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2.xml" ContentType="application/vnd.openxmlformats-officedocument.theme+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theme/theme3.xml" ContentType="application/vnd.openxmlformats-officedocument.theme+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theme/theme4.xml" ContentType="application/vnd.openxmlformats-officedocument.theme+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theme/theme5.xml" ContentType="application/vnd.openxmlformats-officedocument.theme+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792" r:id="rId5"/>
    <p:sldMasterId id="2147483837" r:id="rId6"/>
    <p:sldMasterId id="2147483937" r:id="rId7"/>
    <p:sldMasterId id="2147483996" r:id="rId8"/>
    <p:sldMasterId id="2147484110" r:id="rId9"/>
  </p:sldMasterIdLst>
  <p:notesMasterIdLst>
    <p:notesMasterId r:id="rId117"/>
  </p:notesMasterIdLst>
  <p:handoutMasterIdLst>
    <p:handoutMasterId r:id="rId118"/>
  </p:handoutMasterIdLst>
  <p:sldIdLst>
    <p:sldId id="256" r:id="rId10"/>
    <p:sldId id="442" r:id="rId11"/>
    <p:sldId id="319" r:id="rId12"/>
    <p:sldId id="306" r:id="rId13"/>
    <p:sldId id="377" r:id="rId14"/>
    <p:sldId id="316" r:id="rId15"/>
    <p:sldId id="320" r:id="rId16"/>
    <p:sldId id="321" r:id="rId17"/>
    <p:sldId id="322" r:id="rId18"/>
    <p:sldId id="334" r:id="rId19"/>
    <p:sldId id="435" r:id="rId20"/>
    <p:sldId id="436" r:id="rId21"/>
    <p:sldId id="438" r:id="rId22"/>
    <p:sldId id="437" r:id="rId23"/>
    <p:sldId id="351" r:id="rId24"/>
    <p:sldId id="387" r:id="rId25"/>
    <p:sldId id="383" r:id="rId26"/>
    <p:sldId id="384" r:id="rId27"/>
    <p:sldId id="385" r:id="rId28"/>
    <p:sldId id="386" r:id="rId29"/>
    <p:sldId id="434" r:id="rId30"/>
    <p:sldId id="323" r:id="rId31"/>
    <p:sldId id="399" r:id="rId32"/>
    <p:sldId id="405" r:id="rId33"/>
    <p:sldId id="400" r:id="rId34"/>
    <p:sldId id="404" r:id="rId35"/>
    <p:sldId id="401" r:id="rId36"/>
    <p:sldId id="402" r:id="rId37"/>
    <p:sldId id="403" r:id="rId38"/>
    <p:sldId id="407" r:id="rId39"/>
    <p:sldId id="432" r:id="rId40"/>
    <p:sldId id="433" r:id="rId41"/>
    <p:sldId id="415" r:id="rId42"/>
    <p:sldId id="431" r:id="rId43"/>
    <p:sldId id="416" r:id="rId44"/>
    <p:sldId id="418" r:id="rId45"/>
    <p:sldId id="421" r:id="rId46"/>
    <p:sldId id="422" r:id="rId47"/>
    <p:sldId id="423" r:id="rId48"/>
    <p:sldId id="424" r:id="rId49"/>
    <p:sldId id="419" r:id="rId50"/>
    <p:sldId id="425" r:id="rId51"/>
    <p:sldId id="426" r:id="rId52"/>
    <p:sldId id="427" r:id="rId53"/>
    <p:sldId id="428" r:id="rId54"/>
    <p:sldId id="338" r:id="rId55"/>
    <p:sldId id="348" r:id="rId56"/>
    <p:sldId id="346" r:id="rId57"/>
    <p:sldId id="347" r:id="rId58"/>
    <p:sldId id="439" r:id="rId59"/>
    <p:sldId id="440" r:id="rId60"/>
    <p:sldId id="441" r:id="rId61"/>
    <p:sldId id="342" r:id="rId62"/>
    <p:sldId id="345" r:id="rId63"/>
    <p:sldId id="344" r:id="rId64"/>
    <p:sldId id="343" r:id="rId65"/>
    <p:sldId id="360" r:id="rId66"/>
    <p:sldId id="361" r:id="rId67"/>
    <p:sldId id="362" r:id="rId68"/>
    <p:sldId id="363" r:id="rId69"/>
    <p:sldId id="364" r:id="rId70"/>
    <p:sldId id="365" r:id="rId71"/>
    <p:sldId id="366" r:id="rId72"/>
    <p:sldId id="367" r:id="rId73"/>
    <p:sldId id="353" r:id="rId74"/>
    <p:sldId id="354" r:id="rId75"/>
    <p:sldId id="352" r:id="rId76"/>
    <p:sldId id="355" r:id="rId77"/>
    <p:sldId id="356" r:id="rId78"/>
    <p:sldId id="357" r:id="rId79"/>
    <p:sldId id="358" r:id="rId80"/>
    <p:sldId id="359" r:id="rId81"/>
    <p:sldId id="368" r:id="rId82"/>
    <p:sldId id="369" r:id="rId83"/>
    <p:sldId id="370" r:id="rId84"/>
    <p:sldId id="371" r:id="rId85"/>
    <p:sldId id="372" r:id="rId86"/>
    <p:sldId id="373" r:id="rId87"/>
    <p:sldId id="374" r:id="rId88"/>
    <p:sldId id="375" r:id="rId89"/>
    <p:sldId id="324" r:id="rId90"/>
    <p:sldId id="308" r:id="rId91"/>
    <p:sldId id="309" r:id="rId92"/>
    <p:sldId id="310" r:id="rId93"/>
    <p:sldId id="376" r:id="rId94"/>
    <p:sldId id="379" r:id="rId95"/>
    <p:sldId id="380" r:id="rId96"/>
    <p:sldId id="381" r:id="rId97"/>
    <p:sldId id="382" r:id="rId98"/>
    <p:sldId id="378" r:id="rId99"/>
    <p:sldId id="314" r:id="rId100"/>
    <p:sldId id="326" r:id="rId101"/>
    <p:sldId id="327" r:id="rId102"/>
    <p:sldId id="328" r:id="rId103"/>
    <p:sldId id="332" r:id="rId104"/>
    <p:sldId id="333" r:id="rId105"/>
    <p:sldId id="388" r:id="rId106"/>
    <p:sldId id="389" r:id="rId107"/>
    <p:sldId id="391" r:id="rId108"/>
    <p:sldId id="390" r:id="rId109"/>
    <p:sldId id="392" r:id="rId110"/>
    <p:sldId id="393" r:id="rId111"/>
    <p:sldId id="395" r:id="rId112"/>
    <p:sldId id="394" r:id="rId113"/>
    <p:sldId id="396" r:id="rId114"/>
    <p:sldId id="397" r:id="rId115"/>
    <p:sldId id="398" r:id="rId116"/>
  </p:sldIdLst>
  <p:sldSz cx="12192000" cy="6858000"/>
  <p:notesSz cx="12192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guide id="3" orient="horz" pos="384">
          <p15:clr>
            <a:srgbClr val="A4A3A4"/>
          </p15:clr>
        </p15:guide>
        <p15:guide id="4" orient="horz" pos="3940">
          <p15:clr>
            <a:srgbClr val="A4A3A4"/>
          </p15:clr>
        </p15:guide>
        <p15:guide id="5" orient="horz" pos="288">
          <p15:clr>
            <a:srgbClr val="A4A3A4"/>
          </p15:clr>
        </p15:guide>
        <p15:guide id="6" orient="horz" pos="731">
          <p15:clr>
            <a:srgbClr val="A4A3A4"/>
          </p15:clr>
        </p15:guide>
        <p15:guide id="7" orient="horz" pos="649">
          <p15:clr>
            <a:srgbClr val="A4A3A4"/>
          </p15:clr>
        </p15:guide>
        <p15:guide id="8" orient="horz" pos="1229">
          <p15:clr>
            <a:srgbClr val="A4A3A4"/>
          </p15:clr>
        </p15:guide>
        <p15:guide id="9" orient="horz" pos="1680">
          <p15:clr>
            <a:srgbClr val="A4A3A4"/>
          </p15:clr>
        </p15:guide>
        <p15:guide id="10" orient="horz" pos="4319">
          <p15:clr>
            <a:srgbClr val="A4A3A4"/>
          </p15:clr>
        </p15:guide>
        <p15:guide id="11" pos="304">
          <p15:clr>
            <a:srgbClr val="A4A3A4"/>
          </p15:clr>
        </p15:guide>
        <p15:guide id="12" pos="7408">
          <p15:clr>
            <a:srgbClr val="A4A3A4"/>
          </p15:clr>
        </p15:guide>
      </p15:sldGuideLst>
    </p:ext>
    <p:ext uri="{2D200454-40CA-4A62-9FC3-DE9A4176ACB9}">
      <p15:notesGuideLst xmlns:p15="http://schemas.microsoft.com/office/powerpoint/2012/main">
        <p15:guide id="1" orient="horz" pos="2160">
          <p15:clr>
            <a:srgbClr val="A4A3A4"/>
          </p15:clr>
        </p15:guide>
        <p15:guide id="2" pos="384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CDD3"/>
    <a:srgbClr val="FFC000"/>
    <a:srgbClr val="B1DEE5"/>
    <a:srgbClr val="E7E8EA"/>
    <a:srgbClr val="A6A6A6"/>
    <a:srgbClr val="073262"/>
    <a:srgbClr val="063161"/>
    <a:srgbClr val="EBECED"/>
    <a:srgbClr val="00000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59" d="100"/>
          <a:sy n="59" d="100"/>
        </p:scale>
        <p:origin x="940" y="52"/>
      </p:cViewPr>
      <p:guideLst>
        <p:guide orient="horz" pos="2880"/>
        <p:guide pos="2160"/>
        <p:guide orient="horz" pos="384"/>
        <p:guide orient="horz" pos="3940"/>
        <p:guide orient="horz" pos="288"/>
        <p:guide orient="horz" pos="731"/>
        <p:guide orient="horz" pos="649"/>
        <p:guide orient="horz" pos="1229"/>
        <p:guide orient="horz" pos="1680"/>
        <p:guide orient="horz" pos="4319"/>
        <p:guide pos="304"/>
        <p:guide pos="7408"/>
      </p:guideLst>
    </p:cSldViewPr>
  </p:slideViewPr>
  <p:notesTextViewPr>
    <p:cViewPr>
      <p:scale>
        <a:sx n="1" d="1"/>
        <a:sy n="1" d="1"/>
      </p:scale>
      <p:origin x="0" y="0"/>
    </p:cViewPr>
  </p:notesTextViewPr>
  <p:notesViewPr>
    <p:cSldViewPr snapToGrid="0">
      <p:cViewPr varScale="1">
        <p:scale>
          <a:sx n="66" d="100"/>
          <a:sy n="66" d="100"/>
        </p:scale>
        <p:origin x="0" y="0"/>
      </p:cViewPr>
      <p:guideLst>
        <p:guide orient="horz" pos="2160"/>
        <p:guide pos="384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7.xml"/><Relationship Id="rId117" Type="http://schemas.openxmlformats.org/officeDocument/2006/relationships/notesMaster" Target="notesMasters/notesMaster1.xml"/><Relationship Id="rId21" Type="http://schemas.openxmlformats.org/officeDocument/2006/relationships/slide" Target="slides/slide12.xml"/><Relationship Id="rId42" Type="http://schemas.openxmlformats.org/officeDocument/2006/relationships/slide" Target="slides/slide33.xml"/><Relationship Id="rId47" Type="http://schemas.openxmlformats.org/officeDocument/2006/relationships/slide" Target="slides/slide38.xml"/><Relationship Id="rId63" Type="http://schemas.openxmlformats.org/officeDocument/2006/relationships/slide" Target="slides/slide54.xml"/><Relationship Id="rId68" Type="http://schemas.openxmlformats.org/officeDocument/2006/relationships/slide" Target="slides/slide59.xml"/><Relationship Id="rId84" Type="http://schemas.openxmlformats.org/officeDocument/2006/relationships/slide" Target="slides/slide75.xml"/><Relationship Id="rId89" Type="http://schemas.openxmlformats.org/officeDocument/2006/relationships/slide" Target="slides/slide80.xml"/><Relationship Id="rId112" Type="http://schemas.openxmlformats.org/officeDocument/2006/relationships/slide" Target="slides/slide103.xml"/><Relationship Id="rId16" Type="http://schemas.openxmlformats.org/officeDocument/2006/relationships/slide" Target="slides/slide7.xml"/><Relationship Id="rId107" Type="http://schemas.openxmlformats.org/officeDocument/2006/relationships/slide" Target="slides/slide98.xml"/><Relationship Id="rId11" Type="http://schemas.openxmlformats.org/officeDocument/2006/relationships/slide" Target="slides/slide2.xml"/><Relationship Id="rId32" Type="http://schemas.openxmlformats.org/officeDocument/2006/relationships/slide" Target="slides/slide23.xml"/><Relationship Id="rId37" Type="http://schemas.openxmlformats.org/officeDocument/2006/relationships/slide" Target="slides/slide28.xml"/><Relationship Id="rId53" Type="http://schemas.openxmlformats.org/officeDocument/2006/relationships/slide" Target="slides/slide44.xml"/><Relationship Id="rId58" Type="http://schemas.openxmlformats.org/officeDocument/2006/relationships/slide" Target="slides/slide49.xml"/><Relationship Id="rId74" Type="http://schemas.openxmlformats.org/officeDocument/2006/relationships/slide" Target="slides/slide65.xml"/><Relationship Id="rId79" Type="http://schemas.openxmlformats.org/officeDocument/2006/relationships/slide" Target="slides/slide70.xml"/><Relationship Id="rId102" Type="http://schemas.openxmlformats.org/officeDocument/2006/relationships/slide" Target="slides/slide93.xml"/><Relationship Id="rId5" Type="http://schemas.openxmlformats.org/officeDocument/2006/relationships/slideMaster" Target="slideMasters/slideMaster2.xml"/><Relationship Id="rId90" Type="http://schemas.openxmlformats.org/officeDocument/2006/relationships/slide" Target="slides/slide81.xml"/><Relationship Id="rId95" Type="http://schemas.openxmlformats.org/officeDocument/2006/relationships/slide" Target="slides/slide86.xml"/><Relationship Id="rId22" Type="http://schemas.openxmlformats.org/officeDocument/2006/relationships/slide" Target="slides/slide13.xml"/><Relationship Id="rId27" Type="http://schemas.openxmlformats.org/officeDocument/2006/relationships/slide" Target="slides/slide18.xml"/><Relationship Id="rId43" Type="http://schemas.openxmlformats.org/officeDocument/2006/relationships/slide" Target="slides/slide34.xml"/><Relationship Id="rId48" Type="http://schemas.openxmlformats.org/officeDocument/2006/relationships/slide" Target="slides/slide39.xml"/><Relationship Id="rId64" Type="http://schemas.openxmlformats.org/officeDocument/2006/relationships/slide" Target="slides/slide55.xml"/><Relationship Id="rId69" Type="http://schemas.openxmlformats.org/officeDocument/2006/relationships/slide" Target="slides/slide60.xml"/><Relationship Id="rId113" Type="http://schemas.openxmlformats.org/officeDocument/2006/relationships/slide" Target="slides/slide104.xml"/><Relationship Id="rId118" Type="http://schemas.openxmlformats.org/officeDocument/2006/relationships/handoutMaster" Target="handoutMasters/handoutMaster1.xml"/><Relationship Id="rId80" Type="http://schemas.openxmlformats.org/officeDocument/2006/relationships/slide" Target="slides/slide71.xml"/><Relationship Id="rId85" Type="http://schemas.openxmlformats.org/officeDocument/2006/relationships/slide" Target="slides/slide76.xml"/><Relationship Id="rId12" Type="http://schemas.openxmlformats.org/officeDocument/2006/relationships/slide" Target="slides/slide3.xml"/><Relationship Id="rId17" Type="http://schemas.openxmlformats.org/officeDocument/2006/relationships/slide" Target="slides/slide8.xml"/><Relationship Id="rId33" Type="http://schemas.openxmlformats.org/officeDocument/2006/relationships/slide" Target="slides/slide24.xml"/><Relationship Id="rId38" Type="http://schemas.openxmlformats.org/officeDocument/2006/relationships/slide" Target="slides/slide29.xml"/><Relationship Id="rId59" Type="http://schemas.openxmlformats.org/officeDocument/2006/relationships/slide" Target="slides/slide50.xml"/><Relationship Id="rId103" Type="http://schemas.openxmlformats.org/officeDocument/2006/relationships/slide" Target="slides/slide94.xml"/><Relationship Id="rId108" Type="http://schemas.openxmlformats.org/officeDocument/2006/relationships/slide" Target="slides/slide99.xml"/><Relationship Id="rId54" Type="http://schemas.openxmlformats.org/officeDocument/2006/relationships/slide" Target="slides/slide45.xml"/><Relationship Id="rId70" Type="http://schemas.openxmlformats.org/officeDocument/2006/relationships/slide" Target="slides/slide61.xml"/><Relationship Id="rId75" Type="http://schemas.openxmlformats.org/officeDocument/2006/relationships/slide" Target="slides/slide66.xml"/><Relationship Id="rId91" Type="http://schemas.openxmlformats.org/officeDocument/2006/relationships/slide" Target="slides/slide82.xml"/><Relationship Id="rId96" Type="http://schemas.openxmlformats.org/officeDocument/2006/relationships/slide" Target="slides/slide87.xml"/><Relationship Id="rId1" Type="http://schemas.openxmlformats.org/officeDocument/2006/relationships/customXml" Target="../customXml/item1.xml"/><Relationship Id="rId6" Type="http://schemas.openxmlformats.org/officeDocument/2006/relationships/slideMaster" Target="slideMasters/slideMaster3.xml"/><Relationship Id="rId23" Type="http://schemas.openxmlformats.org/officeDocument/2006/relationships/slide" Target="slides/slide14.xml"/><Relationship Id="rId28" Type="http://schemas.openxmlformats.org/officeDocument/2006/relationships/slide" Target="slides/slide19.xml"/><Relationship Id="rId49" Type="http://schemas.openxmlformats.org/officeDocument/2006/relationships/slide" Target="slides/slide40.xml"/><Relationship Id="rId114" Type="http://schemas.openxmlformats.org/officeDocument/2006/relationships/slide" Target="slides/slide105.xml"/><Relationship Id="rId119" Type="http://schemas.openxmlformats.org/officeDocument/2006/relationships/presProps" Target="presProps.xml"/><Relationship Id="rId44" Type="http://schemas.openxmlformats.org/officeDocument/2006/relationships/slide" Target="slides/slide35.xml"/><Relationship Id="rId60" Type="http://schemas.openxmlformats.org/officeDocument/2006/relationships/slide" Target="slides/slide51.xml"/><Relationship Id="rId65" Type="http://schemas.openxmlformats.org/officeDocument/2006/relationships/slide" Target="slides/slide56.xml"/><Relationship Id="rId81" Type="http://schemas.openxmlformats.org/officeDocument/2006/relationships/slide" Target="slides/slide72.xml"/><Relationship Id="rId86" Type="http://schemas.openxmlformats.org/officeDocument/2006/relationships/slide" Target="slides/slide77.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 Target="slides/slide4.xml"/><Relationship Id="rId18" Type="http://schemas.openxmlformats.org/officeDocument/2006/relationships/slide" Target="slides/slide9.xml"/><Relationship Id="rId39" Type="http://schemas.openxmlformats.org/officeDocument/2006/relationships/slide" Target="slides/slide30.xml"/><Relationship Id="rId109" Type="http://schemas.openxmlformats.org/officeDocument/2006/relationships/slide" Target="slides/slide100.xml"/><Relationship Id="rId34" Type="http://schemas.openxmlformats.org/officeDocument/2006/relationships/slide" Target="slides/slide25.xml"/><Relationship Id="rId50" Type="http://schemas.openxmlformats.org/officeDocument/2006/relationships/slide" Target="slides/slide41.xml"/><Relationship Id="rId55" Type="http://schemas.openxmlformats.org/officeDocument/2006/relationships/slide" Target="slides/slide46.xml"/><Relationship Id="rId76" Type="http://schemas.openxmlformats.org/officeDocument/2006/relationships/slide" Target="slides/slide67.xml"/><Relationship Id="rId97" Type="http://schemas.openxmlformats.org/officeDocument/2006/relationships/slide" Target="slides/slide88.xml"/><Relationship Id="rId104" Type="http://schemas.openxmlformats.org/officeDocument/2006/relationships/slide" Target="slides/slide95.xml"/><Relationship Id="rId120" Type="http://schemas.openxmlformats.org/officeDocument/2006/relationships/viewProps" Target="viewProps.xml"/><Relationship Id="rId7" Type="http://schemas.openxmlformats.org/officeDocument/2006/relationships/slideMaster" Target="slideMasters/slideMaster4.xml"/><Relationship Id="rId71" Type="http://schemas.openxmlformats.org/officeDocument/2006/relationships/slide" Target="slides/slide62.xml"/><Relationship Id="rId92" Type="http://schemas.openxmlformats.org/officeDocument/2006/relationships/slide" Target="slides/slide83.xml"/><Relationship Id="rId2" Type="http://schemas.openxmlformats.org/officeDocument/2006/relationships/customXml" Target="../customXml/item2.xml"/><Relationship Id="rId29" Type="http://schemas.openxmlformats.org/officeDocument/2006/relationships/slide" Target="slides/slide20.xml"/><Relationship Id="rId24" Type="http://schemas.openxmlformats.org/officeDocument/2006/relationships/slide" Target="slides/slide15.xml"/><Relationship Id="rId40" Type="http://schemas.openxmlformats.org/officeDocument/2006/relationships/slide" Target="slides/slide31.xml"/><Relationship Id="rId45" Type="http://schemas.openxmlformats.org/officeDocument/2006/relationships/slide" Target="slides/slide36.xml"/><Relationship Id="rId66" Type="http://schemas.openxmlformats.org/officeDocument/2006/relationships/slide" Target="slides/slide57.xml"/><Relationship Id="rId87" Type="http://schemas.openxmlformats.org/officeDocument/2006/relationships/slide" Target="slides/slide78.xml"/><Relationship Id="rId110" Type="http://schemas.openxmlformats.org/officeDocument/2006/relationships/slide" Target="slides/slide101.xml"/><Relationship Id="rId115" Type="http://schemas.openxmlformats.org/officeDocument/2006/relationships/slide" Target="slides/slide106.xml"/><Relationship Id="rId61" Type="http://schemas.openxmlformats.org/officeDocument/2006/relationships/slide" Target="slides/slide52.xml"/><Relationship Id="rId82" Type="http://schemas.openxmlformats.org/officeDocument/2006/relationships/slide" Target="slides/slide73.xml"/><Relationship Id="rId19" Type="http://schemas.openxmlformats.org/officeDocument/2006/relationships/slide" Target="slides/slide10.xml"/><Relationship Id="rId14" Type="http://schemas.openxmlformats.org/officeDocument/2006/relationships/slide" Target="slides/slide5.xml"/><Relationship Id="rId30" Type="http://schemas.openxmlformats.org/officeDocument/2006/relationships/slide" Target="slides/slide21.xml"/><Relationship Id="rId35" Type="http://schemas.openxmlformats.org/officeDocument/2006/relationships/slide" Target="slides/slide26.xml"/><Relationship Id="rId56" Type="http://schemas.openxmlformats.org/officeDocument/2006/relationships/slide" Target="slides/slide47.xml"/><Relationship Id="rId77" Type="http://schemas.openxmlformats.org/officeDocument/2006/relationships/slide" Target="slides/slide68.xml"/><Relationship Id="rId100" Type="http://schemas.openxmlformats.org/officeDocument/2006/relationships/slide" Target="slides/slide91.xml"/><Relationship Id="rId105" Type="http://schemas.openxmlformats.org/officeDocument/2006/relationships/slide" Target="slides/slide96.xml"/><Relationship Id="rId8" Type="http://schemas.openxmlformats.org/officeDocument/2006/relationships/slideMaster" Target="slideMasters/slideMaster5.xml"/><Relationship Id="rId51" Type="http://schemas.openxmlformats.org/officeDocument/2006/relationships/slide" Target="slides/slide42.xml"/><Relationship Id="rId72" Type="http://schemas.openxmlformats.org/officeDocument/2006/relationships/slide" Target="slides/slide63.xml"/><Relationship Id="rId93" Type="http://schemas.openxmlformats.org/officeDocument/2006/relationships/slide" Target="slides/slide84.xml"/><Relationship Id="rId98" Type="http://schemas.openxmlformats.org/officeDocument/2006/relationships/slide" Target="slides/slide89.xml"/><Relationship Id="rId121" Type="http://schemas.openxmlformats.org/officeDocument/2006/relationships/theme" Target="theme/theme1.xml"/><Relationship Id="rId3" Type="http://schemas.openxmlformats.org/officeDocument/2006/relationships/customXml" Target="../customXml/item3.xml"/><Relationship Id="rId25" Type="http://schemas.openxmlformats.org/officeDocument/2006/relationships/slide" Target="slides/slide16.xml"/><Relationship Id="rId46" Type="http://schemas.openxmlformats.org/officeDocument/2006/relationships/slide" Target="slides/slide37.xml"/><Relationship Id="rId67" Type="http://schemas.openxmlformats.org/officeDocument/2006/relationships/slide" Target="slides/slide58.xml"/><Relationship Id="rId116" Type="http://schemas.openxmlformats.org/officeDocument/2006/relationships/slide" Target="slides/slide107.xml"/><Relationship Id="rId20" Type="http://schemas.openxmlformats.org/officeDocument/2006/relationships/slide" Target="slides/slide11.xml"/><Relationship Id="rId41" Type="http://schemas.openxmlformats.org/officeDocument/2006/relationships/slide" Target="slides/slide32.xml"/><Relationship Id="rId62" Type="http://schemas.openxmlformats.org/officeDocument/2006/relationships/slide" Target="slides/slide53.xml"/><Relationship Id="rId83" Type="http://schemas.openxmlformats.org/officeDocument/2006/relationships/slide" Target="slides/slide74.xml"/><Relationship Id="rId88" Type="http://schemas.openxmlformats.org/officeDocument/2006/relationships/slide" Target="slides/slide79.xml"/><Relationship Id="rId111" Type="http://schemas.openxmlformats.org/officeDocument/2006/relationships/slide" Target="slides/slide102.xml"/><Relationship Id="rId15" Type="http://schemas.openxmlformats.org/officeDocument/2006/relationships/slide" Target="slides/slide6.xml"/><Relationship Id="rId36" Type="http://schemas.openxmlformats.org/officeDocument/2006/relationships/slide" Target="slides/slide27.xml"/><Relationship Id="rId57" Type="http://schemas.openxmlformats.org/officeDocument/2006/relationships/slide" Target="slides/slide48.xml"/><Relationship Id="rId106" Type="http://schemas.openxmlformats.org/officeDocument/2006/relationships/slide" Target="slides/slide97.xml"/><Relationship Id="rId10" Type="http://schemas.openxmlformats.org/officeDocument/2006/relationships/slide" Target="slides/slide1.xml"/><Relationship Id="rId31" Type="http://schemas.openxmlformats.org/officeDocument/2006/relationships/slide" Target="slides/slide22.xml"/><Relationship Id="rId52" Type="http://schemas.openxmlformats.org/officeDocument/2006/relationships/slide" Target="slides/slide43.xml"/><Relationship Id="rId73" Type="http://schemas.openxmlformats.org/officeDocument/2006/relationships/slide" Target="slides/slide64.xml"/><Relationship Id="rId78" Type="http://schemas.openxmlformats.org/officeDocument/2006/relationships/slide" Target="slides/slide69.xml"/><Relationship Id="rId94" Type="http://schemas.openxmlformats.org/officeDocument/2006/relationships/slide" Target="slides/slide85.xml"/><Relationship Id="rId99" Type="http://schemas.openxmlformats.org/officeDocument/2006/relationships/slide" Target="slides/slide90.xml"/><Relationship Id="rId101" Type="http://schemas.openxmlformats.org/officeDocument/2006/relationships/slide" Target="slides/slide92.xml"/><Relationship Id="rId122"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1BED5BC-1DC8-4B74-B79A-CE90C5A35919}" type="doc">
      <dgm:prSet loTypeId="urn:microsoft.com/office/officeart/2005/8/layout/matrix1" loCatId="matrix" qsTypeId="urn:microsoft.com/office/officeart/2005/8/quickstyle/simple1" qsCatId="simple" csTypeId="urn:microsoft.com/office/officeart/2005/8/colors/colorful1" csCatId="colorful" phldr="1"/>
      <dgm:spPr/>
      <dgm:t>
        <a:bodyPr/>
        <a:lstStyle/>
        <a:p>
          <a:endParaRPr lang="en-US"/>
        </a:p>
      </dgm:t>
    </dgm:pt>
    <dgm:pt modelId="{2F83D88C-9AFE-4D70-8459-35A2A5704B6D}">
      <dgm:prSet phldrT="[Text]"/>
      <dgm:spPr/>
      <dgm:t>
        <a:bodyPr/>
        <a:lstStyle/>
        <a:p>
          <a:pPr algn="ctr"/>
          <a:r>
            <a:rPr lang="en-US"/>
            <a:t>Expertise</a:t>
          </a:r>
        </a:p>
      </dgm:t>
    </dgm:pt>
    <dgm:pt modelId="{78A2E6B2-5FA2-4C96-A919-D68ADAC303BD}" type="parTrans" cxnId="{DB7EA542-112A-4D9C-93F8-F6F4B7CA872B}">
      <dgm:prSet/>
      <dgm:spPr/>
      <dgm:t>
        <a:bodyPr/>
        <a:lstStyle/>
        <a:p>
          <a:pPr algn="ctr"/>
          <a:endParaRPr lang="en-US"/>
        </a:p>
      </dgm:t>
    </dgm:pt>
    <dgm:pt modelId="{43B0F82B-0B0C-46E5-BF2C-B7AA3E103A37}" type="sibTrans" cxnId="{DB7EA542-112A-4D9C-93F8-F6F4B7CA872B}">
      <dgm:prSet/>
      <dgm:spPr/>
      <dgm:t>
        <a:bodyPr/>
        <a:lstStyle/>
        <a:p>
          <a:pPr algn="ctr"/>
          <a:endParaRPr lang="en-US"/>
        </a:p>
      </dgm:t>
    </dgm:pt>
    <dgm:pt modelId="{251BFF2A-880D-4CF2-B44E-D60248B1D04F}">
      <dgm:prSet phldrT="[Text]"/>
      <dgm:spPr/>
      <dgm:t>
        <a:bodyPr/>
        <a:lstStyle/>
        <a:p>
          <a:pPr algn="ctr"/>
          <a:r>
            <a:rPr lang="en-US"/>
            <a:t>New Item Form	</a:t>
          </a:r>
        </a:p>
      </dgm:t>
    </dgm:pt>
    <dgm:pt modelId="{3E55B892-2C7F-442F-8EAE-BEA40F249619}" type="parTrans" cxnId="{37BF2994-D766-4BCA-97AA-E726CE60617D}">
      <dgm:prSet/>
      <dgm:spPr/>
      <dgm:t>
        <a:bodyPr/>
        <a:lstStyle/>
        <a:p>
          <a:pPr algn="ctr"/>
          <a:endParaRPr lang="en-US"/>
        </a:p>
      </dgm:t>
    </dgm:pt>
    <dgm:pt modelId="{A62AAE63-881F-42D7-B775-B2DED3F8443E}" type="sibTrans" cxnId="{37BF2994-D766-4BCA-97AA-E726CE60617D}">
      <dgm:prSet/>
      <dgm:spPr/>
      <dgm:t>
        <a:bodyPr/>
        <a:lstStyle/>
        <a:p>
          <a:pPr algn="ctr"/>
          <a:endParaRPr lang="en-US"/>
        </a:p>
      </dgm:t>
    </dgm:pt>
    <dgm:pt modelId="{BE244219-F7C8-41B8-8A6B-790168D2490B}">
      <dgm:prSet phldrT="[Text]"/>
      <dgm:spPr/>
      <dgm:t>
        <a:bodyPr/>
        <a:lstStyle/>
        <a:p>
          <a:pPr algn="ctr"/>
          <a:r>
            <a:rPr lang="en-US"/>
            <a:t>Contract / Event Creation</a:t>
          </a:r>
        </a:p>
      </dgm:t>
    </dgm:pt>
    <dgm:pt modelId="{71C5A364-DA6E-4EEA-A4DA-9A2BB881C392}" type="parTrans" cxnId="{092D0425-7135-4379-9D35-8C6664A7D6C2}">
      <dgm:prSet/>
      <dgm:spPr/>
      <dgm:t>
        <a:bodyPr/>
        <a:lstStyle/>
        <a:p>
          <a:pPr algn="ctr"/>
          <a:endParaRPr lang="en-US"/>
        </a:p>
      </dgm:t>
    </dgm:pt>
    <dgm:pt modelId="{ECA06FA5-3765-4E8E-BE11-AAA825981976}" type="sibTrans" cxnId="{092D0425-7135-4379-9D35-8C6664A7D6C2}">
      <dgm:prSet/>
      <dgm:spPr/>
      <dgm:t>
        <a:bodyPr/>
        <a:lstStyle/>
        <a:p>
          <a:pPr algn="ctr"/>
          <a:endParaRPr lang="en-US"/>
        </a:p>
      </dgm:t>
    </dgm:pt>
    <dgm:pt modelId="{58EB9955-BF24-4CA0-8F1F-1F081C04F823}">
      <dgm:prSet phldrT="[Text]"/>
      <dgm:spPr/>
      <dgm:t>
        <a:bodyPr/>
        <a:lstStyle/>
        <a:p>
          <a:pPr algn="ctr"/>
          <a:r>
            <a:rPr lang="en-US"/>
            <a:t>Pricing Form</a:t>
          </a:r>
        </a:p>
      </dgm:t>
    </dgm:pt>
    <dgm:pt modelId="{44275825-2D45-4EEA-823F-DE33C3918B76}" type="parTrans" cxnId="{925ACCD7-3E39-4472-80FB-481A061AF7EA}">
      <dgm:prSet/>
      <dgm:spPr/>
      <dgm:t>
        <a:bodyPr/>
        <a:lstStyle/>
        <a:p>
          <a:pPr algn="ctr"/>
          <a:endParaRPr lang="en-US"/>
        </a:p>
      </dgm:t>
    </dgm:pt>
    <dgm:pt modelId="{5662A27D-B7F3-4D17-A78E-195ABC06B7A4}" type="sibTrans" cxnId="{925ACCD7-3E39-4472-80FB-481A061AF7EA}">
      <dgm:prSet/>
      <dgm:spPr/>
      <dgm:t>
        <a:bodyPr/>
        <a:lstStyle/>
        <a:p>
          <a:pPr algn="ctr"/>
          <a:endParaRPr lang="en-US"/>
        </a:p>
      </dgm:t>
    </dgm:pt>
    <dgm:pt modelId="{0C4F099C-4B82-4949-AF2A-5225CF8E2C8B}">
      <dgm:prSet phldrT="[Text]"/>
      <dgm:spPr/>
      <dgm:t>
        <a:bodyPr/>
        <a:lstStyle/>
        <a:p>
          <a:pPr algn="ctr"/>
          <a:r>
            <a:rPr lang="en-US"/>
            <a:t>Compliance</a:t>
          </a:r>
        </a:p>
      </dgm:t>
    </dgm:pt>
    <dgm:pt modelId="{AE93C97A-D507-45FA-8562-D10592D16A83}" type="parTrans" cxnId="{8C8C4DA0-D29F-452F-9482-5426AC585393}">
      <dgm:prSet/>
      <dgm:spPr/>
      <dgm:t>
        <a:bodyPr/>
        <a:lstStyle/>
        <a:p>
          <a:pPr algn="ctr"/>
          <a:endParaRPr lang="en-US"/>
        </a:p>
      </dgm:t>
    </dgm:pt>
    <dgm:pt modelId="{E095CEFA-A344-4341-9109-7EAD441A9A5E}" type="sibTrans" cxnId="{8C8C4DA0-D29F-452F-9482-5426AC585393}">
      <dgm:prSet/>
      <dgm:spPr/>
      <dgm:t>
        <a:bodyPr/>
        <a:lstStyle/>
        <a:p>
          <a:pPr algn="ctr"/>
          <a:endParaRPr lang="en-US"/>
        </a:p>
      </dgm:t>
    </dgm:pt>
    <dgm:pt modelId="{7A903AF7-54ED-4657-9F66-0FF1C0DB78D4}" type="pres">
      <dgm:prSet presAssocID="{B1BED5BC-1DC8-4B74-B79A-CE90C5A35919}" presName="diagram" presStyleCnt="0">
        <dgm:presLayoutVars>
          <dgm:chMax val="1"/>
          <dgm:dir/>
          <dgm:animLvl val="ctr"/>
          <dgm:resizeHandles val="exact"/>
        </dgm:presLayoutVars>
      </dgm:prSet>
      <dgm:spPr/>
    </dgm:pt>
    <dgm:pt modelId="{B10A1FC4-17F0-4D5C-B930-6AFDB1FA8FAC}" type="pres">
      <dgm:prSet presAssocID="{B1BED5BC-1DC8-4B74-B79A-CE90C5A35919}" presName="matrix" presStyleCnt="0"/>
      <dgm:spPr/>
    </dgm:pt>
    <dgm:pt modelId="{F85D9AD6-7869-407D-8EF0-0A3E90F28593}" type="pres">
      <dgm:prSet presAssocID="{B1BED5BC-1DC8-4B74-B79A-CE90C5A35919}" presName="tile1" presStyleLbl="node1" presStyleIdx="0" presStyleCnt="4"/>
      <dgm:spPr/>
    </dgm:pt>
    <dgm:pt modelId="{497EF303-125D-433F-BC35-0103A2CDAED3}" type="pres">
      <dgm:prSet presAssocID="{B1BED5BC-1DC8-4B74-B79A-CE90C5A35919}" presName="tile1text" presStyleLbl="node1" presStyleIdx="0" presStyleCnt="4">
        <dgm:presLayoutVars>
          <dgm:chMax val="0"/>
          <dgm:chPref val="0"/>
          <dgm:bulletEnabled val="1"/>
        </dgm:presLayoutVars>
      </dgm:prSet>
      <dgm:spPr/>
    </dgm:pt>
    <dgm:pt modelId="{2C8D6734-4DD2-4C16-80AE-1E36DFE5072C}" type="pres">
      <dgm:prSet presAssocID="{B1BED5BC-1DC8-4B74-B79A-CE90C5A35919}" presName="tile2" presStyleLbl="node1" presStyleIdx="1" presStyleCnt="4"/>
      <dgm:spPr/>
    </dgm:pt>
    <dgm:pt modelId="{9CA4B44A-1289-4A32-AE16-3D39F14A5652}" type="pres">
      <dgm:prSet presAssocID="{B1BED5BC-1DC8-4B74-B79A-CE90C5A35919}" presName="tile2text" presStyleLbl="node1" presStyleIdx="1" presStyleCnt="4">
        <dgm:presLayoutVars>
          <dgm:chMax val="0"/>
          <dgm:chPref val="0"/>
          <dgm:bulletEnabled val="1"/>
        </dgm:presLayoutVars>
      </dgm:prSet>
      <dgm:spPr/>
    </dgm:pt>
    <dgm:pt modelId="{22FFC84B-99C9-4315-A3AE-CAAA34D2EB4E}" type="pres">
      <dgm:prSet presAssocID="{B1BED5BC-1DC8-4B74-B79A-CE90C5A35919}" presName="tile3" presStyleLbl="node1" presStyleIdx="2" presStyleCnt="4"/>
      <dgm:spPr/>
    </dgm:pt>
    <dgm:pt modelId="{A3EDECD1-CBC8-4A08-AB32-D68E431F09F9}" type="pres">
      <dgm:prSet presAssocID="{B1BED5BC-1DC8-4B74-B79A-CE90C5A35919}" presName="tile3text" presStyleLbl="node1" presStyleIdx="2" presStyleCnt="4">
        <dgm:presLayoutVars>
          <dgm:chMax val="0"/>
          <dgm:chPref val="0"/>
          <dgm:bulletEnabled val="1"/>
        </dgm:presLayoutVars>
      </dgm:prSet>
      <dgm:spPr/>
    </dgm:pt>
    <dgm:pt modelId="{839E7353-DDFC-4AC6-ADEC-7C1B6C1986CC}" type="pres">
      <dgm:prSet presAssocID="{B1BED5BC-1DC8-4B74-B79A-CE90C5A35919}" presName="tile4" presStyleLbl="node1" presStyleIdx="3" presStyleCnt="4"/>
      <dgm:spPr/>
    </dgm:pt>
    <dgm:pt modelId="{B3640C42-3C8F-4065-A706-C4DC47A708CB}" type="pres">
      <dgm:prSet presAssocID="{B1BED5BC-1DC8-4B74-B79A-CE90C5A35919}" presName="tile4text" presStyleLbl="node1" presStyleIdx="3" presStyleCnt="4">
        <dgm:presLayoutVars>
          <dgm:chMax val="0"/>
          <dgm:chPref val="0"/>
          <dgm:bulletEnabled val="1"/>
        </dgm:presLayoutVars>
      </dgm:prSet>
      <dgm:spPr/>
    </dgm:pt>
    <dgm:pt modelId="{954E7ED8-3DAD-440B-84D0-21DE40CBFE3C}" type="pres">
      <dgm:prSet presAssocID="{B1BED5BC-1DC8-4B74-B79A-CE90C5A35919}" presName="centerTile" presStyleLbl="fgShp" presStyleIdx="0" presStyleCnt="1">
        <dgm:presLayoutVars>
          <dgm:chMax val="0"/>
          <dgm:chPref val="0"/>
        </dgm:presLayoutVars>
      </dgm:prSet>
      <dgm:spPr/>
    </dgm:pt>
  </dgm:ptLst>
  <dgm:cxnLst>
    <dgm:cxn modelId="{C7B2C611-3C8F-4C84-BF19-7F3ED4ACC171}" type="presOf" srcId="{58EB9955-BF24-4CA0-8F1F-1F081C04F823}" destId="{22FFC84B-99C9-4315-A3AE-CAAA34D2EB4E}" srcOrd="0" destOrd="0" presId="urn:microsoft.com/office/officeart/2005/8/layout/matrix1"/>
    <dgm:cxn modelId="{092D0425-7135-4379-9D35-8C6664A7D6C2}" srcId="{2F83D88C-9AFE-4D70-8459-35A2A5704B6D}" destId="{BE244219-F7C8-41B8-8A6B-790168D2490B}" srcOrd="1" destOrd="0" parTransId="{71C5A364-DA6E-4EEA-A4DA-9A2BB881C392}" sibTransId="{ECA06FA5-3765-4E8E-BE11-AAA825981976}"/>
    <dgm:cxn modelId="{085F2025-0213-4293-8595-5805D7CBD865}" type="presOf" srcId="{0C4F099C-4B82-4949-AF2A-5225CF8E2C8B}" destId="{B3640C42-3C8F-4065-A706-C4DC47A708CB}" srcOrd="1" destOrd="0" presId="urn:microsoft.com/office/officeart/2005/8/layout/matrix1"/>
    <dgm:cxn modelId="{DB7EA542-112A-4D9C-93F8-F6F4B7CA872B}" srcId="{B1BED5BC-1DC8-4B74-B79A-CE90C5A35919}" destId="{2F83D88C-9AFE-4D70-8459-35A2A5704B6D}" srcOrd="0" destOrd="0" parTransId="{78A2E6B2-5FA2-4C96-A919-D68ADAC303BD}" sibTransId="{43B0F82B-0B0C-46E5-BF2C-B7AA3E103A37}"/>
    <dgm:cxn modelId="{CB7D1563-D88D-4FB2-B607-8C2FDA228219}" type="presOf" srcId="{2F83D88C-9AFE-4D70-8459-35A2A5704B6D}" destId="{954E7ED8-3DAD-440B-84D0-21DE40CBFE3C}" srcOrd="0" destOrd="0" presId="urn:microsoft.com/office/officeart/2005/8/layout/matrix1"/>
    <dgm:cxn modelId="{7239C86B-D92D-4BF6-98D8-79BAABB5865D}" type="presOf" srcId="{BE244219-F7C8-41B8-8A6B-790168D2490B}" destId="{9CA4B44A-1289-4A32-AE16-3D39F14A5652}" srcOrd="1" destOrd="0" presId="urn:microsoft.com/office/officeart/2005/8/layout/matrix1"/>
    <dgm:cxn modelId="{030D9072-3FEE-4BD2-95CE-38D9B4A3AC31}" type="presOf" srcId="{0C4F099C-4B82-4949-AF2A-5225CF8E2C8B}" destId="{839E7353-DDFC-4AC6-ADEC-7C1B6C1986CC}" srcOrd="0" destOrd="0" presId="urn:microsoft.com/office/officeart/2005/8/layout/matrix1"/>
    <dgm:cxn modelId="{A6CAE37C-1D99-4401-A773-CA48EFDEB6D6}" type="presOf" srcId="{58EB9955-BF24-4CA0-8F1F-1F081C04F823}" destId="{A3EDECD1-CBC8-4A08-AB32-D68E431F09F9}" srcOrd="1" destOrd="0" presId="urn:microsoft.com/office/officeart/2005/8/layout/matrix1"/>
    <dgm:cxn modelId="{37BF2994-D766-4BCA-97AA-E726CE60617D}" srcId="{2F83D88C-9AFE-4D70-8459-35A2A5704B6D}" destId="{251BFF2A-880D-4CF2-B44E-D60248B1D04F}" srcOrd="0" destOrd="0" parTransId="{3E55B892-2C7F-442F-8EAE-BEA40F249619}" sibTransId="{A62AAE63-881F-42D7-B775-B2DED3F8443E}"/>
    <dgm:cxn modelId="{8C8C4DA0-D29F-452F-9482-5426AC585393}" srcId="{2F83D88C-9AFE-4D70-8459-35A2A5704B6D}" destId="{0C4F099C-4B82-4949-AF2A-5225CF8E2C8B}" srcOrd="3" destOrd="0" parTransId="{AE93C97A-D507-45FA-8562-D10592D16A83}" sibTransId="{E095CEFA-A344-4341-9109-7EAD441A9A5E}"/>
    <dgm:cxn modelId="{6FEF5FA2-C844-49BD-9659-66429F2C0475}" type="presOf" srcId="{251BFF2A-880D-4CF2-B44E-D60248B1D04F}" destId="{497EF303-125D-433F-BC35-0103A2CDAED3}" srcOrd="1" destOrd="0" presId="urn:microsoft.com/office/officeart/2005/8/layout/matrix1"/>
    <dgm:cxn modelId="{32C2EBC2-34AD-443D-828B-BE52A040663A}" type="presOf" srcId="{251BFF2A-880D-4CF2-B44E-D60248B1D04F}" destId="{F85D9AD6-7869-407D-8EF0-0A3E90F28593}" srcOrd="0" destOrd="0" presId="urn:microsoft.com/office/officeart/2005/8/layout/matrix1"/>
    <dgm:cxn modelId="{925ACCD7-3E39-4472-80FB-481A061AF7EA}" srcId="{2F83D88C-9AFE-4D70-8459-35A2A5704B6D}" destId="{58EB9955-BF24-4CA0-8F1F-1F081C04F823}" srcOrd="2" destOrd="0" parTransId="{44275825-2D45-4EEA-823F-DE33C3918B76}" sibTransId="{5662A27D-B7F3-4D17-A78E-195ABC06B7A4}"/>
    <dgm:cxn modelId="{FAB112E8-3903-4252-9E38-325C867B1BB4}" type="presOf" srcId="{B1BED5BC-1DC8-4B74-B79A-CE90C5A35919}" destId="{7A903AF7-54ED-4657-9F66-0FF1C0DB78D4}" srcOrd="0" destOrd="0" presId="urn:microsoft.com/office/officeart/2005/8/layout/matrix1"/>
    <dgm:cxn modelId="{769EB2EE-1050-4357-8DB9-8C63B5DC4CFE}" type="presOf" srcId="{BE244219-F7C8-41B8-8A6B-790168D2490B}" destId="{2C8D6734-4DD2-4C16-80AE-1E36DFE5072C}" srcOrd="0" destOrd="0" presId="urn:microsoft.com/office/officeart/2005/8/layout/matrix1"/>
    <dgm:cxn modelId="{DBDA3F66-672E-4F2B-974B-8E1A01C549F3}" type="presParOf" srcId="{7A903AF7-54ED-4657-9F66-0FF1C0DB78D4}" destId="{B10A1FC4-17F0-4D5C-B930-6AFDB1FA8FAC}" srcOrd="0" destOrd="0" presId="urn:microsoft.com/office/officeart/2005/8/layout/matrix1"/>
    <dgm:cxn modelId="{C8093902-EE39-4657-989B-3A12BE2CEAA3}" type="presParOf" srcId="{B10A1FC4-17F0-4D5C-B930-6AFDB1FA8FAC}" destId="{F85D9AD6-7869-407D-8EF0-0A3E90F28593}" srcOrd="0" destOrd="0" presId="urn:microsoft.com/office/officeart/2005/8/layout/matrix1"/>
    <dgm:cxn modelId="{85508901-DE0F-4268-A987-8C0581C22D9E}" type="presParOf" srcId="{B10A1FC4-17F0-4D5C-B930-6AFDB1FA8FAC}" destId="{497EF303-125D-433F-BC35-0103A2CDAED3}" srcOrd="1" destOrd="0" presId="urn:microsoft.com/office/officeart/2005/8/layout/matrix1"/>
    <dgm:cxn modelId="{20A0B276-15BD-4397-9313-D77AF46E3EBE}" type="presParOf" srcId="{B10A1FC4-17F0-4D5C-B930-6AFDB1FA8FAC}" destId="{2C8D6734-4DD2-4C16-80AE-1E36DFE5072C}" srcOrd="2" destOrd="0" presId="urn:microsoft.com/office/officeart/2005/8/layout/matrix1"/>
    <dgm:cxn modelId="{463BAAD6-6EC3-415C-90D3-32FB180BCED5}" type="presParOf" srcId="{B10A1FC4-17F0-4D5C-B930-6AFDB1FA8FAC}" destId="{9CA4B44A-1289-4A32-AE16-3D39F14A5652}" srcOrd="3" destOrd="0" presId="urn:microsoft.com/office/officeart/2005/8/layout/matrix1"/>
    <dgm:cxn modelId="{90F1532C-DF9A-45D2-B847-E012EB983849}" type="presParOf" srcId="{B10A1FC4-17F0-4D5C-B930-6AFDB1FA8FAC}" destId="{22FFC84B-99C9-4315-A3AE-CAAA34D2EB4E}" srcOrd="4" destOrd="0" presId="urn:microsoft.com/office/officeart/2005/8/layout/matrix1"/>
    <dgm:cxn modelId="{76C74882-00B8-4D2A-A2E6-AC9DEA41CAB8}" type="presParOf" srcId="{B10A1FC4-17F0-4D5C-B930-6AFDB1FA8FAC}" destId="{A3EDECD1-CBC8-4A08-AB32-D68E431F09F9}" srcOrd="5" destOrd="0" presId="urn:microsoft.com/office/officeart/2005/8/layout/matrix1"/>
    <dgm:cxn modelId="{F4F788D9-DDE9-42F6-9425-8CD2B5A8F05C}" type="presParOf" srcId="{B10A1FC4-17F0-4D5C-B930-6AFDB1FA8FAC}" destId="{839E7353-DDFC-4AC6-ADEC-7C1B6C1986CC}" srcOrd="6" destOrd="0" presId="urn:microsoft.com/office/officeart/2005/8/layout/matrix1"/>
    <dgm:cxn modelId="{69BAE95B-A1CD-4B29-A447-7231410AA2B1}" type="presParOf" srcId="{B10A1FC4-17F0-4D5C-B930-6AFDB1FA8FAC}" destId="{B3640C42-3C8F-4065-A706-C4DC47A708CB}" srcOrd="7" destOrd="0" presId="urn:microsoft.com/office/officeart/2005/8/layout/matrix1"/>
    <dgm:cxn modelId="{3382FE79-9F8F-4FD9-AD27-56ACC9F789BB}" type="presParOf" srcId="{7A903AF7-54ED-4657-9F66-0FF1C0DB78D4}" destId="{954E7ED8-3DAD-440B-84D0-21DE40CBFE3C}" srcOrd="1" destOrd="0" presId="urn:microsoft.com/office/officeart/2005/8/layout/matrix1"/>
  </dgm:cxnLst>
  <dgm:bg/>
  <dgm:whole/>
  <dgm:extLst>
    <a:ext uri="http://schemas.microsoft.com/office/drawing/2008/diagram">
      <dsp:dataModelExt xmlns:dsp="http://schemas.microsoft.com/office/drawing/2008/diagram" relId="rId3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5D9AD6-7869-407D-8EF0-0A3E90F28593}">
      <dsp:nvSpPr>
        <dsp:cNvPr id="0" name=""/>
        <dsp:cNvSpPr/>
      </dsp:nvSpPr>
      <dsp:spPr>
        <a:xfrm rot="16200000">
          <a:off x="228600" y="-228600"/>
          <a:ext cx="502920" cy="960120"/>
        </a:xfrm>
        <a:prstGeom prst="round1Rect">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64008" rIns="64008" bIns="64008" numCol="1" spcCol="1270" anchor="ctr" anchorCtr="0">
          <a:noAutofit/>
        </a:bodyPr>
        <a:lstStyle/>
        <a:p>
          <a:pPr marL="0" lvl="0" indent="0" algn="ctr" defTabSz="400050">
            <a:lnSpc>
              <a:spcPct val="90000"/>
            </a:lnSpc>
            <a:spcBef>
              <a:spcPct val="0"/>
            </a:spcBef>
            <a:spcAft>
              <a:spcPct val="35000"/>
            </a:spcAft>
            <a:buNone/>
          </a:pPr>
          <a:r>
            <a:rPr lang="en-US" sz="900" kern="1200"/>
            <a:t>New Item Form	</a:t>
          </a:r>
        </a:p>
      </dsp:txBody>
      <dsp:txXfrm rot="5400000">
        <a:off x="0" y="0"/>
        <a:ext cx="960120" cy="377190"/>
      </dsp:txXfrm>
    </dsp:sp>
    <dsp:sp modelId="{2C8D6734-4DD2-4C16-80AE-1E36DFE5072C}">
      <dsp:nvSpPr>
        <dsp:cNvPr id="0" name=""/>
        <dsp:cNvSpPr/>
      </dsp:nvSpPr>
      <dsp:spPr>
        <a:xfrm>
          <a:off x="960120" y="0"/>
          <a:ext cx="960120" cy="502920"/>
        </a:xfrm>
        <a:prstGeom prst="round1Rect">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64008" rIns="64008" bIns="64008" numCol="1" spcCol="1270" anchor="ctr" anchorCtr="0">
          <a:noAutofit/>
        </a:bodyPr>
        <a:lstStyle/>
        <a:p>
          <a:pPr marL="0" lvl="0" indent="0" algn="ctr" defTabSz="400050">
            <a:lnSpc>
              <a:spcPct val="90000"/>
            </a:lnSpc>
            <a:spcBef>
              <a:spcPct val="0"/>
            </a:spcBef>
            <a:spcAft>
              <a:spcPct val="35000"/>
            </a:spcAft>
            <a:buNone/>
          </a:pPr>
          <a:r>
            <a:rPr lang="en-US" sz="900" kern="1200"/>
            <a:t>Contract / Event Creation</a:t>
          </a:r>
        </a:p>
      </dsp:txBody>
      <dsp:txXfrm>
        <a:off x="960120" y="0"/>
        <a:ext cx="960120" cy="377190"/>
      </dsp:txXfrm>
    </dsp:sp>
    <dsp:sp modelId="{22FFC84B-99C9-4315-A3AE-CAAA34D2EB4E}">
      <dsp:nvSpPr>
        <dsp:cNvPr id="0" name=""/>
        <dsp:cNvSpPr/>
      </dsp:nvSpPr>
      <dsp:spPr>
        <a:xfrm rot="10800000">
          <a:off x="0" y="502920"/>
          <a:ext cx="960120" cy="502920"/>
        </a:xfrm>
        <a:prstGeom prst="round1Rect">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64008" rIns="64008" bIns="64008" numCol="1" spcCol="1270" anchor="ctr" anchorCtr="0">
          <a:noAutofit/>
        </a:bodyPr>
        <a:lstStyle/>
        <a:p>
          <a:pPr marL="0" lvl="0" indent="0" algn="ctr" defTabSz="400050">
            <a:lnSpc>
              <a:spcPct val="90000"/>
            </a:lnSpc>
            <a:spcBef>
              <a:spcPct val="0"/>
            </a:spcBef>
            <a:spcAft>
              <a:spcPct val="35000"/>
            </a:spcAft>
            <a:buNone/>
          </a:pPr>
          <a:r>
            <a:rPr lang="en-US" sz="900" kern="1200"/>
            <a:t>Pricing Form</a:t>
          </a:r>
        </a:p>
      </dsp:txBody>
      <dsp:txXfrm rot="10800000">
        <a:off x="0" y="628649"/>
        <a:ext cx="960120" cy="377190"/>
      </dsp:txXfrm>
    </dsp:sp>
    <dsp:sp modelId="{839E7353-DDFC-4AC6-ADEC-7C1B6C1986CC}">
      <dsp:nvSpPr>
        <dsp:cNvPr id="0" name=""/>
        <dsp:cNvSpPr/>
      </dsp:nvSpPr>
      <dsp:spPr>
        <a:xfrm rot="5400000">
          <a:off x="1188720" y="274320"/>
          <a:ext cx="502920" cy="960120"/>
        </a:xfrm>
        <a:prstGeom prst="round1Rect">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64008" rIns="64008" bIns="64008" numCol="1" spcCol="1270" anchor="ctr" anchorCtr="0">
          <a:noAutofit/>
        </a:bodyPr>
        <a:lstStyle/>
        <a:p>
          <a:pPr marL="0" lvl="0" indent="0" algn="ctr" defTabSz="400050">
            <a:lnSpc>
              <a:spcPct val="90000"/>
            </a:lnSpc>
            <a:spcBef>
              <a:spcPct val="0"/>
            </a:spcBef>
            <a:spcAft>
              <a:spcPct val="35000"/>
            </a:spcAft>
            <a:buNone/>
          </a:pPr>
          <a:r>
            <a:rPr lang="en-US" sz="900" kern="1200"/>
            <a:t>Compliance</a:t>
          </a:r>
        </a:p>
      </dsp:txBody>
      <dsp:txXfrm rot="-5400000">
        <a:off x="960120" y="628649"/>
        <a:ext cx="960120" cy="377190"/>
      </dsp:txXfrm>
    </dsp:sp>
    <dsp:sp modelId="{954E7ED8-3DAD-440B-84D0-21DE40CBFE3C}">
      <dsp:nvSpPr>
        <dsp:cNvPr id="0" name=""/>
        <dsp:cNvSpPr/>
      </dsp:nvSpPr>
      <dsp:spPr>
        <a:xfrm>
          <a:off x="672084" y="377190"/>
          <a:ext cx="576072" cy="251460"/>
        </a:xfrm>
        <a:prstGeom prst="roundRect">
          <a:avLst/>
        </a:prstGeom>
        <a:solidFill>
          <a:schemeClr val="accent2">
            <a:tint val="4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None/>
          </a:pPr>
          <a:r>
            <a:rPr lang="en-US" sz="900" kern="1200"/>
            <a:t>Expertise</a:t>
          </a:r>
        </a:p>
      </dsp:txBody>
      <dsp:txXfrm>
        <a:off x="684359" y="389465"/>
        <a:ext cx="551522" cy="226910"/>
      </dsp:txXfrm>
    </dsp:sp>
  </dsp:spTree>
</dsp:drawing>
</file>

<file path=ppt/diagrams/layout1.xml><?xml version="1.0" encoding="utf-8"?>
<dgm:layoutDef xmlns:dgm="http://schemas.openxmlformats.org/drawingml/2006/diagram" xmlns:a="http://schemas.openxmlformats.org/drawingml/2006/main" uniqueId="urn:microsoft.com/office/officeart/2005/8/layout/matrix1">
  <dgm:title val=""/>
  <dgm:desc val=""/>
  <dgm:catLst>
    <dgm:cat type="matrix" pri="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styleData>
  <dgm:clr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clrData>
  <dgm:layoutNode name="diagram">
    <dgm:varLst>
      <dgm:chMax val="1"/>
      <dgm:dir/>
      <dgm:animLvl val="ctr"/>
      <dgm:resizeHandles val="exact"/>
    </dgm:varLst>
    <dgm:alg type="composite"/>
    <dgm:shape xmlns:r="http://schemas.openxmlformats.org/officeDocument/2006/relationships" r:blip="">
      <dgm:adjLst/>
    </dgm:shape>
    <dgm:presOf/>
    <dgm:constrLst>
      <dgm:constr type="ctrX" for="ch" forName="matrix" refType="w" fact="0.5"/>
      <dgm:constr type="ctrY" for="ch" forName="matrix" refType="h" fact="0.5"/>
      <dgm:constr type="w" for="ch" forName="matrix" refType="w"/>
      <dgm:constr type="h" for="ch" forName="matrix" refType="h"/>
      <dgm:constr type="ctrX" for="ch" forName="centerTile" refType="w" fact="0.5"/>
      <dgm:constr type="ctrY" for="ch" forName="centerTile" refType="h" fact="0.5"/>
      <dgm:constr type="w" for="ch" forName="centerTile" refType="w" fact="0.3"/>
      <dgm:constr type="h" for="ch" forName="centerTile" refType="h" fact="0.25"/>
      <dgm:constr type="primFontSz" for="des" ptType="node" op="equ" val="65"/>
    </dgm:constrLst>
    <dgm:ruleLst/>
    <dgm:choose name="Name0">
      <dgm:if name="Name1" axis="ch" ptType="node" func="cnt" op="gte" val="1">
        <dgm:layoutNode name="matrix">
          <dgm:alg type="composite"/>
          <dgm:shape xmlns:r="http://schemas.openxmlformats.org/officeDocument/2006/relationships" r:blip="">
            <dgm:adjLst/>
          </dgm:shape>
          <dgm:presOf/>
          <dgm:constrLst>
            <dgm:constr type="l" for="ch" forName="tile1"/>
            <dgm:constr type="t" for="ch" forName="tile1"/>
            <dgm:constr type="r" for="ch" forName="tile1" refType="w" fact="0.5"/>
            <dgm:constr type="b" for="ch" forName="tile1" refType="h" fact="0.5"/>
            <dgm:constr type="l" for="ch" forName="tile1text" refType="l" refFor="ch" refForName="tile1"/>
            <dgm:constr type="t" for="ch" forName="tile1text" refType="t" refFor="ch" refForName="tile1"/>
            <dgm:constr type="w" for="ch" forName="tile1text" refType="w" refFor="ch" refForName="tile1"/>
            <dgm:constr type="h" for="ch" forName="tile1text" refType="h" refFor="ch" refForName="tile1" fact="0.75"/>
            <dgm:constr type="r" for="ch" forName="tile2" refType="w"/>
            <dgm:constr type="t" for="ch" forName="tile2"/>
            <dgm:constr type="l" for="ch" forName="tile2" refType="w" fact="0.5"/>
            <dgm:constr type="b" for="ch" forName="tile2" refType="h" fact="0.5"/>
            <dgm:constr type="r" for="ch" forName="tile2text" refType="r" refFor="ch" refForName="tile2"/>
            <dgm:constr type="t" for="ch" forName="tile2text" refType="t" refFor="ch" refForName="tile2"/>
            <dgm:constr type="w" for="ch" forName="tile2text" refType="w" refFor="ch" refForName="tile2"/>
            <dgm:constr type="h" for="ch" forName="tile2text" refType="h" refFor="ch" refForName="tile2" fact="0.75"/>
            <dgm:constr type="l" for="ch" forName="tile3"/>
            <dgm:constr type="b" for="ch" forName="tile3" refType="h"/>
            <dgm:constr type="r" for="ch" forName="tile3" refType="w" fact="0.5"/>
            <dgm:constr type="t" for="ch" forName="tile3" refType="h" fact="0.5"/>
            <dgm:constr type="l" for="ch" forName="tile3text" refType="l" refFor="ch" refForName="tile3"/>
            <dgm:constr type="b" for="ch" forName="tile3text" refType="b" refFor="ch" refForName="tile3"/>
            <dgm:constr type="w" for="ch" forName="tile3text" refType="w" refFor="ch" refForName="tile3"/>
            <dgm:constr type="h" for="ch" forName="tile3text" refType="h" refFor="ch" refForName="tile3" fact="0.75"/>
            <dgm:constr type="r" for="ch" forName="tile4" refType="w"/>
            <dgm:constr type="b" for="ch" forName="tile4" refType="h"/>
            <dgm:constr type="l" for="ch" forName="tile4" refType="w" fact="0.5"/>
            <dgm:constr type="t" for="ch" forName="tile4" refType="h" fact="0.5"/>
            <dgm:constr type="r" for="ch" forName="tile4text" refType="r" refFor="ch" refForName="tile4"/>
            <dgm:constr type="b" for="ch" forName="tile4text" refType="b" refFor="ch" refForName="tile4"/>
            <dgm:constr type="w" for="ch" forName="tile4text" refType="w" refFor="ch" refForName="tile4"/>
            <dgm:constr type="h" for="ch" forName="tile4text" refType="h" refFor="ch" refForName="tile4" fact="0.75"/>
          </dgm:constrLst>
          <dgm:ruleLst/>
          <dgm:layoutNode name="tile1" styleLbl="node1">
            <dgm:alg type="sp"/>
            <dgm:shape xmlns:r="http://schemas.openxmlformats.org/officeDocument/2006/relationships" rot="270" type="round1Rect" r:blip="">
              <dgm:adjLst/>
            </dgm:shape>
            <dgm:choose name="Name2">
              <dgm:if name="Name3" func="var" arg="dir" op="equ" val="norm">
                <dgm:presOf axis="ch ch desOrSelf" ptType="node node node" st="1 1 1" cnt="1 1 0"/>
              </dgm:if>
              <dgm:else name="Name4">
                <dgm:presOf axis="ch ch desOrSelf" ptType="node node node" st="1 2 1" cnt="1 1 0"/>
              </dgm:else>
            </dgm:choose>
            <dgm:constrLst/>
            <dgm:ruleLst/>
          </dgm:layoutNode>
          <dgm:layoutNode name="tile1text" styleLbl="node1">
            <dgm:varLst>
              <dgm:chMax val="0"/>
              <dgm:chPref val="0"/>
              <dgm:bulletEnabled val="1"/>
            </dgm:varLst>
            <dgm:choose name="Name5">
              <dgm:if name="Name6" axis="root des" func="maxDepth" op="gte" val="3">
                <dgm:alg type="tx">
                  <dgm:param type="txAnchorVert" val="t"/>
                  <dgm:param type="parTxLTRAlign" val="l"/>
                  <dgm:param type="parTxRTLAlign" val="r"/>
                </dgm:alg>
              </dgm:if>
              <dgm:else name="Name7">
                <dgm:alg type="tx"/>
              </dgm:else>
            </dgm:choose>
            <dgm:shape xmlns:r="http://schemas.openxmlformats.org/officeDocument/2006/relationships" rot="270" type="rect" r:blip="" hideGeom="1">
              <dgm:adjLst>
                <dgm:adj idx="1" val="0.2"/>
              </dgm:adjLst>
            </dgm:shape>
            <dgm:choose name="Name8">
              <dgm:if name="Name9" func="var" arg="dir" op="equ" val="norm">
                <dgm:presOf axis="ch ch desOrSelf" ptType="node node node" st="1 1 1" cnt="1 1 0"/>
              </dgm:if>
              <dgm:else name="Name10">
                <dgm:presOf axis="ch ch desOrSelf" ptType="node node node" st="1 2 1" cnt="1 1 0"/>
              </dgm:else>
            </dgm:choose>
            <dgm:constrLst/>
            <dgm:ruleLst>
              <dgm:rule type="primFontSz" val="5" fact="NaN" max="NaN"/>
            </dgm:ruleLst>
          </dgm:layoutNode>
          <dgm:layoutNode name="tile2" styleLbl="node1">
            <dgm:alg type="sp"/>
            <dgm:shape xmlns:r="http://schemas.openxmlformats.org/officeDocument/2006/relationships" type="round1Rect" r:blip="">
              <dgm:adjLst/>
            </dgm:shape>
            <dgm:choose name="Name11">
              <dgm:if name="Name12" func="var" arg="dir" op="equ" val="norm">
                <dgm:presOf axis="ch ch desOrSelf" ptType="node node node" st="1 2 1" cnt="1 1 0"/>
              </dgm:if>
              <dgm:else name="Name13">
                <dgm:presOf axis="ch ch desOrSelf" ptType="node node node" st="1 1 1" cnt="1 1 0"/>
              </dgm:else>
            </dgm:choose>
            <dgm:constrLst/>
            <dgm:ruleLst/>
          </dgm:layoutNode>
          <dgm:layoutNode name="tile2text" styleLbl="node1">
            <dgm:varLst>
              <dgm:chMax val="0"/>
              <dgm:chPref val="0"/>
              <dgm:bulletEnabled val="1"/>
            </dgm:varLst>
            <dgm:choose name="Name14">
              <dgm:if name="Name15" axis="root des" func="maxDepth" op="gte" val="3">
                <dgm:alg type="tx">
                  <dgm:param type="txAnchorVert" val="t"/>
                  <dgm:param type="parTxLTRAlign" val="l"/>
                  <dgm:param type="parTxRTLAlign" val="r"/>
                </dgm:alg>
              </dgm:if>
              <dgm:else name="Name16">
                <dgm:alg type="tx"/>
              </dgm:else>
            </dgm:choose>
            <dgm:shape xmlns:r="http://schemas.openxmlformats.org/officeDocument/2006/relationships" type="rect" r:blip="" hideGeom="1">
              <dgm:adjLst/>
            </dgm:shape>
            <dgm:choose name="Name17">
              <dgm:if name="Name18" func="var" arg="dir" op="equ" val="norm">
                <dgm:presOf axis="ch ch desOrSelf" ptType="node node node" st="1 2 1" cnt="1 1 0"/>
              </dgm:if>
              <dgm:else name="Name19">
                <dgm:presOf axis="ch ch desOrSelf" ptType="node node node" st="1 1 1" cnt="1 1 0"/>
              </dgm:else>
            </dgm:choose>
            <dgm:constrLst/>
            <dgm:ruleLst>
              <dgm:rule type="primFontSz" val="5" fact="NaN" max="NaN"/>
            </dgm:ruleLst>
          </dgm:layoutNode>
          <dgm:layoutNode name="tile3" styleLbl="node1">
            <dgm:alg type="sp"/>
            <dgm:shape xmlns:r="http://schemas.openxmlformats.org/officeDocument/2006/relationships" rot="180" type="round1Rect" r:blip="">
              <dgm:adjLst/>
            </dgm:shape>
            <dgm:choose name="Name20">
              <dgm:if name="Name21" func="var" arg="dir" op="equ" val="norm">
                <dgm:presOf axis="ch ch desOrSelf" ptType="node node node" st="1 3 1" cnt="1 1 0"/>
              </dgm:if>
              <dgm:else name="Name22">
                <dgm:presOf axis="ch ch desOrSelf" ptType="node node node" st="1 4 1" cnt="1 1 0"/>
              </dgm:else>
            </dgm:choose>
            <dgm:constrLst/>
            <dgm:ruleLst/>
          </dgm:layoutNode>
          <dgm:layoutNode name="tile3text" styleLbl="node1">
            <dgm:varLst>
              <dgm:chMax val="0"/>
              <dgm:chPref val="0"/>
              <dgm:bulletEnabled val="1"/>
            </dgm:varLst>
            <dgm:choose name="Name23">
              <dgm:if name="Name24" axis="root des" func="maxDepth" op="gte" val="3">
                <dgm:alg type="tx">
                  <dgm:param type="txAnchorVert" val="t"/>
                  <dgm:param type="parTxLTRAlign" val="l"/>
                  <dgm:param type="parTxRTLAlign" val="r"/>
                </dgm:alg>
              </dgm:if>
              <dgm:else name="Name25">
                <dgm:alg type="tx"/>
              </dgm:else>
            </dgm:choose>
            <dgm:shape xmlns:r="http://schemas.openxmlformats.org/officeDocument/2006/relationships" rot="180" type="rect" r:blip="" hideGeom="1">
              <dgm:adjLst/>
            </dgm:shape>
            <dgm:choose name="Name26">
              <dgm:if name="Name27" func="var" arg="dir" op="equ" val="norm">
                <dgm:presOf axis="ch ch desOrSelf" ptType="node node node" st="1 3 1" cnt="1 1 0"/>
              </dgm:if>
              <dgm:else name="Name28">
                <dgm:presOf axis="ch ch desOrSelf" ptType="node node node" st="1 4 1" cnt="1 1 0"/>
              </dgm:else>
            </dgm:choose>
            <dgm:constrLst/>
            <dgm:ruleLst>
              <dgm:rule type="primFontSz" val="5" fact="NaN" max="NaN"/>
            </dgm:ruleLst>
          </dgm:layoutNode>
          <dgm:layoutNode name="tile4" styleLbl="node1">
            <dgm:alg type="sp"/>
            <dgm:shape xmlns:r="http://schemas.openxmlformats.org/officeDocument/2006/relationships" rot="90" type="round1Rect" r:blip="">
              <dgm:adjLst/>
            </dgm:shape>
            <dgm:choose name="Name29">
              <dgm:if name="Name30" func="var" arg="dir" op="equ" val="norm">
                <dgm:presOf axis="ch ch desOrSelf" ptType="node node node" st="1 4 1" cnt="1 1 0"/>
              </dgm:if>
              <dgm:else name="Name31">
                <dgm:presOf axis="ch ch desOrSelf" ptType="node node node" st="1 3 1" cnt="1 1 0"/>
              </dgm:else>
            </dgm:choose>
            <dgm:constrLst/>
            <dgm:ruleLst/>
          </dgm:layoutNode>
          <dgm:layoutNode name="tile4text" styleLbl="node1">
            <dgm:varLst>
              <dgm:chMax val="0"/>
              <dgm:chPref val="0"/>
              <dgm:bulletEnabled val="1"/>
            </dgm:varLst>
            <dgm:choose name="Name32">
              <dgm:if name="Name33" axis="root des" func="maxDepth" op="gte" val="3">
                <dgm:alg type="tx">
                  <dgm:param type="txAnchorVert" val="t"/>
                  <dgm:param type="parTxLTRAlign" val="l"/>
                  <dgm:param type="parTxRTLAlign" val="r"/>
                </dgm:alg>
              </dgm:if>
              <dgm:else name="Name34">
                <dgm:alg type="tx"/>
              </dgm:else>
            </dgm:choose>
            <dgm:shape xmlns:r="http://schemas.openxmlformats.org/officeDocument/2006/relationships" rot="90" type="rect" r:blip="" hideGeom="1">
              <dgm:adjLst/>
            </dgm:shape>
            <dgm:choose name="Name35">
              <dgm:if name="Name36" func="var" arg="dir" op="equ" val="norm">
                <dgm:presOf axis="ch ch desOrSelf" ptType="node node node" st="1 4 1" cnt="1 1 0"/>
              </dgm:if>
              <dgm:else name="Name37">
                <dgm:presOf axis="ch ch desOrSelf" ptType="node node node" st="1 3 1" cnt="1 1 0"/>
              </dgm:else>
            </dgm:choose>
            <dgm:constrLst/>
            <dgm:ruleLst>
              <dgm:rule type="primFontSz" val="5" fact="NaN" max="NaN"/>
            </dgm:ruleLst>
          </dgm:layoutNode>
        </dgm:layoutNode>
        <dgm:layoutNode name="centerTile" styleLbl="fgShp">
          <dgm:varLst>
            <dgm:chMax val="0"/>
            <dgm:chPref val="0"/>
          </dgm:varLst>
          <dgm:alg type="tx"/>
          <dgm:shape xmlns:r="http://schemas.openxmlformats.org/officeDocument/2006/relationships" type="roundRect" r:blip="">
            <dgm:adjLst/>
          </dgm:shape>
          <dgm:presOf axis="ch" ptType="node" cnt="1"/>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8"/>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283200" cy="3429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6905625" y="0"/>
            <a:ext cx="5283200" cy="342900"/>
          </a:xfrm>
          <a:prstGeom prst="rect">
            <a:avLst/>
          </a:prstGeom>
        </p:spPr>
        <p:txBody>
          <a:bodyPr vert="horz" lIns="91440" tIns="45720" rIns="91440" bIns="45720" rtlCol="0"/>
          <a:lstStyle>
            <a:lvl1pPr algn="r">
              <a:defRPr sz="1200"/>
            </a:lvl1pPr>
          </a:lstStyle>
          <a:p>
            <a:fld id="{6D9754AE-697F-42A9-9719-8DA05FCEF8D3}" type="datetimeFigureOut">
              <a:rPr lang="en-US" smtClean="0"/>
              <a:t>7/9/2025</a:t>
            </a:fld>
            <a:endParaRPr lang="en-US"/>
          </a:p>
        </p:txBody>
      </p:sp>
      <p:sp>
        <p:nvSpPr>
          <p:cNvPr id="4" name="Footer Placeholder 3"/>
          <p:cNvSpPr>
            <a:spLocks noGrp="1"/>
          </p:cNvSpPr>
          <p:nvPr>
            <p:ph type="ftr" sz="quarter" idx="2"/>
          </p:nvPr>
        </p:nvSpPr>
        <p:spPr>
          <a:xfrm>
            <a:off x="0" y="6513513"/>
            <a:ext cx="5283200" cy="3429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6905625" y="6513513"/>
            <a:ext cx="5283200" cy="342900"/>
          </a:xfrm>
          <a:prstGeom prst="rect">
            <a:avLst/>
          </a:prstGeom>
        </p:spPr>
        <p:txBody>
          <a:bodyPr vert="horz" lIns="91440" tIns="45720" rIns="91440" bIns="45720" rtlCol="0" anchor="b"/>
          <a:lstStyle>
            <a:lvl1pPr algn="r">
              <a:defRPr sz="1200"/>
            </a:lvl1pPr>
          </a:lstStyle>
          <a:p>
            <a:fld id="{592C7473-1509-4028-BC30-349E7D217234}" type="slidenum">
              <a:rPr lang="en-US" smtClean="0"/>
              <a:t>‹#›</a:t>
            </a:fld>
            <a:endParaRPr lang="en-US"/>
          </a:p>
        </p:txBody>
      </p:sp>
    </p:spTree>
    <p:extLst>
      <p:ext uri="{BB962C8B-B14F-4D97-AF65-F5344CB8AC3E}">
        <p14:creationId xmlns:p14="http://schemas.microsoft.com/office/powerpoint/2010/main" val="326313589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283200" cy="3444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6905625" y="0"/>
            <a:ext cx="5283200" cy="344488"/>
          </a:xfrm>
          <a:prstGeom prst="rect">
            <a:avLst/>
          </a:prstGeom>
        </p:spPr>
        <p:txBody>
          <a:bodyPr vert="horz" lIns="91440" tIns="45720" rIns="91440" bIns="45720" rtlCol="0"/>
          <a:lstStyle>
            <a:lvl1pPr algn="r">
              <a:defRPr sz="1200"/>
            </a:lvl1pPr>
          </a:lstStyle>
          <a:p>
            <a:fld id="{93B7A983-4704-4D9A-98C7-187086649296}" type="datetimeFigureOut">
              <a:rPr lang="en-IN" smtClean="0"/>
              <a:t>09-07-2025</a:t>
            </a:fld>
            <a:endParaRPr lang="en-IN"/>
          </a:p>
        </p:txBody>
      </p:sp>
      <p:sp>
        <p:nvSpPr>
          <p:cNvPr id="4" name="Slide Image Placeholder 3"/>
          <p:cNvSpPr>
            <a:spLocks noGrp="1" noRot="1" noChangeAspect="1"/>
          </p:cNvSpPr>
          <p:nvPr>
            <p:ph type="sldImg" idx="2"/>
          </p:nvPr>
        </p:nvSpPr>
        <p:spPr>
          <a:xfrm>
            <a:off x="4038600" y="857250"/>
            <a:ext cx="4114800" cy="2314575"/>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1219200" y="3300413"/>
            <a:ext cx="9753600" cy="2700337"/>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6513513"/>
            <a:ext cx="5283200" cy="3444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6905625" y="6513513"/>
            <a:ext cx="5283200" cy="344487"/>
          </a:xfrm>
          <a:prstGeom prst="rect">
            <a:avLst/>
          </a:prstGeom>
        </p:spPr>
        <p:txBody>
          <a:bodyPr vert="horz" lIns="91440" tIns="45720" rIns="91440" bIns="45720" rtlCol="0" anchor="b"/>
          <a:lstStyle>
            <a:lvl1pPr algn="r">
              <a:defRPr sz="1200"/>
            </a:lvl1pPr>
          </a:lstStyle>
          <a:p>
            <a:fld id="{7E9718DD-4AAF-4D8A-BA7D-B91CCB27E3C3}" type="slidenum">
              <a:rPr lang="en-IN" smtClean="0"/>
              <a:t>‹#›</a:t>
            </a:fld>
            <a:endParaRPr lang="en-IN"/>
          </a:p>
        </p:txBody>
      </p:sp>
    </p:spTree>
    <p:extLst>
      <p:ext uri="{BB962C8B-B14F-4D97-AF65-F5344CB8AC3E}">
        <p14:creationId xmlns:p14="http://schemas.microsoft.com/office/powerpoint/2010/main" val="6363013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CC9F161-07A6-48A8-844D-651C99E29A4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041886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SAP enhanced coding's recommended by Ops team will help HRC to expedite the </a:t>
            </a:r>
            <a:r>
              <a:rPr lang="en-US" err="1"/>
              <a:t>exicutions</a:t>
            </a:r>
            <a:r>
              <a:rPr lang="en-US"/>
              <a:t>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CC9F161-07A6-48A8-844D-651C99E29A4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635233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SAP enhanced coding's recommended by Ops team will help HRC to expedite the </a:t>
            </a:r>
            <a:r>
              <a:rPr lang="en-US" err="1"/>
              <a:t>exicutions</a:t>
            </a:r>
            <a:r>
              <a:rPr lang="en-US"/>
              <a:t>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CC9F161-07A6-48A8-844D-651C99E29A4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052252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SAP enhanced coding's recommended by Ops team will help HRC to expedite the </a:t>
            </a:r>
            <a:r>
              <a:rPr lang="en-US" err="1"/>
              <a:t>exicutions</a:t>
            </a:r>
            <a:r>
              <a:rPr lang="en-US"/>
              <a:t>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CC9F161-07A6-48A8-844D-651C99E29A4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490578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SAP enhanced coding's recommended by Ops team will help HRC to expedite the </a:t>
            </a:r>
            <a:r>
              <a:rPr lang="en-US" err="1"/>
              <a:t>exicutions</a:t>
            </a:r>
            <a:r>
              <a:rPr lang="en-US"/>
              <a:t>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CC9F161-07A6-48A8-844D-651C99E29A4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241690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SAP enhanced coding's recommended by Ops team will help HRC to expedite the </a:t>
            </a:r>
            <a:r>
              <a:rPr lang="en-US" err="1"/>
              <a:t>exicutions</a:t>
            </a:r>
            <a:r>
              <a:rPr lang="en-US"/>
              <a:t>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CC9F161-07A6-48A8-844D-651C99E29A4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776110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SAP enhanced coding's recommended by Ops team will help HRC to expedite the </a:t>
            </a:r>
            <a:r>
              <a:rPr lang="en-US" err="1"/>
              <a:t>exicutions</a:t>
            </a:r>
            <a:r>
              <a:rPr lang="en-US"/>
              <a:t>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CC9F161-07A6-48A8-844D-651C99E29A4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220974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SAP enhanced coding's recommended by Ops team will help HRC to expedite the </a:t>
            </a:r>
            <a:r>
              <a:rPr lang="en-US" err="1"/>
              <a:t>exicutions</a:t>
            </a:r>
            <a:r>
              <a:rPr lang="en-US"/>
              <a:t>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CC9F161-07A6-48A8-844D-651C99E29A4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202866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SAP enhanced coding's recommended by Ops team will help HRC to expedite the </a:t>
            </a:r>
            <a:r>
              <a:rPr lang="en-US" err="1"/>
              <a:t>exicutions</a:t>
            </a:r>
            <a:r>
              <a:rPr lang="en-US"/>
              <a:t>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CC9F161-07A6-48A8-844D-651C99E29A4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2883549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SAP enhanced coding's recommended by Ops team will help HRC to expedite the </a:t>
            </a:r>
            <a:r>
              <a:rPr lang="en-US" err="1"/>
              <a:t>exicutions</a:t>
            </a:r>
            <a:r>
              <a:rPr lang="en-US"/>
              <a:t>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CC9F161-07A6-48A8-844D-651C99E29A4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035979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SAP enhanced coding's recommended by Ops team will help HRC to expedite the </a:t>
            </a:r>
            <a:r>
              <a:rPr lang="en-US" err="1"/>
              <a:t>exicutions</a:t>
            </a:r>
            <a:r>
              <a:rPr lang="en-US"/>
              <a:t>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CC9F161-07A6-48A8-844D-651C99E29A4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178059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5BB0758-DDA9-4DF8-B8AE-96313C7EB463}" type="slidenum">
              <a:rPr lang="en-US" smtClean="0"/>
              <a:t>4</a:t>
            </a:fld>
            <a:endParaRPr lang="en-US"/>
          </a:p>
        </p:txBody>
      </p:sp>
    </p:spTree>
    <p:extLst>
      <p:ext uri="{BB962C8B-B14F-4D97-AF65-F5344CB8AC3E}">
        <p14:creationId xmlns:p14="http://schemas.microsoft.com/office/powerpoint/2010/main" val="12442143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SAP enhanced coding's recommended by Ops team will help HRC to expedite the </a:t>
            </a:r>
            <a:r>
              <a:rPr lang="en-US" err="1"/>
              <a:t>exicutions</a:t>
            </a:r>
            <a:r>
              <a:rPr lang="en-US"/>
              <a:t>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CC9F161-07A6-48A8-844D-651C99E29A4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5697743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SAP enhanced coding's recommended by Ops team will help HRC to expedite the </a:t>
            </a:r>
            <a:r>
              <a:rPr lang="en-US" err="1"/>
              <a:t>exicutions</a:t>
            </a:r>
            <a:r>
              <a:rPr lang="en-US"/>
              <a:t>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CC9F161-07A6-48A8-844D-651C99E29A4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223660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SAP enhanced coding's recommended by Ops team will help HRC to expedite the </a:t>
            </a:r>
            <a:r>
              <a:rPr lang="en-US" err="1"/>
              <a:t>exicutions</a:t>
            </a:r>
            <a:r>
              <a:rPr lang="en-US"/>
              <a:t>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CC9F161-07A6-48A8-844D-651C99E29A4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0267974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SAP enhanced coding's recommended by Ops team will help HRC to expedite the </a:t>
            </a:r>
            <a:r>
              <a:rPr lang="en-US" err="1"/>
              <a:t>exicutions</a:t>
            </a:r>
            <a:r>
              <a:rPr lang="en-US"/>
              <a:t>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CC9F161-07A6-48A8-844D-651C99E29A4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2029907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SAP enhanced coding's recommended by Ops team will help HRC to expedite the </a:t>
            </a:r>
            <a:r>
              <a:rPr lang="en-US" err="1"/>
              <a:t>exicutions</a:t>
            </a:r>
            <a:r>
              <a:rPr lang="en-US"/>
              <a:t>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CC9F161-07A6-48A8-844D-651C99E29A4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9626940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SAP enhanced coding's recommended by Ops team will help HRC to expedite the </a:t>
            </a:r>
            <a:r>
              <a:rPr lang="en-US" err="1"/>
              <a:t>exicutions</a:t>
            </a:r>
            <a:r>
              <a:rPr lang="en-US"/>
              <a:t>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CC9F161-07A6-48A8-844D-651C99E29A4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5387952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SAP enhanced coding's recommended by Ops team will help HRC to expedite the </a:t>
            </a:r>
            <a:r>
              <a:rPr lang="en-US" err="1"/>
              <a:t>exicutions</a:t>
            </a:r>
            <a:r>
              <a:rPr lang="en-US"/>
              <a:t>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CC9F161-07A6-48A8-844D-651C99E29A4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4126603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SAP enhanced coding's recommended by Ops team will help HRC to expedite the </a:t>
            </a:r>
            <a:r>
              <a:rPr lang="en-US" err="1"/>
              <a:t>exicutions</a:t>
            </a:r>
            <a:r>
              <a:rPr lang="en-US"/>
              <a:t>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CC9F161-07A6-48A8-844D-651C99E29A4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2235680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SAP enhanced coding's recommended by Ops team will help HRC to expedite the </a:t>
            </a:r>
            <a:r>
              <a:rPr lang="en-US" err="1"/>
              <a:t>exicutions</a:t>
            </a:r>
            <a:r>
              <a:rPr lang="en-US"/>
              <a:t>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CC9F161-07A6-48A8-844D-651C99E29A4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95408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SAP enhanced coding's recommended by Ops team will help HRC to expedite the </a:t>
            </a:r>
            <a:r>
              <a:rPr lang="en-US" err="1"/>
              <a:t>exicutions</a:t>
            </a:r>
            <a:r>
              <a:rPr lang="en-US"/>
              <a:t>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CC9F161-07A6-48A8-844D-651C99E29A4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837791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SAP enhanced coding's recommended by Ops team will help HRC to expedite the </a:t>
            </a:r>
            <a:r>
              <a:rPr lang="en-US" err="1"/>
              <a:t>exicutions</a:t>
            </a:r>
            <a:r>
              <a:rPr lang="en-US"/>
              <a:t>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CC9F161-07A6-48A8-844D-651C99E29A4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6288035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SAP enhanced coding's recommended by Ops team will help HRC to expedite the </a:t>
            </a:r>
            <a:r>
              <a:rPr lang="en-US" err="1"/>
              <a:t>exicutions</a:t>
            </a:r>
            <a:r>
              <a:rPr lang="en-US"/>
              <a:t>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CC9F161-07A6-48A8-844D-651C99E29A4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8577770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B29E85D-19E7-4934-8730-8B4B56AA390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6689782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E9718DD-4AAF-4D8A-BA7D-B91CCB27E3C3}"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82</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123861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SAP enhanced coding's recommended by Ops team will help HRC to expedite the </a:t>
            </a:r>
            <a:r>
              <a:rPr lang="en-US" err="1"/>
              <a:t>exicutions</a:t>
            </a:r>
            <a:r>
              <a:rPr lang="en-US"/>
              <a:t>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CC9F161-07A6-48A8-844D-651C99E29A4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221900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SAP enhanced coding's recommended by Ops team will help HRC to expedite the </a:t>
            </a:r>
            <a:r>
              <a:rPr lang="en-US" err="1"/>
              <a:t>exicutions</a:t>
            </a:r>
            <a:r>
              <a:rPr lang="en-US"/>
              <a:t>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CC9F161-07A6-48A8-844D-651C99E29A4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996897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CC9F161-07A6-48A8-844D-651C99E29A4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276579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CC9F161-07A6-48A8-844D-651C99E29A4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489661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CC9F161-07A6-48A8-844D-651C99E29A4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725266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Bring integrated Operations elements – add  page references for all slides with annexure documents </a:t>
            </a:r>
          </a:p>
          <a:p>
            <a:r>
              <a:rPr lang="en-US"/>
              <a:t>Reporting, </a:t>
            </a:r>
          </a:p>
          <a:p>
            <a:r>
              <a:rPr lang="en-US"/>
              <a:t>Governance, …Revenue L C with Focus on incremental recoveries &amp; L Prevention (Annexure to have detailed stakeholders page for, Timelines, ) Monthly , </a:t>
            </a:r>
          </a:p>
          <a:p>
            <a:r>
              <a:rPr lang="en-US"/>
              <a:t>Program Manager - </a:t>
            </a:r>
          </a:p>
          <a:p>
            <a:r>
              <a:rPr lang="en-US"/>
              <a:t>Example – Fixed Upstream issues (Refer To Satish’s slide from Vibha ) – Pick one example </a:t>
            </a:r>
          </a:p>
          <a:p>
            <a:endParaRPr lang="en-US"/>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CC9F161-07A6-48A8-844D-651C99E29A4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1649391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image" Target="../media/image34.emf"/><Relationship Id="rId1" Type="http://schemas.openxmlformats.org/officeDocument/2006/relationships/slideMaster" Target="../slideMasters/slideMaster3.xml"/><Relationship Id="rId4" Type="http://schemas.openxmlformats.org/officeDocument/2006/relationships/image" Target="../media/image11.tiff"/></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image" Target="../media/image34.emf"/><Relationship Id="rId1" Type="http://schemas.openxmlformats.org/officeDocument/2006/relationships/slideMaster" Target="../slideMasters/slideMaster3.xml"/><Relationship Id="rId4" Type="http://schemas.openxmlformats.org/officeDocument/2006/relationships/image" Target="../media/image11.tiff"/></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image" Target="../media/image36.emf"/><Relationship Id="rId1" Type="http://schemas.openxmlformats.org/officeDocument/2006/relationships/slideMaster" Target="../slideMasters/slideMaster3.xml"/><Relationship Id="rId4" Type="http://schemas.openxmlformats.org/officeDocument/2006/relationships/image" Target="../media/image3.png"/></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image" Target="../media/image37.emf"/><Relationship Id="rId1" Type="http://schemas.openxmlformats.org/officeDocument/2006/relationships/slideMaster" Target="../slideMasters/slideMaster3.xml"/><Relationship Id="rId4" Type="http://schemas.openxmlformats.org/officeDocument/2006/relationships/image" Target="../media/image3.png"/></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image" Target="../media/image36.emf"/><Relationship Id="rId1" Type="http://schemas.openxmlformats.org/officeDocument/2006/relationships/slideMaster" Target="../slideMasters/slideMaster3.xml"/><Relationship Id="rId4" Type="http://schemas.openxmlformats.org/officeDocument/2006/relationships/image" Target="../media/image3.png"/></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image" Target="../media/image37.emf"/><Relationship Id="rId1" Type="http://schemas.openxmlformats.org/officeDocument/2006/relationships/slideMaster" Target="../slideMasters/slideMaster3.xml"/><Relationship Id="rId4"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1.tiff"/><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2.emf"/><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2.emf"/><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2.emf"/><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11.tiff"/><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38.png"/><Relationship Id="rId1" Type="http://schemas.openxmlformats.org/officeDocument/2006/relationships/slideMaster" Target="../slideMasters/slideMaster3.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39.tiff"/><Relationship Id="rId1" Type="http://schemas.openxmlformats.org/officeDocument/2006/relationships/slideMaster" Target="../slideMasters/slideMaster3.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Master" Target="../slideMasters/slideMaster3.xml"/></Relationships>
</file>

<file path=ppt/slideLayouts/_rels/slideLayout133.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Master" Target="../slideMasters/slideMaster3.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0.png"/><Relationship Id="rId1" Type="http://schemas.openxmlformats.org/officeDocument/2006/relationships/slideMaster" Target="../slideMasters/slideMaster3.xml"/></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0.png"/><Relationship Id="rId1" Type="http://schemas.openxmlformats.org/officeDocument/2006/relationships/slideMaster" Target="../slideMasters/slideMaster3.xml"/></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3.png"/><Relationship Id="rId1" Type="http://schemas.openxmlformats.org/officeDocument/2006/relationships/slideMaster" Target="../slideMasters/slideMaster3.xml"/></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Master" Target="../slideMasters/slideMaster3.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Master" Target="../slideMasters/slideMaster3.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Master" Target="../slideMasters/slideMaster3.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Master" Target="../slideMasters/slideMaster3.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Master" Target="../slideMasters/slideMaster3.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Master" Target="../slideMasters/slideMaster3.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Master" Target="../slideMasters/slideMaster3.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Master" Target="../slideMasters/slideMaster3.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Master" Target="../slideMasters/slideMaster3.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Master" Target="../slideMasters/slideMaster3.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Master" Target="../slideMasters/slideMaster3.xml"/></Relationships>
</file>

<file path=ppt/slideLayouts/_rels/slideLayout154.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image" Target="../media/image34.emf"/><Relationship Id="rId1" Type="http://schemas.openxmlformats.org/officeDocument/2006/relationships/slideMaster" Target="../slideMasters/slideMaster3.xml"/><Relationship Id="rId4" Type="http://schemas.openxmlformats.org/officeDocument/2006/relationships/image" Target="../media/image11.tiff"/></Relationships>
</file>

<file path=ppt/slideLayouts/_rels/slideLayout155.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image" Target="../media/image34.emf"/><Relationship Id="rId1" Type="http://schemas.openxmlformats.org/officeDocument/2006/relationships/slideMaster" Target="../slideMasters/slideMaster3.xml"/><Relationship Id="rId4" Type="http://schemas.openxmlformats.org/officeDocument/2006/relationships/image" Target="../media/image11.tiff"/></Relationships>
</file>

<file path=ppt/slideLayouts/_rels/slideLayout156.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image" Target="../media/image36.emf"/><Relationship Id="rId1" Type="http://schemas.openxmlformats.org/officeDocument/2006/relationships/slideMaster" Target="../slideMasters/slideMaster3.xml"/><Relationship Id="rId4" Type="http://schemas.openxmlformats.org/officeDocument/2006/relationships/image" Target="../media/image3.png"/></Relationships>
</file>

<file path=ppt/slideLayouts/_rels/slideLayout157.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image" Target="../media/image37.emf"/><Relationship Id="rId1" Type="http://schemas.openxmlformats.org/officeDocument/2006/relationships/slideMaster" Target="../slideMasters/slideMaster3.xml"/><Relationship Id="rId4" Type="http://schemas.openxmlformats.org/officeDocument/2006/relationships/image" Target="../media/image3.png"/></Relationships>
</file>

<file path=ppt/slideLayouts/_rels/slideLayout158.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image" Target="../media/image36.emf"/><Relationship Id="rId1" Type="http://schemas.openxmlformats.org/officeDocument/2006/relationships/slideMaster" Target="../slideMasters/slideMaster3.xml"/><Relationship Id="rId4" Type="http://schemas.openxmlformats.org/officeDocument/2006/relationships/image" Target="../media/image3.png"/></Relationships>
</file>

<file path=ppt/slideLayouts/_rels/slideLayout159.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image" Target="../media/image37.emf"/><Relationship Id="rId1" Type="http://schemas.openxmlformats.org/officeDocument/2006/relationships/slideMaster" Target="../slideMasters/slideMaster3.xml"/><Relationship Id="rId4"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Master" Target="../slideMasters/slideMaster3.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Master" Target="../slideMasters/slideMaster3.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Master" Target="../slideMasters/slideMaster3.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Master" Target="../slideMasters/slideMaster3.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Master" Target="../slideMasters/slideMaster3.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Master" Target="../slideMasters/slideMaster3.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Master" Target="../slideMasters/slideMaster3.xml"/></Relationships>
</file>

<file path=ppt/slideLayouts/_rels/slideLayout16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1.tiff"/><Relationship Id="rId1" Type="http://schemas.openxmlformats.org/officeDocument/2006/relationships/slideMaster" Target="../slideMasters/slideMaster3.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Master" Target="../slideMasters/slideMaster3.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2.jpe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14.png"/><Relationship Id="rId4" Type="http://schemas.openxmlformats.org/officeDocument/2006/relationships/image" Target="../media/image13.png"/></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Master" Target="../slideMasters/slideMaster3.xml"/></Relationships>
</file>

<file path=ppt/slideLayouts/_rels/slideLayout17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2.emf"/><Relationship Id="rId1" Type="http://schemas.openxmlformats.org/officeDocument/2006/relationships/slideMaster" Target="../slideMasters/slideMaster3.xml"/></Relationships>
</file>

<file path=ppt/slideLayouts/_rels/slideLayout17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2.emf"/><Relationship Id="rId1" Type="http://schemas.openxmlformats.org/officeDocument/2006/relationships/slideMaster" Target="../slideMasters/slideMaster3.xml"/></Relationships>
</file>

<file path=ppt/slideLayouts/_rels/slideLayout17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2.emf"/><Relationship Id="rId1" Type="http://schemas.openxmlformats.org/officeDocument/2006/relationships/slideMaster" Target="../slideMasters/slideMaster3.xml"/></Relationships>
</file>

<file path=ppt/slideLayouts/_rels/slideLayout174.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Master" Target="../slideMasters/slideMaster3.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Master" Target="../slideMasters/slideMaster3.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5.jpe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14.png"/><Relationship Id="rId4" Type="http://schemas.openxmlformats.org/officeDocument/2006/relationships/image" Target="../media/image13.png"/></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Master" Target="../slideMasters/slideMaster3.xml"/></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Master" Target="../slideMasters/slideMaster3.xml"/></Relationships>
</file>

<file path=ppt/slideLayouts/_rels/slideLayout182.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Master" Target="../slideMasters/slideMaster3.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Master" Target="../slideMasters/slideMaster3.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6.jpeg"/><Relationship Id="rId1" Type="http://schemas.openxmlformats.org/officeDocument/2006/relationships/slideMaster" Target="../slideMasters/slideMaster1.xml"/><Relationship Id="rId5" Type="http://schemas.microsoft.com/office/2007/relationships/hdphoto" Target="../media/hdphoto2.wdp"/><Relationship Id="rId4" Type="http://schemas.openxmlformats.org/officeDocument/2006/relationships/image" Target="../media/image14.png"/></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19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0.png"/><Relationship Id="rId1" Type="http://schemas.openxmlformats.org/officeDocument/2006/relationships/slideMaster" Target="../slideMasters/slideMaster5.xml"/></Relationships>
</file>

<file path=ppt/slideLayouts/_rels/slideLayout19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0.png"/><Relationship Id="rId1" Type="http://schemas.openxmlformats.org/officeDocument/2006/relationships/slideMaster" Target="../slideMasters/slideMaster5.xml"/></Relationships>
</file>

<file path=ppt/slideLayouts/_rels/slideLayout19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19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Master" Target="../slideMasters/slideMaster5.xml"/></Relationships>
</file>

<file path=ppt/slideLayouts/_rels/slideLayout20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3.png"/><Relationship Id="rId1" Type="http://schemas.openxmlformats.org/officeDocument/2006/relationships/slideMaster" Target="../slideMasters/slideMaster5.xml"/></Relationships>
</file>

<file path=ppt/slideLayouts/_rels/slideLayout20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20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20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20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20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20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20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20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2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2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2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2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215.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image" Target="../media/image34.emf"/><Relationship Id="rId1" Type="http://schemas.openxmlformats.org/officeDocument/2006/relationships/slideMaster" Target="../slideMasters/slideMaster5.xml"/><Relationship Id="rId4" Type="http://schemas.openxmlformats.org/officeDocument/2006/relationships/image" Target="../media/image5.png"/></Relationships>
</file>

<file path=ppt/slideLayouts/_rels/slideLayout216.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image" Target="../media/image34.emf"/><Relationship Id="rId1" Type="http://schemas.openxmlformats.org/officeDocument/2006/relationships/slideMaster" Target="../slideMasters/slideMaster5.xml"/><Relationship Id="rId4" Type="http://schemas.openxmlformats.org/officeDocument/2006/relationships/image" Target="../media/image5.png"/></Relationships>
</file>

<file path=ppt/slideLayouts/_rels/slideLayout217.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image" Target="../media/image36.emf"/><Relationship Id="rId1" Type="http://schemas.openxmlformats.org/officeDocument/2006/relationships/slideMaster" Target="../slideMasters/slideMaster5.xml"/><Relationship Id="rId4" Type="http://schemas.openxmlformats.org/officeDocument/2006/relationships/image" Target="../media/image3.png"/></Relationships>
</file>

<file path=ppt/slideLayouts/_rels/slideLayout218.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image" Target="../media/image37.emf"/><Relationship Id="rId1" Type="http://schemas.openxmlformats.org/officeDocument/2006/relationships/slideMaster" Target="../slideMasters/slideMaster5.xml"/><Relationship Id="rId4" Type="http://schemas.openxmlformats.org/officeDocument/2006/relationships/image" Target="../media/image3.png"/></Relationships>
</file>

<file path=ppt/slideLayouts/_rels/slideLayout219.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image" Target="../media/image36.emf"/><Relationship Id="rId1" Type="http://schemas.openxmlformats.org/officeDocument/2006/relationships/slideMaster" Target="../slideMasters/slideMaster5.xml"/><Relationship Id="rId4" Type="http://schemas.openxmlformats.org/officeDocument/2006/relationships/image" Target="../media/image3.png"/></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image" Target="../media/image37.emf"/><Relationship Id="rId1" Type="http://schemas.openxmlformats.org/officeDocument/2006/relationships/slideMaster" Target="../slideMasters/slideMaster5.xml"/><Relationship Id="rId4" Type="http://schemas.openxmlformats.org/officeDocument/2006/relationships/image" Target="../media/image3.png"/></Relationships>
</file>

<file path=ppt/slideLayouts/_rels/slideLayout2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2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2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22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22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2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22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2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5.png"/><Relationship Id="rId1" Type="http://schemas.openxmlformats.org/officeDocument/2006/relationships/slideMaster" Target="../slideMasters/slideMaster5.xml"/></Relationships>
</file>

<file path=ppt/slideLayouts/_rels/slideLayout22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23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23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23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23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235.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Master" Target="../slideMasters/slideMaster5.xml"/></Relationships>
</file>

<file path=ppt/slideLayouts/_rels/slideLayout236.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Master" Target="../slideMasters/slideMaster5.xml"/></Relationships>
</file>

<file path=ppt/slideLayouts/_rels/slideLayout23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2.jpeg"/><Relationship Id="rId1" Type="http://schemas.openxmlformats.org/officeDocument/2006/relationships/slideMaster" Target="../slideMasters/slideMaster5.xml"/><Relationship Id="rId4" Type="http://schemas.openxmlformats.org/officeDocument/2006/relationships/image" Target="../media/image9.png"/></Relationships>
</file>

<file path=ppt/slideLayouts/_rels/slideLayout23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23.png"/><Relationship Id="rId1" Type="http://schemas.openxmlformats.org/officeDocument/2006/relationships/slideMaster" Target="../slideMasters/slideMaster5.xml"/><Relationship Id="rId4" Type="http://schemas.openxmlformats.org/officeDocument/2006/relationships/image" Target="../media/image44.svg"/></Relationships>
</file>

<file path=ppt/slideLayouts/_rels/slideLayout239.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Master" Target="../slideMasters/slideMaster5.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2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0.png"/><Relationship Id="rId1" Type="http://schemas.openxmlformats.org/officeDocument/2006/relationships/slideMaster" Target="../slideMasters/slideMaster6.xml"/></Relationships>
</file>

<file path=ppt/slideLayouts/_rels/slideLayout2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0.png"/><Relationship Id="rId1" Type="http://schemas.openxmlformats.org/officeDocument/2006/relationships/slideMaster" Target="../slideMasters/slideMaster6.xml"/></Relationships>
</file>

<file path=ppt/slideLayouts/_rels/slideLayout24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2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24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Master" Target="../slideMasters/slideMaster6.xml"/></Relationships>
</file>

<file path=ppt/slideLayouts/_rels/slideLayout2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3.png"/><Relationship Id="rId1" Type="http://schemas.openxmlformats.org/officeDocument/2006/relationships/slideMaster" Target="../slideMasters/slideMaster6.xml"/></Relationships>
</file>

<file path=ppt/slideLayouts/_rels/slideLayout24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png"/><Relationship Id="rId1" Type="http://schemas.openxmlformats.org/officeDocument/2006/relationships/slideMaster" Target="../slideMasters/slideMaster6.xml"/></Relationships>
</file>

<file path=ppt/slideLayouts/_rels/slideLayout24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25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25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25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25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25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25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25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25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25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261.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image" Target="../media/image34.emf"/><Relationship Id="rId1" Type="http://schemas.openxmlformats.org/officeDocument/2006/relationships/slideMaster" Target="../slideMasters/slideMaster6.xml"/><Relationship Id="rId4" Type="http://schemas.openxmlformats.org/officeDocument/2006/relationships/image" Target="../media/image5.png"/></Relationships>
</file>

<file path=ppt/slideLayouts/_rels/slideLayout262.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image" Target="../media/image34.emf"/><Relationship Id="rId1" Type="http://schemas.openxmlformats.org/officeDocument/2006/relationships/slideMaster" Target="../slideMasters/slideMaster6.xml"/><Relationship Id="rId4" Type="http://schemas.openxmlformats.org/officeDocument/2006/relationships/image" Target="../media/image5.png"/></Relationships>
</file>

<file path=ppt/slideLayouts/_rels/slideLayout263.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image" Target="../media/image36.emf"/><Relationship Id="rId1" Type="http://schemas.openxmlformats.org/officeDocument/2006/relationships/slideMaster" Target="../slideMasters/slideMaster6.xml"/><Relationship Id="rId4" Type="http://schemas.openxmlformats.org/officeDocument/2006/relationships/image" Target="../media/image3.png"/></Relationships>
</file>

<file path=ppt/slideLayouts/_rels/slideLayout264.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image" Target="../media/image37.emf"/><Relationship Id="rId1" Type="http://schemas.openxmlformats.org/officeDocument/2006/relationships/slideMaster" Target="../slideMasters/slideMaster6.xml"/><Relationship Id="rId4" Type="http://schemas.openxmlformats.org/officeDocument/2006/relationships/image" Target="../media/image3.png"/></Relationships>
</file>

<file path=ppt/slideLayouts/_rels/slideLayout265.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image" Target="../media/image36.emf"/><Relationship Id="rId1" Type="http://schemas.openxmlformats.org/officeDocument/2006/relationships/slideMaster" Target="../slideMasters/slideMaster6.xml"/><Relationship Id="rId4" Type="http://schemas.openxmlformats.org/officeDocument/2006/relationships/image" Target="../media/image3.png"/></Relationships>
</file>

<file path=ppt/slideLayouts/_rels/slideLayout266.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image" Target="../media/image37.emf"/><Relationship Id="rId1" Type="http://schemas.openxmlformats.org/officeDocument/2006/relationships/slideMaster" Target="../slideMasters/slideMaster6.xml"/><Relationship Id="rId4" Type="http://schemas.openxmlformats.org/officeDocument/2006/relationships/image" Target="../media/image3.png"/></Relationships>
</file>

<file path=ppt/slideLayouts/_rels/slideLayout26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26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26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9.jpeg"/><Relationship Id="rId1" Type="http://schemas.openxmlformats.org/officeDocument/2006/relationships/slideMaster" Target="../slideMasters/slideMaster1.xml"/><Relationship Id="rId6" Type="http://schemas.microsoft.com/office/2007/relationships/hdphoto" Target="../media/hdphoto3.wdp"/><Relationship Id="rId5" Type="http://schemas.openxmlformats.org/officeDocument/2006/relationships/image" Target="../media/image14.png"/><Relationship Id="rId4" Type="http://schemas.openxmlformats.org/officeDocument/2006/relationships/image" Target="../media/image20.png"/></Relationships>
</file>

<file path=ppt/slideLayouts/_rels/slideLayout27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27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27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27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27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5.png"/><Relationship Id="rId1" Type="http://schemas.openxmlformats.org/officeDocument/2006/relationships/slideMaster" Target="../slideMasters/slideMaster6.xml"/></Relationships>
</file>

<file path=ppt/slideLayouts/_rels/slideLayout27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27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27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27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27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2.jpe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14.png"/><Relationship Id="rId4" Type="http://schemas.openxmlformats.org/officeDocument/2006/relationships/image" Target="../media/image13.png"/></Relationships>
</file>

<file path=ppt/slideLayouts/_rels/slideLayout28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2.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Master" Target="../slideMasters/slideMaster6.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4.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Master" Target="../slideMasters/slideMaster6.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287.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Master" Target="../slideMasters/slideMaster6.xml"/></Relationships>
</file>

<file path=ppt/slideLayouts/_rels/slideLayout28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28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0.png"/><Relationship Id="rId1" Type="http://schemas.openxmlformats.org/officeDocument/2006/relationships/slideMaster" Target="../slideMasters/slideMaster6.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1.jpe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14.png"/><Relationship Id="rId4" Type="http://schemas.openxmlformats.org/officeDocument/2006/relationships/image" Target="../media/image13.png"/></Relationships>
</file>

<file path=ppt/slideLayouts/_rels/slideLayout29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0.png"/><Relationship Id="rId1" Type="http://schemas.openxmlformats.org/officeDocument/2006/relationships/slideMaster" Target="../slideMasters/slideMaster6.xml"/></Relationships>
</file>

<file path=ppt/slideLayouts/_rels/slideLayout29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29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29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Master" Target="../slideMasters/slideMaster6.xml"/></Relationships>
</file>

<file path=ppt/slideLayouts/_rels/slideLayout29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3.png"/><Relationship Id="rId1" Type="http://schemas.openxmlformats.org/officeDocument/2006/relationships/slideMaster" Target="../slideMasters/slideMaster6.xml"/></Relationships>
</file>

<file path=ppt/slideLayouts/_rels/slideLayout29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png"/><Relationship Id="rId1" Type="http://schemas.openxmlformats.org/officeDocument/2006/relationships/slideMaster" Target="../slideMasters/slideMaster6.xml"/></Relationships>
</file>

<file path=ppt/slideLayouts/_rels/slideLayout29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29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29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29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6.pn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5.jpe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14.png"/><Relationship Id="rId4" Type="http://schemas.openxmlformats.org/officeDocument/2006/relationships/image" Target="../media/image13.png"/></Relationships>
</file>

<file path=ppt/slideLayouts/_rels/slideLayout30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30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30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30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30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30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30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30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308.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image" Target="../media/image34.emf"/><Relationship Id="rId1" Type="http://schemas.openxmlformats.org/officeDocument/2006/relationships/slideMaster" Target="../slideMasters/slideMaster6.xml"/><Relationship Id="rId4" Type="http://schemas.openxmlformats.org/officeDocument/2006/relationships/image" Target="../media/image5.png"/></Relationships>
</file>

<file path=ppt/slideLayouts/_rels/slideLayout309.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image" Target="../media/image34.emf"/><Relationship Id="rId1" Type="http://schemas.openxmlformats.org/officeDocument/2006/relationships/slideMaster" Target="../slideMasters/slideMaster6.xml"/><Relationship Id="rId4" Type="http://schemas.openxmlformats.org/officeDocument/2006/relationships/image" Target="../media/image5.pn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6.jpeg"/><Relationship Id="rId1" Type="http://schemas.openxmlformats.org/officeDocument/2006/relationships/slideMaster" Target="../slideMasters/slideMaster1.xml"/><Relationship Id="rId5" Type="http://schemas.microsoft.com/office/2007/relationships/hdphoto" Target="../media/hdphoto2.wdp"/><Relationship Id="rId4" Type="http://schemas.openxmlformats.org/officeDocument/2006/relationships/image" Target="../media/image14.png"/></Relationships>
</file>

<file path=ppt/slideLayouts/_rels/slideLayout310.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image" Target="../media/image36.emf"/><Relationship Id="rId1" Type="http://schemas.openxmlformats.org/officeDocument/2006/relationships/slideMaster" Target="../slideMasters/slideMaster6.xml"/><Relationship Id="rId4" Type="http://schemas.openxmlformats.org/officeDocument/2006/relationships/image" Target="../media/image3.png"/></Relationships>
</file>

<file path=ppt/slideLayouts/_rels/slideLayout311.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image" Target="../media/image37.emf"/><Relationship Id="rId1" Type="http://schemas.openxmlformats.org/officeDocument/2006/relationships/slideMaster" Target="../slideMasters/slideMaster6.xml"/><Relationship Id="rId4" Type="http://schemas.openxmlformats.org/officeDocument/2006/relationships/image" Target="../media/image3.png"/></Relationships>
</file>

<file path=ppt/slideLayouts/_rels/slideLayout312.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image" Target="../media/image36.emf"/><Relationship Id="rId1" Type="http://schemas.openxmlformats.org/officeDocument/2006/relationships/slideMaster" Target="../slideMasters/slideMaster6.xml"/><Relationship Id="rId4" Type="http://schemas.openxmlformats.org/officeDocument/2006/relationships/image" Target="../media/image3.png"/></Relationships>
</file>

<file path=ppt/slideLayouts/_rels/slideLayout313.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image" Target="../media/image37.emf"/><Relationship Id="rId1" Type="http://schemas.openxmlformats.org/officeDocument/2006/relationships/slideMaster" Target="../slideMasters/slideMaster6.xml"/><Relationship Id="rId4" Type="http://schemas.openxmlformats.org/officeDocument/2006/relationships/image" Target="../media/image3.png"/></Relationships>
</file>

<file path=ppt/slideLayouts/_rels/slideLayout3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3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3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3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3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3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3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5.png"/><Relationship Id="rId1" Type="http://schemas.openxmlformats.org/officeDocument/2006/relationships/slideMaster" Target="../slideMasters/slideMaster6.xml"/></Relationships>
</file>

<file path=ppt/slideLayouts/_rels/slideLayout3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3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32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32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32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28.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Master" Target="../slideMasters/slideMaster6.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11.tiff"/><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5.png"/><Relationship Id="rId1" Type="http://schemas.openxmlformats.org/officeDocument/2006/relationships/slideMaster" Target="../slideMasters/slideMaster2.xml"/><Relationship Id="rId4" Type="http://schemas.openxmlformats.org/officeDocument/2006/relationships/image" Target="../media/image29.png"/></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0.png"/><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3.png"/><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png"/><Relationship Id="rId1" Type="http://schemas.openxmlformats.org/officeDocument/2006/relationships/slideMaster" Target="../slideMasters/slideMaster3.xml"/><Relationship Id="rId4" Type="http://schemas.openxmlformats.org/officeDocument/2006/relationships/image" Target="../media/image27.jpeg"/></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11.tiff"/><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11.tiff"/><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1838"/>
            <a:ext cx="12209991" cy="6869837"/>
          </a:xfrm>
          <a:prstGeom prst="rect">
            <a:avLst/>
          </a:prstGeom>
        </p:spPr>
      </p:pic>
      <p:sp>
        <p:nvSpPr>
          <p:cNvPr id="5" name="Title 4"/>
          <p:cNvSpPr txBox="1">
            <a:spLocks/>
          </p:cNvSpPr>
          <p:nvPr userDrawn="1"/>
        </p:nvSpPr>
        <p:spPr>
          <a:xfrm>
            <a:off x="457200" y="6408032"/>
            <a:ext cx="5129684" cy="256233"/>
          </a:xfrm>
          <a:prstGeom prst="rect">
            <a:avLst/>
          </a:prstGeom>
        </p:spPr>
        <p:txBody>
          <a:bodyPr lIns="0" tIns="0" rIns="0" bIns="0"/>
          <a:lstStyle>
            <a:lvl1pPr algn="l" defTabSz="914400" rtl="0" eaLnBrk="1" latinLnBrk="0" hangingPunct="1">
              <a:lnSpc>
                <a:spcPct val="90000"/>
              </a:lnSpc>
              <a:spcBef>
                <a:spcPct val="0"/>
              </a:spcBef>
              <a:buNone/>
              <a:defRPr sz="3000" kern="1200">
                <a:solidFill>
                  <a:srgbClr val="053061"/>
                </a:solidFill>
                <a:latin typeface="Georgia" charset="0"/>
                <a:ea typeface="Georgia" charset="0"/>
                <a:cs typeface="Georgia" charset="0"/>
              </a:defRPr>
            </a:lvl1pPr>
          </a:lstStyle>
          <a:p>
            <a:r>
              <a:rPr lang="en-US" sz="800">
                <a:solidFill>
                  <a:schemeClr val="tx1"/>
                </a:solidFill>
                <a:latin typeface="+mn-lt"/>
                <a:ea typeface="Calibri" charset="0"/>
                <a:cs typeface="Calibri" charset="0"/>
              </a:rPr>
              <a:t>© 2019 Copyright Genpact. All Rights Reserved.</a:t>
            </a:r>
          </a:p>
        </p:txBody>
      </p:sp>
      <p:sp>
        <p:nvSpPr>
          <p:cNvPr id="2" name="Title 1"/>
          <p:cNvSpPr>
            <a:spLocks noGrp="1"/>
          </p:cNvSpPr>
          <p:nvPr>
            <p:ph type="title" hasCustomPrompt="1"/>
          </p:nvPr>
        </p:nvSpPr>
        <p:spPr>
          <a:xfrm>
            <a:off x="3530600" y="2507346"/>
            <a:ext cx="8229600" cy="1302654"/>
          </a:xfrm>
          <a:prstGeom prst="rect">
            <a:avLst/>
          </a:prstGeom>
        </p:spPr>
        <p:txBody>
          <a:bodyPr lIns="0"/>
          <a:lstStyle>
            <a:lvl1pPr>
              <a:defRPr kumimoji="0" lang="en-US" sz="4800" b="0" i="0" u="none" strike="noStrike" kern="1200" cap="none" spc="0" normalizeH="0" baseline="0" dirty="0">
                <a:ln>
                  <a:noFill/>
                </a:ln>
                <a:solidFill>
                  <a:schemeClr val="tx1"/>
                </a:solidFill>
                <a:effectLst/>
                <a:uLnTx/>
                <a:uFillTx/>
                <a:latin typeface="Georgia" charset="0"/>
                <a:ea typeface="+mn-ea"/>
                <a:cs typeface="+mn-cs"/>
              </a:defRPr>
            </a:lvl1pPr>
          </a:lstStyle>
          <a:p>
            <a:pPr lvl="0"/>
            <a:r>
              <a:rPr lang="en-US"/>
              <a:t>Click to edit title text</a:t>
            </a:r>
          </a:p>
        </p:txBody>
      </p:sp>
      <p:sp>
        <p:nvSpPr>
          <p:cNvPr id="8" name="Text Placeholder 15"/>
          <p:cNvSpPr>
            <a:spLocks noGrp="1"/>
          </p:cNvSpPr>
          <p:nvPr>
            <p:ph type="body" sz="quarter" idx="13" hasCustomPrompt="1"/>
          </p:nvPr>
        </p:nvSpPr>
        <p:spPr>
          <a:xfrm>
            <a:off x="3527648" y="4175579"/>
            <a:ext cx="6331832" cy="1828800"/>
          </a:xfrm>
          <a:prstGeom prst="rect">
            <a:avLst/>
          </a:prstGeom>
        </p:spPr>
        <p:txBody>
          <a:bodyPr lIns="0"/>
          <a:lstStyle>
            <a:lvl1pPr>
              <a:lnSpc>
                <a:spcPts val="2200"/>
              </a:lnSpc>
              <a:defRPr sz="2000">
                <a:solidFill>
                  <a:schemeClr val="tx1"/>
                </a:solidFill>
                <a:latin typeface="+mj-lt"/>
              </a:defRPr>
            </a:lvl1pPr>
            <a:lvl2pPr algn="l">
              <a:defRPr/>
            </a:lvl2pPr>
          </a:lstStyle>
          <a:p>
            <a:pPr lvl="0"/>
            <a:r>
              <a:rPr lang="en-US"/>
              <a:t>Second level</a:t>
            </a:r>
          </a:p>
          <a:p>
            <a:pPr lvl="0"/>
            <a:r>
              <a:rPr lang="en-US"/>
              <a:t>Third level</a:t>
            </a:r>
          </a:p>
        </p:txBody>
      </p:sp>
      <p:sp>
        <p:nvSpPr>
          <p:cNvPr id="9" name="Text Placeholder 6"/>
          <p:cNvSpPr>
            <a:spLocks noGrp="1"/>
          </p:cNvSpPr>
          <p:nvPr>
            <p:ph type="body" sz="quarter" idx="10" hasCustomPrompt="1"/>
          </p:nvPr>
        </p:nvSpPr>
        <p:spPr>
          <a:xfrm>
            <a:off x="3527648" y="2008094"/>
            <a:ext cx="6722417" cy="381000"/>
          </a:xfrm>
          <a:prstGeom prst="rect">
            <a:avLst/>
          </a:prstGeom>
        </p:spPr>
        <p:txBody>
          <a:bodyPr lIns="0"/>
          <a:lstStyle>
            <a:lvl1pPr>
              <a:defRPr sz="2000" baseline="0">
                <a:solidFill>
                  <a:schemeClr val="tx1"/>
                </a:solidFill>
                <a:latin typeface="+mj-lt"/>
              </a:defRPr>
            </a:lvl1pPr>
          </a:lstStyle>
          <a:p>
            <a:pPr lvl="0"/>
            <a:r>
              <a:rPr lang="en-US"/>
              <a:t>Click to edit text</a:t>
            </a:r>
          </a:p>
        </p:txBody>
      </p:sp>
      <p:pic>
        <p:nvPicPr>
          <p:cNvPr id="56" name="Picture 2"/>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9699011" y="441544"/>
            <a:ext cx="2085753" cy="9300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294458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_Pointer slide">
    <p:spTree>
      <p:nvGrpSpPr>
        <p:cNvPr id="1" name=""/>
        <p:cNvGrpSpPr/>
        <p:nvPr/>
      </p:nvGrpSpPr>
      <p:grpSpPr>
        <a:xfrm>
          <a:off x="0" y="0"/>
          <a:ext cx="0" cy="0"/>
          <a:chOff x="0" y="0"/>
          <a:chExt cx="0" cy="0"/>
        </a:xfrm>
      </p:grpSpPr>
      <p:sp>
        <p:nvSpPr>
          <p:cNvPr id="16" name="Slide Number Placeholder 5"/>
          <p:cNvSpPr txBox="1">
            <a:spLocks/>
          </p:cNvSpPr>
          <p:nvPr userDrawn="1"/>
        </p:nvSpPr>
        <p:spPr>
          <a:xfrm>
            <a:off x="464594" y="6546567"/>
            <a:ext cx="682256" cy="215444"/>
          </a:xfrm>
          <a:prstGeom prst="rect">
            <a:avLst/>
          </a:prstGeom>
        </p:spPr>
        <p:txBody>
          <a:bodyPr lIns="0" tIns="0" rIns="0" bIns="0" anchor="ctr">
            <a:noAutofit/>
          </a:bodyPr>
          <a:lstStyle>
            <a:defPPr>
              <a:defRPr lang="en-US"/>
            </a:defPPr>
            <a:lvl1pPr marL="0" algn="l" defTabSz="914400" rtl="0" eaLnBrk="1" latinLnBrk="0" hangingPunct="1">
              <a:defRPr sz="800" kern="1200">
                <a:solidFill>
                  <a:srgbClr val="053061"/>
                </a:solidFill>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285110E-A93C-E24B-BA01-8EFF0EF70079}" type="slidenum">
              <a:rPr lang="en-US" b="1" smtClean="0">
                <a:solidFill>
                  <a:schemeClr val="tx1"/>
                </a:solidFill>
                <a:latin typeface="+mn-lt"/>
              </a:rPr>
              <a:pPr/>
              <a:t>‹#›</a:t>
            </a:fld>
            <a:endParaRPr lang="en-US" b="1">
              <a:solidFill>
                <a:schemeClr val="tx1"/>
              </a:solidFill>
              <a:latin typeface="+mn-lt"/>
            </a:endParaRPr>
          </a:p>
        </p:txBody>
      </p:sp>
      <p:sp>
        <p:nvSpPr>
          <p:cNvPr id="33" name="Text Placeholder 22"/>
          <p:cNvSpPr>
            <a:spLocks noGrp="1"/>
          </p:cNvSpPr>
          <p:nvPr>
            <p:ph type="body" sz="quarter" idx="11" hasCustomPrompt="1"/>
          </p:nvPr>
        </p:nvSpPr>
        <p:spPr>
          <a:xfrm>
            <a:off x="457200" y="471715"/>
            <a:ext cx="11277600" cy="533400"/>
          </a:xfrm>
          <a:prstGeom prst="rect">
            <a:avLst/>
          </a:prstGeom>
        </p:spPr>
        <p:txBody>
          <a:bodyPr lIns="0" rIns="0" anchor="t" anchorCtr="0"/>
          <a:lstStyle>
            <a:lvl1pPr>
              <a:defRPr sz="3000">
                <a:solidFill>
                  <a:schemeClr val="tx1"/>
                </a:solidFill>
                <a:latin typeface="Georgia" panose="02040502050405020303" pitchFamily="18" charset="0"/>
              </a:defRPr>
            </a:lvl1pPr>
          </a:lstStyle>
          <a:p>
            <a:pPr lvl="0"/>
            <a:r>
              <a:rPr lang="en-US"/>
              <a:t>Content slide title goes here</a:t>
            </a:r>
          </a:p>
        </p:txBody>
      </p:sp>
      <p:sp>
        <p:nvSpPr>
          <p:cNvPr id="3" name="Text Placeholder 2"/>
          <p:cNvSpPr>
            <a:spLocks noGrp="1"/>
          </p:cNvSpPr>
          <p:nvPr>
            <p:ph type="body" sz="quarter" idx="13"/>
          </p:nvPr>
        </p:nvSpPr>
        <p:spPr>
          <a:xfrm>
            <a:off x="457200" y="12700"/>
            <a:ext cx="11274552" cy="366712"/>
          </a:xfrm>
          <a:prstGeom prst="rect">
            <a:avLst/>
          </a:prstGeom>
        </p:spPr>
        <p:txBody>
          <a:bodyPr lIns="0" rIns="0" anchor="ctr" anchorCtr="0"/>
          <a:lstStyle>
            <a:lvl1pPr>
              <a:defRPr sz="140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p:txBody>
      </p:sp>
      <p:sp>
        <p:nvSpPr>
          <p:cNvPr id="7" name="TextBox 6"/>
          <p:cNvSpPr txBox="1"/>
          <p:nvPr userDrawn="1"/>
        </p:nvSpPr>
        <p:spPr>
          <a:xfrm>
            <a:off x="805722" y="6546567"/>
            <a:ext cx="2361408" cy="215444"/>
          </a:xfrm>
          <a:prstGeom prst="rect">
            <a:avLst/>
          </a:prstGeom>
          <a:noFill/>
        </p:spPr>
        <p:txBody>
          <a:bodyPr wrap="square" lIns="0" tIns="0" rIns="0" bIns="0" rtlCol="0" anchor="ctr">
            <a:noAutofit/>
          </a:bodyPr>
          <a:lstStyle/>
          <a:p>
            <a:r>
              <a:rPr lang="en-US" sz="800">
                <a:solidFill>
                  <a:schemeClr val="tx1"/>
                </a:solidFill>
                <a:latin typeface="+mn-lt"/>
                <a:ea typeface="Georgia" charset="0"/>
                <a:cs typeface="Georgia" charset="0"/>
              </a:rPr>
              <a:t>® 2019 Copyright Genpact. All Rights Reserved.</a:t>
            </a:r>
          </a:p>
        </p:txBody>
      </p:sp>
      <p:pic>
        <p:nvPicPr>
          <p:cNvPr id="8" name="Picture 2">
            <a:extLst>
              <a:ext uri="{FF2B5EF4-FFF2-40B4-BE49-F238E27FC236}">
                <a16:creationId xmlns:a16="http://schemas.microsoft.com/office/drawing/2014/main" id="{34633A08-4C37-4CC3-A2EF-74DBF0150E58}"/>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94219" y="6463445"/>
            <a:ext cx="838200" cy="308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56280446"/>
      </p:ext>
    </p:extLst>
  </p:cSld>
  <p:clrMapOvr>
    <a:masterClrMapping/>
  </p:clrMapOvr>
  <p:extLst>
    <p:ext uri="{DCECCB84-F9BA-43D5-87BE-67443E8EF086}">
      <p15:sldGuideLst xmlns:p15="http://schemas.microsoft.com/office/powerpoint/2012/main">
        <p15:guide id="2" pos="288">
          <p15:clr>
            <a:srgbClr val="FBAE40"/>
          </p15:clr>
        </p15:guide>
        <p15:guide id="3" pos="7392">
          <p15:clr>
            <a:srgbClr val="FBAE40"/>
          </p15:clr>
        </p15:guide>
        <p15:guide id="5" orient="horz" pos="288">
          <p15:clr>
            <a:srgbClr val="FBAE40"/>
          </p15:clr>
        </p15:guide>
        <p15:guide id="6" orient="horz" pos="4032">
          <p15:clr>
            <a:srgbClr val="FBAE4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Content and Picture 1">
    <p:spTree>
      <p:nvGrpSpPr>
        <p:cNvPr id="1" name=""/>
        <p:cNvGrpSpPr/>
        <p:nvPr/>
      </p:nvGrpSpPr>
      <p:grpSpPr>
        <a:xfrm>
          <a:off x="0" y="0"/>
          <a:ext cx="0" cy="0"/>
          <a:chOff x="0" y="0"/>
          <a:chExt cx="0" cy="0"/>
        </a:xfrm>
      </p:grpSpPr>
      <p:sp>
        <p:nvSpPr>
          <p:cNvPr id="9" name="Text Placeholder 22"/>
          <p:cNvSpPr>
            <a:spLocks noGrp="1"/>
          </p:cNvSpPr>
          <p:nvPr>
            <p:ph type="body" sz="quarter" idx="11" hasCustomPrompt="1"/>
          </p:nvPr>
        </p:nvSpPr>
        <p:spPr>
          <a:xfrm>
            <a:off x="457200" y="460357"/>
            <a:ext cx="5943600" cy="533400"/>
          </a:xfrm>
          <a:prstGeom prst="rect">
            <a:avLst/>
          </a:prstGeom>
        </p:spPr>
        <p:txBody>
          <a:bodyPr/>
          <a:lstStyle>
            <a:lvl1pPr>
              <a:defRPr sz="3000">
                <a:solidFill>
                  <a:srgbClr val="063161"/>
                </a:solidFill>
                <a:latin typeface="Georgia" panose="02040502050405020303" pitchFamily="18" charset="0"/>
              </a:defRPr>
            </a:lvl1pPr>
          </a:lstStyle>
          <a:p>
            <a:pPr lvl="0"/>
            <a:r>
              <a:rPr lang="en-IN"/>
              <a:t>Content slide title goes here</a:t>
            </a:r>
            <a:endParaRPr lang="en-US"/>
          </a:p>
        </p:txBody>
      </p:sp>
      <p:sp>
        <p:nvSpPr>
          <p:cNvPr id="10" name="Text Placeholder 22"/>
          <p:cNvSpPr>
            <a:spLocks noGrp="1"/>
          </p:cNvSpPr>
          <p:nvPr>
            <p:ph type="body" sz="quarter" idx="12" hasCustomPrompt="1"/>
          </p:nvPr>
        </p:nvSpPr>
        <p:spPr>
          <a:xfrm>
            <a:off x="457200" y="1031857"/>
            <a:ext cx="10435834" cy="533400"/>
          </a:xfrm>
          <a:prstGeom prst="rect">
            <a:avLst/>
          </a:prstGeom>
        </p:spPr>
        <p:txBody>
          <a:bodyPr/>
          <a:lstStyle>
            <a:lvl1pPr>
              <a:defRPr sz="2200">
                <a:solidFill>
                  <a:srgbClr val="063161"/>
                </a:solidFill>
                <a:latin typeface="Georgia" panose="02040502050405020303" pitchFamily="18" charset="0"/>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endParaRPr lang="en-US"/>
          </a:p>
        </p:txBody>
      </p:sp>
      <p:sp>
        <p:nvSpPr>
          <p:cNvPr id="25" name="Text Placeholder 22"/>
          <p:cNvSpPr>
            <a:spLocks noGrp="1"/>
          </p:cNvSpPr>
          <p:nvPr>
            <p:ph type="body" sz="quarter" idx="13" hasCustomPrompt="1"/>
          </p:nvPr>
        </p:nvSpPr>
        <p:spPr>
          <a:xfrm>
            <a:off x="457200" y="1831957"/>
            <a:ext cx="5105400" cy="533400"/>
          </a:xfrm>
          <a:prstGeom prst="rect">
            <a:avLst/>
          </a:prstGeom>
        </p:spPr>
        <p:txBody>
          <a:bodyPr/>
          <a:lstStyle>
            <a:lvl1pPr marL="0" indent="0">
              <a:buClr>
                <a:srgbClr val="FF545F"/>
              </a:buClr>
              <a:buFont typeface="Arial" panose="020B0604020202020204" pitchFamily="34" charset="0"/>
              <a:buNone/>
              <a:defRPr sz="2000">
                <a:solidFill>
                  <a:schemeClr val="accent1"/>
                </a:solidFill>
                <a:latin typeface="Georgia" panose="02040502050405020303" pitchFamily="18" charset="0"/>
              </a:defRPr>
            </a:lvl1pPr>
          </a:lstStyle>
          <a:p>
            <a:pPr lvl="0"/>
            <a:r>
              <a:rPr lang="en-US"/>
              <a:t>Lorem ipsum dolor sit </a:t>
            </a:r>
            <a:r>
              <a:rPr lang="en-US" err="1"/>
              <a:t>amet</a:t>
            </a:r>
            <a:r>
              <a:rPr lang="en-US"/>
              <a:t>, </a:t>
            </a:r>
            <a:r>
              <a:rPr lang="en-US" err="1"/>
              <a:t>consectetur</a:t>
            </a:r>
            <a:endParaRPr lang="en-US"/>
          </a:p>
        </p:txBody>
      </p:sp>
      <p:sp>
        <p:nvSpPr>
          <p:cNvPr id="3" name="Picture Placeholder 2"/>
          <p:cNvSpPr>
            <a:spLocks noGrp="1"/>
          </p:cNvSpPr>
          <p:nvPr>
            <p:ph type="pic" sz="quarter" idx="14"/>
          </p:nvPr>
        </p:nvSpPr>
        <p:spPr>
          <a:xfrm>
            <a:off x="5715000" y="1831957"/>
            <a:ext cx="6019800" cy="3962400"/>
          </a:xfrm>
          <a:prstGeom prst="rect">
            <a:avLst/>
          </a:prstGeom>
        </p:spPr>
        <p:txBody>
          <a:bodyPr/>
          <a:lstStyle>
            <a:lvl1pPr>
              <a:defRPr>
                <a:solidFill>
                  <a:schemeClr val="accent3"/>
                </a:solidFill>
              </a:defRPr>
            </a:lvl1pPr>
          </a:lstStyle>
          <a:p>
            <a:endParaRPr lang="en-IN"/>
          </a:p>
        </p:txBody>
      </p:sp>
      <p:sp>
        <p:nvSpPr>
          <p:cNvPr id="22" name="Text Placeholder 22"/>
          <p:cNvSpPr>
            <a:spLocks noGrp="1"/>
          </p:cNvSpPr>
          <p:nvPr>
            <p:ph type="body" sz="quarter" idx="15" hasCustomPrompt="1"/>
          </p:nvPr>
        </p:nvSpPr>
        <p:spPr>
          <a:xfrm>
            <a:off x="457200" y="2365357"/>
            <a:ext cx="5105400" cy="3429000"/>
          </a:xfrm>
          <a:prstGeom prst="rect">
            <a:avLst/>
          </a:prstGeom>
        </p:spPr>
        <p:txBody>
          <a:bodyPr/>
          <a:lstStyle>
            <a:lvl1pPr marL="0" indent="0">
              <a:buClr>
                <a:srgbClr val="FF545F"/>
              </a:buClr>
              <a:buFont typeface="Arial" panose="020B0604020202020204" pitchFamily="34" charset="0"/>
              <a:buNone/>
              <a:defRPr sz="1600">
                <a:solidFill>
                  <a:srgbClr val="063161"/>
                </a:solidFill>
                <a:latin typeface="Georgia" panose="02040502050405020303" pitchFamily="18" charset="0"/>
              </a:defRPr>
            </a:lvl1pPr>
            <a:lvl2pPr>
              <a:defRPr sz="1400">
                <a:solidFill>
                  <a:srgbClr val="073262"/>
                </a:solidFill>
              </a:defRPr>
            </a:lvl2pPr>
            <a:lvl3pPr>
              <a:defRPr sz="1200">
                <a:solidFill>
                  <a:srgbClr val="073262"/>
                </a:solidFill>
              </a:defRPr>
            </a:lvl3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a:t>
            </a:r>
            <a:r>
              <a:rPr lang="en-US" err="1"/>
              <a:t>dolore</a:t>
            </a:r>
            <a:r>
              <a:rPr lang="en-US"/>
              <a:t>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a:t>
            </a:r>
            <a:r>
              <a:rPr lang="en-US" err="1"/>
              <a:t>Sed</a:t>
            </a:r>
            <a:r>
              <a:rPr lang="en-US"/>
              <a:t> </a:t>
            </a:r>
            <a:r>
              <a:rPr lang="en-US" err="1"/>
              <a:t>ut</a:t>
            </a:r>
            <a:r>
              <a:rPr lang="en-US"/>
              <a:t> </a:t>
            </a:r>
            <a:r>
              <a:rPr lang="en-US" err="1"/>
              <a:t>perspiciatis</a:t>
            </a:r>
            <a:r>
              <a:rPr lang="en-US"/>
              <a:t> </a:t>
            </a:r>
            <a:r>
              <a:rPr lang="en-US" err="1"/>
              <a:t>unde</a:t>
            </a:r>
            <a:r>
              <a:rPr lang="en-US"/>
              <a:t> </a:t>
            </a:r>
            <a:r>
              <a:rPr lang="en-US" err="1"/>
              <a:t>omnis</a:t>
            </a:r>
            <a:r>
              <a:rPr lang="en-US"/>
              <a:t> </a:t>
            </a:r>
            <a:r>
              <a:rPr lang="en-US" err="1"/>
              <a:t>iste</a:t>
            </a:r>
            <a:r>
              <a:rPr lang="en-US"/>
              <a:t> </a:t>
            </a:r>
            <a:r>
              <a:rPr lang="en-US" err="1"/>
              <a:t>natus</a:t>
            </a:r>
            <a:r>
              <a:rPr lang="en-US"/>
              <a:t> error sit </a:t>
            </a:r>
            <a:r>
              <a:rPr lang="en-US" err="1"/>
              <a:t>voluptatem</a:t>
            </a:r>
            <a:r>
              <a:rPr lang="en-US"/>
              <a:t> </a:t>
            </a:r>
            <a:r>
              <a:rPr lang="en-US" err="1"/>
              <a:t>accusantium</a:t>
            </a:r>
            <a:r>
              <a:rPr lang="en-US"/>
              <a:t> </a:t>
            </a:r>
            <a:r>
              <a:rPr lang="en-US" err="1"/>
              <a:t>doloremque</a:t>
            </a:r>
            <a:r>
              <a:rPr lang="en-US"/>
              <a:t> </a:t>
            </a:r>
            <a:r>
              <a:rPr lang="en-US" err="1"/>
              <a:t>laudantium</a:t>
            </a:r>
            <a:r>
              <a:rPr lang="en-US"/>
              <a:t>, </a:t>
            </a:r>
            <a:r>
              <a:rPr lang="en-US" err="1"/>
              <a:t>totam</a:t>
            </a:r>
            <a:r>
              <a:rPr lang="en-US"/>
              <a:t> rem </a:t>
            </a:r>
            <a:r>
              <a:rPr lang="en-US" err="1"/>
              <a:t>aperiam</a:t>
            </a:r>
            <a:r>
              <a:rPr lang="en-US"/>
              <a:t>, </a:t>
            </a:r>
            <a:r>
              <a:rPr lang="en-US" err="1"/>
              <a:t>eaque</a:t>
            </a:r>
            <a:r>
              <a:rPr lang="en-US"/>
              <a:t> </a:t>
            </a:r>
            <a:r>
              <a:rPr lang="en-US" err="1"/>
              <a:t>ipsa</a:t>
            </a:r>
            <a:r>
              <a:rPr lang="en-US"/>
              <a:t> quae ab </a:t>
            </a:r>
            <a:r>
              <a:rPr lang="en-US" err="1"/>
              <a:t>illo</a:t>
            </a:r>
            <a:r>
              <a:rPr lang="en-US"/>
              <a:t> </a:t>
            </a:r>
            <a:r>
              <a:rPr lang="en-US" err="1"/>
              <a:t>inventore</a:t>
            </a:r>
            <a:r>
              <a:rPr lang="en-US"/>
              <a:t> </a:t>
            </a:r>
            <a:r>
              <a:rPr lang="en-US" err="1"/>
              <a:t>veritatis</a:t>
            </a:r>
            <a:r>
              <a:rPr lang="en-US"/>
              <a:t> et quasi </a:t>
            </a:r>
            <a:r>
              <a:rPr lang="en-US" err="1"/>
              <a:t>architecto</a:t>
            </a:r>
            <a:r>
              <a:rPr lang="en-US"/>
              <a:t> </a:t>
            </a:r>
            <a:r>
              <a:rPr lang="en-US" err="1"/>
              <a:t>beatae</a:t>
            </a:r>
            <a:r>
              <a:rPr lang="en-US"/>
              <a:t> vitae dicta </a:t>
            </a:r>
            <a:r>
              <a:rPr lang="en-US" err="1"/>
              <a:t>sunt</a:t>
            </a:r>
            <a:r>
              <a:rPr lang="en-US"/>
              <a:t> </a:t>
            </a:r>
            <a:r>
              <a:rPr lang="en-US" err="1"/>
              <a:t>explicabo</a:t>
            </a:r>
            <a:r>
              <a:rPr lang="en-US"/>
              <a:t>.</a:t>
            </a:r>
          </a:p>
        </p:txBody>
      </p:sp>
      <p:sp>
        <p:nvSpPr>
          <p:cNvPr id="14" name="Slide Number Placeholder 5"/>
          <p:cNvSpPr txBox="1">
            <a:spLocks/>
          </p:cNvSpPr>
          <p:nvPr userDrawn="1"/>
        </p:nvSpPr>
        <p:spPr>
          <a:xfrm>
            <a:off x="464594" y="6546567"/>
            <a:ext cx="682256" cy="215444"/>
          </a:xfrm>
          <a:prstGeom prst="rect">
            <a:avLst/>
          </a:prstGeom>
        </p:spPr>
        <p:txBody>
          <a:bodyPr lIns="0" tIns="0" rIns="0" bIns="0" anchor="ctr">
            <a:noAutofit/>
          </a:bodyPr>
          <a:lstStyle>
            <a:defPPr>
              <a:defRPr lang="en-US"/>
            </a:defPPr>
            <a:lvl1pPr marL="0" algn="l" defTabSz="914400" rtl="0" eaLnBrk="1" latinLnBrk="0" hangingPunct="1">
              <a:defRPr sz="800" kern="1200">
                <a:solidFill>
                  <a:srgbClr val="053061"/>
                </a:solidFill>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285110E-A93C-E24B-BA01-8EFF0EF70079}" type="slidenum">
              <a:rPr lang="en-US" b="1" smtClean="0">
                <a:solidFill>
                  <a:schemeClr val="accent6"/>
                </a:solidFill>
                <a:latin typeface="+mn-lt"/>
              </a:rPr>
              <a:pPr/>
              <a:t>‹#›</a:t>
            </a:fld>
            <a:endParaRPr lang="en-US" b="1">
              <a:solidFill>
                <a:schemeClr val="accent6"/>
              </a:solidFill>
              <a:latin typeface="+mn-lt"/>
            </a:endParaRPr>
          </a:p>
        </p:txBody>
      </p:sp>
      <p:sp>
        <p:nvSpPr>
          <p:cNvPr id="15" name="TextBox 14"/>
          <p:cNvSpPr txBox="1"/>
          <p:nvPr userDrawn="1"/>
        </p:nvSpPr>
        <p:spPr>
          <a:xfrm>
            <a:off x="805722" y="6546567"/>
            <a:ext cx="2361408" cy="215444"/>
          </a:xfrm>
          <a:prstGeom prst="rect">
            <a:avLst/>
          </a:prstGeom>
          <a:noFill/>
        </p:spPr>
        <p:txBody>
          <a:bodyPr wrap="square" lIns="0" tIns="0" rIns="0" bIns="0" rtlCol="0" anchor="ctr">
            <a:noAutofit/>
          </a:bodyPr>
          <a:lstStyle/>
          <a:p>
            <a:r>
              <a:rPr lang="en-US" sz="800">
                <a:solidFill>
                  <a:schemeClr val="accent6"/>
                </a:solidFill>
                <a:latin typeface="+mn-lt"/>
                <a:ea typeface="Georgia" charset="0"/>
                <a:cs typeface="Georgia" charset="0"/>
              </a:rPr>
              <a:t>® 2018 Copyright Genpact. All Rights Reserved.</a:t>
            </a:r>
          </a:p>
        </p:txBody>
      </p:sp>
      <p:pic>
        <p:nvPicPr>
          <p:cNvPr id="16" name="Picture 15"/>
          <p:cNvPicPr>
            <a:picLocks noChangeAspect="1"/>
          </p:cNvPicPr>
          <p:nvPr userDrawn="1"/>
        </p:nvPicPr>
        <p:blipFill>
          <a:blip r:embed="rId2"/>
          <a:stretch>
            <a:fillRect/>
          </a:stretch>
        </p:blipFill>
        <p:spPr>
          <a:xfrm>
            <a:off x="10893034" y="6462131"/>
            <a:ext cx="839972" cy="309081"/>
          </a:xfrm>
          <a:prstGeom prst="rect">
            <a:avLst/>
          </a:prstGeom>
        </p:spPr>
      </p:pic>
    </p:spTree>
    <p:extLst>
      <p:ext uri="{BB962C8B-B14F-4D97-AF65-F5344CB8AC3E}">
        <p14:creationId xmlns:p14="http://schemas.microsoft.com/office/powerpoint/2010/main" val="2826539377"/>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Picture with Content 3 Column">
    <p:spTree>
      <p:nvGrpSpPr>
        <p:cNvPr id="1" name=""/>
        <p:cNvGrpSpPr/>
        <p:nvPr/>
      </p:nvGrpSpPr>
      <p:grpSpPr>
        <a:xfrm>
          <a:off x="0" y="0"/>
          <a:ext cx="0" cy="0"/>
          <a:chOff x="0" y="0"/>
          <a:chExt cx="0" cy="0"/>
        </a:xfrm>
      </p:grpSpPr>
      <p:sp>
        <p:nvSpPr>
          <p:cNvPr id="9" name="Text Placeholder 22"/>
          <p:cNvSpPr>
            <a:spLocks noGrp="1"/>
          </p:cNvSpPr>
          <p:nvPr>
            <p:ph type="body" sz="quarter" idx="11" hasCustomPrompt="1"/>
          </p:nvPr>
        </p:nvSpPr>
        <p:spPr>
          <a:xfrm>
            <a:off x="457200" y="460357"/>
            <a:ext cx="6248400" cy="533400"/>
          </a:xfrm>
          <a:prstGeom prst="rect">
            <a:avLst/>
          </a:prstGeom>
        </p:spPr>
        <p:txBody>
          <a:bodyPr/>
          <a:lstStyle>
            <a:lvl1pPr>
              <a:defRPr sz="3000">
                <a:solidFill>
                  <a:srgbClr val="063161"/>
                </a:solidFill>
                <a:latin typeface="Georgia" panose="02040502050405020303" pitchFamily="18" charset="0"/>
              </a:defRPr>
            </a:lvl1pPr>
          </a:lstStyle>
          <a:p>
            <a:pPr lvl="0"/>
            <a:r>
              <a:rPr lang="en-IN"/>
              <a:t>Content slide title goes here</a:t>
            </a:r>
            <a:endParaRPr lang="en-US"/>
          </a:p>
        </p:txBody>
      </p:sp>
      <p:sp>
        <p:nvSpPr>
          <p:cNvPr id="10" name="Text Placeholder 22"/>
          <p:cNvSpPr>
            <a:spLocks noGrp="1"/>
          </p:cNvSpPr>
          <p:nvPr>
            <p:ph type="body" sz="quarter" idx="12" hasCustomPrompt="1"/>
          </p:nvPr>
        </p:nvSpPr>
        <p:spPr>
          <a:xfrm>
            <a:off x="457200" y="1031857"/>
            <a:ext cx="9296400" cy="533400"/>
          </a:xfrm>
          <a:prstGeom prst="rect">
            <a:avLst/>
          </a:prstGeom>
        </p:spPr>
        <p:txBody>
          <a:bodyPr/>
          <a:lstStyle>
            <a:lvl1pPr>
              <a:defRPr sz="2200">
                <a:solidFill>
                  <a:srgbClr val="063161"/>
                </a:solidFill>
                <a:latin typeface="Georgia" panose="02040502050405020303" pitchFamily="18" charset="0"/>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endParaRPr lang="en-US"/>
          </a:p>
        </p:txBody>
      </p:sp>
      <p:sp>
        <p:nvSpPr>
          <p:cNvPr id="25" name="Text Placeholder 22"/>
          <p:cNvSpPr>
            <a:spLocks noGrp="1"/>
          </p:cNvSpPr>
          <p:nvPr>
            <p:ph type="body" sz="quarter" idx="13" hasCustomPrompt="1"/>
          </p:nvPr>
        </p:nvSpPr>
        <p:spPr>
          <a:xfrm>
            <a:off x="457200" y="4029980"/>
            <a:ext cx="3505200" cy="534553"/>
          </a:xfrm>
          <a:prstGeom prst="rect">
            <a:avLst/>
          </a:prstGeom>
        </p:spPr>
        <p:txBody>
          <a:bodyPr/>
          <a:lstStyle>
            <a:lvl1pPr marL="0" indent="0">
              <a:buClr>
                <a:srgbClr val="FF545F"/>
              </a:buClr>
              <a:buFont typeface="Arial" panose="020B0604020202020204" pitchFamily="34" charset="0"/>
              <a:buNone/>
              <a:defRPr sz="1800">
                <a:solidFill>
                  <a:schemeClr val="accent1"/>
                </a:solidFill>
                <a:latin typeface="Georgia" panose="02040502050405020303" pitchFamily="18" charset="0"/>
              </a:defRPr>
            </a:lvl1pPr>
          </a:lstStyle>
          <a:p>
            <a:pPr lvl="0"/>
            <a:r>
              <a:rPr lang="en-US"/>
              <a:t>Lorem ipsum dolor sit </a:t>
            </a:r>
            <a:r>
              <a:rPr lang="en-US" err="1"/>
              <a:t>amet</a:t>
            </a:r>
            <a:endParaRPr lang="en-US"/>
          </a:p>
        </p:txBody>
      </p:sp>
      <p:sp>
        <p:nvSpPr>
          <p:cNvPr id="3" name="Picture Placeholder 2"/>
          <p:cNvSpPr>
            <a:spLocks noGrp="1"/>
          </p:cNvSpPr>
          <p:nvPr>
            <p:ph type="pic" sz="quarter" idx="14"/>
          </p:nvPr>
        </p:nvSpPr>
        <p:spPr>
          <a:xfrm>
            <a:off x="464594" y="1827647"/>
            <a:ext cx="3497806" cy="2058553"/>
          </a:xfrm>
          <a:prstGeom prst="rect">
            <a:avLst/>
          </a:prstGeom>
        </p:spPr>
        <p:txBody>
          <a:bodyPr/>
          <a:lstStyle>
            <a:lvl1pPr>
              <a:defRPr>
                <a:solidFill>
                  <a:schemeClr val="accent3"/>
                </a:solidFill>
              </a:defRPr>
            </a:lvl1pPr>
          </a:lstStyle>
          <a:p>
            <a:endParaRPr lang="en-IN"/>
          </a:p>
        </p:txBody>
      </p:sp>
      <p:sp>
        <p:nvSpPr>
          <p:cNvPr id="22" name="Text Placeholder 22"/>
          <p:cNvSpPr>
            <a:spLocks noGrp="1"/>
          </p:cNvSpPr>
          <p:nvPr>
            <p:ph type="body" sz="quarter" idx="15" hasCustomPrompt="1"/>
          </p:nvPr>
        </p:nvSpPr>
        <p:spPr>
          <a:xfrm>
            <a:off x="457200" y="4564533"/>
            <a:ext cx="3505200" cy="1749124"/>
          </a:xfrm>
          <a:prstGeom prst="rect">
            <a:avLst/>
          </a:prstGeom>
        </p:spPr>
        <p:txBody>
          <a:bodyPr/>
          <a:lstStyle>
            <a:lvl1pPr marL="0" indent="0">
              <a:buClr>
                <a:srgbClr val="FF545F"/>
              </a:buClr>
              <a:buFont typeface="Arial" panose="020B0604020202020204" pitchFamily="34" charset="0"/>
              <a:buNone/>
              <a:defRPr sz="1600">
                <a:solidFill>
                  <a:srgbClr val="063161"/>
                </a:solidFill>
                <a:latin typeface="Georgia" panose="02040502050405020303" pitchFamily="18" charset="0"/>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7" name="Slide Number Placeholder 5"/>
          <p:cNvSpPr txBox="1">
            <a:spLocks/>
          </p:cNvSpPr>
          <p:nvPr userDrawn="1"/>
        </p:nvSpPr>
        <p:spPr>
          <a:xfrm>
            <a:off x="464594" y="6546567"/>
            <a:ext cx="682256" cy="215444"/>
          </a:xfrm>
          <a:prstGeom prst="rect">
            <a:avLst/>
          </a:prstGeom>
        </p:spPr>
        <p:txBody>
          <a:bodyPr lIns="0" tIns="0" rIns="0" bIns="0" anchor="ctr">
            <a:noAutofit/>
          </a:bodyPr>
          <a:lstStyle>
            <a:defPPr>
              <a:defRPr lang="en-US"/>
            </a:defPPr>
            <a:lvl1pPr marL="0" algn="l" defTabSz="914400" rtl="0" eaLnBrk="1" latinLnBrk="0" hangingPunct="1">
              <a:defRPr sz="800" kern="1200">
                <a:solidFill>
                  <a:srgbClr val="053061"/>
                </a:solidFill>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285110E-A93C-E24B-BA01-8EFF0EF70079}" type="slidenum">
              <a:rPr lang="en-US" b="1" smtClean="0">
                <a:solidFill>
                  <a:schemeClr val="accent6"/>
                </a:solidFill>
                <a:latin typeface="+mn-lt"/>
              </a:rPr>
              <a:pPr/>
              <a:t>‹#›</a:t>
            </a:fld>
            <a:endParaRPr lang="en-US" b="1">
              <a:solidFill>
                <a:schemeClr val="accent6"/>
              </a:solidFill>
              <a:latin typeface="+mn-lt"/>
            </a:endParaRPr>
          </a:p>
        </p:txBody>
      </p:sp>
      <p:sp>
        <p:nvSpPr>
          <p:cNvPr id="8" name="TextBox 7"/>
          <p:cNvSpPr txBox="1"/>
          <p:nvPr userDrawn="1"/>
        </p:nvSpPr>
        <p:spPr>
          <a:xfrm>
            <a:off x="805722" y="6546567"/>
            <a:ext cx="2361408" cy="215444"/>
          </a:xfrm>
          <a:prstGeom prst="rect">
            <a:avLst/>
          </a:prstGeom>
          <a:noFill/>
        </p:spPr>
        <p:txBody>
          <a:bodyPr wrap="square" lIns="0" tIns="0" rIns="0" bIns="0" rtlCol="0" anchor="ctr">
            <a:noAutofit/>
          </a:bodyPr>
          <a:lstStyle/>
          <a:p>
            <a:r>
              <a:rPr lang="en-US" sz="800">
                <a:solidFill>
                  <a:schemeClr val="accent6"/>
                </a:solidFill>
                <a:latin typeface="+mn-lt"/>
                <a:ea typeface="Georgia" charset="0"/>
                <a:cs typeface="Georgia" charset="0"/>
              </a:rPr>
              <a:t>® 2018 Copyright Genpact. All Rights Reserved.</a:t>
            </a:r>
          </a:p>
        </p:txBody>
      </p:sp>
      <p:pic>
        <p:nvPicPr>
          <p:cNvPr id="11" name="Picture 10"/>
          <p:cNvPicPr>
            <a:picLocks noChangeAspect="1"/>
          </p:cNvPicPr>
          <p:nvPr userDrawn="1"/>
        </p:nvPicPr>
        <p:blipFill>
          <a:blip r:embed="rId2"/>
          <a:stretch>
            <a:fillRect/>
          </a:stretch>
        </p:blipFill>
        <p:spPr>
          <a:xfrm>
            <a:off x="10893034" y="6462131"/>
            <a:ext cx="839972" cy="309081"/>
          </a:xfrm>
          <a:prstGeom prst="rect">
            <a:avLst/>
          </a:prstGeom>
        </p:spPr>
      </p:pic>
      <p:sp>
        <p:nvSpPr>
          <p:cNvPr id="17" name="Text Placeholder 22"/>
          <p:cNvSpPr>
            <a:spLocks noGrp="1"/>
          </p:cNvSpPr>
          <p:nvPr>
            <p:ph type="body" sz="quarter" idx="16" hasCustomPrompt="1"/>
          </p:nvPr>
        </p:nvSpPr>
        <p:spPr>
          <a:xfrm>
            <a:off x="8227806" y="4029980"/>
            <a:ext cx="3505200" cy="534553"/>
          </a:xfrm>
          <a:prstGeom prst="rect">
            <a:avLst/>
          </a:prstGeom>
        </p:spPr>
        <p:txBody>
          <a:bodyPr/>
          <a:lstStyle>
            <a:lvl1pPr marL="0" indent="0">
              <a:buClr>
                <a:srgbClr val="FF545F"/>
              </a:buClr>
              <a:buFont typeface="Arial" panose="020B0604020202020204" pitchFamily="34" charset="0"/>
              <a:buNone/>
              <a:defRPr sz="1800">
                <a:solidFill>
                  <a:schemeClr val="accent1"/>
                </a:solidFill>
                <a:latin typeface="Georgia" panose="02040502050405020303" pitchFamily="18" charset="0"/>
              </a:defRPr>
            </a:lvl1pPr>
          </a:lstStyle>
          <a:p>
            <a:pPr lvl="0"/>
            <a:r>
              <a:rPr lang="en-US"/>
              <a:t>Lorem ipsum dolor sit </a:t>
            </a:r>
            <a:r>
              <a:rPr lang="en-US" err="1"/>
              <a:t>amet</a:t>
            </a:r>
            <a:endParaRPr lang="en-US"/>
          </a:p>
        </p:txBody>
      </p:sp>
      <p:sp>
        <p:nvSpPr>
          <p:cNvPr id="18" name="Picture Placeholder 2"/>
          <p:cNvSpPr>
            <a:spLocks noGrp="1"/>
          </p:cNvSpPr>
          <p:nvPr>
            <p:ph type="pic" sz="quarter" idx="17"/>
          </p:nvPr>
        </p:nvSpPr>
        <p:spPr>
          <a:xfrm>
            <a:off x="8235200" y="1827647"/>
            <a:ext cx="3497806" cy="2058553"/>
          </a:xfrm>
          <a:prstGeom prst="rect">
            <a:avLst/>
          </a:prstGeom>
        </p:spPr>
        <p:txBody>
          <a:bodyPr/>
          <a:lstStyle>
            <a:lvl1pPr>
              <a:defRPr>
                <a:solidFill>
                  <a:schemeClr val="accent3"/>
                </a:solidFill>
              </a:defRPr>
            </a:lvl1pPr>
          </a:lstStyle>
          <a:p>
            <a:endParaRPr lang="en-IN"/>
          </a:p>
        </p:txBody>
      </p:sp>
      <p:sp>
        <p:nvSpPr>
          <p:cNvPr id="19" name="Text Placeholder 22"/>
          <p:cNvSpPr>
            <a:spLocks noGrp="1"/>
          </p:cNvSpPr>
          <p:nvPr>
            <p:ph type="body" sz="quarter" idx="18" hasCustomPrompt="1"/>
          </p:nvPr>
        </p:nvSpPr>
        <p:spPr>
          <a:xfrm>
            <a:off x="8227806" y="4564533"/>
            <a:ext cx="3505200" cy="1749124"/>
          </a:xfrm>
          <a:prstGeom prst="rect">
            <a:avLst/>
          </a:prstGeom>
        </p:spPr>
        <p:txBody>
          <a:bodyPr/>
          <a:lstStyle>
            <a:lvl1pPr marL="0" indent="0">
              <a:buClr>
                <a:srgbClr val="FF545F"/>
              </a:buClr>
              <a:buFont typeface="Arial" panose="020B0604020202020204" pitchFamily="34" charset="0"/>
              <a:buNone/>
              <a:defRPr sz="1600">
                <a:solidFill>
                  <a:srgbClr val="063161"/>
                </a:solidFill>
                <a:latin typeface="Georgia" panose="02040502050405020303" pitchFamily="18" charset="0"/>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20" name="Text Placeholder 22"/>
          <p:cNvSpPr>
            <a:spLocks noGrp="1"/>
          </p:cNvSpPr>
          <p:nvPr>
            <p:ph type="body" sz="quarter" idx="19" hasCustomPrompt="1"/>
          </p:nvPr>
        </p:nvSpPr>
        <p:spPr>
          <a:xfrm>
            <a:off x="4331412" y="4029980"/>
            <a:ext cx="3505200" cy="534553"/>
          </a:xfrm>
          <a:prstGeom prst="rect">
            <a:avLst/>
          </a:prstGeom>
        </p:spPr>
        <p:txBody>
          <a:bodyPr/>
          <a:lstStyle>
            <a:lvl1pPr marL="0" indent="0">
              <a:buClr>
                <a:srgbClr val="FF545F"/>
              </a:buClr>
              <a:buFont typeface="Arial" panose="020B0604020202020204" pitchFamily="34" charset="0"/>
              <a:buNone/>
              <a:defRPr sz="1800">
                <a:solidFill>
                  <a:schemeClr val="accent1"/>
                </a:solidFill>
                <a:latin typeface="Georgia" panose="02040502050405020303" pitchFamily="18" charset="0"/>
              </a:defRPr>
            </a:lvl1pPr>
          </a:lstStyle>
          <a:p>
            <a:pPr lvl="0"/>
            <a:r>
              <a:rPr lang="en-US"/>
              <a:t>Lorem ipsum dolor sit </a:t>
            </a:r>
            <a:r>
              <a:rPr lang="en-US" err="1"/>
              <a:t>amet</a:t>
            </a:r>
            <a:endParaRPr lang="en-US"/>
          </a:p>
        </p:txBody>
      </p:sp>
      <p:sp>
        <p:nvSpPr>
          <p:cNvPr id="21" name="Picture Placeholder 2"/>
          <p:cNvSpPr>
            <a:spLocks noGrp="1"/>
          </p:cNvSpPr>
          <p:nvPr>
            <p:ph type="pic" sz="quarter" idx="20"/>
          </p:nvPr>
        </p:nvSpPr>
        <p:spPr>
          <a:xfrm>
            <a:off x="4338806" y="1827647"/>
            <a:ext cx="3497806" cy="2058553"/>
          </a:xfrm>
          <a:prstGeom prst="rect">
            <a:avLst/>
          </a:prstGeom>
        </p:spPr>
        <p:txBody>
          <a:bodyPr/>
          <a:lstStyle>
            <a:lvl1pPr>
              <a:defRPr>
                <a:solidFill>
                  <a:schemeClr val="accent3"/>
                </a:solidFill>
              </a:defRPr>
            </a:lvl1pPr>
          </a:lstStyle>
          <a:p>
            <a:endParaRPr lang="en-IN"/>
          </a:p>
        </p:txBody>
      </p:sp>
      <p:sp>
        <p:nvSpPr>
          <p:cNvPr id="23" name="Text Placeholder 22"/>
          <p:cNvSpPr>
            <a:spLocks noGrp="1"/>
          </p:cNvSpPr>
          <p:nvPr>
            <p:ph type="body" sz="quarter" idx="21" hasCustomPrompt="1"/>
          </p:nvPr>
        </p:nvSpPr>
        <p:spPr>
          <a:xfrm>
            <a:off x="4331412" y="4564533"/>
            <a:ext cx="3505200" cy="1749124"/>
          </a:xfrm>
          <a:prstGeom prst="rect">
            <a:avLst/>
          </a:prstGeom>
        </p:spPr>
        <p:txBody>
          <a:bodyPr/>
          <a:lstStyle>
            <a:lvl1pPr marL="0" indent="0">
              <a:buClr>
                <a:srgbClr val="FF545F"/>
              </a:buClr>
              <a:buFont typeface="Arial" panose="020B0604020202020204" pitchFamily="34" charset="0"/>
              <a:buNone/>
              <a:defRPr sz="1600">
                <a:solidFill>
                  <a:srgbClr val="063161"/>
                </a:solidFill>
                <a:latin typeface="Georgia" panose="02040502050405020303" pitchFamily="18" charset="0"/>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Tree>
    <p:extLst>
      <p:ext uri="{BB962C8B-B14F-4D97-AF65-F5344CB8AC3E}">
        <p14:creationId xmlns:p14="http://schemas.microsoft.com/office/powerpoint/2010/main" val="3399531439"/>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Picture with Content 4 Column">
    <p:spTree>
      <p:nvGrpSpPr>
        <p:cNvPr id="1" name=""/>
        <p:cNvGrpSpPr/>
        <p:nvPr/>
      </p:nvGrpSpPr>
      <p:grpSpPr>
        <a:xfrm>
          <a:off x="0" y="0"/>
          <a:ext cx="0" cy="0"/>
          <a:chOff x="0" y="0"/>
          <a:chExt cx="0" cy="0"/>
        </a:xfrm>
      </p:grpSpPr>
      <p:sp>
        <p:nvSpPr>
          <p:cNvPr id="9" name="Text Placeholder 22"/>
          <p:cNvSpPr>
            <a:spLocks noGrp="1"/>
          </p:cNvSpPr>
          <p:nvPr>
            <p:ph type="body" sz="quarter" idx="11" hasCustomPrompt="1"/>
          </p:nvPr>
        </p:nvSpPr>
        <p:spPr>
          <a:xfrm>
            <a:off x="457199" y="460357"/>
            <a:ext cx="5480873" cy="533400"/>
          </a:xfrm>
          <a:prstGeom prst="rect">
            <a:avLst/>
          </a:prstGeom>
        </p:spPr>
        <p:txBody>
          <a:bodyPr/>
          <a:lstStyle>
            <a:lvl1pPr>
              <a:defRPr sz="3000">
                <a:solidFill>
                  <a:srgbClr val="063161"/>
                </a:solidFill>
                <a:latin typeface="Georgia" panose="02040502050405020303" pitchFamily="18" charset="0"/>
              </a:defRPr>
            </a:lvl1pPr>
          </a:lstStyle>
          <a:p>
            <a:pPr lvl="0"/>
            <a:r>
              <a:rPr lang="en-IN"/>
              <a:t>Content slide title goes here</a:t>
            </a:r>
            <a:endParaRPr lang="en-US"/>
          </a:p>
        </p:txBody>
      </p:sp>
      <p:sp>
        <p:nvSpPr>
          <p:cNvPr id="10" name="Text Placeholder 22"/>
          <p:cNvSpPr>
            <a:spLocks noGrp="1"/>
          </p:cNvSpPr>
          <p:nvPr>
            <p:ph type="body" sz="quarter" idx="12" hasCustomPrompt="1"/>
          </p:nvPr>
        </p:nvSpPr>
        <p:spPr>
          <a:xfrm>
            <a:off x="457200" y="1031857"/>
            <a:ext cx="10134600" cy="533400"/>
          </a:xfrm>
          <a:prstGeom prst="rect">
            <a:avLst/>
          </a:prstGeom>
        </p:spPr>
        <p:txBody>
          <a:bodyPr/>
          <a:lstStyle>
            <a:lvl1pPr>
              <a:defRPr sz="2200">
                <a:solidFill>
                  <a:srgbClr val="063161"/>
                </a:solidFill>
                <a:latin typeface="Georgia" panose="02040502050405020303" pitchFamily="18" charset="0"/>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endParaRPr lang="en-US"/>
          </a:p>
        </p:txBody>
      </p:sp>
      <p:sp>
        <p:nvSpPr>
          <p:cNvPr id="25" name="Text Placeholder 22"/>
          <p:cNvSpPr>
            <a:spLocks noGrp="1"/>
          </p:cNvSpPr>
          <p:nvPr>
            <p:ph type="body" sz="quarter" idx="13" hasCustomPrompt="1"/>
          </p:nvPr>
        </p:nvSpPr>
        <p:spPr>
          <a:xfrm>
            <a:off x="392964" y="4101060"/>
            <a:ext cx="2709930" cy="389620"/>
          </a:xfrm>
          <a:prstGeom prst="rect">
            <a:avLst/>
          </a:prstGeom>
        </p:spPr>
        <p:txBody>
          <a:bodyPr/>
          <a:lstStyle>
            <a:lvl1pPr marL="0" indent="0" algn="ctr">
              <a:buClr>
                <a:srgbClr val="FF545F"/>
              </a:buClr>
              <a:buFont typeface="Arial" panose="020B0604020202020204" pitchFamily="34" charset="0"/>
              <a:buNone/>
              <a:defRPr sz="1600">
                <a:solidFill>
                  <a:schemeClr val="accent1"/>
                </a:solidFill>
                <a:latin typeface="Georgia" panose="02040502050405020303" pitchFamily="18" charset="0"/>
              </a:defRPr>
            </a:lvl1pPr>
          </a:lstStyle>
          <a:p>
            <a:pPr lvl="0"/>
            <a:r>
              <a:rPr lang="en-US"/>
              <a:t>Lorem ipsum dolor sit </a:t>
            </a:r>
            <a:r>
              <a:rPr lang="en-US" err="1"/>
              <a:t>amet</a:t>
            </a:r>
            <a:endParaRPr lang="en-US"/>
          </a:p>
        </p:txBody>
      </p:sp>
      <p:sp>
        <p:nvSpPr>
          <p:cNvPr id="3" name="Picture Placeholder 2"/>
          <p:cNvSpPr>
            <a:spLocks noGrp="1"/>
          </p:cNvSpPr>
          <p:nvPr>
            <p:ph type="pic" sz="quarter" idx="14"/>
          </p:nvPr>
        </p:nvSpPr>
        <p:spPr>
          <a:xfrm>
            <a:off x="464594" y="1827647"/>
            <a:ext cx="2576012" cy="2058553"/>
          </a:xfrm>
          <a:prstGeom prst="rect">
            <a:avLst/>
          </a:prstGeom>
        </p:spPr>
        <p:txBody>
          <a:bodyPr/>
          <a:lstStyle>
            <a:lvl1pPr>
              <a:defRPr>
                <a:solidFill>
                  <a:schemeClr val="accent3"/>
                </a:solidFill>
              </a:defRPr>
            </a:lvl1pPr>
          </a:lstStyle>
          <a:p>
            <a:endParaRPr lang="en-IN"/>
          </a:p>
        </p:txBody>
      </p:sp>
      <p:sp>
        <p:nvSpPr>
          <p:cNvPr id="22" name="Text Placeholder 22"/>
          <p:cNvSpPr>
            <a:spLocks noGrp="1"/>
          </p:cNvSpPr>
          <p:nvPr>
            <p:ph type="body" sz="quarter" idx="15" hasCustomPrompt="1"/>
          </p:nvPr>
        </p:nvSpPr>
        <p:spPr>
          <a:xfrm>
            <a:off x="457200" y="4498147"/>
            <a:ext cx="2581458" cy="1749124"/>
          </a:xfrm>
          <a:prstGeom prst="rect">
            <a:avLst/>
          </a:prstGeom>
        </p:spPr>
        <p:txBody>
          <a:bodyPr/>
          <a:lstStyle>
            <a:lvl1pPr marL="0" indent="0">
              <a:buClr>
                <a:srgbClr val="FF545F"/>
              </a:buClr>
              <a:buFont typeface="Arial" panose="020B0604020202020204" pitchFamily="34" charset="0"/>
              <a:buNone/>
              <a:defRPr sz="1400">
                <a:solidFill>
                  <a:srgbClr val="063161"/>
                </a:solidFill>
                <a:latin typeface="Georgia" panose="02040502050405020303" pitchFamily="18" charset="0"/>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endParaRPr lang="en-US"/>
          </a:p>
        </p:txBody>
      </p:sp>
      <p:sp>
        <p:nvSpPr>
          <p:cNvPr id="7" name="Slide Number Placeholder 5"/>
          <p:cNvSpPr txBox="1">
            <a:spLocks/>
          </p:cNvSpPr>
          <p:nvPr userDrawn="1"/>
        </p:nvSpPr>
        <p:spPr>
          <a:xfrm>
            <a:off x="464594" y="6546567"/>
            <a:ext cx="682256" cy="215444"/>
          </a:xfrm>
          <a:prstGeom prst="rect">
            <a:avLst/>
          </a:prstGeom>
        </p:spPr>
        <p:txBody>
          <a:bodyPr lIns="0" tIns="0" rIns="0" bIns="0" anchor="ctr">
            <a:noAutofit/>
          </a:bodyPr>
          <a:lstStyle>
            <a:defPPr>
              <a:defRPr lang="en-US"/>
            </a:defPPr>
            <a:lvl1pPr marL="0" algn="l" defTabSz="914400" rtl="0" eaLnBrk="1" latinLnBrk="0" hangingPunct="1">
              <a:defRPr sz="800" kern="1200">
                <a:solidFill>
                  <a:srgbClr val="053061"/>
                </a:solidFill>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285110E-A93C-E24B-BA01-8EFF0EF70079}" type="slidenum">
              <a:rPr lang="en-US" b="1" smtClean="0">
                <a:solidFill>
                  <a:schemeClr val="accent6"/>
                </a:solidFill>
                <a:latin typeface="+mn-lt"/>
              </a:rPr>
              <a:pPr/>
              <a:t>‹#›</a:t>
            </a:fld>
            <a:endParaRPr lang="en-US" b="1">
              <a:solidFill>
                <a:schemeClr val="accent6"/>
              </a:solidFill>
              <a:latin typeface="+mn-lt"/>
            </a:endParaRPr>
          </a:p>
        </p:txBody>
      </p:sp>
      <p:sp>
        <p:nvSpPr>
          <p:cNvPr id="8" name="TextBox 7"/>
          <p:cNvSpPr txBox="1"/>
          <p:nvPr userDrawn="1"/>
        </p:nvSpPr>
        <p:spPr>
          <a:xfrm>
            <a:off x="805722" y="6546567"/>
            <a:ext cx="2361408" cy="215444"/>
          </a:xfrm>
          <a:prstGeom prst="rect">
            <a:avLst/>
          </a:prstGeom>
          <a:noFill/>
        </p:spPr>
        <p:txBody>
          <a:bodyPr wrap="square" lIns="0" tIns="0" rIns="0" bIns="0" rtlCol="0" anchor="ctr">
            <a:noAutofit/>
          </a:bodyPr>
          <a:lstStyle/>
          <a:p>
            <a:r>
              <a:rPr lang="en-US" sz="800">
                <a:solidFill>
                  <a:schemeClr val="accent6"/>
                </a:solidFill>
                <a:latin typeface="+mn-lt"/>
                <a:ea typeface="Georgia" charset="0"/>
                <a:cs typeface="Georgia" charset="0"/>
              </a:rPr>
              <a:t>® 2018 Copyright Genpact. All Rights Reserved.</a:t>
            </a:r>
          </a:p>
        </p:txBody>
      </p:sp>
      <p:pic>
        <p:nvPicPr>
          <p:cNvPr id="11" name="Picture 10"/>
          <p:cNvPicPr>
            <a:picLocks noChangeAspect="1"/>
          </p:cNvPicPr>
          <p:nvPr userDrawn="1"/>
        </p:nvPicPr>
        <p:blipFill>
          <a:blip r:embed="rId2"/>
          <a:stretch>
            <a:fillRect/>
          </a:stretch>
        </p:blipFill>
        <p:spPr>
          <a:xfrm>
            <a:off x="10893034" y="6462131"/>
            <a:ext cx="839972" cy="309081"/>
          </a:xfrm>
          <a:prstGeom prst="rect">
            <a:avLst/>
          </a:prstGeom>
        </p:spPr>
      </p:pic>
      <p:sp>
        <p:nvSpPr>
          <p:cNvPr id="17" name="Text Placeholder 22"/>
          <p:cNvSpPr>
            <a:spLocks noGrp="1"/>
          </p:cNvSpPr>
          <p:nvPr>
            <p:ph type="body" sz="quarter" idx="16" hasCustomPrompt="1"/>
          </p:nvPr>
        </p:nvSpPr>
        <p:spPr>
          <a:xfrm>
            <a:off x="6181498" y="4101060"/>
            <a:ext cx="2732072" cy="389620"/>
          </a:xfrm>
          <a:prstGeom prst="rect">
            <a:avLst/>
          </a:prstGeom>
        </p:spPr>
        <p:txBody>
          <a:bodyPr/>
          <a:lstStyle>
            <a:lvl1pPr marL="0" indent="0" algn="ctr">
              <a:buClr>
                <a:srgbClr val="FF545F"/>
              </a:buClr>
              <a:buFont typeface="Arial" panose="020B0604020202020204" pitchFamily="34" charset="0"/>
              <a:buNone/>
              <a:defRPr sz="1600">
                <a:solidFill>
                  <a:schemeClr val="accent1"/>
                </a:solidFill>
                <a:latin typeface="Georgia" panose="02040502050405020303" pitchFamily="18" charset="0"/>
              </a:defRPr>
            </a:lvl1pPr>
          </a:lstStyle>
          <a:p>
            <a:pPr lvl="0"/>
            <a:r>
              <a:rPr lang="en-US"/>
              <a:t>Lorem ipsum dolor sit </a:t>
            </a:r>
            <a:r>
              <a:rPr lang="en-US" err="1"/>
              <a:t>amet</a:t>
            </a:r>
            <a:endParaRPr lang="en-US"/>
          </a:p>
        </p:txBody>
      </p:sp>
      <p:sp>
        <p:nvSpPr>
          <p:cNvPr id="18" name="Picture Placeholder 2"/>
          <p:cNvSpPr>
            <a:spLocks noGrp="1"/>
          </p:cNvSpPr>
          <p:nvPr>
            <p:ph type="pic" sz="quarter" idx="17"/>
          </p:nvPr>
        </p:nvSpPr>
        <p:spPr>
          <a:xfrm>
            <a:off x="6259528" y="1827647"/>
            <a:ext cx="2576012" cy="2058553"/>
          </a:xfrm>
          <a:prstGeom prst="rect">
            <a:avLst/>
          </a:prstGeom>
        </p:spPr>
        <p:txBody>
          <a:bodyPr/>
          <a:lstStyle>
            <a:lvl1pPr>
              <a:defRPr>
                <a:solidFill>
                  <a:schemeClr val="accent3"/>
                </a:solidFill>
              </a:defRPr>
            </a:lvl1pPr>
          </a:lstStyle>
          <a:p>
            <a:endParaRPr lang="en-IN"/>
          </a:p>
        </p:txBody>
      </p:sp>
      <p:sp>
        <p:nvSpPr>
          <p:cNvPr id="19" name="Text Placeholder 22"/>
          <p:cNvSpPr>
            <a:spLocks noGrp="1"/>
          </p:cNvSpPr>
          <p:nvPr>
            <p:ph type="body" sz="quarter" idx="18" hasCustomPrompt="1"/>
          </p:nvPr>
        </p:nvSpPr>
        <p:spPr>
          <a:xfrm>
            <a:off x="6259528" y="4498147"/>
            <a:ext cx="2581458" cy="1749124"/>
          </a:xfrm>
          <a:prstGeom prst="rect">
            <a:avLst/>
          </a:prstGeom>
        </p:spPr>
        <p:txBody>
          <a:bodyPr/>
          <a:lstStyle>
            <a:lvl1pPr marL="0" indent="0">
              <a:buClr>
                <a:srgbClr val="FF545F"/>
              </a:buClr>
              <a:buFont typeface="Arial" panose="020B0604020202020204" pitchFamily="34" charset="0"/>
              <a:buNone/>
              <a:defRPr sz="1400">
                <a:solidFill>
                  <a:srgbClr val="063161"/>
                </a:solidFill>
                <a:latin typeface="Georgia" panose="02040502050405020303" pitchFamily="18" charset="0"/>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endParaRPr lang="en-US"/>
          </a:p>
        </p:txBody>
      </p:sp>
      <p:sp>
        <p:nvSpPr>
          <p:cNvPr id="20" name="Text Placeholder 22"/>
          <p:cNvSpPr>
            <a:spLocks noGrp="1"/>
          </p:cNvSpPr>
          <p:nvPr>
            <p:ph type="body" sz="quarter" idx="19" hasCustomPrompt="1"/>
          </p:nvPr>
        </p:nvSpPr>
        <p:spPr>
          <a:xfrm>
            <a:off x="3291939" y="4101060"/>
            <a:ext cx="2729860" cy="389620"/>
          </a:xfrm>
          <a:prstGeom prst="rect">
            <a:avLst/>
          </a:prstGeom>
        </p:spPr>
        <p:txBody>
          <a:bodyPr/>
          <a:lstStyle>
            <a:lvl1pPr marL="0" indent="0" algn="ctr">
              <a:buClr>
                <a:srgbClr val="FF545F"/>
              </a:buClr>
              <a:buFont typeface="Arial" panose="020B0604020202020204" pitchFamily="34" charset="0"/>
              <a:buNone/>
              <a:defRPr sz="1600">
                <a:solidFill>
                  <a:schemeClr val="accent1"/>
                </a:solidFill>
                <a:latin typeface="Georgia" panose="02040502050405020303" pitchFamily="18" charset="0"/>
              </a:defRPr>
            </a:lvl1pPr>
          </a:lstStyle>
          <a:p>
            <a:pPr lvl="0"/>
            <a:r>
              <a:rPr lang="en-US"/>
              <a:t>Lorem ipsum dolor sit </a:t>
            </a:r>
            <a:r>
              <a:rPr lang="en-US" err="1"/>
              <a:t>amet</a:t>
            </a:r>
            <a:endParaRPr lang="en-US"/>
          </a:p>
        </p:txBody>
      </p:sp>
      <p:sp>
        <p:nvSpPr>
          <p:cNvPr id="21" name="Picture Placeholder 2"/>
          <p:cNvSpPr>
            <a:spLocks noGrp="1"/>
          </p:cNvSpPr>
          <p:nvPr>
            <p:ph type="pic" sz="quarter" idx="20"/>
          </p:nvPr>
        </p:nvSpPr>
        <p:spPr>
          <a:xfrm>
            <a:off x="3362061" y="1827647"/>
            <a:ext cx="2576012" cy="2058553"/>
          </a:xfrm>
          <a:prstGeom prst="rect">
            <a:avLst/>
          </a:prstGeom>
        </p:spPr>
        <p:txBody>
          <a:bodyPr/>
          <a:lstStyle>
            <a:lvl1pPr>
              <a:defRPr>
                <a:solidFill>
                  <a:schemeClr val="accent3"/>
                </a:solidFill>
              </a:defRPr>
            </a:lvl1pPr>
          </a:lstStyle>
          <a:p>
            <a:endParaRPr lang="en-IN"/>
          </a:p>
        </p:txBody>
      </p:sp>
      <p:sp>
        <p:nvSpPr>
          <p:cNvPr id="23" name="Text Placeholder 22"/>
          <p:cNvSpPr>
            <a:spLocks noGrp="1"/>
          </p:cNvSpPr>
          <p:nvPr>
            <p:ph type="body" sz="quarter" idx="21" hasCustomPrompt="1"/>
          </p:nvPr>
        </p:nvSpPr>
        <p:spPr>
          <a:xfrm>
            <a:off x="3366140" y="4498147"/>
            <a:ext cx="2581458" cy="1749124"/>
          </a:xfrm>
          <a:prstGeom prst="rect">
            <a:avLst/>
          </a:prstGeom>
        </p:spPr>
        <p:txBody>
          <a:bodyPr/>
          <a:lstStyle>
            <a:lvl1pPr marL="0" indent="0">
              <a:buClr>
                <a:srgbClr val="FF545F"/>
              </a:buClr>
              <a:buFont typeface="Arial" panose="020B0604020202020204" pitchFamily="34" charset="0"/>
              <a:buNone/>
              <a:defRPr sz="1400">
                <a:solidFill>
                  <a:srgbClr val="063161"/>
                </a:solidFill>
                <a:latin typeface="Georgia" panose="02040502050405020303" pitchFamily="18" charset="0"/>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endParaRPr lang="en-US"/>
          </a:p>
        </p:txBody>
      </p:sp>
      <p:sp>
        <p:nvSpPr>
          <p:cNvPr id="16" name="Text Placeholder 22"/>
          <p:cNvSpPr>
            <a:spLocks noGrp="1"/>
          </p:cNvSpPr>
          <p:nvPr>
            <p:ph type="body" sz="quarter" idx="22" hasCustomPrompt="1"/>
          </p:nvPr>
        </p:nvSpPr>
        <p:spPr>
          <a:xfrm>
            <a:off x="9073269" y="4101060"/>
            <a:ext cx="2737600" cy="389620"/>
          </a:xfrm>
          <a:prstGeom prst="rect">
            <a:avLst/>
          </a:prstGeom>
        </p:spPr>
        <p:txBody>
          <a:bodyPr/>
          <a:lstStyle>
            <a:lvl1pPr marL="0" indent="0" algn="ctr">
              <a:buClr>
                <a:srgbClr val="FF545F"/>
              </a:buClr>
              <a:buFont typeface="Arial" panose="020B0604020202020204" pitchFamily="34" charset="0"/>
              <a:buNone/>
              <a:defRPr sz="1600">
                <a:solidFill>
                  <a:schemeClr val="accent1"/>
                </a:solidFill>
                <a:latin typeface="Georgia" panose="02040502050405020303" pitchFamily="18" charset="0"/>
              </a:defRPr>
            </a:lvl1pPr>
          </a:lstStyle>
          <a:p>
            <a:pPr lvl="0"/>
            <a:r>
              <a:rPr lang="en-US"/>
              <a:t>Lorem ipsum dolor sit </a:t>
            </a:r>
            <a:r>
              <a:rPr lang="en-US" err="1"/>
              <a:t>amet</a:t>
            </a:r>
            <a:endParaRPr lang="en-US"/>
          </a:p>
        </p:txBody>
      </p:sp>
      <p:sp>
        <p:nvSpPr>
          <p:cNvPr id="24" name="Picture Placeholder 2"/>
          <p:cNvSpPr>
            <a:spLocks noGrp="1"/>
          </p:cNvSpPr>
          <p:nvPr>
            <p:ph type="pic" sz="quarter" idx="23"/>
          </p:nvPr>
        </p:nvSpPr>
        <p:spPr>
          <a:xfrm>
            <a:off x="9156994" y="1827647"/>
            <a:ext cx="2576012" cy="2058553"/>
          </a:xfrm>
          <a:prstGeom prst="rect">
            <a:avLst/>
          </a:prstGeom>
        </p:spPr>
        <p:txBody>
          <a:bodyPr/>
          <a:lstStyle>
            <a:lvl1pPr>
              <a:defRPr>
                <a:solidFill>
                  <a:schemeClr val="accent3"/>
                </a:solidFill>
              </a:defRPr>
            </a:lvl1pPr>
          </a:lstStyle>
          <a:p>
            <a:endParaRPr lang="en-IN"/>
          </a:p>
        </p:txBody>
      </p:sp>
      <p:sp>
        <p:nvSpPr>
          <p:cNvPr id="26" name="Text Placeholder 22"/>
          <p:cNvSpPr>
            <a:spLocks noGrp="1"/>
          </p:cNvSpPr>
          <p:nvPr>
            <p:ph type="body" sz="quarter" idx="24" hasCustomPrompt="1"/>
          </p:nvPr>
        </p:nvSpPr>
        <p:spPr>
          <a:xfrm>
            <a:off x="9149600" y="4498147"/>
            <a:ext cx="2581458" cy="1749124"/>
          </a:xfrm>
          <a:prstGeom prst="rect">
            <a:avLst/>
          </a:prstGeom>
        </p:spPr>
        <p:txBody>
          <a:bodyPr/>
          <a:lstStyle>
            <a:lvl1pPr marL="0" indent="0">
              <a:buClr>
                <a:srgbClr val="FF545F"/>
              </a:buClr>
              <a:buFont typeface="Arial" panose="020B0604020202020204" pitchFamily="34" charset="0"/>
              <a:buNone/>
              <a:defRPr sz="1400">
                <a:solidFill>
                  <a:srgbClr val="063161"/>
                </a:solidFill>
                <a:latin typeface="Georgia" panose="02040502050405020303" pitchFamily="18" charset="0"/>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endParaRPr lang="en-US"/>
          </a:p>
        </p:txBody>
      </p:sp>
    </p:spTree>
    <p:extLst>
      <p:ext uri="{BB962C8B-B14F-4D97-AF65-F5344CB8AC3E}">
        <p14:creationId xmlns:p14="http://schemas.microsoft.com/office/powerpoint/2010/main" val="4217647371"/>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eams Profile">
    <p:spTree>
      <p:nvGrpSpPr>
        <p:cNvPr id="1" name=""/>
        <p:cNvGrpSpPr/>
        <p:nvPr/>
      </p:nvGrpSpPr>
      <p:grpSpPr>
        <a:xfrm>
          <a:off x="0" y="0"/>
          <a:ext cx="0" cy="0"/>
          <a:chOff x="0" y="0"/>
          <a:chExt cx="0" cy="0"/>
        </a:xfrm>
      </p:grpSpPr>
      <p:sp>
        <p:nvSpPr>
          <p:cNvPr id="25" name="Text Placeholder 22"/>
          <p:cNvSpPr>
            <a:spLocks noGrp="1"/>
          </p:cNvSpPr>
          <p:nvPr>
            <p:ph type="body" sz="quarter" idx="13" hasCustomPrompt="1"/>
          </p:nvPr>
        </p:nvSpPr>
        <p:spPr>
          <a:xfrm>
            <a:off x="474119" y="4641562"/>
            <a:ext cx="2045424" cy="1481275"/>
          </a:xfrm>
          <a:prstGeom prst="rect">
            <a:avLst/>
          </a:prstGeom>
        </p:spPr>
        <p:txBody>
          <a:bodyPr/>
          <a:lstStyle>
            <a:lvl1pPr marL="0" indent="0" algn="l">
              <a:buClr>
                <a:srgbClr val="FF545F"/>
              </a:buClr>
              <a:buFont typeface="Arial" panose="020B0604020202020204" pitchFamily="34" charset="0"/>
              <a:buNone/>
              <a:defRPr sz="1200">
                <a:solidFill>
                  <a:srgbClr val="063161"/>
                </a:solidFill>
                <a:latin typeface="Georgia" panose="02040502050405020303" pitchFamily="18" charset="0"/>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a:t>
            </a:r>
          </a:p>
        </p:txBody>
      </p:sp>
      <p:sp>
        <p:nvSpPr>
          <p:cNvPr id="27" name="Text Placeholder 22"/>
          <p:cNvSpPr>
            <a:spLocks noGrp="1"/>
          </p:cNvSpPr>
          <p:nvPr>
            <p:ph type="body" sz="quarter" idx="18" hasCustomPrompt="1"/>
          </p:nvPr>
        </p:nvSpPr>
        <p:spPr>
          <a:xfrm>
            <a:off x="474119" y="3924011"/>
            <a:ext cx="2045424" cy="359637"/>
          </a:xfrm>
          <a:prstGeom prst="rect">
            <a:avLst/>
          </a:prstGeom>
        </p:spPr>
        <p:txBody>
          <a:bodyPr/>
          <a:lstStyle>
            <a:lvl1pPr marL="0" indent="0" algn="l">
              <a:buClr>
                <a:srgbClr val="FF545F"/>
              </a:buClr>
              <a:buFont typeface="Arial" panose="020B0604020202020204" pitchFamily="34" charset="0"/>
              <a:buNone/>
              <a:defRPr sz="1800" baseline="0">
                <a:solidFill>
                  <a:schemeClr val="accent3"/>
                </a:solidFill>
                <a:latin typeface="Georgia" panose="02040502050405020303" pitchFamily="18" charset="0"/>
              </a:defRPr>
            </a:lvl1pPr>
          </a:lstStyle>
          <a:p>
            <a:pPr lvl="0"/>
            <a:r>
              <a:rPr lang="en-US"/>
              <a:t>First last name</a:t>
            </a:r>
          </a:p>
        </p:txBody>
      </p:sp>
      <p:sp>
        <p:nvSpPr>
          <p:cNvPr id="5" name="Picture Placeholder 4"/>
          <p:cNvSpPr>
            <a:spLocks noGrp="1"/>
          </p:cNvSpPr>
          <p:nvPr>
            <p:ph type="pic" sz="quarter" idx="20"/>
          </p:nvPr>
        </p:nvSpPr>
        <p:spPr>
          <a:xfrm>
            <a:off x="474118" y="1844297"/>
            <a:ext cx="2045425" cy="1954363"/>
          </a:xfrm>
          <a:prstGeom prst="rect">
            <a:avLst/>
          </a:prstGeom>
        </p:spPr>
        <p:txBody>
          <a:bodyPr/>
          <a:lstStyle>
            <a:lvl1pPr algn="ctr">
              <a:defRPr sz="1200">
                <a:solidFill>
                  <a:schemeClr val="tx2"/>
                </a:solidFill>
              </a:defRPr>
            </a:lvl1pPr>
          </a:lstStyle>
          <a:p>
            <a:endParaRPr lang="en-IN"/>
          </a:p>
        </p:txBody>
      </p:sp>
      <p:sp>
        <p:nvSpPr>
          <p:cNvPr id="62" name="Slide Number Placeholder 5"/>
          <p:cNvSpPr txBox="1">
            <a:spLocks/>
          </p:cNvSpPr>
          <p:nvPr userDrawn="1"/>
        </p:nvSpPr>
        <p:spPr>
          <a:xfrm>
            <a:off x="464594" y="6546567"/>
            <a:ext cx="682256" cy="215444"/>
          </a:xfrm>
          <a:prstGeom prst="rect">
            <a:avLst/>
          </a:prstGeom>
        </p:spPr>
        <p:txBody>
          <a:bodyPr lIns="0" tIns="0" rIns="0" bIns="0" anchor="ctr">
            <a:noAutofit/>
          </a:bodyPr>
          <a:lstStyle>
            <a:defPPr>
              <a:defRPr lang="en-US"/>
            </a:defPPr>
            <a:lvl1pPr marL="0" algn="l" defTabSz="914400" rtl="0" eaLnBrk="1" latinLnBrk="0" hangingPunct="1">
              <a:defRPr sz="800" kern="1200">
                <a:solidFill>
                  <a:srgbClr val="053061"/>
                </a:solidFill>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285110E-A93C-E24B-BA01-8EFF0EF70079}" type="slidenum">
              <a:rPr lang="en-US" b="1" smtClean="0">
                <a:solidFill>
                  <a:schemeClr val="accent6"/>
                </a:solidFill>
                <a:latin typeface="+mn-lt"/>
              </a:rPr>
              <a:pPr/>
              <a:t>‹#›</a:t>
            </a:fld>
            <a:endParaRPr lang="en-US" b="1">
              <a:solidFill>
                <a:schemeClr val="accent6"/>
              </a:solidFill>
              <a:latin typeface="+mn-lt"/>
            </a:endParaRPr>
          </a:p>
        </p:txBody>
      </p:sp>
      <p:sp>
        <p:nvSpPr>
          <p:cNvPr id="63" name="TextBox 62"/>
          <p:cNvSpPr txBox="1"/>
          <p:nvPr userDrawn="1"/>
        </p:nvSpPr>
        <p:spPr>
          <a:xfrm>
            <a:off x="805722" y="6546567"/>
            <a:ext cx="2361408" cy="215444"/>
          </a:xfrm>
          <a:prstGeom prst="rect">
            <a:avLst/>
          </a:prstGeom>
          <a:noFill/>
        </p:spPr>
        <p:txBody>
          <a:bodyPr wrap="square" lIns="0" tIns="0" rIns="0" bIns="0" rtlCol="0" anchor="ctr">
            <a:noAutofit/>
          </a:bodyPr>
          <a:lstStyle/>
          <a:p>
            <a:r>
              <a:rPr lang="en-US" sz="800">
                <a:solidFill>
                  <a:schemeClr val="accent6"/>
                </a:solidFill>
                <a:latin typeface="+mn-lt"/>
                <a:ea typeface="Georgia" charset="0"/>
                <a:cs typeface="Georgia" charset="0"/>
              </a:rPr>
              <a:t>® 2018 Copyright Genpact. All Rights Reserved.</a:t>
            </a:r>
          </a:p>
        </p:txBody>
      </p:sp>
      <p:pic>
        <p:nvPicPr>
          <p:cNvPr id="64" name="Picture 63"/>
          <p:cNvPicPr>
            <a:picLocks noChangeAspect="1"/>
          </p:cNvPicPr>
          <p:nvPr userDrawn="1"/>
        </p:nvPicPr>
        <p:blipFill>
          <a:blip r:embed="rId2"/>
          <a:stretch>
            <a:fillRect/>
          </a:stretch>
        </p:blipFill>
        <p:spPr>
          <a:xfrm>
            <a:off x="10893034" y="6462131"/>
            <a:ext cx="839972" cy="309081"/>
          </a:xfrm>
          <a:prstGeom prst="rect">
            <a:avLst/>
          </a:prstGeom>
        </p:spPr>
      </p:pic>
      <p:sp>
        <p:nvSpPr>
          <p:cNvPr id="65" name="Text Placeholder 22"/>
          <p:cNvSpPr>
            <a:spLocks noGrp="1"/>
          </p:cNvSpPr>
          <p:nvPr>
            <p:ph type="body" sz="quarter" idx="11" hasCustomPrompt="1"/>
          </p:nvPr>
        </p:nvSpPr>
        <p:spPr>
          <a:xfrm>
            <a:off x="457199" y="460357"/>
            <a:ext cx="5525805" cy="533400"/>
          </a:xfrm>
          <a:prstGeom prst="rect">
            <a:avLst/>
          </a:prstGeom>
        </p:spPr>
        <p:txBody>
          <a:bodyPr/>
          <a:lstStyle>
            <a:lvl1pPr>
              <a:defRPr sz="3000">
                <a:solidFill>
                  <a:srgbClr val="063161"/>
                </a:solidFill>
                <a:latin typeface="Georgia" panose="02040502050405020303" pitchFamily="18" charset="0"/>
              </a:defRPr>
            </a:lvl1pPr>
          </a:lstStyle>
          <a:p>
            <a:pPr lvl="0"/>
            <a:r>
              <a:rPr lang="en-IN"/>
              <a:t>Content slide title goes here</a:t>
            </a:r>
            <a:endParaRPr lang="en-US"/>
          </a:p>
        </p:txBody>
      </p:sp>
      <p:sp>
        <p:nvSpPr>
          <p:cNvPr id="66" name="Text Placeholder 22"/>
          <p:cNvSpPr>
            <a:spLocks noGrp="1"/>
          </p:cNvSpPr>
          <p:nvPr>
            <p:ph type="body" sz="quarter" idx="12" hasCustomPrompt="1"/>
          </p:nvPr>
        </p:nvSpPr>
        <p:spPr>
          <a:xfrm>
            <a:off x="457200" y="1031857"/>
            <a:ext cx="8153400" cy="533400"/>
          </a:xfrm>
          <a:prstGeom prst="rect">
            <a:avLst/>
          </a:prstGeom>
        </p:spPr>
        <p:txBody>
          <a:bodyPr/>
          <a:lstStyle>
            <a:lvl1pPr>
              <a:defRPr sz="2200">
                <a:solidFill>
                  <a:srgbClr val="063161"/>
                </a:solidFill>
                <a:latin typeface="Georgia" panose="02040502050405020303" pitchFamily="18" charset="0"/>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endParaRPr lang="en-US"/>
          </a:p>
        </p:txBody>
      </p:sp>
      <p:sp>
        <p:nvSpPr>
          <p:cNvPr id="67" name="Text Placeholder 22"/>
          <p:cNvSpPr>
            <a:spLocks noGrp="1"/>
          </p:cNvSpPr>
          <p:nvPr>
            <p:ph type="body" sz="quarter" idx="21" hasCustomPrompt="1"/>
          </p:nvPr>
        </p:nvSpPr>
        <p:spPr>
          <a:xfrm>
            <a:off x="474119" y="4344555"/>
            <a:ext cx="2045424" cy="297008"/>
          </a:xfrm>
          <a:prstGeom prst="rect">
            <a:avLst/>
          </a:prstGeom>
        </p:spPr>
        <p:txBody>
          <a:bodyPr/>
          <a:lstStyle>
            <a:lvl1pPr marL="0" indent="0" algn="l">
              <a:buClr>
                <a:srgbClr val="FF545F"/>
              </a:buClr>
              <a:buFont typeface="Arial" panose="020B0604020202020204" pitchFamily="34" charset="0"/>
              <a:buNone/>
              <a:defRPr sz="1200">
                <a:solidFill>
                  <a:srgbClr val="063161"/>
                </a:solidFill>
                <a:latin typeface="Georgia" panose="02040502050405020303" pitchFamily="18" charset="0"/>
              </a:defRPr>
            </a:lvl1pPr>
          </a:lstStyle>
          <a:p>
            <a:pPr lvl="0"/>
            <a:r>
              <a:rPr lang="en-US"/>
              <a:t>Lorem ipsum dolor sit</a:t>
            </a:r>
          </a:p>
        </p:txBody>
      </p:sp>
      <p:sp>
        <p:nvSpPr>
          <p:cNvPr id="68" name="Picture Placeholder 4"/>
          <p:cNvSpPr>
            <a:spLocks noGrp="1"/>
          </p:cNvSpPr>
          <p:nvPr>
            <p:ph type="pic" sz="quarter" idx="22"/>
          </p:nvPr>
        </p:nvSpPr>
        <p:spPr>
          <a:xfrm>
            <a:off x="2777484" y="1844297"/>
            <a:ext cx="2045425" cy="1954363"/>
          </a:xfrm>
          <a:prstGeom prst="rect">
            <a:avLst/>
          </a:prstGeom>
        </p:spPr>
        <p:txBody>
          <a:bodyPr/>
          <a:lstStyle>
            <a:lvl1pPr algn="ctr">
              <a:defRPr sz="1200">
                <a:solidFill>
                  <a:schemeClr val="tx2"/>
                </a:solidFill>
              </a:defRPr>
            </a:lvl1pPr>
          </a:lstStyle>
          <a:p>
            <a:endParaRPr lang="en-IN"/>
          </a:p>
        </p:txBody>
      </p:sp>
      <p:sp>
        <p:nvSpPr>
          <p:cNvPr id="69" name="Picture Placeholder 4"/>
          <p:cNvSpPr>
            <a:spLocks noGrp="1"/>
          </p:cNvSpPr>
          <p:nvPr>
            <p:ph type="pic" sz="quarter" idx="23"/>
          </p:nvPr>
        </p:nvSpPr>
        <p:spPr>
          <a:xfrm>
            <a:off x="5080850" y="1844297"/>
            <a:ext cx="2045425" cy="1954363"/>
          </a:xfrm>
          <a:prstGeom prst="rect">
            <a:avLst/>
          </a:prstGeom>
        </p:spPr>
        <p:txBody>
          <a:bodyPr/>
          <a:lstStyle>
            <a:lvl1pPr algn="ctr">
              <a:defRPr sz="1200">
                <a:solidFill>
                  <a:schemeClr val="tx2"/>
                </a:solidFill>
              </a:defRPr>
            </a:lvl1pPr>
          </a:lstStyle>
          <a:p>
            <a:endParaRPr lang="en-IN"/>
          </a:p>
        </p:txBody>
      </p:sp>
      <p:sp>
        <p:nvSpPr>
          <p:cNvPr id="70" name="Picture Placeholder 4"/>
          <p:cNvSpPr>
            <a:spLocks noGrp="1"/>
          </p:cNvSpPr>
          <p:nvPr>
            <p:ph type="pic" sz="quarter" idx="24"/>
          </p:nvPr>
        </p:nvSpPr>
        <p:spPr>
          <a:xfrm>
            <a:off x="7384216" y="1844297"/>
            <a:ext cx="2045425" cy="1954363"/>
          </a:xfrm>
          <a:prstGeom prst="rect">
            <a:avLst/>
          </a:prstGeom>
        </p:spPr>
        <p:txBody>
          <a:bodyPr/>
          <a:lstStyle>
            <a:lvl1pPr algn="ctr">
              <a:defRPr sz="1200">
                <a:solidFill>
                  <a:schemeClr val="tx2"/>
                </a:solidFill>
              </a:defRPr>
            </a:lvl1pPr>
          </a:lstStyle>
          <a:p>
            <a:endParaRPr lang="en-IN"/>
          </a:p>
        </p:txBody>
      </p:sp>
      <p:sp>
        <p:nvSpPr>
          <p:cNvPr id="71" name="Picture Placeholder 4"/>
          <p:cNvSpPr>
            <a:spLocks noGrp="1"/>
          </p:cNvSpPr>
          <p:nvPr>
            <p:ph type="pic" sz="quarter" idx="25"/>
          </p:nvPr>
        </p:nvSpPr>
        <p:spPr>
          <a:xfrm>
            <a:off x="9687581" y="1844297"/>
            <a:ext cx="2045425" cy="1954363"/>
          </a:xfrm>
          <a:prstGeom prst="rect">
            <a:avLst/>
          </a:prstGeom>
        </p:spPr>
        <p:txBody>
          <a:bodyPr/>
          <a:lstStyle>
            <a:lvl1pPr algn="ctr">
              <a:defRPr sz="1200">
                <a:solidFill>
                  <a:schemeClr val="tx2"/>
                </a:solidFill>
              </a:defRPr>
            </a:lvl1pPr>
          </a:lstStyle>
          <a:p>
            <a:endParaRPr lang="en-IN"/>
          </a:p>
        </p:txBody>
      </p:sp>
      <p:sp>
        <p:nvSpPr>
          <p:cNvPr id="72" name="Text Placeholder 22"/>
          <p:cNvSpPr>
            <a:spLocks noGrp="1"/>
          </p:cNvSpPr>
          <p:nvPr>
            <p:ph type="body" sz="quarter" idx="26" hasCustomPrompt="1"/>
          </p:nvPr>
        </p:nvSpPr>
        <p:spPr>
          <a:xfrm>
            <a:off x="2777485" y="4641562"/>
            <a:ext cx="2045424" cy="1481275"/>
          </a:xfrm>
          <a:prstGeom prst="rect">
            <a:avLst/>
          </a:prstGeom>
        </p:spPr>
        <p:txBody>
          <a:bodyPr/>
          <a:lstStyle>
            <a:lvl1pPr marL="0" indent="0" algn="l">
              <a:buClr>
                <a:srgbClr val="FF545F"/>
              </a:buClr>
              <a:buFont typeface="Arial" panose="020B0604020202020204" pitchFamily="34" charset="0"/>
              <a:buNone/>
              <a:defRPr sz="1200">
                <a:solidFill>
                  <a:srgbClr val="063161"/>
                </a:solidFill>
                <a:latin typeface="Georgia" panose="02040502050405020303" pitchFamily="18" charset="0"/>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a:t>
            </a:r>
          </a:p>
        </p:txBody>
      </p:sp>
      <p:sp>
        <p:nvSpPr>
          <p:cNvPr id="73" name="Text Placeholder 22"/>
          <p:cNvSpPr>
            <a:spLocks noGrp="1"/>
          </p:cNvSpPr>
          <p:nvPr>
            <p:ph type="body" sz="quarter" idx="27" hasCustomPrompt="1"/>
          </p:nvPr>
        </p:nvSpPr>
        <p:spPr>
          <a:xfrm>
            <a:off x="2777485" y="3924011"/>
            <a:ext cx="2045424" cy="359637"/>
          </a:xfrm>
          <a:prstGeom prst="rect">
            <a:avLst/>
          </a:prstGeom>
        </p:spPr>
        <p:txBody>
          <a:bodyPr/>
          <a:lstStyle>
            <a:lvl1pPr marL="0" indent="0" algn="l">
              <a:buClr>
                <a:srgbClr val="FF545F"/>
              </a:buClr>
              <a:buFont typeface="Arial" panose="020B0604020202020204" pitchFamily="34" charset="0"/>
              <a:buNone/>
              <a:defRPr sz="1800" baseline="0">
                <a:solidFill>
                  <a:schemeClr val="accent3"/>
                </a:solidFill>
                <a:latin typeface="Georgia" panose="02040502050405020303" pitchFamily="18" charset="0"/>
              </a:defRPr>
            </a:lvl1pPr>
          </a:lstStyle>
          <a:p>
            <a:pPr lvl="0"/>
            <a:r>
              <a:rPr lang="en-US"/>
              <a:t>First last name</a:t>
            </a:r>
          </a:p>
        </p:txBody>
      </p:sp>
      <p:sp>
        <p:nvSpPr>
          <p:cNvPr id="74" name="Text Placeholder 22"/>
          <p:cNvSpPr>
            <a:spLocks noGrp="1"/>
          </p:cNvSpPr>
          <p:nvPr>
            <p:ph type="body" sz="quarter" idx="28" hasCustomPrompt="1"/>
          </p:nvPr>
        </p:nvSpPr>
        <p:spPr>
          <a:xfrm>
            <a:off x="2777485" y="4344555"/>
            <a:ext cx="2045424" cy="297008"/>
          </a:xfrm>
          <a:prstGeom prst="rect">
            <a:avLst/>
          </a:prstGeom>
        </p:spPr>
        <p:txBody>
          <a:bodyPr/>
          <a:lstStyle>
            <a:lvl1pPr marL="0" indent="0" algn="l">
              <a:buClr>
                <a:srgbClr val="FF545F"/>
              </a:buClr>
              <a:buFont typeface="Arial" panose="020B0604020202020204" pitchFamily="34" charset="0"/>
              <a:buNone/>
              <a:defRPr sz="1200">
                <a:solidFill>
                  <a:srgbClr val="063161"/>
                </a:solidFill>
                <a:latin typeface="Georgia" panose="02040502050405020303" pitchFamily="18" charset="0"/>
              </a:defRPr>
            </a:lvl1pPr>
          </a:lstStyle>
          <a:p>
            <a:pPr lvl="0"/>
            <a:r>
              <a:rPr lang="en-US"/>
              <a:t>Lorem ipsum dolor sit</a:t>
            </a:r>
          </a:p>
        </p:txBody>
      </p:sp>
      <p:sp>
        <p:nvSpPr>
          <p:cNvPr id="75" name="Text Placeholder 22"/>
          <p:cNvSpPr>
            <a:spLocks noGrp="1"/>
          </p:cNvSpPr>
          <p:nvPr>
            <p:ph type="body" sz="quarter" idx="29" hasCustomPrompt="1"/>
          </p:nvPr>
        </p:nvSpPr>
        <p:spPr>
          <a:xfrm>
            <a:off x="5080851" y="4641562"/>
            <a:ext cx="2045424" cy="1481275"/>
          </a:xfrm>
          <a:prstGeom prst="rect">
            <a:avLst/>
          </a:prstGeom>
        </p:spPr>
        <p:txBody>
          <a:bodyPr/>
          <a:lstStyle>
            <a:lvl1pPr marL="0" indent="0" algn="l">
              <a:buClr>
                <a:srgbClr val="FF545F"/>
              </a:buClr>
              <a:buFont typeface="Arial" panose="020B0604020202020204" pitchFamily="34" charset="0"/>
              <a:buNone/>
              <a:defRPr sz="1200">
                <a:solidFill>
                  <a:srgbClr val="063161"/>
                </a:solidFill>
                <a:latin typeface="Georgia" panose="02040502050405020303" pitchFamily="18" charset="0"/>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a:t>
            </a:r>
          </a:p>
        </p:txBody>
      </p:sp>
      <p:sp>
        <p:nvSpPr>
          <p:cNvPr id="76" name="Text Placeholder 22"/>
          <p:cNvSpPr>
            <a:spLocks noGrp="1"/>
          </p:cNvSpPr>
          <p:nvPr>
            <p:ph type="body" sz="quarter" idx="30" hasCustomPrompt="1"/>
          </p:nvPr>
        </p:nvSpPr>
        <p:spPr>
          <a:xfrm>
            <a:off x="5080851" y="3924011"/>
            <a:ext cx="2045424" cy="359637"/>
          </a:xfrm>
          <a:prstGeom prst="rect">
            <a:avLst/>
          </a:prstGeom>
        </p:spPr>
        <p:txBody>
          <a:bodyPr/>
          <a:lstStyle>
            <a:lvl1pPr marL="0" indent="0" algn="l">
              <a:buClr>
                <a:srgbClr val="FF545F"/>
              </a:buClr>
              <a:buFont typeface="Arial" panose="020B0604020202020204" pitchFamily="34" charset="0"/>
              <a:buNone/>
              <a:defRPr sz="1800" baseline="0">
                <a:solidFill>
                  <a:schemeClr val="accent3"/>
                </a:solidFill>
                <a:latin typeface="Georgia" panose="02040502050405020303" pitchFamily="18" charset="0"/>
              </a:defRPr>
            </a:lvl1pPr>
          </a:lstStyle>
          <a:p>
            <a:pPr lvl="0"/>
            <a:r>
              <a:rPr lang="en-US"/>
              <a:t>First last name</a:t>
            </a:r>
          </a:p>
        </p:txBody>
      </p:sp>
      <p:sp>
        <p:nvSpPr>
          <p:cNvPr id="77" name="Text Placeholder 22"/>
          <p:cNvSpPr>
            <a:spLocks noGrp="1"/>
          </p:cNvSpPr>
          <p:nvPr>
            <p:ph type="body" sz="quarter" idx="31" hasCustomPrompt="1"/>
          </p:nvPr>
        </p:nvSpPr>
        <p:spPr>
          <a:xfrm>
            <a:off x="5080851" y="4344555"/>
            <a:ext cx="2045424" cy="297008"/>
          </a:xfrm>
          <a:prstGeom prst="rect">
            <a:avLst/>
          </a:prstGeom>
        </p:spPr>
        <p:txBody>
          <a:bodyPr/>
          <a:lstStyle>
            <a:lvl1pPr marL="0" indent="0" algn="l">
              <a:buClr>
                <a:srgbClr val="FF545F"/>
              </a:buClr>
              <a:buFont typeface="Arial" panose="020B0604020202020204" pitchFamily="34" charset="0"/>
              <a:buNone/>
              <a:defRPr sz="1200">
                <a:solidFill>
                  <a:srgbClr val="063161"/>
                </a:solidFill>
                <a:latin typeface="Georgia" panose="02040502050405020303" pitchFamily="18" charset="0"/>
              </a:defRPr>
            </a:lvl1pPr>
          </a:lstStyle>
          <a:p>
            <a:pPr lvl="0"/>
            <a:r>
              <a:rPr lang="en-US"/>
              <a:t>Lorem ipsum dolor sit</a:t>
            </a:r>
          </a:p>
        </p:txBody>
      </p:sp>
      <p:sp>
        <p:nvSpPr>
          <p:cNvPr id="78" name="Text Placeholder 22"/>
          <p:cNvSpPr>
            <a:spLocks noGrp="1"/>
          </p:cNvSpPr>
          <p:nvPr>
            <p:ph type="body" sz="quarter" idx="32" hasCustomPrompt="1"/>
          </p:nvPr>
        </p:nvSpPr>
        <p:spPr>
          <a:xfrm>
            <a:off x="7384216" y="4641562"/>
            <a:ext cx="2045424" cy="1481275"/>
          </a:xfrm>
          <a:prstGeom prst="rect">
            <a:avLst/>
          </a:prstGeom>
        </p:spPr>
        <p:txBody>
          <a:bodyPr/>
          <a:lstStyle>
            <a:lvl1pPr marL="0" indent="0" algn="l">
              <a:buClr>
                <a:srgbClr val="FF545F"/>
              </a:buClr>
              <a:buFont typeface="Arial" panose="020B0604020202020204" pitchFamily="34" charset="0"/>
              <a:buNone/>
              <a:defRPr sz="1200">
                <a:solidFill>
                  <a:srgbClr val="063161"/>
                </a:solidFill>
                <a:latin typeface="Georgia" panose="02040502050405020303" pitchFamily="18" charset="0"/>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a:t>
            </a:r>
          </a:p>
        </p:txBody>
      </p:sp>
      <p:sp>
        <p:nvSpPr>
          <p:cNvPr id="79" name="Text Placeholder 22"/>
          <p:cNvSpPr>
            <a:spLocks noGrp="1"/>
          </p:cNvSpPr>
          <p:nvPr>
            <p:ph type="body" sz="quarter" idx="33" hasCustomPrompt="1"/>
          </p:nvPr>
        </p:nvSpPr>
        <p:spPr>
          <a:xfrm>
            <a:off x="7384216" y="3924011"/>
            <a:ext cx="2045424" cy="359637"/>
          </a:xfrm>
          <a:prstGeom prst="rect">
            <a:avLst/>
          </a:prstGeom>
        </p:spPr>
        <p:txBody>
          <a:bodyPr/>
          <a:lstStyle>
            <a:lvl1pPr marL="0" indent="0" algn="l">
              <a:buClr>
                <a:srgbClr val="FF545F"/>
              </a:buClr>
              <a:buFont typeface="Arial" panose="020B0604020202020204" pitchFamily="34" charset="0"/>
              <a:buNone/>
              <a:defRPr sz="1800" baseline="0">
                <a:solidFill>
                  <a:schemeClr val="accent3"/>
                </a:solidFill>
                <a:latin typeface="Georgia" panose="02040502050405020303" pitchFamily="18" charset="0"/>
              </a:defRPr>
            </a:lvl1pPr>
          </a:lstStyle>
          <a:p>
            <a:pPr lvl="0"/>
            <a:r>
              <a:rPr lang="en-US"/>
              <a:t>First last name</a:t>
            </a:r>
          </a:p>
        </p:txBody>
      </p:sp>
      <p:sp>
        <p:nvSpPr>
          <p:cNvPr id="80" name="Text Placeholder 22"/>
          <p:cNvSpPr>
            <a:spLocks noGrp="1"/>
          </p:cNvSpPr>
          <p:nvPr>
            <p:ph type="body" sz="quarter" idx="34" hasCustomPrompt="1"/>
          </p:nvPr>
        </p:nvSpPr>
        <p:spPr>
          <a:xfrm>
            <a:off x="7384216" y="4344555"/>
            <a:ext cx="2045424" cy="297008"/>
          </a:xfrm>
          <a:prstGeom prst="rect">
            <a:avLst/>
          </a:prstGeom>
        </p:spPr>
        <p:txBody>
          <a:bodyPr/>
          <a:lstStyle>
            <a:lvl1pPr marL="0" indent="0" algn="l">
              <a:buClr>
                <a:srgbClr val="FF545F"/>
              </a:buClr>
              <a:buFont typeface="Arial" panose="020B0604020202020204" pitchFamily="34" charset="0"/>
              <a:buNone/>
              <a:defRPr sz="1200">
                <a:solidFill>
                  <a:srgbClr val="063161"/>
                </a:solidFill>
                <a:latin typeface="Georgia" panose="02040502050405020303" pitchFamily="18" charset="0"/>
              </a:defRPr>
            </a:lvl1pPr>
          </a:lstStyle>
          <a:p>
            <a:pPr lvl="0"/>
            <a:r>
              <a:rPr lang="en-US"/>
              <a:t>Lorem ipsum dolor sit</a:t>
            </a:r>
          </a:p>
        </p:txBody>
      </p:sp>
      <p:sp>
        <p:nvSpPr>
          <p:cNvPr id="81" name="Text Placeholder 22"/>
          <p:cNvSpPr>
            <a:spLocks noGrp="1"/>
          </p:cNvSpPr>
          <p:nvPr>
            <p:ph type="body" sz="quarter" idx="35" hasCustomPrompt="1"/>
          </p:nvPr>
        </p:nvSpPr>
        <p:spPr>
          <a:xfrm>
            <a:off x="9687582" y="4641562"/>
            <a:ext cx="2045424" cy="1481275"/>
          </a:xfrm>
          <a:prstGeom prst="rect">
            <a:avLst/>
          </a:prstGeom>
        </p:spPr>
        <p:txBody>
          <a:bodyPr/>
          <a:lstStyle>
            <a:lvl1pPr marL="0" indent="0" algn="l">
              <a:buClr>
                <a:srgbClr val="FF545F"/>
              </a:buClr>
              <a:buFont typeface="Arial" panose="020B0604020202020204" pitchFamily="34" charset="0"/>
              <a:buNone/>
              <a:defRPr sz="1200">
                <a:solidFill>
                  <a:srgbClr val="063161"/>
                </a:solidFill>
                <a:latin typeface="Georgia" panose="02040502050405020303" pitchFamily="18" charset="0"/>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a:t>
            </a:r>
          </a:p>
        </p:txBody>
      </p:sp>
      <p:sp>
        <p:nvSpPr>
          <p:cNvPr id="82" name="Text Placeholder 22"/>
          <p:cNvSpPr>
            <a:spLocks noGrp="1"/>
          </p:cNvSpPr>
          <p:nvPr>
            <p:ph type="body" sz="quarter" idx="36" hasCustomPrompt="1"/>
          </p:nvPr>
        </p:nvSpPr>
        <p:spPr>
          <a:xfrm>
            <a:off x="9687582" y="3924011"/>
            <a:ext cx="2045424" cy="359637"/>
          </a:xfrm>
          <a:prstGeom prst="rect">
            <a:avLst/>
          </a:prstGeom>
        </p:spPr>
        <p:txBody>
          <a:bodyPr/>
          <a:lstStyle>
            <a:lvl1pPr marL="0" indent="0" algn="l">
              <a:buClr>
                <a:srgbClr val="FF545F"/>
              </a:buClr>
              <a:buFont typeface="Arial" panose="020B0604020202020204" pitchFamily="34" charset="0"/>
              <a:buNone/>
              <a:defRPr sz="1800" baseline="0">
                <a:solidFill>
                  <a:schemeClr val="accent3"/>
                </a:solidFill>
                <a:latin typeface="Georgia" panose="02040502050405020303" pitchFamily="18" charset="0"/>
              </a:defRPr>
            </a:lvl1pPr>
          </a:lstStyle>
          <a:p>
            <a:pPr lvl="0"/>
            <a:r>
              <a:rPr lang="en-US"/>
              <a:t>First last name</a:t>
            </a:r>
          </a:p>
        </p:txBody>
      </p:sp>
      <p:sp>
        <p:nvSpPr>
          <p:cNvPr id="83" name="Text Placeholder 22"/>
          <p:cNvSpPr>
            <a:spLocks noGrp="1"/>
          </p:cNvSpPr>
          <p:nvPr>
            <p:ph type="body" sz="quarter" idx="37" hasCustomPrompt="1"/>
          </p:nvPr>
        </p:nvSpPr>
        <p:spPr>
          <a:xfrm>
            <a:off x="9687582" y="4344555"/>
            <a:ext cx="2045424" cy="297008"/>
          </a:xfrm>
          <a:prstGeom prst="rect">
            <a:avLst/>
          </a:prstGeom>
        </p:spPr>
        <p:txBody>
          <a:bodyPr/>
          <a:lstStyle>
            <a:lvl1pPr marL="0" indent="0" algn="l">
              <a:buClr>
                <a:srgbClr val="FF545F"/>
              </a:buClr>
              <a:buFont typeface="Arial" panose="020B0604020202020204" pitchFamily="34" charset="0"/>
              <a:buNone/>
              <a:defRPr sz="1200">
                <a:solidFill>
                  <a:srgbClr val="063161"/>
                </a:solidFill>
                <a:latin typeface="Georgia" panose="02040502050405020303" pitchFamily="18" charset="0"/>
              </a:defRPr>
            </a:lvl1pPr>
          </a:lstStyle>
          <a:p>
            <a:pPr lvl="0"/>
            <a:r>
              <a:rPr lang="en-US"/>
              <a:t>Lorem ipsum dolor sit</a:t>
            </a:r>
          </a:p>
        </p:txBody>
      </p:sp>
    </p:spTree>
    <p:extLst>
      <p:ext uri="{BB962C8B-B14F-4D97-AF65-F5344CB8AC3E}">
        <p14:creationId xmlns:p14="http://schemas.microsoft.com/office/powerpoint/2010/main" val="1917131053"/>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estimonial for 1">
    <p:spTree>
      <p:nvGrpSpPr>
        <p:cNvPr id="1" name=""/>
        <p:cNvGrpSpPr/>
        <p:nvPr/>
      </p:nvGrpSpPr>
      <p:grpSpPr>
        <a:xfrm>
          <a:off x="0" y="0"/>
          <a:ext cx="0" cy="0"/>
          <a:chOff x="0" y="0"/>
          <a:chExt cx="0" cy="0"/>
        </a:xfrm>
      </p:grpSpPr>
      <p:pic>
        <p:nvPicPr>
          <p:cNvPr id="43" name="Picture 42"/>
          <p:cNvPicPr>
            <a:picLocks noChangeAspect="1"/>
          </p:cNvPicPr>
          <p:nvPr userDrawn="1"/>
        </p:nvPicPr>
        <p:blipFill>
          <a:blip r:embed="rId2"/>
          <a:stretch>
            <a:fillRect/>
          </a:stretch>
        </p:blipFill>
        <p:spPr>
          <a:xfrm>
            <a:off x="5139310" y="3417088"/>
            <a:ext cx="1922906" cy="1429333"/>
          </a:xfrm>
          <a:prstGeom prst="rect">
            <a:avLst/>
          </a:prstGeom>
        </p:spPr>
      </p:pic>
      <p:pic>
        <p:nvPicPr>
          <p:cNvPr id="23" name="Picture 22"/>
          <p:cNvPicPr>
            <a:picLocks noChangeAspect="1"/>
          </p:cNvPicPr>
          <p:nvPr userDrawn="1"/>
        </p:nvPicPr>
        <p:blipFill>
          <a:blip r:embed="rId3">
            <a:duotone>
              <a:prstClr val="black"/>
              <a:schemeClr val="tx2">
                <a:tint val="45000"/>
                <a:satMod val="400000"/>
              </a:schemeClr>
            </a:duotone>
          </a:blip>
          <a:stretch>
            <a:fillRect/>
          </a:stretch>
        </p:blipFill>
        <p:spPr>
          <a:xfrm>
            <a:off x="4572000" y="2729998"/>
            <a:ext cx="801213" cy="166096"/>
          </a:xfrm>
          <a:prstGeom prst="rect">
            <a:avLst/>
          </a:prstGeom>
        </p:spPr>
      </p:pic>
      <p:pic>
        <p:nvPicPr>
          <p:cNvPr id="25" name="Picture 24"/>
          <p:cNvPicPr>
            <a:picLocks noChangeAspect="1"/>
          </p:cNvPicPr>
          <p:nvPr userDrawn="1"/>
        </p:nvPicPr>
        <p:blipFill>
          <a:blip r:embed="rId3">
            <a:duotone>
              <a:prstClr val="black"/>
              <a:schemeClr val="tx2">
                <a:tint val="45000"/>
                <a:satMod val="400000"/>
              </a:schemeClr>
            </a:duotone>
          </a:blip>
          <a:stretch>
            <a:fillRect/>
          </a:stretch>
        </p:blipFill>
        <p:spPr>
          <a:xfrm rot="10800000">
            <a:off x="6818787" y="2729998"/>
            <a:ext cx="801213" cy="166096"/>
          </a:xfrm>
          <a:prstGeom prst="rect">
            <a:avLst/>
          </a:prstGeom>
        </p:spPr>
      </p:pic>
      <p:sp>
        <p:nvSpPr>
          <p:cNvPr id="20" name="Picture Placeholder 4"/>
          <p:cNvSpPr>
            <a:spLocks noGrp="1"/>
          </p:cNvSpPr>
          <p:nvPr userDrawn="1">
            <p:ph type="pic" sz="quarter" idx="17"/>
          </p:nvPr>
        </p:nvSpPr>
        <p:spPr>
          <a:xfrm>
            <a:off x="5595938" y="2308225"/>
            <a:ext cx="1009650" cy="1009650"/>
          </a:xfrm>
          <a:prstGeom prst="rect">
            <a:avLst/>
          </a:prstGeom>
        </p:spPr>
        <p:txBody>
          <a:bodyPr/>
          <a:lstStyle>
            <a:lvl1pPr algn="ctr">
              <a:defRPr sz="1200">
                <a:solidFill>
                  <a:schemeClr val="bg1"/>
                </a:solidFill>
              </a:defRPr>
            </a:lvl1pPr>
          </a:lstStyle>
          <a:p>
            <a:endParaRPr lang="en-IN"/>
          </a:p>
        </p:txBody>
      </p:sp>
      <p:sp>
        <p:nvSpPr>
          <p:cNvPr id="22" name="Text Placeholder 22"/>
          <p:cNvSpPr>
            <a:spLocks noGrp="1"/>
          </p:cNvSpPr>
          <p:nvPr userDrawn="1">
            <p:ph type="body" sz="quarter" idx="18" hasCustomPrompt="1"/>
          </p:nvPr>
        </p:nvSpPr>
        <p:spPr>
          <a:xfrm>
            <a:off x="1856809" y="3511549"/>
            <a:ext cx="8487908" cy="1289051"/>
          </a:xfrm>
          <a:prstGeom prst="rect">
            <a:avLst/>
          </a:prstGeom>
        </p:spPr>
        <p:txBody>
          <a:bodyPr/>
          <a:lstStyle>
            <a:lvl1pPr marL="0" indent="0" algn="ctr">
              <a:buClr>
                <a:srgbClr val="FF545F"/>
              </a:buClr>
              <a:buFont typeface="Arial" panose="020B0604020202020204" pitchFamily="34" charset="0"/>
              <a:buNone/>
              <a:defRPr sz="1600">
                <a:solidFill>
                  <a:schemeClr val="accent3"/>
                </a:solidFill>
                <a:latin typeface="Georgia" panose="02040502050405020303" pitchFamily="18" charset="0"/>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a:t>
            </a:r>
            <a:r>
              <a:rPr lang="en-US" err="1"/>
              <a:t>dolore</a:t>
            </a:r>
            <a:r>
              <a:rPr lang="en-US"/>
              <a:t>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a:t>
            </a:r>
          </a:p>
        </p:txBody>
      </p:sp>
      <p:sp>
        <p:nvSpPr>
          <p:cNvPr id="26" name="Text Placeholder 22"/>
          <p:cNvSpPr>
            <a:spLocks noGrp="1"/>
          </p:cNvSpPr>
          <p:nvPr userDrawn="1">
            <p:ph type="body" sz="quarter" idx="19" hasCustomPrompt="1"/>
          </p:nvPr>
        </p:nvSpPr>
        <p:spPr>
          <a:xfrm>
            <a:off x="4630370" y="5387139"/>
            <a:ext cx="2940786" cy="324343"/>
          </a:xfrm>
          <a:prstGeom prst="rect">
            <a:avLst/>
          </a:prstGeom>
        </p:spPr>
        <p:txBody>
          <a:bodyPr/>
          <a:lstStyle>
            <a:lvl1pPr marL="0" indent="0" algn="ctr">
              <a:buClr>
                <a:srgbClr val="FF545F"/>
              </a:buClr>
              <a:buFont typeface="Arial" panose="020B0604020202020204" pitchFamily="34" charset="0"/>
              <a:buNone/>
              <a:defRPr sz="1200">
                <a:solidFill>
                  <a:schemeClr val="accent3"/>
                </a:solidFill>
                <a:latin typeface="Georgia" panose="02040502050405020303" pitchFamily="18" charset="0"/>
              </a:defRPr>
            </a:lvl1pPr>
          </a:lstStyle>
          <a:p>
            <a:pPr lvl="0"/>
            <a:r>
              <a:rPr lang="en-US"/>
              <a:t>Company name</a:t>
            </a:r>
          </a:p>
        </p:txBody>
      </p:sp>
      <p:sp>
        <p:nvSpPr>
          <p:cNvPr id="27" name="Text Placeholder 22"/>
          <p:cNvSpPr>
            <a:spLocks noGrp="1"/>
          </p:cNvSpPr>
          <p:nvPr userDrawn="1">
            <p:ph type="body" sz="quarter" idx="20" hasCustomPrompt="1"/>
          </p:nvPr>
        </p:nvSpPr>
        <p:spPr>
          <a:xfrm>
            <a:off x="4630370" y="5086350"/>
            <a:ext cx="2940786" cy="324343"/>
          </a:xfrm>
          <a:prstGeom prst="rect">
            <a:avLst/>
          </a:prstGeom>
        </p:spPr>
        <p:txBody>
          <a:bodyPr/>
          <a:lstStyle>
            <a:lvl1pPr marL="0" indent="0" algn="ctr">
              <a:buClr>
                <a:srgbClr val="FF545F"/>
              </a:buClr>
              <a:buFont typeface="Arial" panose="020B0604020202020204" pitchFamily="34" charset="0"/>
              <a:buNone/>
              <a:defRPr sz="1800" spc="600">
                <a:solidFill>
                  <a:schemeClr val="accent3"/>
                </a:solidFill>
                <a:latin typeface="Georgia" panose="02040502050405020303" pitchFamily="18" charset="0"/>
              </a:defRPr>
            </a:lvl1pPr>
          </a:lstStyle>
          <a:p>
            <a:pPr lvl="0"/>
            <a:r>
              <a:rPr lang="en-US"/>
              <a:t>Name of person</a:t>
            </a:r>
          </a:p>
        </p:txBody>
      </p:sp>
      <p:sp>
        <p:nvSpPr>
          <p:cNvPr id="45" name="Text Placeholder 22"/>
          <p:cNvSpPr>
            <a:spLocks noGrp="1"/>
          </p:cNvSpPr>
          <p:nvPr userDrawn="1">
            <p:ph type="body" sz="quarter" idx="11" hasCustomPrompt="1"/>
          </p:nvPr>
        </p:nvSpPr>
        <p:spPr>
          <a:xfrm>
            <a:off x="457200" y="460357"/>
            <a:ext cx="6858000" cy="533400"/>
          </a:xfrm>
          <a:prstGeom prst="rect">
            <a:avLst/>
          </a:prstGeom>
        </p:spPr>
        <p:txBody>
          <a:bodyPr/>
          <a:lstStyle>
            <a:lvl1pPr>
              <a:defRPr sz="3000">
                <a:solidFill>
                  <a:schemeClr val="accent3"/>
                </a:solidFill>
                <a:latin typeface="Georgia" panose="02040502050405020303" pitchFamily="18" charset="0"/>
              </a:defRPr>
            </a:lvl1pPr>
          </a:lstStyle>
          <a:p>
            <a:pPr lvl="0"/>
            <a:r>
              <a:rPr lang="en-IN"/>
              <a:t>Content slide title goes here</a:t>
            </a:r>
            <a:endParaRPr lang="en-US"/>
          </a:p>
        </p:txBody>
      </p:sp>
      <p:sp>
        <p:nvSpPr>
          <p:cNvPr id="46" name="Text Placeholder 22"/>
          <p:cNvSpPr>
            <a:spLocks noGrp="1"/>
          </p:cNvSpPr>
          <p:nvPr userDrawn="1">
            <p:ph type="body" sz="quarter" idx="12" hasCustomPrompt="1"/>
          </p:nvPr>
        </p:nvSpPr>
        <p:spPr>
          <a:xfrm>
            <a:off x="457200" y="1022785"/>
            <a:ext cx="9372600" cy="533400"/>
          </a:xfrm>
          <a:prstGeom prst="rect">
            <a:avLst/>
          </a:prstGeom>
        </p:spPr>
        <p:txBody>
          <a:bodyPr/>
          <a:lstStyle>
            <a:lvl1pPr>
              <a:defRPr sz="2200">
                <a:solidFill>
                  <a:schemeClr val="accent3"/>
                </a:solidFill>
                <a:latin typeface="Georgia" panose="02040502050405020303" pitchFamily="18" charset="0"/>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endParaRPr lang="en-US"/>
          </a:p>
        </p:txBody>
      </p:sp>
      <p:sp>
        <p:nvSpPr>
          <p:cNvPr id="13" name="Slide Number Placeholder 5"/>
          <p:cNvSpPr txBox="1">
            <a:spLocks/>
          </p:cNvSpPr>
          <p:nvPr userDrawn="1"/>
        </p:nvSpPr>
        <p:spPr>
          <a:xfrm>
            <a:off x="464594" y="6546567"/>
            <a:ext cx="682256" cy="215444"/>
          </a:xfrm>
          <a:prstGeom prst="rect">
            <a:avLst/>
          </a:prstGeom>
        </p:spPr>
        <p:txBody>
          <a:bodyPr lIns="0" tIns="0" rIns="0" bIns="0" anchor="ctr">
            <a:noAutofit/>
          </a:bodyPr>
          <a:lstStyle>
            <a:defPPr>
              <a:defRPr lang="en-US"/>
            </a:defPPr>
            <a:lvl1pPr marL="0" algn="l" defTabSz="914400" rtl="0" eaLnBrk="1" latinLnBrk="0" hangingPunct="1">
              <a:defRPr sz="800" kern="1200">
                <a:solidFill>
                  <a:srgbClr val="053061"/>
                </a:solidFill>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285110E-A93C-E24B-BA01-8EFF0EF70079}" type="slidenum">
              <a:rPr lang="en-US" b="1" smtClean="0">
                <a:solidFill>
                  <a:schemeClr val="accent6"/>
                </a:solidFill>
                <a:latin typeface="+mn-lt"/>
              </a:rPr>
              <a:pPr/>
              <a:t>‹#›</a:t>
            </a:fld>
            <a:endParaRPr lang="en-US" b="1">
              <a:solidFill>
                <a:schemeClr val="accent6"/>
              </a:solidFill>
              <a:latin typeface="+mn-lt"/>
            </a:endParaRPr>
          </a:p>
        </p:txBody>
      </p:sp>
      <p:sp>
        <p:nvSpPr>
          <p:cNvPr id="14" name="TextBox 13"/>
          <p:cNvSpPr txBox="1"/>
          <p:nvPr userDrawn="1"/>
        </p:nvSpPr>
        <p:spPr>
          <a:xfrm>
            <a:off x="805722" y="6546567"/>
            <a:ext cx="2361408" cy="215444"/>
          </a:xfrm>
          <a:prstGeom prst="rect">
            <a:avLst/>
          </a:prstGeom>
          <a:noFill/>
        </p:spPr>
        <p:txBody>
          <a:bodyPr wrap="square" lIns="0" tIns="0" rIns="0" bIns="0" rtlCol="0" anchor="ctr">
            <a:noAutofit/>
          </a:bodyPr>
          <a:lstStyle/>
          <a:p>
            <a:r>
              <a:rPr lang="en-US" sz="800">
                <a:solidFill>
                  <a:schemeClr val="accent6"/>
                </a:solidFill>
                <a:latin typeface="+mn-lt"/>
                <a:ea typeface="Georgia" charset="0"/>
                <a:cs typeface="Georgia" charset="0"/>
              </a:rPr>
              <a:t>® 2018 Copyright Genpact. All Rights Reserved.</a:t>
            </a:r>
          </a:p>
        </p:txBody>
      </p:sp>
      <p:pic>
        <p:nvPicPr>
          <p:cNvPr id="15" name="Picture 14"/>
          <p:cNvPicPr>
            <a:picLocks noChangeAspect="1"/>
          </p:cNvPicPr>
          <p:nvPr userDrawn="1"/>
        </p:nvPicPr>
        <p:blipFill>
          <a:blip r:embed="rId4"/>
          <a:stretch>
            <a:fillRect/>
          </a:stretch>
        </p:blipFill>
        <p:spPr>
          <a:xfrm>
            <a:off x="10893034" y="6462131"/>
            <a:ext cx="839972" cy="309081"/>
          </a:xfrm>
          <a:prstGeom prst="rect">
            <a:avLst/>
          </a:prstGeom>
        </p:spPr>
      </p:pic>
    </p:spTree>
    <p:extLst>
      <p:ext uri="{BB962C8B-B14F-4D97-AF65-F5344CB8AC3E}">
        <p14:creationId xmlns:p14="http://schemas.microsoft.com/office/powerpoint/2010/main" val="1341089475"/>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estimonial for 3">
    <p:spTree>
      <p:nvGrpSpPr>
        <p:cNvPr id="1" name=""/>
        <p:cNvGrpSpPr/>
        <p:nvPr/>
      </p:nvGrpSpPr>
      <p:grpSpPr>
        <a:xfrm>
          <a:off x="0" y="0"/>
          <a:ext cx="0" cy="0"/>
          <a:chOff x="0" y="0"/>
          <a:chExt cx="0" cy="0"/>
        </a:xfrm>
      </p:grpSpPr>
      <p:pic>
        <p:nvPicPr>
          <p:cNvPr id="43" name="Picture 42"/>
          <p:cNvPicPr>
            <a:picLocks noChangeAspect="1"/>
          </p:cNvPicPr>
          <p:nvPr userDrawn="1"/>
        </p:nvPicPr>
        <p:blipFill>
          <a:blip r:embed="rId2"/>
          <a:stretch>
            <a:fillRect/>
          </a:stretch>
        </p:blipFill>
        <p:spPr>
          <a:xfrm>
            <a:off x="5069124" y="3417088"/>
            <a:ext cx="1922906" cy="1429333"/>
          </a:xfrm>
          <a:prstGeom prst="rect">
            <a:avLst/>
          </a:prstGeom>
        </p:spPr>
      </p:pic>
      <p:pic>
        <p:nvPicPr>
          <p:cNvPr id="9" name="Picture 8"/>
          <p:cNvPicPr>
            <a:picLocks noChangeAspect="1"/>
          </p:cNvPicPr>
          <p:nvPr userDrawn="1"/>
        </p:nvPicPr>
        <p:blipFill>
          <a:blip r:embed="rId2"/>
          <a:stretch>
            <a:fillRect/>
          </a:stretch>
        </p:blipFill>
        <p:spPr>
          <a:xfrm>
            <a:off x="1492028" y="3417088"/>
            <a:ext cx="1922906" cy="1429333"/>
          </a:xfrm>
          <a:prstGeom prst="rect">
            <a:avLst/>
          </a:prstGeom>
        </p:spPr>
      </p:pic>
      <p:pic>
        <p:nvPicPr>
          <p:cNvPr id="23" name="Picture 22"/>
          <p:cNvPicPr>
            <a:picLocks noChangeAspect="1"/>
          </p:cNvPicPr>
          <p:nvPr userDrawn="1"/>
        </p:nvPicPr>
        <p:blipFill>
          <a:blip r:embed="rId3">
            <a:duotone>
              <a:prstClr val="black"/>
              <a:schemeClr val="tx2">
                <a:tint val="45000"/>
                <a:satMod val="400000"/>
              </a:schemeClr>
            </a:duotone>
          </a:blip>
          <a:stretch>
            <a:fillRect/>
          </a:stretch>
        </p:blipFill>
        <p:spPr>
          <a:xfrm>
            <a:off x="4544677" y="2729998"/>
            <a:ext cx="801213" cy="166096"/>
          </a:xfrm>
          <a:prstGeom prst="rect">
            <a:avLst/>
          </a:prstGeom>
        </p:spPr>
      </p:pic>
      <p:pic>
        <p:nvPicPr>
          <p:cNvPr id="25" name="Picture 24"/>
          <p:cNvPicPr>
            <a:picLocks noChangeAspect="1"/>
          </p:cNvPicPr>
          <p:nvPr userDrawn="1"/>
        </p:nvPicPr>
        <p:blipFill>
          <a:blip r:embed="rId3">
            <a:duotone>
              <a:prstClr val="black"/>
              <a:schemeClr val="tx2">
                <a:tint val="45000"/>
                <a:satMod val="400000"/>
              </a:schemeClr>
            </a:duotone>
          </a:blip>
          <a:stretch>
            <a:fillRect/>
          </a:stretch>
        </p:blipFill>
        <p:spPr>
          <a:xfrm rot="10800000">
            <a:off x="6715264" y="2729998"/>
            <a:ext cx="801213" cy="166096"/>
          </a:xfrm>
          <a:prstGeom prst="rect">
            <a:avLst/>
          </a:prstGeom>
        </p:spPr>
      </p:pic>
      <p:sp>
        <p:nvSpPr>
          <p:cNvPr id="5" name="Picture Placeholder 4"/>
          <p:cNvSpPr>
            <a:spLocks noGrp="1"/>
          </p:cNvSpPr>
          <p:nvPr userDrawn="1">
            <p:ph type="pic" sz="quarter" idx="13"/>
          </p:nvPr>
        </p:nvSpPr>
        <p:spPr>
          <a:xfrm>
            <a:off x="1949081" y="2308225"/>
            <a:ext cx="1009650" cy="1009650"/>
          </a:xfrm>
          <a:prstGeom prst="rect">
            <a:avLst/>
          </a:prstGeom>
        </p:spPr>
        <p:txBody>
          <a:bodyPr/>
          <a:lstStyle>
            <a:lvl1pPr algn="ctr">
              <a:defRPr sz="1200">
                <a:solidFill>
                  <a:schemeClr val="bg1"/>
                </a:solidFill>
              </a:defRPr>
            </a:lvl1pPr>
          </a:lstStyle>
          <a:p>
            <a:endParaRPr lang="en-IN"/>
          </a:p>
        </p:txBody>
      </p:sp>
      <p:sp>
        <p:nvSpPr>
          <p:cNvPr id="24" name="Text Placeholder 22"/>
          <p:cNvSpPr>
            <a:spLocks noGrp="1"/>
          </p:cNvSpPr>
          <p:nvPr userDrawn="1">
            <p:ph type="body" sz="quarter" idx="14" hasCustomPrompt="1"/>
          </p:nvPr>
        </p:nvSpPr>
        <p:spPr>
          <a:xfrm>
            <a:off x="983513" y="3511549"/>
            <a:ext cx="2940786" cy="1289051"/>
          </a:xfrm>
          <a:prstGeom prst="rect">
            <a:avLst/>
          </a:prstGeom>
        </p:spPr>
        <p:txBody>
          <a:bodyPr/>
          <a:lstStyle>
            <a:lvl1pPr marL="0" indent="0" algn="ctr">
              <a:buClr>
                <a:srgbClr val="FF545F"/>
              </a:buClr>
              <a:buFont typeface="Arial" panose="020B0604020202020204" pitchFamily="34" charset="0"/>
              <a:buNone/>
              <a:defRPr sz="1400">
                <a:solidFill>
                  <a:schemeClr val="accent3"/>
                </a:solidFill>
                <a:latin typeface="Georgia" panose="02040502050405020303" pitchFamily="18" charset="0"/>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a:t>
            </a:r>
          </a:p>
        </p:txBody>
      </p:sp>
      <p:pic>
        <p:nvPicPr>
          <p:cNvPr id="14" name="Picture 13"/>
          <p:cNvPicPr>
            <a:picLocks noChangeAspect="1"/>
          </p:cNvPicPr>
          <p:nvPr userDrawn="1"/>
        </p:nvPicPr>
        <p:blipFill>
          <a:blip r:embed="rId3">
            <a:duotone>
              <a:prstClr val="black"/>
              <a:schemeClr val="tx2">
                <a:tint val="45000"/>
                <a:satMod val="400000"/>
              </a:schemeClr>
            </a:duotone>
          </a:blip>
          <a:stretch>
            <a:fillRect/>
          </a:stretch>
        </p:blipFill>
        <p:spPr>
          <a:xfrm>
            <a:off x="968006" y="2729998"/>
            <a:ext cx="801213" cy="166096"/>
          </a:xfrm>
          <a:prstGeom prst="rect">
            <a:avLst/>
          </a:prstGeom>
        </p:spPr>
      </p:pic>
      <p:pic>
        <p:nvPicPr>
          <p:cNvPr id="35" name="Picture 34"/>
          <p:cNvPicPr>
            <a:picLocks noChangeAspect="1"/>
          </p:cNvPicPr>
          <p:nvPr userDrawn="1"/>
        </p:nvPicPr>
        <p:blipFill>
          <a:blip r:embed="rId3">
            <a:duotone>
              <a:prstClr val="black"/>
              <a:schemeClr val="tx2">
                <a:tint val="45000"/>
                <a:satMod val="400000"/>
              </a:schemeClr>
            </a:duotone>
          </a:blip>
          <a:stretch>
            <a:fillRect/>
          </a:stretch>
        </p:blipFill>
        <p:spPr>
          <a:xfrm rot="10800000">
            <a:off x="3138593" y="2729998"/>
            <a:ext cx="801213" cy="166096"/>
          </a:xfrm>
          <a:prstGeom prst="rect">
            <a:avLst/>
          </a:prstGeom>
        </p:spPr>
      </p:pic>
      <p:sp>
        <p:nvSpPr>
          <p:cNvPr id="37" name="Text Placeholder 22"/>
          <p:cNvSpPr>
            <a:spLocks noGrp="1"/>
          </p:cNvSpPr>
          <p:nvPr userDrawn="1">
            <p:ph type="body" sz="quarter" idx="16" hasCustomPrompt="1"/>
          </p:nvPr>
        </p:nvSpPr>
        <p:spPr>
          <a:xfrm>
            <a:off x="983513" y="5387139"/>
            <a:ext cx="2940786" cy="324343"/>
          </a:xfrm>
          <a:prstGeom prst="rect">
            <a:avLst/>
          </a:prstGeom>
        </p:spPr>
        <p:txBody>
          <a:bodyPr/>
          <a:lstStyle>
            <a:lvl1pPr marL="0" indent="0" algn="ctr">
              <a:buClr>
                <a:srgbClr val="FF545F"/>
              </a:buClr>
              <a:buFont typeface="Arial" panose="020B0604020202020204" pitchFamily="34" charset="0"/>
              <a:buNone/>
              <a:defRPr sz="1200">
                <a:solidFill>
                  <a:schemeClr val="accent3"/>
                </a:solidFill>
                <a:latin typeface="Georgia" panose="02040502050405020303" pitchFamily="18" charset="0"/>
              </a:defRPr>
            </a:lvl1pPr>
          </a:lstStyle>
          <a:p>
            <a:pPr lvl="0"/>
            <a:r>
              <a:rPr lang="en-US"/>
              <a:t>Company name</a:t>
            </a:r>
          </a:p>
        </p:txBody>
      </p:sp>
      <p:sp>
        <p:nvSpPr>
          <p:cNvPr id="36" name="Text Placeholder 22"/>
          <p:cNvSpPr>
            <a:spLocks noGrp="1"/>
          </p:cNvSpPr>
          <p:nvPr userDrawn="1">
            <p:ph type="body" sz="quarter" idx="15" hasCustomPrompt="1"/>
          </p:nvPr>
        </p:nvSpPr>
        <p:spPr>
          <a:xfrm>
            <a:off x="983513" y="5086350"/>
            <a:ext cx="2940786" cy="324343"/>
          </a:xfrm>
          <a:prstGeom prst="rect">
            <a:avLst/>
          </a:prstGeom>
        </p:spPr>
        <p:txBody>
          <a:bodyPr/>
          <a:lstStyle>
            <a:lvl1pPr marL="0" indent="0" algn="ctr">
              <a:buClr>
                <a:srgbClr val="FF545F"/>
              </a:buClr>
              <a:buFont typeface="Arial" panose="020B0604020202020204" pitchFamily="34" charset="0"/>
              <a:buNone/>
              <a:defRPr sz="1800" spc="600">
                <a:solidFill>
                  <a:schemeClr val="accent3"/>
                </a:solidFill>
                <a:latin typeface="Georgia" panose="02040502050405020303" pitchFamily="18" charset="0"/>
              </a:defRPr>
            </a:lvl1pPr>
          </a:lstStyle>
          <a:p>
            <a:pPr lvl="0"/>
            <a:r>
              <a:rPr lang="en-US"/>
              <a:t>Name of person</a:t>
            </a:r>
          </a:p>
        </p:txBody>
      </p:sp>
      <p:sp>
        <p:nvSpPr>
          <p:cNvPr id="20" name="Picture Placeholder 4"/>
          <p:cNvSpPr>
            <a:spLocks noGrp="1"/>
          </p:cNvSpPr>
          <p:nvPr userDrawn="1">
            <p:ph type="pic" sz="quarter" idx="17"/>
          </p:nvPr>
        </p:nvSpPr>
        <p:spPr>
          <a:xfrm>
            <a:off x="5525752" y="2308225"/>
            <a:ext cx="1009650" cy="1009650"/>
          </a:xfrm>
          <a:prstGeom prst="rect">
            <a:avLst/>
          </a:prstGeom>
        </p:spPr>
        <p:txBody>
          <a:bodyPr/>
          <a:lstStyle>
            <a:lvl1pPr algn="ctr">
              <a:defRPr sz="1200">
                <a:solidFill>
                  <a:schemeClr val="bg1"/>
                </a:solidFill>
              </a:defRPr>
            </a:lvl1pPr>
          </a:lstStyle>
          <a:p>
            <a:endParaRPr lang="en-IN"/>
          </a:p>
        </p:txBody>
      </p:sp>
      <p:sp>
        <p:nvSpPr>
          <p:cNvPr id="22" name="Text Placeholder 22"/>
          <p:cNvSpPr>
            <a:spLocks noGrp="1"/>
          </p:cNvSpPr>
          <p:nvPr userDrawn="1">
            <p:ph type="body" sz="quarter" idx="18" hasCustomPrompt="1"/>
          </p:nvPr>
        </p:nvSpPr>
        <p:spPr>
          <a:xfrm>
            <a:off x="4560184" y="3511549"/>
            <a:ext cx="2940786" cy="1289051"/>
          </a:xfrm>
          <a:prstGeom prst="rect">
            <a:avLst/>
          </a:prstGeom>
        </p:spPr>
        <p:txBody>
          <a:bodyPr/>
          <a:lstStyle>
            <a:lvl1pPr marL="0" indent="0" algn="ctr">
              <a:buClr>
                <a:srgbClr val="FF545F"/>
              </a:buClr>
              <a:buFont typeface="Arial" panose="020B0604020202020204" pitchFamily="34" charset="0"/>
              <a:buNone/>
              <a:defRPr sz="1400">
                <a:solidFill>
                  <a:schemeClr val="accent3"/>
                </a:solidFill>
                <a:latin typeface="Georgia" panose="02040502050405020303" pitchFamily="18" charset="0"/>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a:t>
            </a:r>
          </a:p>
        </p:txBody>
      </p:sp>
      <p:sp>
        <p:nvSpPr>
          <p:cNvPr id="26" name="Text Placeholder 22"/>
          <p:cNvSpPr>
            <a:spLocks noGrp="1"/>
          </p:cNvSpPr>
          <p:nvPr userDrawn="1">
            <p:ph type="body" sz="quarter" idx="19" hasCustomPrompt="1"/>
          </p:nvPr>
        </p:nvSpPr>
        <p:spPr>
          <a:xfrm>
            <a:off x="4560184" y="5387139"/>
            <a:ext cx="2940786" cy="324343"/>
          </a:xfrm>
          <a:prstGeom prst="rect">
            <a:avLst/>
          </a:prstGeom>
        </p:spPr>
        <p:txBody>
          <a:bodyPr/>
          <a:lstStyle>
            <a:lvl1pPr marL="0" indent="0" algn="ctr">
              <a:buClr>
                <a:srgbClr val="FF545F"/>
              </a:buClr>
              <a:buFont typeface="Arial" panose="020B0604020202020204" pitchFamily="34" charset="0"/>
              <a:buNone/>
              <a:defRPr sz="1200">
                <a:solidFill>
                  <a:schemeClr val="accent3"/>
                </a:solidFill>
                <a:latin typeface="Georgia" panose="02040502050405020303" pitchFamily="18" charset="0"/>
              </a:defRPr>
            </a:lvl1pPr>
          </a:lstStyle>
          <a:p>
            <a:pPr lvl="0"/>
            <a:r>
              <a:rPr lang="en-US"/>
              <a:t>Company name</a:t>
            </a:r>
          </a:p>
        </p:txBody>
      </p:sp>
      <p:sp>
        <p:nvSpPr>
          <p:cNvPr id="27" name="Text Placeholder 22"/>
          <p:cNvSpPr>
            <a:spLocks noGrp="1"/>
          </p:cNvSpPr>
          <p:nvPr userDrawn="1">
            <p:ph type="body" sz="quarter" idx="20" hasCustomPrompt="1"/>
          </p:nvPr>
        </p:nvSpPr>
        <p:spPr>
          <a:xfrm>
            <a:off x="4560184" y="5086350"/>
            <a:ext cx="2940786" cy="324343"/>
          </a:xfrm>
          <a:prstGeom prst="rect">
            <a:avLst/>
          </a:prstGeom>
        </p:spPr>
        <p:txBody>
          <a:bodyPr/>
          <a:lstStyle>
            <a:lvl1pPr marL="0" indent="0" algn="ctr">
              <a:buClr>
                <a:srgbClr val="FF545F"/>
              </a:buClr>
              <a:buFont typeface="Arial" panose="020B0604020202020204" pitchFamily="34" charset="0"/>
              <a:buNone/>
              <a:defRPr sz="1800" spc="600">
                <a:solidFill>
                  <a:schemeClr val="accent3"/>
                </a:solidFill>
                <a:latin typeface="Georgia" panose="02040502050405020303" pitchFamily="18" charset="0"/>
              </a:defRPr>
            </a:lvl1pPr>
          </a:lstStyle>
          <a:p>
            <a:pPr lvl="0"/>
            <a:r>
              <a:rPr lang="en-US"/>
              <a:t>Name of person</a:t>
            </a:r>
          </a:p>
        </p:txBody>
      </p:sp>
      <p:sp>
        <p:nvSpPr>
          <p:cNvPr id="33" name="Picture Placeholder 4"/>
          <p:cNvSpPr>
            <a:spLocks noGrp="1"/>
          </p:cNvSpPr>
          <p:nvPr userDrawn="1">
            <p:ph type="pic" sz="quarter" idx="21"/>
          </p:nvPr>
        </p:nvSpPr>
        <p:spPr>
          <a:xfrm>
            <a:off x="9106148" y="2308225"/>
            <a:ext cx="1009650" cy="1009650"/>
          </a:xfrm>
          <a:prstGeom prst="rect">
            <a:avLst/>
          </a:prstGeom>
        </p:spPr>
        <p:txBody>
          <a:bodyPr/>
          <a:lstStyle>
            <a:lvl1pPr algn="ctr">
              <a:defRPr sz="1200">
                <a:solidFill>
                  <a:schemeClr val="bg1"/>
                </a:solidFill>
              </a:defRPr>
            </a:lvl1pPr>
          </a:lstStyle>
          <a:p>
            <a:endParaRPr lang="en-IN"/>
          </a:p>
        </p:txBody>
      </p:sp>
      <p:pic>
        <p:nvPicPr>
          <p:cNvPr id="39" name="Picture 38"/>
          <p:cNvPicPr>
            <a:picLocks noChangeAspect="1"/>
          </p:cNvPicPr>
          <p:nvPr userDrawn="1"/>
        </p:nvPicPr>
        <p:blipFill>
          <a:blip r:embed="rId3">
            <a:duotone>
              <a:prstClr val="black"/>
              <a:schemeClr val="tx2">
                <a:tint val="45000"/>
                <a:satMod val="400000"/>
              </a:schemeClr>
            </a:duotone>
          </a:blip>
          <a:stretch>
            <a:fillRect/>
          </a:stretch>
        </p:blipFill>
        <p:spPr>
          <a:xfrm>
            <a:off x="8125073" y="2729998"/>
            <a:ext cx="801213" cy="166096"/>
          </a:xfrm>
          <a:prstGeom prst="rect">
            <a:avLst/>
          </a:prstGeom>
        </p:spPr>
      </p:pic>
      <p:pic>
        <p:nvPicPr>
          <p:cNvPr id="40" name="Picture 39"/>
          <p:cNvPicPr>
            <a:picLocks noChangeAspect="1"/>
          </p:cNvPicPr>
          <p:nvPr userDrawn="1"/>
        </p:nvPicPr>
        <p:blipFill>
          <a:blip r:embed="rId3">
            <a:duotone>
              <a:prstClr val="black"/>
              <a:schemeClr val="tx2">
                <a:tint val="45000"/>
                <a:satMod val="400000"/>
              </a:schemeClr>
            </a:duotone>
          </a:blip>
          <a:stretch>
            <a:fillRect/>
          </a:stretch>
        </p:blipFill>
        <p:spPr>
          <a:xfrm rot="10800000">
            <a:off x="10295660" y="2729998"/>
            <a:ext cx="801213" cy="166096"/>
          </a:xfrm>
          <a:prstGeom prst="rect">
            <a:avLst/>
          </a:prstGeom>
        </p:spPr>
      </p:pic>
      <p:sp>
        <p:nvSpPr>
          <p:cNvPr id="41" name="Text Placeholder 22"/>
          <p:cNvSpPr>
            <a:spLocks noGrp="1"/>
          </p:cNvSpPr>
          <p:nvPr userDrawn="1">
            <p:ph type="body" sz="quarter" idx="23" hasCustomPrompt="1"/>
          </p:nvPr>
        </p:nvSpPr>
        <p:spPr>
          <a:xfrm>
            <a:off x="8140580" y="5387139"/>
            <a:ext cx="2940786" cy="324343"/>
          </a:xfrm>
          <a:prstGeom prst="rect">
            <a:avLst/>
          </a:prstGeom>
        </p:spPr>
        <p:txBody>
          <a:bodyPr/>
          <a:lstStyle>
            <a:lvl1pPr marL="0" indent="0" algn="ctr">
              <a:buClr>
                <a:srgbClr val="FF545F"/>
              </a:buClr>
              <a:buFont typeface="Arial" panose="020B0604020202020204" pitchFamily="34" charset="0"/>
              <a:buNone/>
              <a:defRPr sz="1200">
                <a:solidFill>
                  <a:schemeClr val="accent3"/>
                </a:solidFill>
                <a:latin typeface="Georgia" panose="02040502050405020303" pitchFamily="18" charset="0"/>
              </a:defRPr>
            </a:lvl1pPr>
          </a:lstStyle>
          <a:p>
            <a:pPr lvl="0"/>
            <a:r>
              <a:rPr lang="en-US"/>
              <a:t>Company name</a:t>
            </a:r>
          </a:p>
        </p:txBody>
      </p:sp>
      <p:sp>
        <p:nvSpPr>
          <p:cNvPr id="42" name="Text Placeholder 22"/>
          <p:cNvSpPr>
            <a:spLocks noGrp="1"/>
          </p:cNvSpPr>
          <p:nvPr userDrawn="1">
            <p:ph type="body" sz="quarter" idx="24" hasCustomPrompt="1"/>
          </p:nvPr>
        </p:nvSpPr>
        <p:spPr>
          <a:xfrm>
            <a:off x="8140580" y="5086350"/>
            <a:ext cx="2940786" cy="324343"/>
          </a:xfrm>
          <a:prstGeom prst="rect">
            <a:avLst/>
          </a:prstGeom>
        </p:spPr>
        <p:txBody>
          <a:bodyPr/>
          <a:lstStyle>
            <a:lvl1pPr marL="0" indent="0" algn="ctr">
              <a:buClr>
                <a:srgbClr val="FF545F"/>
              </a:buClr>
              <a:buFont typeface="Arial" panose="020B0604020202020204" pitchFamily="34" charset="0"/>
              <a:buNone/>
              <a:defRPr sz="1800" spc="600">
                <a:solidFill>
                  <a:schemeClr val="accent3"/>
                </a:solidFill>
                <a:latin typeface="Georgia" panose="02040502050405020303" pitchFamily="18" charset="0"/>
              </a:defRPr>
            </a:lvl1pPr>
          </a:lstStyle>
          <a:p>
            <a:pPr lvl="0"/>
            <a:r>
              <a:rPr lang="en-US"/>
              <a:t>Name of person</a:t>
            </a:r>
          </a:p>
        </p:txBody>
      </p:sp>
      <p:sp>
        <p:nvSpPr>
          <p:cNvPr id="45" name="Text Placeholder 22"/>
          <p:cNvSpPr>
            <a:spLocks noGrp="1"/>
          </p:cNvSpPr>
          <p:nvPr userDrawn="1">
            <p:ph type="body" sz="quarter" idx="11" hasCustomPrompt="1"/>
          </p:nvPr>
        </p:nvSpPr>
        <p:spPr>
          <a:xfrm>
            <a:off x="457200" y="460357"/>
            <a:ext cx="6858000" cy="533400"/>
          </a:xfrm>
          <a:prstGeom prst="rect">
            <a:avLst/>
          </a:prstGeom>
        </p:spPr>
        <p:txBody>
          <a:bodyPr/>
          <a:lstStyle>
            <a:lvl1pPr>
              <a:defRPr sz="3000">
                <a:solidFill>
                  <a:schemeClr val="accent3"/>
                </a:solidFill>
                <a:latin typeface="Georgia" panose="02040502050405020303" pitchFamily="18" charset="0"/>
              </a:defRPr>
            </a:lvl1pPr>
          </a:lstStyle>
          <a:p>
            <a:pPr lvl="0"/>
            <a:r>
              <a:rPr lang="en-IN"/>
              <a:t>Content slide title goes here</a:t>
            </a:r>
            <a:endParaRPr lang="en-US"/>
          </a:p>
        </p:txBody>
      </p:sp>
      <p:sp>
        <p:nvSpPr>
          <p:cNvPr id="46" name="Text Placeholder 22"/>
          <p:cNvSpPr>
            <a:spLocks noGrp="1"/>
          </p:cNvSpPr>
          <p:nvPr userDrawn="1">
            <p:ph type="body" sz="quarter" idx="12" hasCustomPrompt="1"/>
          </p:nvPr>
        </p:nvSpPr>
        <p:spPr>
          <a:xfrm>
            <a:off x="457200" y="1022785"/>
            <a:ext cx="9372600" cy="533400"/>
          </a:xfrm>
          <a:prstGeom prst="rect">
            <a:avLst/>
          </a:prstGeom>
        </p:spPr>
        <p:txBody>
          <a:bodyPr/>
          <a:lstStyle>
            <a:lvl1pPr>
              <a:defRPr sz="2200">
                <a:solidFill>
                  <a:schemeClr val="accent3"/>
                </a:solidFill>
                <a:latin typeface="Georgia" panose="02040502050405020303" pitchFamily="18" charset="0"/>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endParaRPr lang="en-US"/>
          </a:p>
        </p:txBody>
      </p:sp>
      <p:pic>
        <p:nvPicPr>
          <p:cNvPr id="44" name="Picture 43"/>
          <p:cNvPicPr>
            <a:picLocks noChangeAspect="1"/>
          </p:cNvPicPr>
          <p:nvPr userDrawn="1"/>
        </p:nvPicPr>
        <p:blipFill>
          <a:blip r:embed="rId2"/>
          <a:stretch>
            <a:fillRect/>
          </a:stretch>
        </p:blipFill>
        <p:spPr>
          <a:xfrm>
            <a:off x="8649520" y="3417088"/>
            <a:ext cx="1922906" cy="1429333"/>
          </a:xfrm>
          <a:prstGeom prst="rect">
            <a:avLst/>
          </a:prstGeom>
        </p:spPr>
      </p:pic>
      <p:sp>
        <p:nvSpPr>
          <p:cNvPr id="38" name="Text Placeholder 22"/>
          <p:cNvSpPr>
            <a:spLocks noGrp="1"/>
          </p:cNvSpPr>
          <p:nvPr userDrawn="1">
            <p:ph type="body" sz="quarter" idx="22" hasCustomPrompt="1"/>
          </p:nvPr>
        </p:nvSpPr>
        <p:spPr>
          <a:xfrm>
            <a:off x="8140580" y="3511549"/>
            <a:ext cx="2940786" cy="1289051"/>
          </a:xfrm>
          <a:prstGeom prst="rect">
            <a:avLst/>
          </a:prstGeom>
        </p:spPr>
        <p:txBody>
          <a:bodyPr/>
          <a:lstStyle>
            <a:lvl1pPr marL="0" indent="0" algn="ctr">
              <a:buClr>
                <a:srgbClr val="FF545F"/>
              </a:buClr>
              <a:buFont typeface="Arial" panose="020B0604020202020204" pitchFamily="34" charset="0"/>
              <a:buNone/>
              <a:defRPr sz="1400">
                <a:solidFill>
                  <a:schemeClr val="accent3"/>
                </a:solidFill>
                <a:latin typeface="Georgia" panose="02040502050405020303" pitchFamily="18" charset="0"/>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a:t>
            </a:r>
          </a:p>
        </p:txBody>
      </p:sp>
      <p:sp>
        <p:nvSpPr>
          <p:cNvPr id="28" name="Slide Number Placeholder 5"/>
          <p:cNvSpPr txBox="1">
            <a:spLocks/>
          </p:cNvSpPr>
          <p:nvPr userDrawn="1"/>
        </p:nvSpPr>
        <p:spPr>
          <a:xfrm>
            <a:off x="464594" y="6546567"/>
            <a:ext cx="682256" cy="215444"/>
          </a:xfrm>
          <a:prstGeom prst="rect">
            <a:avLst/>
          </a:prstGeom>
        </p:spPr>
        <p:txBody>
          <a:bodyPr lIns="0" tIns="0" rIns="0" bIns="0" anchor="ctr">
            <a:noAutofit/>
          </a:bodyPr>
          <a:lstStyle>
            <a:defPPr>
              <a:defRPr lang="en-US"/>
            </a:defPPr>
            <a:lvl1pPr marL="0" algn="l" defTabSz="914400" rtl="0" eaLnBrk="1" latinLnBrk="0" hangingPunct="1">
              <a:defRPr sz="800" kern="1200">
                <a:solidFill>
                  <a:srgbClr val="053061"/>
                </a:solidFill>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285110E-A93C-E24B-BA01-8EFF0EF70079}" type="slidenum">
              <a:rPr lang="en-US" b="1" smtClean="0">
                <a:solidFill>
                  <a:schemeClr val="accent6"/>
                </a:solidFill>
                <a:latin typeface="+mn-lt"/>
              </a:rPr>
              <a:pPr/>
              <a:t>‹#›</a:t>
            </a:fld>
            <a:endParaRPr lang="en-US" b="1">
              <a:solidFill>
                <a:schemeClr val="accent6"/>
              </a:solidFill>
              <a:latin typeface="+mn-lt"/>
            </a:endParaRPr>
          </a:p>
        </p:txBody>
      </p:sp>
      <p:sp>
        <p:nvSpPr>
          <p:cNvPr id="29" name="TextBox 28"/>
          <p:cNvSpPr txBox="1"/>
          <p:nvPr userDrawn="1"/>
        </p:nvSpPr>
        <p:spPr>
          <a:xfrm>
            <a:off x="805722" y="6546567"/>
            <a:ext cx="2361408" cy="215444"/>
          </a:xfrm>
          <a:prstGeom prst="rect">
            <a:avLst/>
          </a:prstGeom>
          <a:noFill/>
        </p:spPr>
        <p:txBody>
          <a:bodyPr wrap="square" lIns="0" tIns="0" rIns="0" bIns="0" rtlCol="0" anchor="ctr">
            <a:noAutofit/>
          </a:bodyPr>
          <a:lstStyle/>
          <a:p>
            <a:r>
              <a:rPr lang="en-US" sz="800">
                <a:solidFill>
                  <a:schemeClr val="accent6"/>
                </a:solidFill>
                <a:latin typeface="+mn-lt"/>
                <a:ea typeface="Georgia" charset="0"/>
                <a:cs typeface="Georgia" charset="0"/>
              </a:rPr>
              <a:t>® 2018 Copyright Genpact. All Rights Reserved.</a:t>
            </a:r>
          </a:p>
        </p:txBody>
      </p:sp>
      <p:pic>
        <p:nvPicPr>
          <p:cNvPr id="30" name="Picture 29"/>
          <p:cNvPicPr>
            <a:picLocks noChangeAspect="1"/>
          </p:cNvPicPr>
          <p:nvPr userDrawn="1"/>
        </p:nvPicPr>
        <p:blipFill>
          <a:blip r:embed="rId4"/>
          <a:stretch>
            <a:fillRect/>
          </a:stretch>
        </p:blipFill>
        <p:spPr>
          <a:xfrm>
            <a:off x="10893034" y="6462131"/>
            <a:ext cx="839972" cy="309081"/>
          </a:xfrm>
          <a:prstGeom prst="rect">
            <a:avLst/>
          </a:prstGeom>
        </p:spPr>
      </p:pic>
    </p:spTree>
    <p:extLst>
      <p:ext uri="{BB962C8B-B14F-4D97-AF65-F5344CB8AC3E}">
        <p14:creationId xmlns:p14="http://schemas.microsoft.com/office/powerpoint/2010/main" val="2551602068"/>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estimonial for 1 with Background Color Option 1">
    <p:spTree>
      <p:nvGrpSpPr>
        <p:cNvPr id="1" name=""/>
        <p:cNvGrpSpPr/>
        <p:nvPr/>
      </p:nvGrpSpPr>
      <p:grpSpPr>
        <a:xfrm>
          <a:off x="0" y="0"/>
          <a:ext cx="0" cy="0"/>
          <a:chOff x="0" y="0"/>
          <a:chExt cx="0" cy="0"/>
        </a:xfrm>
      </p:grpSpPr>
      <p:sp>
        <p:nvSpPr>
          <p:cNvPr id="2" name="Rectangle 1"/>
          <p:cNvSpPr/>
          <p:nvPr userDrawn="1"/>
        </p:nvSpPr>
        <p:spPr>
          <a:xfrm>
            <a:off x="1" y="1"/>
            <a:ext cx="12201524" cy="6857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 Placeholder 22"/>
          <p:cNvSpPr>
            <a:spLocks noGrp="1"/>
          </p:cNvSpPr>
          <p:nvPr>
            <p:ph type="body" sz="quarter" idx="11" hasCustomPrompt="1"/>
          </p:nvPr>
        </p:nvSpPr>
        <p:spPr>
          <a:xfrm>
            <a:off x="457200" y="460357"/>
            <a:ext cx="6858000" cy="533400"/>
          </a:xfrm>
          <a:prstGeom prst="rect">
            <a:avLst/>
          </a:prstGeom>
        </p:spPr>
        <p:txBody>
          <a:bodyPr/>
          <a:lstStyle>
            <a:lvl1pPr>
              <a:defRPr sz="3000">
                <a:solidFill>
                  <a:schemeClr val="bg1"/>
                </a:solidFill>
                <a:latin typeface="Georgia" panose="02040502050405020303" pitchFamily="18" charset="0"/>
              </a:defRPr>
            </a:lvl1pPr>
          </a:lstStyle>
          <a:p>
            <a:pPr lvl="0"/>
            <a:r>
              <a:rPr lang="en-IN"/>
              <a:t>Content slide title goes here</a:t>
            </a:r>
            <a:endParaRPr lang="en-US"/>
          </a:p>
        </p:txBody>
      </p:sp>
      <p:sp>
        <p:nvSpPr>
          <p:cNvPr id="10" name="Text Placeholder 22"/>
          <p:cNvSpPr>
            <a:spLocks noGrp="1"/>
          </p:cNvSpPr>
          <p:nvPr>
            <p:ph type="body" sz="quarter" idx="12" hasCustomPrompt="1"/>
          </p:nvPr>
        </p:nvSpPr>
        <p:spPr>
          <a:xfrm>
            <a:off x="457200" y="1022785"/>
            <a:ext cx="9372600" cy="533400"/>
          </a:xfrm>
          <a:prstGeom prst="rect">
            <a:avLst/>
          </a:prstGeom>
        </p:spPr>
        <p:txBody>
          <a:bodyPr/>
          <a:lstStyle>
            <a:lvl1pPr>
              <a:defRPr sz="2200">
                <a:solidFill>
                  <a:schemeClr val="bg1"/>
                </a:solidFill>
                <a:latin typeface="Georgia" panose="02040502050405020303" pitchFamily="18" charset="0"/>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endParaRPr lang="en-US"/>
          </a:p>
        </p:txBody>
      </p:sp>
      <p:sp>
        <p:nvSpPr>
          <p:cNvPr id="5" name="Picture Placeholder 4"/>
          <p:cNvSpPr>
            <a:spLocks noGrp="1"/>
          </p:cNvSpPr>
          <p:nvPr>
            <p:ph type="pic" sz="quarter" idx="13"/>
          </p:nvPr>
        </p:nvSpPr>
        <p:spPr>
          <a:xfrm>
            <a:off x="5595938" y="2308225"/>
            <a:ext cx="1009650" cy="1009650"/>
          </a:xfrm>
          <a:prstGeom prst="rect">
            <a:avLst/>
          </a:prstGeom>
        </p:spPr>
        <p:txBody>
          <a:bodyPr/>
          <a:lstStyle>
            <a:lvl1pPr algn="ctr">
              <a:defRPr sz="1200">
                <a:solidFill>
                  <a:schemeClr val="bg1"/>
                </a:solidFill>
              </a:defRPr>
            </a:lvl1pPr>
          </a:lstStyle>
          <a:p>
            <a:endParaRPr lang="en-IN"/>
          </a:p>
        </p:txBody>
      </p:sp>
      <p:pic>
        <p:nvPicPr>
          <p:cNvPr id="13" name="Picture 12"/>
          <p:cNvPicPr>
            <a:picLocks noChangeAspect="1"/>
          </p:cNvPicPr>
          <p:nvPr userDrawn="1"/>
        </p:nvPicPr>
        <p:blipFill>
          <a:blip r:embed="rId2"/>
          <a:stretch>
            <a:fillRect/>
          </a:stretch>
        </p:blipFill>
        <p:spPr>
          <a:xfrm>
            <a:off x="5009626" y="3429494"/>
            <a:ext cx="2182275" cy="1616933"/>
          </a:xfrm>
          <a:prstGeom prst="rect">
            <a:avLst/>
          </a:prstGeom>
        </p:spPr>
      </p:pic>
      <p:sp>
        <p:nvSpPr>
          <p:cNvPr id="24" name="Text Placeholder 22"/>
          <p:cNvSpPr>
            <a:spLocks noGrp="1"/>
          </p:cNvSpPr>
          <p:nvPr>
            <p:ph type="body" sz="quarter" idx="14" hasCustomPrompt="1"/>
          </p:nvPr>
        </p:nvSpPr>
        <p:spPr>
          <a:xfrm>
            <a:off x="1882814" y="3511549"/>
            <a:ext cx="8435899" cy="1289051"/>
          </a:xfrm>
          <a:prstGeom prst="rect">
            <a:avLst/>
          </a:prstGeom>
        </p:spPr>
        <p:txBody>
          <a:bodyPr/>
          <a:lstStyle>
            <a:lvl1pPr marL="0" indent="0" algn="ctr">
              <a:buClr>
                <a:srgbClr val="FF545F"/>
              </a:buClr>
              <a:buFont typeface="Arial" panose="020B0604020202020204" pitchFamily="34" charset="0"/>
              <a:buNone/>
              <a:defRPr sz="1600">
                <a:solidFill>
                  <a:schemeClr val="bg1"/>
                </a:solidFill>
                <a:latin typeface="Georgia" panose="02040502050405020303" pitchFamily="18" charset="0"/>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a:t>
            </a:r>
            <a:r>
              <a:rPr lang="en-US" err="1"/>
              <a:t>dolore</a:t>
            </a:r>
            <a:r>
              <a:rPr lang="en-US"/>
              <a:t>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a:t>
            </a:r>
          </a:p>
        </p:txBody>
      </p:sp>
      <p:pic>
        <p:nvPicPr>
          <p:cNvPr id="14" name="Picture 13"/>
          <p:cNvPicPr>
            <a:picLocks noChangeAspect="1"/>
          </p:cNvPicPr>
          <p:nvPr userDrawn="1"/>
        </p:nvPicPr>
        <p:blipFill>
          <a:blip r:embed="rId3"/>
          <a:stretch>
            <a:fillRect/>
          </a:stretch>
        </p:blipFill>
        <p:spPr>
          <a:xfrm>
            <a:off x="4572000" y="2729998"/>
            <a:ext cx="801213" cy="166096"/>
          </a:xfrm>
          <a:prstGeom prst="rect">
            <a:avLst/>
          </a:prstGeom>
        </p:spPr>
      </p:pic>
      <p:pic>
        <p:nvPicPr>
          <p:cNvPr id="35" name="Picture 34"/>
          <p:cNvPicPr>
            <a:picLocks noChangeAspect="1"/>
          </p:cNvPicPr>
          <p:nvPr userDrawn="1"/>
        </p:nvPicPr>
        <p:blipFill>
          <a:blip r:embed="rId3"/>
          <a:stretch>
            <a:fillRect/>
          </a:stretch>
        </p:blipFill>
        <p:spPr>
          <a:xfrm rot="10800000">
            <a:off x="6818787" y="2729998"/>
            <a:ext cx="801213" cy="166096"/>
          </a:xfrm>
          <a:prstGeom prst="rect">
            <a:avLst/>
          </a:prstGeom>
        </p:spPr>
      </p:pic>
      <p:sp>
        <p:nvSpPr>
          <p:cNvPr id="37" name="Text Placeholder 22"/>
          <p:cNvSpPr>
            <a:spLocks noGrp="1"/>
          </p:cNvSpPr>
          <p:nvPr>
            <p:ph type="body" sz="quarter" idx="16" hasCustomPrompt="1"/>
          </p:nvPr>
        </p:nvSpPr>
        <p:spPr>
          <a:xfrm>
            <a:off x="1882814" y="5387139"/>
            <a:ext cx="8435899" cy="324343"/>
          </a:xfrm>
          <a:prstGeom prst="rect">
            <a:avLst/>
          </a:prstGeom>
        </p:spPr>
        <p:txBody>
          <a:bodyPr/>
          <a:lstStyle>
            <a:lvl1pPr marL="0" indent="0" algn="ctr">
              <a:buClr>
                <a:srgbClr val="FF545F"/>
              </a:buClr>
              <a:buFont typeface="Arial" panose="020B0604020202020204" pitchFamily="34" charset="0"/>
              <a:buNone/>
              <a:defRPr sz="1400">
                <a:solidFill>
                  <a:schemeClr val="bg1"/>
                </a:solidFill>
                <a:latin typeface="Georgia" panose="02040502050405020303" pitchFamily="18" charset="0"/>
              </a:defRPr>
            </a:lvl1pPr>
          </a:lstStyle>
          <a:p>
            <a:pPr lvl="0"/>
            <a:r>
              <a:rPr lang="en-US"/>
              <a:t>Company name</a:t>
            </a:r>
          </a:p>
        </p:txBody>
      </p:sp>
      <p:sp>
        <p:nvSpPr>
          <p:cNvPr id="36" name="Text Placeholder 22"/>
          <p:cNvSpPr>
            <a:spLocks noGrp="1"/>
          </p:cNvSpPr>
          <p:nvPr>
            <p:ph type="body" sz="quarter" idx="15" hasCustomPrompt="1"/>
          </p:nvPr>
        </p:nvSpPr>
        <p:spPr>
          <a:xfrm>
            <a:off x="1882814" y="5086350"/>
            <a:ext cx="8435899" cy="324343"/>
          </a:xfrm>
          <a:prstGeom prst="rect">
            <a:avLst/>
          </a:prstGeom>
        </p:spPr>
        <p:txBody>
          <a:bodyPr/>
          <a:lstStyle>
            <a:lvl1pPr marL="0" indent="0" algn="ctr">
              <a:buClr>
                <a:srgbClr val="FF545F"/>
              </a:buClr>
              <a:buFont typeface="Arial" panose="020B0604020202020204" pitchFamily="34" charset="0"/>
              <a:buNone/>
              <a:defRPr sz="2000" spc="600">
                <a:solidFill>
                  <a:schemeClr val="bg1"/>
                </a:solidFill>
                <a:latin typeface="Georgia" panose="02040502050405020303" pitchFamily="18" charset="0"/>
              </a:defRPr>
            </a:lvl1pPr>
          </a:lstStyle>
          <a:p>
            <a:pPr lvl="0"/>
            <a:r>
              <a:rPr lang="en-US"/>
              <a:t>Name of person</a:t>
            </a:r>
          </a:p>
        </p:txBody>
      </p:sp>
      <p:sp>
        <p:nvSpPr>
          <p:cNvPr id="15" name="Slide Number Placeholder 5"/>
          <p:cNvSpPr txBox="1">
            <a:spLocks/>
          </p:cNvSpPr>
          <p:nvPr userDrawn="1"/>
        </p:nvSpPr>
        <p:spPr>
          <a:xfrm>
            <a:off x="464594" y="6546567"/>
            <a:ext cx="682256" cy="215444"/>
          </a:xfrm>
          <a:prstGeom prst="rect">
            <a:avLst/>
          </a:prstGeom>
        </p:spPr>
        <p:txBody>
          <a:bodyPr lIns="0" tIns="0" rIns="0" bIns="0" anchor="ctr">
            <a:noAutofit/>
          </a:bodyPr>
          <a:lstStyle>
            <a:defPPr>
              <a:defRPr lang="en-US"/>
            </a:defPPr>
            <a:lvl1pPr marL="0" algn="l" defTabSz="914400" rtl="0" eaLnBrk="1" latinLnBrk="0" hangingPunct="1">
              <a:defRPr sz="800" kern="1200">
                <a:solidFill>
                  <a:srgbClr val="053061"/>
                </a:solidFill>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285110E-A93C-E24B-BA01-8EFF0EF70079}" type="slidenum">
              <a:rPr lang="en-US" b="1" smtClean="0">
                <a:solidFill>
                  <a:schemeClr val="bg1"/>
                </a:solidFill>
                <a:latin typeface="+mn-lt"/>
              </a:rPr>
              <a:pPr/>
              <a:t>‹#›</a:t>
            </a:fld>
            <a:endParaRPr lang="en-US" b="1">
              <a:solidFill>
                <a:schemeClr val="bg1"/>
              </a:solidFill>
              <a:latin typeface="+mn-lt"/>
            </a:endParaRPr>
          </a:p>
        </p:txBody>
      </p:sp>
      <p:sp>
        <p:nvSpPr>
          <p:cNvPr id="16" name="TextBox 15"/>
          <p:cNvSpPr txBox="1"/>
          <p:nvPr userDrawn="1"/>
        </p:nvSpPr>
        <p:spPr>
          <a:xfrm>
            <a:off x="805722" y="6546567"/>
            <a:ext cx="2361408" cy="215444"/>
          </a:xfrm>
          <a:prstGeom prst="rect">
            <a:avLst/>
          </a:prstGeom>
          <a:noFill/>
        </p:spPr>
        <p:txBody>
          <a:bodyPr wrap="square" lIns="0" tIns="0" rIns="0" bIns="0" rtlCol="0" anchor="ctr">
            <a:noAutofit/>
          </a:bodyPr>
          <a:lstStyle/>
          <a:p>
            <a:r>
              <a:rPr lang="en-US" sz="800">
                <a:solidFill>
                  <a:schemeClr val="bg1"/>
                </a:solidFill>
                <a:latin typeface="+mn-lt"/>
                <a:ea typeface="Georgia" charset="0"/>
                <a:cs typeface="Georgia" charset="0"/>
              </a:rPr>
              <a:t>® 2018 Copyright Genpact. All Rights Reserved.</a:t>
            </a:r>
          </a:p>
        </p:txBody>
      </p:sp>
      <p:pic>
        <p:nvPicPr>
          <p:cNvPr id="17" name="Picture 16"/>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874375" y="6446360"/>
            <a:ext cx="868156" cy="340728"/>
          </a:xfrm>
          <a:prstGeom prst="rect">
            <a:avLst/>
          </a:prstGeom>
        </p:spPr>
      </p:pic>
    </p:spTree>
    <p:extLst>
      <p:ext uri="{BB962C8B-B14F-4D97-AF65-F5344CB8AC3E}">
        <p14:creationId xmlns:p14="http://schemas.microsoft.com/office/powerpoint/2010/main" val="2041374702"/>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estimonial for 1 with Background Color Option 2">
    <p:spTree>
      <p:nvGrpSpPr>
        <p:cNvPr id="1" name=""/>
        <p:cNvGrpSpPr/>
        <p:nvPr/>
      </p:nvGrpSpPr>
      <p:grpSpPr>
        <a:xfrm>
          <a:off x="0" y="0"/>
          <a:ext cx="0" cy="0"/>
          <a:chOff x="0" y="0"/>
          <a:chExt cx="0" cy="0"/>
        </a:xfrm>
      </p:grpSpPr>
      <p:sp>
        <p:nvSpPr>
          <p:cNvPr id="15" name="Rectangle 14"/>
          <p:cNvSpPr/>
          <p:nvPr userDrawn="1"/>
        </p:nvSpPr>
        <p:spPr>
          <a:xfrm>
            <a:off x="0" y="0"/>
            <a:ext cx="12192000" cy="6858000"/>
          </a:xfrm>
          <a:prstGeom prst="rect">
            <a:avLst/>
          </a:prstGeom>
          <a:solidFill>
            <a:srgbClr val="0732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 name="Picture 2"/>
          <p:cNvPicPr>
            <a:picLocks noChangeAspect="1"/>
          </p:cNvPicPr>
          <p:nvPr userDrawn="1"/>
        </p:nvPicPr>
        <p:blipFill>
          <a:blip r:embed="rId2"/>
          <a:stretch>
            <a:fillRect/>
          </a:stretch>
        </p:blipFill>
        <p:spPr>
          <a:xfrm>
            <a:off x="5134547" y="3356228"/>
            <a:ext cx="1922906" cy="1429333"/>
          </a:xfrm>
          <a:prstGeom prst="rect">
            <a:avLst/>
          </a:prstGeom>
        </p:spPr>
      </p:pic>
      <p:sp>
        <p:nvSpPr>
          <p:cNvPr id="9" name="Text Placeholder 22"/>
          <p:cNvSpPr>
            <a:spLocks noGrp="1"/>
          </p:cNvSpPr>
          <p:nvPr>
            <p:ph type="body" sz="quarter" idx="11" hasCustomPrompt="1"/>
          </p:nvPr>
        </p:nvSpPr>
        <p:spPr>
          <a:xfrm>
            <a:off x="457200" y="460357"/>
            <a:ext cx="6858000" cy="533400"/>
          </a:xfrm>
          <a:prstGeom prst="rect">
            <a:avLst/>
          </a:prstGeom>
        </p:spPr>
        <p:txBody>
          <a:bodyPr/>
          <a:lstStyle>
            <a:lvl1pPr>
              <a:defRPr sz="3000">
                <a:solidFill>
                  <a:schemeClr val="bg1"/>
                </a:solidFill>
                <a:latin typeface="Georgia" panose="02040502050405020303" pitchFamily="18" charset="0"/>
              </a:defRPr>
            </a:lvl1pPr>
          </a:lstStyle>
          <a:p>
            <a:pPr lvl="0"/>
            <a:r>
              <a:rPr lang="en-IN"/>
              <a:t>Content slide title goes here</a:t>
            </a:r>
            <a:endParaRPr lang="en-US"/>
          </a:p>
        </p:txBody>
      </p:sp>
      <p:sp>
        <p:nvSpPr>
          <p:cNvPr id="10" name="Text Placeholder 22"/>
          <p:cNvSpPr>
            <a:spLocks noGrp="1"/>
          </p:cNvSpPr>
          <p:nvPr>
            <p:ph type="body" sz="quarter" idx="12" hasCustomPrompt="1"/>
          </p:nvPr>
        </p:nvSpPr>
        <p:spPr>
          <a:xfrm>
            <a:off x="457200" y="1022785"/>
            <a:ext cx="9372600" cy="533400"/>
          </a:xfrm>
          <a:prstGeom prst="rect">
            <a:avLst/>
          </a:prstGeom>
        </p:spPr>
        <p:txBody>
          <a:bodyPr/>
          <a:lstStyle>
            <a:lvl1pPr>
              <a:defRPr sz="2200">
                <a:solidFill>
                  <a:schemeClr val="bg1"/>
                </a:solidFill>
                <a:latin typeface="Georgia" panose="02040502050405020303" pitchFamily="18" charset="0"/>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endParaRPr lang="en-US"/>
          </a:p>
        </p:txBody>
      </p:sp>
      <p:sp>
        <p:nvSpPr>
          <p:cNvPr id="5" name="Picture Placeholder 4"/>
          <p:cNvSpPr>
            <a:spLocks noGrp="1"/>
          </p:cNvSpPr>
          <p:nvPr>
            <p:ph type="pic" sz="quarter" idx="13"/>
          </p:nvPr>
        </p:nvSpPr>
        <p:spPr>
          <a:xfrm>
            <a:off x="5591175" y="2308225"/>
            <a:ext cx="1009650" cy="1009650"/>
          </a:xfrm>
          <a:prstGeom prst="rect">
            <a:avLst/>
          </a:prstGeom>
        </p:spPr>
        <p:txBody>
          <a:bodyPr/>
          <a:lstStyle>
            <a:lvl1pPr algn="ctr">
              <a:defRPr sz="1200">
                <a:solidFill>
                  <a:schemeClr val="bg1"/>
                </a:solidFill>
              </a:defRPr>
            </a:lvl1pPr>
          </a:lstStyle>
          <a:p>
            <a:endParaRPr lang="en-IN"/>
          </a:p>
        </p:txBody>
      </p:sp>
      <p:sp>
        <p:nvSpPr>
          <p:cNvPr id="24" name="Text Placeholder 22"/>
          <p:cNvSpPr>
            <a:spLocks noGrp="1"/>
          </p:cNvSpPr>
          <p:nvPr>
            <p:ph type="body" sz="quarter" idx="14" hasCustomPrompt="1"/>
          </p:nvPr>
        </p:nvSpPr>
        <p:spPr>
          <a:xfrm>
            <a:off x="1878051" y="3511549"/>
            <a:ext cx="8435899" cy="1289051"/>
          </a:xfrm>
          <a:prstGeom prst="rect">
            <a:avLst/>
          </a:prstGeom>
        </p:spPr>
        <p:txBody>
          <a:bodyPr/>
          <a:lstStyle>
            <a:lvl1pPr marL="0" indent="0" algn="ctr">
              <a:buClr>
                <a:srgbClr val="FF545F"/>
              </a:buClr>
              <a:buFont typeface="Arial" panose="020B0604020202020204" pitchFamily="34" charset="0"/>
              <a:buNone/>
              <a:defRPr sz="1600">
                <a:solidFill>
                  <a:schemeClr val="bg1"/>
                </a:solidFill>
                <a:latin typeface="Georgia" panose="02040502050405020303" pitchFamily="18" charset="0"/>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a:t>
            </a:r>
            <a:r>
              <a:rPr lang="en-US" err="1"/>
              <a:t>dolore</a:t>
            </a:r>
            <a:r>
              <a:rPr lang="en-US"/>
              <a:t>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a:t>
            </a:r>
          </a:p>
        </p:txBody>
      </p:sp>
      <p:sp>
        <p:nvSpPr>
          <p:cNvPr id="37" name="Text Placeholder 22"/>
          <p:cNvSpPr>
            <a:spLocks noGrp="1"/>
          </p:cNvSpPr>
          <p:nvPr>
            <p:ph type="body" sz="quarter" idx="16" hasCustomPrompt="1"/>
          </p:nvPr>
        </p:nvSpPr>
        <p:spPr>
          <a:xfrm>
            <a:off x="1878051" y="5387139"/>
            <a:ext cx="8435899" cy="324343"/>
          </a:xfrm>
          <a:prstGeom prst="rect">
            <a:avLst/>
          </a:prstGeom>
        </p:spPr>
        <p:txBody>
          <a:bodyPr/>
          <a:lstStyle>
            <a:lvl1pPr marL="0" indent="0" algn="ctr">
              <a:buClr>
                <a:srgbClr val="FF545F"/>
              </a:buClr>
              <a:buFont typeface="Arial" panose="020B0604020202020204" pitchFamily="34" charset="0"/>
              <a:buNone/>
              <a:defRPr sz="1400">
                <a:solidFill>
                  <a:schemeClr val="bg1"/>
                </a:solidFill>
                <a:latin typeface="Georgia" panose="02040502050405020303" pitchFamily="18" charset="0"/>
              </a:defRPr>
            </a:lvl1pPr>
          </a:lstStyle>
          <a:p>
            <a:pPr lvl="0"/>
            <a:r>
              <a:rPr lang="en-US"/>
              <a:t>Company name</a:t>
            </a:r>
          </a:p>
        </p:txBody>
      </p:sp>
      <p:sp>
        <p:nvSpPr>
          <p:cNvPr id="36" name="Text Placeholder 22"/>
          <p:cNvSpPr>
            <a:spLocks noGrp="1"/>
          </p:cNvSpPr>
          <p:nvPr>
            <p:ph type="body" sz="quarter" idx="15" hasCustomPrompt="1"/>
          </p:nvPr>
        </p:nvSpPr>
        <p:spPr>
          <a:xfrm>
            <a:off x="1878051" y="5086350"/>
            <a:ext cx="8435899" cy="324343"/>
          </a:xfrm>
          <a:prstGeom prst="rect">
            <a:avLst/>
          </a:prstGeom>
        </p:spPr>
        <p:txBody>
          <a:bodyPr/>
          <a:lstStyle>
            <a:lvl1pPr marL="0" indent="0" algn="ctr">
              <a:buClr>
                <a:srgbClr val="FF545F"/>
              </a:buClr>
              <a:buFont typeface="Arial" panose="020B0604020202020204" pitchFamily="34" charset="0"/>
              <a:buNone/>
              <a:defRPr sz="2000" spc="600">
                <a:solidFill>
                  <a:schemeClr val="bg1"/>
                </a:solidFill>
                <a:latin typeface="Georgia" panose="02040502050405020303" pitchFamily="18" charset="0"/>
              </a:defRPr>
            </a:lvl1pPr>
          </a:lstStyle>
          <a:p>
            <a:pPr lvl="0"/>
            <a:r>
              <a:rPr lang="en-US"/>
              <a:t>Name of person</a:t>
            </a:r>
          </a:p>
        </p:txBody>
      </p:sp>
      <p:pic>
        <p:nvPicPr>
          <p:cNvPr id="17" name="Picture 16"/>
          <p:cNvPicPr>
            <a:picLocks noChangeAspect="1"/>
          </p:cNvPicPr>
          <p:nvPr userDrawn="1"/>
        </p:nvPicPr>
        <p:blipFill>
          <a:blip r:embed="rId3"/>
          <a:stretch>
            <a:fillRect/>
          </a:stretch>
        </p:blipFill>
        <p:spPr>
          <a:xfrm>
            <a:off x="4572000" y="2729998"/>
            <a:ext cx="801213" cy="166096"/>
          </a:xfrm>
          <a:prstGeom prst="rect">
            <a:avLst/>
          </a:prstGeom>
        </p:spPr>
      </p:pic>
      <p:pic>
        <p:nvPicPr>
          <p:cNvPr id="18" name="Picture 17"/>
          <p:cNvPicPr>
            <a:picLocks noChangeAspect="1"/>
          </p:cNvPicPr>
          <p:nvPr userDrawn="1"/>
        </p:nvPicPr>
        <p:blipFill>
          <a:blip r:embed="rId3"/>
          <a:stretch>
            <a:fillRect/>
          </a:stretch>
        </p:blipFill>
        <p:spPr>
          <a:xfrm rot="10800000">
            <a:off x="6818787" y="2729998"/>
            <a:ext cx="801213" cy="166096"/>
          </a:xfrm>
          <a:prstGeom prst="rect">
            <a:avLst/>
          </a:prstGeom>
        </p:spPr>
      </p:pic>
      <p:sp>
        <p:nvSpPr>
          <p:cNvPr id="13" name="Slide Number Placeholder 5"/>
          <p:cNvSpPr txBox="1">
            <a:spLocks/>
          </p:cNvSpPr>
          <p:nvPr userDrawn="1"/>
        </p:nvSpPr>
        <p:spPr>
          <a:xfrm>
            <a:off x="464594" y="6546567"/>
            <a:ext cx="682256" cy="215444"/>
          </a:xfrm>
          <a:prstGeom prst="rect">
            <a:avLst/>
          </a:prstGeom>
        </p:spPr>
        <p:txBody>
          <a:bodyPr lIns="0" tIns="0" rIns="0" bIns="0" anchor="ctr">
            <a:noAutofit/>
          </a:bodyPr>
          <a:lstStyle>
            <a:defPPr>
              <a:defRPr lang="en-US"/>
            </a:defPPr>
            <a:lvl1pPr marL="0" algn="l" defTabSz="914400" rtl="0" eaLnBrk="1" latinLnBrk="0" hangingPunct="1">
              <a:defRPr sz="800" kern="1200">
                <a:solidFill>
                  <a:srgbClr val="053061"/>
                </a:solidFill>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285110E-A93C-E24B-BA01-8EFF0EF70079}" type="slidenum">
              <a:rPr lang="en-US" b="1" smtClean="0">
                <a:solidFill>
                  <a:schemeClr val="bg1"/>
                </a:solidFill>
                <a:latin typeface="+mn-lt"/>
              </a:rPr>
              <a:pPr/>
              <a:t>‹#›</a:t>
            </a:fld>
            <a:endParaRPr lang="en-US" b="1">
              <a:solidFill>
                <a:schemeClr val="bg1"/>
              </a:solidFill>
              <a:latin typeface="+mn-lt"/>
            </a:endParaRPr>
          </a:p>
        </p:txBody>
      </p:sp>
      <p:sp>
        <p:nvSpPr>
          <p:cNvPr id="14" name="TextBox 13"/>
          <p:cNvSpPr txBox="1"/>
          <p:nvPr userDrawn="1"/>
        </p:nvSpPr>
        <p:spPr>
          <a:xfrm>
            <a:off x="805722" y="6546567"/>
            <a:ext cx="2361408" cy="215444"/>
          </a:xfrm>
          <a:prstGeom prst="rect">
            <a:avLst/>
          </a:prstGeom>
          <a:noFill/>
        </p:spPr>
        <p:txBody>
          <a:bodyPr wrap="square" lIns="0" tIns="0" rIns="0" bIns="0" rtlCol="0" anchor="ctr">
            <a:noAutofit/>
          </a:bodyPr>
          <a:lstStyle/>
          <a:p>
            <a:r>
              <a:rPr lang="en-US" sz="800">
                <a:solidFill>
                  <a:schemeClr val="bg1"/>
                </a:solidFill>
                <a:latin typeface="+mn-lt"/>
                <a:ea typeface="Georgia" charset="0"/>
                <a:cs typeface="Georgia" charset="0"/>
              </a:rPr>
              <a:t>® 2018 Copyright Genpact. All Rights Reserved.</a:t>
            </a:r>
          </a:p>
        </p:txBody>
      </p:sp>
      <p:pic>
        <p:nvPicPr>
          <p:cNvPr id="19" name="Picture 1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874375" y="6446360"/>
            <a:ext cx="868156" cy="340728"/>
          </a:xfrm>
          <a:prstGeom prst="rect">
            <a:avLst/>
          </a:prstGeom>
        </p:spPr>
      </p:pic>
    </p:spTree>
    <p:extLst>
      <p:ext uri="{BB962C8B-B14F-4D97-AF65-F5344CB8AC3E}">
        <p14:creationId xmlns:p14="http://schemas.microsoft.com/office/powerpoint/2010/main" val="262753617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estimonial for 3 with Background Color Option 1">
    <p:spTree>
      <p:nvGrpSpPr>
        <p:cNvPr id="1" name=""/>
        <p:cNvGrpSpPr/>
        <p:nvPr/>
      </p:nvGrpSpPr>
      <p:grpSpPr>
        <a:xfrm>
          <a:off x="0" y="0"/>
          <a:ext cx="0" cy="0"/>
          <a:chOff x="0" y="0"/>
          <a:chExt cx="0" cy="0"/>
        </a:xfrm>
      </p:grpSpPr>
      <p:sp>
        <p:nvSpPr>
          <p:cNvPr id="2" name="Rectangle 1"/>
          <p:cNvSpPr/>
          <p:nvPr userDrawn="1"/>
        </p:nvSpPr>
        <p:spPr>
          <a:xfrm>
            <a:off x="1" y="1"/>
            <a:ext cx="12201524" cy="6857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 name="Group 2"/>
          <p:cNvGrpSpPr/>
          <p:nvPr userDrawn="1"/>
        </p:nvGrpSpPr>
        <p:grpSpPr>
          <a:xfrm>
            <a:off x="4544677" y="2729998"/>
            <a:ext cx="2971800" cy="2316429"/>
            <a:chOff x="4234880" y="2729998"/>
            <a:chExt cx="2971800" cy="2316429"/>
          </a:xfrm>
        </p:grpSpPr>
        <p:pic>
          <p:nvPicPr>
            <p:cNvPr id="21" name="Picture 20"/>
            <p:cNvPicPr>
              <a:picLocks noChangeAspect="1"/>
            </p:cNvPicPr>
            <p:nvPr userDrawn="1"/>
          </p:nvPicPr>
          <p:blipFill>
            <a:blip r:embed="rId2"/>
            <a:stretch>
              <a:fillRect/>
            </a:stretch>
          </p:blipFill>
          <p:spPr>
            <a:xfrm>
              <a:off x="4629641" y="3429494"/>
              <a:ext cx="2182275" cy="1616933"/>
            </a:xfrm>
            <a:prstGeom prst="rect">
              <a:avLst/>
            </a:prstGeom>
          </p:spPr>
        </p:pic>
        <p:pic>
          <p:nvPicPr>
            <p:cNvPr id="23" name="Picture 22"/>
            <p:cNvPicPr>
              <a:picLocks noChangeAspect="1"/>
            </p:cNvPicPr>
            <p:nvPr userDrawn="1"/>
          </p:nvPicPr>
          <p:blipFill>
            <a:blip r:embed="rId3"/>
            <a:stretch>
              <a:fillRect/>
            </a:stretch>
          </p:blipFill>
          <p:spPr>
            <a:xfrm>
              <a:off x="4234880" y="2729998"/>
              <a:ext cx="801213" cy="166096"/>
            </a:xfrm>
            <a:prstGeom prst="rect">
              <a:avLst/>
            </a:prstGeom>
          </p:spPr>
        </p:pic>
        <p:pic>
          <p:nvPicPr>
            <p:cNvPr id="25" name="Picture 24"/>
            <p:cNvPicPr>
              <a:picLocks noChangeAspect="1"/>
            </p:cNvPicPr>
            <p:nvPr userDrawn="1"/>
          </p:nvPicPr>
          <p:blipFill>
            <a:blip r:embed="rId3"/>
            <a:stretch>
              <a:fillRect/>
            </a:stretch>
          </p:blipFill>
          <p:spPr>
            <a:xfrm rot="10800000">
              <a:off x="6405467" y="2729998"/>
              <a:ext cx="801213" cy="166096"/>
            </a:xfrm>
            <a:prstGeom prst="rect">
              <a:avLst/>
            </a:prstGeom>
          </p:spPr>
        </p:pic>
      </p:grpSp>
      <p:sp>
        <p:nvSpPr>
          <p:cNvPr id="5" name="Picture Placeholder 4"/>
          <p:cNvSpPr>
            <a:spLocks noGrp="1"/>
          </p:cNvSpPr>
          <p:nvPr>
            <p:ph type="pic" sz="quarter" idx="13"/>
          </p:nvPr>
        </p:nvSpPr>
        <p:spPr>
          <a:xfrm>
            <a:off x="1949081" y="2308225"/>
            <a:ext cx="1009650" cy="1009650"/>
          </a:xfrm>
          <a:prstGeom prst="rect">
            <a:avLst/>
          </a:prstGeom>
        </p:spPr>
        <p:txBody>
          <a:bodyPr/>
          <a:lstStyle>
            <a:lvl1pPr algn="ctr">
              <a:defRPr sz="1200">
                <a:solidFill>
                  <a:schemeClr val="bg1"/>
                </a:solidFill>
              </a:defRPr>
            </a:lvl1pPr>
          </a:lstStyle>
          <a:p>
            <a:endParaRPr lang="en-IN"/>
          </a:p>
        </p:txBody>
      </p:sp>
      <p:pic>
        <p:nvPicPr>
          <p:cNvPr id="13" name="Picture 12"/>
          <p:cNvPicPr>
            <a:picLocks noChangeAspect="1"/>
          </p:cNvPicPr>
          <p:nvPr userDrawn="1"/>
        </p:nvPicPr>
        <p:blipFill>
          <a:blip r:embed="rId2"/>
          <a:stretch>
            <a:fillRect/>
          </a:stretch>
        </p:blipFill>
        <p:spPr>
          <a:xfrm>
            <a:off x="1362767" y="3429494"/>
            <a:ext cx="2182275" cy="1616933"/>
          </a:xfrm>
          <a:prstGeom prst="rect">
            <a:avLst/>
          </a:prstGeom>
        </p:spPr>
      </p:pic>
      <p:sp>
        <p:nvSpPr>
          <p:cNvPr id="24" name="Text Placeholder 22"/>
          <p:cNvSpPr>
            <a:spLocks noGrp="1"/>
          </p:cNvSpPr>
          <p:nvPr>
            <p:ph type="body" sz="quarter" idx="14" hasCustomPrompt="1"/>
          </p:nvPr>
        </p:nvSpPr>
        <p:spPr>
          <a:xfrm>
            <a:off x="983513" y="3511549"/>
            <a:ext cx="2940786" cy="1289051"/>
          </a:xfrm>
          <a:prstGeom prst="rect">
            <a:avLst/>
          </a:prstGeom>
        </p:spPr>
        <p:txBody>
          <a:bodyPr/>
          <a:lstStyle>
            <a:lvl1pPr marL="0" indent="0" algn="ctr">
              <a:buClr>
                <a:srgbClr val="FF545F"/>
              </a:buClr>
              <a:buFont typeface="Arial" panose="020B0604020202020204" pitchFamily="34" charset="0"/>
              <a:buNone/>
              <a:defRPr sz="1400">
                <a:solidFill>
                  <a:schemeClr val="bg1"/>
                </a:solidFill>
                <a:latin typeface="Georgia" panose="02040502050405020303" pitchFamily="18" charset="0"/>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a:t>
            </a:r>
          </a:p>
        </p:txBody>
      </p:sp>
      <p:pic>
        <p:nvPicPr>
          <p:cNvPr id="14" name="Picture 13"/>
          <p:cNvPicPr>
            <a:picLocks noChangeAspect="1"/>
          </p:cNvPicPr>
          <p:nvPr userDrawn="1"/>
        </p:nvPicPr>
        <p:blipFill>
          <a:blip r:embed="rId3"/>
          <a:stretch>
            <a:fillRect/>
          </a:stretch>
        </p:blipFill>
        <p:spPr>
          <a:xfrm>
            <a:off x="968006" y="2729998"/>
            <a:ext cx="801213" cy="166096"/>
          </a:xfrm>
          <a:prstGeom prst="rect">
            <a:avLst/>
          </a:prstGeom>
        </p:spPr>
      </p:pic>
      <p:pic>
        <p:nvPicPr>
          <p:cNvPr id="35" name="Picture 34"/>
          <p:cNvPicPr>
            <a:picLocks noChangeAspect="1"/>
          </p:cNvPicPr>
          <p:nvPr userDrawn="1"/>
        </p:nvPicPr>
        <p:blipFill>
          <a:blip r:embed="rId3"/>
          <a:stretch>
            <a:fillRect/>
          </a:stretch>
        </p:blipFill>
        <p:spPr>
          <a:xfrm rot="10800000">
            <a:off x="3138593" y="2729998"/>
            <a:ext cx="801213" cy="166096"/>
          </a:xfrm>
          <a:prstGeom prst="rect">
            <a:avLst/>
          </a:prstGeom>
        </p:spPr>
      </p:pic>
      <p:sp>
        <p:nvSpPr>
          <p:cNvPr id="37" name="Text Placeholder 22"/>
          <p:cNvSpPr>
            <a:spLocks noGrp="1"/>
          </p:cNvSpPr>
          <p:nvPr>
            <p:ph type="body" sz="quarter" idx="16" hasCustomPrompt="1"/>
          </p:nvPr>
        </p:nvSpPr>
        <p:spPr>
          <a:xfrm>
            <a:off x="983513" y="5387139"/>
            <a:ext cx="2940786" cy="324343"/>
          </a:xfrm>
          <a:prstGeom prst="rect">
            <a:avLst/>
          </a:prstGeom>
        </p:spPr>
        <p:txBody>
          <a:bodyPr/>
          <a:lstStyle>
            <a:lvl1pPr marL="0" indent="0" algn="ctr">
              <a:buClr>
                <a:srgbClr val="FF545F"/>
              </a:buClr>
              <a:buFont typeface="Arial" panose="020B0604020202020204" pitchFamily="34" charset="0"/>
              <a:buNone/>
              <a:defRPr sz="1200">
                <a:solidFill>
                  <a:schemeClr val="bg1"/>
                </a:solidFill>
                <a:latin typeface="Georgia" panose="02040502050405020303" pitchFamily="18" charset="0"/>
              </a:defRPr>
            </a:lvl1pPr>
          </a:lstStyle>
          <a:p>
            <a:pPr lvl="0"/>
            <a:r>
              <a:rPr lang="en-US"/>
              <a:t>Company name</a:t>
            </a:r>
          </a:p>
        </p:txBody>
      </p:sp>
      <p:sp>
        <p:nvSpPr>
          <p:cNvPr id="36" name="Text Placeholder 22"/>
          <p:cNvSpPr>
            <a:spLocks noGrp="1"/>
          </p:cNvSpPr>
          <p:nvPr>
            <p:ph type="body" sz="quarter" idx="15" hasCustomPrompt="1"/>
          </p:nvPr>
        </p:nvSpPr>
        <p:spPr>
          <a:xfrm>
            <a:off x="983513" y="5086350"/>
            <a:ext cx="2940786" cy="324343"/>
          </a:xfrm>
          <a:prstGeom prst="rect">
            <a:avLst/>
          </a:prstGeom>
        </p:spPr>
        <p:txBody>
          <a:bodyPr/>
          <a:lstStyle>
            <a:lvl1pPr marL="0" indent="0" algn="ctr">
              <a:buClr>
                <a:srgbClr val="FF545F"/>
              </a:buClr>
              <a:buFont typeface="Arial" panose="020B0604020202020204" pitchFamily="34" charset="0"/>
              <a:buNone/>
              <a:defRPr sz="1800" spc="600">
                <a:solidFill>
                  <a:schemeClr val="bg1"/>
                </a:solidFill>
                <a:latin typeface="Georgia" panose="02040502050405020303" pitchFamily="18" charset="0"/>
              </a:defRPr>
            </a:lvl1pPr>
          </a:lstStyle>
          <a:p>
            <a:pPr lvl="0"/>
            <a:r>
              <a:rPr lang="en-US"/>
              <a:t>Name of person</a:t>
            </a:r>
          </a:p>
        </p:txBody>
      </p:sp>
      <p:sp>
        <p:nvSpPr>
          <p:cNvPr id="20" name="Picture Placeholder 4"/>
          <p:cNvSpPr>
            <a:spLocks noGrp="1"/>
          </p:cNvSpPr>
          <p:nvPr>
            <p:ph type="pic" sz="quarter" idx="17"/>
          </p:nvPr>
        </p:nvSpPr>
        <p:spPr>
          <a:xfrm>
            <a:off x="5525752" y="2308225"/>
            <a:ext cx="1009650" cy="1009650"/>
          </a:xfrm>
          <a:prstGeom prst="rect">
            <a:avLst/>
          </a:prstGeom>
        </p:spPr>
        <p:txBody>
          <a:bodyPr/>
          <a:lstStyle>
            <a:lvl1pPr algn="ctr">
              <a:defRPr sz="1200">
                <a:solidFill>
                  <a:schemeClr val="bg1"/>
                </a:solidFill>
              </a:defRPr>
            </a:lvl1pPr>
          </a:lstStyle>
          <a:p>
            <a:endParaRPr lang="en-IN"/>
          </a:p>
        </p:txBody>
      </p:sp>
      <p:sp>
        <p:nvSpPr>
          <p:cNvPr id="22" name="Text Placeholder 22"/>
          <p:cNvSpPr>
            <a:spLocks noGrp="1"/>
          </p:cNvSpPr>
          <p:nvPr>
            <p:ph type="body" sz="quarter" idx="18" hasCustomPrompt="1"/>
          </p:nvPr>
        </p:nvSpPr>
        <p:spPr>
          <a:xfrm>
            <a:off x="4560184" y="3511549"/>
            <a:ext cx="2940786" cy="1289051"/>
          </a:xfrm>
          <a:prstGeom prst="rect">
            <a:avLst/>
          </a:prstGeom>
        </p:spPr>
        <p:txBody>
          <a:bodyPr/>
          <a:lstStyle>
            <a:lvl1pPr marL="0" indent="0" algn="ctr">
              <a:buClr>
                <a:srgbClr val="FF545F"/>
              </a:buClr>
              <a:buFont typeface="Arial" panose="020B0604020202020204" pitchFamily="34" charset="0"/>
              <a:buNone/>
              <a:defRPr sz="1400">
                <a:solidFill>
                  <a:schemeClr val="bg1"/>
                </a:solidFill>
                <a:latin typeface="Georgia" panose="02040502050405020303" pitchFamily="18" charset="0"/>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a:t>
            </a:r>
          </a:p>
        </p:txBody>
      </p:sp>
      <p:sp>
        <p:nvSpPr>
          <p:cNvPr id="26" name="Text Placeholder 22"/>
          <p:cNvSpPr>
            <a:spLocks noGrp="1"/>
          </p:cNvSpPr>
          <p:nvPr>
            <p:ph type="body" sz="quarter" idx="19" hasCustomPrompt="1"/>
          </p:nvPr>
        </p:nvSpPr>
        <p:spPr>
          <a:xfrm>
            <a:off x="4560184" y="5387139"/>
            <a:ext cx="2940786" cy="324343"/>
          </a:xfrm>
          <a:prstGeom prst="rect">
            <a:avLst/>
          </a:prstGeom>
        </p:spPr>
        <p:txBody>
          <a:bodyPr/>
          <a:lstStyle>
            <a:lvl1pPr marL="0" indent="0" algn="ctr">
              <a:buClr>
                <a:srgbClr val="FF545F"/>
              </a:buClr>
              <a:buFont typeface="Arial" panose="020B0604020202020204" pitchFamily="34" charset="0"/>
              <a:buNone/>
              <a:defRPr sz="1200">
                <a:solidFill>
                  <a:schemeClr val="bg1"/>
                </a:solidFill>
                <a:latin typeface="Georgia" panose="02040502050405020303" pitchFamily="18" charset="0"/>
              </a:defRPr>
            </a:lvl1pPr>
          </a:lstStyle>
          <a:p>
            <a:pPr lvl="0"/>
            <a:r>
              <a:rPr lang="en-US"/>
              <a:t>Company name</a:t>
            </a:r>
          </a:p>
        </p:txBody>
      </p:sp>
      <p:sp>
        <p:nvSpPr>
          <p:cNvPr id="27" name="Text Placeholder 22"/>
          <p:cNvSpPr>
            <a:spLocks noGrp="1"/>
          </p:cNvSpPr>
          <p:nvPr>
            <p:ph type="body" sz="quarter" idx="20" hasCustomPrompt="1"/>
          </p:nvPr>
        </p:nvSpPr>
        <p:spPr>
          <a:xfrm>
            <a:off x="4560184" y="5086350"/>
            <a:ext cx="2940786" cy="324343"/>
          </a:xfrm>
          <a:prstGeom prst="rect">
            <a:avLst/>
          </a:prstGeom>
        </p:spPr>
        <p:txBody>
          <a:bodyPr/>
          <a:lstStyle>
            <a:lvl1pPr marL="0" indent="0" algn="ctr">
              <a:buClr>
                <a:srgbClr val="FF545F"/>
              </a:buClr>
              <a:buFont typeface="Arial" panose="020B0604020202020204" pitchFamily="34" charset="0"/>
              <a:buNone/>
              <a:defRPr sz="1800" spc="600">
                <a:solidFill>
                  <a:schemeClr val="bg1"/>
                </a:solidFill>
                <a:latin typeface="Georgia" panose="02040502050405020303" pitchFamily="18" charset="0"/>
              </a:defRPr>
            </a:lvl1pPr>
          </a:lstStyle>
          <a:p>
            <a:pPr lvl="0"/>
            <a:r>
              <a:rPr lang="en-US"/>
              <a:t>Name of person</a:t>
            </a:r>
          </a:p>
        </p:txBody>
      </p:sp>
      <p:sp>
        <p:nvSpPr>
          <p:cNvPr id="33" name="Picture Placeholder 4"/>
          <p:cNvSpPr>
            <a:spLocks noGrp="1"/>
          </p:cNvSpPr>
          <p:nvPr>
            <p:ph type="pic" sz="quarter" idx="21"/>
          </p:nvPr>
        </p:nvSpPr>
        <p:spPr>
          <a:xfrm>
            <a:off x="9106148" y="2308225"/>
            <a:ext cx="1009650" cy="1009650"/>
          </a:xfrm>
          <a:prstGeom prst="rect">
            <a:avLst/>
          </a:prstGeom>
        </p:spPr>
        <p:txBody>
          <a:bodyPr/>
          <a:lstStyle>
            <a:lvl1pPr algn="ctr">
              <a:defRPr sz="1200">
                <a:solidFill>
                  <a:schemeClr val="bg1"/>
                </a:solidFill>
              </a:defRPr>
            </a:lvl1pPr>
          </a:lstStyle>
          <a:p>
            <a:endParaRPr lang="en-IN"/>
          </a:p>
        </p:txBody>
      </p:sp>
      <p:pic>
        <p:nvPicPr>
          <p:cNvPr id="34" name="Picture 33"/>
          <p:cNvPicPr>
            <a:picLocks noChangeAspect="1"/>
          </p:cNvPicPr>
          <p:nvPr userDrawn="1"/>
        </p:nvPicPr>
        <p:blipFill>
          <a:blip r:embed="rId2"/>
          <a:stretch>
            <a:fillRect/>
          </a:stretch>
        </p:blipFill>
        <p:spPr>
          <a:xfrm>
            <a:off x="8519834" y="3429494"/>
            <a:ext cx="2182275" cy="1616933"/>
          </a:xfrm>
          <a:prstGeom prst="rect">
            <a:avLst/>
          </a:prstGeom>
        </p:spPr>
      </p:pic>
      <p:sp>
        <p:nvSpPr>
          <p:cNvPr id="38" name="Text Placeholder 22"/>
          <p:cNvSpPr>
            <a:spLocks noGrp="1"/>
          </p:cNvSpPr>
          <p:nvPr>
            <p:ph type="body" sz="quarter" idx="22" hasCustomPrompt="1"/>
          </p:nvPr>
        </p:nvSpPr>
        <p:spPr>
          <a:xfrm>
            <a:off x="8140580" y="3511549"/>
            <a:ext cx="2940786" cy="1289051"/>
          </a:xfrm>
          <a:prstGeom prst="rect">
            <a:avLst/>
          </a:prstGeom>
        </p:spPr>
        <p:txBody>
          <a:bodyPr/>
          <a:lstStyle>
            <a:lvl1pPr marL="0" indent="0" algn="ctr">
              <a:buClr>
                <a:srgbClr val="FF545F"/>
              </a:buClr>
              <a:buFont typeface="Arial" panose="020B0604020202020204" pitchFamily="34" charset="0"/>
              <a:buNone/>
              <a:defRPr sz="1400">
                <a:solidFill>
                  <a:schemeClr val="bg1"/>
                </a:solidFill>
                <a:latin typeface="Georgia" panose="02040502050405020303" pitchFamily="18" charset="0"/>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a:t>
            </a:r>
          </a:p>
        </p:txBody>
      </p:sp>
      <p:pic>
        <p:nvPicPr>
          <p:cNvPr id="39" name="Picture 38"/>
          <p:cNvPicPr>
            <a:picLocks noChangeAspect="1"/>
          </p:cNvPicPr>
          <p:nvPr userDrawn="1"/>
        </p:nvPicPr>
        <p:blipFill>
          <a:blip r:embed="rId3"/>
          <a:stretch>
            <a:fillRect/>
          </a:stretch>
        </p:blipFill>
        <p:spPr>
          <a:xfrm>
            <a:off x="8125073" y="2729998"/>
            <a:ext cx="801213" cy="166096"/>
          </a:xfrm>
          <a:prstGeom prst="rect">
            <a:avLst/>
          </a:prstGeom>
        </p:spPr>
      </p:pic>
      <p:pic>
        <p:nvPicPr>
          <p:cNvPr id="40" name="Picture 39"/>
          <p:cNvPicPr>
            <a:picLocks noChangeAspect="1"/>
          </p:cNvPicPr>
          <p:nvPr userDrawn="1"/>
        </p:nvPicPr>
        <p:blipFill>
          <a:blip r:embed="rId3"/>
          <a:stretch>
            <a:fillRect/>
          </a:stretch>
        </p:blipFill>
        <p:spPr>
          <a:xfrm rot="10800000">
            <a:off x="10295660" y="2729998"/>
            <a:ext cx="801213" cy="166096"/>
          </a:xfrm>
          <a:prstGeom prst="rect">
            <a:avLst/>
          </a:prstGeom>
        </p:spPr>
      </p:pic>
      <p:sp>
        <p:nvSpPr>
          <p:cNvPr id="41" name="Text Placeholder 22"/>
          <p:cNvSpPr>
            <a:spLocks noGrp="1"/>
          </p:cNvSpPr>
          <p:nvPr>
            <p:ph type="body" sz="quarter" idx="23" hasCustomPrompt="1"/>
          </p:nvPr>
        </p:nvSpPr>
        <p:spPr>
          <a:xfrm>
            <a:off x="8140580" y="5387139"/>
            <a:ext cx="2940786" cy="324343"/>
          </a:xfrm>
          <a:prstGeom prst="rect">
            <a:avLst/>
          </a:prstGeom>
        </p:spPr>
        <p:txBody>
          <a:bodyPr/>
          <a:lstStyle>
            <a:lvl1pPr marL="0" indent="0" algn="ctr">
              <a:buClr>
                <a:srgbClr val="FF545F"/>
              </a:buClr>
              <a:buFont typeface="Arial" panose="020B0604020202020204" pitchFamily="34" charset="0"/>
              <a:buNone/>
              <a:defRPr sz="1200">
                <a:solidFill>
                  <a:schemeClr val="bg1"/>
                </a:solidFill>
                <a:latin typeface="Georgia" panose="02040502050405020303" pitchFamily="18" charset="0"/>
              </a:defRPr>
            </a:lvl1pPr>
          </a:lstStyle>
          <a:p>
            <a:pPr lvl="0"/>
            <a:r>
              <a:rPr lang="en-US"/>
              <a:t>Company name</a:t>
            </a:r>
          </a:p>
        </p:txBody>
      </p:sp>
      <p:sp>
        <p:nvSpPr>
          <p:cNvPr id="42" name="Text Placeholder 22"/>
          <p:cNvSpPr>
            <a:spLocks noGrp="1"/>
          </p:cNvSpPr>
          <p:nvPr>
            <p:ph type="body" sz="quarter" idx="24" hasCustomPrompt="1"/>
          </p:nvPr>
        </p:nvSpPr>
        <p:spPr>
          <a:xfrm>
            <a:off x="8140580" y="5086350"/>
            <a:ext cx="2940786" cy="324343"/>
          </a:xfrm>
          <a:prstGeom prst="rect">
            <a:avLst/>
          </a:prstGeom>
        </p:spPr>
        <p:txBody>
          <a:bodyPr/>
          <a:lstStyle>
            <a:lvl1pPr marL="0" indent="0" algn="ctr">
              <a:buClr>
                <a:srgbClr val="FF545F"/>
              </a:buClr>
              <a:buFont typeface="Arial" panose="020B0604020202020204" pitchFamily="34" charset="0"/>
              <a:buNone/>
              <a:defRPr sz="1800" spc="600">
                <a:solidFill>
                  <a:schemeClr val="bg1"/>
                </a:solidFill>
                <a:latin typeface="Georgia" panose="02040502050405020303" pitchFamily="18" charset="0"/>
              </a:defRPr>
            </a:lvl1pPr>
          </a:lstStyle>
          <a:p>
            <a:pPr lvl="0"/>
            <a:r>
              <a:rPr lang="en-US"/>
              <a:t>Name of person</a:t>
            </a:r>
          </a:p>
        </p:txBody>
      </p:sp>
      <p:sp>
        <p:nvSpPr>
          <p:cNvPr id="45" name="Text Placeholder 22"/>
          <p:cNvSpPr>
            <a:spLocks noGrp="1"/>
          </p:cNvSpPr>
          <p:nvPr>
            <p:ph type="body" sz="quarter" idx="11" hasCustomPrompt="1"/>
          </p:nvPr>
        </p:nvSpPr>
        <p:spPr>
          <a:xfrm>
            <a:off x="457200" y="460357"/>
            <a:ext cx="6858000" cy="533400"/>
          </a:xfrm>
          <a:prstGeom prst="rect">
            <a:avLst/>
          </a:prstGeom>
        </p:spPr>
        <p:txBody>
          <a:bodyPr/>
          <a:lstStyle>
            <a:lvl1pPr>
              <a:defRPr sz="3000">
                <a:solidFill>
                  <a:schemeClr val="bg1"/>
                </a:solidFill>
                <a:latin typeface="Georgia" panose="02040502050405020303" pitchFamily="18" charset="0"/>
              </a:defRPr>
            </a:lvl1pPr>
          </a:lstStyle>
          <a:p>
            <a:pPr lvl="0"/>
            <a:r>
              <a:rPr lang="en-IN"/>
              <a:t>Content slide title goes here</a:t>
            </a:r>
            <a:endParaRPr lang="en-US"/>
          </a:p>
        </p:txBody>
      </p:sp>
      <p:sp>
        <p:nvSpPr>
          <p:cNvPr id="46" name="Text Placeholder 22"/>
          <p:cNvSpPr>
            <a:spLocks noGrp="1"/>
          </p:cNvSpPr>
          <p:nvPr>
            <p:ph type="body" sz="quarter" idx="12" hasCustomPrompt="1"/>
          </p:nvPr>
        </p:nvSpPr>
        <p:spPr>
          <a:xfrm>
            <a:off x="457200" y="1022785"/>
            <a:ext cx="9372600" cy="533400"/>
          </a:xfrm>
          <a:prstGeom prst="rect">
            <a:avLst/>
          </a:prstGeom>
        </p:spPr>
        <p:txBody>
          <a:bodyPr/>
          <a:lstStyle>
            <a:lvl1pPr>
              <a:defRPr sz="2200">
                <a:solidFill>
                  <a:schemeClr val="bg1"/>
                </a:solidFill>
                <a:latin typeface="Georgia" panose="02040502050405020303" pitchFamily="18" charset="0"/>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endParaRPr lang="en-US"/>
          </a:p>
        </p:txBody>
      </p:sp>
      <p:sp>
        <p:nvSpPr>
          <p:cNvPr id="31" name="Slide Number Placeholder 5"/>
          <p:cNvSpPr txBox="1">
            <a:spLocks/>
          </p:cNvSpPr>
          <p:nvPr userDrawn="1"/>
        </p:nvSpPr>
        <p:spPr>
          <a:xfrm>
            <a:off x="464594" y="6546567"/>
            <a:ext cx="682256" cy="215444"/>
          </a:xfrm>
          <a:prstGeom prst="rect">
            <a:avLst/>
          </a:prstGeom>
        </p:spPr>
        <p:txBody>
          <a:bodyPr lIns="0" tIns="0" rIns="0" bIns="0" anchor="ctr">
            <a:noAutofit/>
          </a:bodyPr>
          <a:lstStyle>
            <a:defPPr>
              <a:defRPr lang="en-US"/>
            </a:defPPr>
            <a:lvl1pPr marL="0" algn="l" defTabSz="914400" rtl="0" eaLnBrk="1" latinLnBrk="0" hangingPunct="1">
              <a:defRPr sz="800" kern="1200">
                <a:solidFill>
                  <a:srgbClr val="053061"/>
                </a:solidFill>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285110E-A93C-E24B-BA01-8EFF0EF70079}" type="slidenum">
              <a:rPr lang="en-US" b="1" smtClean="0">
                <a:solidFill>
                  <a:schemeClr val="bg1"/>
                </a:solidFill>
                <a:latin typeface="+mn-lt"/>
              </a:rPr>
              <a:pPr/>
              <a:t>‹#›</a:t>
            </a:fld>
            <a:endParaRPr lang="en-US" b="1">
              <a:solidFill>
                <a:schemeClr val="bg1"/>
              </a:solidFill>
              <a:latin typeface="+mn-lt"/>
            </a:endParaRPr>
          </a:p>
        </p:txBody>
      </p:sp>
      <p:sp>
        <p:nvSpPr>
          <p:cNvPr id="32" name="TextBox 31"/>
          <p:cNvSpPr txBox="1"/>
          <p:nvPr userDrawn="1"/>
        </p:nvSpPr>
        <p:spPr>
          <a:xfrm>
            <a:off x="805722" y="6546567"/>
            <a:ext cx="2361408" cy="215444"/>
          </a:xfrm>
          <a:prstGeom prst="rect">
            <a:avLst/>
          </a:prstGeom>
          <a:noFill/>
        </p:spPr>
        <p:txBody>
          <a:bodyPr wrap="square" lIns="0" tIns="0" rIns="0" bIns="0" rtlCol="0" anchor="ctr">
            <a:noAutofit/>
          </a:bodyPr>
          <a:lstStyle/>
          <a:p>
            <a:r>
              <a:rPr lang="en-US" sz="800">
                <a:solidFill>
                  <a:schemeClr val="bg1"/>
                </a:solidFill>
                <a:latin typeface="+mn-lt"/>
                <a:ea typeface="Georgia" charset="0"/>
                <a:cs typeface="Georgia" charset="0"/>
              </a:rPr>
              <a:t>® 2018 Copyright Genpact. All Rights Reserved.</a:t>
            </a:r>
          </a:p>
        </p:txBody>
      </p:sp>
      <p:pic>
        <p:nvPicPr>
          <p:cNvPr id="43" name="Picture 42"/>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874375" y="6446360"/>
            <a:ext cx="868156" cy="340728"/>
          </a:xfrm>
          <a:prstGeom prst="rect">
            <a:avLst/>
          </a:prstGeom>
        </p:spPr>
      </p:pic>
    </p:spTree>
    <p:extLst>
      <p:ext uri="{BB962C8B-B14F-4D97-AF65-F5344CB8AC3E}">
        <p14:creationId xmlns:p14="http://schemas.microsoft.com/office/powerpoint/2010/main" val="219977721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estimonial for 3 with Background Color Option 2">
    <p:spTree>
      <p:nvGrpSpPr>
        <p:cNvPr id="1" name=""/>
        <p:cNvGrpSpPr/>
        <p:nvPr/>
      </p:nvGrpSpPr>
      <p:grpSpPr>
        <a:xfrm>
          <a:off x="0" y="0"/>
          <a:ext cx="0" cy="0"/>
          <a:chOff x="0" y="0"/>
          <a:chExt cx="0" cy="0"/>
        </a:xfrm>
      </p:grpSpPr>
      <p:sp>
        <p:nvSpPr>
          <p:cNvPr id="6" name="Rectangle 5"/>
          <p:cNvSpPr/>
          <p:nvPr userDrawn="1"/>
        </p:nvSpPr>
        <p:spPr>
          <a:xfrm>
            <a:off x="0" y="0"/>
            <a:ext cx="12192000" cy="6858000"/>
          </a:xfrm>
          <a:prstGeom prst="rect">
            <a:avLst/>
          </a:prstGeom>
          <a:solidFill>
            <a:srgbClr val="0732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1" name="Picture 30"/>
          <p:cNvPicPr>
            <a:picLocks noChangeAspect="1"/>
          </p:cNvPicPr>
          <p:nvPr userDrawn="1"/>
        </p:nvPicPr>
        <p:blipFill>
          <a:blip r:embed="rId2"/>
          <a:stretch>
            <a:fillRect/>
          </a:stretch>
        </p:blipFill>
        <p:spPr>
          <a:xfrm>
            <a:off x="5172646" y="3356228"/>
            <a:ext cx="1922906" cy="1429333"/>
          </a:xfrm>
          <a:prstGeom prst="rect">
            <a:avLst/>
          </a:prstGeom>
        </p:spPr>
      </p:pic>
      <p:pic>
        <p:nvPicPr>
          <p:cNvPr id="23" name="Picture 22"/>
          <p:cNvPicPr>
            <a:picLocks noChangeAspect="1"/>
          </p:cNvPicPr>
          <p:nvPr userDrawn="1"/>
        </p:nvPicPr>
        <p:blipFill>
          <a:blip r:embed="rId3"/>
          <a:stretch>
            <a:fillRect/>
          </a:stretch>
        </p:blipFill>
        <p:spPr>
          <a:xfrm>
            <a:off x="4544677" y="2729998"/>
            <a:ext cx="801213" cy="166096"/>
          </a:xfrm>
          <a:prstGeom prst="rect">
            <a:avLst/>
          </a:prstGeom>
        </p:spPr>
      </p:pic>
      <p:pic>
        <p:nvPicPr>
          <p:cNvPr id="25" name="Picture 24"/>
          <p:cNvPicPr>
            <a:picLocks noChangeAspect="1"/>
          </p:cNvPicPr>
          <p:nvPr userDrawn="1"/>
        </p:nvPicPr>
        <p:blipFill>
          <a:blip r:embed="rId3"/>
          <a:stretch>
            <a:fillRect/>
          </a:stretch>
        </p:blipFill>
        <p:spPr>
          <a:xfrm rot="10800000">
            <a:off x="6715264" y="2729998"/>
            <a:ext cx="801213" cy="166096"/>
          </a:xfrm>
          <a:prstGeom prst="rect">
            <a:avLst/>
          </a:prstGeom>
        </p:spPr>
      </p:pic>
      <p:sp>
        <p:nvSpPr>
          <p:cNvPr id="5" name="Picture Placeholder 4"/>
          <p:cNvSpPr>
            <a:spLocks noGrp="1"/>
          </p:cNvSpPr>
          <p:nvPr userDrawn="1">
            <p:ph type="pic" sz="quarter" idx="13"/>
          </p:nvPr>
        </p:nvSpPr>
        <p:spPr>
          <a:xfrm>
            <a:off x="1949081" y="2308225"/>
            <a:ext cx="1009650" cy="1009650"/>
          </a:xfrm>
          <a:prstGeom prst="rect">
            <a:avLst/>
          </a:prstGeom>
        </p:spPr>
        <p:txBody>
          <a:bodyPr/>
          <a:lstStyle>
            <a:lvl1pPr algn="ctr">
              <a:defRPr sz="1200">
                <a:solidFill>
                  <a:schemeClr val="bg1"/>
                </a:solidFill>
              </a:defRPr>
            </a:lvl1pPr>
          </a:lstStyle>
          <a:p>
            <a:endParaRPr lang="en-IN"/>
          </a:p>
        </p:txBody>
      </p:sp>
      <p:pic>
        <p:nvPicPr>
          <p:cNvPr id="14" name="Picture 13"/>
          <p:cNvPicPr>
            <a:picLocks noChangeAspect="1"/>
          </p:cNvPicPr>
          <p:nvPr userDrawn="1"/>
        </p:nvPicPr>
        <p:blipFill>
          <a:blip r:embed="rId3"/>
          <a:stretch>
            <a:fillRect/>
          </a:stretch>
        </p:blipFill>
        <p:spPr>
          <a:xfrm>
            <a:off x="968006" y="2729998"/>
            <a:ext cx="801213" cy="166096"/>
          </a:xfrm>
          <a:prstGeom prst="rect">
            <a:avLst/>
          </a:prstGeom>
        </p:spPr>
      </p:pic>
      <p:pic>
        <p:nvPicPr>
          <p:cNvPr id="35" name="Picture 34"/>
          <p:cNvPicPr>
            <a:picLocks noChangeAspect="1"/>
          </p:cNvPicPr>
          <p:nvPr userDrawn="1"/>
        </p:nvPicPr>
        <p:blipFill>
          <a:blip r:embed="rId3"/>
          <a:stretch>
            <a:fillRect/>
          </a:stretch>
        </p:blipFill>
        <p:spPr>
          <a:xfrm rot="10800000">
            <a:off x="3138593" y="2729998"/>
            <a:ext cx="801213" cy="166096"/>
          </a:xfrm>
          <a:prstGeom prst="rect">
            <a:avLst/>
          </a:prstGeom>
        </p:spPr>
      </p:pic>
      <p:sp>
        <p:nvSpPr>
          <p:cNvPr id="37" name="Text Placeholder 22"/>
          <p:cNvSpPr>
            <a:spLocks noGrp="1"/>
          </p:cNvSpPr>
          <p:nvPr userDrawn="1">
            <p:ph type="body" sz="quarter" idx="16" hasCustomPrompt="1"/>
          </p:nvPr>
        </p:nvSpPr>
        <p:spPr>
          <a:xfrm>
            <a:off x="983513" y="5387139"/>
            <a:ext cx="2940786" cy="324343"/>
          </a:xfrm>
          <a:prstGeom prst="rect">
            <a:avLst/>
          </a:prstGeom>
        </p:spPr>
        <p:txBody>
          <a:bodyPr/>
          <a:lstStyle>
            <a:lvl1pPr marL="0" indent="0" algn="ctr">
              <a:buClr>
                <a:srgbClr val="FF545F"/>
              </a:buClr>
              <a:buFont typeface="Arial" panose="020B0604020202020204" pitchFamily="34" charset="0"/>
              <a:buNone/>
              <a:defRPr sz="1200">
                <a:solidFill>
                  <a:schemeClr val="bg1"/>
                </a:solidFill>
                <a:latin typeface="Georgia" panose="02040502050405020303" pitchFamily="18" charset="0"/>
              </a:defRPr>
            </a:lvl1pPr>
          </a:lstStyle>
          <a:p>
            <a:pPr lvl="0"/>
            <a:r>
              <a:rPr lang="en-US"/>
              <a:t>Company name</a:t>
            </a:r>
          </a:p>
        </p:txBody>
      </p:sp>
      <p:sp>
        <p:nvSpPr>
          <p:cNvPr id="36" name="Text Placeholder 22"/>
          <p:cNvSpPr>
            <a:spLocks noGrp="1"/>
          </p:cNvSpPr>
          <p:nvPr userDrawn="1">
            <p:ph type="body" sz="quarter" idx="15" hasCustomPrompt="1"/>
          </p:nvPr>
        </p:nvSpPr>
        <p:spPr>
          <a:xfrm>
            <a:off x="983513" y="5086350"/>
            <a:ext cx="2940786" cy="324343"/>
          </a:xfrm>
          <a:prstGeom prst="rect">
            <a:avLst/>
          </a:prstGeom>
        </p:spPr>
        <p:txBody>
          <a:bodyPr/>
          <a:lstStyle>
            <a:lvl1pPr marL="0" indent="0" algn="ctr">
              <a:buClr>
                <a:srgbClr val="FF545F"/>
              </a:buClr>
              <a:buFont typeface="Arial" panose="020B0604020202020204" pitchFamily="34" charset="0"/>
              <a:buNone/>
              <a:defRPr sz="1800" spc="600">
                <a:solidFill>
                  <a:schemeClr val="bg1"/>
                </a:solidFill>
                <a:latin typeface="Georgia" panose="02040502050405020303" pitchFamily="18" charset="0"/>
              </a:defRPr>
            </a:lvl1pPr>
          </a:lstStyle>
          <a:p>
            <a:pPr lvl="0"/>
            <a:r>
              <a:rPr lang="en-US"/>
              <a:t>Name of person</a:t>
            </a:r>
          </a:p>
        </p:txBody>
      </p:sp>
      <p:sp>
        <p:nvSpPr>
          <p:cNvPr id="20" name="Picture Placeholder 4"/>
          <p:cNvSpPr>
            <a:spLocks noGrp="1"/>
          </p:cNvSpPr>
          <p:nvPr userDrawn="1">
            <p:ph type="pic" sz="quarter" idx="17"/>
          </p:nvPr>
        </p:nvSpPr>
        <p:spPr>
          <a:xfrm>
            <a:off x="5525752" y="2308225"/>
            <a:ext cx="1009650" cy="1009650"/>
          </a:xfrm>
          <a:prstGeom prst="rect">
            <a:avLst/>
          </a:prstGeom>
        </p:spPr>
        <p:txBody>
          <a:bodyPr/>
          <a:lstStyle>
            <a:lvl1pPr algn="ctr">
              <a:defRPr sz="1200">
                <a:solidFill>
                  <a:schemeClr val="bg1"/>
                </a:solidFill>
              </a:defRPr>
            </a:lvl1pPr>
          </a:lstStyle>
          <a:p>
            <a:endParaRPr lang="en-IN"/>
          </a:p>
        </p:txBody>
      </p:sp>
      <p:sp>
        <p:nvSpPr>
          <p:cNvPr id="22" name="Text Placeholder 22"/>
          <p:cNvSpPr>
            <a:spLocks noGrp="1"/>
          </p:cNvSpPr>
          <p:nvPr userDrawn="1">
            <p:ph type="body" sz="quarter" idx="18" hasCustomPrompt="1"/>
          </p:nvPr>
        </p:nvSpPr>
        <p:spPr>
          <a:xfrm>
            <a:off x="4560184" y="3511549"/>
            <a:ext cx="2940786" cy="1289051"/>
          </a:xfrm>
          <a:prstGeom prst="rect">
            <a:avLst/>
          </a:prstGeom>
        </p:spPr>
        <p:txBody>
          <a:bodyPr/>
          <a:lstStyle>
            <a:lvl1pPr marL="0" indent="0" algn="ctr">
              <a:buClr>
                <a:srgbClr val="FF545F"/>
              </a:buClr>
              <a:buFont typeface="Arial" panose="020B0604020202020204" pitchFamily="34" charset="0"/>
              <a:buNone/>
              <a:defRPr sz="1400">
                <a:solidFill>
                  <a:schemeClr val="bg1"/>
                </a:solidFill>
                <a:latin typeface="Georgia" panose="02040502050405020303" pitchFamily="18" charset="0"/>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a:t>
            </a:r>
          </a:p>
        </p:txBody>
      </p:sp>
      <p:sp>
        <p:nvSpPr>
          <p:cNvPr id="26" name="Text Placeholder 22"/>
          <p:cNvSpPr>
            <a:spLocks noGrp="1"/>
          </p:cNvSpPr>
          <p:nvPr userDrawn="1">
            <p:ph type="body" sz="quarter" idx="19" hasCustomPrompt="1"/>
          </p:nvPr>
        </p:nvSpPr>
        <p:spPr>
          <a:xfrm>
            <a:off x="4560184" y="5387139"/>
            <a:ext cx="2940786" cy="324343"/>
          </a:xfrm>
          <a:prstGeom prst="rect">
            <a:avLst/>
          </a:prstGeom>
        </p:spPr>
        <p:txBody>
          <a:bodyPr/>
          <a:lstStyle>
            <a:lvl1pPr marL="0" indent="0" algn="ctr">
              <a:buClr>
                <a:srgbClr val="FF545F"/>
              </a:buClr>
              <a:buFont typeface="Arial" panose="020B0604020202020204" pitchFamily="34" charset="0"/>
              <a:buNone/>
              <a:defRPr sz="1200">
                <a:solidFill>
                  <a:schemeClr val="bg1"/>
                </a:solidFill>
                <a:latin typeface="Georgia" panose="02040502050405020303" pitchFamily="18" charset="0"/>
              </a:defRPr>
            </a:lvl1pPr>
          </a:lstStyle>
          <a:p>
            <a:pPr lvl="0"/>
            <a:r>
              <a:rPr lang="en-US"/>
              <a:t>Company name</a:t>
            </a:r>
          </a:p>
        </p:txBody>
      </p:sp>
      <p:sp>
        <p:nvSpPr>
          <p:cNvPr id="27" name="Text Placeholder 22"/>
          <p:cNvSpPr>
            <a:spLocks noGrp="1"/>
          </p:cNvSpPr>
          <p:nvPr userDrawn="1">
            <p:ph type="body" sz="quarter" idx="20" hasCustomPrompt="1"/>
          </p:nvPr>
        </p:nvSpPr>
        <p:spPr>
          <a:xfrm>
            <a:off x="4560184" y="5086350"/>
            <a:ext cx="2940786" cy="324343"/>
          </a:xfrm>
          <a:prstGeom prst="rect">
            <a:avLst/>
          </a:prstGeom>
        </p:spPr>
        <p:txBody>
          <a:bodyPr/>
          <a:lstStyle>
            <a:lvl1pPr marL="0" indent="0" algn="ctr">
              <a:buClr>
                <a:srgbClr val="FF545F"/>
              </a:buClr>
              <a:buFont typeface="Arial" panose="020B0604020202020204" pitchFamily="34" charset="0"/>
              <a:buNone/>
              <a:defRPr sz="1800" spc="600">
                <a:solidFill>
                  <a:schemeClr val="bg1"/>
                </a:solidFill>
                <a:latin typeface="Georgia" panose="02040502050405020303" pitchFamily="18" charset="0"/>
              </a:defRPr>
            </a:lvl1pPr>
          </a:lstStyle>
          <a:p>
            <a:pPr lvl="0"/>
            <a:r>
              <a:rPr lang="en-US"/>
              <a:t>Name of person</a:t>
            </a:r>
          </a:p>
        </p:txBody>
      </p:sp>
      <p:sp>
        <p:nvSpPr>
          <p:cNvPr id="33" name="Picture Placeholder 4"/>
          <p:cNvSpPr>
            <a:spLocks noGrp="1"/>
          </p:cNvSpPr>
          <p:nvPr userDrawn="1">
            <p:ph type="pic" sz="quarter" idx="21"/>
          </p:nvPr>
        </p:nvSpPr>
        <p:spPr>
          <a:xfrm>
            <a:off x="9106148" y="2308225"/>
            <a:ext cx="1009650" cy="1009650"/>
          </a:xfrm>
          <a:prstGeom prst="rect">
            <a:avLst/>
          </a:prstGeom>
        </p:spPr>
        <p:txBody>
          <a:bodyPr/>
          <a:lstStyle>
            <a:lvl1pPr algn="ctr">
              <a:defRPr sz="1200">
                <a:solidFill>
                  <a:schemeClr val="bg1"/>
                </a:solidFill>
              </a:defRPr>
            </a:lvl1pPr>
          </a:lstStyle>
          <a:p>
            <a:endParaRPr lang="en-IN"/>
          </a:p>
        </p:txBody>
      </p:sp>
      <p:pic>
        <p:nvPicPr>
          <p:cNvPr id="39" name="Picture 38"/>
          <p:cNvPicPr>
            <a:picLocks noChangeAspect="1"/>
          </p:cNvPicPr>
          <p:nvPr userDrawn="1"/>
        </p:nvPicPr>
        <p:blipFill>
          <a:blip r:embed="rId3"/>
          <a:stretch>
            <a:fillRect/>
          </a:stretch>
        </p:blipFill>
        <p:spPr>
          <a:xfrm>
            <a:off x="8125073" y="2729998"/>
            <a:ext cx="801213" cy="166096"/>
          </a:xfrm>
          <a:prstGeom prst="rect">
            <a:avLst/>
          </a:prstGeom>
        </p:spPr>
      </p:pic>
      <p:pic>
        <p:nvPicPr>
          <p:cNvPr id="40" name="Picture 39"/>
          <p:cNvPicPr>
            <a:picLocks noChangeAspect="1"/>
          </p:cNvPicPr>
          <p:nvPr userDrawn="1"/>
        </p:nvPicPr>
        <p:blipFill>
          <a:blip r:embed="rId3"/>
          <a:stretch>
            <a:fillRect/>
          </a:stretch>
        </p:blipFill>
        <p:spPr>
          <a:xfrm rot="10800000">
            <a:off x="10295660" y="2729998"/>
            <a:ext cx="801213" cy="166096"/>
          </a:xfrm>
          <a:prstGeom prst="rect">
            <a:avLst/>
          </a:prstGeom>
        </p:spPr>
      </p:pic>
      <p:sp>
        <p:nvSpPr>
          <p:cNvPr id="41" name="Text Placeholder 22"/>
          <p:cNvSpPr>
            <a:spLocks noGrp="1"/>
          </p:cNvSpPr>
          <p:nvPr userDrawn="1">
            <p:ph type="body" sz="quarter" idx="23" hasCustomPrompt="1"/>
          </p:nvPr>
        </p:nvSpPr>
        <p:spPr>
          <a:xfrm>
            <a:off x="8140580" y="5387139"/>
            <a:ext cx="2940786" cy="324343"/>
          </a:xfrm>
          <a:prstGeom prst="rect">
            <a:avLst/>
          </a:prstGeom>
        </p:spPr>
        <p:txBody>
          <a:bodyPr/>
          <a:lstStyle>
            <a:lvl1pPr marL="0" indent="0" algn="ctr">
              <a:buClr>
                <a:srgbClr val="FF545F"/>
              </a:buClr>
              <a:buFont typeface="Arial" panose="020B0604020202020204" pitchFamily="34" charset="0"/>
              <a:buNone/>
              <a:defRPr sz="1200">
                <a:solidFill>
                  <a:schemeClr val="bg1"/>
                </a:solidFill>
                <a:latin typeface="Georgia" panose="02040502050405020303" pitchFamily="18" charset="0"/>
              </a:defRPr>
            </a:lvl1pPr>
          </a:lstStyle>
          <a:p>
            <a:pPr lvl="0"/>
            <a:r>
              <a:rPr lang="en-US"/>
              <a:t>Company name</a:t>
            </a:r>
          </a:p>
        </p:txBody>
      </p:sp>
      <p:sp>
        <p:nvSpPr>
          <p:cNvPr id="42" name="Text Placeholder 22"/>
          <p:cNvSpPr>
            <a:spLocks noGrp="1"/>
          </p:cNvSpPr>
          <p:nvPr userDrawn="1">
            <p:ph type="body" sz="quarter" idx="24" hasCustomPrompt="1"/>
          </p:nvPr>
        </p:nvSpPr>
        <p:spPr>
          <a:xfrm>
            <a:off x="8140580" y="5086350"/>
            <a:ext cx="2940786" cy="324343"/>
          </a:xfrm>
          <a:prstGeom prst="rect">
            <a:avLst/>
          </a:prstGeom>
        </p:spPr>
        <p:txBody>
          <a:bodyPr/>
          <a:lstStyle>
            <a:lvl1pPr marL="0" indent="0" algn="ctr">
              <a:buClr>
                <a:srgbClr val="FF545F"/>
              </a:buClr>
              <a:buFont typeface="Arial" panose="020B0604020202020204" pitchFamily="34" charset="0"/>
              <a:buNone/>
              <a:defRPr sz="1800" spc="600">
                <a:solidFill>
                  <a:schemeClr val="bg1"/>
                </a:solidFill>
                <a:latin typeface="Georgia" panose="02040502050405020303" pitchFamily="18" charset="0"/>
              </a:defRPr>
            </a:lvl1pPr>
          </a:lstStyle>
          <a:p>
            <a:pPr lvl="0"/>
            <a:r>
              <a:rPr lang="en-US"/>
              <a:t>Name of person</a:t>
            </a:r>
          </a:p>
        </p:txBody>
      </p:sp>
      <p:sp>
        <p:nvSpPr>
          <p:cNvPr id="45" name="Text Placeholder 22"/>
          <p:cNvSpPr>
            <a:spLocks noGrp="1"/>
          </p:cNvSpPr>
          <p:nvPr userDrawn="1">
            <p:ph type="body" sz="quarter" idx="11" hasCustomPrompt="1"/>
          </p:nvPr>
        </p:nvSpPr>
        <p:spPr>
          <a:xfrm>
            <a:off x="457200" y="460357"/>
            <a:ext cx="6858000" cy="533400"/>
          </a:xfrm>
          <a:prstGeom prst="rect">
            <a:avLst/>
          </a:prstGeom>
        </p:spPr>
        <p:txBody>
          <a:bodyPr/>
          <a:lstStyle>
            <a:lvl1pPr>
              <a:defRPr sz="3000">
                <a:solidFill>
                  <a:schemeClr val="bg1"/>
                </a:solidFill>
                <a:latin typeface="Georgia" panose="02040502050405020303" pitchFamily="18" charset="0"/>
              </a:defRPr>
            </a:lvl1pPr>
          </a:lstStyle>
          <a:p>
            <a:pPr lvl="0"/>
            <a:r>
              <a:rPr lang="en-IN"/>
              <a:t>Content slide title goes here</a:t>
            </a:r>
            <a:endParaRPr lang="en-US"/>
          </a:p>
        </p:txBody>
      </p:sp>
      <p:sp>
        <p:nvSpPr>
          <p:cNvPr id="46" name="Text Placeholder 22"/>
          <p:cNvSpPr>
            <a:spLocks noGrp="1"/>
          </p:cNvSpPr>
          <p:nvPr userDrawn="1">
            <p:ph type="body" sz="quarter" idx="12" hasCustomPrompt="1"/>
          </p:nvPr>
        </p:nvSpPr>
        <p:spPr>
          <a:xfrm>
            <a:off x="457200" y="1022785"/>
            <a:ext cx="9372600" cy="533400"/>
          </a:xfrm>
          <a:prstGeom prst="rect">
            <a:avLst/>
          </a:prstGeom>
        </p:spPr>
        <p:txBody>
          <a:bodyPr/>
          <a:lstStyle>
            <a:lvl1pPr>
              <a:defRPr sz="2200">
                <a:solidFill>
                  <a:schemeClr val="bg1"/>
                </a:solidFill>
                <a:latin typeface="Georgia" panose="02040502050405020303" pitchFamily="18" charset="0"/>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endParaRPr lang="en-US"/>
          </a:p>
        </p:txBody>
      </p:sp>
      <p:pic>
        <p:nvPicPr>
          <p:cNvPr id="32" name="Picture 31"/>
          <p:cNvPicPr>
            <a:picLocks noChangeAspect="1"/>
          </p:cNvPicPr>
          <p:nvPr userDrawn="1"/>
        </p:nvPicPr>
        <p:blipFill>
          <a:blip r:embed="rId2"/>
          <a:stretch>
            <a:fillRect/>
          </a:stretch>
        </p:blipFill>
        <p:spPr>
          <a:xfrm>
            <a:off x="8649520" y="3356228"/>
            <a:ext cx="1922906" cy="1429333"/>
          </a:xfrm>
          <a:prstGeom prst="rect">
            <a:avLst/>
          </a:prstGeom>
        </p:spPr>
      </p:pic>
      <p:sp>
        <p:nvSpPr>
          <p:cNvPr id="38" name="Text Placeholder 22"/>
          <p:cNvSpPr>
            <a:spLocks noGrp="1"/>
          </p:cNvSpPr>
          <p:nvPr userDrawn="1">
            <p:ph type="body" sz="quarter" idx="22" hasCustomPrompt="1"/>
          </p:nvPr>
        </p:nvSpPr>
        <p:spPr>
          <a:xfrm>
            <a:off x="8140580" y="3511549"/>
            <a:ext cx="2940786" cy="1289051"/>
          </a:xfrm>
          <a:prstGeom prst="rect">
            <a:avLst/>
          </a:prstGeom>
        </p:spPr>
        <p:txBody>
          <a:bodyPr/>
          <a:lstStyle>
            <a:lvl1pPr marL="0" indent="0" algn="ctr">
              <a:buClr>
                <a:srgbClr val="FF545F"/>
              </a:buClr>
              <a:buFont typeface="Arial" panose="020B0604020202020204" pitchFamily="34" charset="0"/>
              <a:buNone/>
              <a:defRPr sz="1400">
                <a:solidFill>
                  <a:schemeClr val="bg1"/>
                </a:solidFill>
                <a:latin typeface="Georgia" panose="02040502050405020303" pitchFamily="18" charset="0"/>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a:t>
            </a:r>
          </a:p>
        </p:txBody>
      </p:sp>
      <p:pic>
        <p:nvPicPr>
          <p:cNvPr id="43" name="Picture 42"/>
          <p:cNvPicPr>
            <a:picLocks noChangeAspect="1"/>
          </p:cNvPicPr>
          <p:nvPr userDrawn="1"/>
        </p:nvPicPr>
        <p:blipFill>
          <a:blip r:embed="rId2"/>
          <a:stretch>
            <a:fillRect/>
          </a:stretch>
        </p:blipFill>
        <p:spPr>
          <a:xfrm>
            <a:off x="1492453" y="3356228"/>
            <a:ext cx="1922906" cy="1429333"/>
          </a:xfrm>
          <a:prstGeom prst="rect">
            <a:avLst/>
          </a:prstGeom>
        </p:spPr>
      </p:pic>
      <p:sp>
        <p:nvSpPr>
          <p:cNvPr id="24" name="Text Placeholder 22"/>
          <p:cNvSpPr>
            <a:spLocks noGrp="1"/>
          </p:cNvSpPr>
          <p:nvPr userDrawn="1">
            <p:ph type="body" sz="quarter" idx="14" hasCustomPrompt="1"/>
          </p:nvPr>
        </p:nvSpPr>
        <p:spPr>
          <a:xfrm>
            <a:off x="983513" y="3511549"/>
            <a:ext cx="2940786" cy="1289051"/>
          </a:xfrm>
          <a:prstGeom prst="rect">
            <a:avLst/>
          </a:prstGeom>
        </p:spPr>
        <p:txBody>
          <a:bodyPr/>
          <a:lstStyle>
            <a:lvl1pPr marL="0" indent="0" algn="ctr">
              <a:buClr>
                <a:srgbClr val="FF545F"/>
              </a:buClr>
              <a:buFont typeface="Arial" panose="020B0604020202020204" pitchFamily="34" charset="0"/>
              <a:buNone/>
              <a:defRPr sz="1400">
                <a:solidFill>
                  <a:schemeClr val="bg1"/>
                </a:solidFill>
                <a:latin typeface="Georgia" panose="02040502050405020303" pitchFamily="18" charset="0"/>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a:t>
            </a:r>
          </a:p>
        </p:txBody>
      </p:sp>
      <p:sp>
        <p:nvSpPr>
          <p:cNvPr id="28" name="Slide Number Placeholder 5"/>
          <p:cNvSpPr txBox="1">
            <a:spLocks/>
          </p:cNvSpPr>
          <p:nvPr userDrawn="1"/>
        </p:nvSpPr>
        <p:spPr>
          <a:xfrm>
            <a:off x="464594" y="6546567"/>
            <a:ext cx="682256" cy="215444"/>
          </a:xfrm>
          <a:prstGeom prst="rect">
            <a:avLst/>
          </a:prstGeom>
        </p:spPr>
        <p:txBody>
          <a:bodyPr lIns="0" tIns="0" rIns="0" bIns="0" anchor="ctr">
            <a:noAutofit/>
          </a:bodyPr>
          <a:lstStyle>
            <a:defPPr>
              <a:defRPr lang="en-US"/>
            </a:defPPr>
            <a:lvl1pPr marL="0" algn="l" defTabSz="914400" rtl="0" eaLnBrk="1" latinLnBrk="0" hangingPunct="1">
              <a:defRPr sz="800" kern="1200">
                <a:solidFill>
                  <a:srgbClr val="053061"/>
                </a:solidFill>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285110E-A93C-E24B-BA01-8EFF0EF70079}" type="slidenum">
              <a:rPr lang="en-US" b="1" smtClean="0">
                <a:solidFill>
                  <a:schemeClr val="bg1"/>
                </a:solidFill>
                <a:latin typeface="+mn-lt"/>
              </a:rPr>
              <a:pPr/>
              <a:t>‹#›</a:t>
            </a:fld>
            <a:endParaRPr lang="en-US" b="1">
              <a:solidFill>
                <a:schemeClr val="bg1"/>
              </a:solidFill>
              <a:latin typeface="+mn-lt"/>
            </a:endParaRPr>
          </a:p>
        </p:txBody>
      </p:sp>
      <p:sp>
        <p:nvSpPr>
          <p:cNvPr id="29" name="TextBox 28"/>
          <p:cNvSpPr txBox="1"/>
          <p:nvPr userDrawn="1"/>
        </p:nvSpPr>
        <p:spPr>
          <a:xfrm>
            <a:off x="805722" y="6546567"/>
            <a:ext cx="2361408" cy="215444"/>
          </a:xfrm>
          <a:prstGeom prst="rect">
            <a:avLst/>
          </a:prstGeom>
          <a:noFill/>
        </p:spPr>
        <p:txBody>
          <a:bodyPr wrap="square" lIns="0" tIns="0" rIns="0" bIns="0" rtlCol="0" anchor="ctr">
            <a:noAutofit/>
          </a:bodyPr>
          <a:lstStyle/>
          <a:p>
            <a:r>
              <a:rPr lang="en-US" sz="800">
                <a:solidFill>
                  <a:schemeClr val="bg1"/>
                </a:solidFill>
                <a:latin typeface="+mn-lt"/>
                <a:ea typeface="Georgia" charset="0"/>
                <a:cs typeface="Georgia" charset="0"/>
              </a:rPr>
              <a:t>® 2018 Copyright Genpact. All Rights Reserved.</a:t>
            </a:r>
          </a:p>
        </p:txBody>
      </p:sp>
      <p:pic>
        <p:nvPicPr>
          <p:cNvPr id="34" name="Picture 33"/>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874375" y="6446360"/>
            <a:ext cx="868156" cy="340728"/>
          </a:xfrm>
          <a:prstGeom prst="rect">
            <a:avLst/>
          </a:prstGeom>
        </p:spPr>
      </p:pic>
    </p:spTree>
    <p:extLst>
      <p:ext uri="{BB962C8B-B14F-4D97-AF65-F5344CB8AC3E}">
        <p14:creationId xmlns:p14="http://schemas.microsoft.com/office/powerpoint/2010/main" val="5630537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hank You Option 1">
    <p:spTree>
      <p:nvGrpSpPr>
        <p:cNvPr id="1" name=""/>
        <p:cNvGrpSpPr/>
        <p:nvPr/>
      </p:nvGrpSpPr>
      <p:grpSpPr>
        <a:xfrm>
          <a:off x="0" y="0"/>
          <a:ext cx="0" cy="0"/>
          <a:chOff x="0" y="0"/>
          <a:chExt cx="0" cy="0"/>
        </a:xfrm>
      </p:grpSpPr>
      <p:sp>
        <p:nvSpPr>
          <p:cNvPr id="48" name="Rectangle 47"/>
          <p:cNvSpPr/>
          <p:nvPr userDrawn="1"/>
        </p:nvSpPr>
        <p:spPr>
          <a:xfrm>
            <a:off x="0" y="0"/>
            <a:ext cx="12192000" cy="6858000"/>
          </a:xfrm>
          <a:prstGeom prst="rect">
            <a:avLst/>
          </a:prstGeom>
          <a:solidFill>
            <a:srgbClr val="0732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 Placeholder 2"/>
          <p:cNvSpPr>
            <a:spLocks noGrp="1"/>
          </p:cNvSpPr>
          <p:nvPr>
            <p:ph type="body" sz="quarter" idx="10" hasCustomPrompt="1"/>
          </p:nvPr>
        </p:nvSpPr>
        <p:spPr>
          <a:xfrm>
            <a:off x="457200" y="2514600"/>
            <a:ext cx="6019800" cy="1371600"/>
          </a:xfrm>
          <a:prstGeom prst="rect">
            <a:avLst/>
          </a:prstGeom>
        </p:spPr>
        <p:txBody>
          <a:bodyPr/>
          <a:lstStyle>
            <a:lvl1pPr>
              <a:defRPr sz="8800" baseline="0">
                <a:solidFill>
                  <a:schemeClr val="bg1"/>
                </a:solidFill>
              </a:defRPr>
            </a:lvl1pPr>
          </a:lstStyle>
          <a:p>
            <a:pPr lvl="0"/>
            <a:r>
              <a:rPr lang="en-US"/>
              <a:t>Thank you.</a:t>
            </a:r>
            <a:endParaRPr lang="en-IN"/>
          </a:p>
        </p:txBody>
      </p:sp>
      <p:sp>
        <p:nvSpPr>
          <p:cNvPr id="46" name="Text Placeholder 2"/>
          <p:cNvSpPr>
            <a:spLocks noGrp="1"/>
          </p:cNvSpPr>
          <p:nvPr>
            <p:ph type="body" sz="quarter" idx="12" hasCustomPrompt="1"/>
          </p:nvPr>
        </p:nvSpPr>
        <p:spPr>
          <a:xfrm>
            <a:off x="457200" y="6262963"/>
            <a:ext cx="6019800" cy="249839"/>
          </a:xfrm>
          <a:prstGeom prst="rect">
            <a:avLst/>
          </a:prstGeom>
        </p:spPr>
        <p:txBody>
          <a:bodyPr/>
          <a:lstStyle>
            <a:lvl1pPr>
              <a:defRPr sz="800" baseline="0">
                <a:solidFill>
                  <a:schemeClr val="bg1"/>
                </a:solidFill>
                <a:latin typeface="+mn-lt"/>
              </a:defRPr>
            </a:lvl1pPr>
          </a:lstStyle>
          <a:p>
            <a:pPr lvl="0"/>
            <a:r>
              <a:rPr lang="en-IN"/>
              <a:t>® 2019 Copyright Genpact. All Rights Reserved.</a:t>
            </a:r>
          </a:p>
        </p:txBody>
      </p:sp>
      <p:pic>
        <p:nvPicPr>
          <p:cNvPr id="49" name="Picture 48"/>
          <p:cNvPicPr>
            <a:picLocks noChangeAspect="1"/>
          </p:cNvPicPr>
          <p:nvPr userDrawn="1"/>
        </p:nvPicPr>
        <p:blipFill rotWithShape="1">
          <a:blip r:embed="rId2"/>
          <a:srcRect t="26190"/>
          <a:stretch/>
        </p:blipFill>
        <p:spPr>
          <a:xfrm>
            <a:off x="8001000" y="0"/>
            <a:ext cx="4191000" cy="4309139"/>
          </a:xfrm>
          <a:prstGeom prst="rect">
            <a:avLst/>
          </a:prstGeom>
        </p:spPr>
      </p:pic>
      <p:pic>
        <p:nvPicPr>
          <p:cNvPr id="7" name="Picture 2"/>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457200" y="5007592"/>
            <a:ext cx="2703286" cy="12054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14516043"/>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Content Placeholder for 1 Option 1">
    <p:spTree>
      <p:nvGrpSpPr>
        <p:cNvPr id="1" name=""/>
        <p:cNvGrpSpPr/>
        <p:nvPr/>
      </p:nvGrpSpPr>
      <p:grpSpPr>
        <a:xfrm>
          <a:off x="0" y="0"/>
          <a:ext cx="0" cy="0"/>
          <a:chOff x="0" y="0"/>
          <a:chExt cx="0" cy="0"/>
        </a:xfrm>
      </p:grpSpPr>
      <p:sp>
        <p:nvSpPr>
          <p:cNvPr id="14" name="Text Placeholder 22"/>
          <p:cNvSpPr>
            <a:spLocks noGrp="1"/>
          </p:cNvSpPr>
          <p:nvPr>
            <p:ph type="body" sz="quarter" idx="11" hasCustomPrompt="1"/>
          </p:nvPr>
        </p:nvSpPr>
        <p:spPr>
          <a:xfrm>
            <a:off x="460744" y="457201"/>
            <a:ext cx="7235456" cy="533400"/>
          </a:xfrm>
          <a:prstGeom prst="rect">
            <a:avLst/>
          </a:prstGeom>
        </p:spPr>
        <p:txBody>
          <a:bodyPr anchor="ctr"/>
          <a:lstStyle>
            <a:lvl1pPr>
              <a:defRPr sz="3000" baseline="0">
                <a:solidFill>
                  <a:srgbClr val="063161"/>
                </a:solidFill>
                <a:latin typeface="Georgia" panose="02040502050405020303" pitchFamily="18" charset="0"/>
              </a:defRPr>
            </a:lvl1pPr>
          </a:lstStyle>
          <a:p>
            <a:pPr lvl="0"/>
            <a:r>
              <a:rPr lang="en-IN"/>
              <a:t>Content slide title goes here</a:t>
            </a:r>
            <a:endParaRPr lang="en-US"/>
          </a:p>
        </p:txBody>
      </p:sp>
      <p:sp>
        <p:nvSpPr>
          <p:cNvPr id="15" name="Text Placeholder 22"/>
          <p:cNvSpPr>
            <a:spLocks noGrp="1"/>
          </p:cNvSpPr>
          <p:nvPr>
            <p:ph type="body" sz="quarter" idx="12" hasCustomPrompt="1"/>
          </p:nvPr>
        </p:nvSpPr>
        <p:spPr>
          <a:xfrm>
            <a:off x="460744" y="976087"/>
            <a:ext cx="9673856" cy="533400"/>
          </a:xfrm>
          <a:prstGeom prst="rect">
            <a:avLst/>
          </a:prstGeom>
        </p:spPr>
        <p:txBody>
          <a:bodyPr anchor="ctr"/>
          <a:lstStyle>
            <a:lvl1pPr>
              <a:defRPr sz="2200">
                <a:solidFill>
                  <a:srgbClr val="063161"/>
                </a:solidFill>
                <a:latin typeface="Georgia" panose="02040502050405020303" pitchFamily="18" charset="0"/>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endParaRPr lang="en-US"/>
          </a:p>
        </p:txBody>
      </p:sp>
      <p:sp>
        <p:nvSpPr>
          <p:cNvPr id="16" name="Slide Number Placeholder 5"/>
          <p:cNvSpPr txBox="1">
            <a:spLocks/>
          </p:cNvSpPr>
          <p:nvPr userDrawn="1"/>
        </p:nvSpPr>
        <p:spPr>
          <a:xfrm>
            <a:off x="464594" y="6546567"/>
            <a:ext cx="682256" cy="215444"/>
          </a:xfrm>
          <a:prstGeom prst="rect">
            <a:avLst/>
          </a:prstGeom>
        </p:spPr>
        <p:txBody>
          <a:bodyPr lIns="0" tIns="0" rIns="0" bIns="0" anchor="ctr">
            <a:noAutofit/>
          </a:bodyPr>
          <a:lstStyle>
            <a:defPPr>
              <a:defRPr lang="en-US"/>
            </a:defPPr>
            <a:lvl1pPr marL="0" algn="l" defTabSz="914400" rtl="0" eaLnBrk="1" latinLnBrk="0" hangingPunct="1">
              <a:defRPr sz="800" kern="1200">
                <a:solidFill>
                  <a:srgbClr val="053061"/>
                </a:solidFill>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285110E-A93C-E24B-BA01-8EFF0EF70079}" type="slidenum">
              <a:rPr lang="en-US" b="1" smtClean="0">
                <a:solidFill>
                  <a:schemeClr val="accent6"/>
                </a:solidFill>
                <a:latin typeface="+mn-lt"/>
              </a:rPr>
              <a:pPr/>
              <a:t>‹#›</a:t>
            </a:fld>
            <a:endParaRPr lang="en-US" b="1">
              <a:solidFill>
                <a:schemeClr val="accent6"/>
              </a:solidFill>
              <a:latin typeface="+mn-lt"/>
            </a:endParaRPr>
          </a:p>
        </p:txBody>
      </p:sp>
      <p:sp>
        <p:nvSpPr>
          <p:cNvPr id="17" name="TextBox 16"/>
          <p:cNvSpPr txBox="1"/>
          <p:nvPr userDrawn="1"/>
        </p:nvSpPr>
        <p:spPr>
          <a:xfrm>
            <a:off x="805722" y="6546567"/>
            <a:ext cx="2361408" cy="215444"/>
          </a:xfrm>
          <a:prstGeom prst="rect">
            <a:avLst/>
          </a:prstGeom>
          <a:noFill/>
        </p:spPr>
        <p:txBody>
          <a:bodyPr wrap="square" lIns="0" tIns="0" rIns="0" bIns="0" rtlCol="0" anchor="ctr">
            <a:noAutofit/>
          </a:bodyPr>
          <a:lstStyle/>
          <a:p>
            <a:r>
              <a:rPr lang="en-US" sz="800">
                <a:solidFill>
                  <a:schemeClr val="accent6"/>
                </a:solidFill>
                <a:latin typeface="+mn-lt"/>
                <a:ea typeface="Georgia" charset="0"/>
                <a:cs typeface="Georgia" charset="0"/>
              </a:rPr>
              <a:t>® 2018 Copyright Genpact. All Rights Reserved.</a:t>
            </a:r>
          </a:p>
        </p:txBody>
      </p:sp>
      <p:pic>
        <p:nvPicPr>
          <p:cNvPr id="18" name="Picture 17"/>
          <p:cNvPicPr>
            <a:picLocks noChangeAspect="1"/>
          </p:cNvPicPr>
          <p:nvPr userDrawn="1"/>
        </p:nvPicPr>
        <p:blipFill>
          <a:blip r:embed="rId2"/>
          <a:stretch>
            <a:fillRect/>
          </a:stretch>
        </p:blipFill>
        <p:spPr>
          <a:xfrm>
            <a:off x="10893034" y="6462131"/>
            <a:ext cx="839972" cy="309081"/>
          </a:xfrm>
          <a:prstGeom prst="rect">
            <a:avLst/>
          </a:prstGeom>
        </p:spPr>
      </p:pic>
      <p:sp>
        <p:nvSpPr>
          <p:cNvPr id="8" name="Rectangle 7"/>
          <p:cNvSpPr/>
          <p:nvPr userDrawn="1"/>
        </p:nvSpPr>
        <p:spPr>
          <a:xfrm>
            <a:off x="5994400" y="2362200"/>
            <a:ext cx="5738606" cy="377570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64008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eorgia" charset="0"/>
              <a:ea typeface="Georgia" charset="0"/>
              <a:cs typeface="Georgia" charset="0"/>
            </a:endParaRPr>
          </a:p>
        </p:txBody>
      </p:sp>
      <p:sp>
        <p:nvSpPr>
          <p:cNvPr id="9" name="Rectangle 8"/>
          <p:cNvSpPr/>
          <p:nvPr userDrawn="1"/>
        </p:nvSpPr>
        <p:spPr>
          <a:xfrm>
            <a:off x="460744" y="2362200"/>
            <a:ext cx="5533657" cy="377570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Georgia" charset="0"/>
              <a:ea typeface="Georgia" charset="0"/>
              <a:cs typeface="Georgia" charset="0"/>
            </a:endParaRPr>
          </a:p>
        </p:txBody>
      </p:sp>
      <p:sp>
        <p:nvSpPr>
          <p:cNvPr id="10" name="Triangle 3"/>
          <p:cNvSpPr/>
          <p:nvPr userDrawn="1"/>
        </p:nvSpPr>
        <p:spPr>
          <a:xfrm rot="5400000">
            <a:off x="4310417" y="4039485"/>
            <a:ext cx="3816697" cy="448733"/>
          </a:xfrm>
          <a:prstGeom prs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20" name="Text Placeholder 22"/>
          <p:cNvSpPr>
            <a:spLocks noGrp="1"/>
          </p:cNvSpPr>
          <p:nvPr>
            <p:ph type="body" sz="quarter" idx="13" hasCustomPrompt="1"/>
          </p:nvPr>
        </p:nvSpPr>
        <p:spPr>
          <a:xfrm>
            <a:off x="460744" y="1967993"/>
            <a:ext cx="5533656" cy="244578"/>
          </a:xfrm>
          <a:prstGeom prst="rect">
            <a:avLst/>
          </a:prstGeom>
        </p:spPr>
        <p:txBody>
          <a:bodyPr anchor="ctr"/>
          <a:lstStyle>
            <a:lvl1pPr algn="ctr">
              <a:defRPr sz="1600">
                <a:solidFill>
                  <a:srgbClr val="063161"/>
                </a:solidFill>
                <a:latin typeface="Georgia" panose="02040502050405020303" pitchFamily="18" charset="0"/>
              </a:defRPr>
            </a:lvl1pPr>
          </a:lstStyle>
          <a:p>
            <a:pPr lvl="0"/>
            <a:r>
              <a:rPr lang="en-US"/>
              <a:t>FROM</a:t>
            </a:r>
          </a:p>
        </p:txBody>
      </p:sp>
      <p:sp>
        <p:nvSpPr>
          <p:cNvPr id="21" name="Text Placeholder 22"/>
          <p:cNvSpPr>
            <a:spLocks noGrp="1"/>
          </p:cNvSpPr>
          <p:nvPr>
            <p:ph type="body" sz="quarter" idx="14" hasCustomPrompt="1"/>
          </p:nvPr>
        </p:nvSpPr>
        <p:spPr>
          <a:xfrm>
            <a:off x="5994400" y="1967993"/>
            <a:ext cx="5738606" cy="244578"/>
          </a:xfrm>
          <a:prstGeom prst="rect">
            <a:avLst/>
          </a:prstGeom>
        </p:spPr>
        <p:txBody>
          <a:bodyPr anchor="ctr"/>
          <a:lstStyle>
            <a:lvl1pPr algn="ctr">
              <a:defRPr sz="1600">
                <a:solidFill>
                  <a:srgbClr val="063161"/>
                </a:solidFill>
                <a:latin typeface="Georgia" panose="02040502050405020303" pitchFamily="18" charset="0"/>
              </a:defRPr>
            </a:lvl1pPr>
          </a:lstStyle>
          <a:p>
            <a:pPr lvl="0"/>
            <a:r>
              <a:rPr lang="en-US"/>
              <a:t>TO</a:t>
            </a:r>
          </a:p>
        </p:txBody>
      </p:sp>
      <p:sp>
        <p:nvSpPr>
          <p:cNvPr id="26" name="Text Placeholder 5"/>
          <p:cNvSpPr>
            <a:spLocks noGrp="1"/>
          </p:cNvSpPr>
          <p:nvPr>
            <p:ph type="body" sz="quarter" idx="18" hasCustomPrompt="1"/>
          </p:nvPr>
        </p:nvSpPr>
        <p:spPr>
          <a:xfrm>
            <a:off x="848977" y="2816051"/>
            <a:ext cx="4419600" cy="2895600"/>
          </a:xfrm>
          <a:prstGeom prst="rect">
            <a:avLst/>
          </a:prstGeom>
        </p:spPr>
        <p:txBody>
          <a:bodyPr anchor="ct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a:t>
            </a:r>
            <a:r>
              <a:rPr lang="en-US" err="1"/>
              <a:t>dolore</a:t>
            </a:r>
            <a:r>
              <a:rPr lang="en-US"/>
              <a:t>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provident.</a:t>
            </a:r>
          </a:p>
        </p:txBody>
      </p:sp>
      <p:sp>
        <p:nvSpPr>
          <p:cNvPr id="27" name="Text Placeholder 5"/>
          <p:cNvSpPr>
            <a:spLocks noGrp="1"/>
          </p:cNvSpPr>
          <p:nvPr>
            <p:ph type="body" sz="quarter" idx="19" hasCustomPrompt="1"/>
          </p:nvPr>
        </p:nvSpPr>
        <p:spPr>
          <a:xfrm>
            <a:off x="6781800" y="2816051"/>
            <a:ext cx="4419600" cy="2895600"/>
          </a:xfrm>
          <a:prstGeom prst="rect">
            <a:avLst/>
          </a:prstGeom>
        </p:spPr>
        <p:txBody>
          <a:bodyPr anchor="ct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a:t>
            </a:r>
            <a:r>
              <a:rPr lang="en-US" err="1"/>
              <a:t>dolore</a:t>
            </a:r>
            <a:r>
              <a:rPr lang="en-US"/>
              <a:t>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provident.</a:t>
            </a:r>
          </a:p>
        </p:txBody>
      </p:sp>
    </p:spTree>
    <p:extLst>
      <p:ext uri="{BB962C8B-B14F-4D97-AF65-F5344CB8AC3E}">
        <p14:creationId xmlns:p14="http://schemas.microsoft.com/office/powerpoint/2010/main" val="3740556278"/>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Content Placeholder for 1 Option 2">
    <p:spTree>
      <p:nvGrpSpPr>
        <p:cNvPr id="1" name=""/>
        <p:cNvGrpSpPr/>
        <p:nvPr/>
      </p:nvGrpSpPr>
      <p:grpSpPr>
        <a:xfrm>
          <a:off x="0" y="0"/>
          <a:ext cx="0" cy="0"/>
          <a:chOff x="0" y="0"/>
          <a:chExt cx="0" cy="0"/>
        </a:xfrm>
      </p:grpSpPr>
      <p:sp>
        <p:nvSpPr>
          <p:cNvPr id="14" name="Text Placeholder 22"/>
          <p:cNvSpPr>
            <a:spLocks noGrp="1"/>
          </p:cNvSpPr>
          <p:nvPr>
            <p:ph type="body" sz="quarter" idx="11" hasCustomPrompt="1"/>
          </p:nvPr>
        </p:nvSpPr>
        <p:spPr>
          <a:xfrm>
            <a:off x="460744" y="457201"/>
            <a:ext cx="7235456" cy="533400"/>
          </a:xfrm>
          <a:prstGeom prst="rect">
            <a:avLst/>
          </a:prstGeom>
        </p:spPr>
        <p:txBody>
          <a:bodyPr anchor="ctr"/>
          <a:lstStyle>
            <a:lvl1pPr>
              <a:defRPr sz="3000" baseline="0">
                <a:solidFill>
                  <a:srgbClr val="063161"/>
                </a:solidFill>
                <a:latin typeface="Georgia" panose="02040502050405020303" pitchFamily="18" charset="0"/>
              </a:defRPr>
            </a:lvl1pPr>
          </a:lstStyle>
          <a:p>
            <a:pPr lvl="0"/>
            <a:r>
              <a:rPr lang="en-IN"/>
              <a:t>Content slide title goes here</a:t>
            </a:r>
            <a:endParaRPr lang="en-US"/>
          </a:p>
        </p:txBody>
      </p:sp>
      <p:sp>
        <p:nvSpPr>
          <p:cNvPr id="15" name="Text Placeholder 22"/>
          <p:cNvSpPr>
            <a:spLocks noGrp="1"/>
          </p:cNvSpPr>
          <p:nvPr>
            <p:ph type="body" sz="quarter" idx="12" hasCustomPrompt="1"/>
          </p:nvPr>
        </p:nvSpPr>
        <p:spPr>
          <a:xfrm>
            <a:off x="460744" y="976087"/>
            <a:ext cx="9673856" cy="533400"/>
          </a:xfrm>
          <a:prstGeom prst="rect">
            <a:avLst/>
          </a:prstGeom>
        </p:spPr>
        <p:txBody>
          <a:bodyPr anchor="ctr"/>
          <a:lstStyle>
            <a:lvl1pPr>
              <a:defRPr sz="2200">
                <a:solidFill>
                  <a:srgbClr val="063161"/>
                </a:solidFill>
                <a:latin typeface="Georgia" panose="02040502050405020303" pitchFamily="18" charset="0"/>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endParaRPr lang="en-US"/>
          </a:p>
        </p:txBody>
      </p:sp>
      <p:sp>
        <p:nvSpPr>
          <p:cNvPr id="16" name="Slide Number Placeholder 5"/>
          <p:cNvSpPr txBox="1">
            <a:spLocks/>
          </p:cNvSpPr>
          <p:nvPr userDrawn="1"/>
        </p:nvSpPr>
        <p:spPr>
          <a:xfrm>
            <a:off x="464594" y="6546567"/>
            <a:ext cx="682256" cy="215444"/>
          </a:xfrm>
          <a:prstGeom prst="rect">
            <a:avLst/>
          </a:prstGeom>
        </p:spPr>
        <p:txBody>
          <a:bodyPr lIns="0" tIns="0" rIns="0" bIns="0" anchor="ctr">
            <a:noAutofit/>
          </a:bodyPr>
          <a:lstStyle>
            <a:defPPr>
              <a:defRPr lang="en-US"/>
            </a:defPPr>
            <a:lvl1pPr marL="0" algn="l" defTabSz="914400" rtl="0" eaLnBrk="1" latinLnBrk="0" hangingPunct="1">
              <a:defRPr sz="800" kern="1200">
                <a:solidFill>
                  <a:srgbClr val="053061"/>
                </a:solidFill>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285110E-A93C-E24B-BA01-8EFF0EF70079}" type="slidenum">
              <a:rPr lang="en-US" b="1" smtClean="0">
                <a:solidFill>
                  <a:schemeClr val="accent6"/>
                </a:solidFill>
                <a:latin typeface="+mn-lt"/>
              </a:rPr>
              <a:pPr/>
              <a:t>‹#›</a:t>
            </a:fld>
            <a:endParaRPr lang="en-US" b="1">
              <a:solidFill>
                <a:schemeClr val="accent6"/>
              </a:solidFill>
              <a:latin typeface="+mn-lt"/>
            </a:endParaRPr>
          </a:p>
        </p:txBody>
      </p:sp>
      <p:sp>
        <p:nvSpPr>
          <p:cNvPr id="17" name="TextBox 16"/>
          <p:cNvSpPr txBox="1"/>
          <p:nvPr userDrawn="1"/>
        </p:nvSpPr>
        <p:spPr>
          <a:xfrm>
            <a:off x="805722" y="6546567"/>
            <a:ext cx="2361408" cy="215444"/>
          </a:xfrm>
          <a:prstGeom prst="rect">
            <a:avLst/>
          </a:prstGeom>
          <a:noFill/>
        </p:spPr>
        <p:txBody>
          <a:bodyPr wrap="square" lIns="0" tIns="0" rIns="0" bIns="0" rtlCol="0" anchor="ctr">
            <a:noAutofit/>
          </a:bodyPr>
          <a:lstStyle/>
          <a:p>
            <a:r>
              <a:rPr lang="en-US" sz="800">
                <a:solidFill>
                  <a:schemeClr val="accent6"/>
                </a:solidFill>
                <a:latin typeface="+mn-lt"/>
                <a:ea typeface="Georgia" charset="0"/>
                <a:cs typeface="Georgia" charset="0"/>
              </a:rPr>
              <a:t>® 2018 Copyright Genpact. All Rights Reserved.</a:t>
            </a:r>
          </a:p>
        </p:txBody>
      </p:sp>
      <p:pic>
        <p:nvPicPr>
          <p:cNvPr id="18" name="Picture 17"/>
          <p:cNvPicPr>
            <a:picLocks noChangeAspect="1"/>
          </p:cNvPicPr>
          <p:nvPr userDrawn="1"/>
        </p:nvPicPr>
        <p:blipFill>
          <a:blip r:embed="rId2"/>
          <a:stretch>
            <a:fillRect/>
          </a:stretch>
        </p:blipFill>
        <p:spPr>
          <a:xfrm>
            <a:off x="10893034" y="6462131"/>
            <a:ext cx="839972" cy="309081"/>
          </a:xfrm>
          <a:prstGeom prst="rect">
            <a:avLst/>
          </a:prstGeom>
        </p:spPr>
      </p:pic>
      <p:sp>
        <p:nvSpPr>
          <p:cNvPr id="8" name="Rectangle 7"/>
          <p:cNvSpPr/>
          <p:nvPr userDrawn="1"/>
        </p:nvSpPr>
        <p:spPr>
          <a:xfrm>
            <a:off x="5994400" y="2362200"/>
            <a:ext cx="5738606" cy="377570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64008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eorgia" charset="0"/>
              <a:ea typeface="Georgia" charset="0"/>
              <a:cs typeface="Georgia" charset="0"/>
            </a:endParaRPr>
          </a:p>
        </p:txBody>
      </p:sp>
      <p:sp>
        <p:nvSpPr>
          <p:cNvPr id="9" name="Rectangle 8"/>
          <p:cNvSpPr/>
          <p:nvPr userDrawn="1"/>
        </p:nvSpPr>
        <p:spPr>
          <a:xfrm>
            <a:off x="460744" y="2362200"/>
            <a:ext cx="5533657" cy="377570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Georgia" charset="0"/>
              <a:ea typeface="Georgia" charset="0"/>
              <a:cs typeface="Georgia" charset="0"/>
            </a:endParaRPr>
          </a:p>
        </p:txBody>
      </p:sp>
      <p:sp>
        <p:nvSpPr>
          <p:cNvPr id="10" name="Triangle 3"/>
          <p:cNvSpPr/>
          <p:nvPr userDrawn="1"/>
        </p:nvSpPr>
        <p:spPr>
          <a:xfrm rot="5400000">
            <a:off x="4310417" y="4039485"/>
            <a:ext cx="3816697" cy="44873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0" rtlCol="0" anchor="ctr"/>
          <a:lstStyle/>
          <a:p>
            <a:pPr marR="0" lvl="0" indent="0" fontAlgn="auto">
              <a:lnSpc>
                <a:spcPct val="100000"/>
              </a:lnSpc>
              <a:spcBef>
                <a:spcPts val="0"/>
              </a:spcBef>
              <a:spcAft>
                <a:spcPts val="0"/>
              </a:spcAft>
              <a:buClrTx/>
              <a:buSzTx/>
              <a:buFontTx/>
              <a:buNone/>
              <a:tabLst/>
            </a:pPr>
            <a:endParaRPr kumimoji="0" lang="en-US" b="0" i="0" u="none" strike="noStrike" cap="none" spc="0" normalizeH="0" baseline="0" noProof="0">
              <a:ln>
                <a:noFill/>
              </a:ln>
              <a:solidFill>
                <a:schemeClr val="bg1"/>
              </a:solidFill>
              <a:effectLst/>
              <a:uLnTx/>
              <a:uFillTx/>
              <a:latin typeface="Georgia" charset="0"/>
              <a:ea typeface="Georgia" charset="0"/>
              <a:cs typeface="Georgia" charset="0"/>
            </a:endParaRPr>
          </a:p>
        </p:txBody>
      </p:sp>
      <p:sp>
        <p:nvSpPr>
          <p:cNvPr id="20" name="Text Placeholder 22"/>
          <p:cNvSpPr>
            <a:spLocks noGrp="1"/>
          </p:cNvSpPr>
          <p:nvPr>
            <p:ph type="body" sz="quarter" idx="13" hasCustomPrompt="1"/>
          </p:nvPr>
        </p:nvSpPr>
        <p:spPr>
          <a:xfrm>
            <a:off x="460744" y="1967993"/>
            <a:ext cx="5533656" cy="244578"/>
          </a:xfrm>
          <a:prstGeom prst="rect">
            <a:avLst/>
          </a:prstGeom>
        </p:spPr>
        <p:txBody>
          <a:bodyPr anchor="ctr"/>
          <a:lstStyle>
            <a:lvl1pPr algn="ctr">
              <a:defRPr sz="1600">
                <a:solidFill>
                  <a:srgbClr val="063161"/>
                </a:solidFill>
                <a:latin typeface="Georgia" panose="02040502050405020303" pitchFamily="18" charset="0"/>
              </a:defRPr>
            </a:lvl1pPr>
          </a:lstStyle>
          <a:p>
            <a:pPr lvl="0"/>
            <a:r>
              <a:rPr lang="en-US"/>
              <a:t>FROM</a:t>
            </a:r>
          </a:p>
        </p:txBody>
      </p:sp>
      <p:sp>
        <p:nvSpPr>
          <p:cNvPr id="21" name="Text Placeholder 22"/>
          <p:cNvSpPr>
            <a:spLocks noGrp="1"/>
          </p:cNvSpPr>
          <p:nvPr>
            <p:ph type="body" sz="quarter" idx="14" hasCustomPrompt="1"/>
          </p:nvPr>
        </p:nvSpPr>
        <p:spPr>
          <a:xfrm>
            <a:off x="5994400" y="1967993"/>
            <a:ext cx="5738606" cy="244578"/>
          </a:xfrm>
          <a:prstGeom prst="rect">
            <a:avLst/>
          </a:prstGeom>
        </p:spPr>
        <p:txBody>
          <a:bodyPr anchor="ctr"/>
          <a:lstStyle>
            <a:lvl1pPr algn="ctr">
              <a:defRPr sz="1600">
                <a:solidFill>
                  <a:srgbClr val="063161"/>
                </a:solidFill>
                <a:latin typeface="Georgia" panose="02040502050405020303" pitchFamily="18" charset="0"/>
              </a:defRPr>
            </a:lvl1pPr>
          </a:lstStyle>
          <a:p>
            <a:pPr lvl="0"/>
            <a:r>
              <a:rPr lang="en-US"/>
              <a:t>TO</a:t>
            </a:r>
          </a:p>
        </p:txBody>
      </p:sp>
      <p:sp>
        <p:nvSpPr>
          <p:cNvPr id="12" name="Text Placeholder 5"/>
          <p:cNvSpPr>
            <a:spLocks noGrp="1"/>
          </p:cNvSpPr>
          <p:nvPr>
            <p:ph type="body" sz="quarter" idx="18" hasCustomPrompt="1"/>
          </p:nvPr>
        </p:nvSpPr>
        <p:spPr>
          <a:xfrm>
            <a:off x="848977" y="2816051"/>
            <a:ext cx="4419600" cy="2895600"/>
          </a:xfrm>
          <a:prstGeom prst="rect">
            <a:avLst/>
          </a:prstGeom>
        </p:spPr>
        <p:txBody>
          <a:bodyPr anchor="ct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a:t>
            </a:r>
            <a:r>
              <a:rPr lang="en-US" err="1"/>
              <a:t>dolore</a:t>
            </a:r>
            <a:r>
              <a:rPr lang="en-US"/>
              <a:t>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provident.</a:t>
            </a:r>
          </a:p>
        </p:txBody>
      </p:sp>
      <p:sp>
        <p:nvSpPr>
          <p:cNvPr id="13" name="Text Placeholder 5"/>
          <p:cNvSpPr>
            <a:spLocks noGrp="1"/>
          </p:cNvSpPr>
          <p:nvPr>
            <p:ph type="body" sz="quarter" idx="19" hasCustomPrompt="1"/>
          </p:nvPr>
        </p:nvSpPr>
        <p:spPr>
          <a:xfrm>
            <a:off x="6781800" y="2816051"/>
            <a:ext cx="4419600" cy="2895600"/>
          </a:xfrm>
          <a:prstGeom prst="rect">
            <a:avLst/>
          </a:prstGeom>
        </p:spPr>
        <p:txBody>
          <a:bodyPr anchor="ct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a:t>
            </a:r>
            <a:r>
              <a:rPr lang="en-US" err="1"/>
              <a:t>dolore</a:t>
            </a:r>
            <a:r>
              <a:rPr lang="en-US"/>
              <a:t>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provident.</a:t>
            </a:r>
          </a:p>
        </p:txBody>
      </p:sp>
    </p:spTree>
    <p:extLst>
      <p:ext uri="{BB962C8B-B14F-4D97-AF65-F5344CB8AC3E}">
        <p14:creationId xmlns:p14="http://schemas.microsoft.com/office/powerpoint/2010/main" val="2215549145"/>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Content Placeholder for 3 Option 1">
    <p:spTree>
      <p:nvGrpSpPr>
        <p:cNvPr id="1" name=""/>
        <p:cNvGrpSpPr/>
        <p:nvPr/>
      </p:nvGrpSpPr>
      <p:grpSpPr>
        <a:xfrm>
          <a:off x="0" y="0"/>
          <a:ext cx="0" cy="0"/>
          <a:chOff x="0" y="0"/>
          <a:chExt cx="0" cy="0"/>
        </a:xfrm>
      </p:grpSpPr>
      <p:sp>
        <p:nvSpPr>
          <p:cNvPr id="14" name="Text Placeholder 22"/>
          <p:cNvSpPr>
            <a:spLocks noGrp="1"/>
          </p:cNvSpPr>
          <p:nvPr>
            <p:ph type="body" sz="quarter" idx="11" hasCustomPrompt="1"/>
          </p:nvPr>
        </p:nvSpPr>
        <p:spPr>
          <a:xfrm>
            <a:off x="460744" y="457201"/>
            <a:ext cx="7235456" cy="533400"/>
          </a:xfrm>
          <a:prstGeom prst="rect">
            <a:avLst/>
          </a:prstGeom>
        </p:spPr>
        <p:txBody>
          <a:bodyPr anchor="ctr"/>
          <a:lstStyle>
            <a:lvl1pPr>
              <a:defRPr sz="3000" baseline="0">
                <a:solidFill>
                  <a:srgbClr val="063161"/>
                </a:solidFill>
                <a:latin typeface="Georgia" panose="02040502050405020303" pitchFamily="18" charset="0"/>
              </a:defRPr>
            </a:lvl1pPr>
          </a:lstStyle>
          <a:p>
            <a:pPr lvl="0"/>
            <a:r>
              <a:rPr lang="en-IN"/>
              <a:t>Content slide title goes here</a:t>
            </a:r>
            <a:endParaRPr lang="en-US"/>
          </a:p>
        </p:txBody>
      </p:sp>
      <p:sp>
        <p:nvSpPr>
          <p:cNvPr id="15" name="Text Placeholder 22"/>
          <p:cNvSpPr>
            <a:spLocks noGrp="1"/>
          </p:cNvSpPr>
          <p:nvPr>
            <p:ph type="body" sz="quarter" idx="12" hasCustomPrompt="1"/>
          </p:nvPr>
        </p:nvSpPr>
        <p:spPr>
          <a:xfrm>
            <a:off x="460744" y="976087"/>
            <a:ext cx="9673856" cy="533400"/>
          </a:xfrm>
          <a:prstGeom prst="rect">
            <a:avLst/>
          </a:prstGeom>
        </p:spPr>
        <p:txBody>
          <a:bodyPr anchor="ctr"/>
          <a:lstStyle>
            <a:lvl1pPr>
              <a:defRPr sz="2200">
                <a:solidFill>
                  <a:srgbClr val="063161"/>
                </a:solidFill>
                <a:latin typeface="Georgia" panose="02040502050405020303" pitchFamily="18" charset="0"/>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endParaRPr lang="en-US"/>
          </a:p>
        </p:txBody>
      </p:sp>
      <p:sp>
        <p:nvSpPr>
          <p:cNvPr id="16" name="Slide Number Placeholder 5"/>
          <p:cNvSpPr txBox="1">
            <a:spLocks/>
          </p:cNvSpPr>
          <p:nvPr userDrawn="1"/>
        </p:nvSpPr>
        <p:spPr>
          <a:xfrm>
            <a:off x="464594" y="6546567"/>
            <a:ext cx="682256" cy="215444"/>
          </a:xfrm>
          <a:prstGeom prst="rect">
            <a:avLst/>
          </a:prstGeom>
        </p:spPr>
        <p:txBody>
          <a:bodyPr lIns="0" tIns="0" rIns="0" bIns="0" anchor="ctr">
            <a:noAutofit/>
          </a:bodyPr>
          <a:lstStyle>
            <a:defPPr>
              <a:defRPr lang="en-US"/>
            </a:defPPr>
            <a:lvl1pPr marL="0" algn="l" defTabSz="914400" rtl="0" eaLnBrk="1" latinLnBrk="0" hangingPunct="1">
              <a:defRPr sz="800" kern="1200">
                <a:solidFill>
                  <a:srgbClr val="053061"/>
                </a:solidFill>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285110E-A93C-E24B-BA01-8EFF0EF70079}" type="slidenum">
              <a:rPr lang="en-US" b="1" smtClean="0">
                <a:solidFill>
                  <a:schemeClr val="accent6"/>
                </a:solidFill>
                <a:latin typeface="+mn-lt"/>
              </a:rPr>
              <a:pPr/>
              <a:t>‹#›</a:t>
            </a:fld>
            <a:endParaRPr lang="en-US" b="1">
              <a:solidFill>
                <a:schemeClr val="accent6"/>
              </a:solidFill>
              <a:latin typeface="+mn-lt"/>
            </a:endParaRPr>
          </a:p>
        </p:txBody>
      </p:sp>
      <p:sp>
        <p:nvSpPr>
          <p:cNvPr id="17" name="TextBox 16"/>
          <p:cNvSpPr txBox="1"/>
          <p:nvPr userDrawn="1"/>
        </p:nvSpPr>
        <p:spPr>
          <a:xfrm>
            <a:off x="805722" y="6546567"/>
            <a:ext cx="2361408" cy="215444"/>
          </a:xfrm>
          <a:prstGeom prst="rect">
            <a:avLst/>
          </a:prstGeom>
          <a:noFill/>
        </p:spPr>
        <p:txBody>
          <a:bodyPr wrap="square" lIns="0" tIns="0" rIns="0" bIns="0" rtlCol="0" anchor="ctr">
            <a:noAutofit/>
          </a:bodyPr>
          <a:lstStyle/>
          <a:p>
            <a:r>
              <a:rPr lang="en-US" sz="800">
                <a:solidFill>
                  <a:schemeClr val="accent6"/>
                </a:solidFill>
                <a:latin typeface="+mn-lt"/>
                <a:ea typeface="Georgia" charset="0"/>
                <a:cs typeface="Georgia" charset="0"/>
              </a:rPr>
              <a:t>® 2018 Copyright Genpact. All Rights Reserved.</a:t>
            </a:r>
          </a:p>
        </p:txBody>
      </p:sp>
      <p:pic>
        <p:nvPicPr>
          <p:cNvPr id="18" name="Picture 17"/>
          <p:cNvPicPr>
            <a:picLocks noChangeAspect="1"/>
          </p:cNvPicPr>
          <p:nvPr userDrawn="1"/>
        </p:nvPicPr>
        <p:blipFill>
          <a:blip r:embed="rId2"/>
          <a:stretch>
            <a:fillRect/>
          </a:stretch>
        </p:blipFill>
        <p:spPr>
          <a:xfrm>
            <a:off x="10893034" y="6462131"/>
            <a:ext cx="839972" cy="309081"/>
          </a:xfrm>
          <a:prstGeom prst="rect">
            <a:avLst/>
          </a:prstGeom>
        </p:spPr>
      </p:pic>
      <p:sp>
        <p:nvSpPr>
          <p:cNvPr id="8" name="Rectangle 7"/>
          <p:cNvSpPr/>
          <p:nvPr userDrawn="1"/>
        </p:nvSpPr>
        <p:spPr>
          <a:xfrm>
            <a:off x="5994400" y="2362200"/>
            <a:ext cx="5738606" cy="123363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64008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eorgia" charset="0"/>
              <a:ea typeface="Georgia" charset="0"/>
              <a:cs typeface="Georgia" charset="0"/>
            </a:endParaRPr>
          </a:p>
        </p:txBody>
      </p:sp>
      <p:sp>
        <p:nvSpPr>
          <p:cNvPr id="9" name="Rectangle 8"/>
          <p:cNvSpPr/>
          <p:nvPr userDrawn="1"/>
        </p:nvSpPr>
        <p:spPr>
          <a:xfrm>
            <a:off x="460744" y="2362200"/>
            <a:ext cx="5533657" cy="1233639"/>
          </a:xfrm>
          <a:prstGeom prst="rect">
            <a:avLst/>
          </a:prstGeom>
          <a:solidFill>
            <a:srgbClr val="EBECEE"/>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73261"/>
              </a:solidFill>
              <a:effectLst/>
              <a:uLnTx/>
              <a:uFillTx/>
              <a:latin typeface="Georgia" charset="0"/>
              <a:ea typeface="Georgia" charset="0"/>
              <a:cs typeface="Georgia" charset="0"/>
            </a:endParaRPr>
          </a:p>
        </p:txBody>
      </p:sp>
      <p:sp>
        <p:nvSpPr>
          <p:cNvPr id="10" name="Triangle 3"/>
          <p:cNvSpPr/>
          <p:nvPr userDrawn="1"/>
        </p:nvSpPr>
        <p:spPr>
          <a:xfrm rot="5400000">
            <a:off x="5595250" y="2754653"/>
            <a:ext cx="1247033" cy="448733"/>
          </a:xfrm>
          <a:prstGeom prst="triangle">
            <a:avLst/>
          </a:prstGeom>
          <a:solidFill>
            <a:srgbClr val="EBEC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11" name="Rectangle 10"/>
          <p:cNvSpPr/>
          <p:nvPr userDrawn="1"/>
        </p:nvSpPr>
        <p:spPr>
          <a:xfrm>
            <a:off x="5994400" y="3644294"/>
            <a:ext cx="5738606" cy="123363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64008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eorgia" charset="0"/>
              <a:ea typeface="Georgia" charset="0"/>
              <a:cs typeface="Georgia" charset="0"/>
            </a:endParaRPr>
          </a:p>
        </p:txBody>
      </p:sp>
      <p:sp>
        <p:nvSpPr>
          <p:cNvPr id="12" name="Rectangle 11"/>
          <p:cNvSpPr/>
          <p:nvPr userDrawn="1"/>
        </p:nvSpPr>
        <p:spPr>
          <a:xfrm>
            <a:off x="460744" y="3644294"/>
            <a:ext cx="5533657" cy="1233639"/>
          </a:xfrm>
          <a:prstGeom prst="rect">
            <a:avLst/>
          </a:prstGeom>
          <a:solidFill>
            <a:srgbClr val="EBECEE"/>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73261"/>
              </a:solidFill>
              <a:effectLst/>
              <a:uLnTx/>
              <a:uFillTx/>
              <a:latin typeface="Georgia" charset="0"/>
              <a:ea typeface="Georgia" charset="0"/>
              <a:cs typeface="Georgia" charset="0"/>
            </a:endParaRPr>
          </a:p>
        </p:txBody>
      </p:sp>
      <p:sp>
        <p:nvSpPr>
          <p:cNvPr id="13" name="Rectangle 12"/>
          <p:cNvSpPr/>
          <p:nvPr userDrawn="1"/>
        </p:nvSpPr>
        <p:spPr>
          <a:xfrm>
            <a:off x="5994400" y="4925949"/>
            <a:ext cx="5738606" cy="12336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4008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eorgia" charset="0"/>
              <a:ea typeface="Georgia" charset="0"/>
              <a:cs typeface="Georgia" charset="0"/>
            </a:endParaRPr>
          </a:p>
        </p:txBody>
      </p:sp>
      <p:sp>
        <p:nvSpPr>
          <p:cNvPr id="20" name="Text Placeholder 22"/>
          <p:cNvSpPr>
            <a:spLocks noGrp="1"/>
          </p:cNvSpPr>
          <p:nvPr>
            <p:ph type="body" sz="quarter" idx="13" hasCustomPrompt="1"/>
          </p:nvPr>
        </p:nvSpPr>
        <p:spPr>
          <a:xfrm>
            <a:off x="460744" y="1967993"/>
            <a:ext cx="5533656" cy="244578"/>
          </a:xfrm>
          <a:prstGeom prst="rect">
            <a:avLst/>
          </a:prstGeom>
        </p:spPr>
        <p:txBody>
          <a:bodyPr anchor="ctr"/>
          <a:lstStyle>
            <a:lvl1pPr algn="ctr">
              <a:defRPr sz="1600">
                <a:solidFill>
                  <a:srgbClr val="063161"/>
                </a:solidFill>
                <a:latin typeface="Georgia" panose="02040502050405020303" pitchFamily="18" charset="0"/>
              </a:defRPr>
            </a:lvl1pPr>
          </a:lstStyle>
          <a:p>
            <a:pPr lvl="0"/>
            <a:r>
              <a:rPr lang="en-US"/>
              <a:t>FROM</a:t>
            </a:r>
          </a:p>
        </p:txBody>
      </p:sp>
      <p:sp>
        <p:nvSpPr>
          <p:cNvPr id="21" name="Text Placeholder 22"/>
          <p:cNvSpPr>
            <a:spLocks noGrp="1"/>
          </p:cNvSpPr>
          <p:nvPr>
            <p:ph type="body" sz="quarter" idx="14" hasCustomPrompt="1"/>
          </p:nvPr>
        </p:nvSpPr>
        <p:spPr>
          <a:xfrm>
            <a:off x="5994400" y="1967993"/>
            <a:ext cx="5738606" cy="244578"/>
          </a:xfrm>
          <a:prstGeom prst="rect">
            <a:avLst/>
          </a:prstGeom>
        </p:spPr>
        <p:txBody>
          <a:bodyPr anchor="ctr"/>
          <a:lstStyle>
            <a:lvl1pPr algn="ctr">
              <a:defRPr sz="1600">
                <a:solidFill>
                  <a:srgbClr val="063161"/>
                </a:solidFill>
                <a:latin typeface="Georgia" panose="02040502050405020303" pitchFamily="18" charset="0"/>
              </a:defRPr>
            </a:lvl1pPr>
          </a:lstStyle>
          <a:p>
            <a:pPr lvl="0"/>
            <a:r>
              <a:rPr lang="en-US"/>
              <a:t>TO</a:t>
            </a:r>
          </a:p>
        </p:txBody>
      </p:sp>
      <p:sp>
        <p:nvSpPr>
          <p:cNvPr id="22" name="Triangle 3"/>
          <p:cNvSpPr/>
          <p:nvPr userDrawn="1"/>
        </p:nvSpPr>
        <p:spPr>
          <a:xfrm rot="5400000">
            <a:off x="5595250" y="4045254"/>
            <a:ext cx="1247033" cy="448733"/>
          </a:xfrm>
          <a:prstGeom prst="triangle">
            <a:avLst/>
          </a:prstGeom>
          <a:solidFill>
            <a:srgbClr val="EBEC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23" name="Triangle 3"/>
          <p:cNvSpPr/>
          <p:nvPr userDrawn="1"/>
        </p:nvSpPr>
        <p:spPr>
          <a:xfrm rot="5400000">
            <a:off x="5595250" y="5318402"/>
            <a:ext cx="1247033" cy="448733"/>
          </a:xfrm>
          <a:prstGeom prst="triangle">
            <a:avLst/>
          </a:prstGeom>
          <a:solidFill>
            <a:srgbClr val="EBEC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6" name="Text Placeholder 5"/>
          <p:cNvSpPr>
            <a:spLocks noGrp="1"/>
          </p:cNvSpPr>
          <p:nvPr>
            <p:ph type="body" sz="quarter" idx="18" hasCustomPrompt="1"/>
          </p:nvPr>
        </p:nvSpPr>
        <p:spPr>
          <a:xfrm>
            <a:off x="6781800" y="2674219"/>
            <a:ext cx="4419600" cy="609600"/>
          </a:xfrm>
          <a:prstGeom prst="rect">
            <a:avLst/>
          </a:prstGeom>
        </p:spPr>
        <p:txBody>
          <a:bodyPr anchor="ct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r>
              <a:rPr lang="en-US"/>
              <a:t>, </a:t>
            </a:r>
            <a:r>
              <a:rPr lang="en-US" err="1"/>
              <a:t>sed</a:t>
            </a:r>
            <a:r>
              <a:rPr lang="en-US"/>
              <a:t> do </a:t>
            </a:r>
            <a:r>
              <a:rPr lang="en-US" err="1"/>
              <a:t>eiusmod</a:t>
            </a:r>
            <a:r>
              <a:rPr lang="en-US"/>
              <a:t> </a:t>
            </a:r>
            <a:r>
              <a:rPr lang="en-US" err="1"/>
              <a:t>tempor</a:t>
            </a:r>
            <a:endParaRPr lang="en-IN"/>
          </a:p>
        </p:txBody>
      </p:sp>
      <p:sp>
        <p:nvSpPr>
          <p:cNvPr id="29" name="Text Placeholder 5"/>
          <p:cNvSpPr>
            <a:spLocks noGrp="1"/>
          </p:cNvSpPr>
          <p:nvPr>
            <p:ph type="body" sz="quarter" idx="19" hasCustomPrompt="1"/>
          </p:nvPr>
        </p:nvSpPr>
        <p:spPr>
          <a:xfrm>
            <a:off x="6781800" y="3953834"/>
            <a:ext cx="4419600" cy="609600"/>
          </a:xfrm>
          <a:prstGeom prst="rect">
            <a:avLst/>
          </a:prstGeom>
        </p:spPr>
        <p:txBody>
          <a:bodyPr anchor="ct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r>
              <a:rPr lang="en-US"/>
              <a:t>, </a:t>
            </a:r>
            <a:r>
              <a:rPr lang="en-US" err="1"/>
              <a:t>sed</a:t>
            </a:r>
            <a:r>
              <a:rPr lang="en-US"/>
              <a:t> do </a:t>
            </a:r>
            <a:r>
              <a:rPr lang="en-US" err="1"/>
              <a:t>eiusmod</a:t>
            </a:r>
            <a:r>
              <a:rPr lang="en-US"/>
              <a:t> </a:t>
            </a:r>
            <a:r>
              <a:rPr lang="en-US" err="1"/>
              <a:t>tempor</a:t>
            </a:r>
            <a:endParaRPr lang="en-IN"/>
          </a:p>
        </p:txBody>
      </p:sp>
      <p:sp>
        <p:nvSpPr>
          <p:cNvPr id="30" name="Text Placeholder 5"/>
          <p:cNvSpPr>
            <a:spLocks noGrp="1"/>
          </p:cNvSpPr>
          <p:nvPr>
            <p:ph type="body" sz="quarter" idx="20" hasCustomPrompt="1"/>
          </p:nvPr>
        </p:nvSpPr>
        <p:spPr>
          <a:xfrm>
            <a:off x="6781800" y="5237968"/>
            <a:ext cx="4419600" cy="609600"/>
          </a:xfrm>
          <a:prstGeom prst="rect">
            <a:avLst/>
          </a:prstGeom>
        </p:spPr>
        <p:txBody>
          <a:bodyPr anchor="ct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r>
              <a:rPr lang="en-US"/>
              <a:t>, </a:t>
            </a:r>
            <a:r>
              <a:rPr lang="en-US" err="1"/>
              <a:t>sed</a:t>
            </a:r>
            <a:r>
              <a:rPr lang="en-US"/>
              <a:t> do </a:t>
            </a:r>
            <a:r>
              <a:rPr lang="en-US" err="1"/>
              <a:t>eiusmod</a:t>
            </a:r>
            <a:r>
              <a:rPr lang="en-US"/>
              <a:t> </a:t>
            </a:r>
            <a:r>
              <a:rPr lang="en-US" err="1"/>
              <a:t>tempor</a:t>
            </a:r>
            <a:endParaRPr lang="en-IN"/>
          </a:p>
        </p:txBody>
      </p:sp>
      <p:sp>
        <p:nvSpPr>
          <p:cNvPr id="31" name="Text Placeholder 30"/>
          <p:cNvSpPr>
            <a:spLocks noGrp="1"/>
          </p:cNvSpPr>
          <p:nvPr>
            <p:ph type="body" sz="quarter" idx="21" hasCustomPrompt="1"/>
          </p:nvPr>
        </p:nvSpPr>
        <p:spPr>
          <a:xfrm>
            <a:off x="801872" y="2674219"/>
            <a:ext cx="5029200" cy="609600"/>
          </a:xfrm>
          <a:prstGeom prst="rect">
            <a:avLst/>
          </a:prstGeom>
        </p:spPr>
        <p:txBody>
          <a:bodyPr anchor="ctr"/>
          <a:lstStyle>
            <a:lvl1pPr>
              <a:defRPr>
                <a:solidFill>
                  <a:srgbClr val="063161"/>
                </a:solidFill>
              </a:defRPr>
            </a:lvl1pPr>
            <a:lvl2pPr>
              <a:defRPr>
                <a:solidFill>
                  <a:srgbClr val="063161"/>
                </a:solidFill>
              </a:defRPr>
            </a:lvl2pPr>
            <a:lvl3pPr>
              <a:defRPr>
                <a:solidFill>
                  <a:srgbClr val="063161"/>
                </a:solidFill>
              </a:defRPr>
            </a:lvl3pPr>
            <a:lvl4pPr>
              <a:defRPr>
                <a:solidFill>
                  <a:srgbClr val="063161"/>
                </a:solidFill>
              </a:defRPr>
            </a:lvl4pPr>
            <a:lvl5pPr>
              <a:defRPr>
                <a:solidFill>
                  <a:srgbClr val="063161"/>
                </a:solidFill>
              </a:defRPr>
            </a:lvl5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r>
              <a:rPr lang="en-US"/>
              <a:t>, </a:t>
            </a:r>
            <a:r>
              <a:rPr lang="en-US" err="1"/>
              <a:t>sed</a:t>
            </a:r>
            <a:r>
              <a:rPr lang="en-US"/>
              <a:t> do </a:t>
            </a:r>
            <a:r>
              <a:rPr lang="en-US" err="1"/>
              <a:t>eiusmod</a:t>
            </a:r>
            <a:r>
              <a:rPr lang="en-US"/>
              <a:t> </a:t>
            </a:r>
            <a:r>
              <a:rPr lang="en-US" err="1"/>
              <a:t>tempor</a:t>
            </a:r>
            <a:endParaRPr lang="en-IN"/>
          </a:p>
        </p:txBody>
      </p:sp>
      <p:sp>
        <p:nvSpPr>
          <p:cNvPr id="32" name="Rectangle 31"/>
          <p:cNvSpPr/>
          <p:nvPr userDrawn="1"/>
        </p:nvSpPr>
        <p:spPr>
          <a:xfrm>
            <a:off x="460744" y="4925949"/>
            <a:ext cx="5533657" cy="1233639"/>
          </a:xfrm>
          <a:prstGeom prst="rect">
            <a:avLst/>
          </a:prstGeom>
          <a:solidFill>
            <a:srgbClr val="EBECEE"/>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73261"/>
              </a:solidFill>
              <a:effectLst/>
              <a:uLnTx/>
              <a:uFillTx/>
              <a:latin typeface="Georgia" charset="0"/>
              <a:ea typeface="Georgia" charset="0"/>
              <a:cs typeface="Georgia" charset="0"/>
            </a:endParaRPr>
          </a:p>
        </p:txBody>
      </p:sp>
      <p:sp>
        <p:nvSpPr>
          <p:cNvPr id="33" name="Text Placeholder 30"/>
          <p:cNvSpPr>
            <a:spLocks noGrp="1"/>
          </p:cNvSpPr>
          <p:nvPr>
            <p:ph type="body" sz="quarter" idx="22" hasCustomPrompt="1"/>
          </p:nvPr>
        </p:nvSpPr>
        <p:spPr>
          <a:xfrm>
            <a:off x="801872" y="3951528"/>
            <a:ext cx="5029200" cy="609600"/>
          </a:xfrm>
          <a:prstGeom prst="rect">
            <a:avLst/>
          </a:prstGeom>
        </p:spPr>
        <p:txBody>
          <a:bodyPr anchor="ctr"/>
          <a:lstStyle>
            <a:lvl1pPr>
              <a:defRPr>
                <a:solidFill>
                  <a:srgbClr val="063161"/>
                </a:solidFill>
              </a:defRPr>
            </a:lvl1pPr>
            <a:lvl2pPr>
              <a:defRPr>
                <a:solidFill>
                  <a:srgbClr val="063161"/>
                </a:solidFill>
              </a:defRPr>
            </a:lvl2pPr>
            <a:lvl3pPr>
              <a:defRPr>
                <a:solidFill>
                  <a:srgbClr val="063161"/>
                </a:solidFill>
              </a:defRPr>
            </a:lvl3pPr>
            <a:lvl4pPr>
              <a:defRPr>
                <a:solidFill>
                  <a:srgbClr val="063161"/>
                </a:solidFill>
              </a:defRPr>
            </a:lvl4pPr>
            <a:lvl5pPr>
              <a:defRPr>
                <a:solidFill>
                  <a:srgbClr val="063161"/>
                </a:solidFill>
              </a:defRPr>
            </a:lvl5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r>
              <a:rPr lang="en-US"/>
              <a:t>, </a:t>
            </a:r>
            <a:r>
              <a:rPr lang="en-US" err="1"/>
              <a:t>sed</a:t>
            </a:r>
            <a:r>
              <a:rPr lang="en-US"/>
              <a:t> do </a:t>
            </a:r>
            <a:r>
              <a:rPr lang="en-US" err="1"/>
              <a:t>eiusmod</a:t>
            </a:r>
            <a:r>
              <a:rPr lang="en-US"/>
              <a:t> </a:t>
            </a:r>
            <a:r>
              <a:rPr lang="en-US" err="1"/>
              <a:t>tempor</a:t>
            </a:r>
            <a:endParaRPr lang="en-IN"/>
          </a:p>
        </p:txBody>
      </p:sp>
      <p:sp>
        <p:nvSpPr>
          <p:cNvPr id="34" name="Text Placeholder 30"/>
          <p:cNvSpPr>
            <a:spLocks noGrp="1"/>
          </p:cNvSpPr>
          <p:nvPr>
            <p:ph type="body" sz="quarter" idx="23" hasCustomPrompt="1"/>
          </p:nvPr>
        </p:nvSpPr>
        <p:spPr>
          <a:xfrm>
            <a:off x="801872" y="5237968"/>
            <a:ext cx="5029200" cy="609600"/>
          </a:xfrm>
          <a:prstGeom prst="rect">
            <a:avLst/>
          </a:prstGeom>
        </p:spPr>
        <p:txBody>
          <a:bodyPr anchor="ctr"/>
          <a:lstStyle>
            <a:lvl1pPr>
              <a:defRPr>
                <a:solidFill>
                  <a:srgbClr val="063161"/>
                </a:solidFill>
              </a:defRPr>
            </a:lvl1pPr>
            <a:lvl2pPr>
              <a:defRPr>
                <a:solidFill>
                  <a:srgbClr val="063161"/>
                </a:solidFill>
              </a:defRPr>
            </a:lvl2pPr>
            <a:lvl3pPr>
              <a:defRPr>
                <a:solidFill>
                  <a:srgbClr val="063161"/>
                </a:solidFill>
              </a:defRPr>
            </a:lvl3pPr>
            <a:lvl4pPr>
              <a:defRPr>
                <a:solidFill>
                  <a:srgbClr val="063161"/>
                </a:solidFill>
              </a:defRPr>
            </a:lvl4pPr>
            <a:lvl5pPr>
              <a:defRPr>
                <a:solidFill>
                  <a:srgbClr val="063161"/>
                </a:solidFill>
              </a:defRPr>
            </a:lvl5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r>
              <a:rPr lang="en-US"/>
              <a:t>, </a:t>
            </a:r>
            <a:r>
              <a:rPr lang="en-US" err="1"/>
              <a:t>sed</a:t>
            </a:r>
            <a:r>
              <a:rPr lang="en-US"/>
              <a:t> do </a:t>
            </a:r>
            <a:r>
              <a:rPr lang="en-US" err="1"/>
              <a:t>eiusmod</a:t>
            </a:r>
            <a:r>
              <a:rPr lang="en-US"/>
              <a:t> </a:t>
            </a:r>
            <a:r>
              <a:rPr lang="en-US" err="1"/>
              <a:t>tempor</a:t>
            </a:r>
            <a:endParaRPr lang="en-IN"/>
          </a:p>
        </p:txBody>
      </p:sp>
    </p:spTree>
    <p:extLst>
      <p:ext uri="{BB962C8B-B14F-4D97-AF65-F5344CB8AC3E}">
        <p14:creationId xmlns:p14="http://schemas.microsoft.com/office/powerpoint/2010/main" val="1523539333"/>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Content Placeholder for 3 Option 2">
    <p:spTree>
      <p:nvGrpSpPr>
        <p:cNvPr id="1" name=""/>
        <p:cNvGrpSpPr/>
        <p:nvPr/>
      </p:nvGrpSpPr>
      <p:grpSpPr>
        <a:xfrm>
          <a:off x="0" y="0"/>
          <a:ext cx="0" cy="0"/>
          <a:chOff x="0" y="0"/>
          <a:chExt cx="0" cy="0"/>
        </a:xfrm>
      </p:grpSpPr>
      <p:sp>
        <p:nvSpPr>
          <p:cNvPr id="14" name="Text Placeholder 22"/>
          <p:cNvSpPr>
            <a:spLocks noGrp="1"/>
          </p:cNvSpPr>
          <p:nvPr>
            <p:ph type="body" sz="quarter" idx="11" hasCustomPrompt="1"/>
          </p:nvPr>
        </p:nvSpPr>
        <p:spPr>
          <a:xfrm>
            <a:off x="460744" y="457201"/>
            <a:ext cx="7235456" cy="533400"/>
          </a:xfrm>
          <a:prstGeom prst="rect">
            <a:avLst/>
          </a:prstGeom>
        </p:spPr>
        <p:txBody>
          <a:bodyPr anchor="ctr"/>
          <a:lstStyle>
            <a:lvl1pPr>
              <a:defRPr sz="3000" baseline="0">
                <a:solidFill>
                  <a:srgbClr val="063161"/>
                </a:solidFill>
                <a:latin typeface="Georgia" panose="02040502050405020303" pitchFamily="18" charset="0"/>
              </a:defRPr>
            </a:lvl1pPr>
          </a:lstStyle>
          <a:p>
            <a:pPr lvl="0"/>
            <a:r>
              <a:rPr lang="en-IN"/>
              <a:t>Content slide title goes here</a:t>
            </a:r>
            <a:endParaRPr lang="en-US"/>
          </a:p>
        </p:txBody>
      </p:sp>
      <p:sp>
        <p:nvSpPr>
          <p:cNvPr id="15" name="Text Placeholder 22"/>
          <p:cNvSpPr>
            <a:spLocks noGrp="1"/>
          </p:cNvSpPr>
          <p:nvPr>
            <p:ph type="body" sz="quarter" idx="12" hasCustomPrompt="1"/>
          </p:nvPr>
        </p:nvSpPr>
        <p:spPr>
          <a:xfrm>
            <a:off x="460744" y="976087"/>
            <a:ext cx="9673856" cy="533400"/>
          </a:xfrm>
          <a:prstGeom prst="rect">
            <a:avLst/>
          </a:prstGeom>
        </p:spPr>
        <p:txBody>
          <a:bodyPr anchor="ctr"/>
          <a:lstStyle>
            <a:lvl1pPr>
              <a:defRPr sz="2200">
                <a:solidFill>
                  <a:srgbClr val="063161"/>
                </a:solidFill>
                <a:latin typeface="Georgia" panose="02040502050405020303" pitchFamily="18" charset="0"/>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endParaRPr lang="en-US"/>
          </a:p>
        </p:txBody>
      </p:sp>
      <p:sp>
        <p:nvSpPr>
          <p:cNvPr id="16" name="Slide Number Placeholder 5"/>
          <p:cNvSpPr txBox="1">
            <a:spLocks/>
          </p:cNvSpPr>
          <p:nvPr userDrawn="1"/>
        </p:nvSpPr>
        <p:spPr>
          <a:xfrm>
            <a:off x="464594" y="6546567"/>
            <a:ext cx="682256" cy="215444"/>
          </a:xfrm>
          <a:prstGeom prst="rect">
            <a:avLst/>
          </a:prstGeom>
        </p:spPr>
        <p:txBody>
          <a:bodyPr lIns="0" tIns="0" rIns="0" bIns="0" anchor="ctr">
            <a:noAutofit/>
          </a:bodyPr>
          <a:lstStyle>
            <a:defPPr>
              <a:defRPr lang="en-US"/>
            </a:defPPr>
            <a:lvl1pPr marL="0" algn="l" defTabSz="914400" rtl="0" eaLnBrk="1" latinLnBrk="0" hangingPunct="1">
              <a:defRPr sz="800" kern="1200">
                <a:solidFill>
                  <a:srgbClr val="053061"/>
                </a:solidFill>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285110E-A93C-E24B-BA01-8EFF0EF70079}" type="slidenum">
              <a:rPr lang="en-US" b="1" smtClean="0">
                <a:solidFill>
                  <a:schemeClr val="accent6"/>
                </a:solidFill>
                <a:latin typeface="+mn-lt"/>
              </a:rPr>
              <a:pPr/>
              <a:t>‹#›</a:t>
            </a:fld>
            <a:endParaRPr lang="en-US" b="1">
              <a:solidFill>
                <a:schemeClr val="accent6"/>
              </a:solidFill>
              <a:latin typeface="+mn-lt"/>
            </a:endParaRPr>
          </a:p>
        </p:txBody>
      </p:sp>
      <p:sp>
        <p:nvSpPr>
          <p:cNvPr id="17" name="TextBox 16"/>
          <p:cNvSpPr txBox="1"/>
          <p:nvPr userDrawn="1"/>
        </p:nvSpPr>
        <p:spPr>
          <a:xfrm>
            <a:off x="805722" y="6546567"/>
            <a:ext cx="2361408" cy="215444"/>
          </a:xfrm>
          <a:prstGeom prst="rect">
            <a:avLst/>
          </a:prstGeom>
          <a:noFill/>
        </p:spPr>
        <p:txBody>
          <a:bodyPr wrap="square" lIns="0" tIns="0" rIns="0" bIns="0" rtlCol="0" anchor="ctr">
            <a:noAutofit/>
          </a:bodyPr>
          <a:lstStyle/>
          <a:p>
            <a:r>
              <a:rPr lang="en-US" sz="800">
                <a:solidFill>
                  <a:schemeClr val="accent6"/>
                </a:solidFill>
                <a:latin typeface="+mn-lt"/>
                <a:ea typeface="Georgia" charset="0"/>
                <a:cs typeface="Georgia" charset="0"/>
              </a:rPr>
              <a:t>® 2018 Copyright Genpact. All Rights Reserved.</a:t>
            </a:r>
          </a:p>
        </p:txBody>
      </p:sp>
      <p:pic>
        <p:nvPicPr>
          <p:cNvPr id="18" name="Picture 17"/>
          <p:cNvPicPr>
            <a:picLocks noChangeAspect="1"/>
          </p:cNvPicPr>
          <p:nvPr userDrawn="1"/>
        </p:nvPicPr>
        <p:blipFill>
          <a:blip r:embed="rId2"/>
          <a:stretch>
            <a:fillRect/>
          </a:stretch>
        </p:blipFill>
        <p:spPr>
          <a:xfrm>
            <a:off x="10893034" y="6462131"/>
            <a:ext cx="839972" cy="309081"/>
          </a:xfrm>
          <a:prstGeom prst="rect">
            <a:avLst/>
          </a:prstGeom>
        </p:spPr>
      </p:pic>
      <p:sp>
        <p:nvSpPr>
          <p:cNvPr id="24" name="Rectangle 23"/>
          <p:cNvSpPr/>
          <p:nvPr userDrawn="1"/>
        </p:nvSpPr>
        <p:spPr>
          <a:xfrm>
            <a:off x="4097868" y="1928160"/>
            <a:ext cx="7635138" cy="1233639"/>
          </a:xfrm>
          <a:prstGeom prst="rect">
            <a:avLst/>
          </a:prstGeom>
          <a:solidFill>
            <a:srgbClr val="EBECEE"/>
          </a:solidFill>
          <a:ln>
            <a:noFill/>
          </a:ln>
        </p:spPr>
        <p:style>
          <a:lnRef idx="2">
            <a:schemeClr val="accent1">
              <a:shade val="50000"/>
            </a:schemeClr>
          </a:lnRef>
          <a:fillRef idx="1">
            <a:schemeClr val="accent1"/>
          </a:fillRef>
          <a:effectRef idx="0">
            <a:schemeClr val="accent1"/>
          </a:effectRef>
          <a:fontRef idx="minor">
            <a:schemeClr val="lt1"/>
          </a:fontRef>
        </p:style>
        <p:txBody>
          <a:bodyPr lIns="64008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Calibri" charset="0"/>
              <a:ea typeface="Calibri" charset="0"/>
              <a:cs typeface="Calibri" charset="0"/>
            </a:endParaRPr>
          </a:p>
        </p:txBody>
      </p:sp>
      <p:sp>
        <p:nvSpPr>
          <p:cNvPr id="25" name="Parallelogram 24"/>
          <p:cNvSpPr/>
          <p:nvPr userDrawn="1"/>
        </p:nvSpPr>
        <p:spPr>
          <a:xfrm>
            <a:off x="3617383" y="1928160"/>
            <a:ext cx="960968" cy="1233639"/>
          </a:xfrm>
          <a:prstGeom prst="parallelogram">
            <a:avLst>
              <a:gd name="adj" fmla="val 4909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26" name="Rectangle 25"/>
          <p:cNvSpPr/>
          <p:nvPr userDrawn="1"/>
        </p:nvSpPr>
        <p:spPr>
          <a:xfrm>
            <a:off x="1066800" y="1928160"/>
            <a:ext cx="3031067" cy="12336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r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eorgia" charset="0"/>
              <a:ea typeface="Georgia" charset="0"/>
              <a:cs typeface="Georgia" charset="0"/>
            </a:endParaRPr>
          </a:p>
        </p:txBody>
      </p:sp>
      <p:sp>
        <p:nvSpPr>
          <p:cNvPr id="27" name="Rectangle 26"/>
          <p:cNvSpPr/>
          <p:nvPr userDrawn="1"/>
        </p:nvSpPr>
        <p:spPr>
          <a:xfrm>
            <a:off x="457201" y="1928160"/>
            <a:ext cx="609599" cy="12336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5000" b="0" i="0" u="none" strike="noStrike" kern="1200" cap="none" spc="0" normalizeH="0" baseline="0" noProof="0">
              <a:ln>
                <a:noFill/>
              </a:ln>
              <a:solidFill>
                <a:srgbClr val="FFFFFF"/>
              </a:solidFill>
              <a:effectLst/>
              <a:uLnTx/>
              <a:uFillTx/>
              <a:latin typeface="Calibri" charset="0"/>
              <a:ea typeface="Calibri" charset="0"/>
              <a:cs typeface="Calibri" charset="0"/>
            </a:endParaRPr>
          </a:p>
        </p:txBody>
      </p:sp>
      <p:sp>
        <p:nvSpPr>
          <p:cNvPr id="28" name="Rectangle 27"/>
          <p:cNvSpPr/>
          <p:nvPr userDrawn="1"/>
        </p:nvSpPr>
        <p:spPr>
          <a:xfrm>
            <a:off x="4097868" y="3356039"/>
            <a:ext cx="7635138" cy="1233639"/>
          </a:xfrm>
          <a:prstGeom prst="rect">
            <a:avLst/>
          </a:prstGeom>
          <a:solidFill>
            <a:srgbClr val="EBECEE"/>
          </a:solidFill>
          <a:ln>
            <a:noFill/>
          </a:ln>
        </p:spPr>
        <p:style>
          <a:lnRef idx="2">
            <a:schemeClr val="accent1">
              <a:shade val="50000"/>
            </a:schemeClr>
          </a:lnRef>
          <a:fillRef idx="1">
            <a:schemeClr val="accent1"/>
          </a:fillRef>
          <a:effectRef idx="0">
            <a:schemeClr val="accent1"/>
          </a:effectRef>
          <a:fontRef idx="minor">
            <a:schemeClr val="lt1"/>
          </a:fontRef>
        </p:style>
        <p:txBody>
          <a:bodyPr lIns="64008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Calibri" charset="0"/>
              <a:ea typeface="Calibri" charset="0"/>
              <a:cs typeface="Calibri" charset="0"/>
            </a:endParaRPr>
          </a:p>
        </p:txBody>
      </p:sp>
      <p:sp>
        <p:nvSpPr>
          <p:cNvPr id="29" name="Parallelogram 28"/>
          <p:cNvSpPr/>
          <p:nvPr userDrawn="1"/>
        </p:nvSpPr>
        <p:spPr>
          <a:xfrm>
            <a:off x="3617383" y="3356039"/>
            <a:ext cx="960968" cy="1233639"/>
          </a:xfrm>
          <a:prstGeom prst="parallelogram">
            <a:avLst>
              <a:gd name="adj" fmla="val 49097"/>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30" name="Rectangle 29"/>
          <p:cNvSpPr/>
          <p:nvPr userDrawn="1"/>
        </p:nvSpPr>
        <p:spPr>
          <a:xfrm>
            <a:off x="1066800" y="3356039"/>
            <a:ext cx="3031067" cy="123363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r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eorgia" charset="0"/>
              <a:ea typeface="Georgia" charset="0"/>
              <a:cs typeface="Georgia" charset="0"/>
            </a:endParaRPr>
          </a:p>
        </p:txBody>
      </p:sp>
      <p:sp>
        <p:nvSpPr>
          <p:cNvPr id="31" name="Rectangle 30"/>
          <p:cNvSpPr/>
          <p:nvPr userDrawn="1"/>
        </p:nvSpPr>
        <p:spPr>
          <a:xfrm>
            <a:off x="457201" y="3356039"/>
            <a:ext cx="609599" cy="123363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5000" b="0" i="0" u="none" strike="noStrike" kern="1200" cap="none" spc="0" normalizeH="0" baseline="0" noProof="0">
              <a:ln>
                <a:noFill/>
              </a:ln>
              <a:solidFill>
                <a:srgbClr val="FFFFFF"/>
              </a:solidFill>
              <a:effectLst/>
              <a:uLnTx/>
              <a:uFillTx/>
              <a:latin typeface="Calibri" charset="0"/>
              <a:ea typeface="Calibri" charset="0"/>
              <a:cs typeface="Calibri" charset="0"/>
            </a:endParaRPr>
          </a:p>
        </p:txBody>
      </p:sp>
      <p:sp>
        <p:nvSpPr>
          <p:cNvPr id="32" name="Rectangle 31"/>
          <p:cNvSpPr/>
          <p:nvPr userDrawn="1"/>
        </p:nvSpPr>
        <p:spPr>
          <a:xfrm>
            <a:off x="4097868" y="4783918"/>
            <a:ext cx="7635138" cy="1233639"/>
          </a:xfrm>
          <a:prstGeom prst="rect">
            <a:avLst/>
          </a:prstGeom>
          <a:solidFill>
            <a:srgbClr val="EBECEE"/>
          </a:solidFill>
          <a:ln>
            <a:noFill/>
          </a:ln>
        </p:spPr>
        <p:style>
          <a:lnRef idx="2">
            <a:schemeClr val="accent1">
              <a:shade val="50000"/>
            </a:schemeClr>
          </a:lnRef>
          <a:fillRef idx="1">
            <a:schemeClr val="accent1"/>
          </a:fillRef>
          <a:effectRef idx="0">
            <a:schemeClr val="accent1"/>
          </a:effectRef>
          <a:fontRef idx="minor">
            <a:schemeClr val="lt1"/>
          </a:fontRef>
        </p:style>
        <p:txBody>
          <a:bodyPr lIns="64008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Calibri" charset="0"/>
              <a:ea typeface="Calibri" charset="0"/>
              <a:cs typeface="Calibri" charset="0"/>
            </a:endParaRPr>
          </a:p>
        </p:txBody>
      </p:sp>
      <p:sp>
        <p:nvSpPr>
          <p:cNvPr id="33" name="Parallelogram 32"/>
          <p:cNvSpPr/>
          <p:nvPr userDrawn="1"/>
        </p:nvSpPr>
        <p:spPr>
          <a:xfrm>
            <a:off x="3617383" y="4783918"/>
            <a:ext cx="960968" cy="1233639"/>
          </a:xfrm>
          <a:prstGeom prst="parallelogram">
            <a:avLst>
              <a:gd name="adj" fmla="val 49097"/>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34" name="Rectangle 33"/>
          <p:cNvSpPr/>
          <p:nvPr userDrawn="1"/>
        </p:nvSpPr>
        <p:spPr>
          <a:xfrm>
            <a:off x="1066800" y="4783918"/>
            <a:ext cx="3031067" cy="1233639"/>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r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eorgia" charset="0"/>
              <a:ea typeface="Georgia" charset="0"/>
              <a:cs typeface="Georgia" charset="0"/>
            </a:endParaRPr>
          </a:p>
        </p:txBody>
      </p:sp>
      <p:sp>
        <p:nvSpPr>
          <p:cNvPr id="35" name="Rectangle 34"/>
          <p:cNvSpPr/>
          <p:nvPr userDrawn="1"/>
        </p:nvSpPr>
        <p:spPr>
          <a:xfrm>
            <a:off x="457201" y="4783918"/>
            <a:ext cx="609599" cy="1233639"/>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5000" b="0" i="0" u="none" strike="noStrike" kern="1200" cap="none" spc="0" normalizeH="0" baseline="0" noProof="0">
              <a:ln>
                <a:noFill/>
              </a:ln>
              <a:solidFill>
                <a:srgbClr val="FFFFFF"/>
              </a:solidFill>
              <a:effectLst/>
              <a:uLnTx/>
              <a:uFillTx/>
              <a:latin typeface="Calibri" charset="0"/>
              <a:ea typeface="Calibri" charset="0"/>
              <a:cs typeface="Calibri" charset="0"/>
            </a:endParaRPr>
          </a:p>
        </p:txBody>
      </p:sp>
      <p:sp>
        <p:nvSpPr>
          <p:cNvPr id="4" name="Text Placeholder 3"/>
          <p:cNvSpPr>
            <a:spLocks noGrp="1"/>
          </p:cNvSpPr>
          <p:nvPr>
            <p:ph type="body" sz="quarter" idx="13" hasCustomPrompt="1"/>
          </p:nvPr>
        </p:nvSpPr>
        <p:spPr>
          <a:xfrm>
            <a:off x="457200" y="2256784"/>
            <a:ext cx="619763" cy="571440"/>
          </a:xfrm>
          <a:prstGeom prst="rect">
            <a:avLst/>
          </a:prstGeom>
        </p:spPr>
        <p:txBody>
          <a:bodyPr anchor="ctr"/>
          <a:lstStyle>
            <a:lvl1pPr algn="ctr">
              <a:defRPr sz="5400">
                <a:solidFill>
                  <a:schemeClr val="bg1"/>
                </a:solidFill>
              </a:defRPr>
            </a:lvl1pPr>
          </a:lstStyle>
          <a:p>
            <a:pPr lvl="0"/>
            <a:r>
              <a:rPr lang="en-US"/>
              <a:t>1</a:t>
            </a:r>
            <a:endParaRPr lang="en-IN"/>
          </a:p>
        </p:txBody>
      </p:sp>
      <p:sp>
        <p:nvSpPr>
          <p:cNvPr id="36" name="Text Placeholder 3"/>
          <p:cNvSpPr>
            <a:spLocks noGrp="1"/>
          </p:cNvSpPr>
          <p:nvPr>
            <p:ph type="body" sz="quarter" idx="14" hasCustomPrompt="1"/>
          </p:nvPr>
        </p:nvSpPr>
        <p:spPr>
          <a:xfrm>
            <a:off x="457200" y="3691632"/>
            <a:ext cx="609599" cy="569421"/>
          </a:xfrm>
          <a:prstGeom prst="rect">
            <a:avLst/>
          </a:prstGeom>
        </p:spPr>
        <p:txBody>
          <a:bodyPr anchor="ctr"/>
          <a:lstStyle>
            <a:lvl1pPr algn="ctr">
              <a:defRPr sz="5400">
                <a:solidFill>
                  <a:schemeClr val="bg1"/>
                </a:solidFill>
              </a:defRPr>
            </a:lvl1pPr>
          </a:lstStyle>
          <a:p>
            <a:pPr lvl="0"/>
            <a:r>
              <a:rPr lang="en-US"/>
              <a:t>2</a:t>
            </a:r>
            <a:endParaRPr lang="en-IN"/>
          </a:p>
        </p:txBody>
      </p:sp>
      <p:sp>
        <p:nvSpPr>
          <p:cNvPr id="37" name="Text Placeholder 3"/>
          <p:cNvSpPr>
            <a:spLocks noGrp="1"/>
          </p:cNvSpPr>
          <p:nvPr>
            <p:ph type="body" sz="quarter" idx="15" hasCustomPrompt="1"/>
          </p:nvPr>
        </p:nvSpPr>
        <p:spPr>
          <a:xfrm>
            <a:off x="457200" y="4901745"/>
            <a:ext cx="609599" cy="905014"/>
          </a:xfrm>
          <a:prstGeom prst="rect">
            <a:avLst/>
          </a:prstGeom>
        </p:spPr>
        <p:txBody>
          <a:bodyPr anchor="ctr"/>
          <a:lstStyle>
            <a:lvl1pPr algn="ctr">
              <a:lnSpc>
                <a:spcPts val="6480"/>
              </a:lnSpc>
              <a:defRPr sz="5400">
                <a:solidFill>
                  <a:schemeClr val="bg1"/>
                </a:solidFill>
              </a:defRPr>
            </a:lvl1pPr>
          </a:lstStyle>
          <a:p>
            <a:pPr lvl="0"/>
            <a:r>
              <a:rPr lang="en-US"/>
              <a:t>3</a:t>
            </a:r>
            <a:endParaRPr lang="en-IN"/>
          </a:p>
        </p:txBody>
      </p:sp>
      <p:sp>
        <p:nvSpPr>
          <p:cNvPr id="38" name="Text Placeholder 5"/>
          <p:cNvSpPr>
            <a:spLocks noGrp="1"/>
          </p:cNvSpPr>
          <p:nvPr>
            <p:ph type="body" sz="quarter" idx="18" hasCustomPrompt="1"/>
          </p:nvPr>
        </p:nvSpPr>
        <p:spPr>
          <a:xfrm>
            <a:off x="1219200" y="2256783"/>
            <a:ext cx="3200400" cy="576391"/>
          </a:xfrm>
          <a:prstGeom prst="rect">
            <a:avLst/>
          </a:prstGeom>
        </p:spPr>
        <p:txBody>
          <a:bodyPr anchor="ct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endParaRPr lang="en-US"/>
          </a:p>
        </p:txBody>
      </p:sp>
      <p:sp>
        <p:nvSpPr>
          <p:cNvPr id="39" name="Text Placeholder 5"/>
          <p:cNvSpPr>
            <a:spLocks noGrp="1"/>
          </p:cNvSpPr>
          <p:nvPr>
            <p:ph type="body" sz="quarter" idx="19" hasCustomPrompt="1"/>
          </p:nvPr>
        </p:nvSpPr>
        <p:spPr>
          <a:xfrm>
            <a:off x="1219200" y="3684662"/>
            <a:ext cx="3200400" cy="576391"/>
          </a:xfrm>
          <a:prstGeom prst="rect">
            <a:avLst/>
          </a:prstGeom>
        </p:spPr>
        <p:txBody>
          <a:bodyPr anchor="ct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endParaRPr lang="en-US"/>
          </a:p>
        </p:txBody>
      </p:sp>
      <p:sp>
        <p:nvSpPr>
          <p:cNvPr id="40" name="Text Placeholder 5"/>
          <p:cNvSpPr>
            <a:spLocks noGrp="1"/>
          </p:cNvSpPr>
          <p:nvPr>
            <p:ph type="body" sz="quarter" idx="20" hasCustomPrompt="1"/>
          </p:nvPr>
        </p:nvSpPr>
        <p:spPr>
          <a:xfrm>
            <a:off x="1219200" y="5112541"/>
            <a:ext cx="3200400" cy="576391"/>
          </a:xfrm>
          <a:prstGeom prst="rect">
            <a:avLst/>
          </a:prstGeom>
        </p:spPr>
        <p:txBody>
          <a:bodyPr anchor="ct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endParaRPr lang="en-US"/>
          </a:p>
        </p:txBody>
      </p:sp>
      <p:sp>
        <p:nvSpPr>
          <p:cNvPr id="41" name="Text Placeholder 5"/>
          <p:cNvSpPr>
            <a:spLocks noGrp="1"/>
          </p:cNvSpPr>
          <p:nvPr>
            <p:ph type="body" sz="quarter" idx="21" hasCustomPrompt="1"/>
          </p:nvPr>
        </p:nvSpPr>
        <p:spPr>
          <a:xfrm>
            <a:off x="4796526" y="2256783"/>
            <a:ext cx="6709673" cy="576391"/>
          </a:xfrm>
          <a:prstGeom prst="rect">
            <a:avLst/>
          </a:prstGeom>
        </p:spPr>
        <p:txBody>
          <a:bodyPr anchor="ctr"/>
          <a:lstStyle>
            <a:lvl1pPr>
              <a:defRPr sz="1400">
                <a:solidFill>
                  <a:schemeClr val="accent6"/>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endParaRPr lang="en-US"/>
          </a:p>
        </p:txBody>
      </p:sp>
      <p:sp>
        <p:nvSpPr>
          <p:cNvPr id="42" name="Text Placeholder 5"/>
          <p:cNvSpPr>
            <a:spLocks noGrp="1"/>
          </p:cNvSpPr>
          <p:nvPr>
            <p:ph type="body" sz="quarter" idx="22" hasCustomPrompt="1"/>
          </p:nvPr>
        </p:nvSpPr>
        <p:spPr>
          <a:xfrm>
            <a:off x="4796526" y="3684662"/>
            <a:ext cx="6709673" cy="576391"/>
          </a:xfrm>
          <a:prstGeom prst="rect">
            <a:avLst/>
          </a:prstGeom>
        </p:spPr>
        <p:txBody>
          <a:bodyPr anchor="ctr"/>
          <a:lstStyle>
            <a:lvl1pPr>
              <a:defRPr sz="1400">
                <a:solidFill>
                  <a:schemeClr val="accent6"/>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endParaRPr lang="en-US"/>
          </a:p>
        </p:txBody>
      </p:sp>
      <p:sp>
        <p:nvSpPr>
          <p:cNvPr id="43" name="Text Placeholder 5"/>
          <p:cNvSpPr>
            <a:spLocks noGrp="1"/>
          </p:cNvSpPr>
          <p:nvPr>
            <p:ph type="body" sz="quarter" idx="23" hasCustomPrompt="1"/>
          </p:nvPr>
        </p:nvSpPr>
        <p:spPr>
          <a:xfrm>
            <a:off x="4796526" y="5117829"/>
            <a:ext cx="6709673" cy="576391"/>
          </a:xfrm>
          <a:prstGeom prst="rect">
            <a:avLst/>
          </a:prstGeom>
        </p:spPr>
        <p:txBody>
          <a:bodyPr anchor="ctr"/>
          <a:lstStyle>
            <a:lvl1pPr>
              <a:defRPr sz="1400">
                <a:solidFill>
                  <a:schemeClr val="accent6"/>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endParaRPr lang="en-US"/>
          </a:p>
        </p:txBody>
      </p:sp>
    </p:spTree>
    <p:extLst>
      <p:ext uri="{BB962C8B-B14F-4D97-AF65-F5344CB8AC3E}">
        <p14:creationId xmlns:p14="http://schemas.microsoft.com/office/powerpoint/2010/main" val="2846012019"/>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Content Placeholder for 3 Option 3">
    <p:spTree>
      <p:nvGrpSpPr>
        <p:cNvPr id="1" name=""/>
        <p:cNvGrpSpPr/>
        <p:nvPr/>
      </p:nvGrpSpPr>
      <p:grpSpPr>
        <a:xfrm>
          <a:off x="0" y="0"/>
          <a:ext cx="0" cy="0"/>
          <a:chOff x="0" y="0"/>
          <a:chExt cx="0" cy="0"/>
        </a:xfrm>
      </p:grpSpPr>
      <p:sp>
        <p:nvSpPr>
          <p:cNvPr id="4" name="Rectangle 3"/>
          <p:cNvSpPr/>
          <p:nvPr userDrawn="1"/>
        </p:nvSpPr>
        <p:spPr>
          <a:xfrm>
            <a:off x="457200" y="1945849"/>
            <a:ext cx="11275806" cy="5714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noFill/>
              </a:ln>
            </a:endParaRPr>
          </a:p>
        </p:txBody>
      </p:sp>
      <p:sp>
        <p:nvSpPr>
          <p:cNvPr id="14" name="Text Placeholder 22"/>
          <p:cNvSpPr>
            <a:spLocks noGrp="1"/>
          </p:cNvSpPr>
          <p:nvPr>
            <p:ph type="body" sz="quarter" idx="11" hasCustomPrompt="1"/>
          </p:nvPr>
        </p:nvSpPr>
        <p:spPr>
          <a:xfrm>
            <a:off x="460744" y="457201"/>
            <a:ext cx="7235456" cy="533400"/>
          </a:xfrm>
          <a:prstGeom prst="rect">
            <a:avLst/>
          </a:prstGeom>
        </p:spPr>
        <p:txBody>
          <a:bodyPr anchor="ctr"/>
          <a:lstStyle>
            <a:lvl1pPr>
              <a:defRPr sz="3000" baseline="0">
                <a:solidFill>
                  <a:srgbClr val="063161"/>
                </a:solidFill>
                <a:latin typeface="Georgia" panose="02040502050405020303" pitchFamily="18" charset="0"/>
              </a:defRPr>
            </a:lvl1pPr>
          </a:lstStyle>
          <a:p>
            <a:pPr lvl="0"/>
            <a:r>
              <a:rPr lang="en-IN"/>
              <a:t>Content slide title goes here</a:t>
            </a:r>
            <a:endParaRPr lang="en-US"/>
          </a:p>
        </p:txBody>
      </p:sp>
      <p:sp>
        <p:nvSpPr>
          <p:cNvPr id="15" name="Text Placeholder 22"/>
          <p:cNvSpPr>
            <a:spLocks noGrp="1"/>
          </p:cNvSpPr>
          <p:nvPr>
            <p:ph type="body" sz="quarter" idx="12" hasCustomPrompt="1"/>
          </p:nvPr>
        </p:nvSpPr>
        <p:spPr>
          <a:xfrm>
            <a:off x="460744" y="976087"/>
            <a:ext cx="9673856" cy="533400"/>
          </a:xfrm>
          <a:prstGeom prst="rect">
            <a:avLst/>
          </a:prstGeom>
        </p:spPr>
        <p:txBody>
          <a:bodyPr anchor="ctr"/>
          <a:lstStyle>
            <a:lvl1pPr>
              <a:defRPr sz="2200">
                <a:solidFill>
                  <a:srgbClr val="063161"/>
                </a:solidFill>
                <a:latin typeface="Georgia" panose="02040502050405020303" pitchFamily="18" charset="0"/>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endParaRPr lang="en-US"/>
          </a:p>
        </p:txBody>
      </p:sp>
      <p:sp>
        <p:nvSpPr>
          <p:cNvPr id="16" name="Slide Number Placeholder 5"/>
          <p:cNvSpPr txBox="1">
            <a:spLocks/>
          </p:cNvSpPr>
          <p:nvPr userDrawn="1"/>
        </p:nvSpPr>
        <p:spPr>
          <a:xfrm>
            <a:off x="464594" y="6546567"/>
            <a:ext cx="682256" cy="215444"/>
          </a:xfrm>
          <a:prstGeom prst="rect">
            <a:avLst/>
          </a:prstGeom>
        </p:spPr>
        <p:txBody>
          <a:bodyPr lIns="0" tIns="0" rIns="0" bIns="0" anchor="ctr">
            <a:noAutofit/>
          </a:bodyPr>
          <a:lstStyle>
            <a:defPPr>
              <a:defRPr lang="en-US"/>
            </a:defPPr>
            <a:lvl1pPr marL="0" algn="l" defTabSz="914400" rtl="0" eaLnBrk="1" latinLnBrk="0" hangingPunct="1">
              <a:defRPr sz="800" kern="1200">
                <a:solidFill>
                  <a:srgbClr val="053061"/>
                </a:solidFill>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285110E-A93C-E24B-BA01-8EFF0EF70079}" type="slidenum">
              <a:rPr lang="en-US" b="1" smtClean="0">
                <a:solidFill>
                  <a:schemeClr val="accent6"/>
                </a:solidFill>
                <a:latin typeface="+mn-lt"/>
              </a:rPr>
              <a:pPr/>
              <a:t>‹#›</a:t>
            </a:fld>
            <a:endParaRPr lang="en-US" b="1">
              <a:solidFill>
                <a:schemeClr val="accent6"/>
              </a:solidFill>
              <a:latin typeface="+mn-lt"/>
            </a:endParaRPr>
          </a:p>
        </p:txBody>
      </p:sp>
      <p:sp>
        <p:nvSpPr>
          <p:cNvPr id="17" name="TextBox 16"/>
          <p:cNvSpPr txBox="1"/>
          <p:nvPr userDrawn="1"/>
        </p:nvSpPr>
        <p:spPr>
          <a:xfrm>
            <a:off x="805722" y="6546567"/>
            <a:ext cx="2361408" cy="215444"/>
          </a:xfrm>
          <a:prstGeom prst="rect">
            <a:avLst/>
          </a:prstGeom>
          <a:noFill/>
        </p:spPr>
        <p:txBody>
          <a:bodyPr wrap="square" lIns="0" tIns="0" rIns="0" bIns="0" rtlCol="0" anchor="ctr">
            <a:noAutofit/>
          </a:bodyPr>
          <a:lstStyle/>
          <a:p>
            <a:r>
              <a:rPr lang="en-US" sz="800">
                <a:solidFill>
                  <a:schemeClr val="accent6"/>
                </a:solidFill>
                <a:latin typeface="+mn-lt"/>
                <a:ea typeface="Georgia" charset="0"/>
                <a:cs typeface="Georgia" charset="0"/>
              </a:rPr>
              <a:t>® 2018 Copyright Genpact. All Rights Reserved.</a:t>
            </a:r>
          </a:p>
        </p:txBody>
      </p:sp>
      <p:pic>
        <p:nvPicPr>
          <p:cNvPr id="18" name="Picture 17"/>
          <p:cNvPicPr>
            <a:picLocks noChangeAspect="1"/>
          </p:cNvPicPr>
          <p:nvPr userDrawn="1"/>
        </p:nvPicPr>
        <p:blipFill>
          <a:blip r:embed="rId2"/>
          <a:stretch>
            <a:fillRect/>
          </a:stretch>
        </p:blipFill>
        <p:spPr>
          <a:xfrm>
            <a:off x="10893034" y="6462131"/>
            <a:ext cx="839972" cy="309081"/>
          </a:xfrm>
          <a:prstGeom prst="rect">
            <a:avLst/>
          </a:prstGeom>
        </p:spPr>
      </p:pic>
      <p:sp>
        <p:nvSpPr>
          <p:cNvPr id="28" name="Rectangle 27"/>
          <p:cNvSpPr/>
          <p:nvPr userDrawn="1"/>
        </p:nvSpPr>
        <p:spPr>
          <a:xfrm>
            <a:off x="457199" y="2559541"/>
            <a:ext cx="3522121" cy="3486150"/>
          </a:xfrm>
          <a:prstGeom prst="rect">
            <a:avLst/>
          </a:prstGeom>
          <a:solidFill>
            <a:srgbClr val="EBECEE"/>
          </a:solidFill>
          <a:ln>
            <a:noFill/>
          </a:ln>
        </p:spPr>
        <p:style>
          <a:lnRef idx="2">
            <a:schemeClr val="accent1">
              <a:shade val="50000"/>
            </a:schemeClr>
          </a:lnRef>
          <a:fillRef idx="1">
            <a:schemeClr val="accent1"/>
          </a:fillRef>
          <a:effectRef idx="0">
            <a:schemeClr val="accent1"/>
          </a:effectRef>
          <a:fontRef idx="minor">
            <a:schemeClr val="lt1"/>
          </a:fontRef>
        </p:style>
        <p:txBody>
          <a:bodyPr lIns="64008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Calibri" charset="0"/>
              <a:ea typeface="Calibri" charset="0"/>
              <a:cs typeface="Calibri" charset="0"/>
            </a:endParaRPr>
          </a:p>
        </p:txBody>
      </p:sp>
      <p:sp>
        <p:nvSpPr>
          <p:cNvPr id="29" name="Parallelogram 28"/>
          <p:cNvSpPr/>
          <p:nvPr userDrawn="1"/>
        </p:nvSpPr>
        <p:spPr>
          <a:xfrm>
            <a:off x="3174109" y="2559542"/>
            <a:ext cx="805212" cy="800456"/>
          </a:xfrm>
          <a:prstGeom prst="parallelogram">
            <a:avLst>
              <a:gd name="adj" fmla="val 49097"/>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30" name="Rectangle 29"/>
          <p:cNvSpPr/>
          <p:nvPr userDrawn="1"/>
        </p:nvSpPr>
        <p:spPr>
          <a:xfrm>
            <a:off x="464595" y="2559542"/>
            <a:ext cx="3095876" cy="80045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r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eorgia" charset="0"/>
              <a:ea typeface="Georgia" charset="0"/>
              <a:cs typeface="Georgia" charset="0"/>
            </a:endParaRPr>
          </a:p>
        </p:txBody>
      </p:sp>
      <p:sp>
        <p:nvSpPr>
          <p:cNvPr id="54" name="Text Placeholder 3"/>
          <p:cNvSpPr>
            <a:spLocks noGrp="1"/>
          </p:cNvSpPr>
          <p:nvPr userDrawn="1">
            <p:ph type="body" sz="quarter" idx="13" hasCustomPrompt="1"/>
          </p:nvPr>
        </p:nvSpPr>
        <p:spPr>
          <a:xfrm>
            <a:off x="457200" y="1945849"/>
            <a:ext cx="11275806" cy="571440"/>
          </a:xfrm>
          <a:prstGeom prst="rect">
            <a:avLst/>
          </a:prstGeom>
        </p:spPr>
        <p:txBody>
          <a:bodyPr anchor="ctr"/>
          <a:lstStyle>
            <a:lvl1pPr algn="ctr">
              <a:defRPr sz="2000">
                <a:solidFill>
                  <a:schemeClr val="bg1"/>
                </a:solidFill>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r>
              <a:rPr lang="en-US"/>
              <a:t>, </a:t>
            </a:r>
            <a:r>
              <a:rPr lang="en-US" err="1"/>
              <a:t>sed</a:t>
            </a:r>
            <a:r>
              <a:rPr lang="en-US"/>
              <a:t> do </a:t>
            </a:r>
            <a:r>
              <a:rPr lang="en-US" err="1"/>
              <a:t>eiusmod</a:t>
            </a:r>
            <a:endParaRPr lang="en-IN"/>
          </a:p>
        </p:txBody>
      </p:sp>
      <p:sp>
        <p:nvSpPr>
          <p:cNvPr id="55" name="Text Placeholder 5"/>
          <p:cNvSpPr>
            <a:spLocks noGrp="1"/>
          </p:cNvSpPr>
          <p:nvPr userDrawn="1">
            <p:ph type="body" sz="quarter" idx="18" hasCustomPrompt="1"/>
          </p:nvPr>
        </p:nvSpPr>
        <p:spPr>
          <a:xfrm>
            <a:off x="609600" y="2671575"/>
            <a:ext cx="3192469" cy="576391"/>
          </a:xfrm>
          <a:prstGeom prst="rect">
            <a:avLst/>
          </a:prstGeom>
        </p:spPr>
        <p:txBody>
          <a:bodyPr anchor="ctr"/>
          <a:lstStyle>
            <a:lvl1pPr>
              <a:defRPr sz="18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endParaRPr lang="en-US"/>
          </a:p>
        </p:txBody>
      </p:sp>
      <p:sp>
        <p:nvSpPr>
          <p:cNvPr id="56" name="Text Placeholder 5"/>
          <p:cNvSpPr>
            <a:spLocks noGrp="1"/>
          </p:cNvSpPr>
          <p:nvPr userDrawn="1">
            <p:ph type="body" sz="quarter" idx="21" hasCustomPrompt="1"/>
          </p:nvPr>
        </p:nvSpPr>
        <p:spPr>
          <a:xfrm>
            <a:off x="609600" y="3473181"/>
            <a:ext cx="3192469" cy="2572510"/>
          </a:xfrm>
          <a:prstGeom prst="rect">
            <a:avLst/>
          </a:prstGeom>
        </p:spPr>
        <p:txBody>
          <a:bodyPr anchor="t"/>
          <a:lstStyle>
            <a:lvl1pPr>
              <a:defRPr sz="1400">
                <a:solidFill>
                  <a:schemeClr val="accent6"/>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a:t>
            </a:r>
            <a:r>
              <a:rPr lang="en-US" err="1"/>
              <a:t>dolore</a:t>
            </a:r>
            <a:r>
              <a:rPr lang="en-US"/>
              <a:t>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endParaRPr lang="en-US"/>
          </a:p>
        </p:txBody>
      </p:sp>
      <p:sp>
        <p:nvSpPr>
          <p:cNvPr id="79" name="Rectangle 78"/>
          <p:cNvSpPr/>
          <p:nvPr userDrawn="1"/>
        </p:nvSpPr>
        <p:spPr>
          <a:xfrm>
            <a:off x="8210884" y="2559541"/>
            <a:ext cx="3522122" cy="3486150"/>
          </a:xfrm>
          <a:prstGeom prst="rect">
            <a:avLst/>
          </a:prstGeom>
          <a:solidFill>
            <a:srgbClr val="EBECEE"/>
          </a:solidFill>
          <a:ln>
            <a:noFill/>
          </a:ln>
        </p:spPr>
        <p:style>
          <a:lnRef idx="2">
            <a:schemeClr val="accent1">
              <a:shade val="50000"/>
            </a:schemeClr>
          </a:lnRef>
          <a:fillRef idx="1">
            <a:schemeClr val="accent1"/>
          </a:fillRef>
          <a:effectRef idx="0">
            <a:schemeClr val="accent1"/>
          </a:effectRef>
          <a:fontRef idx="minor">
            <a:schemeClr val="lt1"/>
          </a:fontRef>
        </p:style>
        <p:txBody>
          <a:bodyPr lIns="64008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Calibri" charset="0"/>
              <a:ea typeface="Calibri" charset="0"/>
              <a:cs typeface="Calibri" charset="0"/>
            </a:endParaRPr>
          </a:p>
        </p:txBody>
      </p:sp>
      <p:sp>
        <p:nvSpPr>
          <p:cNvPr id="80" name="Parallelogram 79"/>
          <p:cNvSpPr/>
          <p:nvPr userDrawn="1"/>
        </p:nvSpPr>
        <p:spPr>
          <a:xfrm>
            <a:off x="10927794" y="2559542"/>
            <a:ext cx="805212" cy="800456"/>
          </a:xfrm>
          <a:prstGeom prst="parallelogram">
            <a:avLst>
              <a:gd name="adj" fmla="val 4909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81" name="Rectangle 80"/>
          <p:cNvSpPr/>
          <p:nvPr userDrawn="1"/>
        </p:nvSpPr>
        <p:spPr>
          <a:xfrm>
            <a:off x="8218280" y="2559542"/>
            <a:ext cx="3095876" cy="80045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r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eorgia" charset="0"/>
              <a:ea typeface="Georgia" charset="0"/>
              <a:cs typeface="Georgia" charset="0"/>
            </a:endParaRPr>
          </a:p>
        </p:txBody>
      </p:sp>
      <p:sp>
        <p:nvSpPr>
          <p:cNvPr id="82" name="Text Placeholder 5"/>
          <p:cNvSpPr>
            <a:spLocks noGrp="1"/>
          </p:cNvSpPr>
          <p:nvPr>
            <p:ph type="body" sz="quarter" idx="22" hasCustomPrompt="1"/>
          </p:nvPr>
        </p:nvSpPr>
        <p:spPr>
          <a:xfrm>
            <a:off x="8363285" y="2671575"/>
            <a:ext cx="3192469" cy="576391"/>
          </a:xfrm>
          <a:prstGeom prst="rect">
            <a:avLst/>
          </a:prstGeom>
        </p:spPr>
        <p:txBody>
          <a:bodyPr anchor="ctr"/>
          <a:lstStyle>
            <a:lvl1pPr>
              <a:defRPr sz="18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endParaRPr lang="en-US"/>
          </a:p>
        </p:txBody>
      </p:sp>
      <p:sp>
        <p:nvSpPr>
          <p:cNvPr id="83" name="Text Placeholder 5"/>
          <p:cNvSpPr>
            <a:spLocks noGrp="1"/>
          </p:cNvSpPr>
          <p:nvPr>
            <p:ph type="body" sz="quarter" idx="23" hasCustomPrompt="1"/>
          </p:nvPr>
        </p:nvSpPr>
        <p:spPr>
          <a:xfrm>
            <a:off x="8363285" y="3473181"/>
            <a:ext cx="3192469" cy="2572510"/>
          </a:xfrm>
          <a:prstGeom prst="rect">
            <a:avLst/>
          </a:prstGeom>
        </p:spPr>
        <p:txBody>
          <a:bodyPr anchor="t"/>
          <a:lstStyle>
            <a:lvl1pPr>
              <a:defRPr sz="1400">
                <a:solidFill>
                  <a:schemeClr val="accent6"/>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a:t>
            </a:r>
            <a:r>
              <a:rPr lang="en-US" err="1"/>
              <a:t>dolore</a:t>
            </a:r>
            <a:r>
              <a:rPr lang="en-US"/>
              <a:t>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endParaRPr lang="en-US"/>
          </a:p>
        </p:txBody>
      </p:sp>
      <p:sp>
        <p:nvSpPr>
          <p:cNvPr id="84" name="Rectangle 83"/>
          <p:cNvSpPr/>
          <p:nvPr userDrawn="1"/>
        </p:nvSpPr>
        <p:spPr>
          <a:xfrm>
            <a:off x="4334041" y="2559541"/>
            <a:ext cx="3522122" cy="3486150"/>
          </a:xfrm>
          <a:prstGeom prst="rect">
            <a:avLst/>
          </a:prstGeom>
          <a:solidFill>
            <a:srgbClr val="EBECEE"/>
          </a:solidFill>
          <a:ln>
            <a:noFill/>
          </a:ln>
        </p:spPr>
        <p:style>
          <a:lnRef idx="2">
            <a:schemeClr val="accent1">
              <a:shade val="50000"/>
            </a:schemeClr>
          </a:lnRef>
          <a:fillRef idx="1">
            <a:schemeClr val="accent1"/>
          </a:fillRef>
          <a:effectRef idx="0">
            <a:schemeClr val="accent1"/>
          </a:effectRef>
          <a:fontRef idx="minor">
            <a:schemeClr val="lt1"/>
          </a:fontRef>
        </p:style>
        <p:txBody>
          <a:bodyPr lIns="64008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Calibri" charset="0"/>
              <a:ea typeface="Calibri" charset="0"/>
              <a:cs typeface="Calibri" charset="0"/>
            </a:endParaRPr>
          </a:p>
        </p:txBody>
      </p:sp>
      <p:sp>
        <p:nvSpPr>
          <p:cNvPr id="85" name="Parallelogram 84"/>
          <p:cNvSpPr/>
          <p:nvPr userDrawn="1"/>
        </p:nvSpPr>
        <p:spPr>
          <a:xfrm>
            <a:off x="7050951" y="2559542"/>
            <a:ext cx="805212" cy="800456"/>
          </a:xfrm>
          <a:prstGeom prst="parallelogram">
            <a:avLst>
              <a:gd name="adj" fmla="val 49097"/>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86" name="Rectangle 85"/>
          <p:cNvSpPr/>
          <p:nvPr userDrawn="1"/>
        </p:nvSpPr>
        <p:spPr>
          <a:xfrm>
            <a:off x="4341437" y="2559542"/>
            <a:ext cx="3095876" cy="80045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r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eorgia" charset="0"/>
              <a:ea typeface="Georgia" charset="0"/>
              <a:cs typeface="Georgia" charset="0"/>
            </a:endParaRPr>
          </a:p>
        </p:txBody>
      </p:sp>
      <p:sp>
        <p:nvSpPr>
          <p:cNvPr id="87" name="Text Placeholder 5"/>
          <p:cNvSpPr>
            <a:spLocks noGrp="1"/>
          </p:cNvSpPr>
          <p:nvPr>
            <p:ph type="body" sz="quarter" idx="24" hasCustomPrompt="1"/>
          </p:nvPr>
        </p:nvSpPr>
        <p:spPr>
          <a:xfrm>
            <a:off x="4486442" y="2671575"/>
            <a:ext cx="3192469" cy="576391"/>
          </a:xfrm>
          <a:prstGeom prst="rect">
            <a:avLst/>
          </a:prstGeom>
        </p:spPr>
        <p:txBody>
          <a:bodyPr anchor="ctr"/>
          <a:lstStyle>
            <a:lvl1pPr>
              <a:defRPr sz="18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endParaRPr lang="en-US"/>
          </a:p>
        </p:txBody>
      </p:sp>
      <p:sp>
        <p:nvSpPr>
          <p:cNvPr id="88" name="Text Placeholder 5"/>
          <p:cNvSpPr>
            <a:spLocks noGrp="1"/>
          </p:cNvSpPr>
          <p:nvPr>
            <p:ph type="body" sz="quarter" idx="25" hasCustomPrompt="1"/>
          </p:nvPr>
        </p:nvSpPr>
        <p:spPr>
          <a:xfrm>
            <a:off x="4486442" y="3473181"/>
            <a:ext cx="3192469" cy="2572510"/>
          </a:xfrm>
          <a:prstGeom prst="rect">
            <a:avLst/>
          </a:prstGeom>
        </p:spPr>
        <p:txBody>
          <a:bodyPr anchor="t"/>
          <a:lstStyle>
            <a:lvl1pPr>
              <a:defRPr sz="1400">
                <a:solidFill>
                  <a:schemeClr val="accent6"/>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a:t>
            </a:r>
            <a:r>
              <a:rPr lang="en-US" err="1"/>
              <a:t>dolore</a:t>
            </a:r>
            <a:r>
              <a:rPr lang="en-US"/>
              <a:t>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endParaRPr lang="en-US"/>
          </a:p>
        </p:txBody>
      </p:sp>
    </p:spTree>
    <p:extLst>
      <p:ext uri="{BB962C8B-B14F-4D97-AF65-F5344CB8AC3E}">
        <p14:creationId xmlns:p14="http://schemas.microsoft.com/office/powerpoint/2010/main" val="4221871412"/>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Content Placeholder for 4">
    <p:spTree>
      <p:nvGrpSpPr>
        <p:cNvPr id="1" name=""/>
        <p:cNvGrpSpPr/>
        <p:nvPr/>
      </p:nvGrpSpPr>
      <p:grpSpPr>
        <a:xfrm>
          <a:off x="0" y="0"/>
          <a:ext cx="0" cy="0"/>
          <a:chOff x="0" y="0"/>
          <a:chExt cx="0" cy="0"/>
        </a:xfrm>
      </p:grpSpPr>
      <p:sp>
        <p:nvSpPr>
          <p:cNvPr id="4" name="Rectangle 3"/>
          <p:cNvSpPr/>
          <p:nvPr userDrawn="1"/>
        </p:nvSpPr>
        <p:spPr>
          <a:xfrm>
            <a:off x="457200" y="1945849"/>
            <a:ext cx="11275806" cy="5714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noFill/>
              </a:ln>
            </a:endParaRPr>
          </a:p>
        </p:txBody>
      </p:sp>
      <p:sp>
        <p:nvSpPr>
          <p:cNvPr id="14" name="Text Placeholder 22"/>
          <p:cNvSpPr>
            <a:spLocks noGrp="1"/>
          </p:cNvSpPr>
          <p:nvPr>
            <p:ph type="body" sz="quarter" idx="11" hasCustomPrompt="1"/>
          </p:nvPr>
        </p:nvSpPr>
        <p:spPr>
          <a:xfrm>
            <a:off x="460744" y="457201"/>
            <a:ext cx="7235456" cy="533400"/>
          </a:xfrm>
          <a:prstGeom prst="rect">
            <a:avLst/>
          </a:prstGeom>
        </p:spPr>
        <p:txBody>
          <a:bodyPr anchor="ctr"/>
          <a:lstStyle>
            <a:lvl1pPr>
              <a:defRPr sz="3000" baseline="0">
                <a:solidFill>
                  <a:srgbClr val="063161"/>
                </a:solidFill>
                <a:latin typeface="Georgia" panose="02040502050405020303" pitchFamily="18" charset="0"/>
              </a:defRPr>
            </a:lvl1pPr>
          </a:lstStyle>
          <a:p>
            <a:pPr lvl="0"/>
            <a:r>
              <a:rPr lang="en-IN"/>
              <a:t>Content slide title goes here</a:t>
            </a:r>
            <a:endParaRPr lang="en-US"/>
          </a:p>
        </p:txBody>
      </p:sp>
      <p:sp>
        <p:nvSpPr>
          <p:cNvPr id="15" name="Text Placeholder 22"/>
          <p:cNvSpPr>
            <a:spLocks noGrp="1"/>
          </p:cNvSpPr>
          <p:nvPr>
            <p:ph type="body" sz="quarter" idx="12" hasCustomPrompt="1"/>
          </p:nvPr>
        </p:nvSpPr>
        <p:spPr>
          <a:xfrm>
            <a:off x="460744" y="976087"/>
            <a:ext cx="9673856" cy="533400"/>
          </a:xfrm>
          <a:prstGeom prst="rect">
            <a:avLst/>
          </a:prstGeom>
        </p:spPr>
        <p:txBody>
          <a:bodyPr anchor="ctr"/>
          <a:lstStyle>
            <a:lvl1pPr>
              <a:defRPr sz="2200">
                <a:solidFill>
                  <a:srgbClr val="063161"/>
                </a:solidFill>
                <a:latin typeface="Georgia" panose="02040502050405020303" pitchFamily="18" charset="0"/>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endParaRPr lang="en-US"/>
          </a:p>
        </p:txBody>
      </p:sp>
      <p:sp>
        <p:nvSpPr>
          <p:cNvPr id="16" name="Slide Number Placeholder 5"/>
          <p:cNvSpPr txBox="1">
            <a:spLocks/>
          </p:cNvSpPr>
          <p:nvPr userDrawn="1"/>
        </p:nvSpPr>
        <p:spPr>
          <a:xfrm>
            <a:off x="464594" y="6546567"/>
            <a:ext cx="682256" cy="215444"/>
          </a:xfrm>
          <a:prstGeom prst="rect">
            <a:avLst/>
          </a:prstGeom>
        </p:spPr>
        <p:txBody>
          <a:bodyPr lIns="0" tIns="0" rIns="0" bIns="0" anchor="ctr">
            <a:noAutofit/>
          </a:bodyPr>
          <a:lstStyle>
            <a:defPPr>
              <a:defRPr lang="en-US"/>
            </a:defPPr>
            <a:lvl1pPr marL="0" algn="l" defTabSz="914400" rtl="0" eaLnBrk="1" latinLnBrk="0" hangingPunct="1">
              <a:defRPr sz="800" kern="1200">
                <a:solidFill>
                  <a:srgbClr val="053061"/>
                </a:solidFill>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285110E-A93C-E24B-BA01-8EFF0EF70079}" type="slidenum">
              <a:rPr lang="en-US" b="1" smtClean="0">
                <a:solidFill>
                  <a:schemeClr val="accent6"/>
                </a:solidFill>
                <a:latin typeface="+mn-lt"/>
              </a:rPr>
              <a:pPr/>
              <a:t>‹#›</a:t>
            </a:fld>
            <a:endParaRPr lang="en-US" b="1">
              <a:solidFill>
                <a:schemeClr val="accent6"/>
              </a:solidFill>
              <a:latin typeface="+mn-lt"/>
            </a:endParaRPr>
          </a:p>
        </p:txBody>
      </p:sp>
      <p:sp>
        <p:nvSpPr>
          <p:cNvPr id="17" name="TextBox 16"/>
          <p:cNvSpPr txBox="1"/>
          <p:nvPr userDrawn="1"/>
        </p:nvSpPr>
        <p:spPr>
          <a:xfrm>
            <a:off x="805722" y="6546567"/>
            <a:ext cx="2361408" cy="215444"/>
          </a:xfrm>
          <a:prstGeom prst="rect">
            <a:avLst/>
          </a:prstGeom>
          <a:noFill/>
        </p:spPr>
        <p:txBody>
          <a:bodyPr wrap="square" lIns="0" tIns="0" rIns="0" bIns="0" rtlCol="0" anchor="ctr">
            <a:noAutofit/>
          </a:bodyPr>
          <a:lstStyle/>
          <a:p>
            <a:r>
              <a:rPr lang="en-US" sz="800">
                <a:solidFill>
                  <a:schemeClr val="accent6"/>
                </a:solidFill>
                <a:latin typeface="+mn-lt"/>
                <a:ea typeface="Georgia" charset="0"/>
                <a:cs typeface="Georgia" charset="0"/>
              </a:rPr>
              <a:t>® 2018 Copyright Genpact. All Rights Reserved.</a:t>
            </a:r>
          </a:p>
        </p:txBody>
      </p:sp>
      <p:pic>
        <p:nvPicPr>
          <p:cNvPr id="18" name="Picture 17"/>
          <p:cNvPicPr>
            <a:picLocks noChangeAspect="1"/>
          </p:cNvPicPr>
          <p:nvPr userDrawn="1"/>
        </p:nvPicPr>
        <p:blipFill>
          <a:blip r:embed="rId2"/>
          <a:stretch>
            <a:fillRect/>
          </a:stretch>
        </p:blipFill>
        <p:spPr>
          <a:xfrm>
            <a:off x="10893034" y="6462131"/>
            <a:ext cx="839972" cy="309081"/>
          </a:xfrm>
          <a:prstGeom prst="rect">
            <a:avLst/>
          </a:prstGeom>
        </p:spPr>
      </p:pic>
      <p:sp>
        <p:nvSpPr>
          <p:cNvPr id="28" name="Rectangle 27"/>
          <p:cNvSpPr/>
          <p:nvPr userDrawn="1"/>
        </p:nvSpPr>
        <p:spPr>
          <a:xfrm>
            <a:off x="457199" y="2559541"/>
            <a:ext cx="2740483" cy="3695210"/>
          </a:xfrm>
          <a:prstGeom prst="rect">
            <a:avLst/>
          </a:prstGeom>
          <a:solidFill>
            <a:srgbClr val="EBECEE"/>
          </a:solidFill>
          <a:ln>
            <a:noFill/>
          </a:ln>
        </p:spPr>
        <p:style>
          <a:lnRef idx="2">
            <a:schemeClr val="accent1">
              <a:shade val="50000"/>
            </a:schemeClr>
          </a:lnRef>
          <a:fillRef idx="1">
            <a:schemeClr val="accent1"/>
          </a:fillRef>
          <a:effectRef idx="0">
            <a:schemeClr val="accent1"/>
          </a:effectRef>
          <a:fontRef idx="minor">
            <a:schemeClr val="lt1"/>
          </a:fontRef>
        </p:style>
        <p:txBody>
          <a:bodyPr lIns="64008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Calibri" charset="0"/>
              <a:ea typeface="Calibri" charset="0"/>
              <a:cs typeface="Calibri" charset="0"/>
            </a:endParaRPr>
          </a:p>
        </p:txBody>
      </p:sp>
      <p:sp>
        <p:nvSpPr>
          <p:cNvPr id="30" name="Rectangle 29"/>
          <p:cNvSpPr/>
          <p:nvPr userDrawn="1"/>
        </p:nvSpPr>
        <p:spPr>
          <a:xfrm>
            <a:off x="464596" y="2559542"/>
            <a:ext cx="2330480" cy="80045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r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eorgia" charset="0"/>
              <a:ea typeface="Georgia" charset="0"/>
              <a:cs typeface="Georgia" charset="0"/>
            </a:endParaRPr>
          </a:p>
        </p:txBody>
      </p:sp>
      <p:sp>
        <p:nvSpPr>
          <p:cNvPr id="54" name="Text Placeholder 3"/>
          <p:cNvSpPr>
            <a:spLocks noGrp="1"/>
          </p:cNvSpPr>
          <p:nvPr userDrawn="1">
            <p:ph type="body" sz="quarter" idx="13" hasCustomPrompt="1"/>
          </p:nvPr>
        </p:nvSpPr>
        <p:spPr>
          <a:xfrm>
            <a:off x="457200" y="1945849"/>
            <a:ext cx="11275806" cy="571440"/>
          </a:xfrm>
          <a:prstGeom prst="rect">
            <a:avLst/>
          </a:prstGeom>
        </p:spPr>
        <p:txBody>
          <a:bodyPr anchor="ctr"/>
          <a:lstStyle>
            <a:lvl1pPr algn="ctr">
              <a:defRPr sz="2000">
                <a:solidFill>
                  <a:schemeClr val="bg1"/>
                </a:solidFill>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r>
              <a:rPr lang="en-US"/>
              <a:t>, </a:t>
            </a:r>
            <a:r>
              <a:rPr lang="en-US" err="1"/>
              <a:t>sed</a:t>
            </a:r>
            <a:r>
              <a:rPr lang="en-US"/>
              <a:t> do </a:t>
            </a:r>
            <a:r>
              <a:rPr lang="en-US" err="1"/>
              <a:t>eiusmod</a:t>
            </a:r>
            <a:endParaRPr lang="en-IN"/>
          </a:p>
        </p:txBody>
      </p:sp>
      <p:sp>
        <p:nvSpPr>
          <p:cNvPr id="56" name="Text Placeholder 5"/>
          <p:cNvSpPr>
            <a:spLocks noGrp="1"/>
          </p:cNvSpPr>
          <p:nvPr userDrawn="1">
            <p:ph type="body" sz="quarter" idx="21" hasCustomPrompt="1"/>
          </p:nvPr>
        </p:nvSpPr>
        <p:spPr>
          <a:xfrm>
            <a:off x="609601" y="3473181"/>
            <a:ext cx="2377257" cy="2572510"/>
          </a:xfrm>
          <a:prstGeom prst="rect">
            <a:avLst/>
          </a:prstGeom>
        </p:spPr>
        <p:txBody>
          <a:bodyPr anchor="t"/>
          <a:lstStyle>
            <a:lvl1pPr>
              <a:defRPr sz="1200">
                <a:solidFill>
                  <a:schemeClr val="accent6"/>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a:t>
            </a:r>
            <a:r>
              <a:rPr lang="en-US"/>
              <a:t>.</a:t>
            </a:r>
          </a:p>
        </p:txBody>
      </p:sp>
      <p:sp>
        <p:nvSpPr>
          <p:cNvPr id="24" name="Parallelogram 23"/>
          <p:cNvSpPr/>
          <p:nvPr userDrawn="1"/>
        </p:nvSpPr>
        <p:spPr>
          <a:xfrm>
            <a:off x="2392470" y="2559542"/>
            <a:ext cx="805212" cy="800456"/>
          </a:xfrm>
          <a:prstGeom prst="parallelogram">
            <a:avLst>
              <a:gd name="adj" fmla="val 49097"/>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55" name="Text Placeholder 5"/>
          <p:cNvSpPr>
            <a:spLocks noGrp="1"/>
          </p:cNvSpPr>
          <p:nvPr userDrawn="1">
            <p:ph type="body" sz="quarter" idx="18" hasCustomPrompt="1"/>
          </p:nvPr>
        </p:nvSpPr>
        <p:spPr>
          <a:xfrm>
            <a:off x="609601" y="2671575"/>
            <a:ext cx="2377257" cy="576391"/>
          </a:xfrm>
          <a:prstGeom prst="rect">
            <a:avLst/>
          </a:prstGeom>
        </p:spPr>
        <p:txBody>
          <a:bodyPr anchor="ctr"/>
          <a:lstStyle>
            <a:lvl1pPr>
              <a:defRPr sz="18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Lorem ipsum dolor sit </a:t>
            </a:r>
            <a:r>
              <a:rPr lang="en-US" err="1"/>
              <a:t>amet</a:t>
            </a:r>
            <a:r>
              <a:rPr lang="en-US"/>
              <a:t>, </a:t>
            </a:r>
            <a:r>
              <a:rPr lang="en-US" err="1"/>
              <a:t>consectetur</a:t>
            </a:r>
            <a:endParaRPr lang="en-US"/>
          </a:p>
        </p:txBody>
      </p:sp>
      <p:sp>
        <p:nvSpPr>
          <p:cNvPr id="61" name="Rectangle 60"/>
          <p:cNvSpPr/>
          <p:nvPr userDrawn="1"/>
        </p:nvSpPr>
        <p:spPr>
          <a:xfrm>
            <a:off x="3302307" y="2559541"/>
            <a:ext cx="2740483" cy="3695210"/>
          </a:xfrm>
          <a:prstGeom prst="rect">
            <a:avLst/>
          </a:prstGeom>
          <a:solidFill>
            <a:srgbClr val="EBECEE"/>
          </a:solidFill>
          <a:ln>
            <a:noFill/>
          </a:ln>
        </p:spPr>
        <p:style>
          <a:lnRef idx="2">
            <a:schemeClr val="accent1">
              <a:shade val="50000"/>
            </a:schemeClr>
          </a:lnRef>
          <a:fillRef idx="1">
            <a:schemeClr val="accent1"/>
          </a:fillRef>
          <a:effectRef idx="0">
            <a:schemeClr val="accent1"/>
          </a:effectRef>
          <a:fontRef idx="minor">
            <a:schemeClr val="lt1"/>
          </a:fontRef>
        </p:style>
        <p:txBody>
          <a:bodyPr lIns="64008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Calibri" charset="0"/>
              <a:ea typeface="Calibri" charset="0"/>
              <a:cs typeface="Calibri" charset="0"/>
            </a:endParaRPr>
          </a:p>
        </p:txBody>
      </p:sp>
      <p:sp>
        <p:nvSpPr>
          <p:cNvPr id="62" name="Rectangle 61"/>
          <p:cNvSpPr/>
          <p:nvPr userDrawn="1"/>
        </p:nvSpPr>
        <p:spPr>
          <a:xfrm>
            <a:off x="6147415" y="2559541"/>
            <a:ext cx="2740483" cy="3695210"/>
          </a:xfrm>
          <a:prstGeom prst="rect">
            <a:avLst/>
          </a:prstGeom>
          <a:solidFill>
            <a:srgbClr val="EBECEE"/>
          </a:solidFill>
          <a:ln>
            <a:noFill/>
          </a:ln>
        </p:spPr>
        <p:style>
          <a:lnRef idx="2">
            <a:schemeClr val="accent1">
              <a:shade val="50000"/>
            </a:schemeClr>
          </a:lnRef>
          <a:fillRef idx="1">
            <a:schemeClr val="accent1"/>
          </a:fillRef>
          <a:effectRef idx="0">
            <a:schemeClr val="accent1"/>
          </a:effectRef>
          <a:fontRef idx="minor">
            <a:schemeClr val="lt1"/>
          </a:fontRef>
        </p:style>
        <p:txBody>
          <a:bodyPr lIns="64008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Calibri" charset="0"/>
              <a:ea typeface="Calibri" charset="0"/>
              <a:cs typeface="Calibri" charset="0"/>
            </a:endParaRPr>
          </a:p>
        </p:txBody>
      </p:sp>
      <p:sp>
        <p:nvSpPr>
          <p:cNvPr id="63" name="Rectangle 62"/>
          <p:cNvSpPr/>
          <p:nvPr userDrawn="1"/>
        </p:nvSpPr>
        <p:spPr>
          <a:xfrm>
            <a:off x="8992523" y="2559541"/>
            <a:ext cx="2740483" cy="3695210"/>
          </a:xfrm>
          <a:prstGeom prst="rect">
            <a:avLst/>
          </a:prstGeom>
          <a:solidFill>
            <a:srgbClr val="EBECEE"/>
          </a:solidFill>
          <a:ln>
            <a:noFill/>
          </a:ln>
        </p:spPr>
        <p:style>
          <a:lnRef idx="2">
            <a:schemeClr val="accent1">
              <a:shade val="50000"/>
            </a:schemeClr>
          </a:lnRef>
          <a:fillRef idx="1">
            <a:schemeClr val="accent1"/>
          </a:fillRef>
          <a:effectRef idx="0">
            <a:schemeClr val="accent1"/>
          </a:effectRef>
          <a:fontRef idx="minor">
            <a:schemeClr val="lt1"/>
          </a:fontRef>
        </p:style>
        <p:txBody>
          <a:bodyPr lIns="64008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Calibri" charset="0"/>
              <a:ea typeface="Calibri" charset="0"/>
              <a:cs typeface="Calibri" charset="0"/>
            </a:endParaRPr>
          </a:p>
        </p:txBody>
      </p:sp>
      <p:sp>
        <p:nvSpPr>
          <p:cNvPr id="64" name="Rectangle 63"/>
          <p:cNvSpPr/>
          <p:nvPr userDrawn="1"/>
        </p:nvSpPr>
        <p:spPr>
          <a:xfrm>
            <a:off x="3302307" y="2559542"/>
            <a:ext cx="2330480" cy="80045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r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eorgia" charset="0"/>
              <a:ea typeface="Georgia" charset="0"/>
              <a:cs typeface="Georgia" charset="0"/>
            </a:endParaRPr>
          </a:p>
        </p:txBody>
      </p:sp>
      <p:sp>
        <p:nvSpPr>
          <p:cNvPr id="65" name="Text Placeholder 5"/>
          <p:cNvSpPr>
            <a:spLocks noGrp="1"/>
          </p:cNvSpPr>
          <p:nvPr>
            <p:ph type="body" sz="quarter" idx="22" hasCustomPrompt="1"/>
          </p:nvPr>
        </p:nvSpPr>
        <p:spPr>
          <a:xfrm>
            <a:off x="3447312" y="3473181"/>
            <a:ext cx="2377257" cy="2572510"/>
          </a:xfrm>
          <a:prstGeom prst="rect">
            <a:avLst/>
          </a:prstGeom>
        </p:spPr>
        <p:txBody>
          <a:bodyPr anchor="t"/>
          <a:lstStyle>
            <a:lvl1pPr>
              <a:defRPr sz="1200">
                <a:solidFill>
                  <a:schemeClr val="accent6"/>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a:t>
            </a:r>
            <a:r>
              <a:rPr lang="en-US"/>
              <a:t>.</a:t>
            </a:r>
          </a:p>
        </p:txBody>
      </p:sp>
      <p:sp>
        <p:nvSpPr>
          <p:cNvPr id="66" name="Parallelogram 65"/>
          <p:cNvSpPr/>
          <p:nvPr userDrawn="1"/>
        </p:nvSpPr>
        <p:spPr>
          <a:xfrm>
            <a:off x="5230181" y="2559542"/>
            <a:ext cx="805212" cy="800456"/>
          </a:xfrm>
          <a:prstGeom prst="parallelogram">
            <a:avLst>
              <a:gd name="adj" fmla="val 49097"/>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67" name="Text Placeholder 5"/>
          <p:cNvSpPr>
            <a:spLocks noGrp="1"/>
          </p:cNvSpPr>
          <p:nvPr>
            <p:ph type="body" sz="quarter" idx="23" hasCustomPrompt="1"/>
          </p:nvPr>
        </p:nvSpPr>
        <p:spPr>
          <a:xfrm>
            <a:off x="3447312" y="2671575"/>
            <a:ext cx="2377257" cy="576391"/>
          </a:xfrm>
          <a:prstGeom prst="rect">
            <a:avLst/>
          </a:prstGeom>
        </p:spPr>
        <p:txBody>
          <a:bodyPr anchor="ctr"/>
          <a:lstStyle>
            <a:lvl1pPr>
              <a:defRPr sz="18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Lorem ipsum dolor sit </a:t>
            </a:r>
            <a:r>
              <a:rPr lang="en-US" err="1"/>
              <a:t>amet</a:t>
            </a:r>
            <a:r>
              <a:rPr lang="en-US"/>
              <a:t>, </a:t>
            </a:r>
            <a:r>
              <a:rPr lang="en-US" err="1"/>
              <a:t>consectetur</a:t>
            </a:r>
            <a:endParaRPr lang="en-US"/>
          </a:p>
        </p:txBody>
      </p:sp>
      <p:sp>
        <p:nvSpPr>
          <p:cNvPr id="68" name="Rectangle 67"/>
          <p:cNvSpPr/>
          <p:nvPr userDrawn="1"/>
        </p:nvSpPr>
        <p:spPr>
          <a:xfrm>
            <a:off x="6140018" y="2559542"/>
            <a:ext cx="2330480" cy="80045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r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eorgia" charset="0"/>
              <a:ea typeface="Georgia" charset="0"/>
              <a:cs typeface="Georgia" charset="0"/>
            </a:endParaRPr>
          </a:p>
        </p:txBody>
      </p:sp>
      <p:sp>
        <p:nvSpPr>
          <p:cNvPr id="69" name="Text Placeholder 5"/>
          <p:cNvSpPr>
            <a:spLocks noGrp="1"/>
          </p:cNvSpPr>
          <p:nvPr>
            <p:ph type="body" sz="quarter" idx="24" hasCustomPrompt="1"/>
          </p:nvPr>
        </p:nvSpPr>
        <p:spPr>
          <a:xfrm>
            <a:off x="6285023" y="3473181"/>
            <a:ext cx="2377257" cy="2572510"/>
          </a:xfrm>
          <a:prstGeom prst="rect">
            <a:avLst/>
          </a:prstGeom>
        </p:spPr>
        <p:txBody>
          <a:bodyPr anchor="t"/>
          <a:lstStyle>
            <a:lvl1pPr>
              <a:defRPr sz="1200">
                <a:solidFill>
                  <a:schemeClr val="accent6"/>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a:t>
            </a:r>
            <a:r>
              <a:rPr lang="en-US"/>
              <a:t>.</a:t>
            </a:r>
          </a:p>
        </p:txBody>
      </p:sp>
      <p:sp>
        <p:nvSpPr>
          <p:cNvPr id="70" name="Parallelogram 69"/>
          <p:cNvSpPr/>
          <p:nvPr userDrawn="1"/>
        </p:nvSpPr>
        <p:spPr>
          <a:xfrm>
            <a:off x="8067892" y="2559542"/>
            <a:ext cx="805212" cy="800456"/>
          </a:xfrm>
          <a:prstGeom prst="parallelogram">
            <a:avLst>
              <a:gd name="adj" fmla="val 4909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71" name="Text Placeholder 5"/>
          <p:cNvSpPr>
            <a:spLocks noGrp="1"/>
          </p:cNvSpPr>
          <p:nvPr>
            <p:ph type="body" sz="quarter" idx="25" hasCustomPrompt="1"/>
          </p:nvPr>
        </p:nvSpPr>
        <p:spPr>
          <a:xfrm>
            <a:off x="6285023" y="2671575"/>
            <a:ext cx="2377257" cy="576391"/>
          </a:xfrm>
          <a:prstGeom prst="rect">
            <a:avLst/>
          </a:prstGeom>
        </p:spPr>
        <p:txBody>
          <a:bodyPr anchor="ctr"/>
          <a:lstStyle>
            <a:lvl1pPr>
              <a:defRPr sz="18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Lorem ipsum dolor sit </a:t>
            </a:r>
            <a:r>
              <a:rPr lang="en-US" err="1"/>
              <a:t>amet</a:t>
            </a:r>
            <a:r>
              <a:rPr lang="en-US"/>
              <a:t>, </a:t>
            </a:r>
            <a:r>
              <a:rPr lang="en-US" err="1"/>
              <a:t>consectetur</a:t>
            </a:r>
            <a:endParaRPr lang="en-US"/>
          </a:p>
        </p:txBody>
      </p:sp>
      <p:sp>
        <p:nvSpPr>
          <p:cNvPr id="72" name="Rectangle 71"/>
          <p:cNvSpPr/>
          <p:nvPr userDrawn="1"/>
        </p:nvSpPr>
        <p:spPr>
          <a:xfrm>
            <a:off x="9002048" y="2559542"/>
            <a:ext cx="2330480" cy="80045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r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eorgia" charset="0"/>
              <a:ea typeface="Georgia" charset="0"/>
              <a:cs typeface="Georgia" charset="0"/>
            </a:endParaRPr>
          </a:p>
        </p:txBody>
      </p:sp>
      <p:sp>
        <p:nvSpPr>
          <p:cNvPr id="73" name="Text Placeholder 5"/>
          <p:cNvSpPr>
            <a:spLocks noGrp="1"/>
          </p:cNvSpPr>
          <p:nvPr>
            <p:ph type="body" sz="quarter" idx="26" hasCustomPrompt="1"/>
          </p:nvPr>
        </p:nvSpPr>
        <p:spPr>
          <a:xfrm>
            <a:off x="9147053" y="3473181"/>
            <a:ext cx="2377257" cy="2572510"/>
          </a:xfrm>
          <a:prstGeom prst="rect">
            <a:avLst/>
          </a:prstGeom>
        </p:spPr>
        <p:txBody>
          <a:bodyPr anchor="t"/>
          <a:lstStyle>
            <a:lvl1pPr>
              <a:defRPr sz="1200">
                <a:solidFill>
                  <a:schemeClr val="accent6"/>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a:t>
            </a:r>
            <a:r>
              <a:rPr lang="en-US"/>
              <a:t>.</a:t>
            </a:r>
          </a:p>
        </p:txBody>
      </p:sp>
      <p:sp>
        <p:nvSpPr>
          <p:cNvPr id="74" name="Parallelogram 73"/>
          <p:cNvSpPr/>
          <p:nvPr userDrawn="1"/>
        </p:nvSpPr>
        <p:spPr>
          <a:xfrm>
            <a:off x="10929922" y="2559542"/>
            <a:ext cx="805212" cy="800456"/>
          </a:xfrm>
          <a:prstGeom prst="parallelogram">
            <a:avLst>
              <a:gd name="adj" fmla="val 49097"/>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75" name="Text Placeholder 5"/>
          <p:cNvSpPr>
            <a:spLocks noGrp="1"/>
          </p:cNvSpPr>
          <p:nvPr>
            <p:ph type="body" sz="quarter" idx="27" hasCustomPrompt="1"/>
          </p:nvPr>
        </p:nvSpPr>
        <p:spPr>
          <a:xfrm>
            <a:off x="9147053" y="2671575"/>
            <a:ext cx="2377257" cy="576391"/>
          </a:xfrm>
          <a:prstGeom prst="rect">
            <a:avLst/>
          </a:prstGeom>
        </p:spPr>
        <p:txBody>
          <a:bodyPr anchor="ctr"/>
          <a:lstStyle>
            <a:lvl1pPr>
              <a:defRPr sz="18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Lorem ipsum dolor sit </a:t>
            </a:r>
            <a:r>
              <a:rPr lang="en-US" err="1"/>
              <a:t>amet</a:t>
            </a:r>
            <a:r>
              <a:rPr lang="en-US"/>
              <a:t>, </a:t>
            </a:r>
            <a:r>
              <a:rPr lang="en-US" err="1"/>
              <a:t>consectetur</a:t>
            </a:r>
            <a:endParaRPr lang="en-US"/>
          </a:p>
        </p:txBody>
      </p:sp>
    </p:spTree>
    <p:extLst>
      <p:ext uri="{BB962C8B-B14F-4D97-AF65-F5344CB8AC3E}">
        <p14:creationId xmlns:p14="http://schemas.microsoft.com/office/powerpoint/2010/main" val="2924590240"/>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Content Placeholder for 5">
    <p:spTree>
      <p:nvGrpSpPr>
        <p:cNvPr id="1" name=""/>
        <p:cNvGrpSpPr/>
        <p:nvPr/>
      </p:nvGrpSpPr>
      <p:grpSpPr>
        <a:xfrm>
          <a:off x="0" y="0"/>
          <a:ext cx="0" cy="0"/>
          <a:chOff x="0" y="0"/>
          <a:chExt cx="0" cy="0"/>
        </a:xfrm>
      </p:grpSpPr>
      <p:sp>
        <p:nvSpPr>
          <p:cNvPr id="14" name="Text Placeholder 22"/>
          <p:cNvSpPr>
            <a:spLocks noGrp="1"/>
          </p:cNvSpPr>
          <p:nvPr>
            <p:ph type="body" sz="quarter" idx="11" hasCustomPrompt="1"/>
          </p:nvPr>
        </p:nvSpPr>
        <p:spPr>
          <a:xfrm>
            <a:off x="460744" y="457201"/>
            <a:ext cx="7235456" cy="533400"/>
          </a:xfrm>
          <a:prstGeom prst="rect">
            <a:avLst/>
          </a:prstGeom>
        </p:spPr>
        <p:txBody>
          <a:bodyPr anchor="ctr"/>
          <a:lstStyle>
            <a:lvl1pPr>
              <a:defRPr sz="3000" baseline="0">
                <a:solidFill>
                  <a:srgbClr val="063161"/>
                </a:solidFill>
                <a:latin typeface="Georgia" panose="02040502050405020303" pitchFamily="18" charset="0"/>
              </a:defRPr>
            </a:lvl1pPr>
          </a:lstStyle>
          <a:p>
            <a:pPr lvl="0"/>
            <a:r>
              <a:rPr lang="en-IN"/>
              <a:t>Content slide title goes here</a:t>
            </a:r>
            <a:endParaRPr lang="en-US"/>
          </a:p>
        </p:txBody>
      </p:sp>
      <p:sp>
        <p:nvSpPr>
          <p:cNvPr id="15" name="Text Placeholder 22"/>
          <p:cNvSpPr>
            <a:spLocks noGrp="1"/>
          </p:cNvSpPr>
          <p:nvPr>
            <p:ph type="body" sz="quarter" idx="12" hasCustomPrompt="1"/>
          </p:nvPr>
        </p:nvSpPr>
        <p:spPr>
          <a:xfrm>
            <a:off x="460744" y="976087"/>
            <a:ext cx="9673856" cy="533400"/>
          </a:xfrm>
          <a:prstGeom prst="rect">
            <a:avLst/>
          </a:prstGeom>
        </p:spPr>
        <p:txBody>
          <a:bodyPr anchor="ctr"/>
          <a:lstStyle>
            <a:lvl1pPr>
              <a:defRPr sz="2200">
                <a:solidFill>
                  <a:srgbClr val="063161"/>
                </a:solidFill>
                <a:latin typeface="Georgia" panose="02040502050405020303" pitchFamily="18" charset="0"/>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endParaRPr lang="en-US"/>
          </a:p>
        </p:txBody>
      </p:sp>
      <p:sp>
        <p:nvSpPr>
          <p:cNvPr id="16" name="Slide Number Placeholder 5"/>
          <p:cNvSpPr txBox="1">
            <a:spLocks/>
          </p:cNvSpPr>
          <p:nvPr userDrawn="1"/>
        </p:nvSpPr>
        <p:spPr>
          <a:xfrm>
            <a:off x="464594" y="6546567"/>
            <a:ext cx="682256" cy="215444"/>
          </a:xfrm>
          <a:prstGeom prst="rect">
            <a:avLst/>
          </a:prstGeom>
        </p:spPr>
        <p:txBody>
          <a:bodyPr lIns="0" tIns="0" rIns="0" bIns="0" anchor="ctr">
            <a:noAutofit/>
          </a:bodyPr>
          <a:lstStyle>
            <a:defPPr>
              <a:defRPr lang="en-US"/>
            </a:defPPr>
            <a:lvl1pPr marL="0" algn="l" defTabSz="914400" rtl="0" eaLnBrk="1" latinLnBrk="0" hangingPunct="1">
              <a:defRPr sz="800" kern="1200">
                <a:solidFill>
                  <a:srgbClr val="053061"/>
                </a:solidFill>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285110E-A93C-E24B-BA01-8EFF0EF70079}" type="slidenum">
              <a:rPr lang="en-US" b="1" smtClean="0">
                <a:solidFill>
                  <a:schemeClr val="accent6"/>
                </a:solidFill>
                <a:latin typeface="+mn-lt"/>
              </a:rPr>
              <a:pPr/>
              <a:t>‹#›</a:t>
            </a:fld>
            <a:endParaRPr lang="en-US" b="1">
              <a:solidFill>
                <a:schemeClr val="accent6"/>
              </a:solidFill>
              <a:latin typeface="+mn-lt"/>
            </a:endParaRPr>
          </a:p>
        </p:txBody>
      </p:sp>
      <p:sp>
        <p:nvSpPr>
          <p:cNvPr id="17" name="TextBox 16"/>
          <p:cNvSpPr txBox="1"/>
          <p:nvPr userDrawn="1"/>
        </p:nvSpPr>
        <p:spPr>
          <a:xfrm>
            <a:off x="805722" y="6546567"/>
            <a:ext cx="2361408" cy="215444"/>
          </a:xfrm>
          <a:prstGeom prst="rect">
            <a:avLst/>
          </a:prstGeom>
          <a:noFill/>
        </p:spPr>
        <p:txBody>
          <a:bodyPr wrap="square" lIns="0" tIns="0" rIns="0" bIns="0" rtlCol="0" anchor="ctr">
            <a:noAutofit/>
          </a:bodyPr>
          <a:lstStyle/>
          <a:p>
            <a:r>
              <a:rPr lang="en-US" sz="800">
                <a:solidFill>
                  <a:schemeClr val="accent6"/>
                </a:solidFill>
                <a:latin typeface="+mn-lt"/>
                <a:ea typeface="Georgia" charset="0"/>
                <a:cs typeface="Georgia" charset="0"/>
              </a:rPr>
              <a:t>® 2018 Copyright Genpact. All Rights Reserved.</a:t>
            </a:r>
          </a:p>
        </p:txBody>
      </p:sp>
      <p:pic>
        <p:nvPicPr>
          <p:cNvPr id="18" name="Picture 17"/>
          <p:cNvPicPr>
            <a:picLocks noChangeAspect="1"/>
          </p:cNvPicPr>
          <p:nvPr userDrawn="1"/>
        </p:nvPicPr>
        <p:blipFill>
          <a:blip r:embed="rId2"/>
          <a:stretch>
            <a:fillRect/>
          </a:stretch>
        </p:blipFill>
        <p:spPr>
          <a:xfrm>
            <a:off x="10893034" y="6462131"/>
            <a:ext cx="839972" cy="309081"/>
          </a:xfrm>
          <a:prstGeom prst="rect">
            <a:avLst/>
          </a:prstGeom>
        </p:spPr>
      </p:pic>
      <p:grpSp>
        <p:nvGrpSpPr>
          <p:cNvPr id="2" name="Group 1"/>
          <p:cNvGrpSpPr/>
          <p:nvPr userDrawn="1"/>
        </p:nvGrpSpPr>
        <p:grpSpPr>
          <a:xfrm>
            <a:off x="457201" y="3656214"/>
            <a:ext cx="11275805" cy="800456"/>
            <a:chOff x="457201" y="2058786"/>
            <a:chExt cx="11275805" cy="1233639"/>
          </a:xfrm>
        </p:grpSpPr>
        <p:sp>
          <p:nvSpPr>
            <p:cNvPr id="24" name="Rectangle 23"/>
            <p:cNvSpPr/>
            <p:nvPr userDrawn="1"/>
          </p:nvSpPr>
          <p:spPr>
            <a:xfrm>
              <a:off x="4097868" y="2058786"/>
              <a:ext cx="7635138" cy="1233639"/>
            </a:xfrm>
            <a:prstGeom prst="rect">
              <a:avLst/>
            </a:prstGeom>
            <a:solidFill>
              <a:srgbClr val="EBECEE"/>
            </a:solidFill>
            <a:ln>
              <a:noFill/>
            </a:ln>
          </p:spPr>
          <p:style>
            <a:lnRef idx="2">
              <a:schemeClr val="accent1">
                <a:shade val="50000"/>
              </a:schemeClr>
            </a:lnRef>
            <a:fillRef idx="1">
              <a:schemeClr val="accent1"/>
            </a:fillRef>
            <a:effectRef idx="0">
              <a:schemeClr val="accent1"/>
            </a:effectRef>
            <a:fontRef idx="minor">
              <a:schemeClr val="lt1"/>
            </a:fontRef>
          </p:style>
          <p:txBody>
            <a:bodyPr lIns="64008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Calibri" charset="0"/>
                <a:ea typeface="Calibri" charset="0"/>
                <a:cs typeface="Calibri" charset="0"/>
              </a:endParaRPr>
            </a:p>
          </p:txBody>
        </p:sp>
        <p:sp>
          <p:nvSpPr>
            <p:cNvPr id="25" name="Parallelogram 24"/>
            <p:cNvSpPr/>
            <p:nvPr userDrawn="1"/>
          </p:nvSpPr>
          <p:spPr>
            <a:xfrm>
              <a:off x="3617383" y="2058786"/>
              <a:ext cx="960968" cy="1233639"/>
            </a:xfrm>
            <a:prstGeom prst="parallelogram">
              <a:avLst>
                <a:gd name="adj" fmla="val 4909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26" name="Rectangle 25"/>
            <p:cNvSpPr/>
            <p:nvPr userDrawn="1"/>
          </p:nvSpPr>
          <p:spPr>
            <a:xfrm>
              <a:off x="1066800" y="2058786"/>
              <a:ext cx="3031067" cy="12336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r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eorgia" charset="0"/>
                <a:ea typeface="Georgia" charset="0"/>
                <a:cs typeface="Georgia" charset="0"/>
              </a:endParaRPr>
            </a:p>
          </p:txBody>
        </p:sp>
        <p:sp>
          <p:nvSpPr>
            <p:cNvPr id="27" name="Rectangle 26"/>
            <p:cNvSpPr/>
            <p:nvPr userDrawn="1"/>
          </p:nvSpPr>
          <p:spPr>
            <a:xfrm>
              <a:off x="457201" y="2058786"/>
              <a:ext cx="609599" cy="12336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5000" b="0" i="0" u="none" strike="noStrike" kern="1200" cap="none" spc="0" normalizeH="0" baseline="0" noProof="0">
                <a:ln>
                  <a:noFill/>
                </a:ln>
                <a:solidFill>
                  <a:srgbClr val="FFFFFF"/>
                </a:solidFill>
                <a:effectLst/>
                <a:uLnTx/>
                <a:uFillTx/>
                <a:latin typeface="Calibri" charset="0"/>
                <a:ea typeface="Calibri" charset="0"/>
                <a:cs typeface="Calibri" charset="0"/>
              </a:endParaRPr>
            </a:p>
          </p:txBody>
        </p:sp>
      </p:grpSp>
      <p:grpSp>
        <p:nvGrpSpPr>
          <p:cNvPr id="3" name="Group 2"/>
          <p:cNvGrpSpPr/>
          <p:nvPr userDrawn="1"/>
        </p:nvGrpSpPr>
        <p:grpSpPr>
          <a:xfrm>
            <a:off x="457201" y="1943006"/>
            <a:ext cx="11275805" cy="800456"/>
            <a:chOff x="457201" y="3486665"/>
            <a:chExt cx="11275805" cy="1233639"/>
          </a:xfrm>
        </p:grpSpPr>
        <p:sp>
          <p:nvSpPr>
            <p:cNvPr id="28" name="Rectangle 27"/>
            <p:cNvSpPr/>
            <p:nvPr userDrawn="1"/>
          </p:nvSpPr>
          <p:spPr>
            <a:xfrm>
              <a:off x="4097868" y="3486665"/>
              <a:ext cx="7635138" cy="1233639"/>
            </a:xfrm>
            <a:prstGeom prst="rect">
              <a:avLst/>
            </a:prstGeom>
            <a:solidFill>
              <a:srgbClr val="EBECEE"/>
            </a:solidFill>
            <a:ln>
              <a:noFill/>
            </a:ln>
          </p:spPr>
          <p:style>
            <a:lnRef idx="2">
              <a:schemeClr val="accent1">
                <a:shade val="50000"/>
              </a:schemeClr>
            </a:lnRef>
            <a:fillRef idx="1">
              <a:schemeClr val="accent1"/>
            </a:fillRef>
            <a:effectRef idx="0">
              <a:schemeClr val="accent1"/>
            </a:effectRef>
            <a:fontRef idx="minor">
              <a:schemeClr val="lt1"/>
            </a:fontRef>
          </p:style>
          <p:txBody>
            <a:bodyPr lIns="64008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Calibri" charset="0"/>
                <a:ea typeface="Calibri" charset="0"/>
                <a:cs typeface="Calibri" charset="0"/>
              </a:endParaRPr>
            </a:p>
          </p:txBody>
        </p:sp>
        <p:sp>
          <p:nvSpPr>
            <p:cNvPr id="29" name="Parallelogram 28"/>
            <p:cNvSpPr/>
            <p:nvPr userDrawn="1"/>
          </p:nvSpPr>
          <p:spPr>
            <a:xfrm>
              <a:off x="3617383" y="3486665"/>
              <a:ext cx="960968" cy="1233639"/>
            </a:xfrm>
            <a:prstGeom prst="parallelogram">
              <a:avLst>
                <a:gd name="adj" fmla="val 49097"/>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30" name="Rectangle 29"/>
            <p:cNvSpPr/>
            <p:nvPr userDrawn="1"/>
          </p:nvSpPr>
          <p:spPr>
            <a:xfrm>
              <a:off x="1066800" y="3486665"/>
              <a:ext cx="3031067" cy="123363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r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eorgia" charset="0"/>
                <a:ea typeface="Georgia" charset="0"/>
                <a:cs typeface="Georgia" charset="0"/>
              </a:endParaRPr>
            </a:p>
          </p:txBody>
        </p:sp>
        <p:sp>
          <p:nvSpPr>
            <p:cNvPr id="31" name="Rectangle 30"/>
            <p:cNvSpPr/>
            <p:nvPr userDrawn="1"/>
          </p:nvSpPr>
          <p:spPr>
            <a:xfrm>
              <a:off x="457201" y="3486665"/>
              <a:ext cx="609599" cy="123363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5000" b="0" i="0" u="none" strike="noStrike" kern="1200" cap="none" spc="0" normalizeH="0" baseline="0" noProof="0">
                <a:ln>
                  <a:noFill/>
                </a:ln>
                <a:solidFill>
                  <a:srgbClr val="FFFFFF"/>
                </a:solidFill>
                <a:effectLst/>
                <a:uLnTx/>
                <a:uFillTx/>
                <a:latin typeface="Calibri" charset="0"/>
                <a:ea typeface="Calibri" charset="0"/>
                <a:cs typeface="Calibri" charset="0"/>
              </a:endParaRPr>
            </a:p>
          </p:txBody>
        </p:sp>
      </p:grpSp>
      <p:grpSp>
        <p:nvGrpSpPr>
          <p:cNvPr id="5" name="Group 4"/>
          <p:cNvGrpSpPr/>
          <p:nvPr userDrawn="1"/>
        </p:nvGrpSpPr>
        <p:grpSpPr>
          <a:xfrm>
            <a:off x="457201" y="2799610"/>
            <a:ext cx="11275805" cy="800456"/>
            <a:chOff x="457201" y="4914544"/>
            <a:chExt cx="11275805" cy="1233639"/>
          </a:xfrm>
        </p:grpSpPr>
        <p:sp>
          <p:nvSpPr>
            <p:cNvPr id="32" name="Rectangle 31"/>
            <p:cNvSpPr/>
            <p:nvPr userDrawn="1"/>
          </p:nvSpPr>
          <p:spPr>
            <a:xfrm>
              <a:off x="4097868" y="4914544"/>
              <a:ext cx="7635138" cy="1233639"/>
            </a:xfrm>
            <a:prstGeom prst="rect">
              <a:avLst/>
            </a:prstGeom>
            <a:solidFill>
              <a:srgbClr val="EBECEE"/>
            </a:solidFill>
            <a:ln>
              <a:noFill/>
            </a:ln>
          </p:spPr>
          <p:style>
            <a:lnRef idx="2">
              <a:schemeClr val="accent1">
                <a:shade val="50000"/>
              </a:schemeClr>
            </a:lnRef>
            <a:fillRef idx="1">
              <a:schemeClr val="accent1"/>
            </a:fillRef>
            <a:effectRef idx="0">
              <a:schemeClr val="accent1"/>
            </a:effectRef>
            <a:fontRef idx="minor">
              <a:schemeClr val="lt1"/>
            </a:fontRef>
          </p:style>
          <p:txBody>
            <a:bodyPr lIns="64008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Calibri" charset="0"/>
                <a:ea typeface="Calibri" charset="0"/>
                <a:cs typeface="Calibri" charset="0"/>
              </a:endParaRPr>
            </a:p>
          </p:txBody>
        </p:sp>
        <p:sp>
          <p:nvSpPr>
            <p:cNvPr id="33" name="Parallelogram 32"/>
            <p:cNvSpPr/>
            <p:nvPr userDrawn="1"/>
          </p:nvSpPr>
          <p:spPr>
            <a:xfrm>
              <a:off x="3617383" y="4914544"/>
              <a:ext cx="960968" cy="1233639"/>
            </a:xfrm>
            <a:prstGeom prst="parallelogram">
              <a:avLst>
                <a:gd name="adj" fmla="val 49097"/>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34" name="Rectangle 33"/>
            <p:cNvSpPr/>
            <p:nvPr userDrawn="1"/>
          </p:nvSpPr>
          <p:spPr>
            <a:xfrm>
              <a:off x="1066800" y="4914544"/>
              <a:ext cx="3031067" cy="1233639"/>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r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eorgia" charset="0"/>
                <a:ea typeface="Georgia" charset="0"/>
                <a:cs typeface="Georgia" charset="0"/>
              </a:endParaRPr>
            </a:p>
          </p:txBody>
        </p:sp>
        <p:sp>
          <p:nvSpPr>
            <p:cNvPr id="35" name="Rectangle 34"/>
            <p:cNvSpPr/>
            <p:nvPr userDrawn="1"/>
          </p:nvSpPr>
          <p:spPr>
            <a:xfrm>
              <a:off x="457201" y="4914544"/>
              <a:ext cx="609599" cy="1233639"/>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5000" b="0" i="0" u="none" strike="noStrike" kern="1200" cap="none" spc="0" normalizeH="0" baseline="0" noProof="0">
                <a:ln>
                  <a:noFill/>
                </a:ln>
                <a:solidFill>
                  <a:srgbClr val="FFFFFF"/>
                </a:solidFill>
                <a:effectLst/>
                <a:uLnTx/>
                <a:uFillTx/>
                <a:latin typeface="Calibri" charset="0"/>
                <a:ea typeface="Calibri" charset="0"/>
                <a:cs typeface="Calibri" charset="0"/>
              </a:endParaRPr>
            </a:p>
          </p:txBody>
        </p:sp>
      </p:grpSp>
      <p:grpSp>
        <p:nvGrpSpPr>
          <p:cNvPr id="44" name="Group 43"/>
          <p:cNvGrpSpPr/>
          <p:nvPr userDrawn="1"/>
        </p:nvGrpSpPr>
        <p:grpSpPr>
          <a:xfrm>
            <a:off x="457201" y="4512818"/>
            <a:ext cx="11275805" cy="800456"/>
            <a:chOff x="457201" y="3486665"/>
            <a:chExt cx="11275805" cy="1233639"/>
          </a:xfrm>
        </p:grpSpPr>
        <p:sp>
          <p:nvSpPr>
            <p:cNvPr id="45" name="Rectangle 44"/>
            <p:cNvSpPr/>
            <p:nvPr userDrawn="1"/>
          </p:nvSpPr>
          <p:spPr>
            <a:xfrm>
              <a:off x="4097868" y="3486665"/>
              <a:ext cx="7635138" cy="1233639"/>
            </a:xfrm>
            <a:prstGeom prst="rect">
              <a:avLst/>
            </a:prstGeom>
            <a:solidFill>
              <a:srgbClr val="EBECEE"/>
            </a:solidFill>
            <a:ln>
              <a:noFill/>
            </a:ln>
          </p:spPr>
          <p:style>
            <a:lnRef idx="2">
              <a:schemeClr val="accent1">
                <a:shade val="50000"/>
              </a:schemeClr>
            </a:lnRef>
            <a:fillRef idx="1">
              <a:schemeClr val="accent1"/>
            </a:fillRef>
            <a:effectRef idx="0">
              <a:schemeClr val="accent1"/>
            </a:effectRef>
            <a:fontRef idx="minor">
              <a:schemeClr val="lt1"/>
            </a:fontRef>
          </p:style>
          <p:txBody>
            <a:bodyPr lIns="64008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Calibri" charset="0"/>
                <a:ea typeface="Calibri" charset="0"/>
                <a:cs typeface="Calibri" charset="0"/>
              </a:endParaRPr>
            </a:p>
          </p:txBody>
        </p:sp>
        <p:sp>
          <p:nvSpPr>
            <p:cNvPr id="46" name="Parallelogram 45"/>
            <p:cNvSpPr/>
            <p:nvPr userDrawn="1"/>
          </p:nvSpPr>
          <p:spPr>
            <a:xfrm>
              <a:off x="3617383" y="3486665"/>
              <a:ext cx="960968" cy="1233639"/>
            </a:xfrm>
            <a:prstGeom prst="parallelogram">
              <a:avLst>
                <a:gd name="adj" fmla="val 49097"/>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47" name="Rectangle 46"/>
            <p:cNvSpPr/>
            <p:nvPr userDrawn="1"/>
          </p:nvSpPr>
          <p:spPr>
            <a:xfrm>
              <a:off x="1066800" y="3486665"/>
              <a:ext cx="3031067" cy="123363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r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eorgia" charset="0"/>
                <a:ea typeface="Georgia" charset="0"/>
                <a:cs typeface="Georgia" charset="0"/>
              </a:endParaRPr>
            </a:p>
          </p:txBody>
        </p:sp>
        <p:sp>
          <p:nvSpPr>
            <p:cNvPr id="48" name="Rectangle 47"/>
            <p:cNvSpPr/>
            <p:nvPr userDrawn="1"/>
          </p:nvSpPr>
          <p:spPr>
            <a:xfrm>
              <a:off x="457201" y="3486665"/>
              <a:ext cx="609599" cy="123363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5000" b="0" i="0" u="none" strike="noStrike" kern="1200" cap="none" spc="0" normalizeH="0" baseline="0" noProof="0">
                <a:ln>
                  <a:noFill/>
                </a:ln>
                <a:solidFill>
                  <a:srgbClr val="FFFFFF"/>
                </a:solidFill>
                <a:effectLst/>
                <a:uLnTx/>
                <a:uFillTx/>
                <a:latin typeface="Calibri" charset="0"/>
                <a:ea typeface="Calibri" charset="0"/>
                <a:cs typeface="Calibri" charset="0"/>
              </a:endParaRPr>
            </a:p>
          </p:txBody>
        </p:sp>
      </p:grpSp>
      <p:grpSp>
        <p:nvGrpSpPr>
          <p:cNvPr id="49" name="Group 48"/>
          <p:cNvGrpSpPr/>
          <p:nvPr userDrawn="1"/>
        </p:nvGrpSpPr>
        <p:grpSpPr>
          <a:xfrm>
            <a:off x="457201" y="5369423"/>
            <a:ext cx="11275805" cy="800456"/>
            <a:chOff x="457201" y="4914544"/>
            <a:chExt cx="11275805" cy="1233639"/>
          </a:xfrm>
        </p:grpSpPr>
        <p:sp>
          <p:nvSpPr>
            <p:cNvPr id="50" name="Rectangle 49"/>
            <p:cNvSpPr/>
            <p:nvPr userDrawn="1"/>
          </p:nvSpPr>
          <p:spPr>
            <a:xfrm>
              <a:off x="4097868" y="4914544"/>
              <a:ext cx="7635138" cy="1233639"/>
            </a:xfrm>
            <a:prstGeom prst="rect">
              <a:avLst/>
            </a:prstGeom>
            <a:solidFill>
              <a:srgbClr val="EBECEE"/>
            </a:solidFill>
            <a:ln>
              <a:noFill/>
            </a:ln>
          </p:spPr>
          <p:style>
            <a:lnRef idx="2">
              <a:schemeClr val="accent1">
                <a:shade val="50000"/>
              </a:schemeClr>
            </a:lnRef>
            <a:fillRef idx="1">
              <a:schemeClr val="accent1"/>
            </a:fillRef>
            <a:effectRef idx="0">
              <a:schemeClr val="accent1"/>
            </a:effectRef>
            <a:fontRef idx="minor">
              <a:schemeClr val="lt1"/>
            </a:fontRef>
          </p:style>
          <p:txBody>
            <a:bodyPr lIns="64008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Calibri" charset="0"/>
                <a:ea typeface="Calibri" charset="0"/>
                <a:cs typeface="Calibri" charset="0"/>
              </a:endParaRPr>
            </a:p>
          </p:txBody>
        </p:sp>
        <p:sp>
          <p:nvSpPr>
            <p:cNvPr id="51" name="Parallelogram 50"/>
            <p:cNvSpPr/>
            <p:nvPr userDrawn="1"/>
          </p:nvSpPr>
          <p:spPr>
            <a:xfrm>
              <a:off x="3617383" y="4914544"/>
              <a:ext cx="960968" cy="1233639"/>
            </a:xfrm>
            <a:prstGeom prst="parallelogram">
              <a:avLst>
                <a:gd name="adj" fmla="val 49097"/>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52" name="Rectangle 51"/>
            <p:cNvSpPr/>
            <p:nvPr userDrawn="1"/>
          </p:nvSpPr>
          <p:spPr>
            <a:xfrm>
              <a:off x="1066800" y="4914544"/>
              <a:ext cx="3031067" cy="1233639"/>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r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eorgia" charset="0"/>
                <a:ea typeface="Georgia" charset="0"/>
                <a:cs typeface="Georgia" charset="0"/>
              </a:endParaRPr>
            </a:p>
          </p:txBody>
        </p:sp>
        <p:sp>
          <p:nvSpPr>
            <p:cNvPr id="53" name="Rectangle 52"/>
            <p:cNvSpPr/>
            <p:nvPr userDrawn="1"/>
          </p:nvSpPr>
          <p:spPr>
            <a:xfrm>
              <a:off x="457201" y="4914544"/>
              <a:ext cx="609599" cy="1233639"/>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5000" b="0" i="0" u="none" strike="noStrike" kern="1200" cap="none" spc="0" normalizeH="0" baseline="0" noProof="0">
                <a:ln>
                  <a:noFill/>
                </a:ln>
                <a:solidFill>
                  <a:srgbClr val="FFFFFF"/>
                </a:solidFill>
                <a:effectLst/>
                <a:uLnTx/>
                <a:uFillTx/>
                <a:latin typeface="Calibri" charset="0"/>
                <a:ea typeface="Calibri" charset="0"/>
                <a:cs typeface="Calibri" charset="0"/>
              </a:endParaRPr>
            </a:p>
          </p:txBody>
        </p:sp>
      </p:grpSp>
      <p:sp>
        <p:nvSpPr>
          <p:cNvPr id="54" name="Text Placeholder 3"/>
          <p:cNvSpPr>
            <a:spLocks noGrp="1"/>
          </p:cNvSpPr>
          <p:nvPr>
            <p:ph type="body" sz="quarter" idx="13" hasCustomPrompt="1"/>
          </p:nvPr>
        </p:nvSpPr>
        <p:spPr>
          <a:xfrm>
            <a:off x="457200" y="2019554"/>
            <a:ext cx="619763" cy="571440"/>
          </a:xfrm>
          <a:prstGeom prst="rect">
            <a:avLst/>
          </a:prstGeom>
        </p:spPr>
        <p:txBody>
          <a:bodyPr anchor="ctr"/>
          <a:lstStyle>
            <a:lvl1pPr algn="ctr">
              <a:defRPr sz="5400">
                <a:solidFill>
                  <a:schemeClr val="bg1"/>
                </a:solidFill>
              </a:defRPr>
            </a:lvl1pPr>
          </a:lstStyle>
          <a:p>
            <a:pPr lvl="0"/>
            <a:r>
              <a:rPr lang="en-US"/>
              <a:t>1</a:t>
            </a:r>
            <a:endParaRPr lang="en-IN"/>
          </a:p>
        </p:txBody>
      </p:sp>
      <p:sp>
        <p:nvSpPr>
          <p:cNvPr id="55" name="Text Placeholder 5"/>
          <p:cNvSpPr>
            <a:spLocks noGrp="1"/>
          </p:cNvSpPr>
          <p:nvPr>
            <p:ph type="body" sz="quarter" idx="18" hasCustomPrompt="1"/>
          </p:nvPr>
        </p:nvSpPr>
        <p:spPr>
          <a:xfrm>
            <a:off x="1219200" y="2055039"/>
            <a:ext cx="3200400" cy="576391"/>
          </a:xfrm>
          <a:prstGeom prst="rect">
            <a:avLst/>
          </a:prstGeom>
        </p:spPr>
        <p:txBody>
          <a:bodyPr anchor="ctr"/>
          <a:lstStyle>
            <a:lvl1pP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endParaRPr lang="en-US"/>
          </a:p>
        </p:txBody>
      </p:sp>
      <p:sp>
        <p:nvSpPr>
          <p:cNvPr id="56" name="Text Placeholder 5"/>
          <p:cNvSpPr>
            <a:spLocks noGrp="1"/>
          </p:cNvSpPr>
          <p:nvPr>
            <p:ph type="body" sz="quarter" idx="21" hasCustomPrompt="1"/>
          </p:nvPr>
        </p:nvSpPr>
        <p:spPr>
          <a:xfrm>
            <a:off x="4796526" y="2055039"/>
            <a:ext cx="6709673" cy="576391"/>
          </a:xfrm>
          <a:prstGeom prst="rect">
            <a:avLst/>
          </a:prstGeom>
        </p:spPr>
        <p:txBody>
          <a:bodyPr anchor="ctr"/>
          <a:lstStyle>
            <a:lvl1pPr>
              <a:defRPr sz="1400">
                <a:solidFill>
                  <a:schemeClr val="accent6"/>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 </a:t>
            </a:r>
            <a:r>
              <a:rPr lang="en-US" err="1"/>
              <a:t>Ut</a:t>
            </a:r>
            <a:r>
              <a:rPr lang="en-US"/>
              <a:t> </a:t>
            </a:r>
            <a:r>
              <a:rPr lang="en-US" err="1"/>
              <a:t>enim</a:t>
            </a:r>
            <a:r>
              <a:rPr lang="en-US"/>
              <a:t> ad minim </a:t>
            </a:r>
            <a:r>
              <a:rPr lang="en-US" err="1"/>
              <a:t>veniam</a:t>
            </a:r>
            <a:endParaRPr lang="en-US"/>
          </a:p>
        </p:txBody>
      </p:sp>
      <p:sp>
        <p:nvSpPr>
          <p:cNvPr id="57" name="Text Placeholder 3"/>
          <p:cNvSpPr>
            <a:spLocks noGrp="1"/>
          </p:cNvSpPr>
          <p:nvPr>
            <p:ph type="body" sz="quarter" idx="22" hasCustomPrompt="1"/>
          </p:nvPr>
        </p:nvSpPr>
        <p:spPr>
          <a:xfrm>
            <a:off x="457200" y="2856546"/>
            <a:ext cx="619763" cy="571440"/>
          </a:xfrm>
          <a:prstGeom prst="rect">
            <a:avLst/>
          </a:prstGeom>
        </p:spPr>
        <p:txBody>
          <a:bodyPr anchor="ctr"/>
          <a:lstStyle>
            <a:lvl1pPr algn="ctr">
              <a:defRPr sz="5400">
                <a:solidFill>
                  <a:schemeClr val="bg1"/>
                </a:solidFill>
              </a:defRPr>
            </a:lvl1pPr>
          </a:lstStyle>
          <a:p>
            <a:pPr lvl="0"/>
            <a:r>
              <a:rPr lang="en-US"/>
              <a:t>2</a:t>
            </a:r>
            <a:endParaRPr lang="en-IN"/>
          </a:p>
        </p:txBody>
      </p:sp>
      <p:sp>
        <p:nvSpPr>
          <p:cNvPr id="58" name="Text Placeholder 5"/>
          <p:cNvSpPr>
            <a:spLocks noGrp="1"/>
          </p:cNvSpPr>
          <p:nvPr>
            <p:ph type="body" sz="quarter" idx="23" hasCustomPrompt="1"/>
          </p:nvPr>
        </p:nvSpPr>
        <p:spPr>
          <a:xfrm>
            <a:off x="1219200" y="2919038"/>
            <a:ext cx="3200400" cy="576391"/>
          </a:xfrm>
          <a:prstGeom prst="rect">
            <a:avLst/>
          </a:prstGeom>
        </p:spPr>
        <p:txBody>
          <a:bodyPr anchor="ctr"/>
          <a:lstStyle>
            <a:lvl1pP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endParaRPr lang="en-US"/>
          </a:p>
        </p:txBody>
      </p:sp>
      <p:sp>
        <p:nvSpPr>
          <p:cNvPr id="59" name="Text Placeholder 5"/>
          <p:cNvSpPr>
            <a:spLocks noGrp="1"/>
          </p:cNvSpPr>
          <p:nvPr>
            <p:ph type="body" sz="quarter" idx="24" hasCustomPrompt="1"/>
          </p:nvPr>
        </p:nvSpPr>
        <p:spPr>
          <a:xfrm>
            <a:off x="4796526" y="2919038"/>
            <a:ext cx="6709673" cy="576391"/>
          </a:xfrm>
          <a:prstGeom prst="rect">
            <a:avLst/>
          </a:prstGeom>
        </p:spPr>
        <p:txBody>
          <a:bodyPr anchor="ctr"/>
          <a:lstStyle>
            <a:lvl1pPr>
              <a:defRPr sz="1400">
                <a:solidFill>
                  <a:schemeClr val="accent6"/>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 </a:t>
            </a:r>
            <a:r>
              <a:rPr lang="en-US" err="1"/>
              <a:t>Ut</a:t>
            </a:r>
            <a:r>
              <a:rPr lang="en-US"/>
              <a:t> </a:t>
            </a:r>
            <a:r>
              <a:rPr lang="en-US" err="1"/>
              <a:t>enim</a:t>
            </a:r>
            <a:r>
              <a:rPr lang="en-US"/>
              <a:t> ad minim </a:t>
            </a:r>
            <a:r>
              <a:rPr lang="en-US" err="1"/>
              <a:t>veniam</a:t>
            </a:r>
            <a:endParaRPr lang="en-US"/>
          </a:p>
        </p:txBody>
      </p:sp>
      <p:sp>
        <p:nvSpPr>
          <p:cNvPr id="60" name="Text Placeholder 3"/>
          <p:cNvSpPr>
            <a:spLocks noGrp="1"/>
          </p:cNvSpPr>
          <p:nvPr>
            <p:ph type="body" sz="quarter" idx="25" hasCustomPrompt="1"/>
          </p:nvPr>
        </p:nvSpPr>
        <p:spPr>
          <a:xfrm>
            <a:off x="457200" y="3671005"/>
            <a:ext cx="619763" cy="571440"/>
          </a:xfrm>
          <a:prstGeom prst="rect">
            <a:avLst/>
          </a:prstGeom>
        </p:spPr>
        <p:txBody>
          <a:bodyPr anchor="ctr"/>
          <a:lstStyle>
            <a:lvl1pPr algn="ctr">
              <a:defRPr sz="5400">
                <a:solidFill>
                  <a:schemeClr val="bg1"/>
                </a:solidFill>
              </a:defRPr>
            </a:lvl1pPr>
          </a:lstStyle>
          <a:p>
            <a:pPr lvl="0"/>
            <a:r>
              <a:rPr lang="en-US"/>
              <a:t>3</a:t>
            </a:r>
            <a:endParaRPr lang="en-IN"/>
          </a:p>
        </p:txBody>
      </p:sp>
      <p:sp>
        <p:nvSpPr>
          <p:cNvPr id="61" name="Text Placeholder 5"/>
          <p:cNvSpPr>
            <a:spLocks noGrp="1"/>
          </p:cNvSpPr>
          <p:nvPr>
            <p:ph type="body" sz="quarter" idx="26" hasCustomPrompt="1"/>
          </p:nvPr>
        </p:nvSpPr>
        <p:spPr>
          <a:xfrm>
            <a:off x="1219200" y="3775642"/>
            <a:ext cx="3200400" cy="576391"/>
          </a:xfrm>
          <a:prstGeom prst="rect">
            <a:avLst/>
          </a:prstGeom>
        </p:spPr>
        <p:txBody>
          <a:bodyPr anchor="ctr"/>
          <a:lstStyle>
            <a:lvl1pP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endParaRPr lang="en-US"/>
          </a:p>
        </p:txBody>
      </p:sp>
      <p:sp>
        <p:nvSpPr>
          <p:cNvPr id="62" name="Text Placeholder 5"/>
          <p:cNvSpPr>
            <a:spLocks noGrp="1"/>
          </p:cNvSpPr>
          <p:nvPr>
            <p:ph type="body" sz="quarter" idx="27" hasCustomPrompt="1"/>
          </p:nvPr>
        </p:nvSpPr>
        <p:spPr>
          <a:xfrm>
            <a:off x="4796526" y="3775642"/>
            <a:ext cx="6709673" cy="576391"/>
          </a:xfrm>
          <a:prstGeom prst="rect">
            <a:avLst/>
          </a:prstGeom>
        </p:spPr>
        <p:txBody>
          <a:bodyPr anchor="ctr"/>
          <a:lstStyle>
            <a:lvl1pPr>
              <a:defRPr sz="1400">
                <a:solidFill>
                  <a:schemeClr val="accent6"/>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 </a:t>
            </a:r>
            <a:r>
              <a:rPr lang="en-US" err="1"/>
              <a:t>Ut</a:t>
            </a:r>
            <a:r>
              <a:rPr lang="en-US"/>
              <a:t> </a:t>
            </a:r>
            <a:r>
              <a:rPr lang="en-US" err="1"/>
              <a:t>enim</a:t>
            </a:r>
            <a:r>
              <a:rPr lang="en-US"/>
              <a:t> ad minim </a:t>
            </a:r>
            <a:r>
              <a:rPr lang="en-US" err="1"/>
              <a:t>veniam</a:t>
            </a:r>
            <a:endParaRPr lang="en-US"/>
          </a:p>
        </p:txBody>
      </p:sp>
      <p:sp>
        <p:nvSpPr>
          <p:cNvPr id="63" name="Text Placeholder 3"/>
          <p:cNvSpPr>
            <a:spLocks noGrp="1"/>
          </p:cNvSpPr>
          <p:nvPr>
            <p:ph type="body" sz="quarter" idx="28" hasCustomPrompt="1"/>
          </p:nvPr>
        </p:nvSpPr>
        <p:spPr>
          <a:xfrm>
            <a:off x="457200" y="4514555"/>
            <a:ext cx="619763" cy="571440"/>
          </a:xfrm>
          <a:prstGeom prst="rect">
            <a:avLst/>
          </a:prstGeom>
        </p:spPr>
        <p:txBody>
          <a:bodyPr anchor="ctr"/>
          <a:lstStyle>
            <a:lvl1pPr algn="ctr">
              <a:defRPr sz="5400">
                <a:solidFill>
                  <a:schemeClr val="bg1"/>
                </a:solidFill>
              </a:defRPr>
            </a:lvl1pPr>
          </a:lstStyle>
          <a:p>
            <a:pPr lvl="0"/>
            <a:r>
              <a:rPr lang="en-US"/>
              <a:t>4</a:t>
            </a:r>
            <a:endParaRPr lang="en-IN"/>
          </a:p>
        </p:txBody>
      </p:sp>
      <p:sp>
        <p:nvSpPr>
          <p:cNvPr id="64" name="Text Placeholder 5"/>
          <p:cNvSpPr>
            <a:spLocks noGrp="1"/>
          </p:cNvSpPr>
          <p:nvPr>
            <p:ph type="body" sz="quarter" idx="29" hasCustomPrompt="1"/>
          </p:nvPr>
        </p:nvSpPr>
        <p:spPr>
          <a:xfrm>
            <a:off x="1219200" y="4632246"/>
            <a:ext cx="3200400" cy="576391"/>
          </a:xfrm>
          <a:prstGeom prst="rect">
            <a:avLst/>
          </a:prstGeom>
        </p:spPr>
        <p:txBody>
          <a:bodyPr anchor="ctr"/>
          <a:lstStyle>
            <a:lvl1pP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endParaRPr lang="en-US"/>
          </a:p>
        </p:txBody>
      </p:sp>
      <p:sp>
        <p:nvSpPr>
          <p:cNvPr id="65" name="Text Placeholder 5"/>
          <p:cNvSpPr>
            <a:spLocks noGrp="1"/>
          </p:cNvSpPr>
          <p:nvPr>
            <p:ph type="body" sz="quarter" idx="30" hasCustomPrompt="1"/>
          </p:nvPr>
        </p:nvSpPr>
        <p:spPr>
          <a:xfrm>
            <a:off x="4796526" y="4632246"/>
            <a:ext cx="6709673" cy="576391"/>
          </a:xfrm>
          <a:prstGeom prst="rect">
            <a:avLst/>
          </a:prstGeom>
        </p:spPr>
        <p:txBody>
          <a:bodyPr anchor="ctr"/>
          <a:lstStyle>
            <a:lvl1pPr>
              <a:defRPr sz="1400">
                <a:solidFill>
                  <a:schemeClr val="accent6"/>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 </a:t>
            </a:r>
            <a:r>
              <a:rPr lang="en-US" err="1"/>
              <a:t>Ut</a:t>
            </a:r>
            <a:r>
              <a:rPr lang="en-US"/>
              <a:t> </a:t>
            </a:r>
            <a:r>
              <a:rPr lang="en-US" err="1"/>
              <a:t>enim</a:t>
            </a:r>
            <a:r>
              <a:rPr lang="en-US"/>
              <a:t> ad minim </a:t>
            </a:r>
            <a:r>
              <a:rPr lang="en-US" err="1"/>
              <a:t>veniam</a:t>
            </a:r>
            <a:endParaRPr lang="en-US"/>
          </a:p>
        </p:txBody>
      </p:sp>
      <p:sp>
        <p:nvSpPr>
          <p:cNvPr id="67" name="Text Placeholder 5"/>
          <p:cNvSpPr>
            <a:spLocks noGrp="1"/>
          </p:cNvSpPr>
          <p:nvPr>
            <p:ph type="body" sz="quarter" idx="32" hasCustomPrompt="1"/>
          </p:nvPr>
        </p:nvSpPr>
        <p:spPr>
          <a:xfrm>
            <a:off x="1219200" y="5483537"/>
            <a:ext cx="3200400" cy="576391"/>
          </a:xfrm>
          <a:prstGeom prst="rect">
            <a:avLst/>
          </a:prstGeom>
        </p:spPr>
        <p:txBody>
          <a:bodyPr anchor="ctr"/>
          <a:lstStyle>
            <a:lvl1pP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endParaRPr lang="en-US"/>
          </a:p>
        </p:txBody>
      </p:sp>
      <p:sp>
        <p:nvSpPr>
          <p:cNvPr id="68" name="Text Placeholder 5"/>
          <p:cNvSpPr>
            <a:spLocks noGrp="1"/>
          </p:cNvSpPr>
          <p:nvPr>
            <p:ph type="body" sz="quarter" idx="33" hasCustomPrompt="1"/>
          </p:nvPr>
        </p:nvSpPr>
        <p:spPr>
          <a:xfrm>
            <a:off x="4796526" y="5483537"/>
            <a:ext cx="6709673" cy="576391"/>
          </a:xfrm>
          <a:prstGeom prst="rect">
            <a:avLst/>
          </a:prstGeom>
        </p:spPr>
        <p:txBody>
          <a:bodyPr anchor="ctr"/>
          <a:lstStyle>
            <a:lvl1pPr>
              <a:defRPr sz="1400">
                <a:solidFill>
                  <a:schemeClr val="accent6"/>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 </a:t>
            </a:r>
            <a:r>
              <a:rPr lang="en-US" err="1"/>
              <a:t>Ut</a:t>
            </a:r>
            <a:r>
              <a:rPr lang="en-US"/>
              <a:t> </a:t>
            </a:r>
            <a:r>
              <a:rPr lang="en-US" err="1"/>
              <a:t>enim</a:t>
            </a:r>
            <a:r>
              <a:rPr lang="en-US"/>
              <a:t> ad minim </a:t>
            </a:r>
            <a:r>
              <a:rPr lang="en-US" err="1"/>
              <a:t>veniam</a:t>
            </a:r>
            <a:endParaRPr lang="en-US"/>
          </a:p>
        </p:txBody>
      </p:sp>
      <p:sp>
        <p:nvSpPr>
          <p:cNvPr id="71" name="Text Placeholder 3"/>
          <p:cNvSpPr>
            <a:spLocks noGrp="1"/>
          </p:cNvSpPr>
          <p:nvPr>
            <p:ph type="body" sz="quarter" idx="34" hasCustomPrompt="1"/>
          </p:nvPr>
        </p:nvSpPr>
        <p:spPr>
          <a:xfrm>
            <a:off x="457200" y="5363404"/>
            <a:ext cx="619763" cy="571440"/>
          </a:xfrm>
          <a:prstGeom prst="rect">
            <a:avLst/>
          </a:prstGeom>
        </p:spPr>
        <p:txBody>
          <a:bodyPr anchor="ctr"/>
          <a:lstStyle>
            <a:lvl1pPr algn="ctr">
              <a:defRPr sz="5400">
                <a:solidFill>
                  <a:schemeClr val="bg1"/>
                </a:solidFill>
              </a:defRPr>
            </a:lvl1pPr>
          </a:lstStyle>
          <a:p>
            <a:pPr lvl="0"/>
            <a:r>
              <a:rPr lang="en-US"/>
              <a:t>5</a:t>
            </a:r>
            <a:endParaRPr lang="en-IN"/>
          </a:p>
        </p:txBody>
      </p:sp>
    </p:spTree>
    <p:extLst>
      <p:ext uri="{BB962C8B-B14F-4D97-AF65-F5344CB8AC3E}">
        <p14:creationId xmlns:p14="http://schemas.microsoft.com/office/powerpoint/2010/main" val="3717898761"/>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Graphics with Content for 4 Dimensions">
    <p:spTree>
      <p:nvGrpSpPr>
        <p:cNvPr id="1" name=""/>
        <p:cNvGrpSpPr/>
        <p:nvPr/>
      </p:nvGrpSpPr>
      <p:grpSpPr>
        <a:xfrm>
          <a:off x="0" y="0"/>
          <a:ext cx="0" cy="0"/>
          <a:chOff x="0" y="0"/>
          <a:chExt cx="0" cy="0"/>
        </a:xfrm>
      </p:grpSpPr>
      <p:sp>
        <p:nvSpPr>
          <p:cNvPr id="14" name="Text Placeholder 22"/>
          <p:cNvSpPr>
            <a:spLocks noGrp="1"/>
          </p:cNvSpPr>
          <p:nvPr>
            <p:ph type="body" sz="quarter" idx="11" hasCustomPrompt="1"/>
          </p:nvPr>
        </p:nvSpPr>
        <p:spPr>
          <a:xfrm>
            <a:off x="460744" y="457201"/>
            <a:ext cx="7235456" cy="533400"/>
          </a:xfrm>
          <a:prstGeom prst="rect">
            <a:avLst/>
          </a:prstGeom>
        </p:spPr>
        <p:txBody>
          <a:bodyPr anchor="ctr"/>
          <a:lstStyle>
            <a:lvl1pPr>
              <a:defRPr sz="3000" baseline="0">
                <a:solidFill>
                  <a:srgbClr val="063161"/>
                </a:solidFill>
                <a:latin typeface="Georgia" panose="02040502050405020303" pitchFamily="18" charset="0"/>
              </a:defRPr>
            </a:lvl1pPr>
          </a:lstStyle>
          <a:p>
            <a:pPr lvl="0"/>
            <a:r>
              <a:rPr lang="en-IN"/>
              <a:t>Content slide title goes here</a:t>
            </a:r>
            <a:endParaRPr lang="en-US"/>
          </a:p>
        </p:txBody>
      </p:sp>
      <p:sp>
        <p:nvSpPr>
          <p:cNvPr id="15" name="Text Placeholder 22"/>
          <p:cNvSpPr>
            <a:spLocks noGrp="1"/>
          </p:cNvSpPr>
          <p:nvPr>
            <p:ph type="body" sz="quarter" idx="12" hasCustomPrompt="1"/>
          </p:nvPr>
        </p:nvSpPr>
        <p:spPr>
          <a:xfrm>
            <a:off x="460744" y="976087"/>
            <a:ext cx="9673856" cy="533400"/>
          </a:xfrm>
          <a:prstGeom prst="rect">
            <a:avLst/>
          </a:prstGeom>
        </p:spPr>
        <p:txBody>
          <a:bodyPr anchor="ctr"/>
          <a:lstStyle>
            <a:lvl1pPr>
              <a:defRPr sz="2200">
                <a:solidFill>
                  <a:srgbClr val="063161"/>
                </a:solidFill>
                <a:latin typeface="Georgia" panose="02040502050405020303" pitchFamily="18" charset="0"/>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endParaRPr lang="en-US"/>
          </a:p>
        </p:txBody>
      </p:sp>
      <p:sp>
        <p:nvSpPr>
          <p:cNvPr id="16" name="Slide Number Placeholder 5"/>
          <p:cNvSpPr txBox="1">
            <a:spLocks/>
          </p:cNvSpPr>
          <p:nvPr userDrawn="1"/>
        </p:nvSpPr>
        <p:spPr>
          <a:xfrm>
            <a:off x="464594" y="6546567"/>
            <a:ext cx="682256" cy="215444"/>
          </a:xfrm>
          <a:prstGeom prst="rect">
            <a:avLst/>
          </a:prstGeom>
        </p:spPr>
        <p:txBody>
          <a:bodyPr lIns="0" tIns="0" rIns="0" bIns="0" anchor="ctr">
            <a:noAutofit/>
          </a:bodyPr>
          <a:lstStyle>
            <a:defPPr>
              <a:defRPr lang="en-US"/>
            </a:defPPr>
            <a:lvl1pPr marL="0" algn="l" defTabSz="914400" rtl="0" eaLnBrk="1" latinLnBrk="0" hangingPunct="1">
              <a:defRPr sz="800" kern="1200">
                <a:solidFill>
                  <a:srgbClr val="053061"/>
                </a:solidFill>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285110E-A93C-E24B-BA01-8EFF0EF70079}" type="slidenum">
              <a:rPr lang="en-US" b="1" smtClean="0">
                <a:solidFill>
                  <a:schemeClr val="accent6"/>
                </a:solidFill>
                <a:latin typeface="+mn-lt"/>
              </a:rPr>
              <a:pPr/>
              <a:t>‹#›</a:t>
            </a:fld>
            <a:endParaRPr lang="en-US" b="1">
              <a:solidFill>
                <a:schemeClr val="accent6"/>
              </a:solidFill>
              <a:latin typeface="+mn-lt"/>
            </a:endParaRPr>
          </a:p>
        </p:txBody>
      </p:sp>
      <p:sp>
        <p:nvSpPr>
          <p:cNvPr id="17" name="TextBox 16"/>
          <p:cNvSpPr txBox="1"/>
          <p:nvPr userDrawn="1"/>
        </p:nvSpPr>
        <p:spPr>
          <a:xfrm>
            <a:off x="805722" y="6546567"/>
            <a:ext cx="2361408" cy="215444"/>
          </a:xfrm>
          <a:prstGeom prst="rect">
            <a:avLst/>
          </a:prstGeom>
          <a:noFill/>
        </p:spPr>
        <p:txBody>
          <a:bodyPr wrap="square" lIns="0" tIns="0" rIns="0" bIns="0" rtlCol="0" anchor="ctr">
            <a:noAutofit/>
          </a:bodyPr>
          <a:lstStyle/>
          <a:p>
            <a:r>
              <a:rPr lang="en-US" sz="800">
                <a:solidFill>
                  <a:schemeClr val="accent6"/>
                </a:solidFill>
                <a:latin typeface="+mn-lt"/>
                <a:ea typeface="Georgia" charset="0"/>
                <a:cs typeface="Georgia" charset="0"/>
              </a:rPr>
              <a:t>® 2018 Copyright Genpact. All Rights Reserved.</a:t>
            </a:r>
          </a:p>
        </p:txBody>
      </p:sp>
      <p:pic>
        <p:nvPicPr>
          <p:cNvPr id="18" name="Picture 17"/>
          <p:cNvPicPr>
            <a:picLocks noChangeAspect="1"/>
          </p:cNvPicPr>
          <p:nvPr userDrawn="1"/>
        </p:nvPicPr>
        <p:blipFill>
          <a:blip r:embed="rId2"/>
          <a:stretch>
            <a:fillRect/>
          </a:stretch>
        </p:blipFill>
        <p:spPr>
          <a:xfrm>
            <a:off x="10893034" y="6462131"/>
            <a:ext cx="839972" cy="309081"/>
          </a:xfrm>
          <a:prstGeom prst="rect">
            <a:avLst/>
          </a:prstGeom>
        </p:spPr>
      </p:pic>
      <p:pic>
        <p:nvPicPr>
          <p:cNvPr id="29" name="Picture 2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981450" y="1905000"/>
            <a:ext cx="4229100" cy="4393282"/>
          </a:xfrm>
          <a:prstGeom prst="rect">
            <a:avLst/>
          </a:prstGeom>
        </p:spPr>
      </p:pic>
      <p:sp>
        <p:nvSpPr>
          <p:cNvPr id="32" name="Text Placeholder 22"/>
          <p:cNvSpPr>
            <a:spLocks noGrp="1"/>
          </p:cNvSpPr>
          <p:nvPr>
            <p:ph type="body" sz="quarter" idx="13" hasCustomPrompt="1"/>
          </p:nvPr>
        </p:nvSpPr>
        <p:spPr>
          <a:xfrm>
            <a:off x="457200" y="2532744"/>
            <a:ext cx="3429000" cy="1371600"/>
          </a:xfrm>
          <a:prstGeom prst="rect">
            <a:avLst/>
          </a:prstGeom>
        </p:spPr>
        <p:txBody>
          <a:bodyPr anchor="t"/>
          <a:lstStyle>
            <a:lvl1pPr marL="0" indent="0">
              <a:lnSpc>
                <a:spcPct val="100000"/>
              </a:lnSpc>
              <a:spcAft>
                <a:spcPts val="1200"/>
              </a:spcAft>
              <a:buClr>
                <a:srgbClr val="FF545F"/>
              </a:buClr>
              <a:buFont typeface="Arial" panose="020B0604020202020204" pitchFamily="34" charset="0"/>
              <a:buNone/>
              <a:defRPr sz="1400">
                <a:solidFill>
                  <a:srgbClr val="063161"/>
                </a:solidFill>
                <a:latin typeface="Georgia" panose="02040502050405020303" pitchFamily="18" charset="0"/>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p>
        </p:txBody>
      </p:sp>
      <p:sp>
        <p:nvSpPr>
          <p:cNvPr id="33" name="Text Placeholder 22"/>
          <p:cNvSpPr>
            <a:spLocks noGrp="1"/>
          </p:cNvSpPr>
          <p:nvPr>
            <p:ph type="body" sz="quarter" idx="14" hasCustomPrompt="1"/>
          </p:nvPr>
        </p:nvSpPr>
        <p:spPr>
          <a:xfrm>
            <a:off x="457200" y="1846944"/>
            <a:ext cx="3429000" cy="685800"/>
          </a:xfrm>
          <a:prstGeom prst="rect">
            <a:avLst/>
          </a:prstGeom>
        </p:spPr>
        <p:txBody>
          <a:bodyPr anchor="ctr"/>
          <a:lstStyle>
            <a:lvl1pPr marL="0" indent="0">
              <a:lnSpc>
                <a:spcPct val="100000"/>
              </a:lnSpc>
              <a:spcAft>
                <a:spcPts val="1200"/>
              </a:spcAft>
              <a:buClr>
                <a:srgbClr val="FF545F"/>
              </a:buClr>
              <a:buFont typeface="Arial" panose="020B0604020202020204" pitchFamily="34" charset="0"/>
              <a:buNone/>
              <a:defRPr sz="1800">
                <a:solidFill>
                  <a:schemeClr val="accent1"/>
                </a:solidFill>
                <a:latin typeface="Georgia" panose="02040502050405020303" pitchFamily="18" charset="0"/>
              </a:defRPr>
            </a:lvl1pPr>
          </a:lstStyle>
          <a:p>
            <a:pPr lvl="0"/>
            <a:r>
              <a:rPr lang="en-US"/>
              <a:t>Lorem ipsum dolor sit </a:t>
            </a:r>
            <a:r>
              <a:rPr lang="en-US" err="1"/>
              <a:t>amet</a:t>
            </a:r>
            <a:r>
              <a:rPr lang="en-US"/>
              <a:t>, </a:t>
            </a:r>
            <a:r>
              <a:rPr lang="en-US" err="1"/>
              <a:t>consectetur</a:t>
            </a:r>
            <a:endParaRPr lang="en-US"/>
          </a:p>
        </p:txBody>
      </p:sp>
      <p:sp>
        <p:nvSpPr>
          <p:cNvPr id="35" name="Text Placeholder 22"/>
          <p:cNvSpPr>
            <a:spLocks noGrp="1"/>
          </p:cNvSpPr>
          <p:nvPr>
            <p:ph type="body" sz="quarter" idx="15" hasCustomPrompt="1"/>
          </p:nvPr>
        </p:nvSpPr>
        <p:spPr>
          <a:xfrm>
            <a:off x="8310032" y="2532744"/>
            <a:ext cx="3429000" cy="1371600"/>
          </a:xfrm>
          <a:prstGeom prst="rect">
            <a:avLst/>
          </a:prstGeom>
        </p:spPr>
        <p:txBody>
          <a:bodyPr anchor="t"/>
          <a:lstStyle>
            <a:lvl1pPr marL="0" indent="0">
              <a:lnSpc>
                <a:spcPct val="100000"/>
              </a:lnSpc>
              <a:spcAft>
                <a:spcPts val="1200"/>
              </a:spcAft>
              <a:buClr>
                <a:srgbClr val="FF545F"/>
              </a:buClr>
              <a:buFont typeface="Arial" panose="020B0604020202020204" pitchFamily="34" charset="0"/>
              <a:buNone/>
              <a:defRPr sz="1400">
                <a:solidFill>
                  <a:srgbClr val="063161"/>
                </a:solidFill>
                <a:latin typeface="Georgia" panose="02040502050405020303" pitchFamily="18" charset="0"/>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p>
        </p:txBody>
      </p:sp>
      <p:sp>
        <p:nvSpPr>
          <p:cNvPr id="36" name="Text Placeholder 22"/>
          <p:cNvSpPr>
            <a:spLocks noGrp="1"/>
          </p:cNvSpPr>
          <p:nvPr>
            <p:ph type="body" sz="quarter" idx="16" hasCustomPrompt="1"/>
          </p:nvPr>
        </p:nvSpPr>
        <p:spPr>
          <a:xfrm>
            <a:off x="8310032" y="1846944"/>
            <a:ext cx="3429000" cy="685800"/>
          </a:xfrm>
          <a:prstGeom prst="rect">
            <a:avLst/>
          </a:prstGeom>
        </p:spPr>
        <p:txBody>
          <a:bodyPr anchor="ctr"/>
          <a:lstStyle>
            <a:lvl1pPr marL="0" indent="0">
              <a:lnSpc>
                <a:spcPct val="100000"/>
              </a:lnSpc>
              <a:spcAft>
                <a:spcPts val="1200"/>
              </a:spcAft>
              <a:buClr>
                <a:srgbClr val="FF545F"/>
              </a:buClr>
              <a:buFont typeface="Arial" panose="020B0604020202020204" pitchFamily="34" charset="0"/>
              <a:buNone/>
              <a:defRPr sz="1800">
                <a:solidFill>
                  <a:schemeClr val="accent1"/>
                </a:solidFill>
                <a:latin typeface="Georgia" panose="02040502050405020303" pitchFamily="18" charset="0"/>
              </a:defRPr>
            </a:lvl1pPr>
          </a:lstStyle>
          <a:p>
            <a:pPr lvl="0"/>
            <a:r>
              <a:rPr lang="en-US"/>
              <a:t>Lorem ipsum dolor sit </a:t>
            </a:r>
            <a:r>
              <a:rPr lang="en-US" err="1"/>
              <a:t>amet</a:t>
            </a:r>
            <a:r>
              <a:rPr lang="en-US"/>
              <a:t>, </a:t>
            </a:r>
            <a:r>
              <a:rPr lang="en-US" err="1"/>
              <a:t>consectetur</a:t>
            </a:r>
            <a:endParaRPr lang="en-US"/>
          </a:p>
        </p:txBody>
      </p:sp>
      <p:sp>
        <p:nvSpPr>
          <p:cNvPr id="38" name="Text Placeholder 22"/>
          <p:cNvSpPr>
            <a:spLocks noGrp="1"/>
          </p:cNvSpPr>
          <p:nvPr>
            <p:ph type="body" sz="quarter" idx="17" hasCustomPrompt="1"/>
          </p:nvPr>
        </p:nvSpPr>
        <p:spPr>
          <a:xfrm>
            <a:off x="457200" y="4906978"/>
            <a:ext cx="3429000" cy="1371600"/>
          </a:xfrm>
          <a:prstGeom prst="rect">
            <a:avLst/>
          </a:prstGeom>
        </p:spPr>
        <p:txBody>
          <a:bodyPr anchor="t"/>
          <a:lstStyle>
            <a:lvl1pPr marL="0" indent="0">
              <a:lnSpc>
                <a:spcPct val="100000"/>
              </a:lnSpc>
              <a:spcAft>
                <a:spcPts val="1200"/>
              </a:spcAft>
              <a:buClr>
                <a:srgbClr val="FF545F"/>
              </a:buClr>
              <a:buFont typeface="Arial" panose="020B0604020202020204" pitchFamily="34" charset="0"/>
              <a:buNone/>
              <a:defRPr sz="1400">
                <a:solidFill>
                  <a:srgbClr val="063161"/>
                </a:solidFill>
                <a:latin typeface="Georgia" panose="02040502050405020303" pitchFamily="18" charset="0"/>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p>
        </p:txBody>
      </p:sp>
      <p:sp>
        <p:nvSpPr>
          <p:cNvPr id="39" name="Text Placeholder 22"/>
          <p:cNvSpPr>
            <a:spLocks noGrp="1"/>
          </p:cNvSpPr>
          <p:nvPr>
            <p:ph type="body" sz="quarter" idx="18" hasCustomPrompt="1"/>
          </p:nvPr>
        </p:nvSpPr>
        <p:spPr>
          <a:xfrm>
            <a:off x="457200" y="4221178"/>
            <a:ext cx="3429000" cy="685800"/>
          </a:xfrm>
          <a:prstGeom prst="rect">
            <a:avLst/>
          </a:prstGeom>
        </p:spPr>
        <p:txBody>
          <a:bodyPr anchor="ctr"/>
          <a:lstStyle>
            <a:lvl1pPr marL="0" indent="0">
              <a:lnSpc>
                <a:spcPct val="100000"/>
              </a:lnSpc>
              <a:spcAft>
                <a:spcPts val="1200"/>
              </a:spcAft>
              <a:buClr>
                <a:srgbClr val="FF545F"/>
              </a:buClr>
              <a:buFont typeface="Arial" panose="020B0604020202020204" pitchFamily="34" charset="0"/>
              <a:buNone/>
              <a:defRPr sz="1800">
                <a:solidFill>
                  <a:schemeClr val="accent1"/>
                </a:solidFill>
                <a:latin typeface="Georgia" panose="02040502050405020303" pitchFamily="18" charset="0"/>
              </a:defRPr>
            </a:lvl1pPr>
          </a:lstStyle>
          <a:p>
            <a:pPr lvl="0"/>
            <a:r>
              <a:rPr lang="en-US"/>
              <a:t>Lorem ipsum dolor sit </a:t>
            </a:r>
            <a:r>
              <a:rPr lang="en-US" err="1"/>
              <a:t>amet</a:t>
            </a:r>
            <a:r>
              <a:rPr lang="en-US"/>
              <a:t>, </a:t>
            </a:r>
            <a:r>
              <a:rPr lang="en-US" err="1"/>
              <a:t>consectetur</a:t>
            </a:r>
            <a:endParaRPr lang="en-US"/>
          </a:p>
        </p:txBody>
      </p:sp>
      <p:sp>
        <p:nvSpPr>
          <p:cNvPr id="41" name="Text Placeholder 22"/>
          <p:cNvSpPr>
            <a:spLocks noGrp="1"/>
          </p:cNvSpPr>
          <p:nvPr>
            <p:ph type="body" sz="quarter" idx="19" hasCustomPrompt="1"/>
          </p:nvPr>
        </p:nvSpPr>
        <p:spPr>
          <a:xfrm>
            <a:off x="8310032" y="4906978"/>
            <a:ext cx="3429000" cy="1371600"/>
          </a:xfrm>
          <a:prstGeom prst="rect">
            <a:avLst/>
          </a:prstGeom>
        </p:spPr>
        <p:txBody>
          <a:bodyPr anchor="t"/>
          <a:lstStyle>
            <a:lvl1pPr marL="0" indent="0">
              <a:lnSpc>
                <a:spcPct val="100000"/>
              </a:lnSpc>
              <a:spcAft>
                <a:spcPts val="1200"/>
              </a:spcAft>
              <a:buClr>
                <a:srgbClr val="FF545F"/>
              </a:buClr>
              <a:buFont typeface="Arial" panose="020B0604020202020204" pitchFamily="34" charset="0"/>
              <a:buNone/>
              <a:defRPr sz="1400">
                <a:solidFill>
                  <a:srgbClr val="063161"/>
                </a:solidFill>
                <a:latin typeface="Georgia" panose="02040502050405020303" pitchFamily="18" charset="0"/>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p>
        </p:txBody>
      </p:sp>
      <p:sp>
        <p:nvSpPr>
          <p:cNvPr id="42" name="Text Placeholder 22"/>
          <p:cNvSpPr>
            <a:spLocks noGrp="1"/>
          </p:cNvSpPr>
          <p:nvPr>
            <p:ph type="body" sz="quarter" idx="20" hasCustomPrompt="1"/>
          </p:nvPr>
        </p:nvSpPr>
        <p:spPr>
          <a:xfrm>
            <a:off x="8310032" y="4221178"/>
            <a:ext cx="3429000" cy="685800"/>
          </a:xfrm>
          <a:prstGeom prst="rect">
            <a:avLst/>
          </a:prstGeom>
        </p:spPr>
        <p:txBody>
          <a:bodyPr anchor="ctr"/>
          <a:lstStyle>
            <a:lvl1pPr marL="0" indent="0">
              <a:lnSpc>
                <a:spcPct val="100000"/>
              </a:lnSpc>
              <a:spcAft>
                <a:spcPts val="1200"/>
              </a:spcAft>
              <a:buClr>
                <a:srgbClr val="FF545F"/>
              </a:buClr>
              <a:buFont typeface="Arial" panose="020B0604020202020204" pitchFamily="34" charset="0"/>
              <a:buNone/>
              <a:defRPr sz="1800">
                <a:solidFill>
                  <a:schemeClr val="accent1"/>
                </a:solidFill>
                <a:latin typeface="Georgia" panose="02040502050405020303" pitchFamily="18" charset="0"/>
              </a:defRPr>
            </a:lvl1pPr>
          </a:lstStyle>
          <a:p>
            <a:pPr lvl="0"/>
            <a:r>
              <a:rPr lang="en-US"/>
              <a:t>Lorem ipsum dolor sit </a:t>
            </a:r>
            <a:r>
              <a:rPr lang="en-US" err="1"/>
              <a:t>amet</a:t>
            </a:r>
            <a:r>
              <a:rPr lang="en-US"/>
              <a:t>, </a:t>
            </a:r>
            <a:r>
              <a:rPr lang="en-US" err="1"/>
              <a:t>consectetur</a:t>
            </a:r>
            <a:endParaRPr lang="en-US"/>
          </a:p>
        </p:txBody>
      </p:sp>
      <p:sp>
        <p:nvSpPr>
          <p:cNvPr id="44" name="Text Placeholder 22"/>
          <p:cNvSpPr>
            <a:spLocks noGrp="1"/>
          </p:cNvSpPr>
          <p:nvPr>
            <p:ph type="body" sz="quarter" idx="21" hasCustomPrompt="1"/>
          </p:nvPr>
        </p:nvSpPr>
        <p:spPr>
          <a:xfrm rot="19402216">
            <a:off x="4526147" y="2699113"/>
            <a:ext cx="1543050" cy="986851"/>
          </a:xfrm>
          <a:prstGeom prst="rect">
            <a:avLst/>
          </a:prstGeom>
        </p:spPr>
        <p:txBody>
          <a:bodyPr anchor="ctr"/>
          <a:lstStyle>
            <a:lvl1pPr marL="0" indent="0" algn="ctr">
              <a:lnSpc>
                <a:spcPct val="100000"/>
              </a:lnSpc>
              <a:spcAft>
                <a:spcPts val="1200"/>
              </a:spcAft>
              <a:buClr>
                <a:srgbClr val="FF545F"/>
              </a:buClr>
              <a:buFont typeface="Arial" panose="020B0604020202020204" pitchFamily="34" charset="0"/>
              <a:buNone/>
              <a:defRPr sz="1400" b="1">
                <a:solidFill>
                  <a:schemeClr val="bg1"/>
                </a:solidFill>
                <a:latin typeface="Georgia" panose="02040502050405020303" pitchFamily="18" charset="0"/>
              </a:defRPr>
            </a:lvl1pPr>
          </a:lstStyle>
          <a:p>
            <a:pPr lvl="0"/>
            <a:r>
              <a:rPr lang="en-US"/>
              <a:t>Lorem ipsum dolor sit</a:t>
            </a:r>
          </a:p>
        </p:txBody>
      </p:sp>
      <p:sp>
        <p:nvSpPr>
          <p:cNvPr id="45" name="Text Placeholder 22"/>
          <p:cNvSpPr>
            <a:spLocks noGrp="1"/>
          </p:cNvSpPr>
          <p:nvPr>
            <p:ph type="body" sz="quarter" idx="22" hasCustomPrompt="1"/>
          </p:nvPr>
        </p:nvSpPr>
        <p:spPr>
          <a:xfrm rot="1800000">
            <a:off x="6086947" y="2655893"/>
            <a:ext cx="1543050" cy="986851"/>
          </a:xfrm>
          <a:prstGeom prst="rect">
            <a:avLst/>
          </a:prstGeom>
        </p:spPr>
        <p:txBody>
          <a:bodyPr anchor="ctr"/>
          <a:lstStyle>
            <a:lvl1pPr marL="0" indent="0" algn="ctr">
              <a:lnSpc>
                <a:spcPct val="100000"/>
              </a:lnSpc>
              <a:spcAft>
                <a:spcPts val="1200"/>
              </a:spcAft>
              <a:buClr>
                <a:srgbClr val="FF545F"/>
              </a:buClr>
              <a:buFont typeface="Arial" panose="020B0604020202020204" pitchFamily="34" charset="0"/>
              <a:buNone/>
              <a:defRPr sz="1400" b="1">
                <a:solidFill>
                  <a:schemeClr val="bg1"/>
                </a:solidFill>
                <a:latin typeface="Georgia" panose="02040502050405020303" pitchFamily="18" charset="0"/>
              </a:defRPr>
            </a:lvl1pPr>
          </a:lstStyle>
          <a:p>
            <a:pPr lvl="0"/>
            <a:r>
              <a:rPr lang="en-US"/>
              <a:t>Lorem ipsum dolor sit</a:t>
            </a:r>
          </a:p>
        </p:txBody>
      </p:sp>
      <p:sp>
        <p:nvSpPr>
          <p:cNvPr id="46" name="Text Placeholder 22"/>
          <p:cNvSpPr>
            <a:spLocks noGrp="1"/>
          </p:cNvSpPr>
          <p:nvPr>
            <p:ph type="body" sz="quarter" idx="23" hasCustomPrompt="1"/>
          </p:nvPr>
        </p:nvSpPr>
        <p:spPr>
          <a:xfrm rot="12807123">
            <a:off x="4191001" y="4282055"/>
            <a:ext cx="1543050" cy="986851"/>
          </a:xfrm>
          <a:prstGeom prst="rect">
            <a:avLst/>
          </a:prstGeom>
        </p:spPr>
        <p:txBody>
          <a:bodyPr anchor="ctr"/>
          <a:lstStyle>
            <a:lvl1pPr marL="0" indent="0" algn="ctr">
              <a:lnSpc>
                <a:spcPct val="100000"/>
              </a:lnSpc>
              <a:spcAft>
                <a:spcPts val="1200"/>
              </a:spcAft>
              <a:buClr>
                <a:srgbClr val="FF545F"/>
              </a:buClr>
              <a:buFont typeface="Arial" panose="020B0604020202020204" pitchFamily="34" charset="0"/>
              <a:buNone/>
              <a:defRPr sz="1400" b="1">
                <a:solidFill>
                  <a:schemeClr val="bg1"/>
                </a:solidFill>
                <a:latin typeface="Georgia" panose="02040502050405020303" pitchFamily="18" charset="0"/>
              </a:defRPr>
            </a:lvl1pPr>
          </a:lstStyle>
          <a:p>
            <a:pPr lvl="0"/>
            <a:r>
              <a:rPr lang="en-US"/>
              <a:t>Lorem ipsum dolor sit</a:t>
            </a:r>
          </a:p>
        </p:txBody>
      </p:sp>
      <p:sp>
        <p:nvSpPr>
          <p:cNvPr id="47" name="Text Placeholder 22"/>
          <p:cNvSpPr>
            <a:spLocks noGrp="1"/>
          </p:cNvSpPr>
          <p:nvPr>
            <p:ph type="body" sz="quarter" idx="24" hasCustomPrompt="1"/>
          </p:nvPr>
        </p:nvSpPr>
        <p:spPr>
          <a:xfrm rot="8786600">
            <a:off x="6423414" y="4292297"/>
            <a:ext cx="1543050" cy="986851"/>
          </a:xfrm>
          <a:prstGeom prst="rect">
            <a:avLst/>
          </a:prstGeom>
        </p:spPr>
        <p:txBody>
          <a:bodyPr anchor="ctr"/>
          <a:lstStyle>
            <a:lvl1pPr marL="0" indent="0" algn="ctr">
              <a:lnSpc>
                <a:spcPct val="100000"/>
              </a:lnSpc>
              <a:spcAft>
                <a:spcPts val="1200"/>
              </a:spcAft>
              <a:buClr>
                <a:srgbClr val="FF545F"/>
              </a:buClr>
              <a:buFont typeface="Arial" panose="020B0604020202020204" pitchFamily="34" charset="0"/>
              <a:buNone/>
              <a:defRPr sz="1400" b="1">
                <a:solidFill>
                  <a:schemeClr val="bg1"/>
                </a:solidFill>
                <a:latin typeface="Georgia" panose="02040502050405020303" pitchFamily="18" charset="0"/>
              </a:defRPr>
            </a:lvl1pPr>
          </a:lstStyle>
          <a:p>
            <a:pPr lvl="0"/>
            <a:r>
              <a:rPr lang="en-US"/>
              <a:t>Lorem ipsum dolor sit</a:t>
            </a:r>
          </a:p>
        </p:txBody>
      </p:sp>
    </p:spTree>
    <p:extLst>
      <p:ext uri="{BB962C8B-B14F-4D97-AF65-F5344CB8AC3E}">
        <p14:creationId xmlns:p14="http://schemas.microsoft.com/office/powerpoint/2010/main" val="1067198259"/>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Graphics with Content for 6 Dimensions">
    <p:spTree>
      <p:nvGrpSpPr>
        <p:cNvPr id="1" name=""/>
        <p:cNvGrpSpPr/>
        <p:nvPr/>
      </p:nvGrpSpPr>
      <p:grpSpPr>
        <a:xfrm>
          <a:off x="0" y="0"/>
          <a:ext cx="0" cy="0"/>
          <a:chOff x="0" y="0"/>
          <a:chExt cx="0" cy="0"/>
        </a:xfrm>
      </p:grpSpPr>
      <p:sp>
        <p:nvSpPr>
          <p:cNvPr id="14" name="Text Placeholder 22"/>
          <p:cNvSpPr>
            <a:spLocks noGrp="1"/>
          </p:cNvSpPr>
          <p:nvPr>
            <p:ph type="body" sz="quarter" idx="11" hasCustomPrompt="1"/>
          </p:nvPr>
        </p:nvSpPr>
        <p:spPr>
          <a:xfrm>
            <a:off x="460744" y="457201"/>
            <a:ext cx="7235456" cy="533400"/>
          </a:xfrm>
          <a:prstGeom prst="rect">
            <a:avLst/>
          </a:prstGeom>
        </p:spPr>
        <p:txBody>
          <a:bodyPr anchor="ctr"/>
          <a:lstStyle>
            <a:lvl1pPr>
              <a:defRPr sz="3000" baseline="0">
                <a:solidFill>
                  <a:srgbClr val="063161"/>
                </a:solidFill>
                <a:latin typeface="Georgia" panose="02040502050405020303" pitchFamily="18" charset="0"/>
              </a:defRPr>
            </a:lvl1pPr>
          </a:lstStyle>
          <a:p>
            <a:pPr lvl="0"/>
            <a:r>
              <a:rPr lang="en-IN"/>
              <a:t>Content slide title goes here</a:t>
            </a:r>
            <a:endParaRPr lang="en-US"/>
          </a:p>
        </p:txBody>
      </p:sp>
      <p:sp>
        <p:nvSpPr>
          <p:cNvPr id="15" name="Text Placeholder 22"/>
          <p:cNvSpPr>
            <a:spLocks noGrp="1"/>
          </p:cNvSpPr>
          <p:nvPr>
            <p:ph type="body" sz="quarter" idx="12" hasCustomPrompt="1"/>
          </p:nvPr>
        </p:nvSpPr>
        <p:spPr>
          <a:xfrm>
            <a:off x="460744" y="976087"/>
            <a:ext cx="9673856" cy="533400"/>
          </a:xfrm>
          <a:prstGeom prst="rect">
            <a:avLst/>
          </a:prstGeom>
        </p:spPr>
        <p:txBody>
          <a:bodyPr anchor="ctr"/>
          <a:lstStyle>
            <a:lvl1pPr>
              <a:defRPr sz="2200">
                <a:solidFill>
                  <a:srgbClr val="063161"/>
                </a:solidFill>
                <a:latin typeface="Georgia" panose="02040502050405020303" pitchFamily="18" charset="0"/>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endParaRPr lang="en-US"/>
          </a:p>
        </p:txBody>
      </p:sp>
      <p:sp>
        <p:nvSpPr>
          <p:cNvPr id="16" name="Slide Number Placeholder 5"/>
          <p:cNvSpPr txBox="1">
            <a:spLocks/>
          </p:cNvSpPr>
          <p:nvPr userDrawn="1"/>
        </p:nvSpPr>
        <p:spPr>
          <a:xfrm>
            <a:off x="464594" y="6546567"/>
            <a:ext cx="682256" cy="215444"/>
          </a:xfrm>
          <a:prstGeom prst="rect">
            <a:avLst/>
          </a:prstGeom>
        </p:spPr>
        <p:txBody>
          <a:bodyPr lIns="0" tIns="0" rIns="0" bIns="0" anchor="ctr">
            <a:noAutofit/>
          </a:bodyPr>
          <a:lstStyle>
            <a:defPPr>
              <a:defRPr lang="en-US"/>
            </a:defPPr>
            <a:lvl1pPr marL="0" algn="l" defTabSz="914400" rtl="0" eaLnBrk="1" latinLnBrk="0" hangingPunct="1">
              <a:defRPr sz="800" kern="1200">
                <a:solidFill>
                  <a:srgbClr val="053061"/>
                </a:solidFill>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285110E-A93C-E24B-BA01-8EFF0EF70079}" type="slidenum">
              <a:rPr lang="en-US" b="1" smtClean="0">
                <a:solidFill>
                  <a:schemeClr val="accent6"/>
                </a:solidFill>
                <a:latin typeface="+mn-lt"/>
              </a:rPr>
              <a:pPr/>
              <a:t>‹#›</a:t>
            </a:fld>
            <a:endParaRPr lang="en-US" b="1">
              <a:solidFill>
                <a:schemeClr val="accent6"/>
              </a:solidFill>
              <a:latin typeface="+mn-lt"/>
            </a:endParaRPr>
          </a:p>
        </p:txBody>
      </p:sp>
      <p:sp>
        <p:nvSpPr>
          <p:cNvPr id="17" name="TextBox 16"/>
          <p:cNvSpPr txBox="1"/>
          <p:nvPr userDrawn="1"/>
        </p:nvSpPr>
        <p:spPr>
          <a:xfrm>
            <a:off x="805722" y="6546567"/>
            <a:ext cx="2361408" cy="215444"/>
          </a:xfrm>
          <a:prstGeom prst="rect">
            <a:avLst/>
          </a:prstGeom>
          <a:noFill/>
        </p:spPr>
        <p:txBody>
          <a:bodyPr wrap="square" lIns="0" tIns="0" rIns="0" bIns="0" rtlCol="0" anchor="ctr">
            <a:noAutofit/>
          </a:bodyPr>
          <a:lstStyle/>
          <a:p>
            <a:r>
              <a:rPr lang="en-US" sz="800">
                <a:solidFill>
                  <a:schemeClr val="accent6"/>
                </a:solidFill>
                <a:latin typeface="+mn-lt"/>
                <a:ea typeface="Georgia" charset="0"/>
                <a:cs typeface="Georgia" charset="0"/>
              </a:rPr>
              <a:t>® 2018 Copyright Genpact. All Rights Reserved.</a:t>
            </a:r>
          </a:p>
        </p:txBody>
      </p:sp>
      <p:pic>
        <p:nvPicPr>
          <p:cNvPr id="18" name="Picture 17"/>
          <p:cNvPicPr>
            <a:picLocks noChangeAspect="1"/>
          </p:cNvPicPr>
          <p:nvPr userDrawn="1"/>
        </p:nvPicPr>
        <p:blipFill>
          <a:blip r:embed="rId2"/>
          <a:stretch>
            <a:fillRect/>
          </a:stretch>
        </p:blipFill>
        <p:spPr>
          <a:xfrm>
            <a:off x="10893034" y="6462131"/>
            <a:ext cx="839972" cy="309081"/>
          </a:xfrm>
          <a:prstGeom prst="rect">
            <a:avLst/>
          </a:prstGeom>
        </p:spPr>
      </p:pic>
      <p:sp>
        <p:nvSpPr>
          <p:cNvPr id="32" name="Text Placeholder 22"/>
          <p:cNvSpPr>
            <a:spLocks noGrp="1"/>
          </p:cNvSpPr>
          <p:nvPr>
            <p:ph type="body" sz="quarter" idx="13" hasCustomPrompt="1"/>
          </p:nvPr>
        </p:nvSpPr>
        <p:spPr>
          <a:xfrm>
            <a:off x="457200" y="2219326"/>
            <a:ext cx="3429000" cy="984282"/>
          </a:xfrm>
          <a:prstGeom prst="rect">
            <a:avLst/>
          </a:prstGeom>
        </p:spPr>
        <p:txBody>
          <a:bodyPr anchor="t"/>
          <a:lstStyle>
            <a:lvl1pPr marL="0" indent="0">
              <a:lnSpc>
                <a:spcPct val="100000"/>
              </a:lnSpc>
              <a:spcAft>
                <a:spcPts val="1200"/>
              </a:spcAft>
              <a:buClr>
                <a:srgbClr val="FF545F"/>
              </a:buClr>
              <a:buFont typeface="Arial" panose="020B0604020202020204" pitchFamily="34" charset="0"/>
              <a:buNone/>
              <a:defRPr sz="1400">
                <a:solidFill>
                  <a:srgbClr val="063161"/>
                </a:solidFill>
                <a:latin typeface="Georgia" panose="02040502050405020303" pitchFamily="18" charset="0"/>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 </a:t>
            </a:r>
            <a:r>
              <a:rPr lang="en-US" err="1"/>
              <a:t>Ut</a:t>
            </a:r>
            <a:r>
              <a:rPr lang="en-US"/>
              <a:t> </a:t>
            </a:r>
            <a:r>
              <a:rPr lang="en-US" err="1"/>
              <a:t>enim</a:t>
            </a:r>
            <a:r>
              <a:rPr lang="en-US"/>
              <a:t> ad minim </a:t>
            </a:r>
            <a:r>
              <a:rPr lang="en-US" err="1"/>
              <a:t>veniam</a:t>
            </a:r>
            <a:r>
              <a:rPr lang="en-US"/>
              <a:t>.</a:t>
            </a:r>
          </a:p>
        </p:txBody>
      </p:sp>
      <p:sp>
        <p:nvSpPr>
          <p:cNvPr id="33" name="Text Placeholder 22"/>
          <p:cNvSpPr>
            <a:spLocks noGrp="1"/>
          </p:cNvSpPr>
          <p:nvPr>
            <p:ph type="body" sz="quarter" idx="14" hasCustomPrompt="1"/>
          </p:nvPr>
        </p:nvSpPr>
        <p:spPr>
          <a:xfrm>
            <a:off x="457200" y="1905000"/>
            <a:ext cx="3429000" cy="304801"/>
          </a:xfrm>
          <a:prstGeom prst="rect">
            <a:avLst/>
          </a:prstGeom>
        </p:spPr>
        <p:txBody>
          <a:bodyPr anchor="ctr"/>
          <a:lstStyle>
            <a:lvl1pPr marL="0" indent="0">
              <a:lnSpc>
                <a:spcPct val="100000"/>
              </a:lnSpc>
              <a:spcAft>
                <a:spcPts val="1200"/>
              </a:spcAft>
              <a:buClr>
                <a:srgbClr val="FF545F"/>
              </a:buClr>
              <a:buFont typeface="Arial" panose="020B0604020202020204" pitchFamily="34" charset="0"/>
              <a:buNone/>
              <a:defRPr sz="1800">
                <a:solidFill>
                  <a:schemeClr val="accent1"/>
                </a:solidFill>
                <a:latin typeface="Georgia" panose="02040502050405020303" pitchFamily="18" charset="0"/>
              </a:defRPr>
            </a:lvl1pPr>
          </a:lstStyle>
          <a:p>
            <a:pPr lvl="0"/>
            <a:r>
              <a:rPr lang="en-US"/>
              <a:t>Lorem ipsum dolor sit </a:t>
            </a:r>
            <a:r>
              <a:rPr lang="en-US" err="1"/>
              <a:t>amet</a:t>
            </a:r>
            <a:r>
              <a:rPr lang="en-US"/>
              <a:t>, </a:t>
            </a:r>
          </a:p>
        </p:txBody>
      </p:sp>
      <p:sp>
        <p:nvSpPr>
          <p:cNvPr id="35" name="Text Placeholder 22"/>
          <p:cNvSpPr>
            <a:spLocks noGrp="1"/>
          </p:cNvSpPr>
          <p:nvPr>
            <p:ph type="body" sz="quarter" idx="15" hasCustomPrompt="1"/>
          </p:nvPr>
        </p:nvSpPr>
        <p:spPr>
          <a:xfrm>
            <a:off x="8310032" y="2223862"/>
            <a:ext cx="3429000" cy="962024"/>
          </a:xfrm>
          <a:prstGeom prst="rect">
            <a:avLst/>
          </a:prstGeom>
        </p:spPr>
        <p:txBody>
          <a:bodyPr anchor="t"/>
          <a:lstStyle>
            <a:lvl1pPr marL="0" indent="0">
              <a:lnSpc>
                <a:spcPct val="100000"/>
              </a:lnSpc>
              <a:spcAft>
                <a:spcPts val="1200"/>
              </a:spcAft>
              <a:buClr>
                <a:srgbClr val="FF545F"/>
              </a:buClr>
              <a:buFont typeface="Arial" panose="020B0604020202020204" pitchFamily="34" charset="0"/>
              <a:buNone/>
              <a:defRPr sz="1400">
                <a:solidFill>
                  <a:srgbClr val="063161"/>
                </a:solidFill>
                <a:latin typeface="Georgia" panose="02040502050405020303" pitchFamily="18" charset="0"/>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 </a:t>
            </a:r>
            <a:r>
              <a:rPr lang="en-US" err="1"/>
              <a:t>Ut</a:t>
            </a:r>
            <a:r>
              <a:rPr lang="en-US"/>
              <a:t> </a:t>
            </a:r>
            <a:r>
              <a:rPr lang="en-US" err="1"/>
              <a:t>enim</a:t>
            </a:r>
            <a:r>
              <a:rPr lang="en-US"/>
              <a:t> ad minim </a:t>
            </a:r>
            <a:r>
              <a:rPr lang="en-US" err="1"/>
              <a:t>veniam</a:t>
            </a:r>
            <a:r>
              <a:rPr lang="en-US"/>
              <a:t>.</a:t>
            </a:r>
          </a:p>
        </p:txBody>
      </p:sp>
      <p:sp>
        <p:nvSpPr>
          <p:cNvPr id="36" name="Text Placeholder 22"/>
          <p:cNvSpPr>
            <a:spLocks noGrp="1"/>
          </p:cNvSpPr>
          <p:nvPr>
            <p:ph type="body" sz="quarter" idx="16" hasCustomPrompt="1"/>
          </p:nvPr>
        </p:nvSpPr>
        <p:spPr>
          <a:xfrm>
            <a:off x="8310032" y="1890486"/>
            <a:ext cx="3429000" cy="314326"/>
          </a:xfrm>
          <a:prstGeom prst="rect">
            <a:avLst/>
          </a:prstGeom>
        </p:spPr>
        <p:txBody>
          <a:bodyPr anchor="ctr"/>
          <a:lstStyle>
            <a:lvl1pPr marL="0" indent="0">
              <a:lnSpc>
                <a:spcPct val="100000"/>
              </a:lnSpc>
              <a:spcAft>
                <a:spcPts val="1200"/>
              </a:spcAft>
              <a:buClr>
                <a:srgbClr val="FF545F"/>
              </a:buClr>
              <a:buFont typeface="Arial" panose="020B0604020202020204" pitchFamily="34" charset="0"/>
              <a:buNone/>
              <a:defRPr sz="1800">
                <a:solidFill>
                  <a:schemeClr val="accent1"/>
                </a:solidFill>
                <a:latin typeface="Georgia" panose="02040502050405020303" pitchFamily="18" charset="0"/>
              </a:defRPr>
            </a:lvl1pPr>
          </a:lstStyle>
          <a:p>
            <a:pPr lvl="0"/>
            <a:r>
              <a:rPr lang="en-US"/>
              <a:t>Lorem ipsum dolor sit </a:t>
            </a:r>
            <a:r>
              <a:rPr lang="en-US" err="1"/>
              <a:t>amet</a:t>
            </a:r>
            <a:r>
              <a:rPr lang="en-US"/>
              <a:t>, </a:t>
            </a:r>
          </a:p>
        </p:txBody>
      </p:sp>
      <p:sp>
        <p:nvSpPr>
          <p:cNvPr id="24" name="Trapezoid 23"/>
          <p:cNvSpPr/>
          <p:nvPr userDrawn="1"/>
        </p:nvSpPr>
        <p:spPr>
          <a:xfrm rot="5400000">
            <a:off x="3635208" y="3211877"/>
            <a:ext cx="2225271" cy="1155377"/>
          </a:xfrm>
          <a:prstGeom prst="trapezoid">
            <a:avLst>
              <a:gd name="adj" fmla="val 57476"/>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endParaRPr kumimoji="0" lang="en-US" sz="1400" b="1" i="0" u="none" strike="noStrike" cap="none" spc="0" normalizeH="0" baseline="0" noProof="0">
              <a:ln>
                <a:noFill/>
              </a:ln>
              <a:solidFill>
                <a:srgbClr val="FFFFFF"/>
              </a:solidFill>
              <a:effectLst/>
              <a:uLnTx/>
              <a:uFillTx/>
              <a:latin typeface="Calibri" charset="0"/>
              <a:ea typeface="Calibri" charset="0"/>
              <a:cs typeface="Calibri" charset="0"/>
            </a:endParaRPr>
          </a:p>
        </p:txBody>
      </p:sp>
      <p:sp>
        <p:nvSpPr>
          <p:cNvPr id="25" name="Trapezoid 24"/>
          <p:cNvSpPr/>
          <p:nvPr userDrawn="1"/>
        </p:nvSpPr>
        <p:spPr>
          <a:xfrm rot="9000000">
            <a:off x="4310915" y="2047217"/>
            <a:ext cx="2225271" cy="1155377"/>
          </a:xfrm>
          <a:prstGeom prst="trapezoid">
            <a:avLst>
              <a:gd name="adj" fmla="val 5747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rot lat="0" lon="0" rev="10800000"/>
              </a:camera>
              <a:lightRig rig="threePt" dir="t"/>
            </a:scene3d>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srgbClr val="FFFFFF"/>
              </a:solidFill>
              <a:effectLst/>
              <a:uLnTx/>
              <a:uFillTx/>
              <a:latin typeface="Calibri" charset="0"/>
              <a:ea typeface="Calibri" charset="0"/>
              <a:cs typeface="Calibri" charset="0"/>
            </a:endParaRPr>
          </a:p>
        </p:txBody>
      </p:sp>
      <p:sp>
        <p:nvSpPr>
          <p:cNvPr id="26" name="Trapezoid 25"/>
          <p:cNvSpPr/>
          <p:nvPr userDrawn="1"/>
        </p:nvSpPr>
        <p:spPr>
          <a:xfrm rot="1800000">
            <a:off x="4309933" y="4375474"/>
            <a:ext cx="2225271" cy="1155377"/>
          </a:xfrm>
          <a:prstGeom prst="trapezoid">
            <a:avLst>
              <a:gd name="adj" fmla="val 57476"/>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rot lat="0" lon="0" rev="10800000"/>
              </a:camera>
              <a:lightRig rig="threePt" dir="t"/>
            </a:scene3d>
          </a:bodyPr>
          <a:lstStyle/>
          <a:p>
            <a:pPr marR="0" lvl="0" indent="0" algn="ctr" fontAlgn="auto">
              <a:lnSpc>
                <a:spcPct val="100000"/>
              </a:lnSpc>
              <a:spcBef>
                <a:spcPts val="0"/>
              </a:spcBef>
              <a:spcAft>
                <a:spcPts val="0"/>
              </a:spcAft>
              <a:buClrTx/>
              <a:buSzTx/>
              <a:buFontTx/>
              <a:buNone/>
              <a:tabLst/>
            </a:pPr>
            <a:endParaRPr kumimoji="0" lang="en-US" sz="1400" b="1" i="0" u="none" strike="noStrike" cap="none" spc="0" normalizeH="0" baseline="0" noProof="0">
              <a:ln>
                <a:noFill/>
              </a:ln>
              <a:solidFill>
                <a:srgbClr val="FFFFFF"/>
              </a:solidFill>
              <a:effectLst/>
              <a:uLnTx/>
              <a:uFillTx/>
              <a:latin typeface="Calibri" charset="0"/>
              <a:ea typeface="Calibri" charset="0"/>
              <a:cs typeface="Calibri" charset="0"/>
            </a:endParaRPr>
          </a:p>
        </p:txBody>
      </p:sp>
      <p:sp>
        <p:nvSpPr>
          <p:cNvPr id="27" name="Trapezoid 26"/>
          <p:cNvSpPr/>
          <p:nvPr userDrawn="1"/>
        </p:nvSpPr>
        <p:spPr>
          <a:xfrm rot="16200000">
            <a:off x="6334282" y="3210814"/>
            <a:ext cx="2225271" cy="1155377"/>
          </a:xfrm>
          <a:prstGeom prst="trapezoid">
            <a:avLst>
              <a:gd name="adj" fmla="val 57476"/>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srgbClr val="FFFFFF"/>
              </a:solidFill>
              <a:effectLst/>
              <a:uLnTx/>
              <a:uFillTx/>
              <a:latin typeface="Calibri" charset="0"/>
              <a:ea typeface="Calibri" charset="0"/>
              <a:cs typeface="Calibri" charset="0"/>
            </a:endParaRPr>
          </a:p>
        </p:txBody>
      </p:sp>
      <p:sp>
        <p:nvSpPr>
          <p:cNvPr id="28" name="Trapezoid 27"/>
          <p:cNvSpPr/>
          <p:nvPr userDrawn="1"/>
        </p:nvSpPr>
        <p:spPr>
          <a:xfrm rot="19800000">
            <a:off x="5658575" y="4375474"/>
            <a:ext cx="2225271" cy="1155377"/>
          </a:xfrm>
          <a:prstGeom prst="trapezoid">
            <a:avLst>
              <a:gd name="adj" fmla="val 5747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rot lat="0" lon="0" rev="10800000"/>
              </a:camera>
              <a:lightRig rig="threePt" dir="t"/>
            </a:scene3d>
          </a:bodyPr>
          <a:lstStyle/>
          <a:p>
            <a:pPr marR="0" lvl="0" indent="0" algn="ctr" fontAlgn="auto">
              <a:lnSpc>
                <a:spcPct val="100000"/>
              </a:lnSpc>
              <a:spcBef>
                <a:spcPts val="0"/>
              </a:spcBef>
              <a:spcAft>
                <a:spcPts val="0"/>
              </a:spcAft>
              <a:buClrTx/>
              <a:buSzTx/>
              <a:buFontTx/>
              <a:buNone/>
              <a:tabLst/>
            </a:pPr>
            <a:endParaRPr kumimoji="0" lang="en-US" sz="1400" b="1" i="0" u="none" strike="noStrike" cap="none" spc="0" normalizeH="0" baseline="0" noProof="0">
              <a:ln>
                <a:noFill/>
              </a:ln>
              <a:solidFill>
                <a:srgbClr val="FFFFFF"/>
              </a:solidFill>
              <a:effectLst/>
              <a:uLnTx/>
              <a:uFillTx/>
              <a:latin typeface="Calibri" charset="0"/>
              <a:ea typeface="Calibri" charset="0"/>
              <a:cs typeface="Calibri" charset="0"/>
            </a:endParaRPr>
          </a:p>
        </p:txBody>
      </p:sp>
      <p:sp>
        <p:nvSpPr>
          <p:cNvPr id="30" name="Trapezoid 29"/>
          <p:cNvSpPr/>
          <p:nvPr userDrawn="1"/>
        </p:nvSpPr>
        <p:spPr>
          <a:xfrm rot="12600000">
            <a:off x="5659557" y="2047217"/>
            <a:ext cx="2225271" cy="1155377"/>
          </a:xfrm>
          <a:prstGeom prst="trapezoid">
            <a:avLst>
              <a:gd name="adj" fmla="val 57476"/>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rot lat="0" lon="0" rev="10800000"/>
              </a:camera>
              <a:lightRig rig="threePt" dir="t"/>
            </a:scene3d>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srgbClr val="FFFFFF"/>
              </a:solidFill>
              <a:effectLst/>
              <a:uLnTx/>
              <a:uFillTx/>
              <a:latin typeface="Calibri" charset="0"/>
              <a:ea typeface="Calibri" charset="0"/>
              <a:cs typeface="Calibri" charset="0"/>
            </a:endParaRPr>
          </a:p>
        </p:txBody>
      </p:sp>
      <p:sp>
        <p:nvSpPr>
          <p:cNvPr id="31" name="Text Placeholder 22"/>
          <p:cNvSpPr>
            <a:spLocks noGrp="1"/>
          </p:cNvSpPr>
          <p:nvPr>
            <p:ph type="body" sz="quarter" idx="21" hasCustomPrompt="1"/>
          </p:nvPr>
        </p:nvSpPr>
        <p:spPr>
          <a:xfrm rot="19743904">
            <a:off x="4636957" y="2049876"/>
            <a:ext cx="1543050" cy="986851"/>
          </a:xfrm>
          <a:prstGeom prst="rect">
            <a:avLst/>
          </a:prstGeom>
        </p:spPr>
        <p:txBody>
          <a:bodyPr anchor="ctr"/>
          <a:lstStyle>
            <a:lvl1pPr marL="0" indent="0" algn="ctr">
              <a:lnSpc>
                <a:spcPct val="100000"/>
              </a:lnSpc>
              <a:spcAft>
                <a:spcPts val="1200"/>
              </a:spcAft>
              <a:buClr>
                <a:srgbClr val="FF545F"/>
              </a:buClr>
              <a:buFont typeface="Arial" panose="020B0604020202020204" pitchFamily="34" charset="0"/>
              <a:buNone/>
              <a:defRPr sz="1400" b="1">
                <a:solidFill>
                  <a:schemeClr val="bg1"/>
                </a:solidFill>
                <a:latin typeface="Georgia" panose="02040502050405020303" pitchFamily="18" charset="0"/>
              </a:defRPr>
            </a:lvl1pPr>
          </a:lstStyle>
          <a:p>
            <a:pPr lvl="0"/>
            <a:r>
              <a:rPr lang="en-US"/>
              <a:t>Lorem ipsum dolor sit</a:t>
            </a:r>
          </a:p>
        </p:txBody>
      </p:sp>
      <p:sp>
        <p:nvSpPr>
          <p:cNvPr id="48" name="Text Placeholder 22"/>
          <p:cNvSpPr>
            <a:spLocks noGrp="1"/>
          </p:cNvSpPr>
          <p:nvPr>
            <p:ph type="body" sz="quarter" idx="22" hasCustomPrompt="1"/>
          </p:nvPr>
        </p:nvSpPr>
        <p:spPr>
          <a:xfrm rot="1803890">
            <a:off x="6059785" y="2072732"/>
            <a:ext cx="1543050" cy="986851"/>
          </a:xfrm>
          <a:prstGeom prst="rect">
            <a:avLst/>
          </a:prstGeom>
        </p:spPr>
        <p:txBody>
          <a:bodyPr anchor="ctr"/>
          <a:lstStyle>
            <a:lvl1pPr marL="0" indent="0" algn="ctr">
              <a:lnSpc>
                <a:spcPct val="100000"/>
              </a:lnSpc>
              <a:spcAft>
                <a:spcPts val="1200"/>
              </a:spcAft>
              <a:buClr>
                <a:srgbClr val="FF545F"/>
              </a:buClr>
              <a:buFont typeface="Arial" panose="020B0604020202020204" pitchFamily="34" charset="0"/>
              <a:buNone/>
              <a:defRPr sz="1400" b="1">
                <a:solidFill>
                  <a:schemeClr val="bg1"/>
                </a:solidFill>
                <a:latin typeface="Georgia" panose="02040502050405020303" pitchFamily="18" charset="0"/>
              </a:defRPr>
            </a:lvl1pPr>
          </a:lstStyle>
          <a:p>
            <a:pPr lvl="0"/>
            <a:r>
              <a:rPr lang="en-US"/>
              <a:t>Lorem ipsum dolor sit</a:t>
            </a:r>
          </a:p>
        </p:txBody>
      </p:sp>
      <p:sp>
        <p:nvSpPr>
          <p:cNvPr id="49" name="Text Placeholder 22"/>
          <p:cNvSpPr>
            <a:spLocks noGrp="1"/>
          </p:cNvSpPr>
          <p:nvPr>
            <p:ph type="body" sz="quarter" idx="23" hasCustomPrompt="1"/>
          </p:nvPr>
        </p:nvSpPr>
        <p:spPr>
          <a:xfrm rot="5400000">
            <a:off x="6758675" y="3339835"/>
            <a:ext cx="1543050" cy="986851"/>
          </a:xfrm>
          <a:prstGeom prst="rect">
            <a:avLst/>
          </a:prstGeom>
        </p:spPr>
        <p:txBody>
          <a:bodyPr anchor="ctr"/>
          <a:lstStyle>
            <a:lvl1pPr marL="0" indent="0" algn="ctr">
              <a:lnSpc>
                <a:spcPct val="100000"/>
              </a:lnSpc>
              <a:spcAft>
                <a:spcPts val="1200"/>
              </a:spcAft>
              <a:buClr>
                <a:srgbClr val="FF545F"/>
              </a:buClr>
              <a:buFont typeface="Arial" panose="020B0604020202020204" pitchFamily="34" charset="0"/>
              <a:buNone/>
              <a:defRPr sz="1400" b="1">
                <a:solidFill>
                  <a:schemeClr val="bg1"/>
                </a:solidFill>
                <a:latin typeface="Georgia" panose="02040502050405020303" pitchFamily="18" charset="0"/>
              </a:defRPr>
            </a:lvl1pPr>
          </a:lstStyle>
          <a:p>
            <a:pPr lvl="0"/>
            <a:r>
              <a:rPr lang="en-US"/>
              <a:t>Lorem ipsum dolor sit</a:t>
            </a:r>
          </a:p>
        </p:txBody>
      </p:sp>
      <p:sp>
        <p:nvSpPr>
          <p:cNvPr id="50" name="Text Placeholder 22"/>
          <p:cNvSpPr>
            <a:spLocks noGrp="1"/>
          </p:cNvSpPr>
          <p:nvPr>
            <p:ph type="body" sz="quarter" idx="24" hasCustomPrompt="1"/>
          </p:nvPr>
        </p:nvSpPr>
        <p:spPr>
          <a:xfrm rot="16200000">
            <a:off x="3880567" y="3284572"/>
            <a:ext cx="1543050" cy="986851"/>
          </a:xfrm>
          <a:prstGeom prst="rect">
            <a:avLst/>
          </a:prstGeom>
        </p:spPr>
        <p:txBody>
          <a:bodyPr anchor="ctr"/>
          <a:lstStyle>
            <a:lvl1pPr marL="0" indent="0" algn="ctr">
              <a:lnSpc>
                <a:spcPct val="100000"/>
              </a:lnSpc>
              <a:spcAft>
                <a:spcPts val="1200"/>
              </a:spcAft>
              <a:buClr>
                <a:srgbClr val="FF545F"/>
              </a:buClr>
              <a:buFont typeface="Arial" panose="020B0604020202020204" pitchFamily="34" charset="0"/>
              <a:buNone/>
              <a:defRPr sz="1400" b="1">
                <a:solidFill>
                  <a:schemeClr val="bg1"/>
                </a:solidFill>
                <a:latin typeface="Georgia" panose="02040502050405020303" pitchFamily="18" charset="0"/>
              </a:defRPr>
            </a:lvl1pPr>
          </a:lstStyle>
          <a:p>
            <a:pPr lvl="0"/>
            <a:r>
              <a:rPr lang="en-US"/>
              <a:t>Lorem ipsum dolor sit</a:t>
            </a:r>
          </a:p>
        </p:txBody>
      </p:sp>
      <p:sp>
        <p:nvSpPr>
          <p:cNvPr id="51" name="Text Placeholder 22"/>
          <p:cNvSpPr>
            <a:spLocks noGrp="1"/>
          </p:cNvSpPr>
          <p:nvPr>
            <p:ph type="body" sz="quarter" idx="25" hasCustomPrompt="1"/>
          </p:nvPr>
        </p:nvSpPr>
        <p:spPr>
          <a:xfrm rot="9000000">
            <a:off x="6071004" y="4517898"/>
            <a:ext cx="1543050" cy="986851"/>
          </a:xfrm>
          <a:prstGeom prst="rect">
            <a:avLst/>
          </a:prstGeom>
        </p:spPr>
        <p:txBody>
          <a:bodyPr anchor="ctr"/>
          <a:lstStyle>
            <a:lvl1pPr marL="0" indent="0" algn="ctr">
              <a:lnSpc>
                <a:spcPct val="100000"/>
              </a:lnSpc>
              <a:spcAft>
                <a:spcPts val="1200"/>
              </a:spcAft>
              <a:buClr>
                <a:srgbClr val="FF545F"/>
              </a:buClr>
              <a:buFont typeface="Arial" panose="020B0604020202020204" pitchFamily="34" charset="0"/>
              <a:buNone/>
              <a:defRPr sz="1400" b="1">
                <a:solidFill>
                  <a:schemeClr val="bg1"/>
                </a:solidFill>
                <a:latin typeface="Georgia" panose="02040502050405020303" pitchFamily="18" charset="0"/>
              </a:defRPr>
            </a:lvl1pPr>
          </a:lstStyle>
          <a:p>
            <a:pPr lvl="0"/>
            <a:r>
              <a:rPr lang="en-US"/>
              <a:t>Lorem ipsum dolor sit</a:t>
            </a:r>
          </a:p>
        </p:txBody>
      </p:sp>
      <p:sp>
        <p:nvSpPr>
          <p:cNvPr id="52" name="Text Placeholder 22"/>
          <p:cNvSpPr>
            <a:spLocks noGrp="1"/>
          </p:cNvSpPr>
          <p:nvPr>
            <p:ph type="body" sz="quarter" idx="26" hasCustomPrompt="1"/>
          </p:nvPr>
        </p:nvSpPr>
        <p:spPr>
          <a:xfrm rot="12600000">
            <a:off x="4616287" y="4517899"/>
            <a:ext cx="1543050" cy="986851"/>
          </a:xfrm>
          <a:prstGeom prst="rect">
            <a:avLst/>
          </a:prstGeom>
        </p:spPr>
        <p:txBody>
          <a:bodyPr anchor="ctr"/>
          <a:lstStyle>
            <a:lvl1pPr marL="0" indent="0" algn="ctr">
              <a:lnSpc>
                <a:spcPct val="100000"/>
              </a:lnSpc>
              <a:spcAft>
                <a:spcPts val="1200"/>
              </a:spcAft>
              <a:buClr>
                <a:srgbClr val="FF545F"/>
              </a:buClr>
              <a:buFont typeface="Arial" panose="020B0604020202020204" pitchFamily="34" charset="0"/>
              <a:buNone/>
              <a:defRPr sz="1400" b="1">
                <a:solidFill>
                  <a:schemeClr val="bg1"/>
                </a:solidFill>
                <a:latin typeface="Georgia" panose="02040502050405020303" pitchFamily="18" charset="0"/>
              </a:defRPr>
            </a:lvl1pPr>
          </a:lstStyle>
          <a:p>
            <a:pPr lvl="0"/>
            <a:r>
              <a:rPr lang="en-US"/>
              <a:t>Lorem ipsum dolor sit</a:t>
            </a:r>
          </a:p>
        </p:txBody>
      </p:sp>
      <p:sp>
        <p:nvSpPr>
          <p:cNvPr id="44" name="Text Placeholder 22"/>
          <p:cNvSpPr>
            <a:spLocks noGrp="1"/>
          </p:cNvSpPr>
          <p:nvPr>
            <p:ph type="body" sz="quarter" idx="27" hasCustomPrompt="1"/>
          </p:nvPr>
        </p:nvSpPr>
        <p:spPr>
          <a:xfrm>
            <a:off x="457200" y="3754660"/>
            <a:ext cx="3429000" cy="984282"/>
          </a:xfrm>
          <a:prstGeom prst="rect">
            <a:avLst/>
          </a:prstGeom>
        </p:spPr>
        <p:txBody>
          <a:bodyPr anchor="t"/>
          <a:lstStyle>
            <a:lvl1pPr marL="0" indent="0">
              <a:lnSpc>
                <a:spcPct val="100000"/>
              </a:lnSpc>
              <a:spcAft>
                <a:spcPts val="1200"/>
              </a:spcAft>
              <a:buClr>
                <a:srgbClr val="FF545F"/>
              </a:buClr>
              <a:buFont typeface="Arial" panose="020B0604020202020204" pitchFamily="34" charset="0"/>
              <a:buNone/>
              <a:defRPr sz="1400">
                <a:solidFill>
                  <a:srgbClr val="063161"/>
                </a:solidFill>
                <a:latin typeface="Georgia" panose="02040502050405020303" pitchFamily="18" charset="0"/>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 </a:t>
            </a:r>
            <a:r>
              <a:rPr lang="en-US" err="1"/>
              <a:t>Ut</a:t>
            </a:r>
            <a:r>
              <a:rPr lang="en-US"/>
              <a:t> </a:t>
            </a:r>
            <a:r>
              <a:rPr lang="en-US" err="1"/>
              <a:t>enim</a:t>
            </a:r>
            <a:r>
              <a:rPr lang="en-US"/>
              <a:t> ad minim </a:t>
            </a:r>
            <a:r>
              <a:rPr lang="en-US" err="1"/>
              <a:t>veniam</a:t>
            </a:r>
            <a:r>
              <a:rPr lang="en-US"/>
              <a:t>.</a:t>
            </a:r>
          </a:p>
        </p:txBody>
      </p:sp>
      <p:sp>
        <p:nvSpPr>
          <p:cNvPr id="45" name="Text Placeholder 22"/>
          <p:cNvSpPr>
            <a:spLocks noGrp="1"/>
          </p:cNvSpPr>
          <p:nvPr>
            <p:ph type="body" sz="quarter" idx="28" hasCustomPrompt="1"/>
          </p:nvPr>
        </p:nvSpPr>
        <p:spPr>
          <a:xfrm>
            <a:off x="457200" y="3440334"/>
            <a:ext cx="3429000" cy="304801"/>
          </a:xfrm>
          <a:prstGeom prst="rect">
            <a:avLst/>
          </a:prstGeom>
        </p:spPr>
        <p:txBody>
          <a:bodyPr anchor="ctr"/>
          <a:lstStyle>
            <a:lvl1pPr marL="0" indent="0">
              <a:lnSpc>
                <a:spcPct val="100000"/>
              </a:lnSpc>
              <a:spcAft>
                <a:spcPts val="1200"/>
              </a:spcAft>
              <a:buClr>
                <a:srgbClr val="FF545F"/>
              </a:buClr>
              <a:buFont typeface="Arial" panose="020B0604020202020204" pitchFamily="34" charset="0"/>
              <a:buNone/>
              <a:defRPr sz="1800">
                <a:solidFill>
                  <a:schemeClr val="accent1"/>
                </a:solidFill>
                <a:latin typeface="Georgia" panose="02040502050405020303" pitchFamily="18" charset="0"/>
              </a:defRPr>
            </a:lvl1pPr>
          </a:lstStyle>
          <a:p>
            <a:pPr lvl="0"/>
            <a:r>
              <a:rPr lang="en-US"/>
              <a:t>Lorem ipsum dolor sit </a:t>
            </a:r>
            <a:r>
              <a:rPr lang="en-US" err="1"/>
              <a:t>amet</a:t>
            </a:r>
            <a:r>
              <a:rPr lang="en-US"/>
              <a:t>, </a:t>
            </a:r>
          </a:p>
        </p:txBody>
      </p:sp>
      <p:sp>
        <p:nvSpPr>
          <p:cNvPr id="47" name="Text Placeholder 22"/>
          <p:cNvSpPr>
            <a:spLocks noGrp="1"/>
          </p:cNvSpPr>
          <p:nvPr>
            <p:ph type="body" sz="quarter" idx="29" hasCustomPrompt="1"/>
          </p:nvPr>
        </p:nvSpPr>
        <p:spPr>
          <a:xfrm>
            <a:off x="8310032" y="3773710"/>
            <a:ext cx="3429000" cy="962024"/>
          </a:xfrm>
          <a:prstGeom prst="rect">
            <a:avLst/>
          </a:prstGeom>
        </p:spPr>
        <p:txBody>
          <a:bodyPr anchor="t"/>
          <a:lstStyle>
            <a:lvl1pPr marL="0" indent="0">
              <a:lnSpc>
                <a:spcPct val="100000"/>
              </a:lnSpc>
              <a:spcAft>
                <a:spcPts val="1200"/>
              </a:spcAft>
              <a:buClr>
                <a:srgbClr val="FF545F"/>
              </a:buClr>
              <a:buFont typeface="Arial" panose="020B0604020202020204" pitchFamily="34" charset="0"/>
              <a:buNone/>
              <a:defRPr sz="1400">
                <a:solidFill>
                  <a:srgbClr val="063161"/>
                </a:solidFill>
                <a:latin typeface="Georgia" panose="02040502050405020303" pitchFamily="18" charset="0"/>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 </a:t>
            </a:r>
            <a:r>
              <a:rPr lang="en-US" err="1"/>
              <a:t>Ut</a:t>
            </a:r>
            <a:r>
              <a:rPr lang="en-US"/>
              <a:t> </a:t>
            </a:r>
            <a:r>
              <a:rPr lang="en-US" err="1"/>
              <a:t>enim</a:t>
            </a:r>
            <a:r>
              <a:rPr lang="en-US"/>
              <a:t> ad minim </a:t>
            </a:r>
            <a:r>
              <a:rPr lang="en-US" err="1"/>
              <a:t>veniam</a:t>
            </a:r>
            <a:r>
              <a:rPr lang="en-US"/>
              <a:t>.</a:t>
            </a:r>
          </a:p>
        </p:txBody>
      </p:sp>
      <p:sp>
        <p:nvSpPr>
          <p:cNvPr id="53" name="Text Placeholder 22"/>
          <p:cNvSpPr>
            <a:spLocks noGrp="1"/>
          </p:cNvSpPr>
          <p:nvPr>
            <p:ph type="body" sz="quarter" idx="30" hasCustomPrompt="1"/>
          </p:nvPr>
        </p:nvSpPr>
        <p:spPr>
          <a:xfrm>
            <a:off x="8310032" y="3440334"/>
            <a:ext cx="3429000" cy="314326"/>
          </a:xfrm>
          <a:prstGeom prst="rect">
            <a:avLst/>
          </a:prstGeom>
        </p:spPr>
        <p:txBody>
          <a:bodyPr anchor="ctr"/>
          <a:lstStyle>
            <a:lvl1pPr marL="0" indent="0">
              <a:lnSpc>
                <a:spcPct val="100000"/>
              </a:lnSpc>
              <a:spcAft>
                <a:spcPts val="1200"/>
              </a:spcAft>
              <a:buClr>
                <a:srgbClr val="FF545F"/>
              </a:buClr>
              <a:buFont typeface="Arial" panose="020B0604020202020204" pitchFamily="34" charset="0"/>
              <a:buNone/>
              <a:defRPr sz="1800">
                <a:solidFill>
                  <a:schemeClr val="accent1"/>
                </a:solidFill>
                <a:latin typeface="Georgia" panose="02040502050405020303" pitchFamily="18" charset="0"/>
              </a:defRPr>
            </a:lvl1pPr>
          </a:lstStyle>
          <a:p>
            <a:pPr lvl="0"/>
            <a:r>
              <a:rPr lang="en-US"/>
              <a:t>Lorem ipsum dolor sit </a:t>
            </a:r>
            <a:r>
              <a:rPr lang="en-US" err="1"/>
              <a:t>amet</a:t>
            </a:r>
            <a:r>
              <a:rPr lang="en-US"/>
              <a:t>, </a:t>
            </a:r>
          </a:p>
        </p:txBody>
      </p:sp>
      <p:sp>
        <p:nvSpPr>
          <p:cNvPr id="61" name="Text Placeholder 22"/>
          <p:cNvSpPr>
            <a:spLocks noGrp="1"/>
          </p:cNvSpPr>
          <p:nvPr>
            <p:ph type="body" sz="quarter" idx="31" hasCustomPrompt="1"/>
          </p:nvPr>
        </p:nvSpPr>
        <p:spPr>
          <a:xfrm>
            <a:off x="457200" y="5295901"/>
            <a:ext cx="3429000" cy="984282"/>
          </a:xfrm>
          <a:prstGeom prst="rect">
            <a:avLst/>
          </a:prstGeom>
        </p:spPr>
        <p:txBody>
          <a:bodyPr anchor="t"/>
          <a:lstStyle>
            <a:lvl1pPr marL="0" indent="0">
              <a:lnSpc>
                <a:spcPct val="100000"/>
              </a:lnSpc>
              <a:spcAft>
                <a:spcPts val="1200"/>
              </a:spcAft>
              <a:buClr>
                <a:srgbClr val="FF545F"/>
              </a:buClr>
              <a:buFont typeface="Arial" panose="020B0604020202020204" pitchFamily="34" charset="0"/>
              <a:buNone/>
              <a:defRPr sz="1400">
                <a:solidFill>
                  <a:srgbClr val="063161"/>
                </a:solidFill>
                <a:latin typeface="Georgia" panose="02040502050405020303" pitchFamily="18" charset="0"/>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 </a:t>
            </a:r>
            <a:r>
              <a:rPr lang="en-US" err="1"/>
              <a:t>Ut</a:t>
            </a:r>
            <a:r>
              <a:rPr lang="en-US"/>
              <a:t> </a:t>
            </a:r>
            <a:r>
              <a:rPr lang="en-US" err="1"/>
              <a:t>enim</a:t>
            </a:r>
            <a:r>
              <a:rPr lang="en-US"/>
              <a:t> ad minim </a:t>
            </a:r>
            <a:r>
              <a:rPr lang="en-US" err="1"/>
              <a:t>veniam</a:t>
            </a:r>
            <a:r>
              <a:rPr lang="en-US"/>
              <a:t>.</a:t>
            </a:r>
          </a:p>
        </p:txBody>
      </p:sp>
      <p:sp>
        <p:nvSpPr>
          <p:cNvPr id="62" name="Text Placeholder 22"/>
          <p:cNvSpPr>
            <a:spLocks noGrp="1"/>
          </p:cNvSpPr>
          <p:nvPr>
            <p:ph type="body" sz="quarter" idx="32" hasCustomPrompt="1"/>
          </p:nvPr>
        </p:nvSpPr>
        <p:spPr>
          <a:xfrm>
            <a:off x="457200" y="4981575"/>
            <a:ext cx="3429000" cy="304801"/>
          </a:xfrm>
          <a:prstGeom prst="rect">
            <a:avLst/>
          </a:prstGeom>
        </p:spPr>
        <p:txBody>
          <a:bodyPr anchor="ctr"/>
          <a:lstStyle>
            <a:lvl1pPr marL="0" indent="0">
              <a:lnSpc>
                <a:spcPct val="100000"/>
              </a:lnSpc>
              <a:spcAft>
                <a:spcPts val="1200"/>
              </a:spcAft>
              <a:buClr>
                <a:srgbClr val="FF545F"/>
              </a:buClr>
              <a:buFont typeface="Arial" panose="020B0604020202020204" pitchFamily="34" charset="0"/>
              <a:buNone/>
              <a:defRPr sz="1800">
                <a:solidFill>
                  <a:schemeClr val="accent1"/>
                </a:solidFill>
                <a:latin typeface="Georgia" panose="02040502050405020303" pitchFamily="18" charset="0"/>
              </a:defRPr>
            </a:lvl1pPr>
          </a:lstStyle>
          <a:p>
            <a:pPr lvl="0"/>
            <a:r>
              <a:rPr lang="en-US"/>
              <a:t>Lorem ipsum dolor sit </a:t>
            </a:r>
            <a:r>
              <a:rPr lang="en-US" err="1"/>
              <a:t>amet</a:t>
            </a:r>
            <a:r>
              <a:rPr lang="en-US"/>
              <a:t>, </a:t>
            </a:r>
          </a:p>
        </p:txBody>
      </p:sp>
      <p:sp>
        <p:nvSpPr>
          <p:cNvPr id="64" name="Text Placeholder 22"/>
          <p:cNvSpPr>
            <a:spLocks noGrp="1"/>
          </p:cNvSpPr>
          <p:nvPr>
            <p:ph type="body" sz="quarter" idx="33" hasCustomPrompt="1"/>
          </p:nvPr>
        </p:nvSpPr>
        <p:spPr>
          <a:xfrm>
            <a:off x="8310032" y="5314951"/>
            <a:ext cx="3429000" cy="962024"/>
          </a:xfrm>
          <a:prstGeom prst="rect">
            <a:avLst/>
          </a:prstGeom>
        </p:spPr>
        <p:txBody>
          <a:bodyPr anchor="t"/>
          <a:lstStyle>
            <a:lvl1pPr marL="0" indent="0">
              <a:lnSpc>
                <a:spcPct val="100000"/>
              </a:lnSpc>
              <a:spcAft>
                <a:spcPts val="1200"/>
              </a:spcAft>
              <a:buClr>
                <a:srgbClr val="FF545F"/>
              </a:buClr>
              <a:buFont typeface="Arial" panose="020B0604020202020204" pitchFamily="34" charset="0"/>
              <a:buNone/>
              <a:defRPr sz="1400">
                <a:solidFill>
                  <a:srgbClr val="063161"/>
                </a:solidFill>
                <a:latin typeface="Georgia" panose="02040502050405020303" pitchFamily="18" charset="0"/>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 </a:t>
            </a:r>
            <a:r>
              <a:rPr lang="en-US" err="1"/>
              <a:t>Ut</a:t>
            </a:r>
            <a:r>
              <a:rPr lang="en-US"/>
              <a:t> </a:t>
            </a:r>
            <a:r>
              <a:rPr lang="en-US" err="1"/>
              <a:t>enim</a:t>
            </a:r>
            <a:r>
              <a:rPr lang="en-US"/>
              <a:t> ad minim </a:t>
            </a:r>
            <a:r>
              <a:rPr lang="en-US" err="1"/>
              <a:t>veniam</a:t>
            </a:r>
            <a:r>
              <a:rPr lang="en-US"/>
              <a:t>.</a:t>
            </a:r>
          </a:p>
        </p:txBody>
      </p:sp>
      <p:sp>
        <p:nvSpPr>
          <p:cNvPr id="65" name="Text Placeholder 22"/>
          <p:cNvSpPr>
            <a:spLocks noGrp="1"/>
          </p:cNvSpPr>
          <p:nvPr>
            <p:ph type="body" sz="quarter" idx="34" hasCustomPrompt="1"/>
          </p:nvPr>
        </p:nvSpPr>
        <p:spPr>
          <a:xfrm>
            <a:off x="8310032" y="4981575"/>
            <a:ext cx="3429000" cy="314326"/>
          </a:xfrm>
          <a:prstGeom prst="rect">
            <a:avLst/>
          </a:prstGeom>
        </p:spPr>
        <p:txBody>
          <a:bodyPr anchor="ctr"/>
          <a:lstStyle>
            <a:lvl1pPr marL="0" indent="0">
              <a:lnSpc>
                <a:spcPct val="100000"/>
              </a:lnSpc>
              <a:spcAft>
                <a:spcPts val="1200"/>
              </a:spcAft>
              <a:buClr>
                <a:srgbClr val="FF545F"/>
              </a:buClr>
              <a:buFont typeface="Arial" panose="020B0604020202020204" pitchFamily="34" charset="0"/>
              <a:buNone/>
              <a:defRPr sz="1800">
                <a:solidFill>
                  <a:schemeClr val="accent1"/>
                </a:solidFill>
                <a:latin typeface="Georgia" panose="02040502050405020303" pitchFamily="18" charset="0"/>
              </a:defRPr>
            </a:lvl1pPr>
          </a:lstStyle>
          <a:p>
            <a:pPr lvl="0"/>
            <a:r>
              <a:rPr lang="en-US"/>
              <a:t>Lorem ipsum dolor sit </a:t>
            </a:r>
            <a:r>
              <a:rPr lang="en-US" err="1"/>
              <a:t>amet</a:t>
            </a:r>
            <a:r>
              <a:rPr lang="en-US"/>
              <a:t>, </a:t>
            </a:r>
          </a:p>
        </p:txBody>
      </p:sp>
    </p:spTree>
    <p:extLst>
      <p:ext uri="{BB962C8B-B14F-4D97-AF65-F5344CB8AC3E}">
        <p14:creationId xmlns:p14="http://schemas.microsoft.com/office/powerpoint/2010/main" val="71086168"/>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Process steps">
    <p:spTree>
      <p:nvGrpSpPr>
        <p:cNvPr id="1" name=""/>
        <p:cNvGrpSpPr/>
        <p:nvPr/>
      </p:nvGrpSpPr>
      <p:grpSpPr>
        <a:xfrm>
          <a:off x="0" y="0"/>
          <a:ext cx="0" cy="0"/>
          <a:chOff x="0" y="0"/>
          <a:chExt cx="0" cy="0"/>
        </a:xfrm>
      </p:grpSpPr>
      <p:cxnSp>
        <p:nvCxnSpPr>
          <p:cNvPr id="3" name="Straight Connector 2"/>
          <p:cNvCxnSpPr/>
          <p:nvPr userDrawn="1"/>
        </p:nvCxnSpPr>
        <p:spPr>
          <a:xfrm>
            <a:off x="6019800" y="3236646"/>
            <a:ext cx="0" cy="3621354"/>
          </a:xfrm>
          <a:prstGeom prst="line">
            <a:avLst/>
          </a:prstGeom>
          <a:ln w="127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4" name="Oval 3"/>
          <p:cNvSpPr/>
          <p:nvPr userDrawn="1"/>
        </p:nvSpPr>
        <p:spPr>
          <a:xfrm>
            <a:off x="5486400" y="2703246"/>
            <a:ext cx="1066800" cy="10668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Oval 16"/>
          <p:cNvSpPr/>
          <p:nvPr userDrawn="1"/>
        </p:nvSpPr>
        <p:spPr>
          <a:xfrm>
            <a:off x="5486400" y="4472920"/>
            <a:ext cx="1066800" cy="10668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 Placeholder 22"/>
          <p:cNvSpPr>
            <a:spLocks noGrp="1"/>
          </p:cNvSpPr>
          <p:nvPr>
            <p:ph type="body" sz="quarter" idx="13" hasCustomPrompt="1"/>
          </p:nvPr>
        </p:nvSpPr>
        <p:spPr>
          <a:xfrm>
            <a:off x="6846684" y="2821877"/>
            <a:ext cx="2741202" cy="829538"/>
          </a:xfrm>
          <a:prstGeom prst="rect">
            <a:avLst/>
          </a:prstGeom>
        </p:spPr>
        <p:txBody>
          <a:bodyPr/>
          <a:lstStyle>
            <a:lvl1pPr marL="0" indent="0" algn="l">
              <a:buClr>
                <a:srgbClr val="FF545F"/>
              </a:buClr>
              <a:buFont typeface="Arial" panose="020B0604020202020204" pitchFamily="34" charset="0"/>
              <a:buNone/>
              <a:defRPr sz="1200">
                <a:solidFill>
                  <a:srgbClr val="063161"/>
                </a:solidFill>
                <a:latin typeface="Georgia" panose="02040502050405020303" pitchFamily="18" charset="0"/>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a:t>
            </a:r>
          </a:p>
        </p:txBody>
      </p:sp>
      <p:sp>
        <p:nvSpPr>
          <p:cNvPr id="19" name="Text Placeholder 22"/>
          <p:cNvSpPr>
            <a:spLocks noGrp="1"/>
          </p:cNvSpPr>
          <p:nvPr>
            <p:ph type="body" sz="quarter" idx="18" hasCustomPrompt="1"/>
          </p:nvPr>
        </p:nvSpPr>
        <p:spPr>
          <a:xfrm>
            <a:off x="3657600" y="2988382"/>
            <a:ext cx="1535316" cy="496528"/>
          </a:xfrm>
          <a:prstGeom prst="rect">
            <a:avLst/>
          </a:prstGeom>
        </p:spPr>
        <p:txBody>
          <a:bodyPr/>
          <a:lstStyle>
            <a:lvl1pPr marL="0" indent="0" algn="r">
              <a:buClr>
                <a:srgbClr val="FF545F"/>
              </a:buClr>
              <a:buFont typeface="Arial" panose="020B0604020202020204" pitchFamily="34" charset="0"/>
              <a:buNone/>
              <a:defRPr sz="2800" baseline="30000">
                <a:solidFill>
                  <a:schemeClr val="accent1"/>
                </a:solidFill>
                <a:latin typeface="Georgia" panose="02040502050405020303" pitchFamily="18" charset="0"/>
              </a:defRPr>
            </a:lvl1pPr>
          </a:lstStyle>
          <a:p>
            <a:pPr lvl="0"/>
            <a:r>
              <a:rPr lang="en-US"/>
              <a:t>Heading of 1st point</a:t>
            </a:r>
          </a:p>
        </p:txBody>
      </p:sp>
      <p:sp>
        <p:nvSpPr>
          <p:cNvPr id="20" name="Text Placeholder 22"/>
          <p:cNvSpPr>
            <a:spLocks noGrp="1"/>
          </p:cNvSpPr>
          <p:nvPr>
            <p:ph type="body" sz="quarter" idx="19" hasCustomPrompt="1"/>
          </p:nvPr>
        </p:nvSpPr>
        <p:spPr>
          <a:xfrm>
            <a:off x="6846684" y="4758056"/>
            <a:ext cx="1535316" cy="496528"/>
          </a:xfrm>
          <a:prstGeom prst="rect">
            <a:avLst/>
          </a:prstGeom>
        </p:spPr>
        <p:txBody>
          <a:bodyPr/>
          <a:lstStyle>
            <a:lvl1pPr marL="0" indent="0" algn="l">
              <a:buClr>
                <a:srgbClr val="FF545F"/>
              </a:buClr>
              <a:buFont typeface="Arial" panose="020B0604020202020204" pitchFamily="34" charset="0"/>
              <a:buNone/>
              <a:defRPr sz="2800" baseline="30000">
                <a:solidFill>
                  <a:schemeClr val="accent1"/>
                </a:solidFill>
                <a:latin typeface="Georgia" panose="02040502050405020303" pitchFamily="18" charset="0"/>
              </a:defRPr>
            </a:lvl1pPr>
          </a:lstStyle>
          <a:p>
            <a:pPr lvl="0"/>
            <a:r>
              <a:rPr lang="en-US"/>
              <a:t>Heading of 1st point</a:t>
            </a:r>
          </a:p>
        </p:txBody>
      </p:sp>
      <p:sp>
        <p:nvSpPr>
          <p:cNvPr id="23" name="Text Placeholder 22"/>
          <p:cNvSpPr>
            <a:spLocks noGrp="1"/>
          </p:cNvSpPr>
          <p:nvPr>
            <p:ph type="body" sz="quarter" idx="20" hasCustomPrompt="1"/>
          </p:nvPr>
        </p:nvSpPr>
        <p:spPr>
          <a:xfrm>
            <a:off x="2451714" y="4591551"/>
            <a:ext cx="2741202" cy="829538"/>
          </a:xfrm>
          <a:prstGeom prst="rect">
            <a:avLst/>
          </a:prstGeom>
        </p:spPr>
        <p:txBody>
          <a:bodyPr/>
          <a:lstStyle>
            <a:lvl1pPr marL="0" indent="0" algn="l">
              <a:buClr>
                <a:srgbClr val="FF545F"/>
              </a:buClr>
              <a:buFont typeface="Arial" panose="020B0604020202020204" pitchFamily="34" charset="0"/>
              <a:buNone/>
              <a:defRPr sz="1200">
                <a:solidFill>
                  <a:srgbClr val="063161"/>
                </a:solidFill>
                <a:latin typeface="Georgia" panose="02040502050405020303" pitchFamily="18" charset="0"/>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a:t>
            </a:r>
          </a:p>
        </p:txBody>
      </p:sp>
      <p:sp>
        <p:nvSpPr>
          <p:cNvPr id="24" name="Text Placeholder 22"/>
          <p:cNvSpPr>
            <a:spLocks noGrp="1"/>
          </p:cNvSpPr>
          <p:nvPr>
            <p:ph type="body" sz="quarter" idx="21" hasCustomPrompt="1"/>
          </p:nvPr>
        </p:nvSpPr>
        <p:spPr>
          <a:xfrm>
            <a:off x="5764760" y="2977614"/>
            <a:ext cx="510080" cy="496528"/>
          </a:xfrm>
          <a:prstGeom prst="rect">
            <a:avLst/>
          </a:prstGeom>
        </p:spPr>
        <p:txBody>
          <a:bodyPr/>
          <a:lstStyle>
            <a:lvl1pPr marL="0" indent="0" algn="ctr">
              <a:buClr>
                <a:srgbClr val="FF545F"/>
              </a:buClr>
              <a:buFont typeface="Arial" panose="020B0604020202020204" pitchFamily="34" charset="0"/>
              <a:buNone/>
              <a:defRPr sz="8800" baseline="30000">
                <a:solidFill>
                  <a:schemeClr val="bg1"/>
                </a:solidFill>
                <a:latin typeface="Georgia" panose="02040502050405020303" pitchFamily="18" charset="0"/>
              </a:defRPr>
            </a:lvl1pPr>
          </a:lstStyle>
          <a:p>
            <a:pPr lvl="0"/>
            <a:r>
              <a:rPr lang="en-US"/>
              <a:t>1</a:t>
            </a:r>
          </a:p>
        </p:txBody>
      </p:sp>
      <p:sp>
        <p:nvSpPr>
          <p:cNvPr id="25" name="Text Placeholder 22"/>
          <p:cNvSpPr>
            <a:spLocks noGrp="1"/>
          </p:cNvSpPr>
          <p:nvPr>
            <p:ph type="body" sz="quarter" idx="22" hasCustomPrompt="1"/>
          </p:nvPr>
        </p:nvSpPr>
        <p:spPr>
          <a:xfrm>
            <a:off x="5764760" y="4757795"/>
            <a:ext cx="510080" cy="496528"/>
          </a:xfrm>
          <a:prstGeom prst="rect">
            <a:avLst/>
          </a:prstGeom>
        </p:spPr>
        <p:txBody>
          <a:bodyPr/>
          <a:lstStyle>
            <a:lvl1pPr marL="0" indent="0" algn="ctr">
              <a:buClr>
                <a:srgbClr val="FF545F"/>
              </a:buClr>
              <a:buFont typeface="Arial" panose="020B0604020202020204" pitchFamily="34" charset="0"/>
              <a:buNone/>
              <a:defRPr sz="8800" baseline="30000">
                <a:solidFill>
                  <a:schemeClr val="bg1"/>
                </a:solidFill>
                <a:latin typeface="Georgia" panose="02040502050405020303" pitchFamily="18" charset="0"/>
              </a:defRPr>
            </a:lvl1pPr>
          </a:lstStyle>
          <a:p>
            <a:pPr lvl="0"/>
            <a:r>
              <a:rPr lang="en-US"/>
              <a:t>2</a:t>
            </a:r>
          </a:p>
        </p:txBody>
      </p:sp>
      <p:sp>
        <p:nvSpPr>
          <p:cNvPr id="36" name="Slide Number Placeholder 5"/>
          <p:cNvSpPr txBox="1">
            <a:spLocks/>
          </p:cNvSpPr>
          <p:nvPr userDrawn="1"/>
        </p:nvSpPr>
        <p:spPr>
          <a:xfrm>
            <a:off x="464594" y="6546567"/>
            <a:ext cx="682256" cy="215444"/>
          </a:xfrm>
          <a:prstGeom prst="rect">
            <a:avLst/>
          </a:prstGeom>
        </p:spPr>
        <p:txBody>
          <a:bodyPr lIns="0" tIns="0" rIns="0" bIns="0" anchor="ctr">
            <a:noAutofit/>
          </a:bodyPr>
          <a:lstStyle>
            <a:defPPr>
              <a:defRPr lang="en-US"/>
            </a:defPPr>
            <a:lvl1pPr marL="0" algn="l" defTabSz="914400" rtl="0" eaLnBrk="1" latinLnBrk="0" hangingPunct="1">
              <a:defRPr sz="800" kern="1200">
                <a:solidFill>
                  <a:srgbClr val="053061"/>
                </a:solidFill>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285110E-A93C-E24B-BA01-8EFF0EF70079}" type="slidenum">
              <a:rPr lang="en-US" b="1" smtClean="0">
                <a:solidFill>
                  <a:schemeClr val="accent6"/>
                </a:solidFill>
                <a:latin typeface="+mn-lt"/>
              </a:rPr>
              <a:pPr/>
              <a:t>‹#›</a:t>
            </a:fld>
            <a:endParaRPr lang="en-US" b="1">
              <a:solidFill>
                <a:schemeClr val="accent6"/>
              </a:solidFill>
              <a:latin typeface="+mn-lt"/>
            </a:endParaRPr>
          </a:p>
        </p:txBody>
      </p:sp>
      <p:sp>
        <p:nvSpPr>
          <p:cNvPr id="37" name="TextBox 36"/>
          <p:cNvSpPr txBox="1"/>
          <p:nvPr userDrawn="1"/>
        </p:nvSpPr>
        <p:spPr>
          <a:xfrm>
            <a:off x="805722" y="6546567"/>
            <a:ext cx="2361408" cy="215444"/>
          </a:xfrm>
          <a:prstGeom prst="rect">
            <a:avLst/>
          </a:prstGeom>
          <a:noFill/>
        </p:spPr>
        <p:txBody>
          <a:bodyPr wrap="square" lIns="0" tIns="0" rIns="0" bIns="0" rtlCol="0" anchor="ctr">
            <a:noAutofit/>
          </a:bodyPr>
          <a:lstStyle/>
          <a:p>
            <a:r>
              <a:rPr lang="en-US" sz="800">
                <a:solidFill>
                  <a:schemeClr val="accent6"/>
                </a:solidFill>
                <a:latin typeface="+mn-lt"/>
                <a:ea typeface="Georgia" charset="0"/>
                <a:cs typeface="Georgia" charset="0"/>
              </a:rPr>
              <a:t>® 2018 Copyright Genpact. All Rights Reserved.</a:t>
            </a:r>
          </a:p>
        </p:txBody>
      </p:sp>
      <p:pic>
        <p:nvPicPr>
          <p:cNvPr id="38" name="Picture 37"/>
          <p:cNvPicPr>
            <a:picLocks noChangeAspect="1"/>
          </p:cNvPicPr>
          <p:nvPr userDrawn="1"/>
        </p:nvPicPr>
        <p:blipFill>
          <a:blip r:embed="rId2"/>
          <a:stretch>
            <a:fillRect/>
          </a:stretch>
        </p:blipFill>
        <p:spPr>
          <a:xfrm>
            <a:off x="10893034" y="6462131"/>
            <a:ext cx="839972" cy="309081"/>
          </a:xfrm>
          <a:prstGeom prst="rect">
            <a:avLst/>
          </a:prstGeom>
        </p:spPr>
      </p:pic>
      <p:sp>
        <p:nvSpPr>
          <p:cNvPr id="39" name="Text Placeholder 22"/>
          <p:cNvSpPr>
            <a:spLocks noGrp="1"/>
          </p:cNvSpPr>
          <p:nvPr>
            <p:ph type="body" sz="quarter" idx="11" hasCustomPrompt="1"/>
          </p:nvPr>
        </p:nvSpPr>
        <p:spPr>
          <a:xfrm>
            <a:off x="457199" y="445843"/>
            <a:ext cx="5525805" cy="533400"/>
          </a:xfrm>
          <a:prstGeom prst="rect">
            <a:avLst/>
          </a:prstGeom>
        </p:spPr>
        <p:txBody>
          <a:bodyPr/>
          <a:lstStyle>
            <a:lvl1pPr>
              <a:defRPr sz="3000">
                <a:solidFill>
                  <a:srgbClr val="063161"/>
                </a:solidFill>
                <a:latin typeface="Georgia" panose="02040502050405020303" pitchFamily="18" charset="0"/>
              </a:defRPr>
            </a:lvl1pPr>
          </a:lstStyle>
          <a:p>
            <a:pPr lvl="0"/>
            <a:r>
              <a:rPr lang="en-IN"/>
              <a:t>Content slide title goes here</a:t>
            </a:r>
            <a:endParaRPr lang="en-US"/>
          </a:p>
        </p:txBody>
      </p:sp>
      <p:sp>
        <p:nvSpPr>
          <p:cNvPr id="40" name="Text Placeholder 22"/>
          <p:cNvSpPr>
            <a:spLocks noGrp="1"/>
          </p:cNvSpPr>
          <p:nvPr>
            <p:ph type="body" sz="quarter" idx="12" hasCustomPrompt="1"/>
          </p:nvPr>
        </p:nvSpPr>
        <p:spPr>
          <a:xfrm>
            <a:off x="457200" y="1022785"/>
            <a:ext cx="8153400" cy="533400"/>
          </a:xfrm>
          <a:prstGeom prst="rect">
            <a:avLst/>
          </a:prstGeom>
        </p:spPr>
        <p:txBody>
          <a:bodyPr/>
          <a:lstStyle>
            <a:lvl1pPr>
              <a:defRPr sz="2200">
                <a:solidFill>
                  <a:srgbClr val="063161"/>
                </a:solidFill>
                <a:latin typeface="Georgia" panose="02040502050405020303" pitchFamily="18" charset="0"/>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endParaRPr lang="en-US"/>
          </a:p>
        </p:txBody>
      </p:sp>
    </p:spTree>
    <p:extLst>
      <p:ext uri="{BB962C8B-B14F-4D97-AF65-F5344CB8AC3E}">
        <p14:creationId xmlns:p14="http://schemas.microsoft.com/office/powerpoint/2010/main" val="135624237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hank You Option 2">
    <p:spTree>
      <p:nvGrpSpPr>
        <p:cNvPr id="1" name=""/>
        <p:cNvGrpSpPr/>
        <p:nvPr/>
      </p:nvGrpSpPr>
      <p:grpSpPr>
        <a:xfrm>
          <a:off x="0" y="0"/>
          <a:ext cx="0" cy="0"/>
          <a:chOff x="0" y="0"/>
          <a:chExt cx="0" cy="0"/>
        </a:xfrm>
      </p:grpSpPr>
      <p:sp>
        <p:nvSpPr>
          <p:cNvPr id="3" name="Text Placeholder 2"/>
          <p:cNvSpPr>
            <a:spLocks noGrp="1"/>
          </p:cNvSpPr>
          <p:nvPr>
            <p:ph type="body" sz="quarter" idx="10" hasCustomPrompt="1"/>
          </p:nvPr>
        </p:nvSpPr>
        <p:spPr>
          <a:xfrm>
            <a:off x="457200" y="2514600"/>
            <a:ext cx="6019800" cy="1371600"/>
          </a:xfrm>
          <a:prstGeom prst="rect">
            <a:avLst/>
          </a:prstGeom>
        </p:spPr>
        <p:txBody>
          <a:bodyPr/>
          <a:lstStyle>
            <a:lvl1pPr>
              <a:defRPr sz="8800" baseline="0">
                <a:solidFill>
                  <a:schemeClr val="tx1"/>
                </a:solidFill>
              </a:defRPr>
            </a:lvl1pPr>
          </a:lstStyle>
          <a:p>
            <a:pPr lvl="0"/>
            <a:r>
              <a:rPr lang="en-US"/>
              <a:t>Thank you.</a:t>
            </a:r>
            <a:endParaRPr lang="en-IN"/>
          </a:p>
        </p:txBody>
      </p:sp>
      <p:sp>
        <p:nvSpPr>
          <p:cNvPr id="46" name="Text Placeholder 2"/>
          <p:cNvSpPr>
            <a:spLocks noGrp="1"/>
          </p:cNvSpPr>
          <p:nvPr>
            <p:ph type="body" sz="quarter" idx="12" hasCustomPrompt="1"/>
          </p:nvPr>
        </p:nvSpPr>
        <p:spPr>
          <a:xfrm>
            <a:off x="457200" y="6262963"/>
            <a:ext cx="6019800" cy="249839"/>
          </a:xfrm>
          <a:prstGeom prst="rect">
            <a:avLst/>
          </a:prstGeom>
        </p:spPr>
        <p:txBody>
          <a:bodyPr/>
          <a:lstStyle>
            <a:lvl1pPr>
              <a:defRPr sz="800" baseline="0">
                <a:solidFill>
                  <a:schemeClr val="tx1"/>
                </a:solidFill>
                <a:latin typeface="+mj-lt"/>
              </a:defRPr>
            </a:lvl1pPr>
          </a:lstStyle>
          <a:p>
            <a:pPr lvl="0"/>
            <a:r>
              <a:rPr lang="en-IN"/>
              <a:t>® 2019 Copyright Genpact. All Rights Reserved.</a:t>
            </a:r>
          </a:p>
        </p:txBody>
      </p:sp>
      <p:pic>
        <p:nvPicPr>
          <p:cNvPr id="49" name="Picture 48"/>
          <p:cNvPicPr>
            <a:picLocks noChangeAspect="1"/>
          </p:cNvPicPr>
          <p:nvPr userDrawn="1"/>
        </p:nvPicPr>
        <p:blipFill rotWithShape="1">
          <a:blip r:embed="rId2"/>
          <a:srcRect t="26190"/>
          <a:stretch/>
        </p:blipFill>
        <p:spPr>
          <a:xfrm>
            <a:off x="8001000" y="0"/>
            <a:ext cx="4191000" cy="4309139"/>
          </a:xfrm>
          <a:prstGeom prst="rect">
            <a:avLst/>
          </a:prstGeom>
        </p:spPr>
      </p:pic>
      <p:pic>
        <p:nvPicPr>
          <p:cNvPr id="10" name="Picture 2"/>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457200" y="5007592"/>
            <a:ext cx="2703286" cy="12054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08125426"/>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Process steps continue">
    <p:spTree>
      <p:nvGrpSpPr>
        <p:cNvPr id="1" name=""/>
        <p:cNvGrpSpPr/>
        <p:nvPr/>
      </p:nvGrpSpPr>
      <p:grpSpPr>
        <a:xfrm>
          <a:off x="0" y="0"/>
          <a:ext cx="0" cy="0"/>
          <a:chOff x="0" y="0"/>
          <a:chExt cx="0" cy="0"/>
        </a:xfrm>
      </p:grpSpPr>
      <p:cxnSp>
        <p:nvCxnSpPr>
          <p:cNvPr id="3" name="Straight Connector 2"/>
          <p:cNvCxnSpPr/>
          <p:nvPr userDrawn="1"/>
        </p:nvCxnSpPr>
        <p:spPr>
          <a:xfrm>
            <a:off x="6019800" y="1"/>
            <a:ext cx="0" cy="6864349"/>
          </a:xfrm>
          <a:prstGeom prst="line">
            <a:avLst/>
          </a:prstGeom>
          <a:ln w="127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4" name="Oval 3"/>
          <p:cNvSpPr/>
          <p:nvPr userDrawn="1"/>
        </p:nvSpPr>
        <p:spPr>
          <a:xfrm>
            <a:off x="5486400" y="1160463"/>
            <a:ext cx="1066800" cy="10668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Oval 16"/>
          <p:cNvSpPr/>
          <p:nvPr userDrawn="1"/>
        </p:nvSpPr>
        <p:spPr>
          <a:xfrm>
            <a:off x="5486400" y="2648170"/>
            <a:ext cx="1066800" cy="10668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 Placeholder 22"/>
          <p:cNvSpPr>
            <a:spLocks noGrp="1"/>
          </p:cNvSpPr>
          <p:nvPr>
            <p:ph type="body" sz="quarter" idx="13" hasCustomPrompt="1"/>
          </p:nvPr>
        </p:nvSpPr>
        <p:spPr>
          <a:xfrm>
            <a:off x="6846684" y="1279094"/>
            <a:ext cx="2741202" cy="829538"/>
          </a:xfrm>
          <a:prstGeom prst="rect">
            <a:avLst/>
          </a:prstGeom>
        </p:spPr>
        <p:txBody>
          <a:bodyPr/>
          <a:lstStyle>
            <a:lvl1pPr marL="0" indent="0" algn="l">
              <a:buClr>
                <a:srgbClr val="FF545F"/>
              </a:buClr>
              <a:buFont typeface="Arial" panose="020B0604020202020204" pitchFamily="34" charset="0"/>
              <a:buNone/>
              <a:defRPr sz="1200">
                <a:solidFill>
                  <a:srgbClr val="063161"/>
                </a:solidFill>
                <a:latin typeface="Georgia" panose="02040502050405020303" pitchFamily="18" charset="0"/>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a:t>
            </a:r>
          </a:p>
        </p:txBody>
      </p:sp>
      <p:sp>
        <p:nvSpPr>
          <p:cNvPr id="19" name="Text Placeholder 22"/>
          <p:cNvSpPr>
            <a:spLocks noGrp="1"/>
          </p:cNvSpPr>
          <p:nvPr>
            <p:ph type="body" sz="quarter" idx="18" hasCustomPrompt="1"/>
          </p:nvPr>
        </p:nvSpPr>
        <p:spPr>
          <a:xfrm>
            <a:off x="3657600" y="1445599"/>
            <a:ext cx="1535316" cy="496528"/>
          </a:xfrm>
          <a:prstGeom prst="rect">
            <a:avLst/>
          </a:prstGeom>
        </p:spPr>
        <p:txBody>
          <a:bodyPr/>
          <a:lstStyle>
            <a:lvl1pPr marL="0" indent="0" algn="r">
              <a:buClr>
                <a:srgbClr val="FF545F"/>
              </a:buClr>
              <a:buFont typeface="Arial" panose="020B0604020202020204" pitchFamily="34" charset="0"/>
              <a:buNone/>
              <a:defRPr sz="2800" baseline="30000">
                <a:solidFill>
                  <a:schemeClr val="tx2"/>
                </a:solidFill>
                <a:latin typeface="Georgia" panose="02040502050405020303" pitchFamily="18" charset="0"/>
              </a:defRPr>
            </a:lvl1pPr>
          </a:lstStyle>
          <a:p>
            <a:pPr lvl="0"/>
            <a:r>
              <a:rPr lang="en-US"/>
              <a:t>Heading of 1st point</a:t>
            </a:r>
          </a:p>
        </p:txBody>
      </p:sp>
      <p:sp>
        <p:nvSpPr>
          <p:cNvPr id="20" name="Text Placeholder 22"/>
          <p:cNvSpPr>
            <a:spLocks noGrp="1"/>
          </p:cNvSpPr>
          <p:nvPr>
            <p:ph type="body" sz="quarter" idx="19" hasCustomPrompt="1"/>
          </p:nvPr>
        </p:nvSpPr>
        <p:spPr>
          <a:xfrm>
            <a:off x="6846684" y="2933306"/>
            <a:ext cx="1535316" cy="496528"/>
          </a:xfrm>
          <a:prstGeom prst="rect">
            <a:avLst/>
          </a:prstGeom>
        </p:spPr>
        <p:txBody>
          <a:bodyPr/>
          <a:lstStyle>
            <a:lvl1pPr marL="0" indent="0" algn="l">
              <a:buClr>
                <a:srgbClr val="FF545F"/>
              </a:buClr>
              <a:buFont typeface="Arial" panose="020B0604020202020204" pitchFamily="34" charset="0"/>
              <a:buNone/>
              <a:defRPr sz="2800" baseline="30000">
                <a:solidFill>
                  <a:schemeClr val="accent1"/>
                </a:solidFill>
                <a:latin typeface="Georgia" panose="02040502050405020303" pitchFamily="18" charset="0"/>
              </a:defRPr>
            </a:lvl1pPr>
          </a:lstStyle>
          <a:p>
            <a:pPr lvl="0"/>
            <a:r>
              <a:rPr lang="en-US"/>
              <a:t>Heading of 1st point</a:t>
            </a:r>
          </a:p>
        </p:txBody>
      </p:sp>
      <p:sp>
        <p:nvSpPr>
          <p:cNvPr id="23" name="Text Placeholder 22"/>
          <p:cNvSpPr>
            <a:spLocks noGrp="1"/>
          </p:cNvSpPr>
          <p:nvPr>
            <p:ph type="body" sz="quarter" idx="20" hasCustomPrompt="1"/>
          </p:nvPr>
        </p:nvSpPr>
        <p:spPr>
          <a:xfrm>
            <a:off x="2451714" y="2766801"/>
            <a:ext cx="2741202" cy="829538"/>
          </a:xfrm>
          <a:prstGeom prst="rect">
            <a:avLst/>
          </a:prstGeom>
        </p:spPr>
        <p:txBody>
          <a:bodyPr/>
          <a:lstStyle>
            <a:lvl1pPr marL="0" indent="0" algn="l">
              <a:buClr>
                <a:srgbClr val="FF545F"/>
              </a:buClr>
              <a:buFont typeface="Arial" panose="020B0604020202020204" pitchFamily="34" charset="0"/>
              <a:buNone/>
              <a:defRPr sz="1200">
                <a:solidFill>
                  <a:srgbClr val="063161"/>
                </a:solidFill>
                <a:latin typeface="Georgia" panose="02040502050405020303" pitchFamily="18" charset="0"/>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a:t>
            </a:r>
          </a:p>
        </p:txBody>
      </p:sp>
      <p:sp>
        <p:nvSpPr>
          <p:cNvPr id="24" name="Text Placeholder 22"/>
          <p:cNvSpPr>
            <a:spLocks noGrp="1"/>
          </p:cNvSpPr>
          <p:nvPr>
            <p:ph type="body" sz="quarter" idx="21" hasCustomPrompt="1"/>
          </p:nvPr>
        </p:nvSpPr>
        <p:spPr>
          <a:xfrm>
            <a:off x="5764760" y="1434831"/>
            <a:ext cx="510080" cy="496528"/>
          </a:xfrm>
          <a:prstGeom prst="rect">
            <a:avLst/>
          </a:prstGeom>
        </p:spPr>
        <p:txBody>
          <a:bodyPr/>
          <a:lstStyle>
            <a:lvl1pPr marL="0" indent="0" algn="ctr">
              <a:buClr>
                <a:srgbClr val="FF545F"/>
              </a:buClr>
              <a:buFont typeface="Arial" panose="020B0604020202020204" pitchFamily="34" charset="0"/>
              <a:buNone/>
              <a:defRPr sz="8800" baseline="30000">
                <a:solidFill>
                  <a:schemeClr val="bg1"/>
                </a:solidFill>
                <a:latin typeface="Georgia" panose="02040502050405020303" pitchFamily="18" charset="0"/>
              </a:defRPr>
            </a:lvl1pPr>
          </a:lstStyle>
          <a:p>
            <a:pPr lvl="0"/>
            <a:r>
              <a:rPr lang="en-US"/>
              <a:t>1</a:t>
            </a:r>
          </a:p>
        </p:txBody>
      </p:sp>
      <p:sp>
        <p:nvSpPr>
          <p:cNvPr id="25" name="Text Placeholder 22"/>
          <p:cNvSpPr>
            <a:spLocks noGrp="1"/>
          </p:cNvSpPr>
          <p:nvPr>
            <p:ph type="body" sz="quarter" idx="22" hasCustomPrompt="1"/>
          </p:nvPr>
        </p:nvSpPr>
        <p:spPr>
          <a:xfrm>
            <a:off x="5764760" y="2933045"/>
            <a:ext cx="510080" cy="496528"/>
          </a:xfrm>
          <a:prstGeom prst="rect">
            <a:avLst/>
          </a:prstGeom>
        </p:spPr>
        <p:txBody>
          <a:bodyPr/>
          <a:lstStyle>
            <a:lvl1pPr marL="0" indent="0" algn="ctr">
              <a:buClr>
                <a:srgbClr val="FF545F"/>
              </a:buClr>
              <a:buFont typeface="Arial" panose="020B0604020202020204" pitchFamily="34" charset="0"/>
              <a:buNone/>
              <a:defRPr sz="8800" baseline="30000">
                <a:solidFill>
                  <a:schemeClr val="bg1"/>
                </a:solidFill>
                <a:latin typeface="Georgia" panose="02040502050405020303" pitchFamily="18" charset="0"/>
              </a:defRPr>
            </a:lvl1pPr>
          </a:lstStyle>
          <a:p>
            <a:pPr lvl="0"/>
            <a:r>
              <a:rPr lang="en-US"/>
              <a:t>2</a:t>
            </a:r>
          </a:p>
        </p:txBody>
      </p:sp>
      <p:sp>
        <p:nvSpPr>
          <p:cNvPr id="22" name="Oval 21"/>
          <p:cNvSpPr/>
          <p:nvPr userDrawn="1"/>
        </p:nvSpPr>
        <p:spPr>
          <a:xfrm>
            <a:off x="5486400" y="4254508"/>
            <a:ext cx="1066800" cy="10668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 Placeholder 22"/>
          <p:cNvSpPr>
            <a:spLocks noGrp="1"/>
          </p:cNvSpPr>
          <p:nvPr>
            <p:ph type="body" sz="quarter" idx="23" hasCustomPrompt="1"/>
          </p:nvPr>
        </p:nvSpPr>
        <p:spPr>
          <a:xfrm>
            <a:off x="6846684" y="4373139"/>
            <a:ext cx="2741202" cy="829538"/>
          </a:xfrm>
          <a:prstGeom prst="rect">
            <a:avLst/>
          </a:prstGeom>
        </p:spPr>
        <p:txBody>
          <a:bodyPr/>
          <a:lstStyle>
            <a:lvl1pPr marL="0" indent="0" algn="l">
              <a:buClr>
                <a:srgbClr val="FF545F"/>
              </a:buClr>
              <a:buFont typeface="Arial" panose="020B0604020202020204" pitchFamily="34" charset="0"/>
              <a:buNone/>
              <a:defRPr sz="1200">
                <a:solidFill>
                  <a:srgbClr val="063161"/>
                </a:solidFill>
                <a:latin typeface="Georgia" panose="02040502050405020303" pitchFamily="18" charset="0"/>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a:t>
            </a:r>
          </a:p>
        </p:txBody>
      </p:sp>
      <p:sp>
        <p:nvSpPr>
          <p:cNvPr id="27" name="Text Placeholder 22"/>
          <p:cNvSpPr>
            <a:spLocks noGrp="1"/>
          </p:cNvSpPr>
          <p:nvPr>
            <p:ph type="body" sz="quarter" idx="24" hasCustomPrompt="1"/>
          </p:nvPr>
        </p:nvSpPr>
        <p:spPr>
          <a:xfrm>
            <a:off x="3657600" y="4539644"/>
            <a:ext cx="1535316" cy="496528"/>
          </a:xfrm>
          <a:prstGeom prst="rect">
            <a:avLst/>
          </a:prstGeom>
        </p:spPr>
        <p:txBody>
          <a:bodyPr/>
          <a:lstStyle>
            <a:lvl1pPr marL="0" indent="0" algn="r">
              <a:buClr>
                <a:srgbClr val="FF545F"/>
              </a:buClr>
              <a:buFont typeface="Arial" panose="020B0604020202020204" pitchFamily="34" charset="0"/>
              <a:buNone/>
              <a:defRPr sz="2800" baseline="30000">
                <a:solidFill>
                  <a:schemeClr val="accent1"/>
                </a:solidFill>
                <a:latin typeface="Georgia" panose="02040502050405020303" pitchFamily="18" charset="0"/>
              </a:defRPr>
            </a:lvl1pPr>
          </a:lstStyle>
          <a:p>
            <a:pPr lvl="0"/>
            <a:r>
              <a:rPr lang="en-US"/>
              <a:t>Heading of 1st point</a:t>
            </a:r>
          </a:p>
        </p:txBody>
      </p:sp>
      <p:sp>
        <p:nvSpPr>
          <p:cNvPr id="33" name="Text Placeholder 22"/>
          <p:cNvSpPr>
            <a:spLocks noGrp="1"/>
          </p:cNvSpPr>
          <p:nvPr>
            <p:ph type="body" sz="quarter" idx="25" hasCustomPrompt="1"/>
          </p:nvPr>
        </p:nvSpPr>
        <p:spPr>
          <a:xfrm>
            <a:off x="5764760" y="4528876"/>
            <a:ext cx="510080" cy="496528"/>
          </a:xfrm>
          <a:prstGeom prst="rect">
            <a:avLst/>
          </a:prstGeom>
        </p:spPr>
        <p:txBody>
          <a:bodyPr/>
          <a:lstStyle>
            <a:lvl1pPr marL="0" indent="0" algn="ctr">
              <a:buClr>
                <a:srgbClr val="FF545F"/>
              </a:buClr>
              <a:buFont typeface="Arial" panose="020B0604020202020204" pitchFamily="34" charset="0"/>
              <a:buNone/>
              <a:defRPr sz="8800" baseline="30000">
                <a:solidFill>
                  <a:schemeClr val="bg1"/>
                </a:solidFill>
                <a:latin typeface="Georgia" panose="02040502050405020303" pitchFamily="18" charset="0"/>
              </a:defRPr>
            </a:lvl1pPr>
          </a:lstStyle>
          <a:p>
            <a:pPr lvl="0"/>
            <a:r>
              <a:rPr lang="en-US"/>
              <a:t>3</a:t>
            </a:r>
          </a:p>
        </p:txBody>
      </p:sp>
      <p:sp>
        <p:nvSpPr>
          <p:cNvPr id="39" name="Slide Number Placeholder 5"/>
          <p:cNvSpPr txBox="1">
            <a:spLocks/>
          </p:cNvSpPr>
          <p:nvPr userDrawn="1"/>
        </p:nvSpPr>
        <p:spPr>
          <a:xfrm>
            <a:off x="464594" y="6546567"/>
            <a:ext cx="682256" cy="215444"/>
          </a:xfrm>
          <a:prstGeom prst="rect">
            <a:avLst/>
          </a:prstGeom>
        </p:spPr>
        <p:txBody>
          <a:bodyPr lIns="0" tIns="0" rIns="0" bIns="0" anchor="ctr">
            <a:noAutofit/>
          </a:bodyPr>
          <a:lstStyle>
            <a:defPPr>
              <a:defRPr lang="en-US"/>
            </a:defPPr>
            <a:lvl1pPr marL="0" algn="l" defTabSz="914400" rtl="0" eaLnBrk="1" latinLnBrk="0" hangingPunct="1">
              <a:defRPr sz="800" kern="1200">
                <a:solidFill>
                  <a:srgbClr val="053061"/>
                </a:solidFill>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285110E-A93C-E24B-BA01-8EFF0EF70079}" type="slidenum">
              <a:rPr lang="en-US" b="1" smtClean="0">
                <a:solidFill>
                  <a:schemeClr val="accent6"/>
                </a:solidFill>
                <a:latin typeface="+mn-lt"/>
              </a:rPr>
              <a:pPr/>
              <a:t>‹#›</a:t>
            </a:fld>
            <a:endParaRPr lang="en-US" b="1">
              <a:solidFill>
                <a:schemeClr val="accent6"/>
              </a:solidFill>
              <a:latin typeface="+mn-lt"/>
            </a:endParaRPr>
          </a:p>
        </p:txBody>
      </p:sp>
      <p:sp>
        <p:nvSpPr>
          <p:cNvPr id="40" name="TextBox 39"/>
          <p:cNvSpPr txBox="1"/>
          <p:nvPr userDrawn="1"/>
        </p:nvSpPr>
        <p:spPr>
          <a:xfrm>
            <a:off x="805722" y="6546567"/>
            <a:ext cx="2361408" cy="215444"/>
          </a:xfrm>
          <a:prstGeom prst="rect">
            <a:avLst/>
          </a:prstGeom>
          <a:noFill/>
        </p:spPr>
        <p:txBody>
          <a:bodyPr wrap="square" lIns="0" tIns="0" rIns="0" bIns="0" rtlCol="0" anchor="ctr">
            <a:noAutofit/>
          </a:bodyPr>
          <a:lstStyle/>
          <a:p>
            <a:r>
              <a:rPr lang="en-US" sz="800">
                <a:solidFill>
                  <a:schemeClr val="accent6"/>
                </a:solidFill>
                <a:latin typeface="+mn-lt"/>
                <a:ea typeface="Georgia" charset="0"/>
                <a:cs typeface="Georgia" charset="0"/>
              </a:rPr>
              <a:t>® 2018 Copyright Genpact. All Rights Reserved.</a:t>
            </a:r>
          </a:p>
        </p:txBody>
      </p:sp>
      <p:pic>
        <p:nvPicPr>
          <p:cNvPr id="41" name="Picture 40"/>
          <p:cNvPicPr>
            <a:picLocks noChangeAspect="1"/>
          </p:cNvPicPr>
          <p:nvPr userDrawn="1"/>
        </p:nvPicPr>
        <p:blipFill>
          <a:blip r:embed="rId2"/>
          <a:stretch>
            <a:fillRect/>
          </a:stretch>
        </p:blipFill>
        <p:spPr>
          <a:xfrm>
            <a:off x="10893034" y="6462131"/>
            <a:ext cx="839972" cy="309081"/>
          </a:xfrm>
          <a:prstGeom prst="rect">
            <a:avLst/>
          </a:prstGeom>
        </p:spPr>
      </p:pic>
    </p:spTree>
    <p:extLst>
      <p:ext uri="{BB962C8B-B14F-4D97-AF65-F5344CB8AC3E}">
        <p14:creationId xmlns:p14="http://schemas.microsoft.com/office/powerpoint/2010/main" val="307331247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hank You Option 1">
    <p:spTree>
      <p:nvGrpSpPr>
        <p:cNvPr id="1" name=""/>
        <p:cNvGrpSpPr/>
        <p:nvPr/>
      </p:nvGrpSpPr>
      <p:grpSpPr>
        <a:xfrm>
          <a:off x="0" y="0"/>
          <a:ext cx="0" cy="0"/>
          <a:chOff x="0" y="0"/>
          <a:chExt cx="0" cy="0"/>
        </a:xfrm>
      </p:grpSpPr>
      <p:sp>
        <p:nvSpPr>
          <p:cNvPr id="48" name="Rectangle 47"/>
          <p:cNvSpPr/>
          <p:nvPr userDrawn="1"/>
        </p:nvSpPr>
        <p:spPr>
          <a:xfrm>
            <a:off x="0" y="0"/>
            <a:ext cx="12192000" cy="6858000"/>
          </a:xfrm>
          <a:prstGeom prst="rect">
            <a:avLst/>
          </a:prstGeom>
          <a:solidFill>
            <a:srgbClr val="0732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 Placeholder 2"/>
          <p:cNvSpPr>
            <a:spLocks noGrp="1"/>
          </p:cNvSpPr>
          <p:nvPr>
            <p:ph type="body" sz="quarter" idx="10" hasCustomPrompt="1"/>
          </p:nvPr>
        </p:nvSpPr>
        <p:spPr>
          <a:xfrm>
            <a:off x="457200" y="2514600"/>
            <a:ext cx="6019800" cy="1371600"/>
          </a:xfrm>
          <a:prstGeom prst="rect">
            <a:avLst/>
          </a:prstGeom>
        </p:spPr>
        <p:txBody>
          <a:bodyPr/>
          <a:lstStyle>
            <a:lvl1pPr>
              <a:defRPr sz="8800" baseline="0">
                <a:solidFill>
                  <a:schemeClr val="bg1"/>
                </a:solidFill>
              </a:defRPr>
            </a:lvl1pPr>
          </a:lstStyle>
          <a:p>
            <a:pPr lvl="0"/>
            <a:r>
              <a:rPr lang="en-US"/>
              <a:t>Thank you.</a:t>
            </a:r>
            <a:endParaRPr lang="en-IN"/>
          </a:p>
        </p:txBody>
      </p:sp>
      <p:sp>
        <p:nvSpPr>
          <p:cNvPr id="46" name="Text Placeholder 2"/>
          <p:cNvSpPr>
            <a:spLocks noGrp="1"/>
          </p:cNvSpPr>
          <p:nvPr>
            <p:ph type="body" sz="quarter" idx="12" hasCustomPrompt="1"/>
          </p:nvPr>
        </p:nvSpPr>
        <p:spPr>
          <a:xfrm>
            <a:off x="457200" y="6262963"/>
            <a:ext cx="6019800" cy="249839"/>
          </a:xfrm>
          <a:prstGeom prst="rect">
            <a:avLst/>
          </a:prstGeom>
        </p:spPr>
        <p:txBody>
          <a:bodyPr/>
          <a:lstStyle>
            <a:lvl1pPr>
              <a:defRPr sz="800" baseline="0">
                <a:solidFill>
                  <a:schemeClr val="bg1"/>
                </a:solidFill>
                <a:latin typeface="+mn-lt"/>
              </a:defRPr>
            </a:lvl1pPr>
          </a:lstStyle>
          <a:p>
            <a:pPr lvl="0"/>
            <a:r>
              <a:rPr lang="en-IN"/>
              <a:t>® 2018 Copyright Genpact. All Rights Reserved.</a:t>
            </a:r>
          </a:p>
        </p:txBody>
      </p:sp>
      <p:pic>
        <p:nvPicPr>
          <p:cNvPr id="47" name="Picture 46"/>
          <p:cNvPicPr>
            <a:picLocks noChangeAspect="1"/>
          </p:cNvPicPr>
          <p:nvPr userDrawn="1"/>
        </p:nvPicPr>
        <p:blipFill>
          <a:blip r:embed="rId2"/>
          <a:stretch>
            <a:fillRect/>
          </a:stretch>
        </p:blipFill>
        <p:spPr>
          <a:xfrm>
            <a:off x="457200" y="5181600"/>
            <a:ext cx="2465644" cy="907105"/>
          </a:xfrm>
          <a:prstGeom prst="rect">
            <a:avLst/>
          </a:prstGeom>
        </p:spPr>
      </p:pic>
      <p:pic>
        <p:nvPicPr>
          <p:cNvPr id="49" name="Picture 48"/>
          <p:cNvPicPr>
            <a:picLocks noChangeAspect="1"/>
          </p:cNvPicPr>
          <p:nvPr userDrawn="1"/>
        </p:nvPicPr>
        <p:blipFill rotWithShape="1">
          <a:blip r:embed="rId3"/>
          <a:srcRect t="26190"/>
          <a:stretch/>
        </p:blipFill>
        <p:spPr>
          <a:xfrm>
            <a:off x="8001000" y="0"/>
            <a:ext cx="4191000" cy="4309139"/>
          </a:xfrm>
          <a:prstGeom prst="rect">
            <a:avLst/>
          </a:prstGeom>
        </p:spPr>
      </p:pic>
    </p:spTree>
    <p:extLst>
      <p:ext uri="{BB962C8B-B14F-4D97-AF65-F5344CB8AC3E}">
        <p14:creationId xmlns:p14="http://schemas.microsoft.com/office/powerpoint/2010/main" val="3935220196"/>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hank You Option 2">
    <p:spTree>
      <p:nvGrpSpPr>
        <p:cNvPr id="1" name=""/>
        <p:cNvGrpSpPr/>
        <p:nvPr/>
      </p:nvGrpSpPr>
      <p:grpSpPr>
        <a:xfrm>
          <a:off x="0" y="0"/>
          <a:ext cx="0" cy="0"/>
          <a:chOff x="0" y="0"/>
          <a:chExt cx="0" cy="0"/>
        </a:xfrm>
      </p:grpSpPr>
      <p:sp>
        <p:nvSpPr>
          <p:cNvPr id="3" name="Text Placeholder 2"/>
          <p:cNvSpPr>
            <a:spLocks noGrp="1"/>
          </p:cNvSpPr>
          <p:nvPr>
            <p:ph type="body" sz="quarter" idx="10" hasCustomPrompt="1"/>
          </p:nvPr>
        </p:nvSpPr>
        <p:spPr>
          <a:xfrm>
            <a:off x="457200" y="2514600"/>
            <a:ext cx="6019800" cy="1371600"/>
          </a:xfrm>
          <a:prstGeom prst="rect">
            <a:avLst/>
          </a:prstGeom>
        </p:spPr>
        <p:txBody>
          <a:bodyPr/>
          <a:lstStyle>
            <a:lvl1pPr>
              <a:defRPr sz="8800" baseline="0">
                <a:solidFill>
                  <a:schemeClr val="accent3"/>
                </a:solidFill>
              </a:defRPr>
            </a:lvl1pPr>
          </a:lstStyle>
          <a:p>
            <a:pPr lvl="0"/>
            <a:r>
              <a:rPr lang="en-US"/>
              <a:t>Thank you.</a:t>
            </a:r>
            <a:endParaRPr lang="en-IN"/>
          </a:p>
        </p:txBody>
      </p:sp>
      <p:sp>
        <p:nvSpPr>
          <p:cNvPr id="46" name="Text Placeholder 2"/>
          <p:cNvSpPr>
            <a:spLocks noGrp="1"/>
          </p:cNvSpPr>
          <p:nvPr>
            <p:ph type="body" sz="quarter" idx="12" hasCustomPrompt="1"/>
          </p:nvPr>
        </p:nvSpPr>
        <p:spPr>
          <a:xfrm>
            <a:off x="457200" y="6262963"/>
            <a:ext cx="6019800" cy="249839"/>
          </a:xfrm>
          <a:prstGeom prst="rect">
            <a:avLst/>
          </a:prstGeom>
        </p:spPr>
        <p:txBody>
          <a:bodyPr/>
          <a:lstStyle>
            <a:lvl1pPr>
              <a:defRPr sz="800" baseline="0">
                <a:solidFill>
                  <a:schemeClr val="accent3"/>
                </a:solidFill>
                <a:latin typeface="Calibri" panose="020F0502020204030204" pitchFamily="34" charset="0"/>
              </a:defRPr>
            </a:lvl1pPr>
          </a:lstStyle>
          <a:p>
            <a:pPr lvl="0"/>
            <a:r>
              <a:rPr lang="en-IN"/>
              <a:t>® 2018 Copyright Genpact. All Rights Reserved.</a:t>
            </a:r>
          </a:p>
        </p:txBody>
      </p:sp>
      <p:pic>
        <p:nvPicPr>
          <p:cNvPr id="47" name="Picture 46"/>
          <p:cNvPicPr>
            <a:picLocks noChangeAspect="1"/>
          </p:cNvPicPr>
          <p:nvPr userDrawn="1"/>
        </p:nvPicPr>
        <p:blipFill>
          <a:blip r:embed="rId2"/>
          <a:stretch>
            <a:fillRect/>
          </a:stretch>
        </p:blipFill>
        <p:spPr>
          <a:xfrm>
            <a:off x="457200" y="5181600"/>
            <a:ext cx="2465644" cy="907105"/>
          </a:xfrm>
          <a:prstGeom prst="rect">
            <a:avLst/>
          </a:prstGeom>
        </p:spPr>
      </p:pic>
      <p:pic>
        <p:nvPicPr>
          <p:cNvPr id="49" name="Picture 48"/>
          <p:cNvPicPr>
            <a:picLocks noChangeAspect="1"/>
          </p:cNvPicPr>
          <p:nvPr userDrawn="1"/>
        </p:nvPicPr>
        <p:blipFill rotWithShape="1">
          <a:blip r:embed="rId3"/>
          <a:srcRect t="26190"/>
          <a:stretch/>
        </p:blipFill>
        <p:spPr>
          <a:xfrm>
            <a:off x="8001000" y="0"/>
            <a:ext cx="4191000" cy="4309139"/>
          </a:xfrm>
          <a:prstGeom prst="rect">
            <a:avLst/>
          </a:prstGeom>
        </p:spPr>
      </p:pic>
    </p:spTree>
    <p:extLst>
      <p:ext uri="{BB962C8B-B14F-4D97-AF65-F5344CB8AC3E}">
        <p14:creationId xmlns:p14="http://schemas.microsoft.com/office/powerpoint/2010/main" val="2098608024"/>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hank You Option 3">
    <p:spTree>
      <p:nvGrpSpPr>
        <p:cNvPr id="1" name=""/>
        <p:cNvGrpSpPr/>
        <p:nvPr/>
      </p:nvGrpSpPr>
      <p:grpSpPr>
        <a:xfrm>
          <a:off x="0" y="0"/>
          <a:ext cx="0" cy="0"/>
          <a:chOff x="0" y="0"/>
          <a:chExt cx="0" cy="0"/>
        </a:xfrm>
      </p:grpSpPr>
      <p:sp>
        <p:nvSpPr>
          <p:cNvPr id="48" name="Rectangle 47"/>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 Placeholder 2"/>
          <p:cNvSpPr>
            <a:spLocks noGrp="1"/>
          </p:cNvSpPr>
          <p:nvPr>
            <p:ph type="body" sz="quarter" idx="10" hasCustomPrompt="1"/>
          </p:nvPr>
        </p:nvSpPr>
        <p:spPr>
          <a:xfrm>
            <a:off x="457200" y="2514600"/>
            <a:ext cx="6019800" cy="1371600"/>
          </a:xfrm>
          <a:prstGeom prst="rect">
            <a:avLst/>
          </a:prstGeom>
        </p:spPr>
        <p:txBody>
          <a:bodyPr/>
          <a:lstStyle>
            <a:lvl1pPr>
              <a:defRPr sz="8800" baseline="0">
                <a:solidFill>
                  <a:schemeClr val="bg1"/>
                </a:solidFill>
              </a:defRPr>
            </a:lvl1pPr>
          </a:lstStyle>
          <a:p>
            <a:pPr lvl="0"/>
            <a:r>
              <a:rPr lang="en-US"/>
              <a:t>Thank you.</a:t>
            </a:r>
            <a:endParaRPr lang="en-IN"/>
          </a:p>
        </p:txBody>
      </p:sp>
      <p:sp>
        <p:nvSpPr>
          <p:cNvPr id="46" name="Text Placeholder 2"/>
          <p:cNvSpPr>
            <a:spLocks noGrp="1"/>
          </p:cNvSpPr>
          <p:nvPr>
            <p:ph type="body" sz="quarter" idx="12" hasCustomPrompt="1"/>
          </p:nvPr>
        </p:nvSpPr>
        <p:spPr>
          <a:xfrm>
            <a:off x="457200" y="6262963"/>
            <a:ext cx="6019800" cy="249839"/>
          </a:xfrm>
          <a:prstGeom prst="rect">
            <a:avLst/>
          </a:prstGeom>
        </p:spPr>
        <p:txBody>
          <a:bodyPr/>
          <a:lstStyle>
            <a:lvl1pPr>
              <a:defRPr sz="800" baseline="0">
                <a:solidFill>
                  <a:schemeClr val="bg1"/>
                </a:solidFill>
                <a:latin typeface="Calibri" panose="020F0502020204030204" pitchFamily="34" charset="0"/>
              </a:defRPr>
            </a:lvl1pPr>
          </a:lstStyle>
          <a:p>
            <a:pPr lvl="0"/>
            <a:r>
              <a:rPr lang="en-IN"/>
              <a:t>® 2019 Copyright Genpact. All Rights Reserved.</a:t>
            </a:r>
          </a:p>
        </p:txBody>
      </p:sp>
      <p:pic>
        <p:nvPicPr>
          <p:cNvPr id="47" name="Picture 46"/>
          <p:cNvPicPr>
            <a:picLocks noChangeAspect="1"/>
          </p:cNvPicPr>
          <p:nvPr userDrawn="1"/>
        </p:nvPicPr>
        <p:blipFill>
          <a:blip r:embed="rId2"/>
          <a:stretch>
            <a:fillRect/>
          </a:stretch>
        </p:blipFill>
        <p:spPr>
          <a:xfrm>
            <a:off x="457200" y="5181600"/>
            <a:ext cx="2465644" cy="907105"/>
          </a:xfrm>
          <a:prstGeom prst="rect">
            <a:avLst/>
          </a:prstGeom>
        </p:spPr>
      </p:pic>
      <p:sp>
        <p:nvSpPr>
          <p:cNvPr id="4" name="AutoShape 3"/>
          <p:cNvSpPr>
            <a:spLocks noChangeAspect="1" noChangeArrowheads="1" noTextEdit="1"/>
          </p:cNvSpPr>
          <p:nvPr userDrawn="1"/>
        </p:nvSpPr>
        <p:spPr bwMode="auto">
          <a:xfrm>
            <a:off x="6781800" y="5105400"/>
            <a:ext cx="2465388" cy="906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IN"/>
          </a:p>
        </p:txBody>
      </p:sp>
      <p:pic>
        <p:nvPicPr>
          <p:cNvPr id="45" name="Picture 44"/>
          <p:cNvPicPr>
            <a:picLocks noChangeAspect="1"/>
          </p:cNvPicPr>
          <p:nvPr userDrawn="1"/>
        </p:nvPicPr>
        <p:blipFill rotWithShape="1">
          <a:blip r:embed="rId3"/>
          <a:srcRect t="26190"/>
          <a:stretch/>
        </p:blipFill>
        <p:spPr>
          <a:xfrm>
            <a:off x="8001000" y="0"/>
            <a:ext cx="4191000" cy="4309139"/>
          </a:xfrm>
          <a:prstGeom prst="rect">
            <a:avLst/>
          </a:prstGeom>
        </p:spPr>
      </p:pic>
    </p:spTree>
    <p:extLst>
      <p:ext uri="{BB962C8B-B14F-4D97-AF65-F5344CB8AC3E}">
        <p14:creationId xmlns:p14="http://schemas.microsoft.com/office/powerpoint/2010/main" val="1637527246"/>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userDrawn="1">
  <p:cSld name="Content Base">
    <p:bg>
      <p:bgPr>
        <a:solidFill>
          <a:srgbClr val="FFFFFF"/>
        </a:solidFill>
        <a:effectLst/>
      </p:bgPr>
    </p:bg>
    <p:spTree>
      <p:nvGrpSpPr>
        <p:cNvPr id="1" name=""/>
        <p:cNvGrpSpPr/>
        <p:nvPr/>
      </p:nvGrpSpPr>
      <p:grpSpPr>
        <a:xfrm>
          <a:off x="0" y="0"/>
          <a:ext cx="0" cy="0"/>
          <a:chOff x="0" y="0"/>
          <a:chExt cx="0" cy="0"/>
        </a:xfrm>
      </p:grpSpPr>
      <p:sp>
        <p:nvSpPr>
          <p:cNvPr id="8" name="Text Placeholder 10"/>
          <p:cNvSpPr>
            <a:spLocks noGrp="1"/>
          </p:cNvSpPr>
          <p:nvPr>
            <p:ph type="body" sz="quarter" idx="14" hasCustomPrompt="1"/>
          </p:nvPr>
        </p:nvSpPr>
        <p:spPr>
          <a:xfrm>
            <a:off x="395648" y="568239"/>
            <a:ext cx="10905240" cy="304623"/>
          </a:xfrm>
        </p:spPr>
        <p:txBody>
          <a:bodyPr vert="horz" wrap="square" lIns="0" tIns="0" rIns="0" bIns="0" rtlCol="0">
            <a:noAutofit/>
          </a:bodyPr>
          <a:lstStyle>
            <a:lvl1pPr marL="380990" indent="-380990">
              <a:buFont typeface="Arial" panose="020B0604020202020204" pitchFamily="34" charset="0"/>
              <a:buNone/>
              <a:defRPr lang="id-ID" sz="2133" b="1" kern="0" spc="0" baseline="0" dirty="0">
                <a:gradFill>
                  <a:gsLst>
                    <a:gs pos="2419">
                      <a:schemeClr val="accent2"/>
                    </a:gs>
                    <a:gs pos="7000">
                      <a:schemeClr val="accent2"/>
                    </a:gs>
                  </a:gsLst>
                  <a:lin ang="5400000" scaled="1"/>
                </a:gradFill>
                <a:ea typeface="Roboto Medium" panose="02000000000000000000" pitchFamily="2" charset="0"/>
              </a:defRPr>
            </a:lvl1pPr>
          </a:lstStyle>
          <a:p>
            <a:pPr marL="0" lvl="0" indent="0"/>
            <a:r>
              <a:rPr lang="en-US"/>
              <a:t>Insert Slide Title Here</a:t>
            </a:r>
          </a:p>
        </p:txBody>
      </p:sp>
      <p:sp>
        <p:nvSpPr>
          <p:cNvPr id="9" name="Text Placeholder 10"/>
          <p:cNvSpPr>
            <a:spLocks noGrp="1"/>
          </p:cNvSpPr>
          <p:nvPr>
            <p:ph type="body" sz="quarter" idx="15" hasCustomPrompt="1"/>
          </p:nvPr>
        </p:nvSpPr>
        <p:spPr>
          <a:xfrm>
            <a:off x="414626" y="406154"/>
            <a:ext cx="3020193" cy="156073"/>
          </a:xfrm>
        </p:spPr>
        <p:txBody>
          <a:bodyPr vert="horz" wrap="square" lIns="0" tIns="0" rIns="0" bIns="0" rtlCol="0">
            <a:normAutofit/>
          </a:bodyPr>
          <a:lstStyle>
            <a:lvl1pPr marL="230712" indent="-230712">
              <a:buNone/>
              <a:defRPr lang="id-ID" sz="800" kern="0" spc="200" baseline="0" dirty="0">
                <a:gradFill>
                  <a:gsLst>
                    <a:gs pos="28763">
                      <a:schemeClr val="bg1">
                        <a:lumMod val="50000"/>
                      </a:schemeClr>
                    </a:gs>
                    <a:gs pos="15860">
                      <a:schemeClr val="bg1">
                        <a:lumMod val="50000"/>
                      </a:schemeClr>
                    </a:gs>
                  </a:gsLst>
                  <a:lin ang="5400000" scaled="1"/>
                </a:gradFill>
                <a:ea typeface="Roboto Light" panose="02000000000000000000" pitchFamily="2" charset="0"/>
              </a:defRPr>
            </a:lvl1pPr>
          </a:lstStyle>
          <a:p>
            <a:pPr marL="0" lvl="0" indent="0"/>
            <a:r>
              <a:rPr lang="en-US"/>
              <a:t>SECTION TITLE (OPTIONAL)</a:t>
            </a:r>
            <a:endParaRPr lang="id-ID"/>
          </a:p>
        </p:txBody>
      </p:sp>
      <p:sp>
        <p:nvSpPr>
          <p:cNvPr id="5" name="Text Placeholder 4"/>
          <p:cNvSpPr>
            <a:spLocks noGrp="1"/>
          </p:cNvSpPr>
          <p:nvPr>
            <p:ph type="body" sz="quarter" idx="16"/>
          </p:nvPr>
        </p:nvSpPr>
        <p:spPr>
          <a:xfrm>
            <a:off x="406159" y="850835"/>
            <a:ext cx="10892143" cy="261611"/>
          </a:xfrm>
        </p:spPr>
        <p:txBody>
          <a:bodyPr/>
          <a:lstStyle>
            <a:lvl1pPr marL="0" indent="0">
              <a:buNone/>
              <a:defRPr lang="en-US" sz="1000" kern="1200" spc="53" baseline="0" dirty="0" smtClean="0">
                <a:gradFill>
                  <a:gsLst>
                    <a:gs pos="2419">
                      <a:schemeClr val="bg1">
                        <a:lumMod val="50000"/>
                      </a:schemeClr>
                    </a:gs>
                    <a:gs pos="8000">
                      <a:schemeClr val="bg1">
                        <a:lumMod val="50000"/>
                      </a:schemeClr>
                    </a:gs>
                  </a:gsLst>
                  <a:lin ang="5400000" scaled="0"/>
                </a:gradFill>
                <a:latin typeface="Arial" panose="020B0604020202020204" pitchFamily="34" charset="0"/>
                <a:ea typeface="+mn-ea"/>
                <a:cs typeface="Arial" panose="020B0604020202020204" pitchFamily="34" charset="0"/>
              </a:defRPr>
            </a:lvl1pPr>
            <a:lvl2pPr marL="230710" indent="0">
              <a:buNone/>
              <a:defRPr/>
            </a:lvl2pPr>
            <a:lvl3pPr marL="431789" indent="0">
              <a:buNone/>
              <a:defRPr/>
            </a:lvl3pPr>
            <a:lvl4pPr marL="609585" indent="0">
              <a:buNone/>
              <a:defRPr/>
            </a:lvl4pPr>
            <a:lvl5pPr marL="791614" indent="0">
              <a:buNone/>
              <a:defRPr/>
            </a:lvl5pPr>
          </a:lstStyle>
          <a:p>
            <a:pPr marL="0" lvl="0" indent="0" algn="l" defTabSz="1219170" rtl="0" eaLnBrk="1" latinLnBrk="0" hangingPunct="1">
              <a:lnSpc>
                <a:spcPct val="90000"/>
              </a:lnSpc>
              <a:spcBef>
                <a:spcPts val="1600"/>
              </a:spcBef>
              <a:buClr>
                <a:srgbClr val="0072C8"/>
              </a:buClr>
              <a:buSzPct val="110000"/>
              <a:buFont typeface="Wingdings" panose="05000000000000000000" pitchFamily="2" charset="2"/>
              <a:buNone/>
            </a:pPr>
            <a:r>
              <a:rPr lang="en-US"/>
              <a:t>Click to edit Master text styles</a:t>
            </a:r>
          </a:p>
        </p:txBody>
      </p:sp>
      <p:sp>
        <p:nvSpPr>
          <p:cNvPr id="10" name="Slide Number Placeholder 5"/>
          <p:cNvSpPr>
            <a:spLocks noGrp="1"/>
          </p:cNvSpPr>
          <p:nvPr>
            <p:ph type="sldNum" sz="quarter" idx="12"/>
          </p:nvPr>
        </p:nvSpPr>
        <p:spPr>
          <a:xfrm>
            <a:off x="11377781" y="6460623"/>
            <a:ext cx="431079" cy="265965"/>
          </a:xfrm>
        </p:spPr>
        <p:txBody>
          <a:bodyPr lIns="0" tIns="0" rIns="0" bIns="0"/>
          <a:lstStyle>
            <a:lvl1pPr algn="r">
              <a:defRPr sz="800">
                <a:gradFill>
                  <a:gsLst>
                    <a:gs pos="7258">
                      <a:schemeClr val="accent2"/>
                    </a:gs>
                    <a:gs pos="19000">
                      <a:schemeClr val="accent2"/>
                    </a:gs>
                  </a:gsLst>
                  <a:lin ang="5400000" scaled="1"/>
                </a:gradFill>
                <a:latin typeface="Arial" panose="020B0604020202020204" pitchFamily="34" charset="0"/>
                <a:ea typeface="Roboto Light" panose="02000000000000000000" pitchFamily="2" charset="0"/>
                <a:cs typeface="Arial" panose="020B0604020202020204" pitchFamily="34" charset="0"/>
              </a:defRPr>
            </a:lvl1pPr>
          </a:lstStyle>
          <a:p>
            <a:fld id="{FCEE2C88-6C8F-484D-AF69-578F576B1F44}" type="slidenum">
              <a:rPr lang="en-US" smtClean="0"/>
              <a:pPr/>
              <a:t>‹#›</a:t>
            </a:fld>
            <a:endParaRPr lang="en-US"/>
          </a:p>
        </p:txBody>
      </p:sp>
      <p:sp>
        <p:nvSpPr>
          <p:cNvPr id="6" name="TextBox 5"/>
          <p:cNvSpPr txBox="1"/>
          <p:nvPr userDrawn="1"/>
        </p:nvSpPr>
        <p:spPr>
          <a:xfrm>
            <a:off x="6811617" y="0"/>
            <a:ext cx="2729948" cy="400110"/>
          </a:xfrm>
          <a:prstGeom prst="rect">
            <a:avLst/>
          </a:prstGeom>
          <a:solidFill>
            <a:srgbClr val="FFFF00"/>
          </a:solidFill>
        </p:spPr>
        <p:txBody>
          <a:bodyPr wrap="square" rtlCol="0">
            <a:spAutoFit/>
          </a:bodyPr>
          <a:lstStyle/>
          <a:p>
            <a:r>
              <a:rPr lang="en-US" sz="2000">
                <a:solidFill>
                  <a:srgbClr val="FF0000"/>
                </a:solidFill>
              </a:rPr>
              <a:t>DRAFT TEMPLATE ONLY</a:t>
            </a:r>
          </a:p>
        </p:txBody>
      </p:sp>
    </p:spTree>
    <p:extLst>
      <p:ext uri="{BB962C8B-B14F-4D97-AF65-F5344CB8AC3E}">
        <p14:creationId xmlns:p14="http://schemas.microsoft.com/office/powerpoint/2010/main" val="3193475800"/>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7"/>
            <a:ext cx="9144000" cy="1655763"/>
          </a:xfrm>
        </p:spPr>
        <p:txBody>
          <a:bodyPr/>
          <a:lstStyle>
            <a:lvl1pPr marL="0" indent="0" algn="ctr">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p>
        </p:txBody>
      </p:sp>
      <p:sp>
        <p:nvSpPr>
          <p:cNvPr id="4" name="Date Placeholder 3"/>
          <p:cNvSpPr>
            <a:spLocks noGrp="1"/>
          </p:cNvSpPr>
          <p:nvPr>
            <p:ph type="dt" sz="half" idx="10"/>
          </p:nvPr>
        </p:nvSpPr>
        <p:spPr>
          <a:xfrm>
            <a:off x="838200" y="6356351"/>
            <a:ext cx="2743200" cy="365125"/>
          </a:xfrm>
          <a:prstGeom prst="rect">
            <a:avLst/>
          </a:prstGeom>
        </p:spPr>
        <p:txBody>
          <a:bodyPr/>
          <a:lstStyle/>
          <a:p>
            <a:endParaRPr lang="en-US"/>
          </a:p>
        </p:txBody>
      </p:sp>
      <p:sp>
        <p:nvSpPr>
          <p:cNvPr id="5" name="Footer Placeholder 4"/>
          <p:cNvSpPr>
            <a:spLocks noGrp="1"/>
          </p:cNvSpPr>
          <p:nvPr>
            <p:ph type="ftr" sz="quarter" idx="11"/>
          </p:nvPr>
        </p:nvSpPr>
        <p:spPr>
          <a:xfrm>
            <a:off x="4038600" y="6356351"/>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D6A4DCE3-FFE7-4A70-9EB1-2DFD47D83809}" type="slidenum">
              <a:rPr lang="en-US" smtClean="0"/>
              <a:t>‹#›</a:t>
            </a:fld>
            <a:endParaRPr lang="en-US"/>
          </a:p>
        </p:txBody>
      </p:sp>
      <p:sp>
        <p:nvSpPr>
          <p:cNvPr id="7" name="TextBox 6"/>
          <p:cNvSpPr txBox="1"/>
          <p:nvPr userDrawn="1"/>
        </p:nvSpPr>
        <p:spPr>
          <a:xfrm>
            <a:off x="6811617" y="0"/>
            <a:ext cx="2729948" cy="400110"/>
          </a:xfrm>
          <a:prstGeom prst="rect">
            <a:avLst/>
          </a:prstGeom>
          <a:solidFill>
            <a:srgbClr val="FFFF00"/>
          </a:solidFill>
        </p:spPr>
        <p:txBody>
          <a:bodyPr wrap="square" rtlCol="0">
            <a:spAutoFit/>
          </a:bodyPr>
          <a:lstStyle/>
          <a:p>
            <a:r>
              <a:rPr lang="en-US" sz="2000">
                <a:solidFill>
                  <a:srgbClr val="FF0000"/>
                </a:solidFill>
              </a:rPr>
              <a:t>DRAFT TEMPLATE ONLY</a:t>
            </a:r>
          </a:p>
        </p:txBody>
      </p:sp>
    </p:spTree>
    <p:extLst>
      <p:ext uri="{BB962C8B-B14F-4D97-AF65-F5344CB8AC3E}">
        <p14:creationId xmlns:p14="http://schemas.microsoft.com/office/powerpoint/2010/main" val="3175775375"/>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One-column w/ call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4085" y="304362"/>
            <a:ext cx="11511375" cy="353943"/>
          </a:xfrm>
        </p:spPr>
        <p:txBody>
          <a:bodyPr>
            <a:spAutoFit/>
          </a:bodyPr>
          <a:lstStyle>
            <a:lvl1pPr>
              <a:defRPr sz="1700"/>
            </a:lvl1pPr>
          </a:lstStyle>
          <a:p>
            <a:r>
              <a:rPr lang="en-US"/>
              <a:t>Click To Edit Master Title Style</a:t>
            </a:r>
          </a:p>
        </p:txBody>
      </p:sp>
      <p:sp>
        <p:nvSpPr>
          <p:cNvPr id="3" name="TextBox 2"/>
          <p:cNvSpPr txBox="1"/>
          <p:nvPr userDrawn="1"/>
        </p:nvSpPr>
        <p:spPr>
          <a:xfrm>
            <a:off x="6811617" y="0"/>
            <a:ext cx="2729948" cy="400110"/>
          </a:xfrm>
          <a:prstGeom prst="rect">
            <a:avLst/>
          </a:prstGeom>
          <a:solidFill>
            <a:srgbClr val="FFFF00"/>
          </a:solidFill>
        </p:spPr>
        <p:txBody>
          <a:bodyPr wrap="square" rtlCol="0">
            <a:spAutoFit/>
          </a:bodyPr>
          <a:lstStyle/>
          <a:p>
            <a:r>
              <a:rPr lang="en-US" sz="2000">
                <a:solidFill>
                  <a:srgbClr val="FF0000"/>
                </a:solidFill>
              </a:rPr>
              <a:t>DRAFT TEMPLATE ONLY</a:t>
            </a:r>
          </a:p>
        </p:txBody>
      </p:sp>
    </p:spTree>
    <p:extLst>
      <p:ext uri="{BB962C8B-B14F-4D97-AF65-F5344CB8AC3E}">
        <p14:creationId xmlns:p14="http://schemas.microsoft.com/office/powerpoint/2010/main" val="118070252"/>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userDrawn="1">
  <p:cSld name="1_Pointer slide">
    <p:spTree>
      <p:nvGrpSpPr>
        <p:cNvPr id="1" name=""/>
        <p:cNvGrpSpPr/>
        <p:nvPr/>
      </p:nvGrpSpPr>
      <p:grpSpPr>
        <a:xfrm>
          <a:off x="0" y="0"/>
          <a:ext cx="0" cy="0"/>
          <a:chOff x="0" y="0"/>
          <a:chExt cx="0" cy="0"/>
        </a:xfrm>
      </p:grpSpPr>
      <p:sp>
        <p:nvSpPr>
          <p:cNvPr id="16" name="Slide Number Placeholder 5"/>
          <p:cNvSpPr txBox="1">
            <a:spLocks/>
          </p:cNvSpPr>
          <p:nvPr userDrawn="1"/>
        </p:nvSpPr>
        <p:spPr>
          <a:xfrm>
            <a:off x="464594" y="6546567"/>
            <a:ext cx="682256" cy="215444"/>
          </a:xfrm>
          <a:prstGeom prst="rect">
            <a:avLst/>
          </a:prstGeom>
        </p:spPr>
        <p:txBody>
          <a:bodyPr lIns="0" tIns="0" rIns="0" bIns="0" anchor="ctr">
            <a:noAutofit/>
          </a:bodyPr>
          <a:lstStyle>
            <a:defPPr>
              <a:defRPr lang="en-US"/>
            </a:defPPr>
            <a:lvl1pPr marL="0" algn="l" defTabSz="914400" rtl="0" eaLnBrk="1" latinLnBrk="0" hangingPunct="1">
              <a:defRPr sz="800" kern="1200">
                <a:solidFill>
                  <a:srgbClr val="053061"/>
                </a:solidFill>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285110E-A93C-E24B-BA01-8EFF0EF70079}" type="slidenum">
              <a:rPr lang="en-US" b="1" smtClean="0">
                <a:solidFill>
                  <a:schemeClr val="tx1"/>
                </a:solidFill>
                <a:latin typeface="+mn-lt"/>
              </a:rPr>
              <a:pPr/>
              <a:t>‹#›</a:t>
            </a:fld>
            <a:endParaRPr lang="en-US" b="1">
              <a:solidFill>
                <a:schemeClr val="tx1"/>
              </a:solidFill>
              <a:latin typeface="+mn-lt"/>
            </a:endParaRPr>
          </a:p>
        </p:txBody>
      </p:sp>
      <p:sp>
        <p:nvSpPr>
          <p:cNvPr id="17" name="TextBox 16"/>
          <p:cNvSpPr txBox="1"/>
          <p:nvPr userDrawn="1"/>
        </p:nvSpPr>
        <p:spPr>
          <a:xfrm>
            <a:off x="805722" y="6546567"/>
            <a:ext cx="2361408" cy="215444"/>
          </a:xfrm>
          <a:prstGeom prst="rect">
            <a:avLst/>
          </a:prstGeom>
          <a:noFill/>
        </p:spPr>
        <p:txBody>
          <a:bodyPr wrap="square" lIns="0" tIns="0" rIns="0" bIns="0" rtlCol="0" anchor="ctr">
            <a:noAutofit/>
          </a:bodyPr>
          <a:lstStyle/>
          <a:p>
            <a:r>
              <a:rPr lang="en-US" sz="800">
                <a:solidFill>
                  <a:schemeClr val="tx1"/>
                </a:solidFill>
                <a:latin typeface="+mn-lt"/>
                <a:ea typeface="Georgia" charset="0"/>
                <a:cs typeface="Georgia" charset="0"/>
              </a:rPr>
              <a:t>® 2019 Copyright Genpact. All Rights Reserved.</a:t>
            </a:r>
          </a:p>
        </p:txBody>
      </p:sp>
      <p:pic>
        <p:nvPicPr>
          <p:cNvPr id="18" name="Picture 17"/>
          <p:cNvPicPr>
            <a:picLocks noChangeAspect="1"/>
          </p:cNvPicPr>
          <p:nvPr userDrawn="1"/>
        </p:nvPicPr>
        <p:blipFill>
          <a:blip r:embed="rId2"/>
          <a:stretch>
            <a:fillRect/>
          </a:stretch>
        </p:blipFill>
        <p:spPr>
          <a:xfrm>
            <a:off x="10893034" y="6462131"/>
            <a:ext cx="839972" cy="309081"/>
          </a:xfrm>
          <a:prstGeom prst="rect">
            <a:avLst/>
          </a:prstGeom>
        </p:spPr>
      </p:pic>
      <p:sp>
        <p:nvSpPr>
          <p:cNvPr id="33" name="Text Placeholder 22"/>
          <p:cNvSpPr>
            <a:spLocks noGrp="1"/>
          </p:cNvSpPr>
          <p:nvPr>
            <p:ph type="body" sz="quarter" idx="11" hasCustomPrompt="1"/>
          </p:nvPr>
        </p:nvSpPr>
        <p:spPr>
          <a:xfrm>
            <a:off x="457200" y="471715"/>
            <a:ext cx="11277600" cy="533400"/>
          </a:xfrm>
          <a:prstGeom prst="rect">
            <a:avLst/>
          </a:prstGeom>
        </p:spPr>
        <p:txBody>
          <a:bodyPr lIns="0" rIns="0" anchor="t" anchorCtr="0"/>
          <a:lstStyle>
            <a:lvl1pPr>
              <a:defRPr sz="3000">
                <a:solidFill>
                  <a:schemeClr val="tx1"/>
                </a:solidFill>
                <a:latin typeface="Georgia" panose="02040502050405020303" pitchFamily="18" charset="0"/>
              </a:defRPr>
            </a:lvl1pPr>
          </a:lstStyle>
          <a:p>
            <a:pPr lvl="0"/>
            <a:r>
              <a:rPr lang="en-US"/>
              <a:t>Content slide title goes here</a:t>
            </a:r>
          </a:p>
        </p:txBody>
      </p:sp>
      <p:pic>
        <p:nvPicPr>
          <p:cNvPr id="6" name="Picture 5">
            <a:extLst>
              <a:ext uri="{FF2B5EF4-FFF2-40B4-BE49-F238E27FC236}">
                <a16:creationId xmlns:a16="http://schemas.microsoft.com/office/drawing/2014/main" id="{7FBD31E9-BC83-453E-B866-46A4DBA2C6D4}"/>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210800" y="6484793"/>
            <a:ext cx="457200" cy="286419"/>
          </a:xfrm>
          <a:prstGeom prst="rect">
            <a:avLst/>
          </a:prstGeom>
        </p:spPr>
      </p:pic>
    </p:spTree>
    <p:extLst>
      <p:ext uri="{BB962C8B-B14F-4D97-AF65-F5344CB8AC3E}">
        <p14:creationId xmlns:p14="http://schemas.microsoft.com/office/powerpoint/2010/main" val="3496651450"/>
      </p:ext>
    </p:extLst>
  </p:cSld>
  <p:clrMapOvr>
    <a:masterClrMapping/>
  </p:clrMapOvr>
  <p:extLst>
    <p:ext uri="{DCECCB84-F9BA-43D5-87BE-67443E8EF086}">
      <p15:sldGuideLst xmlns:p15="http://schemas.microsoft.com/office/powerpoint/2012/main">
        <p15:guide id="2" pos="288">
          <p15:clr>
            <a:srgbClr val="FBAE40"/>
          </p15:clr>
        </p15:guide>
        <p15:guide id="3" pos="7392">
          <p15:clr>
            <a:srgbClr val="FBAE40"/>
          </p15:clr>
        </p15:guide>
        <p15:guide id="5" orient="horz" pos="288">
          <p15:clr>
            <a:srgbClr val="FBAE40"/>
          </p15:clr>
        </p15:guide>
        <p15:guide id="6" orient="horz" pos="4032">
          <p15:clr>
            <a:srgbClr val="FBAE4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cSld name="Cover Slide">
    <p:spTree>
      <p:nvGrpSpPr>
        <p:cNvPr id="1" name=""/>
        <p:cNvGrpSpPr/>
        <p:nvPr/>
      </p:nvGrpSpPr>
      <p:grpSpPr>
        <a:xfrm>
          <a:off x="0" y="0"/>
          <a:ext cx="0" cy="0"/>
          <a:chOff x="0" y="0"/>
          <a:chExt cx="0" cy="0"/>
        </a:xfrm>
      </p:grpSpPr>
      <p:pic>
        <p:nvPicPr>
          <p:cNvPr id="6" name="Picture 1">
            <a:extLst>
              <a:ext uri="{FF2B5EF4-FFF2-40B4-BE49-F238E27FC236}">
                <a16:creationId xmlns:a16="http://schemas.microsoft.com/office/drawing/2014/main" id="{95D22056-17AA-A34C-95C5-9F4FABF1BB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1113"/>
            <a:ext cx="12209463" cy="686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2">
            <a:extLst>
              <a:ext uri="{FF2B5EF4-FFF2-40B4-BE49-F238E27FC236}">
                <a16:creationId xmlns:a16="http://schemas.microsoft.com/office/drawing/2014/main" id="{03415B9D-AAD7-1B4B-A416-AD3509E6775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753600" y="474663"/>
            <a:ext cx="1979613" cy="728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4">
            <a:extLst>
              <a:ext uri="{FF2B5EF4-FFF2-40B4-BE49-F238E27FC236}">
                <a16:creationId xmlns:a16="http://schemas.microsoft.com/office/drawing/2014/main" id="{66DF9875-3511-5047-9BD0-0E27BE1C1528}"/>
              </a:ext>
            </a:extLst>
          </p:cNvPr>
          <p:cNvSpPr txBox="1">
            <a:spLocks/>
          </p:cNvSpPr>
          <p:nvPr/>
        </p:nvSpPr>
        <p:spPr>
          <a:xfrm>
            <a:off x="457200" y="6408738"/>
            <a:ext cx="5129213" cy="255587"/>
          </a:xfrm>
          <a:prstGeom prst="rect">
            <a:avLst/>
          </a:prstGeom>
        </p:spPr>
        <p:txBody>
          <a:bodyPr lIns="0" tIns="0" rIns="0" bIns="0"/>
          <a:lstStyle>
            <a:lvl1pPr algn="l" defTabSz="914400" rtl="0" eaLnBrk="1" latinLnBrk="0" hangingPunct="1">
              <a:lnSpc>
                <a:spcPct val="90000"/>
              </a:lnSpc>
              <a:spcBef>
                <a:spcPct val="0"/>
              </a:spcBef>
              <a:buNone/>
              <a:defRPr sz="3000" kern="1200">
                <a:solidFill>
                  <a:srgbClr val="053061"/>
                </a:solidFill>
                <a:latin typeface="Georgia" charset="0"/>
                <a:ea typeface="Georgia" charset="0"/>
                <a:cs typeface="Georgia" charset="0"/>
              </a:defRPr>
            </a:lvl1pPr>
          </a:lstStyle>
          <a:p>
            <a:pPr fontAlgn="auto">
              <a:spcAft>
                <a:spcPts val="0"/>
              </a:spcAft>
              <a:defRPr/>
            </a:pPr>
            <a:r>
              <a:rPr lang="en-US" sz="800">
                <a:solidFill>
                  <a:srgbClr val="44546A"/>
                </a:solidFill>
                <a:latin typeface="+mn-lt"/>
                <a:ea typeface="Calibri" charset="0"/>
                <a:cs typeface="Calibri" charset="0"/>
              </a:rPr>
              <a:t>® 2019 Copyright Genpact. All Rights Reserved.</a:t>
            </a:r>
          </a:p>
        </p:txBody>
      </p:sp>
      <p:sp>
        <p:nvSpPr>
          <p:cNvPr id="16" name="Text Placeholder 15"/>
          <p:cNvSpPr>
            <a:spLocks noGrp="1"/>
          </p:cNvSpPr>
          <p:nvPr>
            <p:ph type="body" sz="quarter" idx="13"/>
          </p:nvPr>
        </p:nvSpPr>
        <p:spPr>
          <a:xfrm>
            <a:off x="3182233" y="4175579"/>
            <a:ext cx="6459537" cy="1828800"/>
          </a:xfrm>
          <a:prstGeom prst="rect">
            <a:avLst/>
          </a:prstGeom>
        </p:spPr>
        <p:txBody>
          <a:bodyPr/>
          <a:lstStyle>
            <a:lvl1pPr>
              <a:lnSpc>
                <a:spcPts val="2200"/>
              </a:lnSpc>
              <a:defRPr sz="2000">
                <a:solidFill>
                  <a:schemeClr val="accent6"/>
                </a:solidFill>
                <a:latin typeface="+mj-lt"/>
              </a:defRPr>
            </a:lvl1pPr>
            <a:lvl2pPr algn="l">
              <a:defRPr/>
            </a:lvl2pPr>
          </a:lstStyle>
          <a:p>
            <a:pPr lvl="0"/>
            <a:r>
              <a:rPr lang="en-US"/>
              <a:t>Edit Master text styles</a:t>
            </a:r>
          </a:p>
          <a:p>
            <a:pPr lvl="1"/>
            <a:r>
              <a:rPr lang="en-US"/>
              <a:t>Second level</a:t>
            </a:r>
          </a:p>
        </p:txBody>
      </p:sp>
      <p:sp>
        <p:nvSpPr>
          <p:cNvPr id="7" name="Text Placeholder 6"/>
          <p:cNvSpPr>
            <a:spLocks noGrp="1"/>
          </p:cNvSpPr>
          <p:nvPr>
            <p:ph type="body" sz="quarter" idx="10"/>
          </p:nvPr>
        </p:nvSpPr>
        <p:spPr>
          <a:xfrm>
            <a:off x="3182233" y="2008094"/>
            <a:ext cx="6858000" cy="381000"/>
          </a:xfrm>
          <a:prstGeom prst="rect">
            <a:avLst/>
          </a:prstGeom>
        </p:spPr>
        <p:txBody>
          <a:bodyPr/>
          <a:lstStyle>
            <a:lvl1pPr>
              <a:defRPr sz="2000" baseline="0">
                <a:solidFill>
                  <a:schemeClr val="accent6"/>
                </a:solidFill>
                <a:latin typeface="+mj-lt"/>
              </a:defRPr>
            </a:lvl1pPr>
          </a:lstStyle>
          <a:p>
            <a:pPr lvl="0"/>
            <a:r>
              <a:rPr lang="en-US"/>
              <a:t>Edit Master text styles</a:t>
            </a:r>
          </a:p>
        </p:txBody>
      </p:sp>
      <p:sp>
        <p:nvSpPr>
          <p:cNvPr id="5" name="Text Placeholder 4"/>
          <p:cNvSpPr>
            <a:spLocks noGrp="1"/>
          </p:cNvSpPr>
          <p:nvPr>
            <p:ph type="body" sz="quarter" idx="14"/>
          </p:nvPr>
        </p:nvSpPr>
        <p:spPr>
          <a:xfrm>
            <a:off x="3182233" y="2597150"/>
            <a:ext cx="6876167" cy="1447800"/>
          </a:xfrm>
          <a:prstGeom prst="rect">
            <a:avLst/>
          </a:prstGeom>
        </p:spPr>
        <p:txBody>
          <a:bodyPr/>
          <a:lstStyle>
            <a:lvl1pPr>
              <a:lnSpc>
                <a:spcPts val="5100"/>
              </a:lnSpc>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1pPr>
            <a:lvl2pP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stStyle>
          <a:p>
            <a:pPr lvl="0"/>
            <a:r>
              <a:rPr lang="en-US"/>
              <a:t>Edit Master text styles</a:t>
            </a:r>
          </a:p>
        </p:txBody>
      </p:sp>
    </p:spTree>
    <p:extLst>
      <p:ext uri="{BB962C8B-B14F-4D97-AF65-F5344CB8AC3E}">
        <p14:creationId xmlns:p14="http://schemas.microsoft.com/office/powerpoint/2010/main" val="3151007077"/>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userDrawn="1">
  <p:cSld name="1_Content and Picture">
    <p:spTree>
      <p:nvGrpSpPr>
        <p:cNvPr id="1" name=""/>
        <p:cNvGrpSpPr/>
        <p:nvPr/>
      </p:nvGrpSpPr>
      <p:grpSpPr>
        <a:xfrm>
          <a:off x="0" y="0"/>
          <a:ext cx="0" cy="0"/>
          <a:chOff x="0" y="0"/>
          <a:chExt cx="0" cy="0"/>
        </a:xfrm>
      </p:grpSpPr>
      <p:sp>
        <p:nvSpPr>
          <p:cNvPr id="14" name="Text Placeholder 22"/>
          <p:cNvSpPr>
            <a:spLocks noGrp="1"/>
          </p:cNvSpPr>
          <p:nvPr>
            <p:ph type="body" sz="quarter" idx="11" hasCustomPrompt="1"/>
          </p:nvPr>
        </p:nvSpPr>
        <p:spPr>
          <a:xfrm>
            <a:off x="460744" y="471715"/>
            <a:ext cx="7235456" cy="533400"/>
          </a:xfrm>
          <a:prstGeom prst="rect">
            <a:avLst/>
          </a:prstGeom>
        </p:spPr>
        <p:txBody>
          <a:bodyPr lIns="0" anchor="ctr"/>
          <a:lstStyle>
            <a:lvl1pPr>
              <a:defRPr sz="3000" baseline="0">
                <a:solidFill>
                  <a:srgbClr val="063161"/>
                </a:solidFill>
                <a:latin typeface="Georgia" panose="02040502050405020303" pitchFamily="18" charset="0"/>
              </a:defRPr>
            </a:lvl1pPr>
          </a:lstStyle>
          <a:p>
            <a:pPr lvl="0"/>
            <a:r>
              <a:rPr lang="en-IN"/>
              <a:t>Content slide title goes here</a:t>
            </a:r>
            <a:endParaRPr lang="en-US"/>
          </a:p>
        </p:txBody>
      </p:sp>
      <p:sp>
        <p:nvSpPr>
          <p:cNvPr id="15" name="Text Placeholder 22"/>
          <p:cNvSpPr>
            <a:spLocks noGrp="1"/>
          </p:cNvSpPr>
          <p:nvPr>
            <p:ph type="body" sz="quarter" idx="12" hasCustomPrompt="1"/>
          </p:nvPr>
        </p:nvSpPr>
        <p:spPr>
          <a:xfrm>
            <a:off x="460744" y="980623"/>
            <a:ext cx="9673856" cy="533400"/>
          </a:xfrm>
          <a:prstGeom prst="rect">
            <a:avLst/>
          </a:prstGeom>
        </p:spPr>
        <p:txBody>
          <a:bodyPr lIns="0" anchor="ctr"/>
          <a:lstStyle>
            <a:lvl1pPr>
              <a:defRPr sz="2200">
                <a:solidFill>
                  <a:srgbClr val="063161"/>
                </a:solidFill>
                <a:latin typeface="Georgia" panose="02040502050405020303" pitchFamily="18" charset="0"/>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endParaRPr lang="en-US"/>
          </a:p>
        </p:txBody>
      </p:sp>
      <p:sp>
        <p:nvSpPr>
          <p:cNvPr id="16" name="Slide Number Placeholder 5"/>
          <p:cNvSpPr txBox="1">
            <a:spLocks/>
          </p:cNvSpPr>
          <p:nvPr userDrawn="1"/>
        </p:nvSpPr>
        <p:spPr>
          <a:xfrm>
            <a:off x="464595" y="6546567"/>
            <a:ext cx="682256" cy="215444"/>
          </a:xfrm>
          <a:prstGeom prst="rect">
            <a:avLst/>
          </a:prstGeom>
        </p:spPr>
        <p:txBody>
          <a:bodyPr lIns="0" tIns="0" rIns="0" bIns="0" anchor="ctr">
            <a:noAutofit/>
          </a:bodyPr>
          <a:lstStyle>
            <a:defPPr>
              <a:defRPr lang="en-US"/>
            </a:defPPr>
            <a:lvl1pPr marL="0" algn="l" defTabSz="914400" rtl="0" eaLnBrk="1" latinLnBrk="0" hangingPunct="1">
              <a:defRPr sz="800" kern="1200">
                <a:solidFill>
                  <a:srgbClr val="053061"/>
                </a:solidFill>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285110E-A93C-E24B-BA01-8EFF0EF70079}" type="slidenum">
              <a:rPr lang="en-US" sz="800" b="1" smtClean="0">
                <a:solidFill>
                  <a:schemeClr val="accent6"/>
                </a:solidFill>
                <a:latin typeface="+mn-lt"/>
              </a:rPr>
              <a:pPr/>
              <a:t>‹#›</a:t>
            </a:fld>
            <a:endParaRPr lang="en-US" sz="800" b="1">
              <a:solidFill>
                <a:schemeClr val="accent6"/>
              </a:solidFill>
              <a:latin typeface="+mn-lt"/>
            </a:endParaRPr>
          </a:p>
        </p:txBody>
      </p:sp>
      <p:sp>
        <p:nvSpPr>
          <p:cNvPr id="17" name="TextBox 16"/>
          <p:cNvSpPr txBox="1"/>
          <p:nvPr userDrawn="1"/>
        </p:nvSpPr>
        <p:spPr>
          <a:xfrm>
            <a:off x="805723" y="6546567"/>
            <a:ext cx="2361408" cy="215444"/>
          </a:xfrm>
          <a:prstGeom prst="rect">
            <a:avLst/>
          </a:prstGeom>
          <a:noFill/>
        </p:spPr>
        <p:txBody>
          <a:bodyPr wrap="square" lIns="0" tIns="0" rIns="0" bIns="0" rtlCol="0" anchor="ctr">
            <a:noAutofit/>
          </a:bodyPr>
          <a:lstStyle/>
          <a:p>
            <a:r>
              <a:rPr lang="en-US" sz="800">
                <a:solidFill>
                  <a:schemeClr val="accent6"/>
                </a:solidFill>
                <a:latin typeface="+mn-lt"/>
                <a:ea typeface="Georgia" charset="0"/>
                <a:cs typeface="Georgia" charset="0"/>
              </a:rPr>
              <a:t>© 2019 Copyright Genpact. All Rights Reserved.</a:t>
            </a:r>
          </a:p>
        </p:txBody>
      </p:sp>
      <p:pic>
        <p:nvPicPr>
          <p:cNvPr id="7" name="Picture 2"/>
          <p:cNvPicPr>
            <a:picLocks noChangeAspect="1" noChangeArrowheads="1"/>
          </p:cNvPicPr>
          <p:nvPr userDrawn="1"/>
        </p:nvPicPr>
        <p:blipFill>
          <a:blip r:embed="rId2" cstate="print">
            <a:extLst>
              <a:ext uri="{28A0092B-C50C-407E-A947-70E740481C1C}">
                <a14:useLocalDpi xmlns:a14="http://schemas.microsoft.com/office/drawing/2010/main"/>
              </a:ext>
            </a:extLst>
          </a:blip>
          <a:srcRect/>
          <a:stretch>
            <a:fillRect/>
          </a:stretch>
        </p:blipFill>
        <p:spPr bwMode="auto">
          <a:xfrm>
            <a:off x="10894219" y="6463445"/>
            <a:ext cx="838200" cy="308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1714527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000" b="0" i="0">
                <a:solidFill>
                  <a:srgbClr val="053060"/>
                </a:solidFill>
                <a:latin typeface="Georgia"/>
                <a:cs typeface="Georgia"/>
              </a:defRPr>
            </a:lvl1pPr>
          </a:lstStyle>
          <a:p>
            <a:endParaRPr/>
          </a:p>
        </p:txBody>
      </p:sp>
      <p:sp>
        <p:nvSpPr>
          <p:cNvPr id="3" name="Holder 3"/>
          <p:cNvSpPr>
            <a:spLocks noGrp="1"/>
          </p:cNvSpPr>
          <p:nvPr>
            <p:ph type="body" idx="1"/>
          </p:nvPr>
        </p:nvSpPr>
        <p:spPr/>
        <p:txBody>
          <a:bodyPr lIns="0" tIns="0" rIns="0" bIns="0"/>
          <a:lstStyle>
            <a:lvl1pPr>
              <a:defRPr sz="2400" b="0" i="0">
                <a:solidFill>
                  <a:srgbClr val="053060"/>
                </a:solidFill>
                <a:latin typeface="Georgia"/>
                <a:cs typeface="Georgia"/>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7/9/2025</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827388249"/>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447800"/>
            <a:ext cx="5388864" cy="762000"/>
          </a:xfrm>
        </p:spPr>
        <p:txBody>
          <a:bodyPr anchor="b"/>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362202"/>
            <a:ext cx="5388864" cy="3657601"/>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7600" y="1447800"/>
            <a:ext cx="5388864" cy="762000"/>
          </a:xfrm>
        </p:spPr>
        <p:txBody>
          <a:bodyPr anchor="b"/>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7600" y="2362202"/>
            <a:ext cx="5388864" cy="3657601"/>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733479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userDrawn="1">
  <p:cSld name="ONE ">
    <p:spTree>
      <p:nvGrpSpPr>
        <p:cNvPr id="1" name=""/>
        <p:cNvGrpSpPr/>
        <p:nvPr/>
      </p:nvGrpSpPr>
      <p:grpSpPr>
        <a:xfrm>
          <a:off x="0" y="0"/>
          <a:ext cx="0" cy="0"/>
          <a:chOff x="0" y="0"/>
          <a:chExt cx="0" cy="0"/>
        </a:xfrm>
      </p:grpSpPr>
      <p:sp>
        <p:nvSpPr>
          <p:cNvPr id="14" name="Text Placeholder 22"/>
          <p:cNvSpPr>
            <a:spLocks noGrp="1"/>
          </p:cNvSpPr>
          <p:nvPr>
            <p:ph type="body" sz="quarter" idx="11" hasCustomPrompt="1"/>
          </p:nvPr>
        </p:nvSpPr>
        <p:spPr>
          <a:xfrm>
            <a:off x="460744" y="471715"/>
            <a:ext cx="11272262" cy="533400"/>
          </a:xfrm>
          <a:prstGeom prst="rect">
            <a:avLst/>
          </a:prstGeom>
        </p:spPr>
        <p:txBody>
          <a:bodyPr anchor="t"/>
          <a:lstStyle>
            <a:lvl1pPr>
              <a:defRPr sz="3000" baseline="0">
                <a:solidFill>
                  <a:srgbClr val="063161"/>
                </a:solidFill>
                <a:latin typeface="Georgia" panose="02040502050405020303" pitchFamily="18" charset="0"/>
              </a:defRPr>
            </a:lvl1pPr>
          </a:lstStyle>
          <a:p>
            <a:pPr lvl="0"/>
            <a:r>
              <a:rPr lang="en-IN"/>
              <a:t>Content slide title goes here</a:t>
            </a:r>
            <a:endParaRPr lang="en-US"/>
          </a:p>
        </p:txBody>
      </p:sp>
      <p:sp>
        <p:nvSpPr>
          <p:cNvPr id="16" name="Slide Number Placeholder 5"/>
          <p:cNvSpPr txBox="1">
            <a:spLocks/>
          </p:cNvSpPr>
          <p:nvPr userDrawn="1"/>
        </p:nvSpPr>
        <p:spPr>
          <a:xfrm>
            <a:off x="464594" y="6546567"/>
            <a:ext cx="682256" cy="215444"/>
          </a:xfrm>
          <a:prstGeom prst="rect">
            <a:avLst/>
          </a:prstGeom>
        </p:spPr>
        <p:txBody>
          <a:bodyPr lIns="0" tIns="0" rIns="0" bIns="0" anchor="ctr">
            <a:noAutofit/>
          </a:bodyPr>
          <a:lstStyle>
            <a:defPPr>
              <a:defRPr lang="en-US"/>
            </a:defPPr>
            <a:lvl1pPr marL="0" algn="l" defTabSz="914400" rtl="0" eaLnBrk="1" latinLnBrk="0" hangingPunct="1">
              <a:defRPr sz="800" kern="1200">
                <a:solidFill>
                  <a:srgbClr val="053061"/>
                </a:solidFill>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A285110E-A93C-E24B-BA01-8EFF0EF70079}" type="slidenum">
              <a:rPr kumimoji="0" lang="en-US" sz="800" b="1" i="0" u="none" strike="noStrike" kern="1200" cap="none" spc="0" normalizeH="0" baseline="0" noProof="0" smtClean="0">
                <a:ln>
                  <a:noFill/>
                </a:ln>
                <a:solidFill>
                  <a:srgbClr val="073262"/>
                </a:solidFill>
                <a:effectLst/>
                <a:uLnTx/>
                <a:uFillTx/>
                <a:latin typeface="Georgia"/>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800" b="1" i="0" u="none" strike="noStrike" kern="1200" cap="none" spc="0" normalizeH="0" baseline="0" noProof="0">
              <a:ln>
                <a:noFill/>
              </a:ln>
              <a:solidFill>
                <a:srgbClr val="073262"/>
              </a:solidFill>
              <a:effectLst/>
              <a:uLnTx/>
              <a:uFillTx/>
              <a:latin typeface="Georgia"/>
            </a:endParaRPr>
          </a:p>
        </p:txBody>
      </p:sp>
      <p:sp>
        <p:nvSpPr>
          <p:cNvPr id="17" name="TextBox 16"/>
          <p:cNvSpPr txBox="1"/>
          <p:nvPr userDrawn="1"/>
        </p:nvSpPr>
        <p:spPr>
          <a:xfrm>
            <a:off x="805722" y="6546567"/>
            <a:ext cx="2361408" cy="215444"/>
          </a:xfrm>
          <a:prstGeom prst="rect">
            <a:avLst/>
          </a:prstGeom>
          <a:noFill/>
        </p:spPr>
        <p:txBody>
          <a:bodyPr wrap="square" lIns="0" tIns="0" rIns="0" b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IN" sz="800" b="0" i="0" u="none" strike="noStrike" kern="1200" cap="none" spc="0" normalizeH="0" baseline="0" noProof="0">
                <a:ln>
                  <a:noFill/>
                </a:ln>
                <a:solidFill>
                  <a:srgbClr val="073262"/>
                </a:solidFill>
                <a:effectLst/>
                <a:uLnTx/>
                <a:uFillTx/>
                <a:latin typeface="Georgia"/>
                <a:ea typeface="Georgia" charset="0"/>
                <a:cs typeface="Georgia" charset="0"/>
              </a:rPr>
              <a:t>© 2019 Copyright Genpact. All Rights Reserved.</a:t>
            </a:r>
            <a:endParaRPr kumimoji="0" lang="en-US" sz="800" b="0" i="0" u="none" strike="noStrike" kern="1200" cap="none" spc="0" normalizeH="0" baseline="0" noProof="0">
              <a:ln>
                <a:noFill/>
              </a:ln>
              <a:solidFill>
                <a:srgbClr val="073262"/>
              </a:solidFill>
              <a:effectLst/>
              <a:uLnTx/>
              <a:uFillTx/>
              <a:latin typeface="Georgia"/>
              <a:ea typeface="Georgia" charset="0"/>
              <a:cs typeface="Georgia" charset="0"/>
            </a:endParaRPr>
          </a:p>
        </p:txBody>
      </p:sp>
      <p:pic>
        <p:nvPicPr>
          <p:cNvPr id="18" name="Picture 1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0893034" y="6462131"/>
            <a:ext cx="839972" cy="309081"/>
          </a:xfrm>
          <a:prstGeom prst="rect">
            <a:avLst/>
          </a:prstGeom>
        </p:spPr>
      </p:pic>
    </p:spTree>
    <p:extLst>
      <p:ext uri="{BB962C8B-B14F-4D97-AF65-F5344CB8AC3E}">
        <p14:creationId xmlns:p14="http://schemas.microsoft.com/office/powerpoint/2010/main" val="148428858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userDrawn="1">
  <p:cSld name="2_Pointer slide">
    <p:spTree>
      <p:nvGrpSpPr>
        <p:cNvPr id="1" name=""/>
        <p:cNvGrpSpPr/>
        <p:nvPr/>
      </p:nvGrpSpPr>
      <p:grpSpPr>
        <a:xfrm>
          <a:off x="0" y="0"/>
          <a:ext cx="0" cy="0"/>
          <a:chOff x="0" y="0"/>
          <a:chExt cx="0" cy="0"/>
        </a:xfrm>
      </p:grpSpPr>
      <p:sp>
        <p:nvSpPr>
          <p:cNvPr id="16" name="Slide Number Placeholder 5"/>
          <p:cNvSpPr txBox="1">
            <a:spLocks/>
          </p:cNvSpPr>
          <p:nvPr userDrawn="1"/>
        </p:nvSpPr>
        <p:spPr>
          <a:xfrm>
            <a:off x="464594" y="6546567"/>
            <a:ext cx="682256" cy="215444"/>
          </a:xfrm>
          <a:prstGeom prst="rect">
            <a:avLst/>
          </a:prstGeom>
        </p:spPr>
        <p:txBody>
          <a:bodyPr lIns="0" tIns="0" rIns="0" bIns="0" anchor="ctr">
            <a:noAutofit/>
          </a:bodyPr>
          <a:lstStyle>
            <a:defPPr>
              <a:defRPr lang="en-US"/>
            </a:defPPr>
            <a:lvl1pPr marL="0" algn="l" defTabSz="914400" rtl="0" eaLnBrk="1" latinLnBrk="0" hangingPunct="1">
              <a:defRPr sz="800" kern="1200">
                <a:solidFill>
                  <a:srgbClr val="053061"/>
                </a:solidFill>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285110E-A93C-E24B-BA01-8EFF0EF70079}" type="slidenum">
              <a:rPr lang="en-US" b="1" smtClean="0">
                <a:solidFill>
                  <a:schemeClr val="tx1"/>
                </a:solidFill>
                <a:latin typeface="+mn-lt"/>
              </a:rPr>
              <a:pPr/>
              <a:t>‹#›</a:t>
            </a:fld>
            <a:endParaRPr lang="en-US" b="1">
              <a:solidFill>
                <a:schemeClr val="tx1"/>
              </a:solidFill>
              <a:latin typeface="+mn-lt"/>
            </a:endParaRPr>
          </a:p>
        </p:txBody>
      </p:sp>
      <p:sp>
        <p:nvSpPr>
          <p:cNvPr id="17" name="TextBox 16"/>
          <p:cNvSpPr txBox="1"/>
          <p:nvPr userDrawn="1"/>
        </p:nvSpPr>
        <p:spPr>
          <a:xfrm>
            <a:off x="805722" y="6546567"/>
            <a:ext cx="2361408" cy="215444"/>
          </a:xfrm>
          <a:prstGeom prst="rect">
            <a:avLst/>
          </a:prstGeom>
          <a:noFill/>
        </p:spPr>
        <p:txBody>
          <a:bodyPr wrap="square" lIns="0" tIns="0" rIns="0" bIns="0" rtlCol="0" anchor="ctr">
            <a:noAutofit/>
          </a:bodyPr>
          <a:lstStyle/>
          <a:p>
            <a:r>
              <a:rPr lang="en-US" sz="800">
                <a:solidFill>
                  <a:schemeClr val="tx1"/>
                </a:solidFill>
                <a:latin typeface="+mn-lt"/>
                <a:ea typeface="Georgia" charset="0"/>
                <a:cs typeface="Georgia" charset="0"/>
              </a:rPr>
              <a:t>® 2019 Copyright Genpact. All Rights Reserved.</a:t>
            </a:r>
          </a:p>
        </p:txBody>
      </p:sp>
      <p:sp>
        <p:nvSpPr>
          <p:cNvPr id="33" name="Text Placeholder 22"/>
          <p:cNvSpPr>
            <a:spLocks noGrp="1"/>
          </p:cNvSpPr>
          <p:nvPr>
            <p:ph type="body" sz="quarter" idx="11" hasCustomPrompt="1"/>
          </p:nvPr>
        </p:nvSpPr>
        <p:spPr>
          <a:xfrm>
            <a:off x="457200" y="471715"/>
            <a:ext cx="11277600" cy="533400"/>
          </a:xfrm>
          <a:prstGeom prst="rect">
            <a:avLst/>
          </a:prstGeom>
        </p:spPr>
        <p:txBody>
          <a:bodyPr lIns="0" tIns="0" rIns="0" anchor="t" anchorCtr="0"/>
          <a:lstStyle>
            <a:lvl1pPr>
              <a:defRPr sz="3000">
                <a:solidFill>
                  <a:schemeClr val="tx1"/>
                </a:solidFill>
                <a:latin typeface="Georgia" panose="02040502050405020303" pitchFamily="18" charset="0"/>
              </a:defRPr>
            </a:lvl1pPr>
          </a:lstStyle>
          <a:p>
            <a:pPr lvl="0"/>
            <a:r>
              <a:rPr lang="en-US"/>
              <a:t>Content slide title goes here</a:t>
            </a:r>
          </a:p>
        </p:txBody>
      </p:sp>
      <p:sp>
        <p:nvSpPr>
          <p:cNvPr id="34" name="Text Placeholder 22"/>
          <p:cNvSpPr>
            <a:spLocks noGrp="1"/>
          </p:cNvSpPr>
          <p:nvPr>
            <p:ph type="body" sz="quarter" idx="12" hasCustomPrompt="1"/>
          </p:nvPr>
        </p:nvSpPr>
        <p:spPr>
          <a:xfrm>
            <a:off x="457200" y="976087"/>
            <a:ext cx="11277600" cy="533400"/>
          </a:xfrm>
          <a:prstGeom prst="rect">
            <a:avLst/>
          </a:prstGeom>
        </p:spPr>
        <p:txBody>
          <a:bodyPr lIns="0" tIns="0" rIns="0" anchor="t" anchorCtr="0"/>
          <a:lstStyle>
            <a:lvl1pPr>
              <a:defRPr sz="2200">
                <a:solidFill>
                  <a:schemeClr val="tx1"/>
                </a:solidFill>
                <a:latin typeface="Georgia" panose="02040502050405020303" pitchFamily="18" charset="0"/>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endParaRPr lang="en-US"/>
          </a:p>
        </p:txBody>
      </p:sp>
      <p:pic>
        <p:nvPicPr>
          <p:cNvPr id="8" name="Picture 7"/>
          <p:cNvPicPr>
            <a:picLocks noChangeAspect="1"/>
          </p:cNvPicPr>
          <p:nvPr userDrawn="1"/>
        </p:nvPicPr>
        <p:blipFill>
          <a:blip r:embed="rId2"/>
          <a:stretch>
            <a:fillRect/>
          </a:stretch>
        </p:blipFill>
        <p:spPr>
          <a:xfrm>
            <a:off x="10893034" y="6462131"/>
            <a:ext cx="839972" cy="309081"/>
          </a:xfrm>
          <a:prstGeom prst="rect">
            <a:avLst/>
          </a:prstGeom>
        </p:spPr>
      </p:pic>
    </p:spTree>
    <p:extLst>
      <p:ext uri="{BB962C8B-B14F-4D97-AF65-F5344CB8AC3E}">
        <p14:creationId xmlns:p14="http://schemas.microsoft.com/office/powerpoint/2010/main" val="2136519123"/>
      </p:ext>
    </p:extLst>
  </p:cSld>
  <p:clrMapOvr>
    <a:masterClrMapping/>
  </p:clrMapOvr>
  <p:extLst>
    <p:ext uri="{DCECCB84-F9BA-43D5-87BE-67443E8EF086}">
      <p15:sldGuideLst xmlns:p15="http://schemas.microsoft.com/office/powerpoint/2012/main">
        <p15:guide id="2" pos="288">
          <p15:clr>
            <a:srgbClr val="FBAE40"/>
          </p15:clr>
        </p15:guide>
        <p15:guide id="3" pos="7392">
          <p15:clr>
            <a:srgbClr val="FBAE40"/>
          </p15:clr>
        </p15:guide>
        <p15:guide id="5" orient="horz" pos="288">
          <p15:clr>
            <a:srgbClr val="FBAE40"/>
          </p15:clr>
        </p15:guide>
        <p15:guide id="6" orient="horz" pos="4032">
          <p15:clr>
            <a:srgbClr val="FBAE4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userDrawn="1">
  <p:cSld name="1_One line">
    <p:spTree>
      <p:nvGrpSpPr>
        <p:cNvPr id="1" name=""/>
        <p:cNvGrpSpPr/>
        <p:nvPr/>
      </p:nvGrpSpPr>
      <p:grpSpPr>
        <a:xfrm>
          <a:off x="0" y="0"/>
          <a:ext cx="0" cy="0"/>
          <a:chOff x="0" y="0"/>
          <a:chExt cx="0" cy="0"/>
        </a:xfrm>
      </p:grpSpPr>
      <p:sp>
        <p:nvSpPr>
          <p:cNvPr id="16" name="Slide Number Placeholder 5"/>
          <p:cNvSpPr txBox="1">
            <a:spLocks/>
          </p:cNvSpPr>
          <p:nvPr userDrawn="1"/>
        </p:nvSpPr>
        <p:spPr>
          <a:xfrm>
            <a:off x="464594" y="6546567"/>
            <a:ext cx="682256" cy="215444"/>
          </a:xfrm>
          <a:prstGeom prst="rect">
            <a:avLst/>
          </a:prstGeom>
        </p:spPr>
        <p:txBody>
          <a:bodyPr lIns="0" tIns="0" rIns="0" bIns="0" anchor="ctr">
            <a:noAutofit/>
          </a:bodyPr>
          <a:lstStyle>
            <a:defPPr>
              <a:defRPr lang="en-US"/>
            </a:defPPr>
            <a:lvl1pPr marL="0" algn="l" defTabSz="914400" rtl="0" eaLnBrk="1" latinLnBrk="0" hangingPunct="1">
              <a:defRPr sz="800" kern="1200">
                <a:solidFill>
                  <a:srgbClr val="053061"/>
                </a:solidFill>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285110E-A93C-E24B-BA01-8EFF0EF70079}" type="slidenum">
              <a:rPr lang="en-US" b="1" smtClean="0">
                <a:solidFill>
                  <a:schemeClr val="tx1"/>
                </a:solidFill>
                <a:latin typeface="+mn-lt"/>
              </a:rPr>
              <a:pPr/>
              <a:t>‹#›</a:t>
            </a:fld>
            <a:endParaRPr lang="en-US" b="1">
              <a:solidFill>
                <a:schemeClr val="tx1"/>
              </a:solidFill>
              <a:latin typeface="+mn-lt"/>
            </a:endParaRPr>
          </a:p>
        </p:txBody>
      </p:sp>
      <p:sp>
        <p:nvSpPr>
          <p:cNvPr id="17" name="TextBox 16"/>
          <p:cNvSpPr txBox="1"/>
          <p:nvPr userDrawn="1"/>
        </p:nvSpPr>
        <p:spPr>
          <a:xfrm>
            <a:off x="805722" y="6546567"/>
            <a:ext cx="2361408" cy="215444"/>
          </a:xfrm>
          <a:prstGeom prst="rect">
            <a:avLst/>
          </a:prstGeom>
          <a:noFill/>
        </p:spPr>
        <p:txBody>
          <a:bodyPr wrap="square" lIns="0" tIns="0" rIns="0" bIns="0" rtlCol="0" anchor="ctr">
            <a:noAutofit/>
          </a:bodyPr>
          <a:lstStyle/>
          <a:p>
            <a:r>
              <a:rPr lang="en-US" sz="800">
                <a:solidFill>
                  <a:schemeClr val="tx1"/>
                </a:solidFill>
                <a:latin typeface="+mn-lt"/>
                <a:ea typeface="Georgia" charset="0"/>
                <a:cs typeface="Georgia" charset="0"/>
              </a:rPr>
              <a:t>® 2019 Copyright Genpact. All Rights Reserved.</a:t>
            </a:r>
          </a:p>
        </p:txBody>
      </p:sp>
      <p:pic>
        <p:nvPicPr>
          <p:cNvPr id="18" name="Picture 17"/>
          <p:cNvPicPr>
            <a:picLocks noChangeAspect="1"/>
          </p:cNvPicPr>
          <p:nvPr userDrawn="1"/>
        </p:nvPicPr>
        <p:blipFill>
          <a:blip r:embed="rId2"/>
          <a:stretch>
            <a:fillRect/>
          </a:stretch>
        </p:blipFill>
        <p:spPr>
          <a:xfrm>
            <a:off x="10893034" y="6462131"/>
            <a:ext cx="839972" cy="309081"/>
          </a:xfrm>
          <a:prstGeom prst="rect">
            <a:avLst/>
          </a:prstGeom>
        </p:spPr>
      </p:pic>
      <p:sp>
        <p:nvSpPr>
          <p:cNvPr id="6" name="Text Placeholder 22"/>
          <p:cNvSpPr>
            <a:spLocks noGrp="1"/>
          </p:cNvSpPr>
          <p:nvPr>
            <p:ph type="body" sz="quarter" idx="11" hasCustomPrompt="1"/>
          </p:nvPr>
        </p:nvSpPr>
        <p:spPr>
          <a:xfrm>
            <a:off x="457200" y="410028"/>
            <a:ext cx="11277600" cy="533400"/>
          </a:xfrm>
          <a:prstGeom prst="rect">
            <a:avLst/>
          </a:prstGeom>
        </p:spPr>
        <p:txBody>
          <a:bodyPr lIns="0" rIns="0" anchor="t" anchorCtr="0"/>
          <a:lstStyle>
            <a:lvl1pPr>
              <a:defRPr sz="3000">
                <a:solidFill>
                  <a:schemeClr val="tx1"/>
                </a:solidFill>
                <a:latin typeface="Georgia" panose="02040502050405020303" pitchFamily="18" charset="0"/>
              </a:defRPr>
            </a:lvl1pPr>
          </a:lstStyle>
          <a:p>
            <a:pPr lvl="0"/>
            <a:r>
              <a:rPr lang="en-US"/>
              <a:t>Content slide title goes here</a:t>
            </a:r>
          </a:p>
        </p:txBody>
      </p:sp>
    </p:spTree>
    <p:extLst>
      <p:ext uri="{BB962C8B-B14F-4D97-AF65-F5344CB8AC3E}">
        <p14:creationId xmlns:p14="http://schemas.microsoft.com/office/powerpoint/2010/main" val="583845363"/>
      </p:ext>
    </p:extLst>
  </p:cSld>
  <p:clrMapOvr>
    <a:masterClrMapping/>
  </p:clrMapOvr>
  <p:extLst>
    <p:ext uri="{DCECCB84-F9BA-43D5-87BE-67443E8EF086}">
      <p15:sldGuideLst xmlns:p15="http://schemas.microsoft.com/office/powerpoint/2012/main">
        <p15:guide id="1" pos="288">
          <p15:clr>
            <a:srgbClr val="FBAE40"/>
          </p15:clr>
        </p15:guide>
        <p15:guide id="2" pos="7392">
          <p15:clr>
            <a:srgbClr val="FBAE40"/>
          </p15:clr>
        </p15:guide>
        <p15:guide id="3" orient="horz" pos="288">
          <p15:clr>
            <a:srgbClr val="FBAE40"/>
          </p15:clr>
        </p15:guide>
        <p15:guide id="4" orient="horz" pos="4032">
          <p15:clr>
            <a:srgbClr val="FBAE4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B134CCE-865E-4A09-93F5-94F7C4878DC5}" type="datetimeFigureOut">
              <a:rPr lang="en-US" smtClean="0"/>
              <a:t>7/9/2025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A1D9DF8-D8E6-4878-AB0D-3079091A679C}" type="slidenum">
              <a:rPr lang="en-US" smtClean="0"/>
              <a:t>‹#›</a:t>
            </a:fld>
            <a:endParaRPr lang="en-US"/>
          </a:p>
        </p:txBody>
      </p:sp>
    </p:spTree>
    <p:extLst>
      <p:ext uri="{BB962C8B-B14F-4D97-AF65-F5344CB8AC3E}">
        <p14:creationId xmlns:p14="http://schemas.microsoft.com/office/powerpoint/2010/main" val="434256778"/>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1_Agenda Slide Option 1">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2" cy="6872513"/>
          </a:xfrm>
          <a:prstGeom prst="rect">
            <a:avLst/>
          </a:prstGeom>
        </p:spPr>
      </p:pic>
      <p:sp>
        <p:nvSpPr>
          <p:cNvPr id="4" name="Text Placeholder 3"/>
          <p:cNvSpPr>
            <a:spLocks noGrp="1"/>
          </p:cNvSpPr>
          <p:nvPr>
            <p:ph type="body" sz="quarter" idx="10" hasCustomPrompt="1"/>
          </p:nvPr>
        </p:nvSpPr>
        <p:spPr>
          <a:xfrm>
            <a:off x="464594" y="468090"/>
            <a:ext cx="4114800" cy="533400"/>
          </a:xfrm>
          <a:prstGeom prst="rect">
            <a:avLst/>
          </a:prstGeom>
        </p:spPr>
        <p:txBody>
          <a:bodyPr/>
          <a:lstStyle>
            <a:lvl1pPr>
              <a:defRPr sz="3200">
                <a:solidFill>
                  <a:schemeClr val="bg1"/>
                </a:solidFill>
                <a:latin typeface="+mj-lt"/>
              </a:defRPr>
            </a:lvl1pPr>
          </a:lstStyle>
          <a:p>
            <a:r>
              <a:rPr lang="en-US" sz="3200">
                <a:solidFill>
                  <a:schemeClr val="bg1"/>
                </a:solidFill>
              </a:rPr>
              <a:t>Agenda</a:t>
            </a:r>
            <a:r>
              <a:rPr lang="ko-KR" altLang="en-US" sz="3200">
                <a:solidFill>
                  <a:schemeClr val="bg1"/>
                </a:solidFill>
              </a:rPr>
              <a:t> </a:t>
            </a:r>
            <a:r>
              <a:rPr lang="en-US" altLang="ko-KR" sz="3200">
                <a:solidFill>
                  <a:schemeClr val="bg1"/>
                </a:solidFill>
              </a:rPr>
              <a:t>opt 1</a:t>
            </a:r>
            <a:endParaRPr lang="en-US" sz="3200">
              <a:solidFill>
                <a:schemeClr val="bg1"/>
              </a:solidFill>
            </a:endParaRPr>
          </a:p>
        </p:txBody>
      </p:sp>
      <p:pic>
        <p:nvPicPr>
          <p:cNvPr id="22" name="Picture 2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74375" y="6446360"/>
            <a:ext cx="868156" cy="340728"/>
          </a:xfrm>
          <a:prstGeom prst="rect">
            <a:avLst/>
          </a:prstGeom>
        </p:spPr>
      </p:pic>
      <p:sp>
        <p:nvSpPr>
          <p:cNvPr id="26" name="Slide Number Placeholder 5"/>
          <p:cNvSpPr txBox="1">
            <a:spLocks/>
          </p:cNvSpPr>
          <p:nvPr userDrawn="1"/>
        </p:nvSpPr>
        <p:spPr>
          <a:xfrm>
            <a:off x="464594" y="6546567"/>
            <a:ext cx="682256" cy="215444"/>
          </a:xfrm>
          <a:prstGeom prst="rect">
            <a:avLst/>
          </a:prstGeom>
        </p:spPr>
        <p:txBody>
          <a:bodyPr lIns="0" tIns="0" rIns="0" bIns="0" anchor="ctr">
            <a:noAutofit/>
          </a:bodyPr>
          <a:lstStyle>
            <a:defPPr>
              <a:defRPr lang="en-US"/>
            </a:defPPr>
            <a:lvl1pPr marL="0" algn="l" defTabSz="914400" rtl="0" eaLnBrk="1" latinLnBrk="0" hangingPunct="1">
              <a:defRPr sz="800" kern="1200">
                <a:solidFill>
                  <a:srgbClr val="053061"/>
                </a:solidFill>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A285110E-A93C-E24B-BA01-8EFF0EF70079}" type="slidenum">
              <a:rPr kumimoji="0" lang="en-US" sz="800" b="1" i="0" u="none" strike="noStrike" kern="1200" cap="none" spc="0" normalizeH="0" baseline="0" noProof="0" smtClean="0">
                <a:ln>
                  <a:noFill/>
                </a:ln>
                <a:solidFill>
                  <a:prstClr val="white"/>
                </a:solidFill>
                <a:effectLst/>
                <a:uLnTx/>
                <a:uFillTx/>
                <a:latin typeface="Georgia"/>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800" b="1" i="0" u="none" strike="noStrike" kern="1200" cap="none" spc="0" normalizeH="0" baseline="0" noProof="0">
              <a:ln>
                <a:noFill/>
              </a:ln>
              <a:solidFill>
                <a:prstClr val="white"/>
              </a:solidFill>
              <a:effectLst/>
              <a:uLnTx/>
              <a:uFillTx/>
              <a:latin typeface="Georgia"/>
            </a:endParaRPr>
          </a:p>
        </p:txBody>
      </p:sp>
      <p:sp>
        <p:nvSpPr>
          <p:cNvPr id="27" name="TextBox 26"/>
          <p:cNvSpPr txBox="1"/>
          <p:nvPr userDrawn="1"/>
        </p:nvSpPr>
        <p:spPr>
          <a:xfrm>
            <a:off x="805722" y="6546567"/>
            <a:ext cx="2361408" cy="215444"/>
          </a:xfrm>
          <a:prstGeom prst="rect">
            <a:avLst/>
          </a:prstGeom>
          <a:noFill/>
        </p:spPr>
        <p:txBody>
          <a:bodyPr wrap="square" lIns="0" tIns="0" rIns="0" b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white"/>
                </a:solidFill>
                <a:effectLst/>
                <a:uLnTx/>
                <a:uFillTx/>
                <a:latin typeface="Georgia"/>
                <a:ea typeface="Georgia" charset="0"/>
                <a:cs typeface="Georgia" charset="0"/>
              </a:rPr>
              <a:t>® 2017 Copyright Genpact. All Rights Reserved.</a:t>
            </a:r>
          </a:p>
        </p:txBody>
      </p:sp>
      <p:sp>
        <p:nvSpPr>
          <p:cNvPr id="8" name="Text Placeholder 5"/>
          <p:cNvSpPr>
            <a:spLocks noGrp="1"/>
          </p:cNvSpPr>
          <p:nvPr>
            <p:ph type="body" sz="quarter" idx="11" hasCustomPrompt="1"/>
          </p:nvPr>
        </p:nvSpPr>
        <p:spPr>
          <a:xfrm>
            <a:off x="464594" y="1828800"/>
            <a:ext cx="9067800" cy="4343400"/>
          </a:xfrm>
          <a:prstGeom prst="rect">
            <a:avLst/>
          </a:prstGeom>
        </p:spPr>
        <p:txBody>
          <a:bodyPr/>
          <a:lstStyle>
            <a:lvl1pPr marL="0" marR="0" indent="0" algn="l" defTabSz="914400" rtl="0" eaLnBrk="1" fontAlgn="auto" latinLnBrk="0" hangingPunct="1">
              <a:lnSpc>
                <a:spcPct val="100000"/>
              </a:lnSpc>
              <a:spcBef>
                <a:spcPts val="0"/>
              </a:spcBef>
              <a:spcAft>
                <a:spcPts val="0"/>
              </a:spcAft>
              <a:buClrTx/>
              <a:buSzTx/>
              <a:buFontTx/>
              <a:buNone/>
              <a:tabLst/>
              <a:defRPr sz="2000">
                <a:solidFill>
                  <a:schemeClr val="bg1"/>
                </a:solidFill>
              </a:defRPr>
            </a:lvl1pPr>
            <a:lvl2pPr>
              <a:defRPr sz="2200">
                <a:solidFill>
                  <a:schemeClr val="bg1"/>
                </a:solidFill>
              </a:defRPr>
            </a:lvl2pPr>
            <a:lvl3pPr>
              <a:defRPr sz="1600">
                <a:solidFill>
                  <a:schemeClr val="bg1"/>
                </a:solidFill>
              </a:defRPr>
            </a:lvl3pPr>
            <a:lvl4pPr>
              <a:defRPr sz="2000">
                <a:solidFill>
                  <a:schemeClr val="bg1"/>
                </a:solidFill>
              </a:defRPr>
            </a:lvl4pPr>
            <a:lvl5pPr>
              <a:defRPr sz="2000">
                <a:solidFill>
                  <a:schemeClr val="bg1"/>
                </a:solidFill>
              </a:defRPr>
            </a:lvl5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chemeClr val="bg1"/>
                </a:solidFill>
                <a:effectLst/>
                <a:uLnTx/>
                <a:uFillTx/>
                <a:latin typeface="Georgia" charset="0"/>
                <a:ea typeface="Georgia" charset="0"/>
                <a:cs typeface="Georgia" charset="0"/>
              </a:rPr>
              <a:t>Lorem ipsum dolor sit </a:t>
            </a:r>
            <a:r>
              <a:rPr kumimoji="0" lang="en-US" sz="2000" b="0" i="0" u="none" strike="noStrike" kern="1200" cap="none" spc="0" normalizeH="0" baseline="0" noProof="0" err="1">
                <a:ln>
                  <a:noFill/>
                </a:ln>
                <a:solidFill>
                  <a:schemeClr val="bg1"/>
                </a:solidFill>
                <a:effectLst/>
                <a:uLnTx/>
                <a:uFillTx/>
                <a:latin typeface="Georgia" charset="0"/>
                <a:ea typeface="Georgia" charset="0"/>
                <a:cs typeface="Georgia" charset="0"/>
              </a:rPr>
              <a:t>amet</a:t>
            </a:r>
            <a:r>
              <a:rPr lang="en-US"/>
              <a:t>						1</a:t>
            </a:r>
          </a:p>
          <a:p>
            <a:pPr marL="914400" marR="0" lvl="2" indent="0" algn="l" defTabSz="914400" rtl="0" eaLnBrk="1" fontAlgn="auto" latinLnBrk="0" hangingPunct="1">
              <a:lnSpc>
                <a:spcPct val="100000"/>
              </a:lnSpc>
              <a:spcBef>
                <a:spcPts val="0"/>
              </a:spcBef>
              <a:spcAft>
                <a:spcPts val="0"/>
              </a:spcAft>
              <a:buClrTx/>
              <a:buSzTx/>
              <a:buFontTx/>
              <a:buNone/>
              <a:tabLst/>
              <a:defRPr/>
            </a:pPr>
            <a:endParaRPr lang="en-US" sz="2000">
              <a:solidFill>
                <a:schemeClr val="bg1"/>
              </a:solidFill>
              <a:latin typeface="Georgia" charset="0"/>
              <a:ea typeface="Georgia" charset="0"/>
              <a:cs typeface="Georgia" charset="0"/>
            </a:endParaRPr>
          </a:p>
        </p:txBody>
      </p:sp>
    </p:spTree>
    <p:extLst>
      <p:ext uri="{BB962C8B-B14F-4D97-AF65-F5344CB8AC3E}">
        <p14:creationId xmlns:p14="http://schemas.microsoft.com/office/powerpoint/2010/main" val="1375771881"/>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1_Agenda Slide Option 2">
    <p:spTree>
      <p:nvGrpSpPr>
        <p:cNvPr id="1" name=""/>
        <p:cNvGrpSpPr/>
        <p:nvPr/>
      </p:nvGrpSpPr>
      <p:grpSpPr>
        <a:xfrm>
          <a:off x="0" y="0"/>
          <a:ext cx="0" cy="0"/>
          <a:chOff x="0" y="0"/>
          <a:chExt cx="0" cy="0"/>
        </a:xfrm>
      </p:grpSpPr>
      <p:pic>
        <p:nvPicPr>
          <p:cNvPr id="16" name="Picture 1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sp>
        <p:nvSpPr>
          <p:cNvPr id="4" name="Text Placeholder 3"/>
          <p:cNvSpPr>
            <a:spLocks noGrp="1"/>
          </p:cNvSpPr>
          <p:nvPr>
            <p:ph type="body" sz="quarter" idx="10" hasCustomPrompt="1"/>
          </p:nvPr>
        </p:nvSpPr>
        <p:spPr>
          <a:xfrm>
            <a:off x="464594" y="468090"/>
            <a:ext cx="4114800" cy="533400"/>
          </a:xfrm>
          <a:prstGeom prst="rect">
            <a:avLst/>
          </a:prstGeom>
        </p:spPr>
        <p:txBody>
          <a:bodyPr/>
          <a:lstStyle>
            <a:lvl1pPr>
              <a:defRPr sz="3200">
                <a:solidFill>
                  <a:schemeClr val="bg1"/>
                </a:solidFill>
                <a:latin typeface="+mj-lt"/>
              </a:defRPr>
            </a:lvl1pPr>
          </a:lstStyle>
          <a:p>
            <a:r>
              <a:rPr lang="en-US" sz="3200">
                <a:solidFill>
                  <a:schemeClr val="bg1"/>
                </a:solidFill>
              </a:rPr>
              <a:t>Agenda</a:t>
            </a:r>
            <a:r>
              <a:rPr lang="ko-KR" altLang="en-US" sz="3200">
                <a:solidFill>
                  <a:schemeClr val="bg1"/>
                </a:solidFill>
              </a:rPr>
              <a:t> </a:t>
            </a:r>
            <a:r>
              <a:rPr lang="en-US" altLang="ko-KR" sz="3200">
                <a:solidFill>
                  <a:schemeClr val="bg1"/>
                </a:solidFill>
              </a:rPr>
              <a:t>opt 1</a:t>
            </a:r>
            <a:endParaRPr lang="en-US" sz="3200">
              <a:solidFill>
                <a:schemeClr val="bg1"/>
              </a:solidFill>
            </a:endParaRPr>
          </a:p>
        </p:txBody>
      </p:sp>
      <p:pic>
        <p:nvPicPr>
          <p:cNvPr id="24" name="Picture 2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74375" y="6446360"/>
            <a:ext cx="868156" cy="340728"/>
          </a:xfrm>
          <a:prstGeom prst="rect">
            <a:avLst/>
          </a:prstGeom>
        </p:spPr>
      </p:pic>
      <p:sp>
        <p:nvSpPr>
          <p:cNvPr id="26" name="Slide Number Placeholder 5"/>
          <p:cNvSpPr txBox="1">
            <a:spLocks/>
          </p:cNvSpPr>
          <p:nvPr userDrawn="1"/>
        </p:nvSpPr>
        <p:spPr>
          <a:xfrm>
            <a:off x="464594" y="6546567"/>
            <a:ext cx="682256" cy="215444"/>
          </a:xfrm>
          <a:prstGeom prst="rect">
            <a:avLst/>
          </a:prstGeom>
        </p:spPr>
        <p:txBody>
          <a:bodyPr lIns="0" tIns="0" rIns="0" bIns="0" anchor="ctr">
            <a:noAutofit/>
          </a:bodyPr>
          <a:lstStyle>
            <a:defPPr>
              <a:defRPr lang="en-US"/>
            </a:defPPr>
            <a:lvl1pPr marL="0" algn="l" defTabSz="914400" rtl="0" eaLnBrk="1" latinLnBrk="0" hangingPunct="1">
              <a:defRPr sz="800" kern="1200">
                <a:solidFill>
                  <a:srgbClr val="053061"/>
                </a:solidFill>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A285110E-A93C-E24B-BA01-8EFF0EF70079}" type="slidenum">
              <a:rPr kumimoji="0" lang="en-US" sz="800" b="1" i="0" u="none" strike="noStrike" kern="1200" cap="none" spc="0" normalizeH="0" baseline="0" noProof="0" smtClean="0">
                <a:ln>
                  <a:noFill/>
                </a:ln>
                <a:solidFill>
                  <a:prstClr val="white"/>
                </a:solidFill>
                <a:effectLst/>
                <a:uLnTx/>
                <a:uFillTx/>
                <a:latin typeface="Georgia"/>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800" b="1" i="0" u="none" strike="noStrike" kern="1200" cap="none" spc="0" normalizeH="0" baseline="0" noProof="0">
              <a:ln>
                <a:noFill/>
              </a:ln>
              <a:solidFill>
                <a:prstClr val="white"/>
              </a:solidFill>
              <a:effectLst/>
              <a:uLnTx/>
              <a:uFillTx/>
              <a:latin typeface="Georgia"/>
            </a:endParaRPr>
          </a:p>
        </p:txBody>
      </p:sp>
      <p:sp>
        <p:nvSpPr>
          <p:cNvPr id="27" name="TextBox 26"/>
          <p:cNvSpPr txBox="1"/>
          <p:nvPr userDrawn="1"/>
        </p:nvSpPr>
        <p:spPr>
          <a:xfrm>
            <a:off x="805722" y="6546567"/>
            <a:ext cx="2361408" cy="215444"/>
          </a:xfrm>
          <a:prstGeom prst="rect">
            <a:avLst/>
          </a:prstGeom>
          <a:noFill/>
        </p:spPr>
        <p:txBody>
          <a:bodyPr wrap="square" lIns="0" tIns="0" rIns="0" b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white"/>
                </a:solidFill>
                <a:effectLst/>
                <a:uLnTx/>
                <a:uFillTx/>
                <a:latin typeface="Georgia"/>
                <a:ea typeface="Georgia" charset="0"/>
                <a:cs typeface="Georgia" charset="0"/>
              </a:rPr>
              <a:t>® 2017 Copyright Genpact. All Rights Reserved.</a:t>
            </a:r>
          </a:p>
        </p:txBody>
      </p:sp>
      <p:sp>
        <p:nvSpPr>
          <p:cNvPr id="9" name="Text Placeholder 2"/>
          <p:cNvSpPr>
            <a:spLocks noGrp="1"/>
          </p:cNvSpPr>
          <p:nvPr>
            <p:ph type="body" sz="quarter" idx="11" hasCustomPrompt="1"/>
          </p:nvPr>
        </p:nvSpPr>
        <p:spPr>
          <a:xfrm>
            <a:off x="464594" y="1828800"/>
            <a:ext cx="9067800" cy="4343400"/>
          </a:xfrm>
          <a:prstGeom prst="rect">
            <a:avLst/>
          </a:prstGeom>
        </p:spPr>
        <p:txBody>
          <a:bodyPr/>
          <a:lstStyle>
            <a:lvl1pPr>
              <a:defRPr sz="2000">
                <a:solidFill>
                  <a:schemeClr val="bg1"/>
                </a:solidFill>
              </a:defRPr>
            </a:lvl1pPr>
          </a:lstStyle>
          <a:p>
            <a:pPr lvl="0"/>
            <a:r>
              <a:rPr lang="en-US"/>
              <a:t>Lorem ipsum dolor sit </a:t>
            </a:r>
            <a:r>
              <a:rPr lang="en-US" err="1"/>
              <a:t>amet</a:t>
            </a:r>
            <a:r>
              <a:rPr lang="en-US"/>
              <a:t>					1</a:t>
            </a:r>
          </a:p>
          <a:p>
            <a:pPr lvl="2"/>
            <a:endParaRPr lang="en-US"/>
          </a:p>
          <a:p>
            <a:endParaRPr lang="en-US"/>
          </a:p>
        </p:txBody>
      </p:sp>
    </p:spTree>
    <p:extLst>
      <p:ext uri="{BB962C8B-B14F-4D97-AF65-F5344CB8AC3E}">
        <p14:creationId xmlns:p14="http://schemas.microsoft.com/office/powerpoint/2010/main" val="3826657194"/>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1_Agenda Slide Option 3">
    <p:spTree>
      <p:nvGrpSpPr>
        <p:cNvPr id="1" name=""/>
        <p:cNvGrpSpPr/>
        <p:nvPr/>
      </p:nvGrpSpPr>
      <p:grpSpPr>
        <a:xfrm>
          <a:off x="0" y="0"/>
          <a:ext cx="0" cy="0"/>
          <a:chOff x="0" y="0"/>
          <a:chExt cx="0" cy="0"/>
        </a:xfrm>
      </p:grpSpPr>
      <p:pic>
        <p:nvPicPr>
          <p:cNvPr id="23" name="Picture 2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5" y="0"/>
            <a:ext cx="12188950" cy="6857999"/>
          </a:xfrm>
          <a:prstGeom prst="rect">
            <a:avLst/>
          </a:prstGeom>
        </p:spPr>
      </p:pic>
      <p:pic>
        <p:nvPicPr>
          <p:cNvPr id="26" name="Picture 25"/>
          <p:cNvPicPr>
            <a:picLocks noChangeAspect="1"/>
          </p:cNvPicPr>
          <p:nvPr userDrawn="1"/>
        </p:nvPicPr>
        <p:blipFill>
          <a:blip r:embed="rId3"/>
          <a:stretch>
            <a:fillRect/>
          </a:stretch>
        </p:blipFill>
        <p:spPr>
          <a:xfrm>
            <a:off x="10893034" y="6462131"/>
            <a:ext cx="839972" cy="309081"/>
          </a:xfrm>
          <a:prstGeom prst="rect">
            <a:avLst/>
          </a:prstGeom>
        </p:spPr>
      </p:pic>
      <p:sp>
        <p:nvSpPr>
          <p:cNvPr id="29" name="Text Placeholder 28"/>
          <p:cNvSpPr>
            <a:spLocks noGrp="1"/>
          </p:cNvSpPr>
          <p:nvPr>
            <p:ph type="body" sz="quarter" idx="10" hasCustomPrompt="1"/>
          </p:nvPr>
        </p:nvSpPr>
        <p:spPr>
          <a:xfrm>
            <a:off x="464594" y="468090"/>
            <a:ext cx="3276600" cy="609600"/>
          </a:xfrm>
          <a:prstGeom prst="rect">
            <a:avLst/>
          </a:prstGeom>
        </p:spPr>
        <p:txBody>
          <a:bodyPr/>
          <a:lstStyle>
            <a:lvl1pPr>
              <a:defRPr sz="3200">
                <a:solidFill>
                  <a:schemeClr val="accent6"/>
                </a:solidFill>
              </a:defRPr>
            </a:lvl1pPr>
          </a:lstStyle>
          <a:p>
            <a:pPr lvl="0"/>
            <a:r>
              <a:rPr lang="en-US"/>
              <a:t>Agenda opt 3</a:t>
            </a:r>
            <a:endParaRPr lang="en-IN"/>
          </a:p>
        </p:txBody>
      </p:sp>
      <p:sp>
        <p:nvSpPr>
          <p:cNvPr id="32" name="Text Placeholder 31"/>
          <p:cNvSpPr>
            <a:spLocks noGrp="1"/>
          </p:cNvSpPr>
          <p:nvPr>
            <p:ph type="body" sz="quarter" idx="11" hasCustomPrompt="1"/>
          </p:nvPr>
        </p:nvSpPr>
        <p:spPr>
          <a:xfrm>
            <a:off x="464594" y="1828800"/>
            <a:ext cx="10283434" cy="3429000"/>
          </a:xfrm>
          <a:prstGeom prst="rect">
            <a:avLst/>
          </a:prstGeom>
        </p:spPr>
        <p:txBody>
          <a:bodyPr/>
          <a:lstStyle>
            <a:lvl1pPr>
              <a:defRPr sz="2000">
                <a:solidFill>
                  <a:schemeClr val="accent6"/>
                </a:solidFill>
              </a:defRPr>
            </a:lvl1pPr>
            <a:lvl2pPr>
              <a:defRPr sz="1800">
                <a:solidFill>
                  <a:srgbClr val="073262"/>
                </a:solidFill>
              </a:defRPr>
            </a:lvl2pPr>
            <a:lvl3pPr>
              <a:defRPr sz="1600">
                <a:solidFill>
                  <a:schemeClr val="tx2"/>
                </a:solidFill>
              </a:defRPr>
            </a:lvl3pPr>
            <a:lvl4pPr>
              <a:defRPr sz="2000">
                <a:solidFill>
                  <a:schemeClr val="tx2"/>
                </a:solidFill>
              </a:defRPr>
            </a:lvl4pPr>
            <a:lvl5pPr>
              <a:defRPr sz="2000">
                <a:solidFill>
                  <a:schemeClr val="tx2"/>
                </a:solidFill>
              </a:defRPr>
            </a:lvl5pPr>
          </a:lstStyle>
          <a:p>
            <a:pPr lvl="0"/>
            <a:r>
              <a:rPr lang="en-US"/>
              <a:t>Lorem ipsum dolor sit </a:t>
            </a:r>
            <a:r>
              <a:rPr lang="en-US" err="1"/>
              <a:t>amet</a:t>
            </a:r>
            <a:r>
              <a:rPr lang="en-US"/>
              <a:t>					1</a:t>
            </a:r>
          </a:p>
          <a:p>
            <a:pPr lvl="2"/>
            <a:endParaRPr lang="en-US"/>
          </a:p>
        </p:txBody>
      </p:sp>
      <p:sp>
        <p:nvSpPr>
          <p:cNvPr id="41" name="Slide Number Placeholder 5"/>
          <p:cNvSpPr txBox="1">
            <a:spLocks/>
          </p:cNvSpPr>
          <p:nvPr userDrawn="1"/>
        </p:nvSpPr>
        <p:spPr>
          <a:xfrm>
            <a:off x="464594" y="6546567"/>
            <a:ext cx="682256" cy="215444"/>
          </a:xfrm>
          <a:prstGeom prst="rect">
            <a:avLst/>
          </a:prstGeom>
        </p:spPr>
        <p:txBody>
          <a:bodyPr lIns="0" tIns="0" rIns="0" bIns="0" anchor="ctr">
            <a:noAutofit/>
          </a:bodyPr>
          <a:lstStyle>
            <a:defPPr>
              <a:defRPr lang="en-US"/>
            </a:defPPr>
            <a:lvl1pPr marL="0" algn="l" defTabSz="914400" rtl="0" eaLnBrk="1" latinLnBrk="0" hangingPunct="1">
              <a:defRPr sz="800" kern="1200">
                <a:solidFill>
                  <a:srgbClr val="053061"/>
                </a:solidFill>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A285110E-A93C-E24B-BA01-8EFF0EF70079}" type="slidenum">
              <a:rPr kumimoji="0" lang="en-US" sz="800" b="1" i="0" u="none" strike="noStrike" kern="1200" cap="none" spc="0" normalizeH="0" baseline="0" noProof="0" smtClean="0">
                <a:ln>
                  <a:noFill/>
                </a:ln>
                <a:solidFill>
                  <a:srgbClr val="073262"/>
                </a:solidFill>
                <a:effectLst/>
                <a:uLnTx/>
                <a:uFillTx/>
                <a:latin typeface="Georgia"/>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800" b="1" i="0" u="none" strike="noStrike" kern="1200" cap="none" spc="0" normalizeH="0" baseline="0" noProof="0">
              <a:ln>
                <a:noFill/>
              </a:ln>
              <a:solidFill>
                <a:srgbClr val="073262"/>
              </a:solidFill>
              <a:effectLst/>
              <a:uLnTx/>
              <a:uFillTx/>
              <a:latin typeface="Georgia"/>
            </a:endParaRPr>
          </a:p>
        </p:txBody>
      </p:sp>
      <p:sp>
        <p:nvSpPr>
          <p:cNvPr id="42" name="TextBox 41"/>
          <p:cNvSpPr txBox="1"/>
          <p:nvPr userDrawn="1"/>
        </p:nvSpPr>
        <p:spPr>
          <a:xfrm>
            <a:off x="805722" y="6546567"/>
            <a:ext cx="2361408" cy="215444"/>
          </a:xfrm>
          <a:prstGeom prst="rect">
            <a:avLst/>
          </a:prstGeom>
          <a:noFill/>
        </p:spPr>
        <p:txBody>
          <a:bodyPr wrap="square" lIns="0" tIns="0" rIns="0" b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73262"/>
                </a:solidFill>
                <a:effectLst/>
                <a:uLnTx/>
                <a:uFillTx/>
                <a:latin typeface="Georgia"/>
                <a:ea typeface="Georgia" charset="0"/>
                <a:cs typeface="Georgia" charset="0"/>
              </a:rPr>
              <a:t>® 2017 Copyright Genpact. All Rights Reserved.</a:t>
            </a:r>
          </a:p>
        </p:txBody>
      </p:sp>
    </p:spTree>
    <p:extLst>
      <p:ext uri="{BB962C8B-B14F-4D97-AF65-F5344CB8AC3E}">
        <p14:creationId xmlns:p14="http://schemas.microsoft.com/office/powerpoint/2010/main" val="1671984008"/>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1_Divider Slide Option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6" y="0"/>
            <a:ext cx="12188948" cy="6872512"/>
          </a:xfrm>
          <a:prstGeom prst="rect">
            <a:avLst/>
          </a:prstGeom>
        </p:spPr>
      </p:pic>
      <p:sp>
        <p:nvSpPr>
          <p:cNvPr id="4" name="Slide Number Placeholder 5"/>
          <p:cNvSpPr txBox="1">
            <a:spLocks/>
          </p:cNvSpPr>
          <p:nvPr userDrawn="1"/>
        </p:nvSpPr>
        <p:spPr>
          <a:xfrm>
            <a:off x="464594" y="6546567"/>
            <a:ext cx="682256" cy="215444"/>
          </a:xfrm>
          <a:prstGeom prst="rect">
            <a:avLst/>
          </a:prstGeom>
        </p:spPr>
        <p:txBody>
          <a:bodyPr lIns="0" tIns="0" rIns="0" bIns="0" anchor="ctr">
            <a:noAutofit/>
          </a:bodyPr>
          <a:lstStyle>
            <a:defPPr>
              <a:defRPr lang="en-US"/>
            </a:defPPr>
            <a:lvl1pPr marL="0" algn="l" defTabSz="914400" rtl="0" eaLnBrk="1" latinLnBrk="0" hangingPunct="1">
              <a:defRPr sz="800" kern="1200">
                <a:solidFill>
                  <a:srgbClr val="053061"/>
                </a:solidFill>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A285110E-A93C-E24B-BA01-8EFF0EF70079}" type="slidenum">
              <a:rPr kumimoji="0" lang="en-US" sz="800" b="1" i="0" u="none" strike="noStrike" kern="1200" cap="none" spc="0" normalizeH="0" baseline="0" noProof="0" smtClean="0">
                <a:ln>
                  <a:noFill/>
                </a:ln>
                <a:solidFill>
                  <a:prstClr val="white"/>
                </a:solidFill>
                <a:effectLst/>
                <a:uLnTx/>
                <a:uFillTx/>
                <a:latin typeface="Georgia"/>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800" b="1" i="0" u="none" strike="noStrike" kern="1200" cap="none" spc="0" normalizeH="0" baseline="0" noProof="0">
              <a:ln>
                <a:noFill/>
              </a:ln>
              <a:solidFill>
                <a:prstClr val="white"/>
              </a:solidFill>
              <a:effectLst/>
              <a:uLnTx/>
              <a:uFillTx/>
              <a:latin typeface="Georgia"/>
            </a:endParaRPr>
          </a:p>
        </p:txBody>
      </p:sp>
      <p:sp>
        <p:nvSpPr>
          <p:cNvPr id="5" name="TextBox 4"/>
          <p:cNvSpPr txBox="1"/>
          <p:nvPr userDrawn="1"/>
        </p:nvSpPr>
        <p:spPr>
          <a:xfrm>
            <a:off x="805722" y="6546567"/>
            <a:ext cx="2361408" cy="215444"/>
          </a:xfrm>
          <a:prstGeom prst="rect">
            <a:avLst/>
          </a:prstGeom>
          <a:noFill/>
        </p:spPr>
        <p:txBody>
          <a:bodyPr wrap="square" lIns="0" tIns="0" rIns="0" b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white"/>
                </a:solidFill>
                <a:effectLst/>
                <a:uLnTx/>
                <a:uFillTx/>
                <a:latin typeface="Georgia"/>
                <a:ea typeface="Georgia" charset="0"/>
                <a:cs typeface="Georgia" charset="0"/>
              </a:rPr>
              <a:t>® 2017 Copyright Genpact. All Rights Reserved.</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74375" y="6446360"/>
            <a:ext cx="868156" cy="340728"/>
          </a:xfrm>
          <a:prstGeom prst="rect">
            <a:avLst/>
          </a:prstGeom>
        </p:spPr>
      </p:pic>
      <p:sp>
        <p:nvSpPr>
          <p:cNvPr id="8" name="Text Placeholder 7"/>
          <p:cNvSpPr>
            <a:spLocks noGrp="1"/>
          </p:cNvSpPr>
          <p:nvPr>
            <p:ph type="body" sz="quarter" idx="10" hasCustomPrompt="1"/>
          </p:nvPr>
        </p:nvSpPr>
        <p:spPr>
          <a:xfrm>
            <a:off x="464594" y="2473184"/>
            <a:ext cx="6397625" cy="1600200"/>
          </a:xfrm>
          <a:prstGeom prst="rect">
            <a:avLst/>
          </a:prstGeom>
        </p:spPr>
        <p:txBody>
          <a:bodyPr anchor="ctr"/>
          <a:lstStyle>
            <a:lvl1pPr>
              <a:defRPr sz="4800">
                <a:solidFill>
                  <a:schemeClr val="bg1"/>
                </a:solidFill>
              </a:defRPr>
            </a:lvl1pPr>
            <a:lvl2pPr>
              <a:defRPr sz="4800">
                <a:solidFill>
                  <a:schemeClr val="bg1"/>
                </a:solidFill>
              </a:defRPr>
            </a:lvl2pPr>
            <a:lvl3pPr>
              <a:defRPr sz="4800">
                <a:solidFill>
                  <a:schemeClr val="bg1"/>
                </a:solidFill>
              </a:defRPr>
            </a:lvl3pPr>
            <a:lvl4pPr>
              <a:defRPr sz="4800">
                <a:solidFill>
                  <a:schemeClr val="bg1"/>
                </a:solidFill>
              </a:defRPr>
            </a:lvl4pPr>
            <a:lvl5pPr>
              <a:defRPr sz="4800">
                <a:solidFill>
                  <a:schemeClr val="bg1"/>
                </a:solidFill>
              </a:defRPr>
            </a:lvl5pPr>
          </a:lstStyle>
          <a:p>
            <a:r>
              <a:rPr lang="en-US" sz="4800">
                <a:solidFill>
                  <a:schemeClr val="bg1"/>
                </a:solidFill>
              </a:rPr>
              <a:t>Divider slide options Lorem ipsum dolor</a:t>
            </a:r>
          </a:p>
        </p:txBody>
      </p:sp>
      <p:sp>
        <p:nvSpPr>
          <p:cNvPr id="11" name="Text Placeholder 10"/>
          <p:cNvSpPr>
            <a:spLocks noGrp="1"/>
          </p:cNvSpPr>
          <p:nvPr>
            <p:ph type="body" sz="quarter" idx="11" hasCustomPrompt="1"/>
          </p:nvPr>
        </p:nvSpPr>
        <p:spPr>
          <a:xfrm>
            <a:off x="464593" y="4267200"/>
            <a:ext cx="6397625" cy="381000"/>
          </a:xfrm>
          <a:prstGeom prst="rect">
            <a:avLst/>
          </a:prstGeom>
        </p:spPr>
        <p:txBody>
          <a:bodyPr anchor="ctr"/>
          <a:lstStyle>
            <a:lvl1pPr>
              <a:defRPr sz="1800">
                <a:solidFill>
                  <a:schemeClr val="bg1"/>
                </a:solidFill>
                <a:latin typeface="+mj-lt"/>
              </a:defRPr>
            </a:lvl1pPr>
            <a:lvl2pPr>
              <a:defRPr>
                <a:solidFill>
                  <a:schemeClr val="bg1"/>
                </a:solidFill>
                <a:latin typeface="Calibri" panose="020F0502020204030204" pitchFamily="34" charset="0"/>
              </a:defRPr>
            </a:lvl2pPr>
            <a:lvl3pPr>
              <a:defRPr>
                <a:solidFill>
                  <a:schemeClr val="bg1"/>
                </a:solidFill>
                <a:latin typeface="Calibri" panose="020F0502020204030204" pitchFamily="34" charset="0"/>
              </a:defRPr>
            </a:lvl3pPr>
            <a:lvl4pPr>
              <a:defRPr>
                <a:solidFill>
                  <a:schemeClr val="bg1"/>
                </a:solidFill>
                <a:latin typeface="Calibri" panose="020F0502020204030204" pitchFamily="34" charset="0"/>
              </a:defRPr>
            </a:lvl4pPr>
            <a:lvl5pPr>
              <a:defRPr>
                <a:solidFill>
                  <a:schemeClr val="bg1"/>
                </a:solidFill>
                <a:latin typeface="Calibri" panose="020F0502020204030204" pitchFamily="34" charset="0"/>
              </a:defRPr>
            </a:lvl5pPr>
          </a:lstStyle>
          <a:p>
            <a:pPr lvl="0"/>
            <a:r>
              <a:rPr lang="en-US"/>
              <a:t>Subtitle, if needed</a:t>
            </a:r>
            <a:endParaRPr lang="en-IN"/>
          </a:p>
        </p:txBody>
      </p:sp>
    </p:spTree>
    <p:extLst>
      <p:ext uri="{BB962C8B-B14F-4D97-AF65-F5344CB8AC3E}">
        <p14:creationId xmlns:p14="http://schemas.microsoft.com/office/powerpoint/2010/main" val="3735656767"/>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1_Divider Slide Option 2">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7" y="0"/>
            <a:ext cx="12188946" cy="6872511"/>
          </a:xfrm>
          <a:prstGeom prst="rect">
            <a:avLst/>
          </a:prstGeom>
        </p:spPr>
      </p:pic>
      <p:sp>
        <p:nvSpPr>
          <p:cNvPr id="4" name="Slide Number Placeholder 5"/>
          <p:cNvSpPr txBox="1">
            <a:spLocks/>
          </p:cNvSpPr>
          <p:nvPr userDrawn="1"/>
        </p:nvSpPr>
        <p:spPr>
          <a:xfrm>
            <a:off x="464594" y="6546567"/>
            <a:ext cx="682256" cy="215444"/>
          </a:xfrm>
          <a:prstGeom prst="rect">
            <a:avLst/>
          </a:prstGeom>
        </p:spPr>
        <p:txBody>
          <a:bodyPr lIns="0" tIns="0" rIns="0" bIns="0" anchor="ctr">
            <a:noAutofit/>
          </a:bodyPr>
          <a:lstStyle>
            <a:defPPr>
              <a:defRPr lang="en-US"/>
            </a:defPPr>
            <a:lvl1pPr marL="0" algn="l" defTabSz="914400" rtl="0" eaLnBrk="1" latinLnBrk="0" hangingPunct="1">
              <a:defRPr sz="800" kern="1200">
                <a:solidFill>
                  <a:srgbClr val="053061"/>
                </a:solidFill>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A285110E-A93C-E24B-BA01-8EFF0EF70079}" type="slidenum">
              <a:rPr kumimoji="0" lang="en-US" sz="800" b="1" i="0" u="none" strike="noStrike" kern="1200" cap="none" spc="0" normalizeH="0" baseline="0" noProof="0" smtClean="0">
                <a:ln>
                  <a:noFill/>
                </a:ln>
                <a:solidFill>
                  <a:prstClr val="white"/>
                </a:solidFill>
                <a:effectLst/>
                <a:uLnTx/>
                <a:uFillTx/>
                <a:latin typeface="Georgia"/>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800" b="1" i="0" u="none" strike="noStrike" kern="1200" cap="none" spc="0" normalizeH="0" baseline="0" noProof="0">
              <a:ln>
                <a:noFill/>
              </a:ln>
              <a:solidFill>
                <a:prstClr val="white"/>
              </a:solidFill>
              <a:effectLst/>
              <a:uLnTx/>
              <a:uFillTx/>
              <a:latin typeface="Georgia"/>
            </a:endParaRPr>
          </a:p>
        </p:txBody>
      </p:sp>
      <p:sp>
        <p:nvSpPr>
          <p:cNvPr id="5" name="TextBox 4"/>
          <p:cNvSpPr txBox="1"/>
          <p:nvPr userDrawn="1"/>
        </p:nvSpPr>
        <p:spPr>
          <a:xfrm>
            <a:off x="805722" y="6546567"/>
            <a:ext cx="2361408" cy="215444"/>
          </a:xfrm>
          <a:prstGeom prst="rect">
            <a:avLst/>
          </a:prstGeom>
          <a:noFill/>
        </p:spPr>
        <p:txBody>
          <a:bodyPr wrap="square" lIns="0" tIns="0" rIns="0" b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white"/>
                </a:solidFill>
                <a:effectLst/>
                <a:uLnTx/>
                <a:uFillTx/>
                <a:latin typeface="Georgia"/>
                <a:ea typeface="Georgia" charset="0"/>
                <a:cs typeface="Georgia" charset="0"/>
              </a:rPr>
              <a:t>® 2017 Copyright Genpact. All Rights Reserved.</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74375" y="6446360"/>
            <a:ext cx="868156" cy="340728"/>
          </a:xfrm>
          <a:prstGeom prst="rect">
            <a:avLst/>
          </a:prstGeom>
        </p:spPr>
      </p:pic>
      <p:sp>
        <p:nvSpPr>
          <p:cNvPr id="8" name="Text Placeholder 7"/>
          <p:cNvSpPr>
            <a:spLocks noGrp="1"/>
          </p:cNvSpPr>
          <p:nvPr>
            <p:ph type="body" sz="quarter" idx="10" hasCustomPrompt="1"/>
          </p:nvPr>
        </p:nvSpPr>
        <p:spPr>
          <a:xfrm>
            <a:off x="464594" y="2473184"/>
            <a:ext cx="6397625" cy="1600200"/>
          </a:xfrm>
          <a:prstGeom prst="rect">
            <a:avLst/>
          </a:prstGeom>
        </p:spPr>
        <p:txBody>
          <a:bodyPr anchor="ctr"/>
          <a:lstStyle>
            <a:lvl1pPr>
              <a:defRPr sz="4800">
                <a:solidFill>
                  <a:schemeClr val="bg1"/>
                </a:solidFill>
              </a:defRPr>
            </a:lvl1pPr>
            <a:lvl2pPr>
              <a:defRPr sz="4800">
                <a:solidFill>
                  <a:schemeClr val="bg1"/>
                </a:solidFill>
              </a:defRPr>
            </a:lvl2pPr>
            <a:lvl3pPr>
              <a:defRPr sz="4800">
                <a:solidFill>
                  <a:schemeClr val="bg1"/>
                </a:solidFill>
              </a:defRPr>
            </a:lvl3pPr>
            <a:lvl4pPr>
              <a:defRPr sz="4800">
                <a:solidFill>
                  <a:schemeClr val="bg1"/>
                </a:solidFill>
              </a:defRPr>
            </a:lvl4pPr>
            <a:lvl5pPr>
              <a:defRPr sz="4800">
                <a:solidFill>
                  <a:schemeClr val="bg1"/>
                </a:solidFill>
              </a:defRPr>
            </a:lvl5pPr>
          </a:lstStyle>
          <a:p>
            <a:r>
              <a:rPr lang="en-US" sz="4800">
                <a:solidFill>
                  <a:schemeClr val="bg1"/>
                </a:solidFill>
              </a:rPr>
              <a:t>Divider slide options</a:t>
            </a:r>
          </a:p>
          <a:p>
            <a:r>
              <a:rPr lang="en-US" sz="4800">
                <a:solidFill>
                  <a:schemeClr val="bg1"/>
                </a:solidFill>
              </a:rPr>
              <a:t>Lorem ipsum dolor</a:t>
            </a:r>
          </a:p>
        </p:txBody>
      </p:sp>
      <p:sp>
        <p:nvSpPr>
          <p:cNvPr id="11" name="Text Placeholder 10"/>
          <p:cNvSpPr>
            <a:spLocks noGrp="1"/>
          </p:cNvSpPr>
          <p:nvPr>
            <p:ph type="body" sz="quarter" idx="11" hasCustomPrompt="1"/>
          </p:nvPr>
        </p:nvSpPr>
        <p:spPr>
          <a:xfrm>
            <a:off x="464593" y="4267200"/>
            <a:ext cx="6397625" cy="381000"/>
          </a:xfrm>
          <a:prstGeom prst="rect">
            <a:avLst/>
          </a:prstGeom>
        </p:spPr>
        <p:txBody>
          <a:bodyPr anchor="ctr"/>
          <a:lstStyle>
            <a:lvl1pPr>
              <a:defRPr sz="1800">
                <a:solidFill>
                  <a:schemeClr val="bg1"/>
                </a:solidFill>
                <a:latin typeface="+mj-lt"/>
              </a:defRPr>
            </a:lvl1pPr>
            <a:lvl2pPr>
              <a:defRPr>
                <a:solidFill>
                  <a:schemeClr val="bg1"/>
                </a:solidFill>
                <a:latin typeface="Calibri" panose="020F0502020204030204" pitchFamily="34" charset="0"/>
              </a:defRPr>
            </a:lvl2pPr>
            <a:lvl3pPr>
              <a:defRPr>
                <a:solidFill>
                  <a:schemeClr val="bg1"/>
                </a:solidFill>
                <a:latin typeface="Calibri" panose="020F0502020204030204" pitchFamily="34" charset="0"/>
              </a:defRPr>
            </a:lvl3pPr>
            <a:lvl4pPr>
              <a:defRPr>
                <a:solidFill>
                  <a:schemeClr val="bg1"/>
                </a:solidFill>
                <a:latin typeface="Calibri" panose="020F0502020204030204" pitchFamily="34" charset="0"/>
              </a:defRPr>
            </a:lvl4pPr>
            <a:lvl5pPr>
              <a:defRPr>
                <a:solidFill>
                  <a:schemeClr val="bg1"/>
                </a:solidFill>
                <a:latin typeface="Calibri" panose="020F0502020204030204" pitchFamily="34" charset="0"/>
              </a:defRPr>
            </a:lvl5pPr>
          </a:lstStyle>
          <a:p>
            <a:pPr lvl="0"/>
            <a:r>
              <a:rPr lang="en-US"/>
              <a:t>Subtitle, if needed</a:t>
            </a:r>
            <a:endParaRPr lang="en-IN"/>
          </a:p>
        </p:txBody>
      </p:sp>
    </p:spTree>
    <p:extLst>
      <p:ext uri="{BB962C8B-B14F-4D97-AF65-F5344CB8AC3E}">
        <p14:creationId xmlns:p14="http://schemas.microsoft.com/office/powerpoint/2010/main" val="269883779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5_Pointer slide">
    <p:spTree>
      <p:nvGrpSpPr>
        <p:cNvPr id="1" name=""/>
        <p:cNvGrpSpPr/>
        <p:nvPr/>
      </p:nvGrpSpPr>
      <p:grpSpPr>
        <a:xfrm>
          <a:off x="0" y="0"/>
          <a:ext cx="0" cy="0"/>
          <a:chOff x="0" y="0"/>
          <a:chExt cx="0" cy="0"/>
        </a:xfrm>
      </p:grpSpPr>
      <p:sp>
        <p:nvSpPr>
          <p:cNvPr id="26" name="Text Placeholder 22"/>
          <p:cNvSpPr>
            <a:spLocks noGrp="1"/>
          </p:cNvSpPr>
          <p:nvPr>
            <p:ph type="body" sz="quarter" idx="13" hasCustomPrompt="1"/>
          </p:nvPr>
        </p:nvSpPr>
        <p:spPr>
          <a:xfrm>
            <a:off x="457200" y="1846944"/>
            <a:ext cx="11277600" cy="3892551"/>
          </a:xfrm>
          <a:prstGeom prst="rect">
            <a:avLst/>
          </a:prstGeom>
        </p:spPr>
        <p:txBody>
          <a:bodyPr anchor="t"/>
          <a:lstStyle>
            <a:lvl1pPr marL="285750" indent="-285750">
              <a:lnSpc>
                <a:spcPct val="100000"/>
              </a:lnSpc>
              <a:spcBef>
                <a:spcPts val="600"/>
              </a:spcBef>
              <a:spcAft>
                <a:spcPts val="600"/>
              </a:spcAft>
              <a:buClr>
                <a:srgbClr val="FF545F"/>
              </a:buClr>
              <a:buFont typeface="Wingdings" panose="05000000000000000000" pitchFamily="2" charset="2"/>
              <a:buChar char="§"/>
              <a:defRPr sz="1600">
                <a:solidFill>
                  <a:srgbClr val="063161"/>
                </a:solidFill>
                <a:latin typeface="Georgia" panose="02040502050405020303" pitchFamily="18" charset="0"/>
              </a:defRPr>
            </a:lvl1pPr>
            <a:lvl2pPr marL="742950" indent="-285750">
              <a:spcBef>
                <a:spcPts val="600"/>
              </a:spcBef>
              <a:spcAft>
                <a:spcPts val="600"/>
              </a:spcAft>
              <a:buClr>
                <a:srgbClr val="EA3946"/>
              </a:buClr>
              <a:buFont typeface="Arial" panose="020B0604020202020204" pitchFamily="34" charset="0"/>
              <a:buChar char="•"/>
              <a:defRPr sz="1600">
                <a:solidFill>
                  <a:srgbClr val="063161"/>
                </a:solidFill>
              </a:defRPr>
            </a:lvl2pPr>
            <a:lvl3pPr marL="1200150" indent="-285750">
              <a:spcBef>
                <a:spcPts val="600"/>
              </a:spcBef>
              <a:spcAft>
                <a:spcPts val="600"/>
              </a:spcAft>
              <a:buClr>
                <a:srgbClr val="C00000"/>
              </a:buClr>
              <a:buFont typeface="Georgia" panose="02040502050405020303" pitchFamily="18" charset="0"/>
              <a:buChar char="─"/>
              <a:defRPr sz="1200">
                <a:solidFill>
                  <a:srgbClr val="063161"/>
                </a:solidFill>
              </a:defRPr>
            </a:lvl3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a:t>
            </a:r>
            <a:r>
              <a:rPr lang="en-US" err="1"/>
              <a:t>dolore</a:t>
            </a:r>
            <a:r>
              <a:rPr lang="en-US"/>
              <a:t> </a:t>
            </a:r>
            <a:r>
              <a:rPr lang="en-US" err="1"/>
              <a:t>eu</a:t>
            </a:r>
            <a:r>
              <a:rPr lang="en-US"/>
              <a:t> </a:t>
            </a:r>
            <a:r>
              <a:rPr lang="en-US" err="1"/>
              <a:t>fugiat</a:t>
            </a:r>
            <a:r>
              <a:rPr lang="en-US"/>
              <a:t> </a:t>
            </a:r>
            <a:r>
              <a:rPr lang="en-US" err="1"/>
              <a:t>nulla</a:t>
            </a:r>
            <a:r>
              <a:rPr lang="en-US"/>
              <a:t> </a:t>
            </a:r>
            <a:r>
              <a:rPr lang="en-US" err="1"/>
              <a:t>pariatur</a:t>
            </a:r>
            <a:r>
              <a:rPr lang="en-US"/>
              <a:t>.</a:t>
            </a:r>
          </a:p>
          <a:p>
            <a:pPr lvl="1"/>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a:t>
            </a:r>
            <a:r>
              <a:rPr lang="en-US" err="1"/>
              <a:t>Sed</a:t>
            </a:r>
            <a:r>
              <a:rPr lang="en-US"/>
              <a:t> </a:t>
            </a:r>
            <a:r>
              <a:rPr lang="en-US" err="1"/>
              <a:t>ut</a:t>
            </a:r>
            <a:r>
              <a:rPr lang="en-US"/>
              <a:t> </a:t>
            </a:r>
            <a:r>
              <a:rPr lang="en-US" err="1"/>
              <a:t>perspiciatis</a:t>
            </a:r>
            <a:r>
              <a:rPr lang="en-US"/>
              <a:t> </a:t>
            </a:r>
            <a:r>
              <a:rPr lang="en-US" err="1"/>
              <a:t>unde</a:t>
            </a:r>
            <a:r>
              <a:rPr lang="en-US"/>
              <a:t> </a:t>
            </a:r>
            <a:r>
              <a:rPr lang="en-US" err="1"/>
              <a:t>omnis</a:t>
            </a:r>
            <a:r>
              <a:rPr lang="en-US"/>
              <a:t> </a:t>
            </a:r>
            <a:r>
              <a:rPr lang="en-US" err="1"/>
              <a:t>iste</a:t>
            </a:r>
            <a:r>
              <a:rPr lang="en-US"/>
              <a:t> </a:t>
            </a:r>
            <a:r>
              <a:rPr lang="en-US" err="1"/>
              <a:t>natus</a:t>
            </a:r>
            <a:r>
              <a:rPr lang="en-US"/>
              <a:t> error sit </a:t>
            </a:r>
            <a:r>
              <a:rPr lang="en-US" err="1"/>
              <a:t>voluptatem</a:t>
            </a:r>
            <a:r>
              <a:rPr lang="en-US"/>
              <a:t> </a:t>
            </a:r>
            <a:r>
              <a:rPr lang="en-US" err="1"/>
              <a:t>accusantium</a:t>
            </a:r>
            <a:r>
              <a:rPr lang="en-US"/>
              <a:t> </a:t>
            </a:r>
            <a:r>
              <a:rPr lang="en-US" err="1"/>
              <a:t>doloremque</a:t>
            </a:r>
            <a:r>
              <a:rPr lang="en-US"/>
              <a:t> </a:t>
            </a:r>
            <a:r>
              <a:rPr lang="en-US" err="1"/>
              <a:t>laudantium</a:t>
            </a:r>
            <a:r>
              <a:rPr lang="en-US"/>
              <a:t>.</a:t>
            </a:r>
          </a:p>
          <a:p>
            <a:pPr lvl="2"/>
            <a:r>
              <a:rPr lang="en-US" err="1"/>
              <a:t>Totam</a:t>
            </a:r>
            <a:r>
              <a:rPr lang="en-US"/>
              <a:t> rem </a:t>
            </a:r>
            <a:r>
              <a:rPr lang="en-US" err="1"/>
              <a:t>aperiam</a:t>
            </a:r>
            <a:r>
              <a:rPr lang="en-US"/>
              <a:t>, </a:t>
            </a:r>
            <a:r>
              <a:rPr lang="en-US" err="1"/>
              <a:t>eaque</a:t>
            </a:r>
            <a:r>
              <a:rPr lang="en-US"/>
              <a:t> </a:t>
            </a:r>
            <a:r>
              <a:rPr lang="en-US" err="1"/>
              <a:t>ipsa</a:t>
            </a:r>
            <a:r>
              <a:rPr lang="en-US"/>
              <a:t> quae ab </a:t>
            </a:r>
            <a:r>
              <a:rPr lang="en-US" err="1"/>
              <a:t>illo</a:t>
            </a:r>
            <a:r>
              <a:rPr lang="en-US"/>
              <a:t> </a:t>
            </a:r>
            <a:r>
              <a:rPr lang="en-US" err="1"/>
              <a:t>inventore</a:t>
            </a:r>
            <a:r>
              <a:rPr lang="en-US"/>
              <a:t> </a:t>
            </a:r>
            <a:r>
              <a:rPr lang="en-US" err="1"/>
              <a:t>veritatis</a:t>
            </a:r>
            <a:r>
              <a:rPr lang="en-US"/>
              <a:t> et quasi </a:t>
            </a:r>
            <a:r>
              <a:rPr lang="en-US" err="1"/>
              <a:t>architecto</a:t>
            </a:r>
            <a:r>
              <a:rPr lang="en-US"/>
              <a:t> </a:t>
            </a:r>
            <a:r>
              <a:rPr lang="en-US" err="1"/>
              <a:t>beatae</a:t>
            </a:r>
            <a:r>
              <a:rPr lang="en-US"/>
              <a:t> vitae dicta </a:t>
            </a:r>
            <a:r>
              <a:rPr lang="en-US" err="1"/>
              <a:t>sunt</a:t>
            </a:r>
            <a:r>
              <a:rPr lang="en-US"/>
              <a:t> </a:t>
            </a:r>
            <a:r>
              <a:rPr lang="en-US" err="1"/>
              <a:t>explicabo</a:t>
            </a:r>
            <a:r>
              <a:rPr lang="en-US"/>
              <a:t>. Nemo </a:t>
            </a:r>
            <a:r>
              <a:rPr lang="en-US" err="1"/>
              <a:t>enim</a:t>
            </a:r>
            <a:r>
              <a:rPr lang="en-US"/>
              <a:t> </a:t>
            </a:r>
            <a:r>
              <a:rPr lang="en-US" err="1"/>
              <a:t>ipsam</a:t>
            </a:r>
            <a:r>
              <a:rPr lang="en-US"/>
              <a:t> </a:t>
            </a:r>
            <a:r>
              <a:rPr lang="en-US" err="1"/>
              <a:t>voluptatem</a:t>
            </a:r>
            <a:r>
              <a:rPr lang="en-US"/>
              <a:t> </a:t>
            </a:r>
            <a:r>
              <a:rPr lang="en-US" err="1"/>
              <a:t>quia</a:t>
            </a:r>
            <a:r>
              <a:rPr lang="en-US"/>
              <a:t> </a:t>
            </a:r>
            <a:r>
              <a:rPr lang="en-US" err="1"/>
              <a:t>voluptas</a:t>
            </a:r>
            <a:r>
              <a:rPr lang="en-US"/>
              <a:t> sit </a:t>
            </a:r>
            <a:r>
              <a:rPr lang="en-US" err="1"/>
              <a:t>aspernatur</a:t>
            </a:r>
            <a:r>
              <a:rPr lang="en-US"/>
              <a:t> </a:t>
            </a:r>
            <a:r>
              <a:rPr lang="en-US" err="1"/>
              <a:t>aut</a:t>
            </a:r>
            <a:r>
              <a:rPr lang="en-US"/>
              <a:t> </a:t>
            </a:r>
            <a:r>
              <a:rPr lang="en-US" err="1"/>
              <a:t>odit</a:t>
            </a:r>
            <a:r>
              <a:rPr lang="en-US"/>
              <a:t> </a:t>
            </a:r>
            <a:r>
              <a:rPr lang="en-US" err="1"/>
              <a:t>aut</a:t>
            </a:r>
            <a:r>
              <a:rPr lang="en-US"/>
              <a:t> fugit, </a:t>
            </a:r>
            <a:r>
              <a:rPr lang="en-US" err="1"/>
              <a:t>sed</a:t>
            </a:r>
            <a:r>
              <a:rPr lang="en-US"/>
              <a:t> </a:t>
            </a:r>
            <a:r>
              <a:rPr lang="en-US" err="1"/>
              <a:t>quia</a:t>
            </a:r>
            <a:r>
              <a:rPr lang="en-US"/>
              <a:t> </a:t>
            </a:r>
            <a:r>
              <a:rPr lang="en-US" err="1"/>
              <a:t>consequuntur</a:t>
            </a:r>
            <a:r>
              <a:rPr lang="en-US"/>
              <a:t> </a:t>
            </a:r>
            <a:r>
              <a:rPr lang="en-US" err="1"/>
              <a:t>magni</a:t>
            </a:r>
            <a:r>
              <a:rPr lang="en-US"/>
              <a:t> </a:t>
            </a:r>
            <a:r>
              <a:rPr lang="en-US" err="1"/>
              <a:t>dolores</a:t>
            </a:r>
            <a:r>
              <a:rPr lang="en-US"/>
              <a:t> </a:t>
            </a:r>
            <a:r>
              <a:rPr lang="en-US" err="1"/>
              <a:t>eos</a:t>
            </a:r>
            <a:endParaRPr lang="en-US"/>
          </a:p>
          <a:p>
            <a:pPr lvl="0"/>
            <a:r>
              <a:rPr lang="en-US"/>
              <a:t>Qui </a:t>
            </a:r>
            <a:r>
              <a:rPr lang="en-US" err="1"/>
              <a:t>ratione</a:t>
            </a:r>
            <a:r>
              <a:rPr lang="en-US"/>
              <a:t> </a:t>
            </a:r>
            <a:r>
              <a:rPr lang="en-US" err="1"/>
              <a:t>voluptatem</a:t>
            </a:r>
            <a:r>
              <a:rPr lang="en-US"/>
              <a:t> </a:t>
            </a:r>
            <a:r>
              <a:rPr lang="en-US" err="1"/>
              <a:t>sequi</a:t>
            </a:r>
            <a:r>
              <a:rPr lang="en-US"/>
              <a:t> </a:t>
            </a:r>
            <a:r>
              <a:rPr lang="en-US" err="1"/>
              <a:t>nesciunt</a:t>
            </a:r>
            <a:r>
              <a:rPr lang="en-US"/>
              <a:t>. </a:t>
            </a:r>
            <a:r>
              <a:rPr lang="en-US" err="1"/>
              <a:t>Neque</a:t>
            </a:r>
            <a:r>
              <a:rPr lang="en-US"/>
              <a:t> </a:t>
            </a:r>
            <a:r>
              <a:rPr lang="en-US" err="1"/>
              <a:t>porro</a:t>
            </a:r>
            <a:r>
              <a:rPr lang="en-US"/>
              <a:t> </a:t>
            </a:r>
            <a:r>
              <a:rPr lang="en-US" err="1"/>
              <a:t>quisquam</a:t>
            </a:r>
            <a:r>
              <a:rPr lang="en-US"/>
              <a:t> </a:t>
            </a:r>
            <a:r>
              <a:rPr lang="en-US" err="1"/>
              <a:t>est</a:t>
            </a:r>
            <a:r>
              <a:rPr lang="en-US"/>
              <a:t>, qui </a:t>
            </a:r>
            <a:r>
              <a:rPr lang="en-US" err="1"/>
              <a:t>dolorem</a:t>
            </a:r>
            <a:r>
              <a:rPr lang="en-US"/>
              <a:t> ipsum </a:t>
            </a:r>
            <a:r>
              <a:rPr lang="en-US" err="1"/>
              <a:t>quia</a:t>
            </a:r>
            <a:r>
              <a:rPr lang="en-US"/>
              <a:t> dolor sit </a:t>
            </a:r>
            <a:r>
              <a:rPr lang="en-US" err="1"/>
              <a:t>amet</a:t>
            </a:r>
            <a:r>
              <a:rPr lang="en-US"/>
              <a:t>, </a:t>
            </a:r>
            <a:r>
              <a:rPr lang="en-US" err="1"/>
              <a:t>consectetur</a:t>
            </a:r>
            <a:r>
              <a:rPr lang="en-US"/>
              <a:t>, </a:t>
            </a:r>
            <a:r>
              <a:rPr lang="en-US" err="1"/>
              <a:t>adipisci</a:t>
            </a:r>
            <a:r>
              <a:rPr lang="en-US"/>
              <a:t> </a:t>
            </a:r>
            <a:r>
              <a:rPr lang="en-US" err="1"/>
              <a:t>velit</a:t>
            </a:r>
            <a:r>
              <a:rPr lang="en-US"/>
              <a:t>, </a:t>
            </a:r>
            <a:r>
              <a:rPr lang="en-US" err="1"/>
              <a:t>sed</a:t>
            </a:r>
            <a:r>
              <a:rPr lang="en-US"/>
              <a:t> </a:t>
            </a:r>
            <a:r>
              <a:rPr lang="en-US" err="1"/>
              <a:t>quia</a:t>
            </a:r>
            <a:r>
              <a:rPr lang="en-US"/>
              <a:t> non </a:t>
            </a:r>
            <a:r>
              <a:rPr lang="en-US" err="1"/>
              <a:t>numquam</a:t>
            </a:r>
            <a:r>
              <a:rPr lang="en-US"/>
              <a:t> </a:t>
            </a:r>
            <a:r>
              <a:rPr lang="en-US" err="1"/>
              <a:t>eius</a:t>
            </a:r>
            <a:r>
              <a:rPr lang="en-US"/>
              <a:t> </a:t>
            </a:r>
            <a:r>
              <a:rPr lang="en-US" err="1"/>
              <a:t>modi</a:t>
            </a:r>
            <a:r>
              <a:rPr lang="en-US"/>
              <a:t> </a:t>
            </a:r>
            <a:r>
              <a:rPr lang="en-US" err="1"/>
              <a:t>tempora</a:t>
            </a:r>
            <a:r>
              <a:rPr lang="en-US"/>
              <a:t> </a:t>
            </a:r>
            <a:r>
              <a:rPr lang="en-US" err="1"/>
              <a:t>incidunt</a:t>
            </a:r>
            <a:r>
              <a:rPr lang="en-US"/>
              <a:t> </a:t>
            </a:r>
            <a:r>
              <a:rPr lang="en-US" err="1"/>
              <a:t>ut</a:t>
            </a:r>
            <a:r>
              <a:rPr lang="en-US"/>
              <a:t> </a:t>
            </a:r>
            <a:r>
              <a:rPr lang="en-US" err="1"/>
              <a:t>labore</a:t>
            </a:r>
            <a:r>
              <a:rPr lang="en-US"/>
              <a:t> et </a:t>
            </a:r>
            <a:r>
              <a:rPr lang="en-US" err="1"/>
              <a:t>dolore</a:t>
            </a:r>
            <a:r>
              <a:rPr lang="en-US"/>
              <a:t> </a:t>
            </a:r>
            <a:r>
              <a:rPr lang="en-US" err="1"/>
              <a:t>magnam</a:t>
            </a:r>
            <a:r>
              <a:rPr lang="en-US"/>
              <a:t> </a:t>
            </a:r>
            <a:r>
              <a:rPr lang="en-US" err="1"/>
              <a:t>aliquam</a:t>
            </a:r>
            <a:r>
              <a:rPr lang="en-US"/>
              <a:t> </a:t>
            </a:r>
            <a:r>
              <a:rPr lang="en-US" err="1"/>
              <a:t>quaerat</a:t>
            </a:r>
            <a:r>
              <a:rPr lang="en-US"/>
              <a:t> </a:t>
            </a:r>
            <a:r>
              <a:rPr lang="en-US" err="1"/>
              <a:t>voluptatem</a:t>
            </a:r>
            <a:r>
              <a:rPr lang="en-US"/>
              <a:t>.</a:t>
            </a:r>
          </a:p>
        </p:txBody>
      </p:sp>
      <p:sp>
        <p:nvSpPr>
          <p:cNvPr id="16" name="Slide Number Placeholder 5"/>
          <p:cNvSpPr txBox="1">
            <a:spLocks/>
          </p:cNvSpPr>
          <p:nvPr/>
        </p:nvSpPr>
        <p:spPr>
          <a:xfrm>
            <a:off x="464594" y="6546567"/>
            <a:ext cx="682256" cy="215444"/>
          </a:xfrm>
          <a:prstGeom prst="rect">
            <a:avLst/>
          </a:prstGeom>
        </p:spPr>
        <p:txBody>
          <a:bodyPr lIns="0" tIns="0" rIns="0" bIns="0" anchor="ctr">
            <a:noAutofit/>
          </a:bodyPr>
          <a:lstStyle>
            <a:defPPr>
              <a:defRPr lang="en-US"/>
            </a:defPPr>
            <a:lvl1pPr marL="0" algn="l" defTabSz="914400" rtl="0" eaLnBrk="1" latinLnBrk="0" hangingPunct="1">
              <a:defRPr sz="800" kern="1200">
                <a:solidFill>
                  <a:srgbClr val="053061"/>
                </a:solidFill>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A285110E-A93C-E24B-BA01-8EFF0EF70079}" type="slidenum">
              <a:rPr kumimoji="0" lang="en-US" sz="800" b="1" i="0" u="none" strike="noStrike" kern="1200" cap="none" spc="0" normalizeH="0" baseline="0" noProof="0" smtClean="0">
                <a:ln>
                  <a:noFill/>
                </a:ln>
                <a:solidFill>
                  <a:srgbClr val="073262"/>
                </a:solidFill>
                <a:effectLst/>
                <a:uLnTx/>
                <a:uFillTx/>
                <a:latin typeface="Georgia"/>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800" b="1" i="0" u="none" strike="noStrike" kern="1200" cap="none" spc="0" normalizeH="0" baseline="0" noProof="0">
              <a:ln>
                <a:noFill/>
              </a:ln>
              <a:solidFill>
                <a:srgbClr val="073262"/>
              </a:solidFill>
              <a:effectLst/>
              <a:uLnTx/>
              <a:uFillTx/>
              <a:latin typeface="Georgia"/>
            </a:endParaRPr>
          </a:p>
        </p:txBody>
      </p:sp>
      <p:sp>
        <p:nvSpPr>
          <p:cNvPr id="17" name="TextBox 16"/>
          <p:cNvSpPr txBox="1"/>
          <p:nvPr/>
        </p:nvSpPr>
        <p:spPr>
          <a:xfrm>
            <a:off x="805722" y="6546567"/>
            <a:ext cx="2361408" cy="215444"/>
          </a:xfrm>
          <a:prstGeom prst="rect">
            <a:avLst/>
          </a:prstGeom>
          <a:noFill/>
        </p:spPr>
        <p:txBody>
          <a:bodyPr wrap="square" lIns="0" tIns="0" rIns="0" b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73262"/>
                </a:solidFill>
                <a:effectLst/>
                <a:uLnTx/>
                <a:uFillTx/>
                <a:latin typeface="Georgia"/>
                <a:ea typeface="Georgia" charset="0"/>
                <a:cs typeface="Georgia" charset="0"/>
              </a:rPr>
              <a:t>®2017CopyrightGenpact.AllRightsReserved.</a:t>
            </a:r>
          </a:p>
        </p:txBody>
      </p:sp>
      <p:pic>
        <p:nvPicPr>
          <p:cNvPr id="18" name="Picture 17"/>
          <p:cNvPicPr>
            <a:picLocks noChangeAspect="1"/>
          </p:cNvPicPr>
          <p:nvPr/>
        </p:nvPicPr>
        <p:blipFill>
          <a:blip r:embed="rId2"/>
          <a:stretch>
            <a:fillRect/>
          </a:stretch>
        </p:blipFill>
        <p:spPr>
          <a:xfrm>
            <a:off x="10893034" y="6462131"/>
            <a:ext cx="839972" cy="309081"/>
          </a:xfrm>
          <a:prstGeom prst="rect">
            <a:avLst/>
          </a:prstGeom>
        </p:spPr>
      </p:pic>
      <p:sp>
        <p:nvSpPr>
          <p:cNvPr id="33" name="Text Placeholder 22"/>
          <p:cNvSpPr>
            <a:spLocks noGrp="1"/>
          </p:cNvSpPr>
          <p:nvPr>
            <p:ph type="body" sz="quarter" idx="11" hasCustomPrompt="1"/>
          </p:nvPr>
        </p:nvSpPr>
        <p:spPr>
          <a:xfrm>
            <a:off x="460744" y="471715"/>
            <a:ext cx="7235456" cy="533400"/>
          </a:xfrm>
          <a:prstGeom prst="rect">
            <a:avLst/>
          </a:prstGeom>
        </p:spPr>
        <p:txBody>
          <a:bodyPr anchor="ctr"/>
          <a:lstStyle>
            <a:lvl1pPr>
              <a:defRPr sz="3000">
                <a:solidFill>
                  <a:srgbClr val="063161"/>
                </a:solidFill>
                <a:latin typeface="Georgia" panose="02040502050405020303" pitchFamily="18" charset="0"/>
              </a:defRPr>
            </a:lvl1pPr>
          </a:lstStyle>
          <a:p>
            <a:pPr lvl="0"/>
            <a:r>
              <a:rPr lang="en-US"/>
              <a:t>Content slide title goes here</a:t>
            </a:r>
          </a:p>
        </p:txBody>
      </p:sp>
      <p:sp>
        <p:nvSpPr>
          <p:cNvPr id="34" name="Text Placeholder 22"/>
          <p:cNvSpPr>
            <a:spLocks noGrp="1"/>
          </p:cNvSpPr>
          <p:nvPr>
            <p:ph type="body" sz="quarter" idx="12" hasCustomPrompt="1"/>
          </p:nvPr>
        </p:nvSpPr>
        <p:spPr>
          <a:xfrm>
            <a:off x="460744" y="976087"/>
            <a:ext cx="9673856" cy="533400"/>
          </a:xfrm>
          <a:prstGeom prst="rect">
            <a:avLst/>
          </a:prstGeom>
        </p:spPr>
        <p:txBody>
          <a:bodyPr anchor="ctr"/>
          <a:lstStyle>
            <a:lvl1pPr>
              <a:defRPr sz="2200">
                <a:solidFill>
                  <a:srgbClr val="063161"/>
                </a:solidFill>
                <a:latin typeface="Georgia" panose="02040502050405020303" pitchFamily="18" charset="0"/>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endParaRPr lang="en-US"/>
          </a:p>
        </p:txBody>
      </p:sp>
    </p:spTree>
    <p:extLst>
      <p:ext uri="{BB962C8B-B14F-4D97-AF65-F5344CB8AC3E}">
        <p14:creationId xmlns:p14="http://schemas.microsoft.com/office/powerpoint/2010/main" val="1103661487"/>
      </p:ext>
    </p:extLst>
  </p:cSld>
  <p:clrMapOvr>
    <a:masterClrMapping/>
  </p:clrMapOvr>
  <p:extLst>
    <p:ext uri="{DCECCB84-F9BA-43D5-87BE-67443E8EF086}">
      <p15:sldGuideLst xmlns:p15="http://schemas.microsoft.com/office/powerpoint/2012/main">
        <p15:guide id="1" pos="288">
          <p15:clr>
            <a:srgbClr val="FBAE40"/>
          </p15:clr>
        </p15:guide>
        <p15:guide id="2" pos="7392">
          <p15:clr>
            <a:srgbClr val="FBAE40"/>
          </p15:clr>
        </p15:guide>
        <p15:guide id="3" orient="horz" pos="288">
          <p15:clr>
            <a:srgbClr val="FBAE40"/>
          </p15:clr>
        </p15:guide>
        <p15:guide id="4" orient="horz" pos="4032">
          <p15:clr>
            <a:srgbClr val="FBAE4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1_Divider Slide Option 3">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7" y="0"/>
            <a:ext cx="12188946" cy="6872510"/>
          </a:xfrm>
          <a:prstGeom prst="rect">
            <a:avLst/>
          </a:prstGeom>
        </p:spPr>
      </p:pic>
      <p:sp>
        <p:nvSpPr>
          <p:cNvPr id="4" name="Slide Number Placeholder 5"/>
          <p:cNvSpPr txBox="1">
            <a:spLocks/>
          </p:cNvSpPr>
          <p:nvPr userDrawn="1"/>
        </p:nvSpPr>
        <p:spPr>
          <a:xfrm>
            <a:off x="464594" y="6546567"/>
            <a:ext cx="682256" cy="215444"/>
          </a:xfrm>
          <a:prstGeom prst="rect">
            <a:avLst/>
          </a:prstGeom>
        </p:spPr>
        <p:txBody>
          <a:bodyPr lIns="0" tIns="0" rIns="0" bIns="0" anchor="ctr">
            <a:noAutofit/>
          </a:bodyPr>
          <a:lstStyle>
            <a:defPPr>
              <a:defRPr lang="en-US"/>
            </a:defPPr>
            <a:lvl1pPr marL="0" algn="l" defTabSz="914400" rtl="0" eaLnBrk="1" latinLnBrk="0" hangingPunct="1">
              <a:defRPr sz="800" kern="1200">
                <a:solidFill>
                  <a:srgbClr val="053061"/>
                </a:solidFill>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A285110E-A93C-E24B-BA01-8EFF0EF70079}" type="slidenum">
              <a:rPr kumimoji="0" lang="en-US" sz="800" b="1" i="0" u="none" strike="noStrike" kern="1200" cap="none" spc="0" normalizeH="0" baseline="0" noProof="0" smtClean="0">
                <a:ln>
                  <a:noFill/>
                </a:ln>
                <a:solidFill>
                  <a:prstClr val="white"/>
                </a:solidFill>
                <a:effectLst/>
                <a:uLnTx/>
                <a:uFillTx/>
                <a:latin typeface="Georgia"/>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800" b="1" i="0" u="none" strike="noStrike" kern="1200" cap="none" spc="0" normalizeH="0" baseline="0" noProof="0">
              <a:ln>
                <a:noFill/>
              </a:ln>
              <a:solidFill>
                <a:prstClr val="white"/>
              </a:solidFill>
              <a:effectLst/>
              <a:uLnTx/>
              <a:uFillTx/>
              <a:latin typeface="Georgia"/>
            </a:endParaRPr>
          </a:p>
        </p:txBody>
      </p:sp>
      <p:sp>
        <p:nvSpPr>
          <p:cNvPr id="5" name="TextBox 4"/>
          <p:cNvSpPr txBox="1"/>
          <p:nvPr userDrawn="1"/>
        </p:nvSpPr>
        <p:spPr>
          <a:xfrm>
            <a:off x="805722" y="6546567"/>
            <a:ext cx="2361408" cy="215444"/>
          </a:xfrm>
          <a:prstGeom prst="rect">
            <a:avLst/>
          </a:prstGeom>
          <a:noFill/>
        </p:spPr>
        <p:txBody>
          <a:bodyPr wrap="square" lIns="0" tIns="0" rIns="0" b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white"/>
                </a:solidFill>
                <a:effectLst/>
                <a:uLnTx/>
                <a:uFillTx/>
                <a:latin typeface="Georgia"/>
                <a:ea typeface="Georgia" charset="0"/>
                <a:cs typeface="Georgia" charset="0"/>
              </a:rPr>
              <a:t>® 2017 Copyright Genpact. All Rights Reserved.</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74375" y="6446360"/>
            <a:ext cx="868156" cy="340728"/>
          </a:xfrm>
          <a:prstGeom prst="rect">
            <a:avLst/>
          </a:prstGeom>
        </p:spPr>
      </p:pic>
      <p:sp>
        <p:nvSpPr>
          <p:cNvPr id="8" name="Text Placeholder 7"/>
          <p:cNvSpPr>
            <a:spLocks noGrp="1"/>
          </p:cNvSpPr>
          <p:nvPr>
            <p:ph type="body" sz="quarter" idx="10" hasCustomPrompt="1"/>
          </p:nvPr>
        </p:nvSpPr>
        <p:spPr>
          <a:xfrm>
            <a:off x="464594" y="2473184"/>
            <a:ext cx="6397625" cy="1600200"/>
          </a:xfrm>
          <a:prstGeom prst="rect">
            <a:avLst/>
          </a:prstGeom>
        </p:spPr>
        <p:txBody>
          <a:bodyPr anchor="ctr"/>
          <a:lstStyle>
            <a:lvl1pPr>
              <a:defRPr sz="4800">
                <a:solidFill>
                  <a:schemeClr val="bg1"/>
                </a:solidFill>
              </a:defRPr>
            </a:lvl1pPr>
            <a:lvl2pPr>
              <a:defRPr sz="4800">
                <a:solidFill>
                  <a:schemeClr val="bg1"/>
                </a:solidFill>
              </a:defRPr>
            </a:lvl2pPr>
            <a:lvl3pPr>
              <a:defRPr sz="4800">
                <a:solidFill>
                  <a:schemeClr val="bg1"/>
                </a:solidFill>
              </a:defRPr>
            </a:lvl3pPr>
            <a:lvl4pPr>
              <a:defRPr sz="4800">
                <a:solidFill>
                  <a:schemeClr val="bg1"/>
                </a:solidFill>
              </a:defRPr>
            </a:lvl4pPr>
            <a:lvl5pPr>
              <a:defRPr sz="4800">
                <a:solidFill>
                  <a:schemeClr val="bg1"/>
                </a:solidFill>
              </a:defRPr>
            </a:lvl5pPr>
          </a:lstStyle>
          <a:p>
            <a:r>
              <a:rPr lang="en-US" sz="4800">
                <a:solidFill>
                  <a:schemeClr val="bg1"/>
                </a:solidFill>
              </a:rPr>
              <a:t>Divider slide options Lorem ipsum dolor</a:t>
            </a:r>
          </a:p>
        </p:txBody>
      </p:sp>
      <p:sp>
        <p:nvSpPr>
          <p:cNvPr id="11" name="Text Placeholder 10"/>
          <p:cNvSpPr>
            <a:spLocks noGrp="1"/>
          </p:cNvSpPr>
          <p:nvPr>
            <p:ph type="body" sz="quarter" idx="11" hasCustomPrompt="1"/>
          </p:nvPr>
        </p:nvSpPr>
        <p:spPr>
          <a:xfrm>
            <a:off x="464593" y="4267200"/>
            <a:ext cx="6397625" cy="381000"/>
          </a:xfrm>
          <a:prstGeom prst="rect">
            <a:avLst/>
          </a:prstGeom>
        </p:spPr>
        <p:txBody>
          <a:bodyPr anchor="ctr"/>
          <a:lstStyle>
            <a:lvl1pPr>
              <a:defRPr sz="1800">
                <a:solidFill>
                  <a:schemeClr val="bg1"/>
                </a:solidFill>
                <a:latin typeface="+mj-lt"/>
              </a:defRPr>
            </a:lvl1pPr>
            <a:lvl2pPr>
              <a:defRPr>
                <a:solidFill>
                  <a:schemeClr val="bg1"/>
                </a:solidFill>
                <a:latin typeface="Calibri" panose="020F0502020204030204" pitchFamily="34" charset="0"/>
              </a:defRPr>
            </a:lvl2pPr>
            <a:lvl3pPr>
              <a:defRPr>
                <a:solidFill>
                  <a:schemeClr val="bg1"/>
                </a:solidFill>
                <a:latin typeface="Calibri" panose="020F0502020204030204" pitchFamily="34" charset="0"/>
              </a:defRPr>
            </a:lvl3pPr>
            <a:lvl4pPr>
              <a:defRPr>
                <a:solidFill>
                  <a:schemeClr val="bg1"/>
                </a:solidFill>
                <a:latin typeface="Calibri" panose="020F0502020204030204" pitchFamily="34" charset="0"/>
              </a:defRPr>
            </a:lvl4pPr>
            <a:lvl5pPr>
              <a:defRPr>
                <a:solidFill>
                  <a:schemeClr val="bg1"/>
                </a:solidFill>
                <a:latin typeface="Calibri" panose="020F0502020204030204" pitchFamily="34" charset="0"/>
              </a:defRPr>
            </a:lvl5pPr>
          </a:lstStyle>
          <a:p>
            <a:pPr lvl="0"/>
            <a:r>
              <a:rPr lang="en-US"/>
              <a:t>Subtitle, if needed</a:t>
            </a:r>
            <a:endParaRPr lang="en-IN"/>
          </a:p>
        </p:txBody>
      </p:sp>
    </p:spTree>
    <p:extLst>
      <p:ext uri="{BB962C8B-B14F-4D97-AF65-F5344CB8AC3E}">
        <p14:creationId xmlns:p14="http://schemas.microsoft.com/office/powerpoint/2010/main" val="3966482513"/>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1_Divider Slide Option 4">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a:extLst>
              <a:ext uri="{28A0092B-C50C-407E-A947-70E740481C1C}">
                <a14:useLocalDpi xmlns:a14="http://schemas.microsoft.com/office/drawing/2010/main" val="0"/>
              </a:ext>
            </a:extLst>
          </a:blip>
          <a:srcRect l="57346"/>
          <a:stretch/>
        </p:blipFill>
        <p:spPr>
          <a:xfrm>
            <a:off x="6980347" y="0"/>
            <a:ext cx="5210123" cy="6872508"/>
          </a:xfrm>
          <a:prstGeom prst="rect">
            <a:avLst/>
          </a:prstGeom>
        </p:spPr>
      </p:pic>
      <p:sp>
        <p:nvSpPr>
          <p:cNvPr id="4" name="Slide Number Placeholder 5"/>
          <p:cNvSpPr txBox="1">
            <a:spLocks/>
          </p:cNvSpPr>
          <p:nvPr userDrawn="1"/>
        </p:nvSpPr>
        <p:spPr>
          <a:xfrm>
            <a:off x="464594" y="6546567"/>
            <a:ext cx="682256" cy="215444"/>
          </a:xfrm>
          <a:prstGeom prst="rect">
            <a:avLst/>
          </a:prstGeom>
        </p:spPr>
        <p:txBody>
          <a:bodyPr lIns="0" tIns="0" rIns="0" bIns="0" anchor="ctr">
            <a:noAutofit/>
          </a:bodyPr>
          <a:lstStyle>
            <a:defPPr>
              <a:defRPr lang="en-US"/>
            </a:defPPr>
            <a:lvl1pPr marL="0" algn="l" defTabSz="914400" rtl="0" eaLnBrk="1" latinLnBrk="0" hangingPunct="1">
              <a:defRPr sz="800" kern="1200">
                <a:solidFill>
                  <a:srgbClr val="053061"/>
                </a:solidFill>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A285110E-A93C-E24B-BA01-8EFF0EF70079}" type="slidenum">
              <a:rPr kumimoji="0" lang="en-US" sz="800" b="1" i="0" u="none" strike="noStrike" kern="1200" cap="none" spc="0" normalizeH="0" baseline="0" noProof="0" smtClean="0">
                <a:ln>
                  <a:noFill/>
                </a:ln>
                <a:solidFill>
                  <a:srgbClr val="073262"/>
                </a:solidFill>
                <a:effectLst/>
                <a:uLnTx/>
                <a:uFillTx/>
                <a:latin typeface="Georgia"/>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800" b="1" i="0" u="none" strike="noStrike" kern="1200" cap="none" spc="0" normalizeH="0" baseline="0" noProof="0">
              <a:ln>
                <a:noFill/>
              </a:ln>
              <a:solidFill>
                <a:srgbClr val="073262"/>
              </a:solidFill>
              <a:effectLst/>
              <a:uLnTx/>
              <a:uFillTx/>
              <a:latin typeface="Georgia"/>
            </a:endParaRPr>
          </a:p>
        </p:txBody>
      </p:sp>
      <p:sp>
        <p:nvSpPr>
          <p:cNvPr id="5" name="TextBox 4"/>
          <p:cNvSpPr txBox="1"/>
          <p:nvPr userDrawn="1"/>
        </p:nvSpPr>
        <p:spPr>
          <a:xfrm>
            <a:off x="805722" y="6546567"/>
            <a:ext cx="2361408" cy="215444"/>
          </a:xfrm>
          <a:prstGeom prst="rect">
            <a:avLst/>
          </a:prstGeom>
          <a:noFill/>
        </p:spPr>
        <p:txBody>
          <a:bodyPr wrap="square" lIns="0" tIns="0" rIns="0" b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73262"/>
                </a:solidFill>
                <a:effectLst/>
                <a:uLnTx/>
                <a:uFillTx/>
                <a:latin typeface="Georgia"/>
                <a:ea typeface="Georgia" charset="0"/>
                <a:cs typeface="Georgia" charset="0"/>
              </a:rPr>
              <a:t>® 2017 Copyright Genpact. All Rights Reserved.</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74375" y="6446360"/>
            <a:ext cx="868156" cy="340728"/>
          </a:xfrm>
          <a:prstGeom prst="rect">
            <a:avLst/>
          </a:prstGeom>
        </p:spPr>
      </p:pic>
      <p:sp>
        <p:nvSpPr>
          <p:cNvPr id="11" name="Text Placeholder 10"/>
          <p:cNvSpPr>
            <a:spLocks noGrp="1"/>
          </p:cNvSpPr>
          <p:nvPr>
            <p:ph type="body" sz="quarter" idx="11" hasCustomPrompt="1"/>
          </p:nvPr>
        </p:nvSpPr>
        <p:spPr>
          <a:xfrm>
            <a:off x="464593" y="4267200"/>
            <a:ext cx="6397625" cy="381000"/>
          </a:xfrm>
          <a:prstGeom prst="rect">
            <a:avLst/>
          </a:prstGeom>
        </p:spPr>
        <p:txBody>
          <a:bodyPr anchor="ctr"/>
          <a:lstStyle>
            <a:lvl1pPr>
              <a:defRPr sz="1800">
                <a:solidFill>
                  <a:srgbClr val="073262"/>
                </a:solidFill>
                <a:latin typeface="+mj-lt"/>
              </a:defRPr>
            </a:lvl1pPr>
            <a:lvl2pPr>
              <a:defRPr>
                <a:solidFill>
                  <a:schemeClr val="bg1"/>
                </a:solidFill>
                <a:latin typeface="Calibri" panose="020F0502020204030204" pitchFamily="34" charset="0"/>
              </a:defRPr>
            </a:lvl2pPr>
            <a:lvl3pPr>
              <a:defRPr>
                <a:solidFill>
                  <a:schemeClr val="bg1"/>
                </a:solidFill>
                <a:latin typeface="Calibri" panose="020F0502020204030204" pitchFamily="34" charset="0"/>
              </a:defRPr>
            </a:lvl3pPr>
            <a:lvl4pPr>
              <a:defRPr>
                <a:solidFill>
                  <a:schemeClr val="bg1"/>
                </a:solidFill>
                <a:latin typeface="Calibri" panose="020F0502020204030204" pitchFamily="34" charset="0"/>
              </a:defRPr>
            </a:lvl4pPr>
            <a:lvl5pPr>
              <a:defRPr>
                <a:solidFill>
                  <a:schemeClr val="bg1"/>
                </a:solidFill>
                <a:latin typeface="Calibri" panose="020F0502020204030204" pitchFamily="34" charset="0"/>
              </a:defRPr>
            </a:lvl5pPr>
          </a:lstStyle>
          <a:p>
            <a:pPr lvl="0"/>
            <a:r>
              <a:rPr lang="en-US"/>
              <a:t>Subtitle, if needed</a:t>
            </a:r>
            <a:endParaRPr lang="en-IN"/>
          </a:p>
        </p:txBody>
      </p:sp>
      <p:sp>
        <p:nvSpPr>
          <p:cNvPr id="7" name="Text Placeholder 6"/>
          <p:cNvSpPr>
            <a:spLocks noGrp="1"/>
          </p:cNvSpPr>
          <p:nvPr>
            <p:ph type="body" sz="quarter" idx="12" hasCustomPrompt="1"/>
          </p:nvPr>
        </p:nvSpPr>
        <p:spPr>
          <a:xfrm>
            <a:off x="474118" y="2531240"/>
            <a:ext cx="7086600" cy="1447800"/>
          </a:xfrm>
          <a:prstGeom prst="rect">
            <a:avLst/>
          </a:prstGeom>
        </p:spPr>
        <p:txBody>
          <a:bodyPr anchor="ctr"/>
          <a:lstStyle>
            <a:lvl1pPr>
              <a:defRPr sz="4800">
                <a:solidFill>
                  <a:srgbClr val="073262"/>
                </a:solidFill>
              </a:defRPr>
            </a:lvl1pPr>
            <a:lvl2pPr>
              <a:defRPr sz="4800">
                <a:solidFill>
                  <a:schemeClr val="tx2"/>
                </a:solidFill>
              </a:defRPr>
            </a:lvl2pPr>
            <a:lvl3pPr>
              <a:defRPr sz="4800">
                <a:solidFill>
                  <a:schemeClr val="tx2"/>
                </a:solidFill>
              </a:defRPr>
            </a:lvl3pPr>
            <a:lvl4pPr>
              <a:defRPr sz="4800">
                <a:solidFill>
                  <a:schemeClr val="tx2"/>
                </a:solidFill>
              </a:defRPr>
            </a:lvl4pPr>
            <a:lvl5pPr>
              <a:defRPr sz="4800">
                <a:solidFill>
                  <a:schemeClr val="tx2"/>
                </a:solidFill>
              </a:defRPr>
            </a:lvl5pPr>
          </a:lstStyle>
          <a:p>
            <a:pPr lvl="0"/>
            <a:r>
              <a:rPr lang="en-US"/>
              <a:t>Divider slide options</a:t>
            </a:r>
          </a:p>
          <a:p>
            <a:pPr lvl="0"/>
            <a:r>
              <a:rPr lang="en-US"/>
              <a:t>Lorem ipsum dolor</a:t>
            </a:r>
            <a:endParaRPr lang="en-IN"/>
          </a:p>
        </p:txBody>
      </p:sp>
    </p:spTree>
    <p:extLst>
      <p:ext uri="{BB962C8B-B14F-4D97-AF65-F5344CB8AC3E}">
        <p14:creationId xmlns:p14="http://schemas.microsoft.com/office/powerpoint/2010/main" val="2681666786"/>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7_Pointer slide">
    <p:spTree>
      <p:nvGrpSpPr>
        <p:cNvPr id="1" name=""/>
        <p:cNvGrpSpPr/>
        <p:nvPr/>
      </p:nvGrpSpPr>
      <p:grpSpPr>
        <a:xfrm>
          <a:off x="0" y="0"/>
          <a:ext cx="0" cy="0"/>
          <a:chOff x="0" y="0"/>
          <a:chExt cx="0" cy="0"/>
        </a:xfrm>
      </p:grpSpPr>
      <p:sp>
        <p:nvSpPr>
          <p:cNvPr id="26" name="Text Placeholder 22"/>
          <p:cNvSpPr>
            <a:spLocks noGrp="1"/>
          </p:cNvSpPr>
          <p:nvPr>
            <p:ph type="body" sz="quarter" idx="13" hasCustomPrompt="1"/>
          </p:nvPr>
        </p:nvSpPr>
        <p:spPr>
          <a:xfrm>
            <a:off x="457200" y="1846944"/>
            <a:ext cx="11277600" cy="3892551"/>
          </a:xfrm>
          <a:prstGeom prst="rect">
            <a:avLst/>
          </a:prstGeom>
        </p:spPr>
        <p:txBody>
          <a:bodyPr anchor="t"/>
          <a:lstStyle>
            <a:lvl1pPr marL="285750" indent="-285750">
              <a:lnSpc>
                <a:spcPct val="100000"/>
              </a:lnSpc>
              <a:spcBef>
                <a:spcPts val="600"/>
              </a:spcBef>
              <a:spcAft>
                <a:spcPts val="600"/>
              </a:spcAft>
              <a:buClr>
                <a:srgbClr val="FF545F"/>
              </a:buClr>
              <a:buFont typeface="Wingdings" panose="05000000000000000000" pitchFamily="2" charset="2"/>
              <a:buChar char="§"/>
              <a:defRPr sz="1600">
                <a:solidFill>
                  <a:srgbClr val="063161"/>
                </a:solidFill>
                <a:latin typeface="Georgia" panose="02040502050405020303" pitchFamily="18" charset="0"/>
              </a:defRPr>
            </a:lvl1pPr>
            <a:lvl2pPr marL="742950" indent="-285750">
              <a:spcBef>
                <a:spcPts val="600"/>
              </a:spcBef>
              <a:spcAft>
                <a:spcPts val="600"/>
              </a:spcAft>
              <a:buClr>
                <a:srgbClr val="EA3946"/>
              </a:buClr>
              <a:buFont typeface="Arial" panose="020B0604020202020204" pitchFamily="34" charset="0"/>
              <a:buChar char="•"/>
              <a:defRPr sz="1600">
                <a:solidFill>
                  <a:srgbClr val="063161"/>
                </a:solidFill>
              </a:defRPr>
            </a:lvl2pPr>
            <a:lvl3pPr marL="1200150" indent="-285750">
              <a:spcBef>
                <a:spcPts val="600"/>
              </a:spcBef>
              <a:spcAft>
                <a:spcPts val="600"/>
              </a:spcAft>
              <a:buClr>
                <a:srgbClr val="C00000"/>
              </a:buClr>
              <a:buFont typeface="Georgia" panose="02040502050405020303" pitchFamily="18" charset="0"/>
              <a:buChar char="─"/>
              <a:defRPr sz="1200">
                <a:solidFill>
                  <a:srgbClr val="063161"/>
                </a:solidFill>
              </a:defRPr>
            </a:lvl3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a:t>
            </a:r>
            <a:r>
              <a:rPr lang="en-US" err="1"/>
              <a:t>dolore</a:t>
            </a:r>
            <a:r>
              <a:rPr lang="en-US"/>
              <a:t> </a:t>
            </a:r>
            <a:r>
              <a:rPr lang="en-US" err="1"/>
              <a:t>eu</a:t>
            </a:r>
            <a:r>
              <a:rPr lang="en-US"/>
              <a:t> </a:t>
            </a:r>
            <a:r>
              <a:rPr lang="en-US" err="1"/>
              <a:t>fugiat</a:t>
            </a:r>
            <a:r>
              <a:rPr lang="en-US"/>
              <a:t> </a:t>
            </a:r>
            <a:r>
              <a:rPr lang="en-US" err="1"/>
              <a:t>nulla</a:t>
            </a:r>
            <a:r>
              <a:rPr lang="en-US"/>
              <a:t> </a:t>
            </a:r>
            <a:r>
              <a:rPr lang="en-US" err="1"/>
              <a:t>pariatur</a:t>
            </a:r>
            <a:r>
              <a:rPr lang="en-US"/>
              <a:t>.</a:t>
            </a:r>
          </a:p>
          <a:p>
            <a:pPr lvl="1"/>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a:t>
            </a:r>
            <a:r>
              <a:rPr lang="en-US" err="1"/>
              <a:t>Sed</a:t>
            </a:r>
            <a:r>
              <a:rPr lang="en-US"/>
              <a:t> </a:t>
            </a:r>
            <a:r>
              <a:rPr lang="en-US" err="1"/>
              <a:t>ut</a:t>
            </a:r>
            <a:r>
              <a:rPr lang="en-US"/>
              <a:t> </a:t>
            </a:r>
            <a:r>
              <a:rPr lang="en-US" err="1"/>
              <a:t>perspiciatis</a:t>
            </a:r>
            <a:r>
              <a:rPr lang="en-US"/>
              <a:t> </a:t>
            </a:r>
            <a:r>
              <a:rPr lang="en-US" err="1"/>
              <a:t>unde</a:t>
            </a:r>
            <a:r>
              <a:rPr lang="en-US"/>
              <a:t> </a:t>
            </a:r>
            <a:r>
              <a:rPr lang="en-US" err="1"/>
              <a:t>omnis</a:t>
            </a:r>
            <a:r>
              <a:rPr lang="en-US"/>
              <a:t> </a:t>
            </a:r>
            <a:r>
              <a:rPr lang="en-US" err="1"/>
              <a:t>iste</a:t>
            </a:r>
            <a:r>
              <a:rPr lang="en-US"/>
              <a:t> </a:t>
            </a:r>
            <a:r>
              <a:rPr lang="en-US" err="1"/>
              <a:t>natus</a:t>
            </a:r>
            <a:r>
              <a:rPr lang="en-US"/>
              <a:t> error sit </a:t>
            </a:r>
            <a:r>
              <a:rPr lang="en-US" err="1"/>
              <a:t>voluptatem</a:t>
            </a:r>
            <a:r>
              <a:rPr lang="en-US"/>
              <a:t> </a:t>
            </a:r>
            <a:r>
              <a:rPr lang="en-US" err="1"/>
              <a:t>accusantium</a:t>
            </a:r>
            <a:r>
              <a:rPr lang="en-US"/>
              <a:t> </a:t>
            </a:r>
            <a:r>
              <a:rPr lang="en-US" err="1"/>
              <a:t>doloremque</a:t>
            </a:r>
            <a:r>
              <a:rPr lang="en-US"/>
              <a:t> </a:t>
            </a:r>
            <a:r>
              <a:rPr lang="en-US" err="1"/>
              <a:t>laudantium</a:t>
            </a:r>
            <a:r>
              <a:rPr lang="en-US"/>
              <a:t>.</a:t>
            </a:r>
          </a:p>
          <a:p>
            <a:pPr lvl="2"/>
            <a:r>
              <a:rPr lang="en-US" err="1"/>
              <a:t>Totam</a:t>
            </a:r>
            <a:r>
              <a:rPr lang="en-US"/>
              <a:t> rem </a:t>
            </a:r>
            <a:r>
              <a:rPr lang="en-US" err="1"/>
              <a:t>aperiam</a:t>
            </a:r>
            <a:r>
              <a:rPr lang="en-US"/>
              <a:t>, </a:t>
            </a:r>
            <a:r>
              <a:rPr lang="en-US" err="1"/>
              <a:t>eaque</a:t>
            </a:r>
            <a:r>
              <a:rPr lang="en-US"/>
              <a:t> </a:t>
            </a:r>
            <a:r>
              <a:rPr lang="en-US" err="1"/>
              <a:t>ipsa</a:t>
            </a:r>
            <a:r>
              <a:rPr lang="en-US"/>
              <a:t> quae ab </a:t>
            </a:r>
            <a:r>
              <a:rPr lang="en-US" err="1"/>
              <a:t>illo</a:t>
            </a:r>
            <a:r>
              <a:rPr lang="en-US"/>
              <a:t> </a:t>
            </a:r>
            <a:r>
              <a:rPr lang="en-US" err="1"/>
              <a:t>inventore</a:t>
            </a:r>
            <a:r>
              <a:rPr lang="en-US"/>
              <a:t> </a:t>
            </a:r>
            <a:r>
              <a:rPr lang="en-US" err="1"/>
              <a:t>veritatis</a:t>
            </a:r>
            <a:r>
              <a:rPr lang="en-US"/>
              <a:t> et quasi </a:t>
            </a:r>
            <a:r>
              <a:rPr lang="en-US" err="1"/>
              <a:t>architecto</a:t>
            </a:r>
            <a:r>
              <a:rPr lang="en-US"/>
              <a:t> </a:t>
            </a:r>
            <a:r>
              <a:rPr lang="en-US" err="1"/>
              <a:t>beatae</a:t>
            </a:r>
            <a:r>
              <a:rPr lang="en-US"/>
              <a:t> vitae dicta </a:t>
            </a:r>
            <a:r>
              <a:rPr lang="en-US" err="1"/>
              <a:t>sunt</a:t>
            </a:r>
            <a:r>
              <a:rPr lang="en-US"/>
              <a:t> </a:t>
            </a:r>
            <a:r>
              <a:rPr lang="en-US" err="1"/>
              <a:t>explicabo</a:t>
            </a:r>
            <a:r>
              <a:rPr lang="en-US"/>
              <a:t>. Nemo </a:t>
            </a:r>
            <a:r>
              <a:rPr lang="en-US" err="1"/>
              <a:t>enim</a:t>
            </a:r>
            <a:r>
              <a:rPr lang="en-US"/>
              <a:t> </a:t>
            </a:r>
            <a:r>
              <a:rPr lang="en-US" err="1"/>
              <a:t>ipsam</a:t>
            </a:r>
            <a:r>
              <a:rPr lang="en-US"/>
              <a:t> </a:t>
            </a:r>
            <a:r>
              <a:rPr lang="en-US" err="1"/>
              <a:t>voluptatem</a:t>
            </a:r>
            <a:r>
              <a:rPr lang="en-US"/>
              <a:t> </a:t>
            </a:r>
            <a:r>
              <a:rPr lang="en-US" err="1"/>
              <a:t>quia</a:t>
            </a:r>
            <a:r>
              <a:rPr lang="en-US"/>
              <a:t> </a:t>
            </a:r>
            <a:r>
              <a:rPr lang="en-US" err="1"/>
              <a:t>voluptas</a:t>
            </a:r>
            <a:r>
              <a:rPr lang="en-US"/>
              <a:t> sit </a:t>
            </a:r>
            <a:r>
              <a:rPr lang="en-US" err="1"/>
              <a:t>aspernatur</a:t>
            </a:r>
            <a:r>
              <a:rPr lang="en-US"/>
              <a:t> </a:t>
            </a:r>
            <a:r>
              <a:rPr lang="en-US" err="1"/>
              <a:t>aut</a:t>
            </a:r>
            <a:r>
              <a:rPr lang="en-US"/>
              <a:t> </a:t>
            </a:r>
            <a:r>
              <a:rPr lang="en-US" err="1"/>
              <a:t>odit</a:t>
            </a:r>
            <a:r>
              <a:rPr lang="en-US"/>
              <a:t> </a:t>
            </a:r>
            <a:r>
              <a:rPr lang="en-US" err="1"/>
              <a:t>aut</a:t>
            </a:r>
            <a:r>
              <a:rPr lang="en-US"/>
              <a:t> fugit, </a:t>
            </a:r>
            <a:r>
              <a:rPr lang="en-US" err="1"/>
              <a:t>sed</a:t>
            </a:r>
            <a:r>
              <a:rPr lang="en-US"/>
              <a:t> </a:t>
            </a:r>
            <a:r>
              <a:rPr lang="en-US" err="1"/>
              <a:t>quia</a:t>
            </a:r>
            <a:r>
              <a:rPr lang="en-US"/>
              <a:t> </a:t>
            </a:r>
            <a:r>
              <a:rPr lang="en-US" err="1"/>
              <a:t>consequuntur</a:t>
            </a:r>
            <a:r>
              <a:rPr lang="en-US"/>
              <a:t> </a:t>
            </a:r>
            <a:r>
              <a:rPr lang="en-US" err="1"/>
              <a:t>magni</a:t>
            </a:r>
            <a:r>
              <a:rPr lang="en-US"/>
              <a:t> </a:t>
            </a:r>
            <a:r>
              <a:rPr lang="en-US" err="1"/>
              <a:t>dolores</a:t>
            </a:r>
            <a:r>
              <a:rPr lang="en-US"/>
              <a:t> </a:t>
            </a:r>
            <a:r>
              <a:rPr lang="en-US" err="1"/>
              <a:t>eos</a:t>
            </a:r>
            <a:endParaRPr lang="en-US"/>
          </a:p>
          <a:p>
            <a:pPr lvl="0"/>
            <a:r>
              <a:rPr lang="en-US"/>
              <a:t>Qui </a:t>
            </a:r>
            <a:r>
              <a:rPr lang="en-US" err="1"/>
              <a:t>ratione</a:t>
            </a:r>
            <a:r>
              <a:rPr lang="en-US"/>
              <a:t> </a:t>
            </a:r>
            <a:r>
              <a:rPr lang="en-US" err="1"/>
              <a:t>voluptatem</a:t>
            </a:r>
            <a:r>
              <a:rPr lang="en-US"/>
              <a:t> </a:t>
            </a:r>
            <a:r>
              <a:rPr lang="en-US" err="1"/>
              <a:t>sequi</a:t>
            </a:r>
            <a:r>
              <a:rPr lang="en-US"/>
              <a:t> </a:t>
            </a:r>
            <a:r>
              <a:rPr lang="en-US" err="1"/>
              <a:t>nesciunt</a:t>
            </a:r>
            <a:r>
              <a:rPr lang="en-US"/>
              <a:t>. </a:t>
            </a:r>
            <a:r>
              <a:rPr lang="en-US" err="1"/>
              <a:t>Neque</a:t>
            </a:r>
            <a:r>
              <a:rPr lang="en-US"/>
              <a:t> </a:t>
            </a:r>
            <a:r>
              <a:rPr lang="en-US" err="1"/>
              <a:t>porro</a:t>
            </a:r>
            <a:r>
              <a:rPr lang="en-US"/>
              <a:t> </a:t>
            </a:r>
            <a:r>
              <a:rPr lang="en-US" err="1"/>
              <a:t>quisquam</a:t>
            </a:r>
            <a:r>
              <a:rPr lang="en-US"/>
              <a:t> </a:t>
            </a:r>
            <a:r>
              <a:rPr lang="en-US" err="1"/>
              <a:t>est</a:t>
            </a:r>
            <a:r>
              <a:rPr lang="en-US"/>
              <a:t>, qui </a:t>
            </a:r>
            <a:r>
              <a:rPr lang="en-US" err="1"/>
              <a:t>dolorem</a:t>
            </a:r>
            <a:r>
              <a:rPr lang="en-US"/>
              <a:t> ipsum </a:t>
            </a:r>
            <a:r>
              <a:rPr lang="en-US" err="1"/>
              <a:t>quia</a:t>
            </a:r>
            <a:r>
              <a:rPr lang="en-US"/>
              <a:t> dolor sit </a:t>
            </a:r>
            <a:r>
              <a:rPr lang="en-US" err="1"/>
              <a:t>amet</a:t>
            </a:r>
            <a:r>
              <a:rPr lang="en-US"/>
              <a:t>, </a:t>
            </a:r>
            <a:r>
              <a:rPr lang="en-US" err="1"/>
              <a:t>consectetur</a:t>
            </a:r>
            <a:r>
              <a:rPr lang="en-US"/>
              <a:t>, </a:t>
            </a:r>
            <a:r>
              <a:rPr lang="en-US" err="1"/>
              <a:t>adipisci</a:t>
            </a:r>
            <a:r>
              <a:rPr lang="en-US"/>
              <a:t> </a:t>
            </a:r>
            <a:r>
              <a:rPr lang="en-US" err="1"/>
              <a:t>velit</a:t>
            </a:r>
            <a:r>
              <a:rPr lang="en-US"/>
              <a:t>, </a:t>
            </a:r>
            <a:r>
              <a:rPr lang="en-US" err="1"/>
              <a:t>sed</a:t>
            </a:r>
            <a:r>
              <a:rPr lang="en-US"/>
              <a:t> </a:t>
            </a:r>
            <a:r>
              <a:rPr lang="en-US" err="1"/>
              <a:t>quia</a:t>
            </a:r>
            <a:r>
              <a:rPr lang="en-US"/>
              <a:t> non </a:t>
            </a:r>
            <a:r>
              <a:rPr lang="en-US" err="1"/>
              <a:t>numquam</a:t>
            </a:r>
            <a:r>
              <a:rPr lang="en-US"/>
              <a:t> </a:t>
            </a:r>
            <a:r>
              <a:rPr lang="en-US" err="1"/>
              <a:t>eius</a:t>
            </a:r>
            <a:r>
              <a:rPr lang="en-US"/>
              <a:t> </a:t>
            </a:r>
            <a:r>
              <a:rPr lang="en-US" err="1"/>
              <a:t>modi</a:t>
            </a:r>
            <a:r>
              <a:rPr lang="en-US"/>
              <a:t> </a:t>
            </a:r>
            <a:r>
              <a:rPr lang="en-US" err="1"/>
              <a:t>tempora</a:t>
            </a:r>
            <a:r>
              <a:rPr lang="en-US"/>
              <a:t> </a:t>
            </a:r>
            <a:r>
              <a:rPr lang="en-US" err="1"/>
              <a:t>incidunt</a:t>
            </a:r>
            <a:r>
              <a:rPr lang="en-US"/>
              <a:t> </a:t>
            </a:r>
            <a:r>
              <a:rPr lang="en-US" err="1"/>
              <a:t>ut</a:t>
            </a:r>
            <a:r>
              <a:rPr lang="en-US"/>
              <a:t> </a:t>
            </a:r>
            <a:r>
              <a:rPr lang="en-US" err="1"/>
              <a:t>labore</a:t>
            </a:r>
            <a:r>
              <a:rPr lang="en-US"/>
              <a:t> et </a:t>
            </a:r>
            <a:r>
              <a:rPr lang="en-US" err="1"/>
              <a:t>dolore</a:t>
            </a:r>
            <a:r>
              <a:rPr lang="en-US"/>
              <a:t> </a:t>
            </a:r>
            <a:r>
              <a:rPr lang="en-US" err="1"/>
              <a:t>magnam</a:t>
            </a:r>
            <a:r>
              <a:rPr lang="en-US"/>
              <a:t> </a:t>
            </a:r>
            <a:r>
              <a:rPr lang="en-US" err="1"/>
              <a:t>aliquam</a:t>
            </a:r>
            <a:r>
              <a:rPr lang="en-US"/>
              <a:t> </a:t>
            </a:r>
            <a:r>
              <a:rPr lang="en-US" err="1"/>
              <a:t>quaerat</a:t>
            </a:r>
            <a:r>
              <a:rPr lang="en-US"/>
              <a:t> </a:t>
            </a:r>
            <a:r>
              <a:rPr lang="en-US" err="1"/>
              <a:t>voluptatem</a:t>
            </a:r>
            <a:r>
              <a:rPr lang="en-US"/>
              <a:t>.</a:t>
            </a:r>
          </a:p>
        </p:txBody>
      </p:sp>
      <p:sp>
        <p:nvSpPr>
          <p:cNvPr id="16" name="Slide Number Placeholder 5"/>
          <p:cNvSpPr txBox="1">
            <a:spLocks/>
          </p:cNvSpPr>
          <p:nvPr userDrawn="1"/>
        </p:nvSpPr>
        <p:spPr>
          <a:xfrm>
            <a:off x="464594" y="6546567"/>
            <a:ext cx="682256" cy="215444"/>
          </a:xfrm>
          <a:prstGeom prst="rect">
            <a:avLst/>
          </a:prstGeom>
        </p:spPr>
        <p:txBody>
          <a:bodyPr lIns="0" tIns="0" rIns="0" bIns="0" anchor="ctr">
            <a:noAutofit/>
          </a:bodyPr>
          <a:lstStyle>
            <a:defPPr>
              <a:defRPr lang="en-US"/>
            </a:defPPr>
            <a:lvl1pPr marL="0" algn="l" defTabSz="914400" rtl="0" eaLnBrk="1" latinLnBrk="0" hangingPunct="1">
              <a:defRPr sz="800" kern="1200">
                <a:solidFill>
                  <a:srgbClr val="053061"/>
                </a:solidFill>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A285110E-A93C-E24B-BA01-8EFF0EF70079}" type="slidenum">
              <a:rPr kumimoji="0" lang="en-US" sz="800" b="1" i="0" u="none" strike="noStrike" kern="1200" cap="none" spc="0" normalizeH="0" baseline="0" noProof="0" smtClean="0">
                <a:ln>
                  <a:noFill/>
                </a:ln>
                <a:solidFill>
                  <a:srgbClr val="073262"/>
                </a:solidFill>
                <a:effectLst/>
                <a:uLnTx/>
                <a:uFillTx/>
                <a:latin typeface="Georgia"/>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800" b="1" i="0" u="none" strike="noStrike" kern="1200" cap="none" spc="0" normalizeH="0" baseline="0" noProof="0">
              <a:ln>
                <a:noFill/>
              </a:ln>
              <a:solidFill>
                <a:srgbClr val="073262"/>
              </a:solidFill>
              <a:effectLst/>
              <a:uLnTx/>
              <a:uFillTx/>
              <a:latin typeface="Georgia"/>
            </a:endParaRPr>
          </a:p>
        </p:txBody>
      </p:sp>
      <p:sp>
        <p:nvSpPr>
          <p:cNvPr id="17" name="TextBox 16"/>
          <p:cNvSpPr txBox="1"/>
          <p:nvPr userDrawn="1"/>
        </p:nvSpPr>
        <p:spPr>
          <a:xfrm>
            <a:off x="805722" y="6546567"/>
            <a:ext cx="2361408" cy="215444"/>
          </a:xfrm>
          <a:prstGeom prst="rect">
            <a:avLst/>
          </a:prstGeom>
          <a:noFill/>
        </p:spPr>
        <p:txBody>
          <a:bodyPr wrap="square" lIns="0" tIns="0" rIns="0" b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73262"/>
                </a:solidFill>
                <a:effectLst/>
                <a:uLnTx/>
                <a:uFillTx/>
                <a:latin typeface="Georgia"/>
                <a:ea typeface="Georgia" charset="0"/>
                <a:cs typeface="Georgia" charset="0"/>
              </a:rPr>
              <a:t>® 2017 Copyright Genpact. All Rights Reserved.</a:t>
            </a:r>
          </a:p>
        </p:txBody>
      </p:sp>
      <p:pic>
        <p:nvPicPr>
          <p:cNvPr id="18" name="Picture 17"/>
          <p:cNvPicPr>
            <a:picLocks noChangeAspect="1"/>
          </p:cNvPicPr>
          <p:nvPr userDrawn="1"/>
        </p:nvPicPr>
        <p:blipFill>
          <a:blip r:embed="rId2"/>
          <a:stretch>
            <a:fillRect/>
          </a:stretch>
        </p:blipFill>
        <p:spPr>
          <a:xfrm>
            <a:off x="10893034" y="6462131"/>
            <a:ext cx="839972" cy="309081"/>
          </a:xfrm>
          <a:prstGeom prst="rect">
            <a:avLst/>
          </a:prstGeom>
        </p:spPr>
      </p:pic>
      <p:sp>
        <p:nvSpPr>
          <p:cNvPr id="33" name="Text Placeholder 22"/>
          <p:cNvSpPr>
            <a:spLocks noGrp="1"/>
          </p:cNvSpPr>
          <p:nvPr>
            <p:ph type="body" sz="quarter" idx="11" hasCustomPrompt="1"/>
          </p:nvPr>
        </p:nvSpPr>
        <p:spPr>
          <a:xfrm>
            <a:off x="460744" y="471715"/>
            <a:ext cx="7235456" cy="533400"/>
          </a:xfrm>
          <a:prstGeom prst="rect">
            <a:avLst/>
          </a:prstGeom>
        </p:spPr>
        <p:txBody>
          <a:bodyPr anchor="ctr"/>
          <a:lstStyle>
            <a:lvl1pPr>
              <a:defRPr sz="3000">
                <a:solidFill>
                  <a:srgbClr val="063161"/>
                </a:solidFill>
                <a:latin typeface="Georgia" panose="02040502050405020303" pitchFamily="18" charset="0"/>
              </a:defRPr>
            </a:lvl1pPr>
          </a:lstStyle>
          <a:p>
            <a:pPr lvl="0"/>
            <a:r>
              <a:rPr lang="en-US"/>
              <a:t>Content slide title goes here</a:t>
            </a:r>
          </a:p>
        </p:txBody>
      </p:sp>
      <p:sp>
        <p:nvSpPr>
          <p:cNvPr id="34" name="Text Placeholder 22"/>
          <p:cNvSpPr>
            <a:spLocks noGrp="1"/>
          </p:cNvSpPr>
          <p:nvPr>
            <p:ph type="body" sz="quarter" idx="12" hasCustomPrompt="1"/>
          </p:nvPr>
        </p:nvSpPr>
        <p:spPr>
          <a:xfrm>
            <a:off x="460744" y="976087"/>
            <a:ext cx="9673856" cy="533400"/>
          </a:xfrm>
          <a:prstGeom prst="rect">
            <a:avLst/>
          </a:prstGeom>
        </p:spPr>
        <p:txBody>
          <a:bodyPr anchor="ctr"/>
          <a:lstStyle>
            <a:lvl1pPr>
              <a:defRPr sz="2200">
                <a:solidFill>
                  <a:srgbClr val="063161"/>
                </a:solidFill>
                <a:latin typeface="Georgia" panose="02040502050405020303" pitchFamily="18" charset="0"/>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endParaRPr lang="en-US"/>
          </a:p>
        </p:txBody>
      </p:sp>
    </p:spTree>
    <p:extLst>
      <p:ext uri="{BB962C8B-B14F-4D97-AF65-F5344CB8AC3E}">
        <p14:creationId xmlns:p14="http://schemas.microsoft.com/office/powerpoint/2010/main" val="1685318477"/>
      </p:ext>
    </p:extLst>
  </p:cSld>
  <p:clrMapOvr>
    <a:masterClrMapping/>
  </p:clrMapOvr>
  <p:extLst>
    <p:ext uri="{DCECCB84-F9BA-43D5-87BE-67443E8EF086}">
      <p15:sldGuideLst xmlns:p15="http://schemas.microsoft.com/office/powerpoint/2012/main">
        <p15:guide id="2" pos="288">
          <p15:clr>
            <a:srgbClr val="FBAE40"/>
          </p15:clr>
        </p15:guide>
        <p15:guide id="3" pos="7392">
          <p15:clr>
            <a:srgbClr val="FBAE40"/>
          </p15:clr>
        </p15:guide>
        <p15:guide id="5" orient="horz" pos="288">
          <p15:clr>
            <a:srgbClr val="FBAE40"/>
          </p15:clr>
        </p15:guide>
        <p15:guide id="6" orient="horz" pos="4032">
          <p15:clr>
            <a:srgbClr val="FBAE4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1_Custom Layout 2 Column">
    <p:spTree>
      <p:nvGrpSpPr>
        <p:cNvPr id="1" name=""/>
        <p:cNvGrpSpPr/>
        <p:nvPr/>
      </p:nvGrpSpPr>
      <p:grpSpPr>
        <a:xfrm>
          <a:off x="0" y="0"/>
          <a:ext cx="0" cy="0"/>
          <a:chOff x="0" y="0"/>
          <a:chExt cx="0" cy="0"/>
        </a:xfrm>
      </p:grpSpPr>
      <p:sp>
        <p:nvSpPr>
          <p:cNvPr id="4" name="Slide Number Placeholder 5"/>
          <p:cNvSpPr txBox="1">
            <a:spLocks/>
          </p:cNvSpPr>
          <p:nvPr userDrawn="1"/>
        </p:nvSpPr>
        <p:spPr>
          <a:xfrm>
            <a:off x="464594" y="6546567"/>
            <a:ext cx="682256" cy="215444"/>
          </a:xfrm>
          <a:prstGeom prst="rect">
            <a:avLst/>
          </a:prstGeom>
        </p:spPr>
        <p:txBody>
          <a:bodyPr lIns="0" tIns="0" rIns="0" bIns="0" anchor="ctr">
            <a:noAutofit/>
          </a:bodyPr>
          <a:lstStyle>
            <a:defPPr>
              <a:defRPr lang="en-US"/>
            </a:defPPr>
            <a:lvl1pPr marL="0" algn="l" defTabSz="914400" rtl="0" eaLnBrk="1" latinLnBrk="0" hangingPunct="1">
              <a:defRPr sz="800" kern="1200">
                <a:solidFill>
                  <a:srgbClr val="053061"/>
                </a:solidFill>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A285110E-A93C-E24B-BA01-8EFF0EF70079}" type="slidenum">
              <a:rPr kumimoji="0" lang="en-US" sz="800" b="1" i="0" u="none" strike="noStrike" kern="1200" cap="none" spc="0" normalizeH="0" baseline="0" noProof="0" smtClean="0">
                <a:ln>
                  <a:noFill/>
                </a:ln>
                <a:solidFill>
                  <a:srgbClr val="073262"/>
                </a:solidFill>
                <a:effectLst/>
                <a:uLnTx/>
                <a:uFillTx/>
                <a:latin typeface="Georgia"/>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800" b="1" i="0" u="none" strike="noStrike" kern="1200" cap="none" spc="0" normalizeH="0" baseline="0" noProof="0">
              <a:ln>
                <a:noFill/>
              </a:ln>
              <a:solidFill>
                <a:srgbClr val="073262"/>
              </a:solidFill>
              <a:effectLst/>
              <a:uLnTx/>
              <a:uFillTx/>
              <a:latin typeface="Georgia"/>
            </a:endParaRPr>
          </a:p>
        </p:txBody>
      </p:sp>
      <p:sp>
        <p:nvSpPr>
          <p:cNvPr id="5" name="TextBox 4"/>
          <p:cNvSpPr txBox="1"/>
          <p:nvPr userDrawn="1"/>
        </p:nvSpPr>
        <p:spPr>
          <a:xfrm>
            <a:off x="805722" y="6546567"/>
            <a:ext cx="2361408" cy="215444"/>
          </a:xfrm>
          <a:prstGeom prst="rect">
            <a:avLst/>
          </a:prstGeom>
          <a:noFill/>
        </p:spPr>
        <p:txBody>
          <a:bodyPr wrap="square" lIns="0" tIns="0" rIns="0" b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73262"/>
                </a:solidFill>
                <a:effectLst/>
                <a:uLnTx/>
                <a:uFillTx/>
                <a:latin typeface="Georgia"/>
                <a:ea typeface="Georgia" charset="0"/>
                <a:cs typeface="Georgia" charset="0"/>
              </a:rPr>
              <a:t>® 2017 Copyright Genpact. All Rights Reserved.</a:t>
            </a:r>
          </a:p>
        </p:txBody>
      </p:sp>
      <p:pic>
        <p:nvPicPr>
          <p:cNvPr id="6" name="Picture 5"/>
          <p:cNvPicPr>
            <a:picLocks noChangeAspect="1"/>
          </p:cNvPicPr>
          <p:nvPr userDrawn="1"/>
        </p:nvPicPr>
        <p:blipFill>
          <a:blip r:embed="rId2"/>
          <a:stretch>
            <a:fillRect/>
          </a:stretch>
        </p:blipFill>
        <p:spPr>
          <a:xfrm>
            <a:off x="10893034" y="6462131"/>
            <a:ext cx="839972" cy="309081"/>
          </a:xfrm>
          <a:prstGeom prst="rect">
            <a:avLst/>
          </a:prstGeom>
        </p:spPr>
      </p:pic>
      <p:sp>
        <p:nvSpPr>
          <p:cNvPr id="7" name="Text Placeholder 22"/>
          <p:cNvSpPr>
            <a:spLocks noGrp="1"/>
          </p:cNvSpPr>
          <p:nvPr>
            <p:ph type="body" sz="quarter" idx="11" hasCustomPrompt="1"/>
          </p:nvPr>
        </p:nvSpPr>
        <p:spPr>
          <a:xfrm>
            <a:off x="460744" y="471715"/>
            <a:ext cx="7235456" cy="533400"/>
          </a:xfrm>
          <a:prstGeom prst="rect">
            <a:avLst/>
          </a:prstGeom>
        </p:spPr>
        <p:txBody>
          <a:bodyPr anchor="ctr"/>
          <a:lstStyle>
            <a:lvl1pPr>
              <a:defRPr sz="3000">
                <a:solidFill>
                  <a:srgbClr val="063161"/>
                </a:solidFill>
                <a:latin typeface="Georgia" panose="02040502050405020303" pitchFamily="18" charset="0"/>
              </a:defRPr>
            </a:lvl1pPr>
          </a:lstStyle>
          <a:p>
            <a:pPr lvl="0"/>
            <a:r>
              <a:rPr lang="en-US"/>
              <a:t>Content slide title goes here</a:t>
            </a:r>
          </a:p>
        </p:txBody>
      </p:sp>
      <p:sp>
        <p:nvSpPr>
          <p:cNvPr id="8" name="Text Placeholder 22"/>
          <p:cNvSpPr>
            <a:spLocks noGrp="1"/>
          </p:cNvSpPr>
          <p:nvPr>
            <p:ph type="body" sz="quarter" idx="12" hasCustomPrompt="1"/>
          </p:nvPr>
        </p:nvSpPr>
        <p:spPr>
          <a:xfrm>
            <a:off x="460744" y="976087"/>
            <a:ext cx="9673856" cy="533400"/>
          </a:xfrm>
          <a:prstGeom prst="rect">
            <a:avLst/>
          </a:prstGeom>
        </p:spPr>
        <p:txBody>
          <a:bodyPr anchor="ctr"/>
          <a:lstStyle>
            <a:lvl1pPr>
              <a:defRPr sz="2200">
                <a:solidFill>
                  <a:srgbClr val="063161"/>
                </a:solidFill>
                <a:latin typeface="Georgia" panose="02040502050405020303" pitchFamily="18" charset="0"/>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endParaRPr lang="en-US"/>
          </a:p>
        </p:txBody>
      </p:sp>
      <p:sp>
        <p:nvSpPr>
          <p:cNvPr id="9" name="Text Placeholder 22"/>
          <p:cNvSpPr>
            <a:spLocks noGrp="1"/>
          </p:cNvSpPr>
          <p:nvPr>
            <p:ph type="body" sz="quarter" idx="13" hasCustomPrompt="1"/>
          </p:nvPr>
        </p:nvSpPr>
        <p:spPr>
          <a:xfrm>
            <a:off x="457200" y="2336801"/>
            <a:ext cx="5562600" cy="3435351"/>
          </a:xfrm>
          <a:prstGeom prst="rect">
            <a:avLst/>
          </a:prstGeom>
        </p:spPr>
        <p:txBody>
          <a:bodyPr anchor="ctr"/>
          <a:lstStyle>
            <a:lvl1pPr marL="0" indent="0">
              <a:lnSpc>
                <a:spcPct val="100000"/>
              </a:lnSpc>
              <a:spcAft>
                <a:spcPts val="1200"/>
              </a:spcAft>
              <a:buClr>
                <a:srgbClr val="FF545F"/>
              </a:buClr>
              <a:buFont typeface="Arial" panose="020B0604020202020204" pitchFamily="34" charset="0"/>
              <a:buNone/>
              <a:defRPr sz="1600">
                <a:solidFill>
                  <a:srgbClr val="063161"/>
                </a:solidFill>
                <a:latin typeface="Georgia" panose="02040502050405020303" pitchFamily="18" charset="0"/>
              </a:defRPr>
            </a:lvl1pPr>
            <a:lvl2pPr>
              <a:defRPr sz="1400">
                <a:solidFill>
                  <a:srgbClr val="073262"/>
                </a:solidFill>
              </a:defRPr>
            </a:lvl2pPr>
            <a:lvl3pPr>
              <a:defRPr sz="1200">
                <a:solidFill>
                  <a:srgbClr val="073262"/>
                </a:solidFill>
              </a:defRPr>
            </a:lvl3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a:t>
            </a:r>
            <a:r>
              <a:rPr lang="en-US" err="1"/>
              <a:t>dolore</a:t>
            </a:r>
            <a:r>
              <a:rPr lang="en-US"/>
              <a:t>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a:t>
            </a:r>
            <a:r>
              <a:rPr lang="en-US" err="1"/>
              <a:t>Sed</a:t>
            </a:r>
            <a:r>
              <a:rPr lang="en-US"/>
              <a:t> </a:t>
            </a:r>
            <a:r>
              <a:rPr lang="en-US" err="1"/>
              <a:t>ut</a:t>
            </a:r>
            <a:r>
              <a:rPr lang="en-US"/>
              <a:t> </a:t>
            </a:r>
            <a:r>
              <a:rPr lang="en-US" err="1"/>
              <a:t>perspiciatis</a:t>
            </a:r>
            <a:r>
              <a:rPr lang="en-US"/>
              <a:t> </a:t>
            </a:r>
            <a:r>
              <a:rPr lang="en-US" err="1"/>
              <a:t>unde</a:t>
            </a:r>
            <a:r>
              <a:rPr lang="en-US"/>
              <a:t> </a:t>
            </a:r>
            <a:r>
              <a:rPr lang="en-US" err="1"/>
              <a:t>omnis</a:t>
            </a:r>
            <a:r>
              <a:rPr lang="en-US"/>
              <a:t> </a:t>
            </a:r>
            <a:r>
              <a:rPr lang="en-US" err="1"/>
              <a:t>iste</a:t>
            </a:r>
            <a:r>
              <a:rPr lang="en-US"/>
              <a:t> </a:t>
            </a:r>
            <a:r>
              <a:rPr lang="en-US" err="1"/>
              <a:t>natus</a:t>
            </a:r>
            <a:r>
              <a:rPr lang="en-US"/>
              <a:t> error sit </a:t>
            </a:r>
            <a:r>
              <a:rPr lang="en-US" err="1"/>
              <a:t>voluptatem</a:t>
            </a:r>
            <a:r>
              <a:rPr lang="en-US"/>
              <a:t> </a:t>
            </a:r>
            <a:r>
              <a:rPr lang="en-US" err="1"/>
              <a:t>accusantium</a:t>
            </a:r>
            <a:r>
              <a:rPr lang="en-US"/>
              <a:t> </a:t>
            </a:r>
            <a:r>
              <a:rPr lang="en-US" err="1"/>
              <a:t>doloremque</a:t>
            </a:r>
            <a:r>
              <a:rPr lang="en-US"/>
              <a:t> </a:t>
            </a:r>
            <a:r>
              <a:rPr lang="en-US" err="1"/>
              <a:t>laudantium</a:t>
            </a:r>
            <a:r>
              <a:rPr lang="en-US"/>
              <a:t>. </a:t>
            </a:r>
            <a:r>
              <a:rPr lang="en-US" err="1"/>
              <a:t>Totam</a:t>
            </a:r>
            <a:r>
              <a:rPr lang="en-US"/>
              <a:t> rem </a:t>
            </a:r>
            <a:r>
              <a:rPr lang="en-US" err="1"/>
              <a:t>aperiam</a:t>
            </a:r>
            <a:r>
              <a:rPr lang="en-US"/>
              <a:t>, </a:t>
            </a:r>
            <a:r>
              <a:rPr lang="en-US" err="1"/>
              <a:t>eaque</a:t>
            </a:r>
            <a:r>
              <a:rPr lang="en-US"/>
              <a:t> </a:t>
            </a:r>
            <a:r>
              <a:rPr lang="en-US" err="1"/>
              <a:t>ipsa</a:t>
            </a:r>
            <a:r>
              <a:rPr lang="en-US"/>
              <a:t> quae ab </a:t>
            </a:r>
            <a:r>
              <a:rPr lang="en-US" err="1"/>
              <a:t>illo</a:t>
            </a:r>
            <a:r>
              <a:rPr lang="en-US"/>
              <a:t> </a:t>
            </a:r>
            <a:r>
              <a:rPr lang="en-US" err="1"/>
              <a:t>inventore</a:t>
            </a:r>
            <a:r>
              <a:rPr lang="en-US"/>
              <a:t> </a:t>
            </a:r>
            <a:r>
              <a:rPr lang="en-US" err="1"/>
              <a:t>veritatis</a:t>
            </a:r>
            <a:r>
              <a:rPr lang="en-US"/>
              <a:t> et quasi </a:t>
            </a:r>
            <a:r>
              <a:rPr lang="en-US" err="1"/>
              <a:t>architecto</a:t>
            </a:r>
            <a:r>
              <a:rPr lang="en-US"/>
              <a:t> </a:t>
            </a:r>
            <a:r>
              <a:rPr lang="en-US" err="1"/>
              <a:t>beatae</a:t>
            </a:r>
            <a:r>
              <a:rPr lang="en-US"/>
              <a:t> vitae dicta </a:t>
            </a:r>
            <a:r>
              <a:rPr lang="en-US" err="1"/>
              <a:t>sunt</a:t>
            </a:r>
            <a:r>
              <a:rPr lang="en-US"/>
              <a:t> </a:t>
            </a:r>
            <a:r>
              <a:rPr lang="en-US" err="1"/>
              <a:t>explicabo</a:t>
            </a:r>
            <a:r>
              <a:rPr lang="en-US"/>
              <a:t>.</a:t>
            </a:r>
          </a:p>
        </p:txBody>
      </p:sp>
      <p:sp>
        <p:nvSpPr>
          <p:cNvPr id="13" name="Text Placeholder 22"/>
          <p:cNvSpPr>
            <a:spLocks noGrp="1"/>
          </p:cNvSpPr>
          <p:nvPr>
            <p:ph type="body" sz="quarter" idx="14" hasCustomPrompt="1"/>
          </p:nvPr>
        </p:nvSpPr>
        <p:spPr>
          <a:xfrm>
            <a:off x="457200" y="1803402"/>
            <a:ext cx="5562600" cy="457200"/>
          </a:xfrm>
          <a:prstGeom prst="rect">
            <a:avLst/>
          </a:prstGeom>
        </p:spPr>
        <p:txBody>
          <a:bodyPr anchor="ctr"/>
          <a:lstStyle>
            <a:lvl1pPr marL="0" indent="0">
              <a:lnSpc>
                <a:spcPct val="100000"/>
              </a:lnSpc>
              <a:spcAft>
                <a:spcPts val="1200"/>
              </a:spcAft>
              <a:buClr>
                <a:srgbClr val="FF545F"/>
              </a:buClr>
              <a:buFont typeface="Arial" panose="020B0604020202020204" pitchFamily="34" charset="0"/>
              <a:buNone/>
              <a:defRPr sz="2000">
                <a:solidFill>
                  <a:schemeClr val="accent1"/>
                </a:solidFill>
                <a:latin typeface="Georgia" panose="02040502050405020303" pitchFamily="18" charset="0"/>
              </a:defRPr>
            </a:lvl1pPr>
          </a:lstStyle>
          <a:p>
            <a:pPr lvl="0"/>
            <a:r>
              <a:rPr lang="en-US"/>
              <a:t>Lorem ipsum dolor sit </a:t>
            </a:r>
            <a:r>
              <a:rPr lang="en-US" err="1"/>
              <a:t>amet</a:t>
            </a:r>
            <a:r>
              <a:rPr lang="en-US"/>
              <a:t> </a:t>
            </a:r>
            <a:r>
              <a:rPr lang="en-US" err="1"/>
              <a:t>consectetur</a:t>
            </a:r>
            <a:endParaRPr lang="en-US"/>
          </a:p>
        </p:txBody>
      </p:sp>
      <p:sp>
        <p:nvSpPr>
          <p:cNvPr id="19" name="Text Placeholder 22"/>
          <p:cNvSpPr>
            <a:spLocks noGrp="1"/>
          </p:cNvSpPr>
          <p:nvPr>
            <p:ph type="body" sz="quarter" idx="15" hasCustomPrompt="1"/>
          </p:nvPr>
        </p:nvSpPr>
        <p:spPr>
          <a:xfrm>
            <a:off x="6170406" y="2336801"/>
            <a:ext cx="5562600" cy="3435351"/>
          </a:xfrm>
          <a:prstGeom prst="rect">
            <a:avLst/>
          </a:prstGeom>
        </p:spPr>
        <p:txBody>
          <a:bodyPr anchor="ctr"/>
          <a:lstStyle>
            <a:lvl1pPr marL="0" indent="0">
              <a:lnSpc>
                <a:spcPct val="100000"/>
              </a:lnSpc>
              <a:spcAft>
                <a:spcPts val="1200"/>
              </a:spcAft>
              <a:buClr>
                <a:srgbClr val="FF545F"/>
              </a:buClr>
              <a:buFont typeface="Arial" panose="020B0604020202020204" pitchFamily="34" charset="0"/>
              <a:buNone/>
              <a:defRPr sz="1600">
                <a:solidFill>
                  <a:srgbClr val="063161"/>
                </a:solidFill>
                <a:latin typeface="Georgia" panose="02040502050405020303" pitchFamily="18" charset="0"/>
              </a:defRPr>
            </a:lvl1pPr>
            <a:lvl2pPr>
              <a:defRPr sz="1400">
                <a:solidFill>
                  <a:srgbClr val="073262"/>
                </a:solidFill>
              </a:defRPr>
            </a:lvl2pPr>
            <a:lvl3pPr>
              <a:defRPr sz="1200">
                <a:solidFill>
                  <a:srgbClr val="073262"/>
                </a:solidFill>
              </a:defRPr>
            </a:lvl3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a:t>
            </a:r>
            <a:r>
              <a:rPr lang="en-US" err="1"/>
              <a:t>dolore</a:t>
            </a:r>
            <a:r>
              <a:rPr lang="en-US"/>
              <a:t>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a:t>
            </a:r>
            <a:r>
              <a:rPr lang="en-US" err="1"/>
              <a:t>Sed</a:t>
            </a:r>
            <a:r>
              <a:rPr lang="en-US"/>
              <a:t> </a:t>
            </a:r>
            <a:r>
              <a:rPr lang="en-US" err="1"/>
              <a:t>ut</a:t>
            </a:r>
            <a:r>
              <a:rPr lang="en-US"/>
              <a:t> </a:t>
            </a:r>
            <a:r>
              <a:rPr lang="en-US" err="1"/>
              <a:t>perspiciatis</a:t>
            </a:r>
            <a:r>
              <a:rPr lang="en-US"/>
              <a:t> </a:t>
            </a:r>
            <a:r>
              <a:rPr lang="en-US" err="1"/>
              <a:t>unde</a:t>
            </a:r>
            <a:r>
              <a:rPr lang="en-US"/>
              <a:t> </a:t>
            </a:r>
            <a:r>
              <a:rPr lang="en-US" err="1"/>
              <a:t>omnis</a:t>
            </a:r>
            <a:r>
              <a:rPr lang="en-US"/>
              <a:t> </a:t>
            </a:r>
            <a:r>
              <a:rPr lang="en-US" err="1"/>
              <a:t>iste</a:t>
            </a:r>
            <a:r>
              <a:rPr lang="en-US"/>
              <a:t> </a:t>
            </a:r>
            <a:r>
              <a:rPr lang="en-US" err="1"/>
              <a:t>natus</a:t>
            </a:r>
            <a:r>
              <a:rPr lang="en-US"/>
              <a:t> error sit </a:t>
            </a:r>
            <a:r>
              <a:rPr lang="en-US" err="1"/>
              <a:t>voluptatem</a:t>
            </a:r>
            <a:r>
              <a:rPr lang="en-US"/>
              <a:t> </a:t>
            </a:r>
            <a:r>
              <a:rPr lang="en-US" err="1"/>
              <a:t>accusantium</a:t>
            </a:r>
            <a:r>
              <a:rPr lang="en-US"/>
              <a:t> </a:t>
            </a:r>
            <a:r>
              <a:rPr lang="en-US" err="1"/>
              <a:t>doloremque</a:t>
            </a:r>
            <a:r>
              <a:rPr lang="en-US"/>
              <a:t> </a:t>
            </a:r>
            <a:r>
              <a:rPr lang="en-US" err="1"/>
              <a:t>laudantium</a:t>
            </a:r>
            <a:r>
              <a:rPr lang="en-US"/>
              <a:t>. </a:t>
            </a:r>
            <a:r>
              <a:rPr lang="en-US" err="1"/>
              <a:t>Totam</a:t>
            </a:r>
            <a:r>
              <a:rPr lang="en-US"/>
              <a:t> rem </a:t>
            </a:r>
            <a:r>
              <a:rPr lang="en-US" err="1"/>
              <a:t>aperiam</a:t>
            </a:r>
            <a:r>
              <a:rPr lang="en-US"/>
              <a:t>, </a:t>
            </a:r>
            <a:r>
              <a:rPr lang="en-US" err="1"/>
              <a:t>eaque</a:t>
            </a:r>
            <a:r>
              <a:rPr lang="en-US"/>
              <a:t> </a:t>
            </a:r>
            <a:r>
              <a:rPr lang="en-US" err="1"/>
              <a:t>ipsa</a:t>
            </a:r>
            <a:r>
              <a:rPr lang="en-US"/>
              <a:t> quae ab </a:t>
            </a:r>
            <a:r>
              <a:rPr lang="en-US" err="1"/>
              <a:t>illo</a:t>
            </a:r>
            <a:r>
              <a:rPr lang="en-US"/>
              <a:t> </a:t>
            </a:r>
            <a:r>
              <a:rPr lang="en-US" err="1"/>
              <a:t>inventore</a:t>
            </a:r>
            <a:r>
              <a:rPr lang="en-US"/>
              <a:t> </a:t>
            </a:r>
            <a:r>
              <a:rPr lang="en-US" err="1"/>
              <a:t>veritatis</a:t>
            </a:r>
            <a:r>
              <a:rPr lang="en-US"/>
              <a:t> et quasi </a:t>
            </a:r>
            <a:r>
              <a:rPr lang="en-US" err="1"/>
              <a:t>architecto</a:t>
            </a:r>
            <a:r>
              <a:rPr lang="en-US"/>
              <a:t> </a:t>
            </a:r>
            <a:r>
              <a:rPr lang="en-US" err="1"/>
              <a:t>beatae</a:t>
            </a:r>
            <a:r>
              <a:rPr lang="en-US"/>
              <a:t> vitae dicta </a:t>
            </a:r>
            <a:r>
              <a:rPr lang="en-US" err="1"/>
              <a:t>sunt</a:t>
            </a:r>
            <a:r>
              <a:rPr lang="en-US"/>
              <a:t> </a:t>
            </a:r>
            <a:r>
              <a:rPr lang="en-US" err="1"/>
              <a:t>explicabo</a:t>
            </a:r>
            <a:r>
              <a:rPr lang="en-US"/>
              <a:t>.</a:t>
            </a:r>
          </a:p>
        </p:txBody>
      </p:sp>
      <p:sp>
        <p:nvSpPr>
          <p:cNvPr id="20" name="Text Placeholder 22"/>
          <p:cNvSpPr>
            <a:spLocks noGrp="1"/>
          </p:cNvSpPr>
          <p:nvPr>
            <p:ph type="body" sz="quarter" idx="16" hasCustomPrompt="1"/>
          </p:nvPr>
        </p:nvSpPr>
        <p:spPr>
          <a:xfrm>
            <a:off x="6170406" y="1803402"/>
            <a:ext cx="5562600" cy="457200"/>
          </a:xfrm>
          <a:prstGeom prst="rect">
            <a:avLst/>
          </a:prstGeom>
        </p:spPr>
        <p:txBody>
          <a:bodyPr anchor="ctr"/>
          <a:lstStyle>
            <a:lvl1pPr marL="0" indent="0">
              <a:lnSpc>
                <a:spcPct val="100000"/>
              </a:lnSpc>
              <a:spcAft>
                <a:spcPts val="1200"/>
              </a:spcAft>
              <a:buClr>
                <a:srgbClr val="FF545F"/>
              </a:buClr>
              <a:buFont typeface="Arial" panose="020B0604020202020204" pitchFamily="34" charset="0"/>
              <a:buNone/>
              <a:defRPr sz="2000">
                <a:solidFill>
                  <a:schemeClr val="accent1"/>
                </a:solidFill>
                <a:latin typeface="Georgia" panose="02040502050405020303" pitchFamily="18" charset="0"/>
              </a:defRPr>
            </a:lvl1pPr>
          </a:lstStyle>
          <a:p>
            <a:pPr lvl="0"/>
            <a:r>
              <a:rPr lang="en-US"/>
              <a:t>Lorem ipsum dolor sit </a:t>
            </a:r>
            <a:r>
              <a:rPr lang="en-US" err="1"/>
              <a:t>amet</a:t>
            </a:r>
            <a:r>
              <a:rPr lang="en-US"/>
              <a:t> </a:t>
            </a:r>
            <a:r>
              <a:rPr lang="en-US" err="1"/>
              <a:t>consectetur</a:t>
            </a:r>
            <a:endParaRPr lang="en-US"/>
          </a:p>
        </p:txBody>
      </p:sp>
    </p:spTree>
    <p:extLst>
      <p:ext uri="{BB962C8B-B14F-4D97-AF65-F5344CB8AC3E}">
        <p14:creationId xmlns:p14="http://schemas.microsoft.com/office/powerpoint/2010/main" val="1314719840"/>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1_Custom Layout 4 Column">
    <p:spTree>
      <p:nvGrpSpPr>
        <p:cNvPr id="1" name=""/>
        <p:cNvGrpSpPr/>
        <p:nvPr/>
      </p:nvGrpSpPr>
      <p:grpSpPr>
        <a:xfrm>
          <a:off x="0" y="0"/>
          <a:ext cx="0" cy="0"/>
          <a:chOff x="0" y="0"/>
          <a:chExt cx="0" cy="0"/>
        </a:xfrm>
      </p:grpSpPr>
      <p:sp>
        <p:nvSpPr>
          <p:cNvPr id="4" name="Slide Number Placeholder 5"/>
          <p:cNvSpPr txBox="1">
            <a:spLocks/>
          </p:cNvSpPr>
          <p:nvPr userDrawn="1"/>
        </p:nvSpPr>
        <p:spPr>
          <a:xfrm>
            <a:off x="464594" y="6546567"/>
            <a:ext cx="682256" cy="215444"/>
          </a:xfrm>
          <a:prstGeom prst="rect">
            <a:avLst/>
          </a:prstGeom>
        </p:spPr>
        <p:txBody>
          <a:bodyPr lIns="0" tIns="0" rIns="0" bIns="0" anchor="ctr">
            <a:noAutofit/>
          </a:bodyPr>
          <a:lstStyle>
            <a:defPPr>
              <a:defRPr lang="en-US"/>
            </a:defPPr>
            <a:lvl1pPr marL="0" algn="l" defTabSz="914400" rtl="0" eaLnBrk="1" latinLnBrk="0" hangingPunct="1">
              <a:defRPr sz="800" kern="1200">
                <a:solidFill>
                  <a:srgbClr val="053061"/>
                </a:solidFill>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A285110E-A93C-E24B-BA01-8EFF0EF70079}" type="slidenum">
              <a:rPr kumimoji="0" lang="en-US" sz="800" b="1" i="0" u="none" strike="noStrike" kern="1200" cap="none" spc="0" normalizeH="0" baseline="0" noProof="0" smtClean="0">
                <a:ln>
                  <a:noFill/>
                </a:ln>
                <a:solidFill>
                  <a:srgbClr val="1F497D"/>
                </a:solidFill>
                <a:effectLst/>
                <a:uLnTx/>
                <a:uFillTx/>
                <a:latin typeface="Georgia"/>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800" b="1" i="0" u="none" strike="noStrike" kern="1200" cap="none" spc="0" normalizeH="0" baseline="0" noProof="0">
              <a:ln>
                <a:noFill/>
              </a:ln>
              <a:solidFill>
                <a:srgbClr val="1F497D"/>
              </a:solidFill>
              <a:effectLst/>
              <a:uLnTx/>
              <a:uFillTx/>
              <a:latin typeface="Georgia"/>
            </a:endParaRPr>
          </a:p>
        </p:txBody>
      </p:sp>
      <p:sp>
        <p:nvSpPr>
          <p:cNvPr id="5" name="TextBox 4"/>
          <p:cNvSpPr txBox="1"/>
          <p:nvPr userDrawn="1"/>
        </p:nvSpPr>
        <p:spPr>
          <a:xfrm>
            <a:off x="805722" y="6546567"/>
            <a:ext cx="2361408" cy="215444"/>
          </a:xfrm>
          <a:prstGeom prst="rect">
            <a:avLst/>
          </a:prstGeom>
          <a:noFill/>
        </p:spPr>
        <p:txBody>
          <a:bodyPr wrap="square" lIns="0" tIns="0" rIns="0" b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1F497D"/>
                </a:solidFill>
                <a:effectLst/>
                <a:uLnTx/>
                <a:uFillTx/>
                <a:latin typeface="Georgia"/>
                <a:ea typeface="Georgia" charset="0"/>
                <a:cs typeface="Georgia" charset="0"/>
              </a:rPr>
              <a:t>® 2017 Copyright Genpact. All Rights Reserved.</a:t>
            </a:r>
          </a:p>
        </p:txBody>
      </p:sp>
      <p:pic>
        <p:nvPicPr>
          <p:cNvPr id="6" name="Picture 5"/>
          <p:cNvPicPr>
            <a:picLocks noChangeAspect="1"/>
          </p:cNvPicPr>
          <p:nvPr userDrawn="1"/>
        </p:nvPicPr>
        <p:blipFill>
          <a:blip r:embed="rId2"/>
          <a:stretch>
            <a:fillRect/>
          </a:stretch>
        </p:blipFill>
        <p:spPr>
          <a:xfrm>
            <a:off x="10893034" y="6462131"/>
            <a:ext cx="839972" cy="309081"/>
          </a:xfrm>
          <a:prstGeom prst="rect">
            <a:avLst/>
          </a:prstGeom>
        </p:spPr>
      </p:pic>
      <p:sp>
        <p:nvSpPr>
          <p:cNvPr id="7" name="Text Placeholder 22"/>
          <p:cNvSpPr>
            <a:spLocks noGrp="1"/>
          </p:cNvSpPr>
          <p:nvPr>
            <p:ph type="body" sz="quarter" idx="11" hasCustomPrompt="1"/>
          </p:nvPr>
        </p:nvSpPr>
        <p:spPr>
          <a:xfrm>
            <a:off x="460744" y="471715"/>
            <a:ext cx="7235456" cy="533400"/>
          </a:xfrm>
          <a:prstGeom prst="rect">
            <a:avLst/>
          </a:prstGeom>
        </p:spPr>
        <p:txBody>
          <a:bodyPr anchor="ctr"/>
          <a:lstStyle>
            <a:lvl1pPr>
              <a:defRPr sz="3000">
                <a:solidFill>
                  <a:srgbClr val="063161"/>
                </a:solidFill>
                <a:latin typeface="Georgia" panose="02040502050405020303" pitchFamily="18" charset="0"/>
              </a:defRPr>
            </a:lvl1pPr>
          </a:lstStyle>
          <a:p>
            <a:pPr lvl="0"/>
            <a:r>
              <a:rPr lang="en-US"/>
              <a:t>Content slide title goes here</a:t>
            </a:r>
          </a:p>
        </p:txBody>
      </p:sp>
      <p:sp>
        <p:nvSpPr>
          <p:cNvPr id="8" name="Text Placeholder 22"/>
          <p:cNvSpPr>
            <a:spLocks noGrp="1"/>
          </p:cNvSpPr>
          <p:nvPr>
            <p:ph type="body" sz="quarter" idx="12" hasCustomPrompt="1"/>
          </p:nvPr>
        </p:nvSpPr>
        <p:spPr>
          <a:xfrm>
            <a:off x="460744" y="976087"/>
            <a:ext cx="9673856" cy="533400"/>
          </a:xfrm>
          <a:prstGeom prst="rect">
            <a:avLst/>
          </a:prstGeom>
        </p:spPr>
        <p:txBody>
          <a:bodyPr anchor="ctr"/>
          <a:lstStyle>
            <a:lvl1pPr>
              <a:defRPr sz="2200">
                <a:solidFill>
                  <a:srgbClr val="063161"/>
                </a:solidFill>
                <a:latin typeface="Georgia" panose="02040502050405020303" pitchFamily="18" charset="0"/>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endParaRPr lang="en-US"/>
          </a:p>
        </p:txBody>
      </p:sp>
      <p:sp>
        <p:nvSpPr>
          <p:cNvPr id="9" name="Text Placeholder 22"/>
          <p:cNvSpPr>
            <a:spLocks noGrp="1"/>
          </p:cNvSpPr>
          <p:nvPr>
            <p:ph type="body" sz="quarter" idx="13" hasCustomPrompt="1"/>
          </p:nvPr>
        </p:nvSpPr>
        <p:spPr>
          <a:xfrm>
            <a:off x="457200" y="2489202"/>
            <a:ext cx="2592594" cy="3657600"/>
          </a:xfrm>
          <a:prstGeom prst="rect">
            <a:avLst/>
          </a:prstGeom>
        </p:spPr>
        <p:txBody>
          <a:bodyPr anchor="ctr"/>
          <a:lstStyle>
            <a:lvl1pPr marL="0" indent="0">
              <a:lnSpc>
                <a:spcPct val="100000"/>
              </a:lnSpc>
              <a:spcAft>
                <a:spcPts val="1200"/>
              </a:spcAft>
              <a:buClr>
                <a:srgbClr val="FF545F"/>
              </a:buClr>
              <a:buFont typeface="Arial" panose="020B0604020202020204" pitchFamily="34" charset="0"/>
              <a:buNone/>
              <a:defRPr sz="1400">
                <a:solidFill>
                  <a:srgbClr val="063161"/>
                </a:solidFill>
                <a:latin typeface="Georgia" panose="02040502050405020303" pitchFamily="18" charset="0"/>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a:t>
            </a:r>
            <a:r>
              <a:rPr lang="en-US" err="1"/>
              <a:t>dolore</a:t>
            </a:r>
            <a:r>
              <a:rPr lang="en-US"/>
              <a:t>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a:t>
            </a:r>
            <a:r>
              <a:rPr lang="en-US" err="1"/>
              <a:t>Sed</a:t>
            </a:r>
            <a:r>
              <a:rPr lang="en-US"/>
              <a:t> </a:t>
            </a:r>
            <a:r>
              <a:rPr lang="en-US" err="1"/>
              <a:t>ut</a:t>
            </a:r>
            <a:r>
              <a:rPr lang="en-US"/>
              <a:t> </a:t>
            </a:r>
            <a:r>
              <a:rPr lang="en-US" err="1"/>
              <a:t>perspiciatis</a:t>
            </a:r>
            <a:r>
              <a:rPr lang="en-US"/>
              <a:t> </a:t>
            </a:r>
            <a:r>
              <a:rPr lang="en-US" err="1"/>
              <a:t>unde</a:t>
            </a:r>
            <a:r>
              <a:rPr lang="en-US"/>
              <a:t>.</a:t>
            </a:r>
          </a:p>
        </p:txBody>
      </p:sp>
      <p:sp>
        <p:nvSpPr>
          <p:cNvPr id="13" name="Text Placeholder 22"/>
          <p:cNvSpPr>
            <a:spLocks noGrp="1"/>
          </p:cNvSpPr>
          <p:nvPr>
            <p:ph type="body" sz="quarter" idx="14" hasCustomPrompt="1"/>
          </p:nvPr>
        </p:nvSpPr>
        <p:spPr>
          <a:xfrm>
            <a:off x="457200" y="1803402"/>
            <a:ext cx="2592594" cy="685800"/>
          </a:xfrm>
          <a:prstGeom prst="rect">
            <a:avLst/>
          </a:prstGeom>
        </p:spPr>
        <p:txBody>
          <a:bodyPr anchor="ctr"/>
          <a:lstStyle>
            <a:lvl1pPr marL="0" indent="0">
              <a:lnSpc>
                <a:spcPct val="100000"/>
              </a:lnSpc>
              <a:spcAft>
                <a:spcPts val="1200"/>
              </a:spcAft>
              <a:buClr>
                <a:srgbClr val="FF545F"/>
              </a:buClr>
              <a:buFont typeface="Arial" panose="020B0604020202020204" pitchFamily="34" charset="0"/>
              <a:buNone/>
              <a:defRPr sz="1800">
                <a:solidFill>
                  <a:schemeClr val="accent1"/>
                </a:solidFill>
                <a:latin typeface="Georgia" panose="02040502050405020303" pitchFamily="18" charset="0"/>
              </a:defRPr>
            </a:lvl1pPr>
          </a:lstStyle>
          <a:p>
            <a:pPr lvl="0"/>
            <a:r>
              <a:rPr lang="en-US"/>
              <a:t>Lorem ipsum dolor sit </a:t>
            </a:r>
            <a:r>
              <a:rPr lang="en-US" err="1"/>
              <a:t>amet</a:t>
            </a:r>
            <a:r>
              <a:rPr lang="en-US"/>
              <a:t>, </a:t>
            </a:r>
            <a:r>
              <a:rPr lang="en-US" err="1"/>
              <a:t>consectetur</a:t>
            </a:r>
            <a:endParaRPr lang="en-US"/>
          </a:p>
        </p:txBody>
      </p:sp>
      <p:sp>
        <p:nvSpPr>
          <p:cNvPr id="27" name="Text Placeholder 22"/>
          <p:cNvSpPr>
            <a:spLocks noGrp="1"/>
          </p:cNvSpPr>
          <p:nvPr>
            <p:ph type="body" sz="quarter" idx="15" hasCustomPrompt="1"/>
          </p:nvPr>
        </p:nvSpPr>
        <p:spPr>
          <a:xfrm>
            <a:off x="3351604" y="2489202"/>
            <a:ext cx="2592594" cy="3657600"/>
          </a:xfrm>
          <a:prstGeom prst="rect">
            <a:avLst/>
          </a:prstGeom>
        </p:spPr>
        <p:txBody>
          <a:bodyPr anchor="ctr"/>
          <a:lstStyle>
            <a:lvl1pPr marL="0" indent="0">
              <a:lnSpc>
                <a:spcPct val="100000"/>
              </a:lnSpc>
              <a:spcAft>
                <a:spcPts val="1200"/>
              </a:spcAft>
              <a:buClr>
                <a:srgbClr val="FF545F"/>
              </a:buClr>
              <a:buFont typeface="Arial" panose="020B0604020202020204" pitchFamily="34" charset="0"/>
              <a:buNone/>
              <a:defRPr sz="1400">
                <a:solidFill>
                  <a:srgbClr val="063161"/>
                </a:solidFill>
                <a:latin typeface="Georgia" panose="02040502050405020303" pitchFamily="18" charset="0"/>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a:t>
            </a:r>
            <a:r>
              <a:rPr lang="en-US" err="1"/>
              <a:t>dolore</a:t>
            </a:r>
            <a:r>
              <a:rPr lang="en-US"/>
              <a:t>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a:t>
            </a:r>
            <a:r>
              <a:rPr lang="en-US" err="1"/>
              <a:t>Sed</a:t>
            </a:r>
            <a:r>
              <a:rPr lang="en-US"/>
              <a:t> </a:t>
            </a:r>
            <a:r>
              <a:rPr lang="en-US" err="1"/>
              <a:t>ut</a:t>
            </a:r>
            <a:r>
              <a:rPr lang="en-US"/>
              <a:t> </a:t>
            </a:r>
            <a:r>
              <a:rPr lang="en-US" err="1"/>
              <a:t>perspiciatis</a:t>
            </a:r>
            <a:r>
              <a:rPr lang="en-US"/>
              <a:t> </a:t>
            </a:r>
            <a:r>
              <a:rPr lang="en-US" err="1"/>
              <a:t>unde</a:t>
            </a:r>
            <a:r>
              <a:rPr lang="en-US"/>
              <a:t>.</a:t>
            </a:r>
          </a:p>
        </p:txBody>
      </p:sp>
      <p:sp>
        <p:nvSpPr>
          <p:cNvPr id="28" name="Text Placeholder 22"/>
          <p:cNvSpPr>
            <a:spLocks noGrp="1"/>
          </p:cNvSpPr>
          <p:nvPr>
            <p:ph type="body" sz="quarter" idx="16" hasCustomPrompt="1"/>
          </p:nvPr>
        </p:nvSpPr>
        <p:spPr>
          <a:xfrm>
            <a:off x="3351604" y="1803402"/>
            <a:ext cx="2592594" cy="685800"/>
          </a:xfrm>
          <a:prstGeom prst="rect">
            <a:avLst/>
          </a:prstGeom>
        </p:spPr>
        <p:txBody>
          <a:bodyPr anchor="ctr"/>
          <a:lstStyle>
            <a:lvl1pPr marL="0" indent="0">
              <a:lnSpc>
                <a:spcPct val="100000"/>
              </a:lnSpc>
              <a:spcAft>
                <a:spcPts val="1200"/>
              </a:spcAft>
              <a:buClr>
                <a:srgbClr val="FF545F"/>
              </a:buClr>
              <a:buFont typeface="Arial" panose="020B0604020202020204" pitchFamily="34" charset="0"/>
              <a:buNone/>
              <a:defRPr sz="1800">
                <a:solidFill>
                  <a:schemeClr val="accent1"/>
                </a:solidFill>
                <a:latin typeface="Georgia" panose="02040502050405020303" pitchFamily="18" charset="0"/>
              </a:defRPr>
            </a:lvl1pPr>
          </a:lstStyle>
          <a:p>
            <a:pPr lvl="0"/>
            <a:r>
              <a:rPr lang="en-US" err="1"/>
              <a:t>Consectetur</a:t>
            </a:r>
            <a:r>
              <a:rPr lang="en-US"/>
              <a:t> </a:t>
            </a:r>
            <a:r>
              <a:rPr lang="en-US" err="1"/>
              <a:t>adipisicing</a:t>
            </a:r>
            <a:r>
              <a:rPr lang="en-US"/>
              <a:t> </a:t>
            </a:r>
            <a:r>
              <a:rPr lang="en-US" err="1"/>
              <a:t>elit</a:t>
            </a:r>
            <a:r>
              <a:rPr lang="en-US"/>
              <a:t>, </a:t>
            </a:r>
            <a:r>
              <a:rPr lang="en-US" err="1"/>
              <a:t>sed</a:t>
            </a:r>
            <a:r>
              <a:rPr lang="en-US"/>
              <a:t> do </a:t>
            </a:r>
            <a:r>
              <a:rPr lang="en-US" err="1"/>
              <a:t>eiusmod</a:t>
            </a:r>
            <a:endParaRPr lang="en-US"/>
          </a:p>
        </p:txBody>
      </p:sp>
      <p:sp>
        <p:nvSpPr>
          <p:cNvPr id="30" name="Text Placeholder 22"/>
          <p:cNvSpPr>
            <a:spLocks noGrp="1"/>
          </p:cNvSpPr>
          <p:nvPr>
            <p:ph type="body" sz="quarter" idx="17" hasCustomPrompt="1"/>
          </p:nvPr>
        </p:nvSpPr>
        <p:spPr>
          <a:xfrm>
            <a:off x="6246008" y="2489202"/>
            <a:ext cx="2592594" cy="3657600"/>
          </a:xfrm>
          <a:prstGeom prst="rect">
            <a:avLst/>
          </a:prstGeom>
        </p:spPr>
        <p:txBody>
          <a:bodyPr anchor="ctr"/>
          <a:lstStyle>
            <a:lvl1pPr marL="0" indent="0">
              <a:lnSpc>
                <a:spcPct val="100000"/>
              </a:lnSpc>
              <a:spcAft>
                <a:spcPts val="1200"/>
              </a:spcAft>
              <a:buClr>
                <a:srgbClr val="FF545F"/>
              </a:buClr>
              <a:buFont typeface="Arial" panose="020B0604020202020204" pitchFamily="34" charset="0"/>
              <a:buNone/>
              <a:defRPr sz="1400">
                <a:solidFill>
                  <a:srgbClr val="063161"/>
                </a:solidFill>
                <a:latin typeface="Georgia" panose="02040502050405020303" pitchFamily="18" charset="0"/>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a:t>
            </a:r>
            <a:r>
              <a:rPr lang="en-US" err="1"/>
              <a:t>dolore</a:t>
            </a:r>
            <a:r>
              <a:rPr lang="en-US"/>
              <a:t>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a:t>
            </a:r>
            <a:r>
              <a:rPr lang="en-US" err="1"/>
              <a:t>Sed</a:t>
            </a:r>
            <a:r>
              <a:rPr lang="en-US"/>
              <a:t> </a:t>
            </a:r>
            <a:r>
              <a:rPr lang="en-US" err="1"/>
              <a:t>ut</a:t>
            </a:r>
            <a:r>
              <a:rPr lang="en-US"/>
              <a:t> </a:t>
            </a:r>
            <a:r>
              <a:rPr lang="en-US" err="1"/>
              <a:t>perspiciatis</a:t>
            </a:r>
            <a:r>
              <a:rPr lang="en-US"/>
              <a:t> </a:t>
            </a:r>
            <a:r>
              <a:rPr lang="en-US" err="1"/>
              <a:t>unde</a:t>
            </a:r>
            <a:r>
              <a:rPr lang="en-US"/>
              <a:t>.</a:t>
            </a:r>
          </a:p>
        </p:txBody>
      </p:sp>
      <p:sp>
        <p:nvSpPr>
          <p:cNvPr id="31" name="Text Placeholder 22"/>
          <p:cNvSpPr>
            <a:spLocks noGrp="1"/>
          </p:cNvSpPr>
          <p:nvPr>
            <p:ph type="body" sz="quarter" idx="18" hasCustomPrompt="1"/>
          </p:nvPr>
        </p:nvSpPr>
        <p:spPr>
          <a:xfrm>
            <a:off x="6246008" y="1803402"/>
            <a:ext cx="2592594" cy="685800"/>
          </a:xfrm>
          <a:prstGeom prst="rect">
            <a:avLst/>
          </a:prstGeom>
        </p:spPr>
        <p:txBody>
          <a:bodyPr anchor="ctr"/>
          <a:lstStyle>
            <a:lvl1pPr marL="0" indent="0">
              <a:lnSpc>
                <a:spcPct val="100000"/>
              </a:lnSpc>
              <a:spcAft>
                <a:spcPts val="1200"/>
              </a:spcAft>
              <a:buClr>
                <a:srgbClr val="FF545F"/>
              </a:buClr>
              <a:buFont typeface="Arial" panose="020B0604020202020204" pitchFamily="34" charset="0"/>
              <a:buNone/>
              <a:defRPr sz="1800">
                <a:solidFill>
                  <a:schemeClr val="accent1"/>
                </a:solidFill>
                <a:latin typeface="Georgia" panose="02040502050405020303" pitchFamily="18" charset="0"/>
              </a:defRPr>
            </a:lvl1pPr>
          </a:lstStyle>
          <a:p>
            <a:pPr lvl="0"/>
            <a:r>
              <a:rPr lang="fr-FR" err="1"/>
              <a:t>Incididunt</a:t>
            </a:r>
            <a:r>
              <a:rPr lang="fr-FR"/>
              <a:t> ut </a:t>
            </a:r>
            <a:r>
              <a:rPr lang="fr-FR" err="1"/>
              <a:t>labore</a:t>
            </a:r>
            <a:r>
              <a:rPr lang="fr-FR"/>
              <a:t> et </a:t>
            </a:r>
            <a:r>
              <a:rPr lang="fr-FR" err="1"/>
              <a:t>dolore</a:t>
            </a:r>
            <a:r>
              <a:rPr lang="fr-FR"/>
              <a:t> magna </a:t>
            </a:r>
            <a:r>
              <a:rPr lang="fr-FR" err="1"/>
              <a:t>aliqua</a:t>
            </a:r>
            <a:endParaRPr lang="en-US"/>
          </a:p>
        </p:txBody>
      </p:sp>
      <p:sp>
        <p:nvSpPr>
          <p:cNvPr id="33" name="Text Placeholder 22"/>
          <p:cNvSpPr>
            <a:spLocks noGrp="1"/>
          </p:cNvSpPr>
          <p:nvPr>
            <p:ph type="body" sz="quarter" idx="19" hasCustomPrompt="1"/>
          </p:nvPr>
        </p:nvSpPr>
        <p:spPr>
          <a:xfrm>
            <a:off x="9140412" y="2491293"/>
            <a:ext cx="2592594" cy="3657600"/>
          </a:xfrm>
          <a:prstGeom prst="rect">
            <a:avLst/>
          </a:prstGeom>
        </p:spPr>
        <p:txBody>
          <a:bodyPr anchor="ctr"/>
          <a:lstStyle>
            <a:lvl1pPr marL="0" indent="0">
              <a:lnSpc>
                <a:spcPct val="100000"/>
              </a:lnSpc>
              <a:spcAft>
                <a:spcPts val="1200"/>
              </a:spcAft>
              <a:buClr>
                <a:srgbClr val="FF545F"/>
              </a:buClr>
              <a:buFont typeface="Arial" panose="020B0604020202020204" pitchFamily="34" charset="0"/>
              <a:buNone/>
              <a:defRPr sz="1400">
                <a:solidFill>
                  <a:srgbClr val="063161"/>
                </a:solidFill>
                <a:latin typeface="Georgia" panose="02040502050405020303" pitchFamily="18" charset="0"/>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a:t>
            </a:r>
            <a:r>
              <a:rPr lang="en-US" err="1"/>
              <a:t>dolore</a:t>
            </a:r>
            <a:r>
              <a:rPr lang="en-US"/>
              <a:t>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a:t>
            </a:r>
            <a:r>
              <a:rPr lang="en-US" err="1"/>
              <a:t>Sed</a:t>
            </a:r>
            <a:r>
              <a:rPr lang="en-US"/>
              <a:t> </a:t>
            </a:r>
            <a:r>
              <a:rPr lang="en-US" err="1"/>
              <a:t>ut</a:t>
            </a:r>
            <a:r>
              <a:rPr lang="en-US"/>
              <a:t> </a:t>
            </a:r>
            <a:r>
              <a:rPr lang="en-US" err="1"/>
              <a:t>perspiciatis</a:t>
            </a:r>
            <a:r>
              <a:rPr lang="en-US"/>
              <a:t> </a:t>
            </a:r>
            <a:r>
              <a:rPr lang="en-US" err="1"/>
              <a:t>unde</a:t>
            </a:r>
            <a:r>
              <a:rPr lang="en-US"/>
              <a:t>.</a:t>
            </a:r>
          </a:p>
        </p:txBody>
      </p:sp>
      <p:sp>
        <p:nvSpPr>
          <p:cNvPr id="43" name="Text Placeholder 22"/>
          <p:cNvSpPr>
            <a:spLocks noGrp="1"/>
          </p:cNvSpPr>
          <p:nvPr>
            <p:ph type="body" sz="quarter" idx="20" hasCustomPrompt="1"/>
          </p:nvPr>
        </p:nvSpPr>
        <p:spPr>
          <a:xfrm>
            <a:off x="9140412" y="1805493"/>
            <a:ext cx="2592594" cy="685800"/>
          </a:xfrm>
          <a:prstGeom prst="rect">
            <a:avLst/>
          </a:prstGeom>
        </p:spPr>
        <p:txBody>
          <a:bodyPr anchor="ctr"/>
          <a:lstStyle>
            <a:lvl1pPr marL="0" indent="0">
              <a:lnSpc>
                <a:spcPct val="100000"/>
              </a:lnSpc>
              <a:spcAft>
                <a:spcPts val="1200"/>
              </a:spcAft>
              <a:buClr>
                <a:srgbClr val="FF545F"/>
              </a:buClr>
              <a:buFont typeface="Arial" panose="020B0604020202020204" pitchFamily="34" charset="0"/>
              <a:buNone/>
              <a:defRPr sz="1800">
                <a:solidFill>
                  <a:schemeClr val="accent1"/>
                </a:solidFill>
                <a:latin typeface="Georgia" panose="02040502050405020303" pitchFamily="18" charset="0"/>
              </a:defRPr>
            </a:lvl1pPr>
          </a:lstStyle>
          <a:p>
            <a:pPr lvl="0"/>
            <a:r>
              <a:rPr lang="es-ES" err="1"/>
              <a:t>beatae</a:t>
            </a:r>
            <a:r>
              <a:rPr lang="es-ES"/>
              <a:t> vitae dicta </a:t>
            </a:r>
            <a:r>
              <a:rPr lang="es-ES" err="1"/>
              <a:t>sunt</a:t>
            </a:r>
            <a:r>
              <a:rPr lang="es-ES"/>
              <a:t> </a:t>
            </a:r>
            <a:r>
              <a:rPr lang="es-ES" err="1"/>
              <a:t>explicabo</a:t>
            </a:r>
            <a:endParaRPr lang="en-US"/>
          </a:p>
        </p:txBody>
      </p:sp>
    </p:spTree>
    <p:extLst>
      <p:ext uri="{BB962C8B-B14F-4D97-AF65-F5344CB8AC3E}">
        <p14:creationId xmlns:p14="http://schemas.microsoft.com/office/powerpoint/2010/main" val="2742242775"/>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1_Custom Layout 6 column">
    <p:spTree>
      <p:nvGrpSpPr>
        <p:cNvPr id="1" name=""/>
        <p:cNvGrpSpPr/>
        <p:nvPr/>
      </p:nvGrpSpPr>
      <p:grpSpPr>
        <a:xfrm>
          <a:off x="0" y="0"/>
          <a:ext cx="0" cy="0"/>
          <a:chOff x="0" y="0"/>
          <a:chExt cx="0" cy="0"/>
        </a:xfrm>
      </p:grpSpPr>
      <p:sp>
        <p:nvSpPr>
          <p:cNvPr id="4" name="Slide Number Placeholder 5"/>
          <p:cNvSpPr txBox="1">
            <a:spLocks/>
          </p:cNvSpPr>
          <p:nvPr userDrawn="1"/>
        </p:nvSpPr>
        <p:spPr>
          <a:xfrm>
            <a:off x="464594" y="6546567"/>
            <a:ext cx="682256" cy="215444"/>
          </a:xfrm>
          <a:prstGeom prst="rect">
            <a:avLst/>
          </a:prstGeom>
        </p:spPr>
        <p:txBody>
          <a:bodyPr lIns="0" tIns="0" rIns="0" bIns="0" anchor="ctr">
            <a:noAutofit/>
          </a:bodyPr>
          <a:lstStyle>
            <a:defPPr>
              <a:defRPr lang="en-US"/>
            </a:defPPr>
            <a:lvl1pPr marL="0" algn="l" defTabSz="914400" rtl="0" eaLnBrk="1" latinLnBrk="0" hangingPunct="1">
              <a:defRPr sz="800" kern="1200">
                <a:solidFill>
                  <a:srgbClr val="053061"/>
                </a:solidFill>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A285110E-A93C-E24B-BA01-8EFF0EF70079}" type="slidenum">
              <a:rPr kumimoji="0" lang="en-US" sz="800" b="1" i="0" u="none" strike="noStrike" kern="1200" cap="none" spc="0" normalizeH="0" baseline="0" noProof="0" smtClean="0">
                <a:ln>
                  <a:noFill/>
                </a:ln>
                <a:solidFill>
                  <a:srgbClr val="073262"/>
                </a:solidFill>
                <a:effectLst/>
                <a:uLnTx/>
                <a:uFillTx/>
                <a:latin typeface="Georgia"/>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800" b="1" i="0" u="none" strike="noStrike" kern="1200" cap="none" spc="0" normalizeH="0" baseline="0" noProof="0">
              <a:ln>
                <a:noFill/>
              </a:ln>
              <a:solidFill>
                <a:srgbClr val="073262"/>
              </a:solidFill>
              <a:effectLst/>
              <a:uLnTx/>
              <a:uFillTx/>
              <a:latin typeface="Georgia"/>
            </a:endParaRPr>
          </a:p>
        </p:txBody>
      </p:sp>
      <p:sp>
        <p:nvSpPr>
          <p:cNvPr id="5" name="TextBox 4"/>
          <p:cNvSpPr txBox="1"/>
          <p:nvPr userDrawn="1"/>
        </p:nvSpPr>
        <p:spPr>
          <a:xfrm>
            <a:off x="805722" y="6546567"/>
            <a:ext cx="2361408" cy="215444"/>
          </a:xfrm>
          <a:prstGeom prst="rect">
            <a:avLst/>
          </a:prstGeom>
          <a:noFill/>
        </p:spPr>
        <p:txBody>
          <a:bodyPr wrap="square" lIns="0" tIns="0" rIns="0" b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73262"/>
                </a:solidFill>
                <a:effectLst/>
                <a:uLnTx/>
                <a:uFillTx/>
                <a:latin typeface="Georgia"/>
                <a:ea typeface="Georgia" charset="0"/>
                <a:cs typeface="Georgia" charset="0"/>
              </a:rPr>
              <a:t>® 2017 Copyright Genpact. All Rights Reserved.</a:t>
            </a:r>
          </a:p>
        </p:txBody>
      </p:sp>
      <p:pic>
        <p:nvPicPr>
          <p:cNvPr id="6" name="Picture 5"/>
          <p:cNvPicPr>
            <a:picLocks noChangeAspect="1"/>
          </p:cNvPicPr>
          <p:nvPr userDrawn="1"/>
        </p:nvPicPr>
        <p:blipFill>
          <a:blip r:embed="rId2"/>
          <a:stretch>
            <a:fillRect/>
          </a:stretch>
        </p:blipFill>
        <p:spPr>
          <a:xfrm>
            <a:off x="10893034" y="6462131"/>
            <a:ext cx="839972" cy="309081"/>
          </a:xfrm>
          <a:prstGeom prst="rect">
            <a:avLst/>
          </a:prstGeom>
        </p:spPr>
      </p:pic>
      <p:sp>
        <p:nvSpPr>
          <p:cNvPr id="7" name="Text Placeholder 22"/>
          <p:cNvSpPr>
            <a:spLocks noGrp="1"/>
          </p:cNvSpPr>
          <p:nvPr>
            <p:ph type="body" sz="quarter" idx="11" hasCustomPrompt="1"/>
          </p:nvPr>
        </p:nvSpPr>
        <p:spPr>
          <a:xfrm>
            <a:off x="460744" y="471715"/>
            <a:ext cx="7235456" cy="533400"/>
          </a:xfrm>
          <a:prstGeom prst="rect">
            <a:avLst/>
          </a:prstGeom>
        </p:spPr>
        <p:txBody>
          <a:bodyPr anchor="ctr"/>
          <a:lstStyle>
            <a:lvl1pPr>
              <a:defRPr sz="3000">
                <a:solidFill>
                  <a:srgbClr val="063161"/>
                </a:solidFill>
                <a:latin typeface="Georgia" panose="02040502050405020303" pitchFamily="18" charset="0"/>
              </a:defRPr>
            </a:lvl1pPr>
          </a:lstStyle>
          <a:p>
            <a:pPr lvl="0"/>
            <a:r>
              <a:rPr lang="en-US"/>
              <a:t>Content slide title goes here</a:t>
            </a:r>
          </a:p>
        </p:txBody>
      </p:sp>
      <p:sp>
        <p:nvSpPr>
          <p:cNvPr id="8" name="Text Placeholder 22"/>
          <p:cNvSpPr>
            <a:spLocks noGrp="1"/>
          </p:cNvSpPr>
          <p:nvPr>
            <p:ph type="body" sz="quarter" idx="12" hasCustomPrompt="1"/>
          </p:nvPr>
        </p:nvSpPr>
        <p:spPr>
          <a:xfrm>
            <a:off x="460744" y="976087"/>
            <a:ext cx="9673856" cy="533400"/>
          </a:xfrm>
          <a:prstGeom prst="rect">
            <a:avLst/>
          </a:prstGeom>
        </p:spPr>
        <p:txBody>
          <a:bodyPr anchor="ctr"/>
          <a:lstStyle>
            <a:lvl1pPr>
              <a:defRPr sz="2200">
                <a:solidFill>
                  <a:srgbClr val="063161"/>
                </a:solidFill>
                <a:latin typeface="Georgia" panose="02040502050405020303" pitchFamily="18" charset="0"/>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endParaRPr lang="en-US"/>
          </a:p>
        </p:txBody>
      </p:sp>
      <p:sp>
        <p:nvSpPr>
          <p:cNvPr id="9" name="Text Placeholder 22"/>
          <p:cNvSpPr>
            <a:spLocks noGrp="1"/>
          </p:cNvSpPr>
          <p:nvPr>
            <p:ph type="body" sz="quarter" idx="13" hasCustomPrompt="1"/>
          </p:nvPr>
        </p:nvSpPr>
        <p:spPr>
          <a:xfrm>
            <a:off x="457200" y="2351315"/>
            <a:ext cx="3352800" cy="1330327"/>
          </a:xfrm>
          <a:prstGeom prst="rect">
            <a:avLst/>
          </a:prstGeom>
        </p:spPr>
        <p:txBody>
          <a:bodyPr anchor="ctr"/>
          <a:lstStyle>
            <a:lvl1pPr marL="0" indent="0">
              <a:lnSpc>
                <a:spcPct val="100000"/>
              </a:lnSpc>
              <a:spcAft>
                <a:spcPts val="1200"/>
              </a:spcAft>
              <a:buClr>
                <a:srgbClr val="FF545F"/>
              </a:buClr>
              <a:buFont typeface="Arial" panose="020B0604020202020204" pitchFamily="34" charset="0"/>
              <a:buNone/>
              <a:defRPr sz="1400">
                <a:solidFill>
                  <a:srgbClr val="063161"/>
                </a:solidFill>
                <a:latin typeface="Georgia" panose="02040502050405020303" pitchFamily="18" charset="0"/>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ea.</a:t>
            </a:r>
          </a:p>
        </p:txBody>
      </p:sp>
      <p:sp>
        <p:nvSpPr>
          <p:cNvPr id="13" name="Text Placeholder 22"/>
          <p:cNvSpPr>
            <a:spLocks noGrp="1"/>
          </p:cNvSpPr>
          <p:nvPr>
            <p:ph type="body" sz="quarter" idx="14" hasCustomPrompt="1"/>
          </p:nvPr>
        </p:nvSpPr>
        <p:spPr>
          <a:xfrm>
            <a:off x="457200" y="1817916"/>
            <a:ext cx="3352800" cy="381000"/>
          </a:xfrm>
          <a:prstGeom prst="rect">
            <a:avLst/>
          </a:prstGeom>
        </p:spPr>
        <p:txBody>
          <a:bodyPr anchor="ctr"/>
          <a:lstStyle>
            <a:lvl1pPr marL="0" indent="0">
              <a:lnSpc>
                <a:spcPct val="100000"/>
              </a:lnSpc>
              <a:spcAft>
                <a:spcPts val="1200"/>
              </a:spcAft>
              <a:buClr>
                <a:srgbClr val="FF545F"/>
              </a:buClr>
              <a:buFont typeface="Arial" panose="020B0604020202020204" pitchFamily="34" charset="0"/>
              <a:buNone/>
              <a:defRPr sz="1800">
                <a:solidFill>
                  <a:schemeClr val="accent1"/>
                </a:solidFill>
                <a:latin typeface="Georgia" panose="02040502050405020303" pitchFamily="18" charset="0"/>
              </a:defRPr>
            </a:lvl1pPr>
          </a:lstStyle>
          <a:p>
            <a:pPr lvl="0"/>
            <a:r>
              <a:rPr lang="en-US"/>
              <a:t>Lorem ipsum dolor sit </a:t>
            </a:r>
            <a:r>
              <a:rPr lang="en-US" err="1"/>
              <a:t>amet</a:t>
            </a:r>
            <a:endParaRPr lang="en-US"/>
          </a:p>
        </p:txBody>
      </p:sp>
      <p:sp>
        <p:nvSpPr>
          <p:cNvPr id="15" name="Text Placeholder 22"/>
          <p:cNvSpPr>
            <a:spLocks noGrp="1"/>
          </p:cNvSpPr>
          <p:nvPr>
            <p:ph type="body" sz="quarter" idx="15" hasCustomPrompt="1"/>
          </p:nvPr>
        </p:nvSpPr>
        <p:spPr>
          <a:xfrm>
            <a:off x="4418703" y="2351315"/>
            <a:ext cx="3352800" cy="1330327"/>
          </a:xfrm>
          <a:prstGeom prst="rect">
            <a:avLst/>
          </a:prstGeom>
        </p:spPr>
        <p:txBody>
          <a:bodyPr anchor="ctr"/>
          <a:lstStyle>
            <a:lvl1pPr marL="0" indent="0">
              <a:lnSpc>
                <a:spcPct val="100000"/>
              </a:lnSpc>
              <a:spcAft>
                <a:spcPts val="1200"/>
              </a:spcAft>
              <a:buClr>
                <a:srgbClr val="FF545F"/>
              </a:buClr>
              <a:buFont typeface="Arial" panose="020B0604020202020204" pitchFamily="34" charset="0"/>
              <a:buNone/>
              <a:defRPr sz="1400">
                <a:solidFill>
                  <a:srgbClr val="063161"/>
                </a:solidFill>
                <a:latin typeface="Georgia" panose="02040502050405020303" pitchFamily="18" charset="0"/>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ea.</a:t>
            </a:r>
          </a:p>
        </p:txBody>
      </p:sp>
      <p:sp>
        <p:nvSpPr>
          <p:cNvPr id="16" name="Text Placeholder 22"/>
          <p:cNvSpPr>
            <a:spLocks noGrp="1"/>
          </p:cNvSpPr>
          <p:nvPr>
            <p:ph type="body" sz="quarter" idx="16" hasCustomPrompt="1"/>
          </p:nvPr>
        </p:nvSpPr>
        <p:spPr>
          <a:xfrm>
            <a:off x="4418703" y="1817916"/>
            <a:ext cx="3352800" cy="381000"/>
          </a:xfrm>
          <a:prstGeom prst="rect">
            <a:avLst/>
          </a:prstGeom>
        </p:spPr>
        <p:txBody>
          <a:bodyPr anchor="ctr"/>
          <a:lstStyle>
            <a:lvl1pPr marL="0" indent="0">
              <a:lnSpc>
                <a:spcPct val="100000"/>
              </a:lnSpc>
              <a:spcAft>
                <a:spcPts val="1200"/>
              </a:spcAft>
              <a:buClr>
                <a:srgbClr val="FF545F"/>
              </a:buClr>
              <a:buFont typeface="Arial" panose="020B0604020202020204" pitchFamily="34" charset="0"/>
              <a:buNone/>
              <a:defRPr sz="1800">
                <a:solidFill>
                  <a:schemeClr val="accent1"/>
                </a:solidFill>
                <a:latin typeface="Georgia" panose="02040502050405020303" pitchFamily="18" charset="0"/>
              </a:defRPr>
            </a:lvl1pPr>
          </a:lstStyle>
          <a:p>
            <a:pPr lvl="0"/>
            <a:r>
              <a:rPr lang="en-US"/>
              <a:t>Lorem ipsum dolor sit </a:t>
            </a:r>
            <a:r>
              <a:rPr lang="en-US" err="1"/>
              <a:t>amet</a:t>
            </a:r>
            <a:endParaRPr lang="en-US"/>
          </a:p>
        </p:txBody>
      </p:sp>
      <p:sp>
        <p:nvSpPr>
          <p:cNvPr id="18" name="Text Placeholder 22"/>
          <p:cNvSpPr>
            <a:spLocks noGrp="1"/>
          </p:cNvSpPr>
          <p:nvPr>
            <p:ph type="body" sz="quarter" idx="17" hasCustomPrompt="1"/>
          </p:nvPr>
        </p:nvSpPr>
        <p:spPr>
          <a:xfrm>
            <a:off x="8380206" y="2351315"/>
            <a:ext cx="3352800" cy="1330327"/>
          </a:xfrm>
          <a:prstGeom prst="rect">
            <a:avLst/>
          </a:prstGeom>
        </p:spPr>
        <p:txBody>
          <a:bodyPr anchor="ctr"/>
          <a:lstStyle>
            <a:lvl1pPr marL="0" indent="0">
              <a:lnSpc>
                <a:spcPct val="100000"/>
              </a:lnSpc>
              <a:spcAft>
                <a:spcPts val="1200"/>
              </a:spcAft>
              <a:buClr>
                <a:srgbClr val="FF545F"/>
              </a:buClr>
              <a:buFont typeface="Arial" panose="020B0604020202020204" pitchFamily="34" charset="0"/>
              <a:buNone/>
              <a:defRPr sz="1400">
                <a:solidFill>
                  <a:srgbClr val="063161"/>
                </a:solidFill>
                <a:latin typeface="Georgia" panose="02040502050405020303" pitchFamily="18" charset="0"/>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ea.</a:t>
            </a:r>
          </a:p>
        </p:txBody>
      </p:sp>
      <p:sp>
        <p:nvSpPr>
          <p:cNvPr id="21" name="Text Placeholder 22"/>
          <p:cNvSpPr>
            <a:spLocks noGrp="1"/>
          </p:cNvSpPr>
          <p:nvPr>
            <p:ph type="body" sz="quarter" idx="18" hasCustomPrompt="1"/>
          </p:nvPr>
        </p:nvSpPr>
        <p:spPr>
          <a:xfrm>
            <a:off x="8380206" y="1817916"/>
            <a:ext cx="3352800" cy="381000"/>
          </a:xfrm>
          <a:prstGeom prst="rect">
            <a:avLst/>
          </a:prstGeom>
        </p:spPr>
        <p:txBody>
          <a:bodyPr anchor="ctr"/>
          <a:lstStyle>
            <a:lvl1pPr marL="0" indent="0">
              <a:lnSpc>
                <a:spcPct val="100000"/>
              </a:lnSpc>
              <a:spcAft>
                <a:spcPts val="1200"/>
              </a:spcAft>
              <a:buClr>
                <a:srgbClr val="FF545F"/>
              </a:buClr>
              <a:buFont typeface="Arial" panose="020B0604020202020204" pitchFamily="34" charset="0"/>
              <a:buNone/>
              <a:defRPr sz="1800">
                <a:solidFill>
                  <a:schemeClr val="accent1"/>
                </a:solidFill>
                <a:latin typeface="Georgia" panose="02040502050405020303" pitchFamily="18" charset="0"/>
              </a:defRPr>
            </a:lvl1pPr>
          </a:lstStyle>
          <a:p>
            <a:pPr lvl="0"/>
            <a:r>
              <a:rPr lang="en-US"/>
              <a:t>Lorem ipsum dolor sit </a:t>
            </a:r>
            <a:r>
              <a:rPr lang="en-US" err="1"/>
              <a:t>amet</a:t>
            </a:r>
            <a:endParaRPr lang="en-US"/>
          </a:p>
        </p:txBody>
      </p:sp>
      <p:sp>
        <p:nvSpPr>
          <p:cNvPr id="34" name="Text Placeholder 22"/>
          <p:cNvSpPr>
            <a:spLocks noGrp="1"/>
          </p:cNvSpPr>
          <p:nvPr>
            <p:ph type="body" sz="quarter" idx="19" hasCustomPrompt="1"/>
          </p:nvPr>
        </p:nvSpPr>
        <p:spPr>
          <a:xfrm>
            <a:off x="457200" y="4520846"/>
            <a:ext cx="3352800" cy="1330327"/>
          </a:xfrm>
          <a:prstGeom prst="rect">
            <a:avLst/>
          </a:prstGeom>
        </p:spPr>
        <p:txBody>
          <a:bodyPr anchor="ctr"/>
          <a:lstStyle>
            <a:lvl1pPr marL="0" indent="0">
              <a:lnSpc>
                <a:spcPct val="100000"/>
              </a:lnSpc>
              <a:spcAft>
                <a:spcPts val="1200"/>
              </a:spcAft>
              <a:buClr>
                <a:srgbClr val="FF545F"/>
              </a:buClr>
              <a:buFont typeface="Arial" panose="020B0604020202020204" pitchFamily="34" charset="0"/>
              <a:buNone/>
              <a:defRPr sz="1400">
                <a:solidFill>
                  <a:srgbClr val="063161"/>
                </a:solidFill>
                <a:latin typeface="Georgia" panose="02040502050405020303" pitchFamily="18" charset="0"/>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ea.</a:t>
            </a:r>
          </a:p>
        </p:txBody>
      </p:sp>
      <p:sp>
        <p:nvSpPr>
          <p:cNvPr id="35" name="Text Placeholder 22"/>
          <p:cNvSpPr>
            <a:spLocks noGrp="1"/>
          </p:cNvSpPr>
          <p:nvPr>
            <p:ph type="body" sz="quarter" idx="20" hasCustomPrompt="1"/>
          </p:nvPr>
        </p:nvSpPr>
        <p:spPr>
          <a:xfrm>
            <a:off x="457200" y="3987447"/>
            <a:ext cx="3352800" cy="381000"/>
          </a:xfrm>
          <a:prstGeom prst="rect">
            <a:avLst/>
          </a:prstGeom>
        </p:spPr>
        <p:txBody>
          <a:bodyPr anchor="ctr"/>
          <a:lstStyle>
            <a:lvl1pPr marL="0" indent="0">
              <a:lnSpc>
                <a:spcPct val="100000"/>
              </a:lnSpc>
              <a:spcAft>
                <a:spcPts val="1200"/>
              </a:spcAft>
              <a:buClr>
                <a:srgbClr val="FF545F"/>
              </a:buClr>
              <a:buFont typeface="Arial" panose="020B0604020202020204" pitchFamily="34" charset="0"/>
              <a:buNone/>
              <a:defRPr sz="1800">
                <a:solidFill>
                  <a:schemeClr val="accent1"/>
                </a:solidFill>
                <a:latin typeface="Georgia" panose="02040502050405020303" pitchFamily="18" charset="0"/>
              </a:defRPr>
            </a:lvl1pPr>
          </a:lstStyle>
          <a:p>
            <a:pPr lvl="0"/>
            <a:r>
              <a:rPr lang="en-US"/>
              <a:t>Lorem ipsum dolor sit </a:t>
            </a:r>
            <a:r>
              <a:rPr lang="en-US" err="1"/>
              <a:t>amet</a:t>
            </a:r>
            <a:endParaRPr lang="en-US"/>
          </a:p>
        </p:txBody>
      </p:sp>
      <p:sp>
        <p:nvSpPr>
          <p:cNvPr id="37" name="Text Placeholder 22"/>
          <p:cNvSpPr>
            <a:spLocks noGrp="1"/>
          </p:cNvSpPr>
          <p:nvPr>
            <p:ph type="body" sz="quarter" idx="21" hasCustomPrompt="1"/>
          </p:nvPr>
        </p:nvSpPr>
        <p:spPr>
          <a:xfrm>
            <a:off x="4418703" y="4520846"/>
            <a:ext cx="3352800" cy="1330327"/>
          </a:xfrm>
          <a:prstGeom prst="rect">
            <a:avLst/>
          </a:prstGeom>
        </p:spPr>
        <p:txBody>
          <a:bodyPr anchor="ctr"/>
          <a:lstStyle>
            <a:lvl1pPr marL="0" indent="0">
              <a:lnSpc>
                <a:spcPct val="100000"/>
              </a:lnSpc>
              <a:spcAft>
                <a:spcPts val="1200"/>
              </a:spcAft>
              <a:buClr>
                <a:srgbClr val="FF545F"/>
              </a:buClr>
              <a:buFont typeface="Arial" panose="020B0604020202020204" pitchFamily="34" charset="0"/>
              <a:buNone/>
              <a:defRPr sz="1400">
                <a:solidFill>
                  <a:srgbClr val="063161"/>
                </a:solidFill>
                <a:latin typeface="Georgia" panose="02040502050405020303" pitchFamily="18" charset="0"/>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ea.</a:t>
            </a:r>
          </a:p>
        </p:txBody>
      </p:sp>
      <p:sp>
        <p:nvSpPr>
          <p:cNvPr id="38" name="Text Placeholder 22"/>
          <p:cNvSpPr>
            <a:spLocks noGrp="1"/>
          </p:cNvSpPr>
          <p:nvPr>
            <p:ph type="body" sz="quarter" idx="22" hasCustomPrompt="1"/>
          </p:nvPr>
        </p:nvSpPr>
        <p:spPr>
          <a:xfrm>
            <a:off x="4418703" y="3987447"/>
            <a:ext cx="3352800" cy="381000"/>
          </a:xfrm>
          <a:prstGeom prst="rect">
            <a:avLst/>
          </a:prstGeom>
        </p:spPr>
        <p:txBody>
          <a:bodyPr anchor="ctr"/>
          <a:lstStyle>
            <a:lvl1pPr marL="0" indent="0">
              <a:lnSpc>
                <a:spcPct val="100000"/>
              </a:lnSpc>
              <a:spcAft>
                <a:spcPts val="1200"/>
              </a:spcAft>
              <a:buClr>
                <a:srgbClr val="FF545F"/>
              </a:buClr>
              <a:buFont typeface="Arial" panose="020B0604020202020204" pitchFamily="34" charset="0"/>
              <a:buNone/>
              <a:defRPr sz="1800">
                <a:solidFill>
                  <a:schemeClr val="accent1"/>
                </a:solidFill>
                <a:latin typeface="Georgia" panose="02040502050405020303" pitchFamily="18" charset="0"/>
              </a:defRPr>
            </a:lvl1pPr>
          </a:lstStyle>
          <a:p>
            <a:pPr lvl="0"/>
            <a:r>
              <a:rPr lang="en-US"/>
              <a:t>Lorem ipsum dolor sit </a:t>
            </a:r>
            <a:r>
              <a:rPr lang="en-US" err="1"/>
              <a:t>amet</a:t>
            </a:r>
            <a:endParaRPr lang="en-US"/>
          </a:p>
        </p:txBody>
      </p:sp>
      <p:sp>
        <p:nvSpPr>
          <p:cNvPr id="40" name="Text Placeholder 22"/>
          <p:cNvSpPr>
            <a:spLocks noGrp="1"/>
          </p:cNvSpPr>
          <p:nvPr>
            <p:ph type="body" sz="quarter" idx="23" hasCustomPrompt="1"/>
          </p:nvPr>
        </p:nvSpPr>
        <p:spPr>
          <a:xfrm>
            <a:off x="8380206" y="4520846"/>
            <a:ext cx="3352800" cy="1330327"/>
          </a:xfrm>
          <a:prstGeom prst="rect">
            <a:avLst/>
          </a:prstGeom>
        </p:spPr>
        <p:txBody>
          <a:bodyPr anchor="ctr"/>
          <a:lstStyle>
            <a:lvl1pPr marL="0" indent="0">
              <a:lnSpc>
                <a:spcPct val="100000"/>
              </a:lnSpc>
              <a:spcAft>
                <a:spcPts val="1200"/>
              </a:spcAft>
              <a:buClr>
                <a:srgbClr val="FF545F"/>
              </a:buClr>
              <a:buFont typeface="Arial" panose="020B0604020202020204" pitchFamily="34" charset="0"/>
              <a:buNone/>
              <a:defRPr sz="1400">
                <a:solidFill>
                  <a:srgbClr val="063161"/>
                </a:solidFill>
                <a:latin typeface="Georgia" panose="02040502050405020303" pitchFamily="18" charset="0"/>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ea.</a:t>
            </a:r>
          </a:p>
        </p:txBody>
      </p:sp>
      <p:sp>
        <p:nvSpPr>
          <p:cNvPr id="41" name="Text Placeholder 22"/>
          <p:cNvSpPr>
            <a:spLocks noGrp="1"/>
          </p:cNvSpPr>
          <p:nvPr>
            <p:ph type="body" sz="quarter" idx="24" hasCustomPrompt="1"/>
          </p:nvPr>
        </p:nvSpPr>
        <p:spPr>
          <a:xfrm>
            <a:off x="8380206" y="3987447"/>
            <a:ext cx="3352800" cy="381000"/>
          </a:xfrm>
          <a:prstGeom prst="rect">
            <a:avLst/>
          </a:prstGeom>
        </p:spPr>
        <p:txBody>
          <a:bodyPr anchor="ctr"/>
          <a:lstStyle>
            <a:lvl1pPr marL="0" indent="0">
              <a:lnSpc>
                <a:spcPct val="100000"/>
              </a:lnSpc>
              <a:spcAft>
                <a:spcPts val="1200"/>
              </a:spcAft>
              <a:buClr>
                <a:srgbClr val="FF545F"/>
              </a:buClr>
              <a:buFont typeface="Arial" panose="020B0604020202020204" pitchFamily="34" charset="0"/>
              <a:buNone/>
              <a:defRPr sz="1800">
                <a:solidFill>
                  <a:schemeClr val="accent1"/>
                </a:solidFill>
                <a:latin typeface="Georgia" panose="02040502050405020303" pitchFamily="18" charset="0"/>
              </a:defRPr>
            </a:lvl1pPr>
          </a:lstStyle>
          <a:p>
            <a:pPr lvl="0"/>
            <a:r>
              <a:rPr lang="en-US"/>
              <a:t>Lorem ipsum dolor sit </a:t>
            </a:r>
            <a:r>
              <a:rPr lang="en-US" err="1"/>
              <a:t>amet</a:t>
            </a:r>
            <a:endParaRPr lang="en-US"/>
          </a:p>
        </p:txBody>
      </p:sp>
    </p:spTree>
    <p:extLst>
      <p:ext uri="{BB962C8B-B14F-4D97-AF65-F5344CB8AC3E}">
        <p14:creationId xmlns:p14="http://schemas.microsoft.com/office/powerpoint/2010/main" val="2929165896"/>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2_Content and Picture">
    <p:spTree>
      <p:nvGrpSpPr>
        <p:cNvPr id="1" name=""/>
        <p:cNvGrpSpPr/>
        <p:nvPr/>
      </p:nvGrpSpPr>
      <p:grpSpPr>
        <a:xfrm>
          <a:off x="0" y="0"/>
          <a:ext cx="0" cy="0"/>
          <a:chOff x="0" y="0"/>
          <a:chExt cx="0" cy="0"/>
        </a:xfrm>
      </p:grpSpPr>
      <p:sp>
        <p:nvSpPr>
          <p:cNvPr id="14" name="Text Placeholder 22"/>
          <p:cNvSpPr>
            <a:spLocks noGrp="1"/>
          </p:cNvSpPr>
          <p:nvPr>
            <p:ph type="body" sz="quarter" idx="11" hasCustomPrompt="1"/>
          </p:nvPr>
        </p:nvSpPr>
        <p:spPr>
          <a:xfrm>
            <a:off x="460744" y="471715"/>
            <a:ext cx="7235456" cy="533400"/>
          </a:xfrm>
          <a:prstGeom prst="rect">
            <a:avLst/>
          </a:prstGeom>
        </p:spPr>
        <p:txBody>
          <a:bodyPr anchor="ctr"/>
          <a:lstStyle>
            <a:lvl1pPr>
              <a:defRPr sz="3000" baseline="0">
                <a:solidFill>
                  <a:srgbClr val="063161"/>
                </a:solidFill>
                <a:latin typeface="Georgia" panose="02040502050405020303" pitchFamily="18" charset="0"/>
              </a:defRPr>
            </a:lvl1pPr>
          </a:lstStyle>
          <a:p>
            <a:pPr lvl="0"/>
            <a:r>
              <a:rPr lang="en-IN"/>
              <a:t>Content slide title goes here</a:t>
            </a:r>
            <a:endParaRPr lang="en-US"/>
          </a:p>
        </p:txBody>
      </p:sp>
      <p:sp>
        <p:nvSpPr>
          <p:cNvPr id="15" name="Text Placeholder 22"/>
          <p:cNvSpPr>
            <a:spLocks noGrp="1"/>
          </p:cNvSpPr>
          <p:nvPr>
            <p:ph type="body" sz="quarter" idx="12" hasCustomPrompt="1"/>
          </p:nvPr>
        </p:nvSpPr>
        <p:spPr>
          <a:xfrm>
            <a:off x="460744" y="976087"/>
            <a:ext cx="9673856" cy="533400"/>
          </a:xfrm>
          <a:prstGeom prst="rect">
            <a:avLst/>
          </a:prstGeom>
        </p:spPr>
        <p:txBody>
          <a:bodyPr anchor="ctr"/>
          <a:lstStyle>
            <a:lvl1pPr>
              <a:defRPr sz="2200">
                <a:solidFill>
                  <a:srgbClr val="063161"/>
                </a:solidFill>
                <a:latin typeface="Georgia" panose="02040502050405020303" pitchFamily="18" charset="0"/>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endParaRPr lang="en-US"/>
          </a:p>
        </p:txBody>
      </p:sp>
      <p:sp>
        <p:nvSpPr>
          <p:cNvPr id="16" name="Slide Number Placeholder 5"/>
          <p:cNvSpPr txBox="1">
            <a:spLocks/>
          </p:cNvSpPr>
          <p:nvPr userDrawn="1"/>
        </p:nvSpPr>
        <p:spPr>
          <a:xfrm>
            <a:off x="464594" y="6546567"/>
            <a:ext cx="682256" cy="215444"/>
          </a:xfrm>
          <a:prstGeom prst="rect">
            <a:avLst/>
          </a:prstGeom>
        </p:spPr>
        <p:txBody>
          <a:bodyPr lIns="0" tIns="0" rIns="0" bIns="0" anchor="ctr">
            <a:noAutofit/>
          </a:bodyPr>
          <a:lstStyle>
            <a:defPPr>
              <a:defRPr lang="en-US"/>
            </a:defPPr>
            <a:lvl1pPr marL="0" algn="l" defTabSz="914400" rtl="0" eaLnBrk="1" latinLnBrk="0" hangingPunct="1">
              <a:defRPr sz="800" kern="1200">
                <a:solidFill>
                  <a:srgbClr val="053061"/>
                </a:solidFill>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A285110E-A93C-E24B-BA01-8EFF0EF70079}" type="slidenum">
              <a:rPr kumimoji="0" lang="en-US" sz="800" b="1" i="0" u="none" strike="noStrike" kern="1200" cap="none" spc="0" normalizeH="0" baseline="0" noProof="0" smtClean="0">
                <a:ln>
                  <a:noFill/>
                </a:ln>
                <a:solidFill>
                  <a:srgbClr val="073262"/>
                </a:solidFill>
                <a:effectLst/>
                <a:uLnTx/>
                <a:uFillTx/>
                <a:latin typeface="Georgia"/>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800" b="1" i="0" u="none" strike="noStrike" kern="1200" cap="none" spc="0" normalizeH="0" baseline="0" noProof="0">
              <a:ln>
                <a:noFill/>
              </a:ln>
              <a:solidFill>
                <a:srgbClr val="073262"/>
              </a:solidFill>
              <a:effectLst/>
              <a:uLnTx/>
              <a:uFillTx/>
              <a:latin typeface="Georgia"/>
            </a:endParaRPr>
          </a:p>
        </p:txBody>
      </p:sp>
      <p:sp>
        <p:nvSpPr>
          <p:cNvPr id="17" name="TextBox 16"/>
          <p:cNvSpPr txBox="1"/>
          <p:nvPr userDrawn="1"/>
        </p:nvSpPr>
        <p:spPr>
          <a:xfrm>
            <a:off x="805722" y="6546567"/>
            <a:ext cx="2361408" cy="215444"/>
          </a:xfrm>
          <a:prstGeom prst="rect">
            <a:avLst/>
          </a:prstGeom>
          <a:noFill/>
        </p:spPr>
        <p:txBody>
          <a:bodyPr wrap="square" lIns="0" tIns="0" rIns="0" b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73262"/>
                </a:solidFill>
                <a:effectLst/>
                <a:uLnTx/>
                <a:uFillTx/>
                <a:latin typeface="Georgia"/>
                <a:ea typeface="Georgia" charset="0"/>
                <a:cs typeface="Georgia" charset="0"/>
              </a:rPr>
              <a:t>® 2017 Copyright Genpact. All Rights Reserved.</a:t>
            </a:r>
          </a:p>
        </p:txBody>
      </p:sp>
      <p:pic>
        <p:nvPicPr>
          <p:cNvPr id="18" name="Picture 17"/>
          <p:cNvPicPr>
            <a:picLocks noChangeAspect="1"/>
          </p:cNvPicPr>
          <p:nvPr userDrawn="1"/>
        </p:nvPicPr>
        <p:blipFill>
          <a:blip r:embed="rId2"/>
          <a:stretch>
            <a:fillRect/>
          </a:stretch>
        </p:blipFill>
        <p:spPr>
          <a:xfrm>
            <a:off x="10893034" y="6462131"/>
            <a:ext cx="839972" cy="309081"/>
          </a:xfrm>
          <a:prstGeom prst="rect">
            <a:avLst/>
          </a:prstGeom>
        </p:spPr>
      </p:pic>
    </p:spTree>
    <p:extLst>
      <p:ext uri="{BB962C8B-B14F-4D97-AF65-F5344CB8AC3E}">
        <p14:creationId xmlns:p14="http://schemas.microsoft.com/office/powerpoint/2010/main" val="1004486874"/>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1_Content and table">
    <p:spTree>
      <p:nvGrpSpPr>
        <p:cNvPr id="1" name=""/>
        <p:cNvGrpSpPr/>
        <p:nvPr/>
      </p:nvGrpSpPr>
      <p:grpSpPr>
        <a:xfrm>
          <a:off x="0" y="0"/>
          <a:ext cx="0" cy="0"/>
          <a:chOff x="0" y="0"/>
          <a:chExt cx="0" cy="0"/>
        </a:xfrm>
      </p:grpSpPr>
      <p:sp>
        <p:nvSpPr>
          <p:cNvPr id="3" name="Table Placeholder 2"/>
          <p:cNvSpPr>
            <a:spLocks noGrp="1"/>
          </p:cNvSpPr>
          <p:nvPr>
            <p:ph type="tbl" sz="quarter" idx="13"/>
          </p:nvPr>
        </p:nvSpPr>
        <p:spPr>
          <a:xfrm>
            <a:off x="460744" y="1828800"/>
            <a:ext cx="11272262" cy="3455987"/>
          </a:xfrm>
          <a:prstGeom prst="rect">
            <a:avLst/>
          </a:prstGeom>
        </p:spPr>
        <p:txBody>
          <a:bodyPr anchor="ctr"/>
          <a:lstStyle>
            <a:lvl1pPr>
              <a:defRPr>
                <a:solidFill>
                  <a:schemeClr val="accent3"/>
                </a:solidFill>
              </a:defRPr>
            </a:lvl1pPr>
          </a:lstStyle>
          <a:p>
            <a:endParaRPr lang="en-IN"/>
          </a:p>
        </p:txBody>
      </p:sp>
      <p:sp>
        <p:nvSpPr>
          <p:cNvPr id="14" name="Text Placeholder 22"/>
          <p:cNvSpPr>
            <a:spLocks noGrp="1"/>
          </p:cNvSpPr>
          <p:nvPr>
            <p:ph type="body" sz="quarter" idx="11" hasCustomPrompt="1"/>
          </p:nvPr>
        </p:nvSpPr>
        <p:spPr>
          <a:xfrm>
            <a:off x="460744" y="471715"/>
            <a:ext cx="7235456" cy="533400"/>
          </a:xfrm>
          <a:prstGeom prst="rect">
            <a:avLst/>
          </a:prstGeom>
        </p:spPr>
        <p:txBody>
          <a:bodyPr anchor="ctr"/>
          <a:lstStyle>
            <a:lvl1pPr>
              <a:defRPr sz="3000" baseline="0">
                <a:solidFill>
                  <a:srgbClr val="063161"/>
                </a:solidFill>
                <a:latin typeface="Georgia" panose="02040502050405020303" pitchFamily="18" charset="0"/>
              </a:defRPr>
            </a:lvl1pPr>
          </a:lstStyle>
          <a:p>
            <a:pPr lvl="0"/>
            <a:r>
              <a:rPr lang="en-IN"/>
              <a:t>Content slide title goes here</a:t>
            </a:r>
            <a:endParaRPr lang="en-US"/>
          </a:p>
        </p:txBody>
      </p:sp>
      <p:sp>
        <p:nvSpPr>
          <p:cNvPr id="15" name="Text Placeholder 22"/>
          <p:cNvSpPr>
            <a:spLocks noGrp="1"/>
          </p:cNvSpPr>
          <p:nvPr>
            <p:ph type="body" sz="quarter" idx="12" hasCustomPrompt="1"/>
          </p:nvPr>
        </p:nvSpPr>
        <p:spPr>
          <a:xfrm>
            <a:off x="460744" y="976087"/>
            <a:ext cx="9673856" cy="533400"/>
          </a:xfrm>
          <a:prstGeom prst="rect">
            <a:avLst/>
          </a:prstGeom>
        </p:spPr>
        <p:txBody>
          <a:bodyPr anchor="ctr"/>
          <a:lstStyle>
            <a:lvl1pPr>
              <a:defRPr sz="2200">
                <a:solidFill>
                  <a:srgbClr val="063161"/>
                </a:solidFill>
                <a:latin typeface="Georgia" panose="02040502050405020303" pitchFamily="18" charset="0"/>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endParaRPr lang="en-US"/>
          </a:p>
        </p:txBody>
      </p:sp>
      <p:sp>
        <p:nvSpPr>
          <p:cNvPr id="16" name="Slide Number Placeholder 5"/>
          <p:cNvSpPr txBox="1">
            <a:spLocks/>
          </p:cNvSpPr>
          <p:nvPr userDrawn="1"/>
        </p:nvSpPr>
        <p:spPr>
          <a:xfrm>
            <a:off x="464594" y="6546567"/>
            <a:ext cx="682256" cy="215444"/>
          </a:xfrm>
          <a:prstGeom prst="rect">
            <a:avLst/>
          </a:prstGeom>
        </p:spPr>
        <p:txBody>
          <a:bodyPr lIns="0" tIns="0" rIns="0" bIns="0" anchor="ctr">
            <a:noAutofit/>
          </a:bodyPr>
          <a:lstStyle>
            <a:defPPr>
              <a:defRPr lang="en-US"/>
            </a:defPPr>
            <a:lvl1pPr marL="0" algn="l" defTabSz="914400" rtl="0" eaLnBrk="1" latinLnBrk="0" hangingPunct="1">
              <a:defRPr sz="800" kern="1200">
                <a:solidFill>
                  <a:srgbClr val="053061"/>
                </a:solidFill>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A285110E-A93C-E24B-BA01-8EFF0EF70079}" type="slidenum">
              <a:rPr kumimoji="0" lang="en-US" sz="800" b="1" i="0" u="none" strike="noStrike" kern="1200" cap="none" spc="0" normalizeH="0" baseline="0" noProof="0" smtClean="0">
                <a:ln>
                  <a:noFill/>
                </a:ln>
                <a:solidFill>
                  <a:srgbClr val="1F497D"/>
                </a:solidFill>
                <a:effectLst/>
                <a:uLnTx/>
                <a:uFillTx/>
                <a:latin typeface="Georgia"/>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800" b="1" i="0" u="none" strike="noStrike" kern="1200" cap="none" spc="0" normalizeH="0" baseline="0" noProof="0">
              <a:ln>
                <a:noFill/>
              </a:ln>
              <a:solidFill>
                <a:srgbClr val="1F497D"/>
              </a:solidFill>
              <a:effectLst/>
              <a:uLnTx/>
              <a:uFillTx/>
              <a:latin typeface="Georgia"/>
            </a:endParaRPr>
          </a:p>
        </p:txBody>
      </p:sp>
      <p:sp>
        <p:nvSpPr>
          <p:cNvPr id="17" name="TextBox 16"/>
          <p:cNvSpPr txBox="1"/>
          <p:nvPr userDrawn="1"/>
        </p:nvSpPr>
        <p:spPr>
          <a:xfrm>
            <a:off x="805722" y="6546567"/>
            <a:ext cx="2361408" cy="215444"/>
          </a:xfrm>
          <a:prstGeom prst="rect">
            <a:avLst/>
          </a:prstGeom>
          <a:noFill/>
        </p:spPr>
        <p:txBody>
          <a:bodyPr wrap="square" lIns="0" tIns="0" rIns="0" b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1F497D"/>
                </a:solidFill>
                <a:effectLst/>
                <a:uLnTx/>
                <a:uFillTx/>
                <a:latin typeface="Georgia"/>
                <a:ea typeface="Georgia" charset="0"/>
                <a:cs typeface="Georgia" charset="0"/>
              </a:rPr>
              <a:t>® 2017 Copyright Genpact. All Rights Reserved.</a:t>
            </a:r>
          </a:p>
        </p:txBody>
      </p:sp>
      <p:pic>
        <p:nvPicPr>
          <p:cNvPr id="18" name="Picture 17"/>
          <p:cNvPicPr>
            <a:picLocks noChangeAspect="1"/>
          </p:cNvPicPr>
          <p:nvPr userDrawn="1"/>
        </p:nvPicPr>
        <p:blipFill>
          <a:blip r:embed="rId2"/>
          <a:stretch>
            <a:fillRect/>
          </a:stretch>
        </p:blipFill>
        <p:spPr>
          <a:xfrm>
            <a:off x="10893034" y="6462131"/>
            <a:ext cx="839972" cy="309081"/>
          </a:xfrm>
          <a:prstGeom prst="rect">
            <a:avLst/>
          </a:prstGeom>
        </p:spPr>
      </p:pic>
    </p:spTree>
    <p:extLst>
      <p:ext uri="{BB962C8B-B14F-4D97-AF65-F5344CB8AC3E}">
        <p14:creationId xmlns:p14="http://schemas.microsoft.com/office/powerpoint/2010/main" val="2172136195"/>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1_Content and chart">
    <p:spTree>
      <p:nvGrpSpPr>
        <p:cNvPr id="1" name=""/>
        <p:cNvGrpSpPr/>
        <p:nvPr/>
      </p:nvGrpSpPr>
      <p:grpSpPr>
        <a:xfrm>
          <a:off x="0" y="0"/>
          <a:ext cx="0" cy="0"/>
          <a:chOff x="0" y="0"/>
          <a:chExt cx="0" cy="0"/>
        </a:xfrm>
      </p:grpSpPr>
      <p:sp>
        <p:nvSpPr>
          <p:cNvPr id="9" name="Text Placeholder 22"/>
          <p:cNvSpPr>
            <a:spLocks noGrp="1"/>
          </p:cNvSpPr>
          <p:nvPr>
            <p:ph type="body" sz="quarter" idx="11" hasCustomPrompt="1"/>
          </p:nvPr>
        </p:nvSpPr>
        <p:spPr>
          <a:xfrm>
            <a:off x="460744" y="465346"/>
            <a:ext cx="5482856" cy="533400"/>
          </a:xfrm>
          <a:prstGeom prst="rect">
            <a:avLst/>
          </a:prstGeom>
        </p:spPr>
        <p:txBody>
          <a:bodyPr/>
          <a:lstStyle>
            <a:lvl1pPr>
              <a:defRPr sz="3000">
                <a:solidFill>
                  <a:srgbClr val="063161"/>
                </a:solidFill>
                <a:latin typeface="Georgia" panose="02040502050405020303" pitchFamily="18" charset="0"/>
              </a:defRPr>
            </a:lvl1pPr>
          </a:lstStyle>
          <a:p>
            <a:pPr lvl="0"/>
            <a:r>
              <a:rPr lang="en-IN"/>
              <a:t>Content slide title goes here</a:t>
            </a:r>
            <a:endParaRPr lang="en-US"/>
          </a:p>
        </p:txBody>
      </p:sp>
      <p:sp>
        <p:nvSpPr>
          <p:cNvPr id="10" name="Text Placeholder 22"/>
          <p:cNvSpPr>
            <a:spLocks noGrp="1"/>
          </p:cNvSpPr>
          <p:nvPr>
            <p:ph type="body" sz="quarter" idx="12" hasCustomPrompt="1"/>
          </p:nvPr>
        </p:nvSpPr>
        <p:spPr>
          <a:xfrm>
            <a:off x="460744" y="1026868"/>
            <a:ext cx="7540256" cy="533400"/>
          </a:xfrm>
          <a:prstGeom prst="rect">
            <a:avLst/>
          </a:prstGeom>
        </p:spPr>
        <p:txBody>
          <a:bodyPr/>
          <a:lstStyle>
            <a:lvl1pPr>
              <a:defRPr sz="2200">
                <a:solidFill>
                  <a:srgbClr val="063161"/>
                </a:solidFill>
                <a:latin typeface="Georgia" panose="02040502050405020303" pitchFamily="18" charset="0"/>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endParaRPr lang="en-US"/>
          </a:p>
        </p:txBody>
      </p:sp>
      <p:sp>
        <p:nvSpPr>
          <p:cNvPr id="25" name="Text Placeholder 22"/>
          <p:cNvSpPr>
            <a:spLocks noGrp="1"/>
          </p:cNvSpPr>
          <p:nvPr>
            <p:ph type="body" sz="quarter" idx="13" hasCustomPrompt="1"/>
          </p:nvPr>
        </p:nvSpPr>
        <p:spPr>
          <a:xfrm>
            <a:off x="457200" y="1822752"/>
            <a:ext cx="6404344" cy="3429000"/>
          </a:xfrm>
          <a:prstGeom prst="rect">
            <a:avLst/>
          </a:prstGeom>
        </p:spPr>
        <p:txBody>
          <a:bodyPr/>
          <a:lstStyle>
            <a:lvl1pPr marL="0" indent="0">
              <a:buClr>
                <a:srgbClr val="FF545F"/>
              </a:buClr>
              <a:buFont typeface="Arial" panose="020B0604020202020204" pitchFamily="34" charset="0"/>
              <a:buNone/>
              <a:defRPr sz="1600">
                <a:solidFill>
                  <a:srgbClr val="063161"/>
                </a:solidFill>
                <a:latin typeface="Georgia" panose="02040502050405020303" pitchFamily="18" charset="0"/>
              </a:defRPr>
            </a:lvl1pPr>
            <a:lvl2pPr>
              <a:defRPr sz="1400">
                <a:solidFill>
                  <a:srgbClr val="073262"/>
                </a:solidFill>
              </a:defRPr>
            </a:lvl2pPr>
            <a:lvl3pPr>
              <a:defRPr sz="1200">
                <a:solidFill>
                  <a:srgbClr val="073262"/>
                </a:solidFill>
              </a:defRPr>
            </a:lvl3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a:t>
            </a:r>
            <a:r>
              <a:rPr lang="en-US" err="1"/>
              <a:t>dolore</a:t>
            </a:r>
            <a:r>
              <a:rPr lang="en-US"/>
              <a:t>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a:t>
            </a:r>
            <a:r>
              <a:rPr lang="en-US" err="1"/>
              <a:t>Sed</a:t>
            </a:r>
            <a:r>
              <a:rPr lang="en-US"/>
              <a:t> </a:t>
            </a:r>
            <a:r>
              <a:rPr lang="en-US" err="1"/>
              <a:t>ut</a:t>
            </a:r>
            <a:r>
              <a:rPr lang="en-US"/>
              <a:t> </a:t>
            </a:r>
            <a:r>
              <a:rPr lang="en-US" err="1"/>
              <a:t>perspiciatis</a:t>
            </a:r>
            <a:r>
              <a:rPr lang="en-US"/>
              <a:t> </a:t>
            </a:r>
            <a:r>
              <a:rPr lang="en-US" err="1"/>
              <a:t>unde</a:t>
            </a:r>
            <a:r>
              <a:rPr lang="en-US"/>
              <a:t> </a:t>
            </a:r>
            <a:r>
              <a:rPr lang="en-US" err="1"/>
              <a:t>omnis</a:t>
            </a:r>
            <a:r>
              <a:rPr lang="en-US"/>
              <a:t> </a:t>
            </a:r>
            <a:r>
              <a:rPr lang="en-US" err="1"/>
              <a:t>iste</a:t>
            </a:r>
            <a:r>
              <a:rPr lang="en-US"/>
              <a:t> </a:t>
            </a:r>
            <a:r>
              <a:rPr lang="en-US" err="1"/>
              <a:t>natus</a:t>
            </a:r>
            <a:r>
              <a:rPr lang="en-US"/>
              <a:t> error sit </a:t>
            </a:r>
            <a:r>
              <a:rPr lang="en-US" err="1"/>
              <a:t>voluptatem</a:t>
            </a:r>
            <a:r>
              <a:rPr lang="en-US"/>
              <a:t> </a:t>
            </a:r>
            <a:r>
              <a:rPr lang="en-US" err="1"/>
              <a:t>accusantium</a:t>
            </a:r>
            <a:r>
              <a:rPr lang="en-US"/>
              <a:t> </a:t>
            </a:r>
            <a:r>
              <a:rPr lang="en-US" err="1"/>
              <a:t>doloremque</a:t>
            </a:r>
            <a:r>
              <a:rPr lang="en-US"/>
              <a:t> </a:t>
            </a:r>
            <a:r>
              <a:rPr lang="en-US" err="1"/>
              <a:t>laudantium</a:t>
            </a:r>
            <a:r>
              <a:rPr lang="en-US"/>
              <a:t>, </a:t>
            </a:r>
            <a:r>
              <a:rPr lang="en-US" err="1"/>
              <a:t>totam</a:t>
            </a:r>
            <a:r>
              <a:rPr lang="en-US"/>
              <a:t> rem </a:t>
            </a:r>
            <a:r>
              <a:rPr lang="en-US" err="1"/>
              <a:t>aperiam</a:t>
            </a:r>
            <a:r>
              <a:rPr lang="en-US"/>
              <a:t>, </a:t>
            </a:r>
            <a:r>
              <a:rPr lang="en-US" err="1"/>
              <a:t>eaque</a:t>
            </a:r>
            <a:r>
              <a:rPr lang="en-US"/>
              <a:t> </a:t>
            </a:r>
            <a:r>
              <a:rPr lang="en-US" err="1"/>
              <a:t>ipsa</a:t>
            </a:r>
            <a:r>
              <a:rPr lang="en-US"/>
              <a:t> quae ab </a:t>
            </a:r>
            <a:r>
              <a:rPr lang="en-US" err="1"/>
              <a:t>illo</a:t>
            </a:r>
            <a:r>
              <a:rPr lang="en-US"/>
              <a:t> </a:t>
            </a:r>
            <a:r>
              <a:rPr lang="en-US" err="1"/>
              <a:t>inventore</a:t>
            </a:r>
            <a:r>
              <a:rPr lang="en-US"/>
              <a:t> </a:t>
            </a:r>
            <a:r>
              <a:rPr lang="en-US" err="1"/>
              <a:t>veritatis</a:t>
            </a:r>
            <a:r>
              <a:rPr lang="en-US"/>
              <a:t> et quasi </a:t>
            </a:r>
            <a:r>
              <a:rPr lang="en-US" err="1"/>
              <a:t>architecto</a:t>
            </a:r>
            <a:r>
              <a:rPr lang="en-US"/>
              <a:t> </a:t>
            </a:r>
            <a:r>
              <a:rPr lang="en-US" err="1"/>
              <a:t>beatae</a:t>
            </a:r>
            <a:r>
              <a:rPr lang="en-US"/>
              <a:t> vitae dicta </a:t>
            </a:r>
            <a:r>
              <a:rPr lang="en-US" err="1"/>
              <a:t>sunt</a:t>
            </a:r>
            <a:r>
              <a:rPr lang="en-US"/>
              <a:t> </a:t>
            </a:r>
            <a:r>
              <a:rPr lang="en-US" err="1"/>
              <a:t>explicabo</a:t>
            </a:r>
            <a:r>
              <a:rPr lang="en-US"/>
              <a:t>.</a:t>
            </a:r>
          </a:p>
        </p:txBody>
      </p:sp>
      <p:sp>
        <p:nvSpPr>
          <p:cNvPr id="36" name="Text Placeholder 22"/>
          <p:cNvSpPr>
            <a:spLocks noGrp="1"/>
          </p:cNvSpPr>
          <p:nvPr>
            <p:ph type="body" sz="quarter" idx="14" hasCustomPrompt="1"/>
          </p:nvPr>
        </p:nvSpPr>
        <p:spPr>
          <a:xfrm>
            <a:off x="7391400" y="4635802"/>
            <a:ext cx="4343400" cy="533400"/>
          </a:xfrm>
          <a:prstGeom prst="rect">
            <a:avLst/>
          </a:prstGeom>
        </p:spPr>
        <p:txBody>
          <a:bodyPr/>
          <a:lstStyle>
            <a:lvl1pPr marL="0" indent="0" algn="ctr">
              <a:buClr>
                <a:srgbClr val="FF545F"/>
              </a:buClr>
              <a:buFont typeface="Arial" panose="020B0604020202020204" pitchFamily="34" charset="0"/>
              <a:buNone/>
              <a:defRPr sz="1050">
                <a:solidFill>
                  <a:srgbClr val="063161"/>
                </a:solidFill>
                <a:latin typeface="Georgia" panose="02040502050405020303" pitchFamily="18" charset="0"/>
              </a:defRPr>
            </a:lvl1pPr>
          </a:lstStyle>
          <a:p>
            <a:pPr lvl="0"/>
            <a:r>
              <a:rPr lang="en-US"/>
              <a:t>Chart 1: Lorem ipsum dolor sit </a:t>
            </a:r>
            <a:r>
              <a:rPr lang="en-US" err="1"/>
              <a:t>amet</a:t>
            </a:r>
            <a:r>
              <a:rPr lang="en-US"/>
              <a:t>, </a:t>
            </a:r>
            <a:r>
              <a:rPr lang="en-US" err="1"/>
              <a:t>consectetur</a:t>
            </a:r>
            <a:r>
              <a:rPr lang="en-US"/>
              <a:t> </a:t>
            </a:r>
            <a:r>
              <a:rPr lang="en-US" err="1"/>
              <a:t>adipisicing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endParaRPr lang="en-US"/>
          </a:p>
        </p:txBody>
      </p:sp>
      <p:sp>
        <p:nvSpPr>
          <p:cNvPr id="38" name="Chart Placeholder 37"/>
          <p:cNvSpPr>
            <a:spLocks noGrp="1"/>
          </p:cNvSpPr>
          <p:nvPr>
            <p:ph type="chart" sz="quarter" idx="15"/>
          </p:nvPr>
        </p:nvSpPr>
        <p:spPr>
          <a:xfrm>
            <a:off x="7391400" y="1822752"/>
            <a:ext cx="4343400" cy="2691908"/>
          </a:xfrm>
          <a:prstGeom prst="rect">
            <a:avLst/>
          </a:prstGeom>
        </p:spPr>
        <p:txBody>
          <a:bodyPr/>
          <a:lstStyle>
            <a:lvl1pPr>
              <a:defRPr lang="en-IN" sz="1800" dirty="0">
                <a:solidFill>
                  <a:srgbClr val="063161"/>
                </a:solidFill>
                <a:latin typeface="Georgia" panose="02040502050405020303" pitchFamily="18" charset="0"/>
                <a:ea typeface="+mn-ea"/>
                <a:cs typeface="+mn-cs"/>
              </a:defRPr>
            </a:lvl1pPr>
          </a:lstStyle>
          <a:p>
            <a:endParaRPr lang="en-IN"/>
          </a:p>
        </p:txBody>
      </p:sp>
      <p:sp>
        <p:nvSpPr>
          <p:cNvPr id="22" name="Slide Number Placeholder 5"/>
          <p:cNvSpPr txBox="1">
            <a:spLocks/>
          </p:cNvSpPr>
          <p:nvPr userDrawn="1"/>
        </p:nvSpPr>
        <p:spPr>
          <a:xfrm>
            <a:off x="464594" y="6546567"/>
            <a:ext cx="682256" cy="215444"/>
          </a:xfrm>
          <a:prstGeom prst="rect">
            <a:avLst/>
          </a:prstGeom>
        </p:spPr>
        <p:txBody>
          <a:bodyPr lIns="0" tIns="0" rIns="0" bIns="0" anchor="ctr">
            <a:noAutofit/>
          </a:bodyPr>
          <a:lstStyle>
            <a:defPPr>
              <a:defRPr lang="en-US"/>
            </a:defPPr>
            <a:lvl1pPr marL="0" algn="l" defTabSz="914400" rtl="0" eaLnBrk="1" latinLnBrk="0" hangingPunct="1">
              <a:defRPr sz="800" kern="1200">
                <a:solidFill>
                  <a:srgbClr val="053061"/>
                </a:solidFill>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A285110E-A93C-E24B-BA01-8EFF0EF70079}" type="slidenum">
              <a:rPr kumimoji="0" lang="en-US" sz="800" b="1" i="0" u="none" strike="noStrike" kern="1200" cap="none" spc="0" normalizeH="0" baseline="0" noProof="0" smtClean="0">
                <a:ln>
                  <a:noFill/>
                </a:ln>
                <a:solidFill>
                  <a:srgbClr val="073262"/>
                </a:solidFill>
                <a:effectLst/>
                <a:uLnTx/>
                <a:uFillTx/>
                <a:latin typeface="Georgia"/>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800" b="1" i="0" u="none" strike="noStrike" kern="1200" cap="none" spc="0" normalizeH="0" baseline="0" noProof="0">
              <a:ln>
                <a:noFill/>
              </a:ln>
              <a:solidFill>
                <a:srgbClr val="073262"/>
              </a:solidFill>
              <a:effectLst/>
              <a:uLnTx/>
              <a:uFillTx/>
              <a:latin typeface="Georgia"/>
            </a:endParaRPr>
          </a:p>
        </p:txBody>
      </p:sp>
      <p:sp>
        <p:nvSpPr>
          <p:cNvPr id="23" name="TextBox 22"/>
          <p:cNvSpPr txBox="1"/>
          <p:nvPr userDrawn="1"/>
        </p:nvSpPr>
        <p:spPr>
          <a:xfrm>
            <a:off x="805722" y="6546567"/>
            <a:ext cx="2361408" cy="215444"/>
          </a:xfrm>
          <a:prstGeom prst="rect">
            <a:avLst/>
          </a:prstGeom>
          <a:noFill/>
        </p:spPr>
        <p:txBody>
          <a:bodyPr wrap="square" lIns="0" tIns="0" rIns="0" b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73262"/>
                </a:solidFill>
                <a:effectLst/>
                <a:uLnTx/>
                <a:uFillTx/>
                <a:latin typeface="Georgia"/>
                <a:ea typeface="Georgia" charset="0"/>
                <a:cs typeface="Georgia" charset="0"/>
              </a:rPr>
              <a:t>® 2017 Copyright Genpact. All Rights Reserved.</a:t>
            </a:r>
          </a:p>
        </p:txBody>
      </p:sp>
      <p:pic>
        <p:nvPicPr>
          <p:cNvPr id="24" name="Picture 23"/>
          <p:cNvPicPr>
            <a:picLocks noChangeAspect="1"/>
          </p:cNvPicPr>
          <p:nvPr userDrawn="1"/>
        </p:nvPicPr>
        <p:blipFill>
          <a:blip r:embed="rId2"/>
          <a:stretch>
            <a:fillRect/>
          </a:stretch>
        </p:blipFill>
        <p:spPr>
          <a:xfrm>
            <a:off x="10893034" y="6462131"/>
            <a:ext cx="839972" cy="309081"/>
          </a:xfrm>
          <a:prstGeom prst="rect">
            <a:avLst/>
          </a:prstGeom>
        </p:spPr>
      </p:pic>
    </p:spTree>
    <p:extLst>
      <p:ext uri="{BB962C8B-B14F-4D97-AF65-F5344CB8AC3E}">
        <p14:creationId xmlns:p14="http://schemas.microsoft.com/office/powerpoint/2010/main" val="62603205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1_Picture and content">
    <p:spTree>
      <p:nvGrpSpPr>
        <p:cNvPr id="1" name=""/>
        <p:cNvGrpSpPr/>
        <p:nvPr/>
      </p:nvGrpSpPr>
      <p:grpSpPr>
        <a:xfrm>
          <a:off x="0" y="0"/>
          <a:ext cx="0" cy="0"/>
          <a:chOff x="0" y="0"/>
          <a:chExt cx="0" cy="0"/>
        </a:xfrm>
      </p:grpSpPr>
      <p:sp>
        <p:nvSpPr>
          <p:cNvPr id="9" name="Text Placeholder 22"/>
          <p:cNvSpPr>
            <a:spLocks noGrp="1"/>
          </p:cNvSpPr>
          <p:nvPr>
            <p:ph type="body" sz="quarter" idx="11" hasCustomPrompt="1"/>
          </p:nvPr>
        </p:nvSpPr>
        <p:spPr>
          <a:xfrm>
            <a:off x="457200" y="460357"/>
            <a:ext cx="5638800" cy="533400"/>
          </a:xfrm>
          <a:prstGeom prst="rect">
            <a:avLst/>
          </a:prstGeom>
        </p:spPr>
        <p:txBody>
          <a:bodyPr/>
          <a:lstStyle>
            <a:lvl1pPr>
              <a:defRPr sz="3000">
                <a:solidFill>
                  <a:srgbClr val="063161"/>
                </a:solidFill>
                <a:latin typeface="Georgia" panose="02040502050405020303" pitchFamily="18" charset="0"/>
              </a:defRPr>
            </a:lvl1pPr>
          </a:lstStyle>
          <a:p>
            <a:pPr lvl="0"/>
            <a:r>
              <a:rPr lang="en-IN"/>
              <a:t>Content slide title goes here</a:t>
            </a:r>
            <a:endParaRPr lang="en-US"/>
          </a:p>
        </p:txBody>
      </p:sp>
      <p:sp>
        <p:nvSpPr>
          <p:cNvPr id="10" name="Text Placeholder 22"/>
          <p:cNvSpPr>
            <a:spLocks noGrp="1"/>
          </p:cNvSpPr>
          <p:nvPr>
            <p:ph type="body" sz="quarter" idx="12" hasCustomPrompt="1"/>
          </p:nvPr>
        </p:nvSpPr>
        <p:spPr>
          <a:xfrm>
            <a:off x="457200" y="1031857"/>
            <a:ext cx="8077200" cy="533400"/>
          </a:xfrm>
          <a:prstGeom prst="rect">
            <a:avLst/>
          </a:prstGeom>
        </p:spPr>
        <p:txBody>
          <a:bodyPr/>
          <a:lstStyle>
            <a:lvl1pPr>
              <a:defRPr sz="2200">
                <a:solidFill>
                  <a:srgbClr val="063161"/>
                </a:solidFill>
                <a:latin typeface="Georgia" panose="02040502050405020303" pitchFamily="18" charset="0"/>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endParaRPr lang="en-US"/>
          </a:p>
        </p:txBody>
      </p:sp>
      <p:sp>
        <p:nvSpPr>
          <p:cNvPr id="25" name="Text Placeholder 22"/>
          <p:cNvSpPr>
            <a:spLocks noGrp="1"/>
          </p:cNvSpPr>
          <p:nvPr>
            <p:ph type="body" sz="quarter" idx="13" hasCustomPrompt="1"/>
          </p:nvPr>
        </p:nvSpPr>
        <p:spPr>
          <a:xfrm>
            <a:off x="6629400" y="1831957"/>
            <a:ext cx="5105400" cy="533400"/>
          </a:xfrm>
          <a:prstGeom prst="rect">
            <a:avLst/>
          </a:prstGeom>
        </p:spPr>
        <p:txBody>
          <a:bodyPr/>
          <a:lstStyle>
            <a:lvl1pPr marL="0" indent="0">
              <a:buClr>
                <a:srgbClr val="FF545F"/>
              </a:buClr>
              <a:buFont typeface="Arial" panose="020B0604020202020204" pitchFamily="34" charset="0"/>
              <a:buNone/>
              <a:defRPr sz="2000">
                <a:solidFill>
                  <a:schemeClr val="accent1"/>
                </a:solidFill>
                <a:latin typeface="Georgia" panose="02040502050405020303" pitchFamily="18" charset="0"/>
              </a:defRPr>
            </a:lvl1pPr>
          </a:lstStyle>
          <a:p>
            <a:pPr lvl="0"/>
            <a:r>
              <a:rPr lang="en-US"/>
              <a:t>Lorem ipsum dolor sit </a:t>
            </a:r>
            <a:r>
              <a:rPr lang="en-US" err="1"/>
              <a:t>amet</a:t>
            </a:r>
            <a:r>
              <a:rPr lang="en-US"/>
              <a:t>, </a:t>
            </a:r>
            <a:r>
              <a:rPr lang="en-US" err="1"/>
              <a:t>consectetur</a:t>
            </a:r>
            <a:endParaRPr lang="en-US"/>
          </a:p>
        </p:txBody>
      </p:sp>
      <p:sp>
        <p:nvSpPr>
          <p:cNvPr id="3" name="Picture Placeholder 2"/>
          <p:cNvSpPr>
            <a:spLocks noGrp="1"/>
          </p:cNvSpPr>
          <p:nvPr>
            <p:ph type="pic" sz="quarter" idx="14"/>
          </p:nvPr>
        </p:nvSpPr>
        <p:spPr>
          <a:xfrm>
            <a:off x="457200" y="1846471"/>
            <a:ext cx="6019800" cy="3962400"/>
          </a:xfrm>
          <a:prstGeom prst="rect">
            <a:avLst/>
          </a:prstGeom>
        </p:spPr>
        <p:txBody>
          <a:bodyPr/>
          <a:lstStyle>
            <a:lvl1pPr>
              <a:defRPr>
                <a:solidFill>
                  <a:schemeClr val="accent3"/>
                </a:solidFill>
              </a:defRPr>
            </a:lvl1pPr>
          </a:lstStyle>
          <a:p>
            <a:endParaRPr lang="en-IN"/>
          </a:p>
        </p:txBody>
      </p:sp>
      <p:sp>
        <p:nvSpPr>
          <p:cNvPr id="22" name="Text Placeholder 22"/>
          <p:cNvSpPr>
            <a:spLocks noGrp="1"/>
          </p:cNvSpPr>
          <p:nvPr>
            <p:ph type="body" sz="quarter" idx="15" hasCustomPrompt="1"/>
          </p:nvPr>
        </p:nvSpPr>
        <p:spPr>
          <a:xfrm>
            <a:off x="6629400" y="2365357"/>
            <a:ext cx="5105400" cy="3429000"/>
          </a:xfrm>
          <a:prstGeom prst="rect">
            <a:avLst/>
          </a:prstGeom>
        </p:spPr>
        <p:txBody>
          <a:bodyPr/>
          <a:lstStyle>
            <a:lvl1pPr marL="0" indent="0">
              <a:buClr>
                <a:srgbClr val="FF545F"/>
              </a:buClr>
              <a:buFont typeface="Arial" panose="020B0604020202020204" pitchFamily="34" charset="0"/>
              <a:buNone/>
              <a:defRPr sz="1600">
                <a:solidFill>
                  <a:srgbClr val="063161"/>
                </a:solidFill>
                <a:latin typeface="Georgia" panose="02040502050405020303" pitchFamily="18" charset="0"/>
              </a:defRPr>
            </a:lvl1pPr>
            <a:lvl2pPr>
              <a:defRPr sz="1400">
                <a:solidFill>
                  <a:srgbClr val="073262"/>
                </a:solidFill>
              </a:defRPr>
            </a:lvl2pPr>
            <a:lvl3pPr>
              <a:defRPr sz="1200">
                <a:solidFill>
                  <a:srgbClr val="073262"/>
                </a:solidFill>
              </a:defRPr>
            </a:lvl3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a:t>
            </a:r>
            <a:r>
              <a:rPr lang="en-US" err="1"/>
              <a:t>dolore</a:t>
            </a:r>
            <a:r>
              <a:rPr lang="en-US"/>
              <a:t>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a:t>
            </a:r>
            <a:r>
              <a:rPr lang="en-US" err="1"/>
              <a:t>Sed</a:t>
            </a:r>
            <a:r>
              <a:rPr lang="en-US"/>
              <a:t> </a:t>
            </a:r>
            <a:r>
              <a:rPr lang="en-US" err="1"/>
              <a:t>ut</a:t>
            </a:r>
            <a:r>
              <a:rPr lang="en-US"/>
              <a:t> </a:t>
            </a:r>
            <a:r>
              <a:rPr lang="en-US" err="1"/>
              <a:t>perspiciatis</a:t>
            </a:r>
            <a:r>
              <a:rPr lang="en-US"/>
              <a:t> </a:t>
            </a:r>
            <a:r>
              <a:rPr lang="en-US" err="1"/>
              <a:t>unde</a:t>
            </a:r>
            <a:r>
              <a:rPr lang="en-US"/>
              <a:t> </a:t>
            </a:r>
            <a:r>
              <a:rPr lang="en-US" err="1"/>
              <a:t>omnis</a:t>
            </a:r>
            <a:r>
              <a:rPr lang="en-US"/>
              <a:t> </a:t>
            </a:r>
            <a:r>
              <a:rPr lang="en-US" err="1"/>
              <a:t>iste</a:t>
            </a:r>
            <a:r>
              <a:rPr lang="en-US"/>
              <a:t> </a:t>
            </a:r>
            <a:r>
              <a:rPr lang="en-US" err="1"/>
              <a:t>natus</a:t>
            </a:r>
            <a:r>
              <a:rPr lang="en-US"/>
              <a:t> error sit </a:t>
            </a:r>
            <a:r>
              <a:rPr lang="en-US" err="1"/>
              <a:t>voluptatem</a:t>
            </a:r>
            <a:r>
              <a:rPr lang="en-US"/>
              <a:t> </a:t>
            </a:r>
            <a:r>
              <a:rPr lang="en-US" err="1"/>
              <a:t>accusantium</a:t>
            </a:r>
            <a:r>
              <a:rPr lang="en-US"/>
              <a:t> </a:t>
            </a:r>
            <a:r>
              <a:rPr lang="en-US" err="1"/>
              <a:t>doloremque</a:t>
            </a:r>
            <a:r>
              <a:rPr lang="en-US"/>
              <a:t> </a:t>
            </a:r>
            <a:r>
              <a:rPr lang="en-US" err="1"/>
              <a:t>laudantium</a:t>
            </a:r>
            <a:r>
              <a:rPr lang="en-US"/>
              <a:t>, </a:t>
            </a:r>
            <a:r>
              <a:rPr lang="en-US" err="1"/>
              <a:t>totam</a:t>
            </a:r>
            <a:r>
              <a:rPr lang="en-US"/>
              <a:t> rem </a:t>
            </a:r>
            <a:r>
              <a:rPr lang="en-US" err="1"/>
              <a:t>aperiam</a:t>
            </a:r>
            <a:r>
              <a:rPr lang="en-US"/>
              <a:t>, </a:t>
            </a:r>
            <a:r>
              <a:rPr lang="en-US" err="1"/>
              <a:t>eaque</a:t>
            </a:r>
            <a:r>
              <a:rPr lang="en-US"/>
              <a:t> </a:t>
            </a:r>
            <a:r>
              <a:rPr lang="en-US" err="1"/>
              <a:t>ipsa</a:t>
            </a:r>
            <a:r>
              <a:rPr lang="en-US"/>
              <a:t> quae ab </a:t>
            </a:r>
            <a:r>
              <a:rPr lang="en-US" err="1"/>
              <a:t>illo</a:t>
            </a:r>
            <a:r>
              <a:rPr lang="en-US"/>
              <a:t> </a:t>
            </a:r>
            <a:r>
              <a:rPr lang="en-US" err="1"/>
              <a:t>inventore</a:t>
            </a:r>
            <a:r>
              <a:rPr lang="en-US"/>
              <a:t> </a:t>
            </a:r>
            <a:r>
              <a:rPr lang="en-US" err="1"/>
              <a:t>veritatis</a:t>
            </a:r>
            <a:r>
              <a:rPr lang="en-US"/>
              <a:t> et quasi </a:t>
            </a:r>
            <a:r>
              <a:rPr lang="en-US" err="1"/>
              <a:t>architecto</a:t>
            </a:r>
            <a:r>
              <a:rPr lang="en-US"/>
              <a:t> </a:t>
            </a:r>
            <a:r>
              <a:rPr lang="en-US" err="1"/>
              <a:t>beatae</a:t>
            </a:r>
            <a:r>
              <a:rPr lang="en-US"/>
              <a:t> vitae dicta </a:t>
            </a:r>
            <a:r>
              <a:rPr lang="en-US" err="1"/>
              <a:t>sunt</a:t>
            </a:r>
            <a:r>
              <a:rPr lang="en-US"/>
              <a:t> </a:t>
            </a:r>
            <a:r>
              <a:rPr lang="en-US" err="1"/>
              <a:t>explicabo</a:t>
            </a:r>
            <a:r>
              <a:rPr lang="en-US"/>
              <a:t>.</a:t>
            </a:r>
          </a:p>
        </p:txBody>
      </p:sp>
      <p:sp>
        <p:nvSpPr>
          <p:cNvPr id="23" name="Slide Number Placeholder 5"/>
          <p:cNvSpPr txBox="1">
            <a:spLocks/>
          </p:cNvSpPr>
          <p:nvPr userDrawn="1"/>
        </p:nvSpPr>
        <p:spPr>
          <a:xfrm>
            <a:off x="464594" y="6546567"/>
            <a:ext cx="682256" cy="215444"/>
          </a:xfrm>
          <a:prstGeom prst="rect">
            <a:avLst/>
          </a:prstGeom>
        </p:spPr>
        <p:txBody>
          <a:bodyPr lIns="0" tIns="0" rIns="0" bIns="0" anchor="ctr">
            <a:noAutofit/>
          </a:bodyPr>
          <a:lstStyle>
            <a:defPPr>
              <a:defRPr lang="en-US"/>
            </a:defPPr>
            <a:lvl1pPr marL="0" algn="l" defTabSz="914400" rtl="0" eaLnBrk="1" latinLnBrk="0" hangingPunct="1">
              <a:defRPr sz="800" kern="1200">
                <a:solidFill>
                  <a:srgbClr val="053061"/>
                </a:solidFill>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A285110E-A93C-E24B-BA01-8EFF0EF70079}" type="slidenum">
              <a:rPr kumimoji="0" lang="en-US" sz="800" b="1" i="0" u="none" strike="noStrike" kern="1200" cap="none" spc="0" normalizeH="0" baseline="0" noProof="0" smtClean="0">
                <a:ln>
                  <a:noFill/>
                </a:ln>
                <a:solidFill>
                  <a:srgbClr val="073262"/>
                </a:solidFill>
                <a:effectLst/>
                <a:uLnTx/>
                <a:uFillTx/>
                <a:latin typeface="Georgia"/>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800" b="1" i="0" u="none" strike="noStrike" kern="1200" cap="none" spc="0" normalizeH="0" baseline="0" noProof="0">
              <a:ln>
                <a:noFill/>
              </a:ln>
              <a:solidFill>
                <a:srgbClr val="073262"/>
              </a:solidFill>
              <a:effectLst/>
              <a:uLnTx/>
              <a:uFillTx/>
              <a:latin typeface="Georgia"/>
            </a:endParaRPr>
          </a:p>
        </p:txBody>
      </p:sp>
      <p:sp>
        <p:nvSpPr>
          <p:cNvPr id="24" name="TextBox 23"/>
          <p:cNvSpPr txBox="1"/>
          <p:nvPr userDrawn="1"/>
        </p:nvSpPr>
        <p:spPr>
          <a:xfrm>
            <a:off x="805722" y="6546567"/>
            <a:ext cx="2361408" cy="215444"/>
          </a:xfrm>
          <a:prstGeom prst="rect">
            <a:avLst/>
          </a:prstGeom>
          <a:noFill/>
        </p:spPr>
        <p:txBody>
          <a:bodyPr wrap="square" lIns="0" tIns="0" rIns="0" b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73262"/>
                </a:solidFill>
                <a:effectLst/>
                <a:uLnTx/>
                <a:uFillTx/>
                <a:latin typeface="Georgia"/>
                <a:ea typeface="Georgia" charset="0"/>
                <a:cs typeface="Georgia" charset="0"/>
              </a:rPr>
              <a:t>® 2017 Copyright Genpact. All Rights Reserved.</a:t>
            </a:r>
          </a:p>
        </p:txBody>
      </p:sp>
      <p:pic>
        <p:nvPicPr>
          <p:cNvPr id="26" name="Picture 25"/>
          <p:cNvPicPr>
            <a:picLocks noChangeAspect="1"/>
          </p:cNvPicPr>
          <p:nvPr userDrawn="1"/>
        </p:nvPicPr>
        <p:blipFill>
          <a:blip r:embed="rId2"/>
          <a:stretch>
            <a:fillRect/>
          </a:stretch>
        </p:blipFill>
        <p:spPr>
          <a:xfrm>
            <a:off x="10893034" y="6462131"/>
            <a:ext cx="839972" cy="309081"/>
          </a:xfrm>
          <a:prstGeom prst="rect">
            <a:avLst/>
          </a:prstGeom>
        </p:spPr>
      </p:pic>
    </p:spTree>
    <p:extLst>
      <p:ext uri="{BB962C8B-B14F-4D97-AF65-F5344CB8AC3E}">
        <p14:creationId xmlns:p14="http://schemas.microsoft.com/office/powerpoint/2010/main" val="318712523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Content and Picture">
    <p:spTree>
      <p:nvGrpSpPr>
        <p:cNvPr id="1" name=""/>
        <p:cNvGrpSpPr/>
        <p:nvPr/>
      </p:nvGrpSpPr>
      <p:grpSpPr>
        <a:xfrm>
          <a:off x="0" y="0"/>
          <a:ext cx="0" cy="0"/>
          <a:chOff x="0" y="0"/>
          <a:chExt cx="0" cy="0"/>
        </a:xfrm>
      </p:grpSpPr>
      <p:sp>
        <p:nvSpPr>
          <p:cNvPr id="14" name="Text Placeholder 22"/>
          <p:cNvSpPr>
            <a:spLocks noGrp="1"/>
          </p:cNvSpPr>
          <p:nvPr>
            <p:ph type="body" sz="quarter" idx="11" hasCustomPrompt="1"/>
          </p:nvPr>
        </p:nvSpPr>
        <p:spPr>
          <a:xfrm>
            <a:off x="460744" y="471715"/>
            <a:ext cx="11426456" cy="533400"/>
          </a:xfrm>
          <a:prstGeom prst="rect">
            <a:avLst/>
          </a:prstGeom>
        </p:spPr>
        <p:txBody>
          <a:bodyPr anchor="t"/>
          <a:lstStyle>
            <a:lvl1pPr>
              <a:defRPr sz="2800" baseline="0">
                <a:solidFill>
                  <a:srgbClr val="063161"/>
                </a:solidFill>
                <a:latin typeface="Georgia" panose="02040502050405020303" pitchFamily="18" charset="0"/>
              </a:defRPr>
            </a:lvl1pPr>
          </a:lstStyle>
          <a:p>
            <a:pPr lvl="0"/>
            <a:r>
              <a:rPr lang="en-IN"/>
              <a:t>Content slide title goes here</a:t>
            </a:r>
            <a:endParaRPr lang="en-US"/>
          </a:p>
        </p:txBody>
      </p:sp>
      <p:sp>
        <p:nvSpPr>
          <p:cNvPr id="15" name="Text Placeholder 22"/>
          <p:cNvSpPr>
            <a:spLocks noGrp="1"/>
          </p:cNvSpPr>
          <p:nvPr>
            <p:ph type="body" sz="quarter" idx="12" hasCustomPrompt="1"/>
          </p:nvPr>
        </p:nvSpPr>
        <p:spPr>
          <a:xfrm>
            <a:off x="460744" y="976087"/>
            <a:ext cx="9673856" cy="533400"/>
          </a:xfrm>
          <a:prstGeom prst="rect">
            <a:avLst/>
          </a:prstGeom>
        </p:spPr>
        <p:txBody>
          <a:bodyPr anchor="ctr"/>
          <a:lstStyle>
            <a:lvl1pPr>
              <a:defRPr sz="1650">
                <a:solidFill>
                  <a:srgbClr val="063161"/>
                </a:solidFill>
                <a:latin typeface="Georgia" panose="02040502050405020303" pitchFamily="18" charset="0"/>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endParaRPr lang="en-US"/>
          </a:p>
        </p:txBody>
      </p:sp>
      <p:sp>
        <p:nvSpPr>
          <p:cNvPr id="16" name="Slide Number Placeholder 5"/>
          <p:cNvSpPr txBox="1">
            <a:spLocks/>
          </p:cNvSpPr>
          <p:nvPr userDrawn="1"/>
        </p:nvSpPr>
        <p:spPr>
          <a:xfrm>
            <a:off x="464595" y="6546567"/>
            <a:ext cx="682256" cy="215444"/>
          </a:xfrm>
          <a:prstGeom prst="rect">
            <a:avLst/>
          </a:prstGeom>
        </p:spPr>
        <p:txBody>
          <a:bodyPr lIns="0" tIns="0" rIns="0" bIns="0" anchor="ctr">
            <a:noAutofit/>
          </a:bodyPr>
          <a:lstStyle>
            <a:defPPr>
              <a:defRPr lang="en-US"/>
            </a:defPPr>
            <a:lvl1pPr marL="0" algn="l" defTabSz="914400" rtl="0" eaLnBrk="1" latinLnBrk="0" hangingPunct="1">
              <a:defRPr sz="800" kern="1200">
                <a:solidFill>
                  <a:srgbClr val="053061"/>
                </a:solidFill>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285110E-A93C-E24B-BA01-8EFF0EF70079}" type="slidenum">
              <a:rPr lang="en-US" sz="600" b="1" smtClean="0">
                <a:solidFill>
                  <a:schemeClr val="accent6"/>
                </a:solidFill>
                <a:latin typeface="+mn-lt"/>
              </a:rPr>
              <a:pPr/>
              <a:t>‹#›</a:t>
            </a:fld>
            <a:endParaRPr lang="en-US" sz="600" b="1">
              <a:solidFill>
                <a:schemeClr val="accent6"/>
              </a:solidFill>
              <a:latin typeface="+mn-lt"/>
            </a:endParaRPr>
          </a:p>
        </p:txBody>
      </p:sp>
      <p:pic>
        <p:nvPicPr>
          <p:cNvPr id="8" name="Picture 7"/>
          <p:cNvPicPr>
            <a:picLocks noChangeAspect="1"/>
          </p:cNvPicPr>
          <p:nvPr userDrawn="1"/>
        </p:nvPicPr>
        <p:blipFill>
          <a:blip r:embed="rId2"/>
          <a:stretch>
            <a:fillRect/>
          </a:stretch>
        </p:blipFill>
        <p:spPr>
          <a:xfrm>
            <a:off x="10893034" y="6462131"/>
            <a:ext cx="839972" cy="309081"/>
          </a:xfrm>
          <a:prstGeom prst="rect">
            <a:avLst/>
          </a:prstGeom>
        </p:spPr>
      </p:pic>
      <p:sp>
        <p:nvSpPr>
          <p:cNvPr id="10" name="TextBox 9"/>
          <p:cNvSpPr txBox="1"/>
          <p:nvPr userDrawn="1"/>
        </p:nvSpPr>
        <p:spPr>
          <a:xfrm>
            <a:off x="805722" y="6546567"/>
            <a:ext cx="2361408" cy="215444"/>
          </a:xfrm>
          <a:prstGeom prst="rect">
            <a:avLst/>
          </a:prstGeom>
          <a:noFill/>
        </p:spPr>
        <p:txBody>
          <a:bodyPr wrap="square" lIns="0" tIns="0" rIns="0" bIns="0" rtlCol="0" anchor="ctr">
            <a:noAutofit/>
          </a:bodyPr>
          <a:lstStyle/>
          <a:p>
            <a:r>
              <a:rPr lang="en-US" sz="800">
                <a:solidFill>
                  <a:schemeClr val="tx1"/>
                </a:solidFill>
                <a:latin typeface="+mn-lt"/>
                <a:ea typeface="Georgia" charset="0"/>
                <a:cs typeface="Georgia" charset="0"/>
              </a:rPr>
              <a:t>® 2019 Copyright Genpact. All Rights Reserved.</a:t>
            </a:r>
          </a:p>
        </p:txBody>
      </p:sp>
    </p:spTree>
    <p:extLst>
      <p:ext uri="{BB962C8B-B14F-4D97-AF65-F5344CB8AC3E}">
        <p14:creationId xmlns:p14="http://schemas.microsoft.com/office/powerpoint/2010/main" val="4176170104"/>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1_Content and Picture 1">
    <p:spTree>
      <p:nvGrpSpPr>
        <p:cNvPr id="1" name=""/>
        <p:cNvGrpSpPr/>
        <p:nvPr/>
      </p:nvGrpSpPr>
      <p:grpSpPr>
        <a:xfrm>
          <a:off x="0" y="0"/>
          <a:ext cx="0" cy="0"/>
          <a:chOff x="0" y="0"/>
          <a:chExt cx="0" cy="0"/>
        </a:xfrm>
      </p:grpSpPr>
      <p:sp>
        <p:nvSpPr>
          <p:cNvPr id="9" name="Text Placeholder 22"/>
          <p:cNvSpPr>
            <a:spLocks noGrp="1"/>
          </p:cNvSpPr>
          <p:nvPr>
            <p:ph type="body" sz="quarter" idx="11" hasCustomPrompt="1"/>
          </p:nvPr>
        </p:nvSpPr>
        <p:spPr>
          <a:xfrm>
            <a:off x="457200" y="460357"/>
            <a:ext cx="5943600" cy="533400"/>
          </a:xfrm>
          <a:prstGeom prst="rect">
            <a:avLst/>
          </a:prstGeom>
        </p:spPr>
        <p:txBody>
          <a:bodyPr/>
          <a:lstStyle>
            <a:lvl1pPr>
              <a:defRPr sz="3000">
                <a:solidFill>
                  <a:srgbClr val="063161"/>
                </a:solidFill>
                <a:latin typeface="Georgia" panose="02040502050405020303" pitchFamily="18" charset="0"/>
              </a:defRPr>
            </a:lvl1pPr>
          </a:lstStyle>
          <a:p>
            <a:pPr lvl="0"/>
            <a:r>
              <a:rPr lang="en-IN"/>
              <a:t>Content slide title goes here</a:t>
            </a:r>
            <a:endParaRPr lang="en-US"/>
          </a:p>
        </p:txBody>
      </p:sp>
      <p:sp>
        <p:nvSpPr>
          <p:cNvPr id="10" name="Text Placeholder 22"/>
          <p:cNvSpPr>
            <a:spLocks noGrp="1"/>
          </p:cNvSpPr>
          <p:nvPr>
            <p:ph type="body" sz="quarter" idx="12" hasCustomPrompt="1"/>
          </p:nvPr>
        </p:nvSpPr>
        <p:spPr>
          <a:xfrm>
            <a:off x="457200" y="1031857"/>
            <a:ext cx="10435834" cy="533400"/>
          </a:xfrm>
          <a:prstGeom prst="rect">
            <a:avLst/>
          </a:prstGeom>
        </p:spPr>
        <p:txBody>
          <a:bodyPr/>
          <a:lstStyle>
            <a:lvl1pPr>
              <a:defRPr sz="2200">
                <a:solidFill>
                  <a:srgbClr val="063161"/>
                </a:solidFill>
                <a:latin typeface="Georgia" panose="02040502050405020303" pitchFamily="18" charset="0"/>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endParaRPr lang="en-US"/>
          </a:p>
        </p:txBody>
      </p:sp>
      <p:sp>
        <p:nvSpPr>
          <p:cNvPr id="25" name="Text Placeholder 22"/>
          <p:cNvSpPr>
            <a:spLocks noGrp="1"/>
          </p:cNvSpPr>
          <p:nvPr>
            <p:ph type="body" sz="quarter" idx="13" hasCustomPrompt="1"/>
          </p:nvPr>
        </p:nvSpPr>
        <p:spPr>
          <a:xfrm>
            <a:off x="457200" y="1831957"/>
            <a:ext cx="5105400" cy="533400"/>
          </a:xfrm>
          <a:prstGeom prst="rect">
            <a:avLst/>
          </a:prstGeom>
        </p:spPr>
        <p:txBody>
          <a:bodyPr/>
          <a:lstStyle>
            <a:lvl1pPr marL="0" indent="0">
              <a:buClr>
                <a:srgbClr val="FF545F"/>
              </a:buClr>
              <a:buFont typeface="Arial" panose="020B0604020202020204" pitchFamily="34" charset="0"/>
              <a:buNone/>
              <a:defRPr sz="2000">
                <a:solidFill>
                  <a:schemeClr val="accent1"/>
                </a:solidFill>
                <a:latin typeface="Georgia" panose="02040502050405020303" pitchFamily="18" charset="0"/>
              </a:defRPr>
            </a:lvl1pPr>
          </a:lstStyle>
          <a:p>
            <a:pPr lvl="0"/>
            <a:r>
              <a:rPr lang="en-US"/>
              <a:t>Lorem ipsum dolor sit </a:t>
            </a:r>
            <a:r>
              <a:rPr lang="en-US" err="1"/>
              <a:t>amet</a:t>
            </a:r>
            <a:r>
              <a:rPr lang="en-US"/>
              <a:t>, </a:t>
            </a:r>
            <a:r>
              <a:rPr lang="en-US" err="1"/>
              <a:t>consectetur</a:t>
            </a:r>
            <a:endParaRPr lang="en-US"/>
          </a:p>
        </p:txBody>
      </p:sp>
      <p:sp>
        <p:nvSpPr>
          <p:cNvPr id="3" name="Picture Placeholder 2"/>
          <p:cNvSpPr>
            <a:spLocks noGrp="1"/>
          </p:cNvSpPr>
          <p:nvPr>
            <p:ph type="pic" sz="quarter" idx="14"/>
          </p:nvPr>
        </p:nvSpPr>
        <p:spPr>
          <a:xfrm>
            <a:off x="5715000" y="1831957"/>
            <a:ext cx="6019800" cy="3962400"/>
          </a:xfrm>
          <a:prstGeom prst="rect">
            <a:avLst/>
          </a:prstGeom>
        </p:spPr>
        <p:txBody>
          <a:bodyPr/>
          <a:lstStyle>
            <a:lvl1pPr>
              <a:defRPr>
                <a:solidFill>
                  <a:schemeClr val="accent3"/>
                </a:solidFill>
              </a:defRPr>
            </a:lvl1pPr>
          </a:lstStyle>
          <a:p>
            <a:endParaRPr lang="en-IN"/>
          </a:p>
        </p:txBody>
      </p:sp>
      <p:sp>
        <p:nvSpPr>
          <p:cNvPr id="22" name="Text Placeholder 22"/>
          <p:cNvSpPr>
            <a:spLocks noGrp="1"/>
          </p:cNvSpPr>
          <p:nvPr>
            <p:ph type="body" sz="quarter" idx="15" hasCustomPrompt="1"/>
          </p:nvPr>
        </p:nvSpPr>
        <p:spPr>
          <a:xfrm>
            <a:off x="457200" y="2365357"/>
            <a:ext cx="5105400" cy="3429000"/>
          </a:xfrm>
          <a:prstGeom prst="rect">
            <a:avLst/>
          </a:prstGeom>
        </p:spPr>
        <p:txBody>
          <a:bodyPr/>
          <a:lstStyle>
            <a:lvl1pPr marL="0" indent="0">
              <a:buClr>
                <a:srgbClr val="FF545F"/>
              </a:buClr>
              <a:buFont typeface="Arial" panose="020B0604020202020204" pitchFamily="34" charset="0"/>
              <a:buNone/>
              <a:defRPr sz="1600">
                <a:solidFill>
                  <a:srgbClr val="063161"/>
                </a:solidFill>
                <a:latin typeface="Georgia" panose="02040502050405020303" pitchFamily="18" charset="0"/>
              </a:defRPr>
            </a:lvl1pPr>
            <a:lvl2pPr>
              <a:defRPr sz="1400">
                <a:solidFill>
                  <a:srgbClr val="073262"/>
                </a:solidFill>
              </a:defRPr>
            </a:lvl2pPr>
            <a:lvl3pPr>
              <a:defRPr sz="1200">
                <a:solidFill>
                  <a:srgbClr val="073262"/>
                </a:solidFill>
              </a:defRPr>
            </a:lvl3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a:t>
            </a:r>
            <a:r>
              <a:rPr lang="en-US" err="1"/>
              <a:t>dolore</a:t>
            </a:r>
            <a:r>
              <a:rPr lang="en-US"/>
              <a:t>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a:t>
            </a:r>
            <a:r>
              <a:rPr lang="en-US" err="1"/>
              <a:t>Sed</a:t>
            </a:r>
            <a:r>
              <a:rPr lang="en-US"/>
              <a:t> </a:t>
            </a:r>
            <a:r>
              <a:rPr lang="en-US" err="1"/>
              <a:t>ut</a:t>
            </a:r>
            <a:r>
              <a:rPr lang="en-US"/>
              <a:t> </a:t>
            </a:r>
            <a:r>
              <a:rPr lang="en-US" err="1"/>
              <a:t>perspiciatis</a:t>
            </a:r>
            <a:r>
              <a:rPr lang="en-US"/>
              <a:t> </a:t>
            </a:r>
            <a:r>
              <a:rPr lang="en-US" err="1"/>
              <a:t>unde</a:t>
            </a:r>
            <a:r>
              <a:rPr lang="en-US"/>
              <a:t> </a:t>
            </a:r>
            <a:r>
              <a:rPr lang="en-US" err="1"/>
              <a:t>omnis</a:t>
            </a:r>
            <a:r>
              <a:rPr lang="en-US"/>
              <a:t> </a:t>
            </a:r>
            <a:r>
              <a:rPr lang="en-US" err="1"/>
              <a:t>iste</a:t>
            </a:r>
            <a:r>
              <a:rPr lang="en-US"/>
              <a:t> </a:t>
            </a:r>
            <a:r>
              <a:rPr lang="en-US" err="1"/>
              <a:t>natus</a:t>
            </a:r>
            <a:r>
              <a:rPr lang="en-US"/>
              <a:t> error sit </a:t>
            </a:r>
            <a:r>
              <a:rPr lang="en-US" err="1"/>
              <a:t>voluptatem</a:t>
            </a:r>
            <a:r>
              <a:rPr lang="en-US"/>
              <a:t> </a:t>
            </a:r>
            <a:r>
              <a:rPr lang="en-US" err="1"/>
              <a:t>accusantium</a:t>
            </a:r>
            <a:r>
              <a:rPr lang="en-US"/>
              <a:t> </a:t>
            </a:r>
            <a:r>
              <a:rPr lang="en-US" err="1"/>
              <a:t>doloremque</a:t>
            </a:r>
            <a:r>
              <a:rPr lang="en-US"/>
              <a:t> </a:t>
            </a:r>
            <a:r>
              <a:rPr lang="en-US" err="1"/>
              <a:t>laudantium</a:t>
            </a:r>
            <a:r>
              <a:rPr lang="en-US"/>
              <a:t>, </a:t>
            </a:r>
            <a:r>
              <a:rPr lang="en-US" err="1"/>
              <a:t>totam</a:t>
            </a:r>
            <a:r>
              <a:rPr lang="en-US"/>
              <a:t> rem </a:t>
            </a:r>
            <a:r>
              <a:rPr lang="en-US" err="1"/>
              <a:t>aperiam</a:t>
            </a:r>
            <a:r>
              <a:rPr lang="en-US"/>
              <a:t>, </a:t>
            </a:r>
            <a:r>
              <a:rPr lang="en-US" err="1"/>
              <a:t>eaque</a:t>
            </a:r>
            <a:r>
              <a:rPr lang="en-US"/>
              <a:t> </a:t>
            </a:r>
            <a:r>
              <a:rPr lang="en-US" err="1"/>
              <a:t>ipsa</a:t>
            </a:r>
            <a:r>
              <a:rPr lang="en-US"/>
              <a:t> quae ab </a:t>
            </a:r>
            <a:r>
              <a:rPr lang="en-US" err="1"/>
              <a:t>illo</a:t>
            </a:r>
            <a:r>
              <a:rPr lang="en-US"/>
              <a:t> </a:t>
            </a:r>
            <a:r>
              <a:rPr lang="en-US" err="1"/>
              <a:t>inventore</a:t>
            </a:r>
            <a:r>
              <a:rPr lang="en-US"/>
              <a:t> </a:t>
            </a:r>
            <a:r>
              <a:rPr lang="en-US" err="1"/>
              <a:t>veritatis</a:t>
            </a:r>
            <a:r>
              <a:rPr lang="en-US"/>
              <a:t> et quasi </a:t>
            </a:r>
            <a:r>
              <a:rPr lang="en-US" err="1"/>
              <a:t>architecto</a:t>
            </a:r>
            <a:r>
              <a:rPr lang="en-US"/>
              <a:t> </a:t>
            </a:r>
            <a:r>
              <a:rPr lang="en-US" err="1"/>
              <a:t>beatae</a:t>
            </a:r>
            <a:r>
              <a:rPr lang="en-US"/>
              <a:t> vitae dicta </a:t>
            </a:r>
            <a:r>
              <a:rPr lang="en-US" err="1"/>
              <a:t>sunt</a:t>
            </a:r>
            <a:r>
              <a:rPr lang="en-US"/>
              <a:t> </a:t>
            </a:r>
            <a:r>
              <a:rPr lang="en-US" err="1"/>
              <a:t>explicabo</a:t>
            </a:r>
            <a:r>
              <a:rPr lang="en-US"/>
              <a:t>.</a:t>
            </a:r>
          </a:p>
        </p:txBody>
      </p:sp>
      <p:sp>
        <p:nvSpPr>
          <p:cNvPr id="14" name="Slide Number Placeholder 5"/>
          <p:cNvSpPr txBox="1">
            <a:spLocks/>
          </p:cNvSpPr>
          <p:nvPr userDrawn="1"/>
        </p:nvSpPr>
        <p:spPr>
          <a:xfrm>
            <a:off x="464594" y="6546567"/>
            <a:ext cx="682256" cy="215444"/>
          </a:xfrm>
          <a:prstGeom prst="rect">
            <a:avLst/>
          </a:prstGeom>
        </p:spPr>
        <p:txBody>
          <a:bodyPr lIns="0" tIns="0" rIns="0" bIns="0" anchor="ctr">
            <a:noAutofit/>
          </a:bodyPr>
          <a:lstStyle>
            <a:defPPr>
              <a:defRPr lang="en-US"/>
            </a:defPPr>
            <a:lvl1pPr marL="0" algn="l" defTabSz="914400" rtl="0" eaLnBrk="1" latinLnBrk="0" hangingPunct="1">
              <a:defRPr sz="800" kern="1200">
                <a:solidFill>
                  <a:srgbClr val="053061"/>
                </a:solidFill>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A285110E-A93C-E24B-BA01-8EFF0EF70079}" type="slidenum">
              <a:rPr kumimoji="0" lang="en-US" sz="800" b="1" i="0" u="none" strike="noStrike" kern="1200" cap="none" spc="0" normalizeH="0" baseline="0" noProof="0" smtClean="0">
                <a:ln>
                  <a:noFill/>
                </a:ln>
                <a:solidFill>
                  <a:srgbClr val="073262"/>
                </a:solidFill>
                <a:effectLst/>
                <a:uLnTx/>
                <a:uFillTx/>
                <a:latin typeface="Georgia"/>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800" b="1" i="0" u="none" strike="noStrike" kern="1200" cap="none" spc="0" normalizeH="0" baseline="0" noProof="0">
              <a:ln>
                <a:noFill/>
              </a:ln>
              <a:solidFill>
                <a:srgbClr val="073262"/>
              </a:solidFill>
              <a:effectLst/>
              <a:uLnTx/>
              <a:uFillTx/>
              <a:latin typeface="Georgia"/>
            </a:endParaRPr>
          </a:p>
        </p:txBody>
      </p:sp>
      <p:sp>
        <p:nvSpPr>
          <p:cNvPr id="15" name="TextBox 14"/>
          <p:cNvSpPr txBox="1"/>
          <p:nvPr userDrawn="1"/>
        </p:nvSpPr>
        <p:spPr>
          <a:xfrm>
            <a:off x="805722" y="6546567"/>
            <a:ext cx="2361408" cy="215444"/>
          </a:xfrm>
          <a:prstGeom prst="rect">
            <a:avLst/>
          </a:prstGeom>
          <a:noFill/>
        </p:spPr>
        <p:txBody>
          <a:bodyPr wrap="square" lIns="0" tIns="0" rIns="0" b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73262"/>
                </a:solidFill>
                <a:effectLst/>
                <a:uLnTx/>
                <a:uFillTx/>
                <a:latin typeface="Georgia"/>
                <a:ea typeface="Georgia" charset="0"/>
                <a:cs typeface="Georgia" charset="0"/>
              </a:rPr>
              <a:t>® 2017 Copyright Genpact. All Rights Reserved.</a:t>
            </a:r>
          </a:p>
        </p:txBody>
      </p:sp>
      <p:pic>
        <p:nvPicPr>
          <p:cNvPr id="16" name="Picture 15"/>
          <p:cNvPicPr>
            <a:picLocks noChangeAspect="1"/>
          </p:cNvPicPr>
          <p:nvPr userDrawn="1"/>
        </p:nvPicPr>
        <p:blipFill>
          <a:blip r:embed="rId2"/>
          <a:stretch>
            <a:fillRect/>
          </a:stretch>
        </p:blipFill>
        <p:spPr>
          <a:xfrm>
            <a:off x="10893034" y="6462131"/>
            <a:ext cx="839972" cy="309081"/>
          </a:xfrm>
          <a:prstGeom prst="rect">
            <a:avLst/>
          </a:prstGeom>
        </p:spPr>
      </p:pic>
    </p:spTree>
    <p:extLst>
      <p:ext uri="{BB962C8B-B14F-4D97-AF65-F5344CB8AC3E}">
        <p14:creationId xmlns:p14="http://schemas.microsoft.com/office/powerpoint/2010/main" val="1331653898"/>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1_Picture with Content 3 Column">
    <p:spTree>
      <p:nvGrpSpPr>
        <p:cNvPr id="1" name=""/>
        <p:cNvGrpSpPr/>
        <p:nvPr/>
      </p:nvGrpSpPr>
      <p:grpSpPr>
        <a:xfrm>
          <a:off x="0" y="0"/>
          <a:ext cx="0" cy="0"/>
          <a:chOff x="0" y="0"/>
          <a:chExt cx="0" cy="0"/>
        </a:xfrm>
      </p:grpSpPr>
      <p:sp>
        <p:nvSpPr>
          <p:cNvPr id="9" name="Text Placeholder 22"/>
          <p:cNvSpPr>
            <a:spLocks noGrp="1"/>
          </p:cNvSpPr>
          <p:nvPr>
            <p:ph type="body" sz="quarter" idx="11" hasCustomPrompt="1"/>
          </p:nvPr>
        </p:nvSpPr>
        <p:spPr>
          <a:xfrm>
            <a:off x="457200" y="460357"/>
            <a:ext cx="6248400" cy="533400"/>
          </a:xfrm>
          <a:prstGeom prst="rect">
            <a:avLst/>
          </a:prstGeom>
        </p:spPr>
        <p:txBody>
          <a:bodyPr/>
          <a:lstStyle>
            <a:lvl1pPr>
              <a:defRPr sz="3000">
                <a:solidFill>
                  <a:srgbClr val="063161"/>
                </a:solidFill>
                <a:latin typeface="Georgia" panose="02040502050405020303" pitchFamily="18" charset="0"/>
              </a:defRPr>
            </a:lvl1pPr>
          </a:lstStyle>
          <a:p>
            <a:pPr lvl="0"/>
            <a:r>
              <a:rPr lang="en-IN"/>
              <a:t>Content slide title goes here</a:t>
            </a:r>
            <a:endParaRPr lang="en-US"/>
          </a:p>
        </p:txBody>
      </p:sp>
      <p:sp>
        <p:nvSpPr>
          <p:cNvPr id="10" name="Text Placeholder 22"/>
          <p:cNvSpPr>
            <a:spLocks noGrp="1"/>
          </p:cNvSpPr>
          <p:nvPr>
            <p:ph type="body" sz="quarter" idx="12" hasCustomPrompt="1"/>
          </p:nvPr>
        </p:nvSpPr>
        <p:spPr>
          <a:xfrm>
            <a:off x="457200" y="1031857"/>
            <a:ext cx="9296400" cy="533400"/>
          </a:xfrm>
          <a:prstGeom prst="rect">
            <a:avLst/>
          </a:prstGeom>
        </p:spPr>
        <p:txBody>
          <a:bodyPr/>
          <a:lstStyle>
            <a:lvl1pPr>
              <a:defRPr sz="2200">
                <a:solidFill>
                  <a:srgbClr val="063161"/>
                </a:solidFill>
                <a:latin typeface="Georgia" panose="02040502050405020303" pitchFamily="18" charset="0"/>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endParaRPr lang="en-US"/>
          </a:p>
        </p:txBody>
      </p:sp>
      <p:sp>
        <p:nvSpPr>
          <p:cNvPr id="25" name="Text Placeholder 22"/>
          <p:cNvSpPr>
            <a:spLocks noGrp="1"/>
          </p:cNvSpPr>
          <p:nvPr>
            <p:ph type="body" sz="quarter" idx="13" hasCustomPrompt="1"/>
          </p:nvPr>
        </p:nvSpPr>
        <p:spPr>
          <a:xfrm>
            <a:off x="457200" y="4029980"/>
            <a:ext cx="3505200" cy="534553"/>
          </a:xfrm>
          <a:prstGeom prst="rect">
            <a:avLst/>
          </a:prstGeom>
        </p:spPr>
        <p:txBody>
          <a:bodyPr/>
          <a:lstStyle>
            <a:lvl1pPr marL="0" indent="0">
              <a:buClr>
                <a:srgbClr val="FF545F"/>
              </a:buClr>
              <a:buFont typeface="Arial" panose="020B0604020202020204" pitchFamily="34" charset="0"/>
              <a:buNone/>
              <a:defRPr sz="1800">
                <a:solidFill>
                  <a:schemeClr val="accent1"/>
                </a:solidFill>
                <a:latin typeface="Georgia" panose="02040502050405020303" pitchFamily="18" charset="0"/>
              </a:defRPr>
            </a:lvl1pPr>
          </a:lstStyle>
          <a:p>
            <a:pPr lvl="0"/>
            <a:r>
              <a:rPr lang="en-US"/>
              <a:t>Lorem ipsum dolor sit </a:t>
            </a:r>
            <a:r>
              <a:rPr lang="en-US" err="1"/>
              <a:t>amet</a:t>
            </a:r>
            <a:endParaRPr lang="en-US"/>
          </a:p>
        </p:txBody>
      </p:sp>
      <p:sp>
        <p:nvSpPr>
          <p:cNvPr id="3" name="Picture Placeholder 2"/>
          <p:cNvSpPr>
            <a:spLocks noGrp="1"/>
          </p:cNvSpPr>
          <p:nvPr>
            <p:ph type="pic" sz="quarter" idx="14"/>
          </p:nvPr>
        </p:nvSpPr>
        <p:spPr>
          <a:xfrm>
            <a:off x="464594" y="1827647"/>
            <a:ext cx="3497806" cy="2058553"/>
          </a:xfrm>
          <a:prstGeom prst="rect">
            <a:avLst/>
          </a:prstGeom>
        </p:spPr>
        <p:txBody>
          <a:bodyPr/>
          <a:lstStyle>
            <a:lvl1pPr>
              <a:defRPr>
                <a:solidFill>
                  <a:schemeClr val="accent3"/>
                </a:solidFill>
              </a:defRPr>
            </a:lvl1pPr>
          </a:lstStyle>
          <a:p>
            <a:endParaRPr lang="en-IN"/>
          </a:p>
        </p:txBody>
      </p:sp>
      <p:sp>
        <p:nvSpPr>
          <p:cNvPr id="22" name="Text Placeholder 22"/>
          <p:cNvSpPr>
            <a:spLocks noGrp="1"/>
          </p:cNvSpPr>
          <p:nvPr>
            <p:ph type="body" sz="quarter" idx="15" hasCustomPrompt="1"/>
          </p:nvPr>
        </p:nvSpPr>
        <p:spPr>
          <a:xfrm>
            <a:off x="457200" y="4564533"/>
            <a:ext cx="3505200" cy="1749124"/>
          </a:xfrm>
          <a:prstGeom prst="rect">
            <a:avLst/>
          </a:prstGeom>
        </p:spPr>
        <p:txBody>
          <a:bodyPr/>
          <a:lstStyle>
            <a:lvl1pPr marL="0" indent="0">
              <a:buClr>
                <a:srgbClr val="FF545F"/>
              </a:buClr>
              <a:buFont typeface="Arial" panose="020B0604020202020204" pitchFamily="34" charset="0"/>
              <a:buNone/>
              <a:defRPr sz="1600">
                <a:solidFill>
                  <a:srgbClr val="063161"/>
                </a:solidFill>
                <a:latin typeface="Georgia" panose="02040502050405020303" pitchFamily="18" charset="0"/>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7" name="Slide Number Placeholder 5"/>
          <p:cNvSpPr txBox="1">
            <a:spLocks/>
          </p:cNvSpPr>
          <p:nvPr userDrawn="1"/>
        </p:nvSpPr>
        <p:spPr>
          <a:xfrm>
            <a:off x="464594" y="6546567"/>
            <a:ext cx="682256" cy="215444"/>
          </a:xfrm>
          <a:prstGeom prst="rect">
            <a:avLst/>
          </a:prstGeom>
        </p:spPr>
        <p:txBody>
          <a:bodyPr lIns="0" tIns="0" rIns="0" bIns="0" anchor="ctr">
            <a:noAutofit/>
          </a:bodyPr>
          <a:lstStyle>
            <a:defPPr>
              <a:defRPr lang="en-US"/>
            </a:defPPr>
            <a:lvl1pPr marL="0" algn="l" defTabSz="914400" rtl="0" eaLnBrk="1" latinLnBrk="0" hangingPunct="1">
              <a:defRPr sz="800" kern="1200">
                <a:solidFill>
                  <a:srgbClr val="053061"/>
                </a:solidFill>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A285110E-A93C-E24B-BA01-8EFF0EF70079}" type="slidenum">
              <a:rPr kumimoji="0" lang="en-US" sz="800" b="1" i="0" u="none" strike="noStrike" kern="1200" cap="none" spc="0" normalizeH="0" baseline="0" noProof="0" smtClean="0">
                <a:ln>
                  <a:noFill/>
                </a:ln>
                <a:solidFill>
                  <a:srgbClr val="073262"/>
                </a:solidFill>
                <a:effectLst/>
                <a:uLnTx/>
                <a:uFillTx/>
                <a:latin typeface="Georgia"/>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800" b="1" i="0" u="none" strike="noStrike" kern="1200" cap="none" spc="0" normalizeH="0" baseline="0" noProof="0">
              <a:ln>
                <a:noFill/>
              </a:ln>
              <a:solidFill>
                <a:srgbClr val="073262"/>
              </a:solidFill>
              <a:effectLst/>
              <a:uLnTx/>
              <a:uFillTx/>
              <a:latin typeface="Georgia"/>
            </a:endParaRPr>
          </a:p>
        </p:txBody>
      </p:sp>
      <p:sp>
        <p:nvSpPr>
          <p:cNvPr id="8" name="TextBox 7"/>
          <p:cNvSpPr txBox="1"/>
          <p:nvPr userDrawn="1"/>
        </p:nvSpPr>
        <p:spPr>
          <a:xfrm>
            <a:off x="805722" y="6546567"/>
            <a:ext cx="2361408" cy="215444"/>
          </a:xfrm>
          <a:prstGeom prst="rect">
            <a:avLst/>
          </a:prstGeom>
          <a:noFill/>
        </p:spPr>
        <p:txBody>
          <a:bodyPr wrap="square" lIns="0" tIns="0" rIns="0" b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73262"/>
                </a:solidFill>
                <a:effectLst/>
                <a:uLnTx/>
                <a:uFillTx/>
                <a:latin typeface="Georgia"/>
                <a:ea typeface="Georgia" charset="0"/>
                <a:cs typeface="Georgia" charset="0"/>
              </a:rPr>
              <a:t>® 2017 Copyright Genpact. All Rights Reserved.</a:t>
            </a:r>
          </a:p>
        </p:txBody>
      </p:sp>
      <p:pic>
        <p:nvPicPr>
          <p:cNvPr id="11" name="Picture 10"/>
          <p:cNvPicPr>
            <a:picLocks noChangeAspect="1"/>
          </p:cNvPicPr>
          <p:nvPr userDrawn="1"/>
        </p:nvPicPr>
        <p:blipFill>
          <a:blip r:embed="rId2"/>
          <a:stretch>
            <a:fillRect/>
          </a:stretch>
        </p:blipFill>
        <p:spPr>
          <a:xfrm>
            <a:off x="10893034" y="6462131"/>
            <a:ext cx="839972" cy="309081"/>
          </a:xfrm>
          <a:prstGeom prst="rect">
            <a:avLst/>
          </a:prstGeom>
        </p:spPr>
      </p:pic>
      <p:sp>
        <p:nvSpPr>
          <p:cNvPr id="17" name="Text Placeholder 22"/>
          <p:cNvSpPr>
            <a:spLocks noGrp="1"/>
          </p:cNvSpPr>
          <p:nvPr>
            <p:ph type="body" sz="quarter" idx="16" hasCustomPrompt="1"/>
          </p:nvPr>
        </p:nvSpPr>
        <p:spPr>
          <a:xfrm>
            <a:off x="8227806" y="4029980"/>
            <a:ext cx="3505200" cy="534553"/>
          </a:xfrm>
          <a:prstGeom prst="rect">
            <a:avLst/>
          </a:prstGeom>
        </p:spPr>
        <p:txBody>
          <a:bodyPr/>
          <a:lstStyle>
            <a:lvl1pPr marL="0" indent="0">
              <a:buClr>
                <a:srgbClr val="FF545F"/>
              </a:buClr>
              <a:buFont typeface="Arial" panose="020B0604020202020204" pitchFamily="34" charset="0"/>
              <a:buNone/>
              <a:defRPr sz="1800">
                <a:solidFill>
                  <a:schemeClr val="accent1"/>
                </a:solidFill>
                <a:latin typeface="Georgia" panose="02040502050405020303" pitchFamily="18" charset="0"/>
              </a:defRPr>
            </a:lvl1pPr>
          </a:lstStyle>
          <a:p>
            <a:pPr lvl="0"/>
            <a:r>
              <a:rPr lang="en-US"/>
              <a:t>Lorem ipsum dolor sit </a:t>
            </a:r>
            <a:r>
              <a:rPr lang="en-US" err="1"/>
              <a:t>amet</a:t>
            </a:r>
            <a:endParaRPr lang="en-US"/>
          </a:p>
        </p:txBody>
      </p:sp>
      <p:sp>
        <p:nvSpPr>
          <p:cNvPr id="18" name="Picture Placeholder 2"/>
          <p:cNvSpPr>
            <a:spLocks noGrp="1"/>
          </p:cNvSpPr>
          <p:nvPr>
            <p:ph type="pic" sz="quarter" idx="17"/>
          </p:nvPr>
        </p:nvSpPr>
        <p:spPr>
          <a:xfrm>
            <a:off x="8235200" y="1827647"/>
            <a:ext cx="3497806" cy="2058553"/>
          </a:xfrm>
          <a:prstGeom prst="rect">
            <a:avLst/>
          </a:prstGeom>
        </p:spPr>
        <p:txBody>
          <a:bodyPr/>
          <a:lstStyle>
            <a:lvl1pPr>
              <a:defRPr>
                <a:solidFill>
                  <a:schemeClr val="accent3"/>
                </a:solidFill>
              </a:defRPr>
            </a:lvl1pPr>
          </a:lstStyle>
          <a:p>
            <a:endParaRPr lang="en-IN"/>
          </a:p>
        </p:txBody>
      </p:sp>
      <p:sp>
        <p:nvSpPr>
          <p:cNvPr id="19" name="Text Placeholder 22"/>
          <p:cNvSpPr>
            <a:spLocks noGrp="1"/>
          </p:cNvSpPr>
          <p:nvPr>
            <p:ph type="body" sz="quarter" idx="18" hasCustomPrompt="1"/>
          </p:nvPr>
        </p:nvSpPr>
        <p:spPr>
          <a:xfrm>
            <a:off x="8227806" y="4564533"/>
            <a:ext cx="3505200" cy="1749124"/>
          </a:xfrm>
          <a:prstGeom prst="rect">
            <a:avLst/>
          </a:prstGeom>
        </p:spPr>
        <p:txBody>
          <a:bodyPr/>
          <a:lstStyle>
            <a:lvl1pPr marL="0" indent="0">
              <a:buClr>
                <a:srgbClr val="FF545F"/>
              </a:buClr>
              <a:buFont typeface="Arial" panose="020B0604020202020204" pitchFamily="34" charset="0"/>
              <a:buNone/>
              <a:defRPr sz="1600">
                <a:solidFill>
                  <a:srgbClr val="063161"/>
                </a:solidFill>
                <a:latin typeface="Georgia" panose="02040502050405020303" pitchFamily="18" charset="0"/>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20" name="Text Placeholder 22"/>
          <p:cNvSpPr>
            <a:spLocks noGrp="1"/>
          </p:cNvSpPr>
          <p:nvPr>
            <p:ph type="body" sz="quarter" idx="19" hasCustomPrompt="1"/>
          </p:nvPr>
        </p:nvSpPr>
        <p:spPr>
          <a:xfrm>
            <a:off x="4331412" y="4029980"/>
            <a:ext cx="3505200" cy="534553"/>
          </a:xfrm>
          <a:prstGeom prst="rect">
            <a:avLst/>
          </a:prstGeom>
        </p:spPr>
        <p:txBody>
          <a:bodyPr/>
          <a:lstStyle>
            <a:lvl1pPr marL="0" indent="0">
              <a:buClr>
                <a:srgbClr val="FF545F"/>
              </a:buClr>
              <a:buFont typeface="Arial" panose="020B0604020202020204" pitchFamily="34" charset="0"/>
              <a:buNone/>
              <a:defRPr sz="1800">
                <a:solidFill>
                  <a:schemeClr val="accent1"/>
                </a:solidFill>
                <a:latin typeface="Georgia" panose="02040502050405020303" pitchFamily="18" charset="0"/>
              </a:defRPr>
            </a:lvl1pPr>
          </a:lstStyle>
          <a:p>
            <a:pPr lvl="0"/>
            <a:r>
              <a:rPr lang="en-US"/>
              <a:t>Lorem ipsum dolor sit </a:t>
            </a:r>
            <a:r>
              <a:rPr lang="en-US" err="1"/>
              <a:t>amet</a:t>
            </a:r>
            <a:endParaRPr lang="en-US"/>
          </a:p>
        </p:txBody>
      </p:sp>
      <p:sp>
        <p:nvSpPr>
          <p:cNvPr id="21" name="Picture Placeholder 2"/>
          <p:cNvSpPr>
            <a:spLocks noGrp="1"/>
          </p:cNvSpPr>
          <p:nvPr>
            <p:ph type="pic" sz="quarter" idx="20"/>
          </p:nvPr>
        </p:nvSpPr>
        <p:spPr>
          <a:xfrm>
            <a:off x="4338806" y="1827647"/>
            <a:ext cx="3497806" cy="2058553"/>
          </a:xfrm>
          <a:prstGeom prst="rect">
            <a:avLst/>
          </a:prstGeom>
        </p:spPr>
        <p:txBody>
          <a:bodyPr/>
          <a:lstStyle>
            <a:lvl1pPr>
              <a:defRPr>
                <a:solidFill>
                  <a:schemeClr val="accent3"/>
                </a:solidFill>
              </a:defRPr>
            </a:lvl1pPr>
          </a:lstStyle>
          <a:p>
            <a:endParaRPr lang="en-IN"/>
          </a:p>
        </p:txBody>
      </p:sp>
      <p:sp>
        <p:nvSpPr>
          <p:cNvPr id="23" name="Text Placeholder 22"/>
          <p:cNvSpPr>
            <a:spLocks noGrp="1"/>
          </p:cNvSpPr>
          <p:nvPr>
            <p:ph type="body" sz="quarter" idx="21" hasCustomPrompt="1"/>
          </p:nvPr>
        </p:nvSpPr>
        <p:spPr>
          <a:xfrm>
            <a:off x="4331412" y="4564533"/>
            <a:ext cx="3505200" cy="1749124"/>
          </a:xfrm>
          <a:prstGeom prst="rect">
            <a:avLst/>
          </a:prstGeom>
        </p:spPr>
        <p:txBody>
          <a:bodyPr/>
          <a:lstStyle>
            <a:lvl1pPr marL="0" indent="0">
              <a:buClr>
                <a:srgbClr val="FF545F"/>
              </a:buClr>
              <a:buFont typeface="Arial" panose="020B0604020202020204" pitchFamily="34" charset="0"/>
              <a:buNone/>
              <a:defRPr sz="1600">
                <a:solidFill>
                  <a:srgbClr val="063161"/>
                </a:solidFill>
                <a:latin typeface="Georgia" panose="02040502050405020303" pitchFamily="18" charset="0"/>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Tree>
    <p:extLst>
      <p:ext uri="{BB962C8B-B14F-4D97-AF65-F5344CB8AC3E}">
        <p14:creationId xmlns:p14="http://schemas.microsoft.com/office/powerpoint/2010/main" val="2927680110"/>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1_Picture with Content 4 Column">
    <p:spTree>
      <p:nvGrpSpPr>
        <p:cNvPr id="1" name=""/>
        <p:cNvGrpSpPr/>
        <p:nvPr/>
      </p:nvGrpSpPr>
      <p:grpSpPr>
        <a:xfrm>
          <a:off x="0" y="0"/>
          <a:ext cx="0" cy="0"/>
          <a:chOff x="0" y="0"/>
          <a:chExt cx="0" cy="0"/>
        </a:xfrm>
      </p:grpSpPr>
      <p:sp>
        <p:nvSpPr>
          <p:cNvPr id="9" name="Text Placeholder 22"/>
          <p:cNvSpPr>
            <a:spLocks noGrp="1"/>
          </p:cNvSpPr>
          <p:nvPr>
            <p:ph type="body" sz="quarter" idx="11" hasCustomPrompt="1"/>
          </p:nvPr>
        </p:nvSpPr>
        <p:spPr>
          <a:xfrm>
            <a:off x="457199" y="460357"/>
            <a:ext cx="5480873" cy="533400"/>
          </a:xfrm>
          <a:prstGeom prst="rect">
            <a:avLst/>
          </a:prstGeom>
        </p:spPr>
        <p:txBody>
          <a:bodyPr/>
          <a:lstStyle>
            <a:lvl1pPr>
              <a:defRPr sz="3000">
                <a:solidFill>
                  <a:srgbClr val="063161"/>
                </a:solidFill>
                <a:latin typeface="Georgia" panose="02040502050405020303" pitchFamily="18" charset="0"/>
              </a:defRPr>
            </a:lvl1pPr>
          </a:lstStyle>
          <a:p>
            <a:pPr lvl="0"/>
            <a:r>
              <a:rPr lang="en-IN"/>
              <a:t>Content slide title goes here</a:t>
            </a:r>
            <a:endParaRPr lang="en-US"/>
          </a:p>
        </p:txBody>
      </p:sp>
      <p:sp>
        <p:nvSpPr>
          <p:cNvPr id="10" name="Text Placeholder 22"/>
          <p:cNvSpPr>
            <a:spLocks noGrp="1"/>
          </p:cNvSpPr>
          <p:nvPr>
            <p:ph type="body" sz="quarter" idx="12" hasCustomPrompt="1"/>
          </p:nvPr>
        </p:nvSpPr>
        <p:spPr>
          <a:xfrm>
            <a:off x="457200" y="1031857"/>
            <a:ext cx="10134600" cy="533400"/>
          </a:xfrm>
          <a:prstGeom prst="rect">
            <a:avLst/>
          </a:prstGeom>
        </p:spPr>
        <p:txBody>
          <a:bodyPr/>
          <a:lstStyle>
            <a:lvl1pPr>
              <a:defRPr sz="2200">
                <a:solidFill>
                  <a:srgbClr val="063161"/>
                </a:solidFill>
                <a:latin typeface="Georgia" panose="02040502050405020303" pitchFamily="18" charset="0"/>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endParaRPr lang="en-US"/>
          </a:p>
        </p:txBody>
      </p:sp>
      <p:sp>
        <p:nvSpPr>
          <p:cNvPr id="25" name="Text Placeholder 22"/>
          <p:cNvSpPr>
            <a:spLocks noGrp="1"/>
          </p:cNvSpPr>
          <p:nvPr>
            <p:ph type="body" sz="quarter" idx="13" hasCustomPrompt="1"/>
          </p:nvPr>
        </p:nvSpPr>
        <p:spPr>
          <a:xfrm>
            <a:off x="392964" y="4101060"/>
            <a:ext cx="2709930" cy="389620"/>
          </a:xfrm>
          <a:prstGeom prst="rect">
            <a:avLst/>
          </a:prstGeom>
        </p:spPr>
        <p:txBody>
          <a:bodyPr/>
          <a:lstStyle>
            <a:lvl1pPr marL="0" indent="0" algn="ctr">
              <a:buClr>
                <a:srgbClr val="FF545F"/>
              </a:buClr>
              <a:buFont typeface="Arial" panose="020B0604020202020204" pitchFamily="34" charset="0"/>
              <a:buNone/>
              <a:defRPr sz="1600">
                <a:solidFill>
                  <a:schemeClr val="accent1"/>
                </a:solidFill>
                <a:latin typeface="Georgia" panose="02040502050405020303" pitchFamily="18" charset="0"/>
              </a:defRPr>
            </a:lvl1pPr>
          </a:lstStyle>
          <a:p>
            <a:pPr lvl="0"/>
            <a:r>
              <a:rPr lang="en-US"/>
              <a:t>Lorem ipsum dolor sit </a:t>
            </a:r>
            <a:r>
              <a:rPr lang="en-US" err="1"/>
              <a:t>amet</a:t>
            </a:r>
            <a:endParaRPr lang="en-US"/>
          </a:p>
        </p:txBody>
      </p:sp>
      <p:sp>
        <p:nvSpPr>
          <p:cNvPr id="3" name="Picture Placeholder 2"/>
          <p:cNvSpPr>
            <a:spLocks noGrp="1"/>
          </p:cNvSpPr>
          <p:nvPr>
            <p:ph type="pic" sz="quarter" idx="14"/>
          </p:nvPr>
        </p:nvSpPr>
        <p:spPr>
          <a:xfrm>
            <a:off x="464594" y="1827647"/>
            <a:ext cx="2576012" cy="2058553"/>
          </a:xfrm>
          <a:prstGeom prst="rect">
            <a:avLst/>
          </a:prstGeom>
        </p:spPr>
        <p:txBody>
          <a:bodyPr/>
          <a:lstStyle>
            <a:lvl1pPr>
              <a:defRPr>
                <a:solidFill>
                  <a:schemeClr val="accent3"/>
                </a:solidFill>
              </a:defRPr>
            </a:lvl1pPr>
          </a:lstStyle>
          <a:p>
            <a:endParaRPr lang="en-IN"/>
          </a:p>
        </p:txBody>
      </p:sp>
      <p:sp>
        <p:nvSpPr>
          <p:cNvPr id="22" name="Text Placeholder 22"/>
          <p:cNvSpPr>
            <a:spLocks noGrp="1"/>
          </p:cNvSpPr>
          <p:nvPr>
            <p:ph type="body" sz="quarter" idx="15" hasCustomPrompt="1"/>
          </p:nvPr>
        </p:nvSpPr>
        <p:spPr>
          <a:xfrm>
            <a:off x="457200" y="4498147"/>
            <a:ext cx="2581458" cy="1749124"/>
          </a:xfrm>
          <a:prstGeom prst="rect">
            <a:avLst/>
          </a:prstGeom>
        </p:spPr>
        <p:txBody>
          <a:bodyPr/>
          <a:lstStyle>
            <a:lvl1pPr marL="0" indent="0">
              <a:buClr>
                <a:srgbClr val="FF545F"/>
              </a:buClr>
              <a:buFont typeface="Arial" panose="020B0604020202020204" pitchFamily="34" charset="0"/>
              <a:buNone/>
              <a:defRPr sz="1400">
                <a:solidFill>
                  <a:srgbClr val="063161"/>
                </a:solidFill>
                <a:latin typeface="Georgia" panose="02040502050405020303" pitchFamily="18" charset="0"/>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endParaRPr lang="en-US"/>
          </a:p>
        </p:txBody>
      </p:sp>
      <p:sp>
        <p:nvSpPr>
          <p:cNvPr id="7" name="Slide Number Placeholder 5"/>
          <p:cNvSpPr txBox="1">
            <a:spLocks/>
          </p:cNvSpPr>
          <p:nvPr userDrawn="1"/>
        </p:nvSpPr>
        <p:spPr>
          <a:xfrm>
            <a:off x="464594" y="6546567"/>
            <a:ext cx="682256" cy="215444"/>
          </a:xfrm>
          <a:prstGeom prst="rect">
            <a:avLst/>
          </a:prstGeom>
        </p:spPr>
        <p:txBody>
          <a:bodyPr lIns="0" tIns="0" rIns="0" bIns="0" anchor="ctr">
            <a:noAutofit/>
          </a:bodyPr>
          <a:lstStyle>
            <a:defPPr>
              <a:defRPr lang="en-US"/>
            </a:defPPr>
            <a:lvl1pPr marL="0" algn="l" defTabSz="914400" rtl="0" eaLnBrk="1" latinLnBrk="0" hangingPunct="1">
              <a:defRPr sz="800" kern="1200">
                <a:solidFill>
                  <a:srgbClr val="053061"/>
                </a:solidFill>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A285110E-A93C-E24B-BA01-8EFF0EF70079}" type="slidenum">
              <a:rPr kumimoji="0" lang="en-US" sz="800" b="1" i="0" u="none" strike="noStrike" kern="1200" cap="none" spc="0" normalizeH="0" baseline="0" noProof="0" smtClean="0">
                <a:ln>
                  <a:noFill/>
                </a:ln>
                <a:solidFill>
                  <a:srgbClr val="073262"/>
                </a:solidFill>
                <a:effectLst/>
                <a:uLnTx/>
                <a:uFillTx/>
                <a:latin typeface="Georgia"/>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800" b="1" i="0" u="none" strike="noStrike" kern="1200" cap="none" spc="0" normalizeH="0" baseline="0" noProof="0">
              <a:ln>
                <a:noFill/>
              </a:ln>
              <a:solidFill>
                <a:srgbClr val="073262"/>
              </a:solidFill>
              <a:effectLst/>
              <a:uLnTx/>
              <a:uFillTx/>
              <a:latin typeface="Georgia"/>
            </a:endParaRPr>
          </a:p>
        </p:txBody>
      </p:sp>
      <p:sp>
        <p:nvSpPr>
          <p:cNvPr id="8" name="TextBox 7"/>
          <p:cNvSpPr txBox="1"/>
          <p:nvPr userDrawn="1"/>
        </p:nvSpPr>
        <p:spPr>
          <a:xfrm>
            <a:off x="805722" y="6546567"/>
            <a:ext cx="2361408" cy="215444"/>
          </a:xfrm>
          <a:prstGeom prst="rect">
            <a:avLst/>
          </a:prstGeom>
          <a:noFill/>
        </p:spPr>
        <p:txBody>
          <a:bodyPr wrap="square" lIns="0" tIns="0" rIns="0" b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73262"/>
                </a:solidFill>
                <a:effectLst/>
                <a:uLnTx/>
                <a:uFillTx/>
                <a:latin typeface="Georgia"/>
                <a:ea typeface="Georgia" charset="0"/>
                <a:cs typeface="Georgia" charset="0"/>
              </a:rPr>
              <a:t>® 2017 Copyright Genpact. All Rights Reserved.</a:t>
            </a:r>
          </a:p>
        </p:txBody>
      </p:sp>
      <p:pic>
        <p:nvPicPr>
          <p:cNvPr id="11" name="Picture 10"/>
          <p:cNvPicPr>
            <a:picLocks noChangeAspect="1"/>
          </p:cNvPicPr>
          <p:nvPr userDrawn="1"/>
        </p:nvPicPr>
        <p:blipFill>
          <a:blip r:embed="rId2"/>
          <a:stretch>
            <a:fillRect/>
          </a:stretch>
        </p:blipFill>
        <p:spPr>
          <a:xfrm>
            <a:off x="10893034" y="6462131"/>
            <a:ext cx="839972" cy="309081"/>
          </a:xfrm>
          <a:prstGeom prst="rect">
            <a:avLst/>
          </a:prstGeom>
        </p:spPr>
      </p:pic>
      <p:sp>
        <p:nvSpPr>
          <p:cNvPr id="17" name="Text Placeholder 22"/>
          <p:cNvSpPr>
            <a:spLocks noGrp="1"/>
          </p:cNvSpPr>
          <p:nvPr>
            <p:ph type="body" sz="quarter" idx="16" hasCustomPrompt="1"/>
          </p:nvPr>
        </p:nvSpPr>
        <p:spPr>
          <a:xfrm>
            <a:off x="6181498" y="4101060"/>
            <a:ext cx="2732072" cy="389620"/>
          </a:xfrm>
          <a:prstGeom prst="rect">
            <a:avLst/>
          </a:prstGeom>
        </p:spPr>
        <p:txBody>
          <a:bodyPr/>
          <a:lstStyle>
            <a:lvl1pPr marL="0" indent="0" algn="ctr">
              <a:buClr>
                <a:srgbClr val="FF545F"/>
              </a:buClr>
              <a:buFont typeface="Arial" panose="020B0604020202020204" pitchFamily="34" charset="0"/>
              <a:buNone/>
              <a:defRPr sz="1600">
                <a:solidFill>
                  <a:schemeClr val="accent1"/>
                </a:solidFill>
                <a:latin typeface="Georgia" panose="02040502050405020303" pitchFamily="18" charset="0"/>
              </a:defRPr>
            </a:lvl1pPr>
          </a:lstStyle>
          <a:p>
            <a:pPr lvl="0"/>
            <a:r>
              <a:rPr lang="en-US"/>
              <a:t>Lorem ipsum dolor sit </a:t>
            </a:r>
            <a:r>
              <a:rPr lang="en-US" err="1"/>
              <a:t>amet</a:t>
            </a:r>
            <a:endParaRPr lang="en-US"/>
          </a:p>
        </p:txBody>
      </p:sp>
      <p:sp>
        <p:nvSpPr>
          <p:cNvPr id="18" name="Picture Placeholder 2"/>
          <p:cNvSpPr>
            <a:spLocks noGrp="1"/>
          </p:cNvSpPr>
          <p:nvPr>
            <p:ph type="pic" sz="quarter" idx="17"/>
          </p:nvPr>
        </p:nvSpPr>
        <p:spPr>
          <a:xfrm>
            <a:off x="6259528" y="1827647"/>
            <a:ext cx="2576012" cy="2058553"/>
          </a:xfrm>
          <a:prstGeom prst="rect">
            <a:avLst/>
          </a:prstGeom>
        </p:spPr>
        <p:txBody>
          <a:bodyPr/>
          <a:lstStyle>
            <a:lvl1pPr>
              <a:defRPr>
                <a:solidFill>
                  <a:schemeClr val="accent3"/>
                </a:solidFill>
              </a:defRPr>
            </a:lvl1pPr>
          </a:lstStyle>
          <a:p>
            <a:endParaRPr lang="en-IN"/>
          </a:p>
        </p:txBody>
      </p:sp>
      <p:sp>
        <p:nvSpPr>
          <p:cNvPr id="19" name="Text Placeholder 22"/>
          <p:cNvSpPr>
            <a:spLocks noGrp="1"/>
          </p:cNvSpPr>
          <p:nvPr>
            <p:ph type="body" sz="quarter" idx="18" hasCustomPrompt="1"/>
          </p:nvPr>
        </p:nvSpPr>
        <p:spPr>
          <a:xfrm>
            <a:off x="6259528" y="4498147"/>
            <a:ext cx="2581458" cy="1749124"/>
          </a:xfrm>
          <a:prstGeom prst="rect">
            <a:avLst/>
          </a:prstGeom>
        </p:spPr>
        <p:txBody>
          <a:bodyPr/>
          <a:lstStyle>
            <a:lvl1pPr marL="0" indent="0">
              <a:buClr>
                <a:srgbClr val="FF545F"/>
              </a:buClr>
              <a:buFont typeface="Arial" panose="020B0604020202020204" pitchFamily="34" charset="0"/>
              <a:buNone/>
              <a:defRPr sz="1400">
                <a:solidFill>
                  <a:srgbClr val="063161"/>
                </a:solidFill>
                <a:latin typeface="Georgia" panose="02040502050405020303" pitchFamily="18" charset="0"/>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endParaRPr lang="en-US"/>
          </a:p>
        </p:txBody>
      </p:sp>
      <p:sp>
        <p:nvSpPr>
          <p:cNvPr id="20" name="Text Placeholder 22"/>
          <p:cNvSpPr>
            <a:spLocks noGrp="1"/>
          </p:cNvSpPr>
          <p:nvPr>
            <p:ph type="body" sz="quarter" idx="19" hasCustomPrompt="1"/>
          </p:nvPr>
        </p:nvSpPr>
        <p:spPr>
          <a:xfrm>
            <a:off x="3291939" y="4101060"/>
            <a:ext cx="2729860" cy="389620"/>
          </a:xfrm>
          <a:prstGeom prst="rect">
            <a:avLst/>
          </a:prstGeom>
        </p:spPr>
        <p:txBody>
          <a:bodyPr/>
          <a:lstStyle>
            <a:lvl1pPr marL="0" indent="0" algn="ctr">
              <a:buClr>
                <a:srgbClr val="FF545F"/>
              </a:buClr>
              <a:buFont typeface="Arial" panose="020B0604020202020204" pitchFamily="34" charset="0"/>
              <a:buNone/>
              <a:defRPr sz="1600">
                <a:solidFill>
                  <a:schemeClr val="accent1"/>
                </a:solidFill>
                <a:latin typeface="Georgia" panose="02040502050405020303" pitchFamily="18" charset="0"/>
              </a:defRPr>
            </a:lvl1pPr>
          </a:lstStyle>
          <a:p>
            <a:pPr lvl="0"/>
            <a:r>
              <a:rPr lang="en-US"/>
              <a:t>Lorem ipsum dolor sit </a:t>
            </a:r>
            <a:r>
              <a:rPr lang="en-US" err="1"/>
              <a:t>amet</a:t>
            </a:r>
            <a:endParaRPr lang="en-US"/>
          </a:p>
        </p:txBody>
      </p:sp>
      <p:sp>
        <p:nvSpPr>
          <p:cNvPr id="21" name="Picture Placeholder 2"/>
          <p:cNvSpPr>
            <a:spLocks noGrp="1"/>
          </p:cNvSpPr>
          <p:nvPr>
            <p:ph type="pic" sz="quarter" idx="20"/>
          </p:nvPr>
        </p:nvSpPr>
        <p:spPr>
          <a:xfrm>
            <a:off x="3362061" y="1827647"/>
            <a:ext cx="2576012" cy="2058553"/>
          </a:xfrm>
          <a:prstGeom prst="rect">
            <a:avLst/>
          </a:prstGeom>
        </p:spPr>
        <p:txBody>
          <a:bodyPr/>
          <a:lstStyle>
            <a:lvl1pPr>
              <a:defRPr>
                <a:solidFill>
                  <a:schemeClr val="accent3"/>
                </a:solidFill>
              </a:defRPr>
            </a:lvl1pPr>
          </a:lstStyle>
          <a:p>
            <a:endParaRPr lang="en-IN"/>
          </a:p>
        </p:txBody>
      </p:sp>
      <p:sp>
        <p:nvSpPr>
          <p:cNvPr id="23" name="Text Placeholder 22"/>
          <p:cNvSpPr>
            <a:spLocks noGrp="1"/>
          </p:cNvSpPr>
          <p:nvPr>
            <p:ph type="body" sz="quarter" idx="21" hasCustomPrompt="1"/>
          </p:nvPr>
        </p:nvSpPr>
        <p:spPr>
          <a:xfrm>
            <a:off x="3366140" y="4498147"/>
            <a:ext cx="2581458" cy="1749124"/>
          </a:xfrm>
          <a:prstGeom prst="rect">
            <a:avLst/>
          </a:prstGeom>
        </p:spPr>
        <p:txBody>
          <a:bodyPr/>
          <a:lstStyle>
            <a:lvl1pPr marL="0" indent="0">
              <a:buClr>
                <a:srgbClr val="FF545F"/>
              </a:buClr>
              <a:buFont typeface="Arial" panose="020B0604020202020204" pitchFamily="34" charset="0"/>
              <a:buNone/>
              <a:defRPr sz="1400">
                <a:solidFill>
                  <a:srgbClr val="063161"/>
                </a:solidFill>
                <a:latin typeface="Georgia" panose="02040502050405020303" pitchFamily="18" charset="0"/>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endParaRPr lang="en-US"/>
          </a:p>
        </p:txBody>
      </p:sp>
      <p:sp>
        <p:nvSpPr>
          <p:cNvPr id="16" name="Text Placeholder 22"/>
          <p:cNvSpPr>
            <a:spLocks noGrp="1"/>
          </p:cNvSpPr>
          <p:nvPr>
            <p:ph type="body" sz="quarter" idx="22" hasCustomPrompt="1"/>
          </p:nvPr>
        </p:nvSpPr>
        <p:spPr>
          <a:xfrm>
            <a:off x="9073269" y="4101060"/>
            <a:ext cx="2737600" cy="389620"/>
          </a:xfrm>
          <a:prstGeom prst="rect">
            <a:avLst/>
          </a:prstGeom>
        </p:spPr>
        <p:txBody>
          <a:bodyPr/>
          <a:lstStyle>
            <a:lvl1pPr marL="0" indent="0" algn="ctr">
              <a:buClr>
                <a:srgbClr val="FF545F"/>
              </a:buClr>
              <a:buFont typeface="Arial" panose="020B0604020202020204" pitchFamily="34" charset="0"/>
              <a:buNone/>
              <a:defRPr sz="1600">
                <a:solidFill>
                  <a:schemeClr val="accent1"/>
                </a:solidFill>
                <a:latin typeface="Georgia" panose="02040502050405020303" pitchFamily="18" charset="0"/>
              </a:defRPr>
            </a:lvl1pPr>
          </a:lstStyle>
          <a:p>
            <a:pPr lvl="0"/>
            <a:r>
              <a:rPr lang="en-US"/>
              <a:t>Lorem ipsum dolor sit </a:t>
            </a:r>
            <a:r>
              <a:rPr lang="en-US" err="1"/>
              <a:t>amet</a:t>
            </a:r>
            <a:endParaRPr lang="en-US"/>
          </a:p>
        </p:txBody>
      </p:sp>
      <p:sp>
        <p:nvSpPr>
          <p:cNvPr id="24" name="Picture Placeholder 2"/>
          <p:cNvSpPr>
            <a:spLocks noGrp="1"/>
          </p:cNvSpPr>
          <p:nvPr>
            <p:ph type="pic" sz="quarter" idx="23"/>
          </p:nvPr>
        </p:nvSpPr>
        <p:spPr>
          <a:xfrm>
            <a:off x="9156994" y="1827647"/>
            <a:ext cx="2576012" cy="2058553"/>
          </a:xfrm>
          <a:prstGeom prst="rect">
            <a:avLst/>
          </a:prstGeom>
        </p:spPr>
        <p:txBody>
          <a:bodyPr/>
          <a:lstStyle>
            <a:lvl1pPr>
              <a:defRPr>
                <a:solidFill>
                  <a:schemeClr val="accent3"/>
                </a:solidFill>
              </a:defRPr>
            </a:lvl1pPr>
          </a:lstStyle>
          <a:p>
            <a:endParaRPr lang="en-IN"/>
          </a:p>
        </p:txBody>
      </p:sp>
      <p:sp>
        <p:nvSpPr>
          <p:cNvPr id="26" name="Text Placeholder 22"/>
          <p:cNvSpPr>
            <a:spLocks noGrp="1"/>
          </p:cNvSpPr>
          <p:nvPr>
            <p:ph type="body" sz="quarter" idx="24" hasCustomPrompt="1"/>
          </p:nvPr>
        </p:nvSpPr>
        <p:spPr>
          <a:xfrm>
            <a:off x="9149600" y="4498147"/>
            <a:ext cx="2581458" cy="1749124"/>
          </a:xfrm>
          <a:prstGeom prst="rect">
            <a:avLst/>
          </a:prstGeom>
        </p:spPr>
        <p:txBody>
          <a:bodyPr/>
          <a:lstStyle>
            <a:lvl1pPr marL="0" indent="0">
              <a:buClr>
                <a:srgbClr val="FF545F"/>
              </a:buClr>
              <a:buFont typeface="Arial" panose="020B0604020202020204" pitchFamily="34" charset="0"/>
              <a:buNone/>
              <a:defRPr sz="1400">
                <a:solidFill>
                  <a:srgbClr val="063161"/>
                </a:solidFill>
                <a:latin typeface="Georgia" panose="02040502050405020303" pitchFamily="18" charset="0"/>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endParaRPr lang="en-US"/>
          </a:p>
        </p:txBody>
      </p:sp>
    </p:spTree>
    <p:extLst>
      <p:ext uri="{BB962C8B-B14F-4D97-AF65-F5344CB8AC3E}">
        <p14:creationId xmlns:p14="http://schemas.microsoft.com/office/powerpoint/2010/main" val="2150784351"/>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1_Teams Profile">
    <p:spTree>
      <p:nvGrpSpPr>
        <p:cNvPr id="1" name=""/>
        <p:cNvGrpSpPr/>
        <p:nvPr/>
      </p:nvGrpSpPr>
      <p:grpSpPr>
        <a:xfrm>
          <a:off x="0" y="0"/>
          <a:ext cx="0" cy="0"/>
          <a:chOff x="0" y="0"/>
          <a:chExt cx="0" cy="0"/>
        </a:xfrm>
      </p:grpSpPr>
      <p:sp>
        <p:nvSpPr>
          <p:cNvPr id="25" name="Text Placeholder 22"/>
          <p:cNvSpPr>
            <a:spLocks noGrp="1"/>
          </p:cNvSpPr>
          <p:nvPr>
            <p:ph type="body" sz="quarter" idx="13" hasCustomPrompt="1"/>
          </p:nvPr>
        </p:nvSpPr>
        <p:spPr>
          <a:xfrm>
            <a:off x="474119" y="4641562"/>
            <a:ext cx="2045424" cy="1481275"/>
          </a:xfrm>
          <a:prstGeom prst="rect">
            <a:avLst/>
          </a:prstGeom>
        </p:spPr>
        <p:txBody>
          <a:bodyPr/>
          <a:lstStyle>
            <a:lvl1pPr marL="0" indent="0" algn="l">
              <a:buClr>
                <a:srgbClr val="FF545F"/>
              </a:buClr>
              <a:buFont typeface="Arial" panose="020B0604020202020204" pitchFamily="34" charset="0"/>
              <a:buNone/>
              <a:defRPr sz="1200">
                <a:solidFill>
                  <a:srgbClr val="063161"/>
                </a:solidFill>
                <a:latin typeface="Georgia" panose="02040502050405020303" pitchFamily="18" charset="0"/>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a:t>
            </a:r>
          </a:p>
        </p:txBody>
      </p:sp>
      <p:sp>
        <p:nvSpPr>
          <p:cNvPr id="27" name="Text Placeholder 22"/>
          <p:cNvSpPr>
            <a:spLocks noGrp="1"/>
          </p:cNvSpPr>
          <p:nvPr>
            <p:ph type="body" sz="quarter" idx="18" hasCustomPrompt="1"/>
          </p:nvPr>
        </p:nvSpPr>
        <p:spPr>
          <a:xfrm>
            <a:off x="474119" y="3924011"/>
            <a:ext cx="2045424" cy="359637"/>
          </a:xfrm>
          <a:prstGeom prst="rect">
            <a:avLst/>
          </a:prstGeom>
        </p:spPr>
        <p:txBody>
          <a:bodyPr/>
          <a:lstStyle>
            <a:lvl1pPr marL="0" indent="0" algn="l">
              <a:buClr>
                <a:srgbClr val="FF545F"/>
              </a:buClr>
              <a:buFont typeface="Arial" panose="020B0604020202020204" pitchFamily="34" charset="0"/>
              <a:buNone/>
              <a:defRPr sz="1800" baseline="0">
                <a:solidFill>
                  <a:schemeClr val="accent3"/>
                </a:solidFill>
                <a:latin typeface="Georgia" panose="02040502050405020303" pitchFamily="18" charset="0"/>
              </a:defRPr>
            </a:lvl1pPr>
          </a:lstStyle>
          <a:p>
            <a:pPr lvl="0"/>
            <a:r>
              <a:rPr lang="en-US"/>
              <a:t>First last name</a:t>
            </a:r>
          </a:p>
        </p:txBody>
      </p:sp>
      <p:sp>
        <p:nvSpPr>
          <p:cNvPr id="5" name="Picture Placeholder 4"/>
          <p:cNvSpPr>
            <a:spLocks noGrp="1"/>
          </p:cNvSpPr>
          <p:nvPr>
            <p:ph type="pic" sz="quarter" idx="20"/>
          </p:nvPr>
        </p:nvSpPr>
        <p:spPr>
          <a:xfrm>
            <a:off x="474118" y="1844297"/>
            <a:ext cx="2045425" cy="1954363"/>
          </a:xfrm>
          <a:prstGeom prst="rect">
            <a:avLst/>
          </a:prstGeom>
        </p:spPr>
        <p:txBody>
          <a:bodyPr/>
          <a:lstStyle>
            <a:lvl1pPr algn="ctr">
              <a:defRPr sz="1200">
                <a:solidFill>
                  <a:schemeClr val="tx2"/>
                </a:solidFill>
              </a:defRPr>
            </a:lvl1pPr>
          </a:lstStyle>
          <a:p>
            <a:endParaRPr lang="en-IN"/>
          </a:p>
        </p:txBody>
      </p:sp>
      <p:sp>
        <p:nvSpPr>
          <p:cNvPr id="62" name="Slide Number Placeholder 5"/>
          <p:cNvSpPr txBox="1">
            <a:spLocks/>
          </p:cNvSpPr>
          <p:nvPr userDrawn="1"/>
        </p:nvSpPr>
        <p:spPr>
          <a:xfrm>
            <a:off x="464594" y="6546567"/>
            <a:ext cx="682256" cy="215444"/>
          </a:xfrm>
          <a:prstGeom prst="rect">
            <a:avLst/>
          </a:prstGeom>
        </p:spPr>
        <p:txBody>
          <a:bodyPr lIns="0" tIns="0" rIns="0" bIns="0" anchor="ctr">
            <a:noAutofit/>
          </a:bodyPr>
          <a:lstStyle>
            <a:defPPr>
              <a:defRPr lang="en-US"/>
            </a:defPPr>
            <a:lvl1pPr marL="0" algn="l" defTabSz="914400" rtl="0" eaLnBrk="1" latinLnBrk="0" hangingPunct="1">
              <a:defRPr sz="800" kern="1200">
                <a:solidFill>
                  <a:srgbClr val="053061"/>
                </a:solidFill>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A285110E-A93C-E24B-BA01-8EFF0EF70079}" type="slidenum">
              <a:rPr kumimoji="0" lang="en-US" sz="800" b="1" i="0" u="none" strike="noStrike" kern="1200" cap="none" spc="0" normalizeH="0" baseline="0" noProof="0" smtClean="0">
                <a:ln>
                  <a:noFill/>
                </a:ln>
                <a:solidFill>
                  <a:srgbClr val="073262"/>
                </a:solidFill>
                <a:effectLst/>
                <a:uLnTx/>
                <a:uFillTx/>
                <a:latin typeface="Georgia"/>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800" b="1" i="0" u="none" strike="noStrike" kern="1200" cap="none" spc="0" normalizeH="0" baseline="0" noProof="0">
              <a:ln>
                <a:noFill/>
              </a:ln>
              <a:solidFill>
                <a:srgbClr val="073262"/>
              </a:solidFill>
              <a:effectLst/>
              <a:uLnTx/>
              <a:uFillTx/>
              <a:latin typeface="Georgia"/>
            </a:endParaRPr>
          </a:p>
        </p:txBody>
      </p:sp>
      <p:sp>
        <p:nvSpPr>
          <p:cNvPr id="63" name="TextBox 62"/>
          <p:cNvSpPr txBox="1"/>
          <p:nvPr userDrawn="1"/>
        </p:nvSpPr>
        <p:spPr>
          <a:xfrm>
            <a:off x="805722" y="6546567"/>
            <a:ext cx="2361408" cy="215444"/>
          </a:xfrm>
          <a:prstGeom prst="rect">
            <a:avLst/>
          </a:prstGeom>
          <a:noFill/>
        </p:spPr>
        <p:txBody>
          <a:bodyPr wrap="square" lIns="0" tIns="0" rIns="0" b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73262"/>
                </a:solidFill>
                <a:effectLst/>
                <a:uLnTx/>
                <a:uFillTx/>
                <a:latin typeface="Georgia"/>
                <a:ea typeface="Georgia" charset="0"/>
                <a:cs typeface="Georgia" charset="0"/>
              </a:rPr>
              <a:t>® 2017 Copyright Genpact. All Rights Reserved.</a:t>
            </a:r>
          </a:p>
        </p:txBody>
      </p:sp>
      <p:pic>
        <p:nvPicPr>
          <p:cNvPr id="64" name="Picture 63"/>
          <p:cNvPicPr>
            <a:picLocks noChangeAspect="1"/>
          </p:cNvPicPr>
          <p:nvPr userDrawn="1"/>
        </p:nvPicPr>
        <p:blipFill>
          <a:blip r:embed="rId2"/>
          <a:stretch>
            <a:fillRect/>
          </a:stretch>
        </p:blipFill>
        <p:spPr>
          <a:xfrm>
            <a:off x="10893034" y="6462131"/>
            <a:ext cx="839972" cy="309081"/>
          </a:xfrm>
          <a:prstGeom prst="rect">
            <a:avLst/>
          </a:prstGeom>
        </p:spPr>
      </p:pic>
      <p:sp>
        <p:nvSpPr>
          <p:cNvPr id="65" name="Text Placeholder 22"/>
          <p:cNvSpPr>
            <a:spLocks noGrp="1"/>
          </p:cNvSpPr>
          <p:nvPr>
            <p:ph type="body" sz="quarter" idx="11" hasCustomPrompt="1"/>
          </p:nvPr>
        </p:nvSpPr>
        <p:spPr>
          <a:xfrm>
            <a:off x="457199" y="460357"/>
            <a:ext cx="5525805" cy="533400"/>
          </a:xfrm>
          <a:prstGeom prst="rect">
            <a:avLst/>
          </a:prstGeom>
        </p:spPr>
        <p:txBody>
          <a:bodyPr/>
          <a:lstStyle>
            <a:lvl1pPr>
              <a:defRPr sz="3000">
                <a:solidFill>
                  <a:srgbClr val="063161"/>
                </a:solidFill>
                <a:latin typeface="Georgia" panose="02040502050405020303" pitchFamily="18" charset="0"/>
              </a:defRPr>
            </a:lvl1pPr>
          </a:lstStyle>
          <a:p>
            <a:pPr lvl="0"/>
            <a:r>
              <a:rPr lang="en-IN"/>
              <a:t>Content slide title goes here</a:t>
            </a:r>
            <a:endParaRPr lang="en-US"/>
          </a:p>
        </p:txBody>
      </p:sp>
      <p:sp>
        <p:nvSpPr>
          <p:cNvPr id="66" name="Text Placeholder 22"/>
          <p:cNvSpPr>
            <a:spLocks noGrp="1"/>
          </p:cNvSpPr>
          <p:nvPr>
            <p:ph type="body" sz="quarter" idx="12" hasCustomPrompt="1"/>
          </p:nvPr>
        </p:nvSpPr>
        <p:spPr>
          <a:xfrm>
            <a:off x="457200" y="1031857"/>
            <a:ext cx="8153400" cy="533400"/>
          </a:xfrm>
          <a:prstGeom prst="rect">
            <a:avLst/>
          </a:prstGeom>
        </p:spPr>
        <p:txBody>
          <a:bodyPr/>
          <a:lstStyle>
            <a:lvl1pPr>
              <a:defRPr sz="2200">
                <a:solidFill>
                  <a:srgbClr val="063161"/>
                </a:solidFill>
                <a:latin typeface="Georgia" panose="02040502050405020303" pitchFamily="18" charset="0"/>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endParaRPr lang="en-US"/>
          </a:p>
        </p:txBody>
      </p:sp>
      <p:sp>
        <p:nvSpPr>
          <p:cNvPr id="67" name="Text Placeholder 22"/>
          <p:cNvSpPr>
            <a:spLocks noGrp="1"/>
          </p:cNvSpPr>
          <p:nvPr>
            <p:ph type="body" sz="quarter" idx="21" hasCustomPrompt="1"/>
          </p:nvPr>
        </p:nvSpPr>
        <p:spPr>
          <a:xfrm>
            <a:off x="474119" y="4344555"/>
            <a:ext cx="2045424" cy="297008"/>
          </a:xfrm>
          <a:prstGeom prst="rect">
            <a:avLst/>
          </a:prstGeom>
        </p:spPr>
        <p:txBody>
          <a:bodyPr/>
          <a:lstStyle>
            <a:lvl1pPr marL="0" indent="0" algn="l">
              <a:buClr>
                <a:srgbClr val="FF545F"/>
              </a:buClr>
              <a:buFont typeface="Arial" panose="020B0604020202020204" pitchFamily="34" charset="0"/>
              <a:buNone/>
              <a:defRPr sz="1200">
                <a:solidFill>
                  <a:srgbClr val="063161"/>
                </a:solidFill>
                <a:latin typeface="Georgia" panose="02040502050405020303" pitchFamily="18" charset="0"/>
              </a:defRPr>
            </a:lvl1pPr>
          </a:lstStyle>
          <a:p>
            <a:pPr lvl="0"/>
            <a:r>
              <a:rPr lang="en-US"/>
              <a:t>Lorem ipsum dolor sit</a:t>
            </a:r>
          </a:p>
        </p:txBody>
      </p:sp>
      <p:sp>
        <p:nvSpPr>
          <p:cNvPr id="68" name="Picture Placeholder 4"/>
          <p:cNvSpPr>
            <a:spLocks noGrp="1"/>
          </p:cNvSpPr>
          <p:nvPr>
            <p:ph type="pic" sz="quarter" idx="22"/>
          </p:nvPr>
        </p:nvSpPr>
        <p:spPr>
          <a:xfrm>
            <a:off x="2777484" y="1844297"/>
            <a:ext cx="2045425" cy="1954363"/>
          </a:xfrm>
          <a:prstGeom prst="rect">
            <a:avLst/>
          </a:prstGeom>
        </p:spPr>
        <p:txBody>
          <a:bodyPr/>
          <a:lstStyle>
            <a:lvl1pPr algn="ctr">
              <a:defRPr sz="1200">
                <a:solidFill>
                  <a:schemeClr val="tx2"/>
                </a:solidFill>
              </a:defRPr>
            </a:lvl1pPr>
          </a:lstStyle>
          <a:p>
            <a:endParaRPr lang="en-IN"/>
          </a:p>
        </p:txBody>
      </p:sp>
      <p:sp>
        <p:nvSpPr>
          <p:cNvPr id="69" name="Picture Placeholder 4"/>
          <p:cNvSpPr>
            <a:spLocks noGrp="1"/>
          </p:cNvSpPr>
          <p:nvPr>
            <p:ph type="pic" sz="quarter" idx="23"/>
          </p:nvPr>
        </p:nvSpPr>
        <p:spPr>
          <a:xfrm>
            <a:off x="5080850" y="1844297"/>
            <a:ext cx="2045425" cy="1954363"/>
          </a:xfrm>
          <a:prstGeom prst="rect">
            <a:avLst/>
          </a:prstGeom>
        </p:spPr>
        <p:txBody>
          <a:bodyPr/>
          <a:lstStyle>
            <a:lvl1pPr algn="ctr">
              <a:defRPr sz="1200">
                <a:solidFill>
                  <a:schemeClr val="tx2"/>
                </a:solidFill>
              </a:defRPr>
            </a:lvl1pPr>
          </a:lstStyle>
          <a:p>
            <a:endParaRPr lang="en-IN"/>
          </a:p>
        </p:txBody>
      </p:sp>
      <p:sp>
        <p:nvSpPr>
          <p:cNvPr id="70" name="Picture Placeholder 4"/>
          <p:cNvSpPr>
            <a:spLocks noGrp="1"/>
          </p:cNvSpPr>
          <p:nvPr>
            <p:ph type="pic" sz="quarter" idx="24"/>
          </p:nvPr>
        </p:nvSpPr>
        <p:spPr>
          <a:xfrm>
            <a:off x="7384216" y="1844297"/>
            <a:ext cx="2045425" cy="1954363"/>
          </a:xfrm>
          <a:prstGeom prst="rect">
            <a:avLst/>
          </a:prstGeom>
        </p:spPr>
        <p:txBody>
          <a:bodyPr/>
          <a:lstStyle>
            <a:lvl1pPr algn="ctr">
              <a:defRPr sz="1200">
                <a:solidFill>
                  <a:schemeClr val="tx2"/>
                </a:solidFill>
              </a:defRPr>
            </a:lvl1pPr>
          </a:lstStyle>
          <a:p>
            <a:endParaRPr lang="en-IN"/>
          </a:p>
        </p:txBody>
      </p:sp>
      <p:sp>
        <p:nvSpPr>
          <p:cNvPr id="71" name="Picture Placeholder 4"/>
          <p:cNvSpPr>
            <a:spLocks noGrp="1"/>
          </p:cNvSpPr>
          <p:nvPr>
            <p:ph type="pic" sz="quarter" idx="25"/>
          </p:nvPr>
        </p:nvSpPr>
        <p:spPr>
          <a:xfrm>
            <a:off x="9687581" y="1844297"/>
            <a:ext cx="2045425" cy="1954363"/>
          </a:xfrm>
          <a:prstGeom prst="rect">
            <a:avLst/>
          </a:prstGeom>
        </p:spPr>
        <p:txBody>
          <a:bodyPr/>
          <a:lstStyle>
            <a:lvl1pPr algn="ctr">
              <a:defRPr sz="1200">
                <a:solidFill>
                  <a:schemeClr val="tx2"/>
                </a:solidFill>
              </a:defRPr>
            </a:lvl1pPr>
          </a:lstStyle>
          <a:p>
            <a:endParaRPr lang="en-IN"/>
          </a:p>
        </p:txBody>
      </p:sp>
      <p:sp>
        <p:nvSpPr>
          <p:cNvPr id="72" name="Text Placeholder 22"/>
          <p:cNvSpPr>
            <a:spLocks noGrp="1"/>
          </p:cNvSpPr>
          <p:nvPr>
            <p:ph type="body" sz="quarter" idx="26" hasCustomPrompt="1"/>
          </p:nvPr>
        </p:nvSpPr>
        <p:spPr>
          <a:xfrm>
            <a:off x="2777485" y="4641562"/>
            <a:ext cx="2045424" cy="1481275"/>
          </a:xfrm>
          <a:prstGeom prst="rect">
            <a:avLst/>
          </a:prstGeom>
        </p:spPr>
        <p:txBody>
          <a:bodyPr/>
          <a:lstStyle>
            <a:lvl1pPr marL="0" indent="0" algn="l">
              <a:buClr>
                <a:srgbClr val="FF545F"/>
              </a:buClr>
              <a:buFont typeface="Arial" panose="020B0604020202020204" pitchFamily="34" charset="0"/>
              <a:buNone/>
              <a:defRPr sz="1200">
                <a:solidFill>
                  <a:srgbClr val="063161"/>
                </a:solidFill>
                <a:latin typeface="Georgia" panose="02040502050405020303" pitchFamily="18" charset="0"/>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a:t>
            </a:r>
          </a:p>
        </p:txBody>
      </p:sp>
      <p:sp>
        <p:nvSpPr>
          <p:cNvPr id="73" name="Text Placeholder 22"/>
          <p:cNvSpPr>
            <a:spLocks noGrp="1"/>
          </p:cNvSpPr>
          <p:nvPr>
            <p:ph type="body" sz="quarter" idx="27" hasCustomPrompt="1"/>
          </p:nvPr>
        </p:nvSpPr>
        <p:spPr>
          <a:xfrm>
            <a:off x="2777485" y="3924011"/>
            <a:ext cx="2045424" cy="359637"/>
          </a:xfrm>
          <a:prstGeom prst="rect">
            <a:avLst/>
          </a:prstGeom>
        </p:spPr>
        <p:txBody>
          <a:bodyPr/>
          <a:lstStyle>
            <a:lvl1pPr marL="0" indent="0" algn="l">
              <a:buClr>
                <a:srgbClr val="FF545F"/>
              </a:buClr>
              <a:buFont typeface="Arial" panose="020B0604020202020204" pitchFamily="34" charset="0"/>
              <a:buNone/>
              <a:defRPr sz="1800" baseline="0">
                <a:solidFill>
                  <a:schemeClr val="accent3"/>
                </a:solidFill>
                <a:latin typeface="Georgia" panose="02040502050405020303" pitchFamily="18" charset="0"/>
              </a:defRPr>
            </a:lvl1pPr>
          </a:lstStyle>
          <a:p>
            <a:pPr lvl="0"/>
            <a:r>
              <a:rPr lang="en-US"/>
              <a:t>First last name</a:t>
            </a:r>
          </a:p>
        </p:txBody>
      </p:sp>
      <p:sp>
        <p:nvSpPr>
          <p:cNvPr id="74" name="Text Placeholder 22"/>
          <p:cNvSpPr>
            <a:spLocks noGrp="1"/>
          </p:cNvSpPr>
          <p:nvPr>
            <p:ph type="body" sz="quarter" idx="28" hasCustomPrompt="1"/>
          </p:nvPr>
        </p:nvSpPr>
        <p:spPr>
          <a:xfrm>
            <a:off x="2777485" y="4344555"/>
            <a:ext cx="2045424" cy="297008"/>
          </a:xfrm>
          <a:prstGeom prst="rect">
            <a:avLst/>
          </a:prstGeom>
        </p:spPr>
        <p:txBody>
          <a:bodyPr/>
          <a:lstStyle>
            <a:lvl1pPr marL="0" indent="0" algn="l">
              <a:buClr>
                <a:srgbClr val="FF545F"/>
              </a:buClr>
              <a:buFont typeface="Arial" panose="020B0604020202020204" pitchFamily="34" charset="0"/>
              <a:buNone/>
              <a:defRPr sz="1200">
                <a:solidFill>
                  <a:srgbClr val="063161"/>
                </a:solidFill>
                <a:latin typeface="Georgia" panose="02040502050405020303" pitchFamily="18" charset="0"/>
              </a:defRPr>
            </a:lvl1pPr>
          </a:lstStyle>
          <a:p>
            <a:pPr lvl="0"/>
            <a:r>
              <a:rPr lang="en-US"/>
              <a:t>Lorem ipsum dolor sit</a:t>
            </a:r>
          </a:p>
        </p:txBody>
      </p:sp>
      <p:sp>
        <p:nvSpPr>
          <p:cNvPr id="75" name="Text Placeholder 22"/>
          <p:cNvSpPr>
            <a:spLocks noGrp="1"/>
          </p:cNvSpPr>
          <p:nvPr>
            <p:ph type="body" sz="quarter" idx="29" hasCustomPrompt="1"/>
          </p:nvPr>
        </p:nvSpPr>
        <p:spPr>
          <a:xfrm>
            <a:off x="5080851" y="4641562"/>
            <a:ext cx="2045424" cy="1481275"/>
          </a:xfrm>
          <a:prstGeom prst="rect">
            <a:avLst/>
          </a:prstGeom>
        </p:spPr>
        <p:txBody>
          <a:bodyPr/>
          <a:lstStyle>
            <a:lvl1pPr marL="0" indent="0" algn="l">
              <a:buClr>
                <a:srgbClr val="FF545F"/>
              </a:buClr>
              <a:buFont typeface="Arial" panose="020B0604020202020204" pitchFamily="34" charset="0"/>
              <a:buNone/>
              <a:defRPr sz="1200">
                <a:solidFill>
                  <a:srgbClr val="063161"/>
                </a:solidFill>
                <a:latin typeface="Georgia" panose="02040502050405020303" pitchFamily="18" charset="0"/>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a:t>
            </a:r>
          </a:p>
        </p:txBody>
      </p:sp>
      <p:sp>
        <p:nvSpPr>
          <p:cNvPr id="76" name="Text Placeholder 22"/>
          <p:cNvSpPr>
            <a:spLocks noGrp="1"/>
          </p:cNvSpPr>
          <p:nvPr>
            <p:ph type="body" sz="quarter" idx="30" hasCustomPrompt="1"/>
          </p:nvPr>
        </p:nvSpPr>
        <p:spPr>
          <a:xfrm>
            <a:off x="5080851" y="3924011"/>
            <a:ext cx="2045424" cy="359637"/>
          </a:xfrm>
          <a:prstGeom prst="rect">
            <a:avLst/>
          </a:prstGeom>
        </p:spPr>
        <p:txBody>
          <a:bodyPr/>
          <a:lstStyle>
            <a:lvl1pPr marL="0" indent="0" algn="l">
              <a:buClr>
                <a:srgbClr val="FF545F"/>
              </a:buClr>
              <a:buFont typeface="Arial" panose="020B0604020202020204" pitchFamily="34" charset="0"/>
              <a:buNone/>
              <a:defRPr sz="1800" baseline="0">
                <a:solidFill>
                  <a:schemeClr val="accent3"/>
                </a:solidFill>
                <a:latin typeface="Georgia" panose="02040502050405020303" pitchFamily="18" charset="0"/>
              </a:defRPr>
            </a:lvl1pPr>
          </a:lstStyle>
          <a:p>
            <a:pPr lvl="0"/>
            <a:r>
              <a:rPr lang="en-US"/>
              <a:t>First last name</a:t>
            </a:r>
          </a:p>
        </p:txBody>
      </p:sp>
      <p:sp>
        <p:nvSpPr>
          <p:cNvPr id="77" name="Text Placeholder 22"/>
          <p:cNvSpPr>
            <a:spLocks noGrp="1"/>
          </p:cNvSpPr>
          <p:nvPr>
            <p:ph type="body" sz="quarter" idx="31" hasCustomPrompt="1"/>
          </p:nvPr>
        </p:nvSpPr>
        <p:spPr>
          <a:xfrm>
            <a:off x="5080851" y="4344555"/>
            <a:ext cx="2045424" cy="297008"/>
          </a:xfrm>
          <a:prstGeom prst="rect">
            <a:avLst/>
          </a:prstGeom>
        </p:spPr>
        <p:txBody>
          <a:bodyPr/>
          <a:lstStyle>
            <a:lvl1pPr marL="0" indent="0" algn="l">
              <a:buClr>
                <a:srgbClr val="FF545F"/>
              </a:buClr>
              <a:buFont typeface="Arial" panose="020B0604020202020204" pitchFamily="34" charset="0"/>
              <a:buNone/>
              <a:defRPr sz="1200">
                <a:solidFill>
                  <a:srgbClr val="063161"/>
                </a:solidFill>
                <a:latin typeface="Georgia" panose="02040502050405020303" pitchFamily="18" charset="0"/>
              </a:defRPr>
            </a:lvl1pPr>
          </a:lstStyle>
          <a:p>
            <a:pPr lvl="0"/>
            <a:r>
              <a:rPr lang="en-US"/>
              <a:t>Lorem ipsum dolor sit</a:t>
            </a:r>
          </a:p>
        </p:txBody>
      </p:sp>
      <p:sp>
        <p:nvSpPr>
          <p:cNvPr id="78" name="Text Placeholder 22"/>
          <p:cNvSpPr>
            <a:spLocks noGrp="1"/>
          </p:cNvSpPr>
          <p:nvPr>
            <p:ph type="body" sz="quarter" idx="32" hasCustomPrompt="1"/>
          </p:nvPr>
        </p:nvSpPr>
        <p:spPr>
          <a:xfrm>
            <a:off x="7384216" y="4641562"/>
            <a:ext cx="2045424" cy="1481275"/>
          </a:xfrm>
          <a:prstGeom prst="rect">
            <a:avLst/>
          </a:prstGeom>
        </p:spPr>
        <p:txBody>
          <a:bodyPr/>
          <a:lstStyle>
            <a:lvl1pPr marL="0" indent="0" algn="l">
              <a:buClr>
                <a:srgbClr val="FF545F"/>
              </a:buClr>
              <a:buFont typeface="Arial" panose="020B0604020202020204" pitchFamily="34" charset="0"/>
              <a:buNone/>
              <a:defRPr sz="1200">
                <a:solidFill>
                  <a:srgbClr val="063161"/>
                </a:solidFill>
                <a:latin typeface="Georgia" panose="02040502050405020303" pitchFamily="18" charset="0"/>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a:t>
            </a:r>
          </a:p>
        </p:txBody>
      </p:sp>
      <p:sp>
        <p:nvSpPr>
          <p:cNvPr id="79" name="Text Placeholder 22"/>
          <p:cNvSpPr>
            <a:spLocks noGrp="1"/>
          </p:cNvSpPr>
          <p:nvPr>
            <p:ph type="body" sz="quarter" idx="33" hasCustomPrompt="1"/>
          </p:nvPr>
        </p:nvSpPr>
        <p:spPr>
          <a:xfrm>
            <a:off x="7384216" y="3924011"/>
            <a:ext cx="2045424" cy="359637"/>
          </a:xfrm>
          <a:prstGeom prst="rect">
            <a:avLst/>
          </a:prstGeom>
        </p:spPr>
        <p:txBody>
          <a:bodyPr/>
          <a:lstStyle>
            <a:lvl1pPr marL="0" indent="0" algn="l">
              <a:buClr>
                <a:srgbClr val="FF545F"/>
              </a:buClr>
              <a:buFont typeface="Arial" panose="020B0604020202020204" pitchFamily="34" charset="0"/>
              <a:buNone/>
              <a:defRPr sz="1800" baseline="0">
                <a:solidFill>
                  <a:schemeClr val="accent3"/>
                </a:solidFill>
                <a:latin typeface="Georgia" panose="02040502050405020303" pitchFamily="18" charset="0"/>
              </a:defRPr>
            </a:lvl1pPr>
          </a:lstStyle>
          <a:p>
            <a:pPr lvl="0"/>
            <a:r>
              <a:rPr lang="en-US"/>
              <a:t>First last name</a:t>
            </a:r>
          </a:p>
        </p:txBody>
      </p:sp>
      <p:sp>
        <p:nvSpPr>
          <p:cNvPr id="80" name="Text Placeholder 22"/>
          <p:cNvSpPr>
            <a:spLocks noGrp="1"/>
          </p:cNvSpPr>
          <p:nvPr>
            <p:ph type="body" sz="quarter" idx="34" hasCustomPrompt="1"/>
          </p:nvPr>
        </p:nvSpPr>
        <p:spPr>
          <a:xfrm>
            <a:off x="7384216" y="4344555"/>
            <a:ext cx="2045424" cy="297008"/>
          </a:xfrm>
          <a:prstGeom prst="rect">
            <a:avLst/>
          </a:prstGeom>
        </p:spPr>
        <p:txBody>
          <a:bodyPr/>
          <a:lstStyle>
            <a:lvl1pPr marL="0" indent="0" algn="l">
              <a:buClr>
                <a:srgbClr val="FF545F"/>
              </a:buClr>
              <a:buFont typeface="Arial" panose="020B0604020202020204" pitchFamily="34" charset="0"/>
              <a:buNone/>
              <a:defRPr sz="1200">
                <a:solidFill>
                  <a:srgbClr val="063161"/>
                </a:solidFill>
                <a:latin typeface="Georgia" panose="02040502050405020303" pitchFamily="18" charset="0"/>
              </a:defRPr>
            </a:lvl1pPr>
          </a:lstStyle>
          <a:p>
            <a:pPr lvl="0"/>
            <a:r>
              <a:rPr lang="en-US"/>
              <a:t>Lorem ipsum dolor sit</a:t>
            </a:r>
          </a:p>
        </p:txBody>
      </p:sp>
      <p:sp>
        <p:nvSpPr>
          <p:cNvPr id="81" name="Text Placeholder 22"/>
          <p:cNvSpPr>
            <a:spLocks noGrp="1"/>
          </p:cNvSpPr>
          <p:nvPr>
            <p:ph type="body" sz="quarter" idx="35" hasCustomPrompt="1"/>
          </p:nvPr>
        </p:nvSpPr>
        <p:spPr>
          <a:xfrm>
            <a:off x="9687582" y="4641562"/>
            <a:ext cx="2045424" cy="1481275"/>
          </a:xfrm>
          <a:prstGeom prst="rect">
            <a:avLst/>
          </a:prstGeom>
        </p:spPr>
        <p:txBody>
          <a:bodyPr/>
          <a:lstStyle>
            <a:lvl1pPr marL="0" indent="0" algn="l">
              <a:buClr>
                <a:srgbClr val="FF545F"/>
              </a:buClr>
              <a:buFont typeface="Arial" panose="020B0604020202020204" pitchFamily="34" charset="0"/>
              <a:buNone/>
              <a:defRPr sz="1200">
                <a:solidFill>
                  <a:srgbClr val="063161"/>
                </a:solidFill>
                <a:latin typeface="Georgia" panose="02040502050405020303" pitchFamily="18" charset="0"/>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a:t>
            </a:r>
          </a:p>
        </p:txBody>
      </p:sp>
      <p:sp>
        <p:nvSpPr>
          <p:cNvPr id="82" name="Text Placeholder 22"/>
          <p:cNvSpPr>
            <a:spLocks noGrp="1"/>
          </p:cNvSpPr>
          <p:nvPr>
            <p:ph type="body" sz="quarter" idx="36" hasCustomPrompt="1"/>
          </p:nvPr>
        </p:nvSpPr>
        <p:spPr>
          <a:xfrm>
            <a:off x="9687582" y="3924011"/>
            <a:ext cx="2045424" cy="359637"/>
          </a:xfrm>
          <a:prstGeom prst="rect">
            <a:avLst/>
          </a:prstGeom>
        </p:spPr>
        <p:txBody>
          <a:bodyPr/>
          <a:lstStyle>
            <a:lvl1pPr marL="0" indent="0" algn="l">
              <a:buClr>
                <a:srgbClr val="FF545F"/>
              </a:buClr>
              <a:buFont typeface="Arial" panose="020B0604020202020204" pitchFamily="34" charset="0"/>
              <a:buNone/>
              <a:defRPr sz="1800" baseline="0">
                <a:solidFill>
                  <a:schemeClr val="accent3"/>
                </a:solidFill>
                <a:latin typeface="Georgia" panose="02040502050405020303" pitchFamily="18" charset="0"/>
              </a:defRPr>
            </a:lvl1pPr>
          </a:lstStyle>
          <a:p>
            <a:pPr lvl="0"/>
            <a:r>
              <a:rPr lang="en-US"/>
              <a:t>First last name</a:t>
            </a:r>
          </a:p>
        </p:txBody>
      </p:sp>
      <p:sp>
        <p:nvSpPr>
          <p:cNvPr id="83" name="Text Placeholder 22"/>
          <p:cNvSpPr>
            <a:spLocks noGrp="1"/>
          </p:cNvSpPr>
          <p:nvPr>
            <p:ph type="body" sz="quarter" idx="37" hasCustomPrompt="1"/>
          </p:nvPr>
        </p:nvSpPr>
        <p:spPr>
          <a:xfrm>
            <a:off x="9687582" y="4344555"/>
            <a:ext cx="2045424" cy="297008"/>
          </a:xfrm>
          <a:prstGeom prst="rect">
            <a:avLst/>
          </a:prstGeom>
        </p:spPr>
        <p:txBody>
          <a:bodyPr/>
          <a:lstStyle>
            <a:lvl1pPr marL="0" indent="0" algn="l">
              <a:buClr>
                <a:srgbClr val="FF545F"/>
              </a:buClr>
              <a:buFont typeface="Arial" panose="020B0604020202020204" pitchFamily="34" charset="0"/>
              <a:buNone/>
              <a:defRPr sz="1200">
                <a:solidFill>
                  <a:srgbClr val="063161"/>
                </a:solidFill>
                <a:latin typeface="Georgia" panose="02040502050405020303" pitchFamily="18" charset="0"/>
              </a:defRPr>
            </a:lvl1pPr>
          </a:lstStyle>
          <a:p>
            <a:pPr lvl="0"/>
            <a:r>
              <a:rPr lang="en-US"/>
              <a:t>Lorem ipsum dolor sit</a:t>
            </a:r>
          </a:p>
        </p:txBody>
      </p:sp>
    </p:spTree>
    <p:extLst>
      <p:ext uri="{BB962C8B-B14F-4D97-AF65-F5344CB8AC3E}">
        <p14:creationId xmlns:p14="http://schemas.microsoft.com/office/powerpoint/2010/main" val="570984457"/>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1_Testimonial for 1">
    <p:spTree>
      <p:nvGrpSpPr>
        <p:cNvPr id="1" name=""/>
        <p:cNvGrpSpPr/>
        <p:nvPr/>
      </p:nvGrpSpPr>
      <p:grpSpPr>
        <a:xfrm>
          <a:off x="0" y="0"/>
          <a:ext cx="0" cy="0"/>
          <a:chOff x="0" y="0"/>
          <a:chExt cx="0" cy="0"/>
        </a:xfrm>
      </p:grpSpPr>
      <p:pic>
        <p:nvPicPr>
          <p:cNvPr id="43" name="Picture 42"/>
          <p:cNvPicPr>
            <a:picLocks noChangeAspect="1"/>
          </p:cNvPicPr>
          <p:nvPr userDrawn="1"/>
        </p:nvPicPr>
        <p:blipFill>
          <a:blip r:embed="rId2"/>
          <a:stretch>
            <a:fillRect/>
          </a:stretch>
        </p:blipFill>
        <p:spPr>
          <a:xfrm>
            <a:off x="5139310" y="3417088"/>
            <a:ext cx="1922906" cy="1429333"/>
          </a:xfrm>
          <a:prstGeom prst="rect">
            <a:avLst/>
          </a:prstGeom>
        </p:spPr>
      </p:pic>
      <p:pic>
        <p:nvPicPr>
          <p:cNvPr id="23" name="Picture 22"/>
          <p:cNvPicPr>
            <a:picLocks noChangeAspect="1"/>
          </p:cNvPicPr>
          <p:nvPr userDrawn="1"/>
        </p:nvPicPr>
        <p:blipFill>
          <a:blip r:embed="rId3">
            <a:duotone>
              <a:prstClr val="black"/>
              <a:schemeClr val="tx2">
                <a:tint val="45000"/>
                <a:satMod val="400000"/>
              </a:schemeClr>
            </a:duotone>
          </a:blip>
          <a:stretch>
            <a:fillRect/>
          </a:stretch>
        </p:blipFill>
        <p:spPr>
          <a:xfrm>
            <a:off x="4572000" y="2729998"/>
            <a:ext cx="801213" cy="166096"/>
          </a:xfrm>
          <a:prstGeom prst="rect">
            <a:avLst/>
          </a:prstGeom>
        </p:spPr>
      </p:pic>
      <p:pic>
        <p:nvPicPr>
          <p:cNvPr id="25" name="Picture 24"/>
          <p:cNvPicPr>
            <a:picLocks noChangeAspect="1"/>
          </p:cNvPicPr>
          <p:nvPr userDrawn="1"/>
        </p:nvPicPr>
        <p:blipFill>
          <a:blip r:embed="rId3">
            <a:duotone>
              <a:prstClr val="black"/>
              <a:schemeClr val="tx2">
                <a:tint val="45000"/>
                <a:satMod val="400000"/>
              </a:schemeClr>
            </a:duotone>
          </a:blip>
          <a:stretch>
            <a:fillRect/>
          </a:stretch>
        </p:blipFill>
        <p:spPr>
          <a:xfrm rot="10800000">
            <a:off x="6818787" y="2729998"/>
            <a:ext cx="801213" cy="166096"/>
          </a:xfrm>
          <a:prstGeom prst="rect">
            <a:avLst/>
          </a:prstGeom>
        </p:spPr>
      </p:pic>
      <p:sp>
        <p:nvSpPr>
          <p:cNvPr id="20" name="Picture Placeholder 4"/>
          <p:cNvSpPr>
            <a:spLocks noGrp="1"/>
          </p:cNvSpPr>
          <p:nvPr userDrawn="1">
            <p:ph type="pic" sz="quarter" idx="17"/>
          </p:nvPr>
        </p:nvSpPr>
        <p:spPr>
          <a:xfrm>
            <a:off x="5595938" y="2308225"/>
            <a:ext cx="1009650" cy="1009650"/>
          </a:xfrm>
          <a:prstGeom prst="rect">
            <a:avLst/>
          </a:prstGeom>
        </p:spPr>
        <p:txBody>
          <a:bodyPr/>
          <a:lstStyle>
            <a:lvl1pPr algn="ctr">
              <a:defRPr sz="1200">
                <a:solidFill>
                  <a:schemeClr val="bg1"/>
                </a:solidFill>
              </a:defRPr>
            </a:lvl1pPr>
          </a:lstStyle>
          <a:p>
            <a:endParaRPr lang="en-IN"/>
          </a:p>
        </p:txBody>
      </p:sp>
      <p:sp>
        <p:nvSpPr>
          <p:cNvPr id="22" name="Text Placeholder 22"/>
          <p:cNvSpPr>
            <a:spLocks noGrp="1"/>
          </p:cNvSpPr>
          <p:nvPr userDrawn="1">
            <p:ph type="body" sz="quarter" idx="18" hasCustomPrompt="1"/>
          </p:nvPr>
        </p:nvSpPr>
        <p:spPr>
          <a:xfrm>
            <a:off x="1856809" y="3511549"/>
            <a:ext cx="8487908" cy="1289051"/>
          </a:xfrm>
          <a:prstGeom prst="rect">
            <a:avLst/>
          </a:prstGeom>
        </p:spPr>
        <p:txBody>
          <a:bodyPr/>
          <a:lstStyle>
            <a:lvl1pPr marL="0" indent="0" algn="ctr">
              <a:buClr>
                <a:srgbClr val="FF545F"/>
              </a:buClr>
              <a:buFont typeface="Arial" panose="020B0604020202020204" pitchFamily="34" charset="0"/>
              <a:buNone/>
              <a:defRPr sz="1600">
                <a:solidFill>
                  <a:schemeClr val="accent3"/>
                </a:solidFill>
                <a:latin typeface="Georgia" panose="02040502050405020303" pitchFamily="18" charset="0"/>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a:t>
            </a:r>
            <a:r>
              <a:rPr lang="en-US" err="1"/>
              <a:t>dolore</a:t>
            </a:r>
            <a:r>
              <a:rPr lang="en-US"/>
              <a:t>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a:t>
            </a:r>
          </a:p>
        </p:txBody>
      </p:sp>
      <p:sp>
        <p:nvSpPr>
          <p:cNvPr id="26" name="Text Placeholder 22"/>
          <p:cNvSpPr>
            <a:spLocks noGrp="1"/>
          </p:cNvSpPr>
          <p:nvPr userDrawn="1">
            <p:ph type="body" sz="quarter" idx="19" hasCustomPrompt="1"/>
          </p:nvPr>
        </p:nvSpPr>
        <p:spPr>
          <a:xfrm>
            <a:off x="4630370" y="5387139"/>
            <a:ext cx="2940786" cy="324343"/>
          </a:xfrm>
          <a:prstGeom prst="rect">
            <a:avLst/>
          </a:prstGeom>
        </p:spPr>
        <p:txBody>
          <a:bodyPr/>
          <a:lstStyle>
            <a:lvl1pPr marL="0" indent="0" algn="ctr">
              <a:buClr>
                <a:srgbClr val="FF545F"/>
              </a:buClr>
              <a:buFont typeface="Arial" panose="020B0604020202020204" pitchFamily="34" charset="0"/>
              <a:buNone/>
              <a:defRPr sz="1200">
                <a:solidFill>
                  <a:schemeClr val="accent3"/>
                </a:solidFill>
                <a:latin typeface="Georgia" panose="02040502050405020303" pitchFamily="18" charset="0"/>
              </a:defRPr>
            </a:lvl1pPr>
          </a:lstStyle>
          <a:p>
            <a:pPr lvl="0"/>
            <a:r>
              <a:rPr lang="en-US"/>
              <a:t>Company name</a:t>
            </a:r>
          </a:p>
        </p:txBody>
      </p:sp>
      <p:sp>
        <p:nvSpPr>
          <p:cNvPr id="27" name="Text Placeholder 22"/>
          <p:cNvSpPr>
            <a:spLocks noGrp="1"/>
          </p:cNvSpPr>
          <p:nvPr userDrawn="1">
            <p:ph type="body" sz="quarter" idx="20" hasCustomPrompt="1"/>
          </p:nvPr>
        </p:nvSpPr>
        <p:spPr>
          <a:xfrm>
            <a:off x="4630370" y="5086350"/>
            <a:ext cx="2940786" cy="324343"/>
          </a:xfrm>
          <a:prstGeom prst="rect">
            <a:avLst/>
          </a:prstGeom>
        </p:spPr>
        <p:txBody>
          <a:bodyPr/>
          <a:lstStyle>
            <a:lvl1pPr marL="0" indent="0" algn="ctr">
              <a:buClr>
                <a:srgbClr val="FF545F"/>
              </a:buClr>
              <a:buFont typeface="Arial" panose="020B0604020202020204" pitchFamily="34" charset="0"/>
              <a:buNone/>
              <a:defRPr sz="1800" spc="600">
                <a:solidFill>
                  <a:schemeClr val="accent3"/>
                </a:solidFill>
                <a:latin typeface="Georgia" panose="02040502050405020303" pitchFamily="18" charset="0"/>
              </a:defRPr>
            </a:lvl1pPr>
          </a:lstStyle>
          <a:p>
            <a:pPr lvl="0"/>
            <a:r>
              <a:rPr lang="en-US"/>
              <a:t>Name of person</a:t>
            </a:r>
          </a:p>
        </p:txBody>
      </p:sp>
      <p:sp>
        <p:nvSpPr>
          <p:cNvPr id="45" name="Text Placeholder 22"/>
          <p:cNvSpPr>
            <a:spLocks noGrp="1"/>
          </p:cNvSpPr>
          <p:nvPr userDrawn="1">
            <p:ph type="body" sz="quarter" idx="11" hasCustomPrompt="1"/>
          </p:nvPr>
        </p:nvSpPr>
        <p:spPr>
          <a:xfrm>
            <a:off x="457200" y="460357"/>
            <a:ext cx="6858000" cy="533400"/>
          </a:xfrm>
          <a:prstGeom prst="rect">
            <a:avLst/>
          </a:prstGeom>
        </p:spPr>
        <p:txBody>
          <a:bodyPr/>
          <a:lstStyle>
            <a:lvl1pPr>
              <a:defRPr sz="3000">
                <a:solidFill>
                  <a:schemeClr val="accent3"/>
                </a:solidFill>
                <a:latin typeface="Georgia" panose="02040502050405020303" pitchFamily="18" charset="0"/>
              </a:defRPr>
            </a:lvl1pPr>
          </a:lstStyle>
          <a:p>
            <a:pPr lvl="0"/>
            <a:r>
              <a:rPr lang="en-IN"/>
              <a:t>Content slide title goes here</a:t>
            </a:r>
            <a:endParaRPr lang="en-US"/>
          </a:p>
        </p:txBody>
      </p:sp>
      <p:sp>
        <p:nvSpPr>
          <p:cNvPr id="46" name="Text Placeholder 22"/>
          <p:cNvSpPr>
            <a:spLocks noGrp="1"/>
          </p:cNvSpPr>
          <p:nvPr userDrawn="1">
            <p:ph type="body" sz="quarter" idx="12" hasCustomPrompt="1"/>
          </p:nvPr>
        </p:nvSpPr>
        <p:spPr>
          <a:xfrm>
            <a:off x="457200" y="1022785"/>
            <a:ext cx="9372600" cy="533400"/>
          </a:xfrm>
          <a:prstGeom prst="rect">
            <a:avLst/>
          </a:prstGeom>
        </p:spPr>
        <p:txBody>
          <a:bodyPr/>
          <a:lstStyle>
            <a:lvl1pPr>
              <a:defRPr sz="2200">
                <a:solidFill>
                  <a:schemeClr val="accent3"/>
                </a:solidFill>
                <a:latin typeface="Georgia" panose="02040502050405020303" pitchFamily="18" charset="0"/>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endParaRPr lang="en-US"/>
          </a:p>
        </p:txBody>
      </p:sp>
      <p:sp>
        <p:nvSpPr>
          <p:cNvPr id="13" name="Slide Number Placeholder 5"/>
          <p:cNvSpPr txBox="1">
            <a:spLocks/>
          </p:cNvSpPr>
          <p:nvPr userDrawn="1"/>
        </p:nvSpPr>
        <p:spPr>
          <a:xfrm>
            <a:off x="464594" y="6546567"/>
            <a:ext cx="682256" cy="215444"/>
          </a:xfrm>
          <a:prstGeom prst="rect">
            <a:avLst/>
          </a:prstGeom>
        </p:spPr>
        <p:txBody>
          <a:bodyPr lIns="0" tIns="0" rIns="0" bIns="0" anchor="ctr">
            <a:noAutofit/>
          </a:bodyPr>
          <a:lstStyle>
            <a:defPPr>
              <a:defRPr lang="en-US"/>
            </a:defPPr>
            <a:lvl1pPr marL="0" algn="l" defTabSz="914400" rtl="0" eaLnBrk="1" latinLnBrk="0" hangingPunct="1">
              <a:defRPr sz="800" kern="1200">
                <a:solidFill>
                  <a:srgbClr val="053061"/>
                </a:solidFill>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A285110E-A93C-E24B-BA01-8EFF0EF70079}" type="slidenum">
              <a:rPr kumimoji="0" lang="en-US" sz="800" b="1" i="0" u="none" strike="noStrike" kern="1200" cap="none" spc="0" normalizeH="0" baseline="0" noProof="0" smtClean="0">
                <a:ln>
                  <a:noFill/>
                </a:ln>
                <a:solidFill>
                  <a:srgbClr val="073262"/>
                </a:solidFill>
                <a:effectLst/>
                <a:uLnTx/>
                <a:uFillTx/>
                <a:latin typeface="Georgia"/>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800" b="1" i="0" u="none" strike="noStrike" kern="1200" cap="none" spc="0" normalizeH="0" baseline="0" noProof="0">
              <a:ln>
                <a:noFill/>
              </a:ln>
              <a:solidFill>
                <a:srgbClr val="073262"/>
              </a:solidFill>
              <a:effectLst/>
              <a:uLnTx/>
              <a:uFillTx/>
              <a:latin typeface="Georgia"/>
            </a:endParaRPr>
          </a:p>
        </p:txBody>
      </p:sp>
      <p:sp>
        <p:nvSpPr>
          <p:cNvPr id="14" name="TextBox 13"/>
          <p:cNvSpPr txBox="1"/>
          <p:nvPr userDrawn="1"/>
        </p:nvSpPr>
        <p:spPr>
          <a:xfrm>
            <a:off x="805722" y="6546567"/>
            <a:ext cx="2361408" cy="215444"/>
          </a:xfrm>
          <a:prstGeom prst="rect">
            <a:avLst/>
          </a:prstGeom>
          <a:noFill/>
        </p:spPr>
        <p:txBody>
          <a:bodyPr wrap="square" lIns="0" tIns="0" rIns="0" b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73262"/>
                </a:solidFill>
                <a:effectLst/>
                <a:uLnTx/>
                <a:uFillTx/>
                <a:latin typeface="Georgia"/>
                <a:ea typeface="Georgia" charset="0"/>
                <a:cs typeface="Georgia" charset="0"/>
              </a:rPr>
              <a:t>® 2017 Copyright Genpact. All Rights Reserved.</a:t>
            </a:r>
          </a:p>
        </p:txBody>
      </p:sp>
      <p:pic>
        <p:nvPicPr>
          <p:cNvPr id="15" name="Picture 14"/>
          <p:cNvPicPr>
            <a:picLocks noChangeAspect="1"/>
          </p:cNvPicPr>
          <p:nvPr userDrawn="1"/>
        </p:nvPicPr>
        <p:blipFill>
          <a:blip r:embed="rId4"/>
          <a:stretch>
            <a:fillRect/>
          </a:stretch>
        </p:blipFill>
        <p:spPr>
          <a:xfrm>
            <a:off x="10893034" y="6462131"/>
            <a:ext cx="839972" cy="309081"/>
          </a:xfrm>
          <a:prstGeom prst="rect">
            <a:avLst/>
          </a:prstGeom>
        </p:spPr>
      </p:pic>
    </p:spTree>
    <p:extLst>
      <p:ext uri="{BB962C8B-B14F-4D97-AF65-F5344CB8AC3E}">
        <p14:creationId xmlns:p14="http://schemas.microsoft.com/office/powerpoint/2010/main" val="3563338692"/>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1_Testimonial for 3">
    <p:spTree>
      <p:nvGrpSpPr>
        <p:cNvPr id="1" name=""/>
        <p:cNvGrpSpPr/>
        <p:nvPr/>
      </p:nvGrpSpPr>
      <p:grpSpPr>
        <a:xfrm>
          <a:off x="0" y="0"/>
          <a:ext cx="0" cy="0"/>
          <a:chOff x="0" y="0"/>
          <a:chExt cx="0" cy="0"/>
        </a:xfrm>
      </p:grpSpPr>
      <p:pic>
        <p:nvPicPr>
          <p:cNvPr id="43" name="Picture 42"/>
          <p:cNvPicPr>
            <a:picLocks noChangeAspect="1"/>
          </p:cNvPicPr>
          <p:nvPr userDrawn="1"/>
        </p:nvPicPr>
        <p:blipFill>
          <a:blip r:embed="rId2"/>
          <a:stretch>
            <a:fillRect/>
          </a:stretch>
        </p:blipFill>
        <p:spPr>
          <a:xfrm>
            <a:off x="5069124" y="3417088"/>
            <a:ext cx="1922906" cy="1429333"/>
          </a:xfrm>
          <a:prstGeom prst="rect">
            <a:avLst/>
          </a:prstGeom>
        </p:spPr>
      </p:pic>
      <p:pic>
        <p:nvPicPr>
          <p:cNvPr id="9" name="Picture 8"/>
          <p:cNvPicPr>
            <a:picLocks noChangeAspect="1"/>
          </p:cNvPicPr>
          <p:nvPr userDrawn="1"/>
        </p:nvPicPr>
        <p:blipFill>
          <a:blip r:embed="rId2"/>
          <a:stretch>
            <a:fillRect/>
          </a:stretch>
        </p:blipFill>
        <p:spPr>
          <a:xfrm>
            <a:off x="1492028" y="3417088"/>
            <a:ext cx="1922906" cy="1429333"/>
          </a:xfrm>
          <a:prstGeom prst="rect">
            <a:avLst/>
          </a:prstGeom>
        </p:spPr>
      </p:pic>
      <p:pic>
        <p:nvPicPr>
          <p:cNvPr id="23" name="Picture 22"/>
          <p:cNvPicPr>
            <a:picLocks noChangeAspect="1"/>
          </p:cNvPicPr>
          <p:nvPr userDrawn="1"/>
        </p:nvPicPr>
        <p:blipFill>
          <a:blip r:embed="rId3">
            <a:duotone>
              <a:prstClr val="black"/>
              <a:schemeClr val="tx2">
                <a:tint val="45000"/>
                <a:satMod val="400000"/>
              </a:schemeClr>
            </a:duotone>
          </a:blip>
          <a:stretch>
            <a:fillRect/>
          </a:stretch>
        </p:blipFill>
        <p:spPr>
          <a:xfrm>
            <a:off x="4544677" y="2729998"/>
            <a:ext cx="801213" cy="166096"/>
          </a:xfrm>
          <a:prstGeom prst="rect">
            <a:avLst/>
          </a:prstGeom>
        </p:spPr>
      </p:pic>
      <p:pic>
        <p:nvPicPr>
          <p:cNvPr id="25" name="Picture 24"/>
          <p:cNvPicPr>
            <a:picLocks noChangeAspect="1"/>
          </p:cNvPicPr>
          <p:nvPr userDrawn="1"/>
        </p:nvPicPr>
        <p:blipFill>
          <a:blip r:embed="rId3">
            <a:duotone>
              <a:prstClr val="black"/>
              <a:schemeClr val="tx2">
                <a:tint val="45000"/>
                <a:satMod val="400000"/>
              </a:schemeClr>
            </a:duotone>
          </a:blip>
          <a:stretch>
            <a:fillRect/>
          </a:stretch>
        </p:blipFill>
        <p:spPr>
          <a:xfrm rot="10800000">
            <a:off x="6715264" y="2729998"/>
            <a:ext cx="801213" cy="166096"/>
          </a:xfrm>
          <a:prstGeom prst="rect">
            <a:avLst/>
          </a:prstGeom>
        </p:spPr>
      </p:pic>
      <p:sp>
        <p:nvSpPr>
          <p:cNvPr id="5" name="Picture Placeholder 4"/>
          <p:cNvSpPr>
            <a:spLocks noGrp="1"/>
          </p:cNvSpPr>
          <p:nvPr userDrawn="1">
            <p:ph type="pic" sz="quarter" idx="13"/>
          </p:nvPr>
        </p:nvSpPr>
        <p:spPr>
          <a:xfrm>
            <a:off x="1949081" y="2308225"/>
            <a:ext cx="1009650" cy="1009650"/>
          </a:xfrm>
          <a:prstGeom prst="rect">
            <a:avLst/>
          </a:prstGeom>
        </p:spPr>
        <p:txBody>
          <a:bodyPr/>
          <a:lstStyle>
            <a:lvl1pPr algn="ctr">
              <a:defRPr sz="1200">
                <a:solidFill>
                  <a:schemeClr val="bg1"/>
                </a:solidFill>
              </a:defRPr>
            </a:lvl1pPr>
          </a:lstStyle>
          <a:p>
            <a:endParaRPr lang="en-IN"/>
          </a:p>
        </p:txBody>
      </p:sp>
      <p:sp>
        <p:nvSpPr>
          <p:cNvPr id="24" name="Text Placeholder 22"/>
          <p:cNvSpPr>
            <a:spLocks noGrp="1"/>
          </p:cNvSpPr>
          <p:nvPr userDrawn="1">
            <p:ph type="body" sz="quarter" idx="14" hasCustomPrompt="1"/>
          </p:nvPr>
        </p:nvSpPr>
        <p:spPr>
          <a:xfrm>
            <a:off x="983513" y="3511549"/>
            <a:ext cx="2940786" cy="1289051"/>
          </a:xfrm>
          <a:prstGeom prst="rect">
            <a:avLst/>
          </a:prstGeom>
        </p:spPr>
        <p:txBody>
          <a:bodyPr/>
          <a:lstStyle>
            <a:lvl1pPr marL="0" indent="0" algn="ctr">
              <a:buClr>
                <a:srgbClr val="FF545F"/>
              </a:buClr>
              <a:buFont typeface="Arial" panose="020B0604020202020204" pitchFamily="34" charset="0"/>
              <a:buNone/>
              <a:defRPr sz="1400">
                <a:solidFill>
                  <a:schemeClr val="accent3"/>
                </a:solidFill>
                <a:latin typeface="Georgia" panose="02040502050405020303" pitchFamily="18" charset="0"/>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a:t>
            </a:r>
          </a:p>
        </p:txBody>
      </p:sp>
      <p:pic>
        <p:nvPicPr>
          <p:cNvPr id="14" name="Picture 13"/>
          <p:cNvPicPr>
            <a:picLocks noChangeAspect="1"/>
          </p:cNvPicPr>
          <p:nvPr userDrawn="1"/>
        </p:nvPicPr>
        <p:blipFill>
          <a:blip r:embed="rId3">
            <a:duotone>
              <a:prstClr val="black"/>
              <a:schemeClr val="tx2">
                <a:tint val="45000"/>
                <a:satMod val="400000"/>
              </a:schemeClr>
            </a:duotone>
          </a:blip>
          <a:stretch>
            <a:fillRect/>
          </a:stretch>
        </p:blipFill>
        <p:spPr>
          <a:xfrm>
            <a:off x="968006" y="2729998"/>
            <a:ext cx="801213" cy="166096"/>
          </a:xfrm>
          <a:prstGeom prst="rect">
            <a:avLst/>
          </a:prstGeom>
        </p:spPr>
      </p:pic>
      <p:pic>
        <p:nvPicPr>
          <p:cNvPr id="35" name="Picture 34"/>
          <p:cNvPicPr>
            <a:picLocks noChangeAspect="1"/>
          </p:cNvPicPr>
          <p:nvPr userDrawn="1"/>
        </p:nvPicPr>
        <p:blipFill>
          <a:blip r:embed="rId3">
            <a:duotone>
              <a:prstClr val="black"/>
              <a:schemeClr val="tx2">
                <a:tint val="45000"/>
                <a:satMod val="400000"/>
              </a:schemeClr>
            </a:duotone>
          </a:blip>
          <a:stretch>
            <a:fillRect/>
          </a:stretch>
        </p:blipFill>
        <p:spPr>
          <a:xfrm rot="10800000">
            <a:off x="3138593" y="2729998"/>
            <a:ext cx="801213" cy="166096"/>
          </a:xfrm>
          <a:prstGeom prst="rect">
            <a:avLst/>
          </a:prstGeom>
        </p:spPr>
      </p:pic>
      <p:sp>
        <p:nvSpPr>
          <p:cNvPr id="37" name="Text Placeholder 22"/>
          <p:cNvSpPr>
            <a:spLocks noGrp="1"/>
          </p:cNvSpPr>
          <p:nvPr userDrawn="1">
            <p:ph type="body" sz="quarter" idx="16" hasCustomPrompt="1"/>
          </p:nvPr>
        </p:nvSpPr>
        <p:spPr>
          <a:xfrm>
            <a:off x="983513" y="5387139"/>
            <a:ext cx="2940786" cy="324343"/>
          </a:xfrm>
          <a:prstGeom prst="rect">
            <a:avLst/>
          </a:prstGeom>
        </p:spPr>
        <p:txBody>
          <a:bodyPr/>
          <a:lstStyle>
            <a:lvl1pPr marL="0" indent="0" algn="ctr">
              <a:buClr>
                <a:srgbClr val="FF545F"/>
              </a:buClr>
              <a:buFont typeface="Arial" panose="020B0604020202020204" pitchFamily="34" charset="0"/>
              <a:buNone/>
              <a:defRPr sz="1200">
                <a:solidFill>
                  <a:schemeClr val="accent3"/>
                </a:solidFill>
                <a:latin typeface="Georgia" panose="02040502050405020303" pitchFamily="18" charset="0"/>
              </a:defRPr>
            </a:lvl1pPr>
          </a:lstStyle>
          <a:p>
            <a:pPr lvl="0"/>
            <a:r>
              <a:rPr lang="en-US"/>
              <a:t>Company name</a:t>
            </a:r>
          </a:p>
        </p:txBody>
      </p:sp>
      <p:sp>
        <p:nvSpPr>
          <p:cNvPr id="36" name="Text Placeholder 22"/>
          <p:cNvSpPr>
            <a:spLocks noGrp="1"/>
          </p:cNvSpPr>
          <p:nvPr userDrawn="1">
            <p:ph type="body" sz="quarter" idx="15" hasCustomPrompt="1"/>
          </p:nvPr>
        </p:nvSpPr>
        <p:spPr>
          <a:xfrm>
            <a:off x="983513" y="5086350"/>
            <a:ext cx="2940786" cy="324343"/>
          </a:xfrm>
          <a:prstGeom prst="rect">
            <a:avLst/>
          </a:prstGeom>
        </p:spPr>
        <p:txBody>
          <a:bodyPr/>
          <a:lstStyle>
            <a:lvl1pPr marL="0" indent="0" algn="ctr">
              <a:buClr>
                <a:srgbClr val="FF545F"/>
              </a:buClr>
              <a:buFont typeface="Arial" panose="020B0604020202020204" pitchFamily="34" charset="0"/>
              <a:buNone/>
              <a:defRPr sz="1800" spc="600">
                <a:solidFill>
                  <a:schemeClr val="accent3"/>
                </a:solidFill>
                <a:latin typeface="Georgia" panose="02040502050405020303" pitchFamily="18" charset="0"/>
              </a:defRPr>
            </a:lvl1pPr>
          </a:lstStyle>
          <a:p>
            <a:pPr lvl="0"/>
            <a:r>
              <a:rPr lang="en-US"/>
              <a:t>Name of person</a:t>
            </a:r>
          </a:p>
        </p:txBody>
      </p:sp>
      <p:sp>
        <p:nvSpPr>
          <p:cNvPr id="20" name="Picture Placeholder 4"/>
          <p:cNvSpPr>
            <a:spLocks noGrp="1"/>
          </p:cNvSpPr>
          <p:nvPr userDrawn="1">
            <p:ph type="pic" sz="quarter" idx="17"/>
          </p:nvPr>
        </p:nvSpPr>
        <p:spPr>
          <a:xfrm>
            <a:off x="5525752" y="2308225"/>
            <a:ext cx="1009650" cy="1009650"/>
          </a:xfrm>
          <a:prstGeom prst="rect">
            <a:avLst/>
          </a:prstGeom>
        </p:spPr>
        <p:txBody>
          <a:bodyPr/>
          <a:lstStyle>
            <a:lvl1pPr algn="ctr">
              <a:defRPr sz="1200">
                <a:solidFill>
                  <a:schemeClr val="bg1"/>
                </a:solidFill>
              </a:defRPr>
            </a:lvl1pPr>
          </a:lstStyle>
          <a:p>
            <a:endParaRPr lang="en-IN"/>
          </a:p>
        </p:txBody>
      </p:sp>
      <p:sp>
        <p:nvSpPr>
          <p:cNvPr id="22" name="Text Placeholder 22"/>
          <p:cNvSpPr>
            <a:spLocks noGrp="1"/>
          </p:cNvSpPr>
          <p:nvPr userDrawn="1">
            <p:ph type="body" sz="quarter" idx="18" hasCustomPrompt="1"/>
          </p:nvPr>
        </p:nvSpPr>
        <p:spPr>
          <a:xfrm>
            <a:off x="4560184" y="3511549"/>
            <a:ext cx="2940786" cy="1289051"/>
          </a:xfrm>
          <a:prstGeom prst="rect">
            <a:avLst/>
          </a:prstGeom>
        </p:spPr>
        <p:txBody>
          <a:bodyPr/>
          <a:lstStyle>
            <a:lvl1pPr marL="0" indent="0" algn="ctr">
              <a:buClr>
                <a:srgbClr val="FF545F"/>
              </a:buClr>
              <a:buFont typeface="Arial" panose="020B0604020202020204" pitchFamily="34" charset="0"/>
              <a:buNone/>
              <a:defRPr sz="1400">
                <a:solidFill>
                  <a:schemeClr val="accent3"/>
                </a:solidFill>
                <a:latin typeface="Georgia" panose="02040502050405020303" pitchFamily="18" charset="0"/>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a:t>
            </a:r>
          </a:p>
        </p:txBody>
      </p:sp>
      <p:sp>
        <p:nvSpPr>
          <p:cNvPr id="26" name="Text Placeholder 22"/>
          <p:cNvSpPr>
            <a:spLocks noGrp="1"/>
          </p:cNvSpPr>
          <p:nvPr userDrawn="1">
            <p:ph type="body" sz="quarter" idx="19" hasCustomPrompt="1"/>
          </p:nvPr>
        </p:nvSpPr>
        <p:spPr>
          <a:xfrm>
            <a:off x="4560184" y="5387139"/>
            <a:ext cx="2940786" cy="324343"/>
          </a:xfrm>
          <a:prstGeom prst="rect">
            <a:avLst/>
          </a:prstGeom>
        </p:spPr>
        <p:txBody>
          <a:bodyPr/>
          <a:lstStyle>
            <a:lvl1pPr marL="0" indent="0" algn="ctr">
              <a:buClr>
                <a:srgbClr val="FF545F"/>
              </a:buClr>
              <a:buFont typeface="Arial" panose="020B0604020202020204" pitchFamily="34" charset="0"/>
              <a:buNone/>
              <a:defRPr sz="1200">
                <a:solidFill>
                  <a:schemeClr val="accent3"/>
                </a:solidFill>
                <a:latin typeface="Georgia" panose="02040502050405020303" pitchFamily="18" charset="0"/>
              </a:defRPr>
            </a:lvl1pPr>
          </a:lstStyle>
          <a:p>
            <a:pPr lvl="0"/>
            <a:r>
              <a:rPr lang="en-US"/>
              <a:t>Company name</a:t>
            </a:r>
          </a:p>
        </p:txBody>
      </p:sp>
      <p:sp>
        <p:nvSpPr>
          <p:cNvPr id="27" name="Text Placeholder 22"/>
          <p:cNvSpPr>
            <a:spLocks noGrp="1"/>
          </p:cNvSpPr>
          <p:nvPr userDrawn="1">
            <p:ph type="body" sz="quarter" idx="20" hasCustomPrompt="1"/>
          </p:nvPr>
        </p:nvSpPr>
        <p:spPr>
          <a:xfrm>
            <a:off x="4560184" y="5086350"/>
            <a:ext cx="2940786" cy="324343"/>
          </a:xfrm>
          <a:prstGeom prst="rect">
            <a:avLst/>
          </a:prstGeom>
        </p:spPr>
        <p:txBody>
          <a:bodyPr/>
          <a:lstStyle>
            <a:lvl1pPr marL="0" indent="0" algn="ctr">
              <a:buClr>
                <a:srgbClr val="FF545F"/>
              </a:buClr>
              <a:buFont typeface="Arial" panose="020B0604020202020204" pitchFamily="34" charset="0"/>
              <a:buNone/>
              <a:defRPr sz="1800" spc="600">
                <a:solidFill>
                  <a:schemeClr val="accent3"/>
                </a:solidFill>
                <a:latin typeface="Georgia" panose="02040502050405020303" pitchFamily="18" charset="0"/>
              </a:defRPr>
            </a:lvl1pPr>
          </a:lstStyle>
          <a:p>
            <a:pPr lvl="0"/>
            <a:r>
              <a:rPr lang="en-US"/>
              <a:t>Name of person</a:t>
            </a:r>
          </a:p>
        </p:txBody>
      </p:sp>
      <p:sp>
        <p:nvSpPr>
          <p:cNvPr id="33" name="Picture Placeholder 4"/>
          <p:cNvSpPr>
            <a:spLocks noGrp="1"/>
          </p:cNvSpPr>
          <p:nvPr userDrawn="1">
            <p:ph type="pic" sz="quarter" idx="21"/>
          </p:nvPr>
        </p:nvSpPr>
        <p:spPr>
          <a:xfrm>
            <a:off x="9106148" y="2308225"/>
            <a:ext cx="1009650" cy="1009650"/>
          </a:xfrm>
          <a:prstGeom prst="rect">
            <a:avLst/>
          </a:prstGeom>
        </p:spPr>
        <p:txBody>
          <a:bodyPr/>
          <a:lstStyle>
            <a:lvl1pPr algn="ctr">
              <a:defRPr sz="1200">
                <a:solidFill>
                  <a:schemeClr val="bg1"/>
                </a:solidFill>
              </a:defRPr>
            </a:lvl1pPr>
          </a:lstStyle>
          <a:p>
            <a:endParaRPr lang="en-IN"/>
          </a:p>
        </p:txBody>
      </p:sp>
      <p:pic>
        <p:nvPicPr>
          <p:cNvPr id="39" name="Picture 38"/>
          <p:cNvPicPr>
            <a:picLocks noChangeAspect="1"/>
          </p:cNvPicPr>
          <p:nvPr userDrawn="1"/>
        </p:nvPicPr>
        <p:blipFill>
          <a:blip r:embed="rId3">
            <a:duotone>
              <a:prstClr val="black"/>
              <a:schemeClr val="tx2">
                <a:tint val="45000"/>
                <a:satMod val="400000"/>
              </a:schemeClr>
            </a:duotone>
          </a:blip>
          <a:stretch>
            <a:fillRect/>
          </a:stretch>
        </p:blipFill>
        <p:spPr>
          <a:xfrm>
            <a:off x="8125073" y="2729998"/>
            <a:ext cx="801213" cy="166096"/>
          </a:xfrm>
          <a:prstGeom prst="rect">
            <a:avLst/>
          </a:prstGeom>
        </p:spPr>
      </p:pic>
      <p:pic>
        <p:nvPicPr>
          <p:cNvPr id="40" name="Picture 39"/>
          <p:cNvPicPr>
            <a:picLocks noChangeAspect="1"/>
          </p:cNvPicPr>
          <p:nvPr userDrawn="1"/>
        </p:nvPicPr>
        <p:blipFill>
          <a:blip r:embed="rId3">
            <a:duotone>
              <a:prstClr val="black"/>
              <a:schemeClr val="tx2">
                <a:tint val="45000"/>
                <a:satMod val="400000"/>
              </a:schemeClr>
            </a:duotone>
          </a:blip>
          <a:stretch>
            <a:fillRect/>
          </a:stretch>
        </p:blipFill>
        <p:spPr>
          <a:xfrm rot="10800000">
            <a:off x="10295660" y="2729998"/>
            <a:ext cx="801213" cy="166096"/>
          </a:xfrm>
          <a:prstGeom prst="rect">
            <a:avLst/>
          </a:prstGeom>
        </p:spPr>
      </p:pic>
      <p:sp>
        <p:nvSpPr>
          <p:cNvPr id="41" name="Text Placeholder 22"/>
          <p:cNvSpPr>
            <a:spLocks noGrp="1"/>
          </p:cNvSpPr>
          <p:nvPr userDrawn="1">
            <p:ph type="body" sz="quarter" idx="23" hasCustomPrompt="1"/>
          </p:nvPr>
        </p:nvSpPr>
        <p:spPr>
          <a:xfrm>
            <a:off x="8140580" y="5387139"/>
            <a:ext cx="2940786" cy="324343"/>
          </a:xfrm>
          <a:prstGeom prst="rect">
            <a:avLst/>
          </a:prstGeom>
        </p:spPr>
        <p:txBody>
          <a:bodyPr/>
          <a:lstStyle>
            <a:lvl1pPr marL="0" indent="0" algn="ctr">
              <a:buClr>
                <a:srgbClr val="FF545F"/>
              </a:buClr>
              <a:buFont typeface="Arial" panose="020B0604020202020204" pitchFamily="34" charset="0"/>
              <a:buNone/>
              <a:defRPr sz="1200">
                <a:solidFill>
                  <a:schemeClr val="accent3"/>
                </a:solidFill>
                <a:latin typeface="Georgia" panose="02040502050405020303" pitchFamily="18" charset="0"/>
              </a:defRPr>
            </a:lvl1pPr>
          </a:lstStyle>
          <a:p>
            <a:pPr lvl="0"/>
            <a:r>
              <a:rPr lang="en-US"/>
              <a:t>Company name</a:t>
            </a:r>
          </a:p>
        </p:txBody>
      </p:sp>
      <p:sp>
        <p:nvSpPr>
          <p:cNvPr id="42" name="Text Placeholder 22"/>
          <p:cNvSpPr>
            <a:spLocks noGrp="1"/>
          </p:cNvSpPr>
          <p:nvPr userDrawn="1">
            <p:ph type="body" sz="quarter" idx="24" hasCustomPrompt="1"/>
          </p:nvPr>
        </p:nvSpPr>
        <p:spPr>
          <a:xfrm>
            <a:off x="8140580" y="5086350"/>
            <a:ext cx="2940786" cy="324343"/>
          </a:xfrm>
          <a:prstGeom prst="rect">
            <a:avLst/>
          </a:prstGeom>
        </p:spPr>
        <p:txBody>
          <a:bodyPr/>
          <a:lstStyle>
            <a:lvl1pPr marL="0" indent="0" algn="ctr">
              <a:buClr>
                <a:srgbClr val="FF545F"/>
              </a:buClr>
              <a:buFont typeface="Arial" panose="020B0604020202020204" pitchFamily="34" charset="0"/>
              <a:buNone/>
              <a:defRPr sz="1800" spc="600">
                <a:solidFill>
                  <a:schemeClr val="accent3"/>
                </a:solidFill>
                <a:latin typeface="Georgia" panose="02040502050405020303" pitchFamily="18" charset="0"/>
              </a:defRPr>
            </a:lvl1pPr>
          </a:lstStyle>
          <a:p>
            <a:pPr lvl="0"/>
            <a:r>
              <a:rPr lang="en-US"/>
              <a:t>Name of person</a:t>
            </a:r>
          </a:p>
        </p:txBody>
      </p:sp>
      <p:sp>
        <p:nvSpPr>
          <p:cNvPr id="45" name="Text Placeholder 22"/>
          <p:cNvSpPr>
            <a:spLocks noGrp="1"/>
          </p:cNvSpPr>
          <p:nvPr userDrawn="1">
            <p:ph type="body" sz="quarter" idx="11" hasCustomPrompt="1"/>
          </p:nvPr>
        </p:nvSpPr>
        <p:spPr>
          <a:xfrm>
            <a:off x="457200" y="460357"/>
            <a:ext cx="6858000" cy="533400"/>
          </a:xfrm>
          <a:prstGeom prst="rect">
            <a:avLst/>
          </a:prstGeom>
        </p:spPr>
        <p:txBody>
          <a:bodyPr/>
          <a:lstStyle>
            <a:lvl1pPr>
              <a:defRPr sz="3000">
                <a:solidFill>
                  <a:schemeClr val="accent3"/>
                </a:solidFill>
                <a:latin typeface="Georgia" panose="02040502050405020303" pitchFamily="18" charset="0"/>
              </a:defRPr>
            </a:lvl1pPr>
          </a:lstStyle>
          <a:p>
            <a:pPr lvl="0"/>
            <a:r>
              <a:rPr lang="en-IN"/>
              <a:t>Content slide title goes here</a:t>
            </a:r>
            <a:endParaRPr lang="en-US"/>
          </a:p>
        </p:txBody>
      </p:sp>
      <p:sp>
        <p:nvSpPr>
          <p:cNvPr id="46" name="Text Placeholder 22"/>
          <p:cNvSpPr>
            <a:spLocks noGrp="1"/>
          </p:cNvSpPr>
          <p:nvPr userDrawn="1">
            <p:ph type="body" sz="quarter" idx="12" hasCustomPrompt="1"/>
          </p:nvPr>
        </p:nvSpPr>
        <p:spPr>
          <a:xfrm>
            <a:off x="457200" y="1022785"/>
            <a:ext cx="9372600" cy="533400"/>
          </a:xfrm>
          <a:prstGeom prst="rect">
            <a:avLst/>
          </a:prstGeom>
        </p:spPr>
        <p:txBody>
          <a:bodyPr/>
          <a:lstStyle>
            <a:lvl1pPr>
              <a:defRPr sz="2200">
                <a:solidFill>
                  <a:schemeClr val="accent3"/>
                </a:solidFill>
                <a:latin typeface="Georgia" panose="02040502050405020303" pitchFamily="18" charset="0"/>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endParaRPr lang="en-US"/>
          </a:p>
        </p:txBody>
      </p:sp>
      <p:pic>
        <p:nvPicPr>
          <p:cNvPr id="44" name="Picture 43"/>
          <p:cNvPicPr>
            <a:picLocks noChangeAspect="1"/>
          </p:cNvPicPr>
          <p:nvPr userDrawn="1"/>
        </p:nvPicPr>
        <p:blipFill>
          <a:blip r:embed="rId2"/>
          <a:stretch>
            <a:fillRect/>
          </a:stretch>
        </p:blipFill>
        <p:spPr>
          <a:xfrm>
            <a:off x="8649520" y="3417088"/>
            <a:ext cx="1922906" cy="1429333"/>
          </a:xfrm>
          <a:prstGeom prst="rect">
            <a:avLst/>
          </a:prstGeom>
        </p:spPr>
      </p:pic>
      <p:sp>
        <p:nvSpPr>
          <p:cNvPr id="38" name="Text Placeholder 22"/>
          <p:cNvSpPr>
            <a:spLocks noGrp="1"/>
          </p:cNvSpPr>
          <p:nvPr userDrawn="1">
            <p:ph type="body" sz="quarter" idx="22" hasCustomPrompt="1"/>
          </p:nvPr>
        </p:nvSpPr>
        <p:spPr>
          <a:xfrm>
            <a:off x="8140580" y="3511549"/>
            <a:ext cx="2940786" cy="1289051"/>
          </a:xfrm>
          <a:prstGeom prst="rect">
            <a:avLst/>
          </a:prstGeom>
        </p:spPr>
        <p:txBody>
          <a:bodyPr/>
          <a:lstStyle>
            <a:lvl1pPr marL="0" indent="0" algn="ctr">
              <a:buClr>
                <a:srgbClr val="FF545F"/>
              </a:buClr>
              <a:buFont typeface="Arial" panose="020B0604020202020204" pitchFamily="34" charset="0"/>
              <a:buNone/>
              <a:defRPr sz="1400">
                <a:solidFill>
                  <a:schemeClr val="accent3"/>
                </a:solidFill>
                <a:latin typeface="Georgia" panose="02040502050405020303" pitchFamily="18" charset="0"/>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a:t>
            </a:r>
          </a:p>
        </p:txBody>
      </p:sp>
      <p:sp>
        <p:nvSpPr>
          <p:cNvPr id="28" name="Slide Number Placeholder 5"/>
          <p:cNvSpPr txBox="1">
            <a:spLocks/>
          </p:cNvSpPr>
          <p:nvPr userDrawn="1"/>
        </p:nvSpPr>
        <p:spPr>
          <a:xfrm>
            <a:off x="464594" y="6546567"/>
            <a:ext cx="682256" cy="215444"/>
          </a:xfrm>
          <a:prstGeom prst="rect">
            <a:avLst/>
          </a:prstGeom>
        </p:spPr>
        <p:txBody>
          <a:bodyPr lIns="0" tIns="0" rIns="0" bIns="0" anchor="ctr">
            <a:noAutofit/>
          </a:bodyPr>
          <a:lstStyle>
            <a:defPPr>
              <a:defRPr lang="en-US"/>
            </a:defPPr>
            <a:lvl1pPr marL="0" algn="l" defTabSz="914400" rtl="0" eaLnBrk="1" latinLnBrk="0" hangingPunct="1">
              <a:defRPr sz="800" kern="1200">
                <a:solidFill>
                  <a:srgbClr val="053061"/>
                </a:solidFill>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A285110E-A93C-E24B-BA01-8EFF0EF70079}" type="slidenum">
              <a:rPr kumimoji="0" lang="en-US" sz="800" b="1" i="0" u="none" strike="noStrike" kern="1200" cap="none" spc="0" normalizeH="0" baseline="0" noProof="0" smtClean="0">
                <a:ln>
                  <a:noFill/>
                </a:ln>
                <a:solidFill>
                  <a:srgbClr val="073262"/>
                </a:solidFill>
                <a:effectLst/>
                <a:uLnTx/>
                <a:uFillTx/>
                <a:latin typeface="Georgia"/>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800" b="1" i="0" u="none" strike="noStrike" kern="1200" cap="none" spc="0" normalizeH="0" baseline="0" noProof="0">
              <a:ln>
                <a:noFill/>
              </a:ln>
              <a:solidFill>
                <a:srgbClr val="073262"/>
              </a:solidFill>
              <a:effectLst/>
              <a:uLnTx/>
              <a:uFillTx/>
              <a:latin typeface="Georgia"/>
            </a:endParaRPr>
          </a:p>
        </p:txBody>
      </p:sp>
      <p:sp>
        <p:nvSpPr>
          <p:cNvPr id="29" name="TextBox 28"/>
          <p:cNvSpPr txBox="1"/>
          <p:nvPr userDrawn="1"/>
        </p:nvSpPr>
        <p:spPr>
          <a:xfrm>
            <a:off x="805722" y="6546567"/>
            <a:ext cx="2361408" cy="215444"/>
          </a:xfrm>
          <a:prstGeom prst="rect">
            <a:avLst/>
          </a:prstGeom>
          <a:noFill/>
        </p:spPr>
        <p:txBody>
          <a:bodyPr wrap="square" lIns="0" tIns="0" rIns="0" b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73262"/>
                </a:solidFill>
                <a:effectLst/>
                <a:uLnTx/>
                <a:uFillTx/>
                <a:latin typeface="Georgia"/>
                <a:ea typeface="Georgia" charset="0"/>
                <a:cs typeface="Georgia" charset="0"/>
              </a:rPr>
              <a:t>® 2017 Copyright Genpact. All Rights Reserved.</a:t>
            </a:r>
          </a:p>
        </p:txBody>
      </p:sp>
      <p:pic>
        <p:nvPicPr>
          <p:cNvPr id="30" name="Picture 29"/>
          <p:cNvPicPr>
            <a:picLocks noChangeAspect="1"/>
          </p:cNvPicPr>
          <p:nvPr userDrawn="1"/>
        </p:nvPicPr>
        <p:blipFill>
          <a:blip r:embed="rId4"/>
          <a:stretch>
            <a:fillRect/>
          </a:stretch>
        </p:blipFill>
        <p:spPr>
          <a:xfrm>
            <a:off x="10893034" y="6462131"/>
            <a:ext cx="839972" cy="309081"/>
          </a:xfrm>
          <a:prstGeom prst="rect">
            <a:avLst/>
          </a:prstGeom>
        </p:spPr>
      </p:pic>
    </p:spTree>
    <p:extLst>
      <p:ext uri="{BB962C8B-B14F-4D97-AF65-F5344CB8AC3E}">
        <p14:creationId xmlns:p14="http://schemas.microsoft.com/office/powerpoint/2010/main" val="1755169790"/>
      </p:ext>
    </p:extLst>
  </p:cSld>
  <p:clrMapOvr>
    <a:masterClrMapping/>
  </p:clrMapOvr>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1_Testimonial for 1 with Background Color Option 1">
    <p:spTree>
      <p:nvGrpSpPr>
        <p:cNvPr id="1" name=""/>
        <p:cNvGrpSpPr/>
        <p:nvPr/>
      </p:nvGrpSpPr>
      <p:grpSpPr>
        <a:xfrm>
          <a:off x="0" y="0"/>
          <a:ext cx="0" cy="0"/>
          <a:chOff x="0" y="0"/>
          <a:chExt cx="0" cy="0"/>
        </a:xfrm>
      </p:grpSpPr>
      <p:sp>
        <p:nvSpPr>
          <p:cNvPr id="2" name="Rectangle 1"/>
          <p:cNvSpPr/>
          <p:nvPr userDrawn="1"/>
        </p:nvSpPr>
        <p:spPr>
          <a:xfrm>
            <a:off x="1" y="1"/>
            <a:ext cx="12201524" cy="6857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Georgia"/>
              <a:ea typeface="+mn-ea"/>
              <a:cs typeface="+mn-cs"/>
            </a:endParaRPr>
          </a:p>
        </p:txBody>
      </p:sp>
      <p:sp>
        <p:nvSpPr>
          <p:cNvPr id="9" name="Text Placeholder 22"/>
          <p:cNvSpPr>
            <a:spLocks noGrp="1"/>
          </p:cNvSpPr>
          <p:nvPr>
            <p:ph type="body" sz="quarter" idx="11" hasCustomPrompt="1"/>
          </p:nvPr>
        </p:nvSpPr>
        <p:spPr>
          <a:xfrm>
            <a:off x="457200" y="460357"/>
            <a:ext cx="6858000" cy="533400"/>
          </a:xfrm>
          <a:prstGeom prst="rect">
            <a:avLst/>
          </a:prstGeom>
        </p:spPr>
        <p:txBody>
          <a:bodyPr/>
          <a:lstStyle>
            <a:lvl1pPr>
              <a:defRPr sz="3000">
                <a:solidFill>
                  <a:schemeClr val="bg1"/>
                </a:solidFill>
                <a:latin typeface="Georgia" panose="02040502050405020303" pitchFamily="18" charset="0"/>
              </a:defRPr>
            </a:lvl1pPr>
          </a:lstStyle>
          <a:p>
            <a:pPr lvl="0"/>
            <a:r>
              <a:rPr lang="en-IN"/>
              <a:t>Content slide title goes here</a:t>
            </a:r>
            <a:endParaRPr lang="en-US"/>
          </a:p>
        </p:txBody>
      </p:sp>
      <p:sp>
        <p:nvSpPr>
          <p:cNvPr id="10" name="Text Placeholder 22"/>
          <p:cNvSpPr>
            <a:spLocks noGrp="1"/>
          </p:cNvSpPr>
          <p:nvPr>
            <p:ph type="body" sz="quarter" idx="12" hasCustomPrompt="1"/>
          </p:nvPr>
        </p:nvSpPr>
        <p:spPr>
          <a:xfrm>
            <a:off x="457200" y="1022785"/>
            <a:ext cx="9372600" cy="533400"/>
          </a:xfrm>
          <a:prstGeom prst="rect">
            <a:avLst/>
          </a:prstGeom>
        </p:spPr>
        <p:txBody>
          <a:bodyPr/>
          <a:lstStyle>
            <a:lvl1pPr>
              <a:defRPr sz="2200">
                <a:solidFill>
                  <a:schemeClr val="bg1"/>
                </a:solidFill>
                <a:latin typeface="Georgia" panose="02040502050405020303" pitchFamily="18" charset="0"/>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endParaRPr lang="en-US"/>
          </a:p>
        </p:txBody>
      </p:sp>
      <p:sp>
        <p:nvSpPr>
          <p:cNvPr id="5" name="Picture Placeholder 4"/>
          <p:cNvSpPr>
            <a:spLocks noGrp="1"/>
          </p:cNvSpPr>
          <p:nvPr>
            <p:ph type="pic" sz="quarter" idx="13"/>
          </p:nvPr>
        </p:nvSpPr>
        <p:spPr>
          <a:xfrm>
            <a:off x="5595938" y="2308225"/>
            <a:ext cx="1009650" cy="1009650"/>
          </a:xfrm>
          <a:prstGeom prst="rect">
            <a:avLst/>
          </a:prstGeom>
        </p:spPr>
        <p:txBody>
          <a:bodyPr/>
          <a:lstStyle>
            <a:lvl1pPr algn="ctr">
              <a:defRPr sz="1200">
                <a:solidFill>
                  <a:schemeClr val="bg1"/>
                </a:solidFill>
              </a:defRPr>
            </a:lvl1pPr>
          </a:lstStyle>
          <a:p>
            <a:endParaRPr lang="en-IN"/>
          </a:p>
        </p:txBody>
      </p:sp>
      <p:pic>
        <p:nvPicPr>
          <p:cNvPr id="13" name="Picture 12"/>
          <p:cNvPicPr>
            <a:picLocks noChangeAspect="1"/>
          </p:cNvPicPr>
          <p:nvPr userDrawn="1"/>
        </p:nvPicPr>
        <p:blipFill>
          <a:blip r:embed="rId2"/>
          <a:stretch>
            <a:fillRect/>
          </a:stretch>
        </p:blipFill>
        <p:spPr>
          <a:xfrm>
            <a:off x="5009626" y="3429494"/>
            <a:ext cx="2182275" cy="1616933"/>
          </a:xfrm>
          <a:prstGeom prst="rect">
            <a:avLst/>
          </a:prstGeom>
        </p:spPr>
      </p:pic>
      <p:sp>
        <p:nvSpPr>
          <p:cNvPr id="24" name="Text Placeholder 22"/>
          <p:cNvSpPr>
            <a:spLocks noGrp="1"/>
          </p:cNvSpPr>
          <p:nvPr>
            <p:ph type="body" sz="quarter" idx="14" hasCustomPrompt="1"/>
          </p:nvPr>
        </p:nvSpPr>
        <p:spPr>
          <a:xfrm>
            <a:off x="1882814" y="3511549"/>
            <a:ext cx="8435899" cy="1289051"/>
          </a:xfrm>
          <a:prstGeom prst="rect">
            <a:avLst/>
          </a:prstGeom>
        </p:spPr>
        <p:txBody>
          <a:bodyPr/>
          <a:lstStyle>
            <a:lvl1pPr marL="0" indent="0" algn="ctr">
              <a:buClr>
                <a:srgbClr val="FF545F"/>
              </a:buClr>
              <a:buFont typeface="Arial" panose="020B0604020202020204" pitchFamily="34" charset="0"/>
              <a:buNone/>
              <a:defRPr sz="1600">
                <a:solidFill>
                  <a:schemeClr val="bg1"/>
                </a:solidFill>
                <a:latin typeface="Georgia" panose="02040502050405020303" pitchFamily="18" charset="0"/>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a:t>
            </a:r>
            <a:r>
              <a:rPr lang="en-US" err="1"/>
              <a:t>dolore</a:t>
            </a:r>
            <a:r>
              <a:rPr lang="en-US"/>
              <a:t>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a:t>
            </a:r>
          </a:p>
        </p:txBody>
      </p:sp>
      <p:pic>
        <p:nvPicPr>
          <p:cNvPr id="14" name="Picture 13"/>
          <p:cNvPicPr>
            <a:picLocks noChangeAspect="1"/>
          </p:cNvPicPr>
          <p:nvPr userDrawn="1"/>
        </p:nvPicPr>
        <p:blipFill>
          <a:blip r:embed="rId3"/>
          <a:stretch>
            <a:fillRect/>
          </a:stretch>
        </p:blipFill>
        <p:spPr>
          <a:xfrm>
            <a:off x="4572000" y="2729998"/>
            <a:ext cx="801213" cy="166096"/>
          </a:xfrm>
          <a:prstGeom prst="rect">
            <a:avLst/>
          </a:prstGeom>
        </p:spPr>
      </p:pic>
      <p:pic>
        <p:nvPicPr>
          <p:cNvPr id="35" name="Picture 34"/>
          <p:cNvPicPr>
            <a:picLocks noChangeAspect="1"/>
          </p:cNvPicPr>
          <p:nvPr userDrawn="1"/>
        </p:nvPicPr>
        <p:blipFill>
          <a:blip r:embed="rId3"/>
          <a:stretch>
            <a:fillRect/>
          </a:stretch>
        </p:blipFill>
        <p:spPr>
          <a:xfrm rot="10800000">
            <a:off x="6818787" y="2729998"/>
            <a:ext cx="801213" cy="166096"/>
          </a:xfrm>
          <a:prstGeom prst="rect">
            <a:avLst/>
          </a:prstGeom>
        </p:spPr>
      </p:pic>
      <p:sp>
        <p:nvSpPr>
          <p:cNvPr id="37" name="Text Placeholder 22"/>
          <p:cNvSpPr>
            <a:spLocks noGrp="1"/>
          </p:cNvSpPr>
          <p:nvPr>
            <p:ph type="body" sz="quarter" idx="16" hasCustomPrompt="1"/>
          </p:nvPr>
        </p:nvSpPr>
        <p:spPr>
          <a:xfrm>
            <a:off x="1882814" y="5387139"/>
            <a:ext cx="8435899" cy="324343"/>
          </a:xfrm>
          <a:prstGeom prst="rect">
            <a:avLst/>
          </a:prstGeom>
        </p:spPr>
        <p:txBody>
          <a:bodyPr/>
          <a:lstStyle>
            <a:lvl1pPr marL="0" indent="0" algn="ctr">
              <a:buClr>
                <a:srgbClr val="FF545F"/>
              </a:buClr>
              <a:buFont typeface="Arial" panose="020B0604020202020204" pitchFamily="34" charset="0"/>
              <a:buNone/>
              <a:defRPr sz="1400">
                <a:solidFill>
                  <a:schemeClr val="bg1"/>
                </a:solidFill>
                <a:latin typeface="Georgia" panose="02040502050405020303" pitchFamily="18" charset="0"/>
              </a:defRPr>
            </a:lvl1pPr>
          </a:lstStyle>
          <a:p>
            <a:pPr lvl="0"/>
            <a:r>
              <a:rPr lang="en-US"/>
              <a:t>Company name</a:t>
            </a:r>
          </a:p>
        </p:txBody>
      </p:sp>
      <p:sp>
        <p:nvSpPr>
          <p:cNvPr id="36" name="Text Placeholder 22"/>
          <p:cNvSpPr>
            <a:spLocks noGrp="1"/>
          </p:cNvSpPr>
          <p:nvPr>
            <p:ph type="body" sz="quarter" idx="15" hasCustomPrompt="1"/>
          </p:nvPr>
        </p:nvSpPr>
        <p:spPr>
          <a:xfrm>
            <a:off x="1882814" y="5086350"/>
            <a:ext cx="8435899" cy="324343"/>
          </a:xfrm>
          <a:prstGeom prst="rect">
            <a:avLst/>
          </a:prstGeom>
        </p:spPr>
        <p:txBody>
          <a:bodyPr/>
          <a:lstStyle>
            <a:lvl1pPr marL="0" indent="0" algn="ctr">
              <a:buClr>
                <a:srgbClr val="FF545F"/>
              </a:buClr>
              <a:buFont typeface="Arial" panose="020B0604020202020204" pitchFamily="34" charset="0"/>
              <a:buNone/>
              <a:defRPr sz="2000" spc="600">
                <a:solidFill>
                  <a:schemeClr val="bg1"/>
                </a:solidFill>
                <a:latin typeface="Georgia" panose="02040502050405020303" pitchFamily="18" charset="0"/>
              </a:defRPr>
            </a:lvl1pPr>
          </a:lstStyle>
          <a:p>
            <a:pPr lvl="0"/>
            <a:r>
              <a:rPr lang="en-US"/>
              <a:t>Name of person</a:t>
            </a:r>
          </a:p>
        </p:txBody>
      </p:sp>
      <p:sp>
        <p:nvSpPr>
          <p:cNvPr id="15" name="Slide Number Placeholder 5"/>
          <p:cNvSpPr txBox="1">
            <a:spLocks/>
          </p:cNvSpPr>
          <p:nvPr userDrawn="1"/>
        </p:nvSpPr>
        <p:spPr>
          <a:xfrm>
            <a:off x="464594" y="6546567"/>
            <a:ext cx="682256" cy="215444"/>
          </a:xfrm>
          <a:prstGeom prst="rect">
            <a:avLst/>
          </a:prstGeom>
        </p:spPr>
        <p:txBody>
          <a:bodyPr lIns="0" tIns="0" rIns="0" bIns="0" anchor="ctr">
            <a:noAutofit/>
          </a:bodyPr>
          <a:lstStyle>
            <a:defPPr>
              <a:defRPr lang="en-US"/>
            </a:defPPr>
            <a:lvl1pPr marL="0" algn="l" defTabSz="914400" rtl="0" eaLnBrk="1" latinLnBrk="0" hangingPunct="1">
              <a:defRPr sz="800" kern="1200">
                <a:solidFill>
                  <a:srgbClr val="053061"/>
                </a:solidFill>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A285110E-A93C-E24B-BA01-8EFF0EF70079}" type="slidenum">
              <a:rPr kumimoji="0" lang="en-US" sz="800" b="1" i="0" u="none" strike="noStrike" kern="1200" cap="none" spc="0" normalizeH="0" baseline="0" noProof="0" smtClean="0">
                <a:ln>
                  <a:noFill/>
                </a:ln>
                <a:solidFill>
                  <a:prstClr val="white"/>
                </a:solidFill>
                <a:effectLst/>
                <a:uLnTx/>
                <a:uFillTx/>
                <a:latin typeface="Georgia"/>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800" b="1" i="0" u="none" strike="noStrike" kern="1200" cap="none" spc="0" normalizeH="0" baseline="0" noProof="0">
              <a:ln>
                <a:noFill/>
              </a:ln>
              <a:solidFill>
                <a:prstClr val="white"/>
              </a:solidFill>
              <a:effectLst/>
              <a:uLnTx/>
              <a:uFillTx/>
              <a:latin typeface="Georgia"/>
            </a:endParaRPr>
          </a:p>
        </p:txBody>
      </p:sp>
      <p:sp>
        <p:nvSpPr>
          <p:cNvPr id="16" name="TextBox 15"/>
          <p:cNvSpPr txBox="1"/>
          <p:nvPr userDrawn="1"/>
        </p:nvSpPr>
        <p:spPr>
          <a:xfrm>
            <a:off x="805722" y="6546567"/>
            <a:ext cx="2361408" cy="215444"/>
          </a:xfrm>
          <a:prstGeom prst="rect">
            <a:avLst/>
          </a:prstGeom>
          <a:noFill/>
        </p:spPr>
        <p:txBody>
          <a:bodyPr wrap="square" lIns="0" tIns="0" rIns="0" b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white"/>
                </a:solidFill>
                <a:effectLst/>
                <a:uLnTx/>
                <a:uFillTx/>
                <a:latin typeface="Georgia"/>
                <a:ea typeface="Georgia" charset="0"/>
                <a:cs typeface="Georgia" charset="0"/>
              </a:rPr>
              <a:t>® 2017 Copyright Genpact. All Rights Reserved.</a:t>
            </a:r>
          </a:p>
        </p:txBody>
      </p:sp>
      <p:pic>
        <p:nvPicPr>
          <p:cNvPr id="17" name="Picture 16"/>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874375" y="6446360"/>
            <a:ext cx="868156" cy="340728"/>
          </a:xfrm>
          <a:prstGeom prst="rect">
            <a:avLst/>
          </a:prstGeom>
        </p:spPr>
      </p:pic>
    </p:spTree>
    <p:extLst>
      <p:ext uri="{BB962C8B-B14F-4D97-AF65-F5344CB8AC3E}">
        <p14:creationId xmlns:p14="http://schemas.microsoft.com/office/powerpoint/2010/main" val="2789806045"/>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1_Testimonial for 1 with Background Color Option 2">
    <p:spTree>
      <p:nvGrpSpPr>
        <p:cNvPr id="1" name=""/>
        <p:cNvGrpSpPr/>
        <p:nvPr/>
      </p:nvGrpSpPr>
      <p:grpSpPr>
        <a:xfrm>
          <a:off x="0" y="0"/>
          <a:ext cx="0" cy="0"/>
          <a:chOff x="0" y="0"/>
          <a:chExt cx="0" cy="0"/>
        </a:xfrm>
      </p:grpSpPr>
      <p:sp>
        <p:nvSpPr>
          <p:cNvPr id="15" name="Rectangle 14"/>
          <p:cNvSpPr/>
          <p:nvPr userDrawn="1"/>
        </p:nvSpPr>
        <p:spPr>
          <a:xfrm>
            <a:off x="0" y="0"/>
            <a:ext cx="12192000" cy="6858000"/>
          </a:xfrm>
          <a:prstGeom prst="rect">
            <a:avLst/>
          </a:prstGeom>
          <a:solidFill>
            <a:srgbClr val="0732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Georgia"/>
              <a:ea typeface="+mn-ea"/>
              <a:cs typeface="+mn-cs"/>
            </a:endParaRPr>
          </a:p>
        </p:txBody>
      </p:sp>
      <p:pic>
        <p:nvPicPr>
          <p:cNvPr id="3" name="Picture 2"/>
          <p:cNvPicPr>
            <a:picLocks noChangeAspect="1"/>
          </p:cNvPicPr>
          <p:nvPr userDrawn="1"/>
        </p:nvPicPr>
        <p:blipFill>
          <a:blip r:embed="rId2"/>
          <a:stretch>
            <a:fillRect/>
          </a:stretch>
        </p:blipFill>
        <p:spPr>
          <a:xfrm>
            <a:off x="5134547" y="3356228"/>
            <a:ext cx="1922906" cy="1429333"/>
          </a:xfrm>
          <a:prstGeom prst="rect">
            <a:avLst/>
          </a:prstGeom>
        </p:spPr>
      </p:pic>
      <p:sp>
        <p:nvSpPr>
          <p:cNvPr id="9" name="Text Placeholder 22"/>
          <p:cNvSpPr>
            <a:spLocks noGrp="1"/>
          </p:cNvSpPr>
          <p:nvPr>
            <p:ph type="body" sz="quarter" idx="11" hasCustomPrompt="1"/>
          </p:nvPr>
        </p:nvSpPr>
        <p:spPr>
          <a:xfrm>
            <a:off x="457200" y="460357"/>
            <a:ext cx="6858000" cy="533400"/>
          </a:xfrm>
          <a:prstGeom prst="rect">
            <a:avLst/>
          </a:prstGeom>
        </p:spPr>
        <p:txBody>
          <a:bodyPr/>
          <a:lstStyle>
            <a:lvl1pPr>
              <a:defRPr sz="3000">
                <a:solidFill>
                  <a:schemeClr val="bg1"/>
                </a:solidFill>
                <a:latin typeface="Georgia" panose="02040502050405020303" pitchFamily="18" charset="0"/>
              </a:defRPr>
            </a:lvl1pPr>
          </a:lstStyle>
          <a:p>
            <a:pPr lvl="0"/>
            <a:r>
              <a:rPr lang="en-IN"/>
              <a:t>Content slide title goes here</a:t>
            </a:r>
            <a:endParaRPr lang="en-US"/>
          </a:p>
        </p:txBody>
      </p:sp>
      <p:sp>
        <p:nvSpPr>
          <p:cNvPr id="10" name="Text Placeholder 22"/>
          <p:cNvSpPr>
            <a:spLocks noGrp="1"/>
          </p:cNvSpPr>
          <p:nvPr>
            <p:ph type="body" sz="quarter" idx="12" hasCustomPrompt="1"/>
          </p:nvPr>
        </p:nvSpPr>
        <p:spPr>
          <a:xfrm>
            <a:off x="457200" y="1022785"/>
            <a:ext cx="9372600" cy="533400"/>
          </a:xfrm>
          <a:prstGeom prst="rect">
            <a:avLst/>
          </a:prstGeom>
        </p:spPr>
        <p:txBody>
          <a:bodyPr/>
          <a:lstStyle>
            <a:lvl1pPr>
              <a:defRPr sz="2200">
                <a:solidFill>
                  <a:schemeClr val="bg1"/>
                </a:solidFill>
                <a:latin typeface="Georgia" panose="02040502050405020303" pitchFamily="18" charset="0"/>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endParaRPr lang="en-US"/>
          </a:p>
        </p:txBody>
      </p:sp>
      <p:sp>
        <p:nvSpPr>
          <p:cNvPr id="5" name="Picture Placeholder 4"/>
          <p:cNvSpPr>
            <a:spLocks noGrp="1"/>
          </p:cNvSpPr>
          <p:nvPr>
            <p:ph type="pic" sz="quarter" idx="13"/>
          </p:nvPr>
        </p:nvSpPr>
        <p:spPr>
          <a:xfrm>
            <a:off x="5591175" y="2308225"/>
            <a:ext cx="1009650" cy="1009650"/>
          </a:xfrm>
          <a:prstGeom prst="rect">
            <a:avLst/>
          </a:prstGeom>
        </p:spPr>
        <p:txBody>
          <a:bodyPr/>
          <a:lstStyle>
            <a:lvl1pPr algn="ctr">
              <a:defRPr sz="1200">
                <a:solidFill>
                  <a:schemeClr val="bg1"/>
                </a:solidFill>
              </a:defRPr>
            </a:lvl1pPr>
          </a:lstStyle>
          <a:p>
            <a:endParaRPr lang="en-IN"/>
          </a:p>
        </p:txBody>
      </p:sp>
      <p:sp>
        <p:nvSpPr>
          <p:cNvPr id="24" name="Text Placeholder 22"/>
          <p:cNvSpPr>
            <a:spLocks noGrp="1"/>
          </p:cNvSpPr>
          <p:nvPr>
            <p:ph type="body" sz="quarter" idx="14" hasCustomPrompt="1"/>
          </p:nvPr>
        </p:nvSpPr>
        <p:spPr>
          <a:xfrm>
            <a:off x="1878051" y="3511549"/>
            <a:ext cx="8435899" cy="1289051"/>
          </a:xfrm>
          <a:prstGeom prst="rect">
            <a:avLst/>
          </a:prstGeom>
        </p:spPr>
        <p:txBody>
          <a:bodyPr/>
          <a:lstStyle>
            <a:lvl1pPr marL="0" indent="0" algn="ctr">
              <a:buClr>
                <a:srgbClr val="FF545F"/>
              </a:buClr>
              <a:buFont typeface="Arial" panose="020B0604020202020204" pitchFamily="34" charset="0"/>
              <a:buNone/>
              <a:defRPr sz="1600">
                <a:solidFill>
                  <a:schemeClr val="bg1"/>
                </a:solidFill>
                <a:latin typeface="Georgia" panose="02040502050405020303" pitchFamily="18" charset="0"/>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a:t>
            </a:r>
            <a:r>
              <a:rPr lang="en-US" err="1"/>
              <a:t>dolore</a:t>
            </a:r>
            <a:r>
              <a:rPr lang="en-US"/>
              <a:t>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a:t>
            </a:r>
          </a:p>
        </p:txBody>
      </p:sp>
      <p:sp>
        <p:nvSpPr>
          <p:cNvPr id="37" name="Text Placeholder 22"/>
          <p:cNvSpPr>
            <a:spLocks noGrp="1"/>
          </p:cNvSpPr>
          <p:nvPr>
            <p:ph type="body" sz="quarter" idx="16" hasCustomPrompt="1"/>
          </p:nvPr>
        </p:nvSpPr>
        <p:spPr>
          <a:xfrm>
            <a:off x="1878051" y="5387139"/>
            <a:ext cx="8435899" cy="324343"/>
          </a:xfrm>
          <a:prstGeom prst="rect">
            <a:avLst/>
          </a:prstGeom>
        </p:spPr>
        <p:txBody>
          <a:bodyPr/>
          <a:lstStyle>
            <a:lvl1pPr marL="0" indent="0" algn="ctr">
              <a:buClr>
                <a:srgbClr val="FF545F"/>
              </a:buClr>
              <a:buFont typeface="Arial" panose="020B0604020202020204" pitchFamily="34" charset="0"/>
              <a:buNone/>
              <a:defRPr sz="1400">
                <a:solidFill>
                  <a:schemeClr val="bg1"/>
                </a:solidFill>
                <a:latin typeface="Georgia" panose="02040502050405020303" pitchFamily="18" charset="0"/>
              </a:defRPr>
            </a:lvl1pPr>
          </a:lstStyle>
          <a:p>
            <a:pPr lvl="0"/>
            <a:r>
              <a:rPr lang="en-US"/>
              <a:t>Company name</a:t>
            </a:r>
          </a:p>
        </p:txBody>
      </p:sp>
      <p:sp>
        <p:nvSpPr>
          <p:cNvPr id="36" name="Text Placeholder 22"/>
          <p:cNvSpPr>
            <a:spLocks noGrp="1"/>
          </p:cNvSpPr>
          <p:nvPr>
            <p:ph type="body" sz="quarter" idx="15" hasCustomPrompt="1"/>
          </p:nvPr>
        </p:nvSpPr>
        <p:spPr>
          <a:xfrm>
            <a:off x="1878051" y="5086350"/>
            <a:ext cx="8435899" cy="324343"/>
          </a:xfrm>
          <a:prstGeom prst="rect">
            <a:avLst/>
          </a:prstGeom>
        </p:spPr>
        <p:txBody>
          <a:bodyPr/>
          <a:lstStyle>
            <a:lvl1pPr marL="0" indent="0" algn="ctr">
              <a:buClr>
                <a:srgbClr val="FF545F"/>
              </a:buClr>
              <a:buFont typeface="Arial" panose="020B0604020202020204" pitchFamily="34" charset="0"/>
              <a:buNone/>
              <a:defRPr sz="2000" spc="600">
                <a:solidFill>
                  <a:schemeClr val="bg1"/>
                </a:solidFill>
                <a:latin typeface="Georgia" panose="02040502050405020303" pitchFamily="18" charset="0"/>
              </a:defRPr>
            </a:lvl1pPr>
          </a:lstStyle>
          <a:p>
            <a:pPr lvl="0"/>
            <a:r>
              <a:rPr lang="en-US"/>
              <a:t>Name of person</a:t>
            </a:r>
          </a:p>
        </p:txBody>
      </p:sp>
      <p:pic>
        <p:nvPicPr>
          <p:cNvPr id="17" name="Picture 16"/>
          <p:cNvPicPr>
            <a:picLocks noChangeAspect="1"/>
          </p:cNvPicPr>
          <p:nvPr userDrawn="1"/>
        </p:nvPicPr>
        <p:blipFill>
          <a:blip r:embed="rId3"/>
          <a:stretch>
            <a:fillRect/>
          </a:stretch>
        </p:blipFill>
        <p:spPr>
          <a:xfrm>
            <a:off x="4572000" y="2729998"/>
            <a:ext cx="801213" cy="166096"/>
          </a:xfrm>
          <a:prstGeom prst="rect">
            <a:avLst/>
          </a:prstGeom>
        </p:spPr>
      </p:pic>
      <p:pic>
        <p:nvPicPr>
          <p:cNvPr id="18" name="Picture 17"/>
          <p:cNvPicPr>
            <a:picLocks noChangeAspect="1"/>
          </p:cNvPicPr>
          <p:nvPr userDrawn="1"/>
        </p:nvPicPr>
        <p:blipFill>
          <a:blip r:embed="rId3"/>
          <a:stretch>
            <a:fillRect/>
          </a:stretch>
        </p:blipFill>
        <p:spPr>
          <a:xfrm rot="10800000">
            <a:off x="6818787" y="2729998"/>
            <a:ext cx="801213" cy="166096"/>
          </a:xfrm>
          <a:prstGeom prst="rect">
            <a:avLst/>
          </a:prstGeom>
        </p:spPr>
      </p:pic>
      <p:sp>
        <p:nvSpPr>
          <p:cNvPr id="13" name="Slide Number Placeholder 5"/>
          <p:cNvSpPr txBox="1">
            <a:spLocks/>
          </p:cNvSpPr>
          <p:nvPr userDrawn="1"/>
        </p:nvSpPr>
        <p:spPr>
          <a:xfrm>
            <a:off x="464594" y="6546567"/>
            <a:ext cx="682256" cy="215444"/>
          </a:xfrm>
          <a:prstGeom prst="rect">
            <a:avLst/>
          </a:prstGeom>
        </p:spPr>
        <p:txBody>
          <a:bodyPr lIns="0" tIns="0" rIns="0" bIns="0" anchor="ctr">
            <a:noAutofit/>
          </a:bodyPr>
          <a:lstStyle>
            <a:defPPr>
              <a:defRPr lang="en-US"/>
            </a:defPPr>
            <a:lvl1pPr marL="0" algn="l" defTabSz="914400" rtl="0" eaLnBrk="1" latinLnBrk="0" hangingPunct="1">
              <a:defRPr sz="800" kern="1200">
                <a:solidFill>
                  <a:srgbClr val="053061"/>
                </a:solidFill>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A285110E-A93C-E24B-BA01-8EFF0EF70079}" type="slidenum">
              <a:rPr kumimoji="0" lang="en-US" sz="800" b="1" i="0" u="none" strike="noStrike" kern="1200" cap="none" spc="0" normalizeH="0" baseline="0" noProof="0" smtClean="0">
                <a:ln>
                  <a:noFill/>
                </a:ln>
                <a:solidFill>
                  <a:prstClr val="white"/>
                </a:solidFill>
                <a:effectLst/>
                <a:uLnTx/>
                <a:uFillTx/>
                <a:latin typeface="Georgia"/>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800" b="1" i="0" u="none" strike="noStrike" kern="1200" cap="none" spc="0" normalizeH="0" baseline="0" noProof="0">
              <a:ln>
                <a:noFill/>
              </a:ln>
              <a:solidFill>
                <a:prstClr val="white"/>
              </a:solidFill>
              <a:effectLst/>
              <a:uLnTx/>
              <a:uFillTx/>
              <a:latin typeface="Georgia"/>
            </a:endParaRPr>
          </a:p>
        </p:txBody>
      </p:sp>
      <p:sp>
        <p:nvSpPr>
          <p:cNvPr id="14" name="TextBox 13"/>
          <p:cNvSpPr txBox="1"/>
          <p:nvPr userDrawn="1"/>
        </p:nvSpPr>
        <p:spPr>
          <a:xfrm>
            <a:off x="805722" y="6546567"/>
            <a:ext cx="2361408" cy="215444"/>
          </a:xfrm>
          <a:prstGeom prst="rect">
            <a:avLst/>
          </a:prstGeom>
          <a:noFill/>
        </p:spPr>
        <p:txBody>
          <a:bodyPr wrap="square" lIns="0" tIns="0" rIns="0" b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white"/>
                </a:solidFill>
                <a:effectLst/>
                <a:uLnTx/>
                <a:uFillTx/>
                <a:latin typeface="Georgia"/>
                <a:ea typeface="Georgia" charset="0"/>
                <a:cs typeface="Georgia" charset="0"/>
              </a:rPr>
              <a:t>® 2017 Copyright Genpact. All Rights Reserved.</a:t>
            </a:r>
          </a:p>
        </p:txBody>
      </p:sp>
      <p:pic>
        <p:nvPicPr>
          <p:cNvPr id="19" name="Picture 1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874375" y="6446360"/>
            <a:ext cx="868156" cy="340728"/>
          </a:xfrm>
          <a:prstGeom prst="rect">
            <a:avLst/>
          </a:prstGeom>
        </p:spPr>
      </p:pic>
    </p:spTree>
    <p:extLst>
      <p:ext uri="{BB962C8B-B14F-4D97-AF65-F5344CB8AC3E}">
        <p14:creationId xmlns:p14="http://schemas.microsoft.com/office/powerpoint/2010/main" val="3410214872"/>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1_Testimonial for 3 with Background Color Option 1">
    <p:spTree>
      <p:nvGrpSpPr>
        <p:cNvPr id="1" name=""/>
        <p:cNvGrpSpPr/>
        <p:nvPr/>
      </p:nvGrpSpPr>
      <p:grpSpPr>
        <a:xfrm>
          <a:off x="0" y="0"/>
          <a:ext cx="0" cy="0"/>
          <a:chOff x="0" y="0"/>
          <a:chExt cx="0" cy="0"/>
        </a:xfrm>
      </p:grpSpPr>
      <p:sp>
        <p:nvSpPr>
          <p:cNvPr id="2" name="Rectangle 1"/>
          <p:cNvSpPr/>
          <p:nvPr userDrawn="1"/>
        </p:nvSpPr>
        <p:spPr>
          <a:xfrm>
            <a:off x="1" y="1"/>
            <a:ext cx="12201524" cy="6857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Georgia"/>
              <a:ea typeface="+mn-ea"/>
              <a:cs typeface="+mn-cs"/>
            </a:endParaRPr>
          </a:p>
        </p:txBody>
      </p:sp>
      <p:grpSp>
        <p:nvGrpSpPr>
          <p:cNvPr id="3" name="Group 2"/>
          <p:cNvGrpSpPr/>
          <p:nvPr userDrawn="1"/>
        </p:nvGrpSpPr>
        <p:grpSpPr>
          <a:xfrm>
            <a:off x="4544677" y="2729998"/>
            <a:ext cx="2971800" cy="2316429"/>
            <a:chOff x="4234880" y="2729998"/>
            <a:chExt cx="2971800" cy="2316429"/>
          </a:xfrm>
        </p:grpSpPr>
        <p:pic>
          <p:nvPicPr>
            <p:cNvPr id="21" name="Picture 20"/>
            <p:cNvPicPr>
              <a:picLocks noChangeAspect="1"/>
            </p:cNvPicPr>
            <p:nvPr userDrawn="1"/>
          </p:nvPicPr>
          <p:blipFill>
            <a:blip r:embed="rId2"/>
            <a:stretch>
              <a:fillRect/>
            </a:stretch>
          </p:blipFill>
          <p:spPr>
            <a:xfrm>
              <a:off x="4629641" y="3429494"/>
              <a:ext cx="2182275" cy="1616933"/>
            </a:xfrm>
            <a:prstGeom prst="rect">
              <a:avLst/>
            </a:prstGeom>
          </p:spPr>
        </p:pic>
        <p:pic>
          <p:nvPicPr>
            <p:cNvPr id="23" name="Picture 22"/>
            <p:cNvPicPr>
              <a:picLocks noChangeAspect="1"/>
            </p:cNvPicPr>
            <p:nvPr userDrawn="1"/>
          </p:nvPicPr>
          <p:blipFill>
            <a:blip r:embed="rId3"/>
            <a:stretch>
              <a:fillRect/>
            </a:stretch>
          </p:blipFill>
          <p:spPr>
            <a:xfrm>
              <a:off x="4234880" y="2729998"/>
              <a:ext cx="801213" cy="166096"/>
            </a:xfrm>
            <a:prstGeom prst="rect">
              <a:avLst/>
            </a:prstGeom>
          </p:spPr>
        </p:pic>
        <p:pic>
          <p:nvPicPr>
            <p:cNvPr id="25" name="Picture 24"/>
            <p:cNvPicPr>
              <a:picLocks noChangeAspect="1"/>
            </p:cNvPicPr>
            <p:nvPr userDrawn="1"/>
          </p:nvPicPr>
          <p:blipFill>
            <a:blip r:embed="rId3"/>
            <a:stretch>
              <a:fillRect/>
            </a:stretch>
          </p:blipFill>
          <p:spPr>
            <a:xfrm rot="10800000">
              <a:off x="6405467" y="2729998"/>
              <a:ext cx="801213" cy="166096"/>
            </a:xfrm>
            <a:prstGeom prst="rect">
              <a:avLst/>
            </a:prstGeom>
          </p:spPr>
        </p:pic>
      </p:grpSp>
      <p:sp>
        <p:nvSpPr>
          <p:cNvPr id="5" name="Picture Placeholder 4"/>
          <p:cNvSpPr>
            <a:spLocks noGrp="1"/>
          </p:cNvSpPr>
          <p:nvPr>
            <p:ph type="pic" sz="quarter" idx="13"/>
          </p:nvPr>
        </p:nvSpPr>
        <p:spPr>
          <a:xfrm>
            <a:off x="1949081" y="2308225"/>
            <a:ext cx="1009650" cy="1009650"/>
          </a:xfrm>
          <a:prstGeom prst="rect">
            <a:avLst/>
          </a:prstGeom>
        </p:spPr>
        <p:txBody>
          <a:bodyPr/>
          <a:lstStyle>
            <a:lvl1pPr algn="ctr">
              <a:defRPr sz="1200">
                <a:solidFill>
                  <a:schemeClr val="bg1"/>
                </a:solidFill>
              </a:defRPr>
            </a:lvl1pPr>
          </a:lstStyle>
          <a:p>
            <a:endParaRPr lang="en-IN"/>
          </a:p>
        </p:txBody>
      </p:sp>
      <p:pic>
        <p:nvPicPr>
          <p:cNvPr id="13" name="Picture 12"/>
          <p:cNvPicPr>
            <a:picLocks noChangeAspect="1"/>
          </p:cNvPicPr>
          <p:nvPr userDrawn="1"/>
        </p:nvPicPr>
        <p:blipFill>
          <a:blip r:embed="rId2"/>
          <a:stretch>
            <a:fillRect/>
          </a:stretch>
        </p:blipFill>
        <p:spPr>
          <a:xfrm>
            <a:off x="1362767" y="3429494"/>
            <a:ext cx="2182275" cy="1616933"/>
          </a:xfrm>
          <a:prstGeom prst="rect">
            <a:avLst/>
          </a:prstGeom>
        </p:spPr>
      </p:pic>
      <p:sp>
        <p:nvSpPr>
          <p:cNvPr id="24" name="Text Placeholder 22"/>
          <p:cNvSpPr>
            <a:spLocks noGrp="1"/>
          </p:cNvSpPr>
          <p:nvPr>
            <p:ph type="body" sz="quarter" idx="14" hasCustomPrompt="1"/>
          </p:nvPr>
        </p:nvSpPr>
        <p:spPr>
          <a:xfrm>
            <a:off x="983513" y="3511549"/>
            <a:ext cx="2940786" cy="1289051"/>
          </a:xfrm>
          <a:prstGeom prst="rect">
            <a:avLst/>
          </a:prstGeom>
        </p:spPr>
        <p:txBody>
          <a:bodyPr/>
          <a:lstStyle>
            <a:lvl1pPr marL="0" indent="0" algn="ctr">
              <a:buClr>
                <a:srgbClr val="FF545F"/>
              </a:buClr>
              <a:buFont typeface="Arial" panose="020B0604020202020204" pitchFamily="34" charset="0"/>
              <a:buNone/>
              <a:defRPr sz="1400">
                <a:solidFill>
                  <a:schemeClr val="bg1"/>
                </a:solidFill>
                <a:latin typeface="Georgia" panose="02040502050405020303" pitchFamily="18" charset="0"/>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a:t>
            </a:r>
          </a:p>
        </p:txBody>
      </p:sp>
      <p:pic>
        <p:nvPicPr>
          <p:cNvPr id="14" name="Picture 13"/>
          <p:cNvPicPr>
            <a:picLocks noChangeAspect="1"/>
          </p:cNvPicPr>
          <p:nvPr userDrawn="1"/>
        </p:nvPicPr>
        <p:blipFill>
          <a:blip r:embed="rId3"/>
          <a:stretch>
            <a:fillRect/>
          </a:stretch>
        </p:blipFill>
        <p:spPr>
          <a:xfrm>
            <a:off x="968006" y="2729998"/>
            <a:ext cx="801213" cy="166096"/>
          </a:xfrm>
          <a:prstGeom prst="rect">
            <a:avLst/>
          </a:prstGeom>
        </p:spPr>
      </p:pic>
      <p:pic>
        <p:nvPicPr>
          <p:cNvPr id="35" name="Picture 34"/>
          <p:cNvPicPr>
            <a:picLocks noChangeAspect="1"/>
          </p:cNvPicPr>
          <p:nvPr userDrawn="1"/>
        </p:nvPicPr>
        <p:blipFill>
          <a:blip r:embed="rId3"/>
          <a:stretch>
            <a:fillRect/>
          </a:stretch>
        </p:blipFill>
        <p:spPr>
          <a:xfrm rot="10800000">
            <a:off x="3138593" y="2729998"/>
            <a:ext cx="801213" cy="166096"/>
          </a:xfrm>
          <a:prstGeom prst="rect">
            <a:avLst/>
          </a:prstGeom>
        </p:spPr>
      </p:pic>
      <p:sp>
        <p:nvSpPr>
          <p:cNvPr id="37" name="Text Placeholder 22"/>
          <p:cNvSpPr>
            <a:spLocks noGrp="1"/>
          </p:cNvSpPr>
          <p:nvPr>
            <p:ph type="body" sz="quarter" idx="16" hasCustomPrompt="1"/>
          </p:nvPr>
        </p:nvSpPr>
        <p:spPr>
          <a:xfrm>
            <a:off x="983513" y="5387139"/>
            <a:ext cx="2940786" cy="324343"/>
          </a:xfrm>
          <a:prstGeom prst="rect">
            <a:avLst/>
          </a:prstGeom>
        </p:spPr>
        <p:txBody>
          <a:bodyPr/>
          <a:lstStyle>
            <a:lvl1pPr marL="0" indent="0" algn="ctr">
              <a:buClr>
                <a:srgbClr val="FF545F"/>
              </a:buClr>
              <a:buFont typeface="Arial" panose="020B0604020202020204" pitchFamily="34" charset="0"/>
              <a:buNone/>
              <a:defRPr sz="1200">
                <a:solidFill>
                  <a:schemeClr val="bg1"/>
                </a:solidFill>
                <a:latin typeface="Georgia" panose="02040502050405020303" pitchFamily="18" charset="0"/>
              </a:defRPr>
            </a:lvl1pPr>
          </a:lstStyle>
          <a:p>
            <a:pPr lvl="0"/>
            <a:r>
              <a:rPr lang="en-US"/>
              <a:t>Company name</a:t>
            </a:r>
          </a:p>
        </p:txBody>
      </p:sp>
      <p:sp>
        <p:nvSpPr>
          <p:cNvPr id="36" name="Text Placeholder 22"/>
          <p:cNvSpPr>
            <a:spLocks noGrp="1"/>
          </p:cNvSpPr>
          <p:nvPr>
            <p:ph type="body" sz="quarter" idx="15" hasCustomPrompt="1"/>
          </p:nvPr>
        </p:nvSpPr>
        <p:spPr>
          <a:xfrm>
            <a:off x="983513" y="5086350"/>
            <a:ext cx="2940786" cy="324343"/>
          </a:xfrm>
          <a:prstGeom prst="rect">
            <a:avLst/>
          </a:prstGeom>
        </p:spPr>
        <p:txBody>
          <a:bodyPr/>
          <a:lstStyle>
            <a:lvl1pPr marL="0" indent="0" algn="ctr">
              <a:buClr>
                <a:srgbClr val="FF545F"/>
              </a:buClr>
              <a:buFont typeface="Arial" panose="020B0604020202020204" pitchFamily="34" charset="0"/>
              <a:buNone/>
              <a:defRPr sz="1800" spc="600">
                <a:solidFill>
                  <a:schemeClr val="bg1"/>
                </a:solidFill>
                <a:latin typeface="Georgia" panose="02040502050405020303" pitchFamily="18" charset="0"/>
              </a:defRPr>
            </a:lvl1pPr>
          </a:lstStyle>
          <a:p>
            <a:pPr lvl="0"/>
            <a:r>
              <a:rPr lang="en-US"/>
              <a:t>Name of person</a:t>
            </a:r>
          </a:p>
        </p:txBody>
      </p:sp>
      <p:sp>
        <p:nvSpPr>
          <p:cNvPr id="20" name="Picture Placeholder 4"/>
          <p:cNvSpPr>
            <a:spLocks noGrp="1"/>
          </p:cNvSpPr>
          <p:nvPr>
            <p:ph type="pic" sz="quarter" idx="17"/>
          </p:nvPr>
        </p:nvSpPr>
        <p:spPr>
          <a:xfrm>
            <a:off x="5525752" y="2308225"/>
            <a:ext cx="1009650" cy="1009650"/>
          </a:xfrm>
          <a:prstGeom prst="rect">
            <a:avLst/>
          </a:prstGeom>
        </p:spPr>
        <p:txBody>
          <a:bodyPr/>
          <a:lstStyle>
            <a:lvl1pPr algn="ctr">
              <a:defRPr sz="1200">
                <a:solidFill>
                  <a:schemeClr val="bg1"/>
                </a:solidFill>
              </a:defRPr>
            </a:lvl1pPr>
          </a:lstStyle>
          <a:p>
            <a:endParaRPr lang="en-IN"/>
          </a:p>
        </p:txBody>
      </p:sp>
      <p:sp>
        <p:nvSpPr>
          <p:cNvPr id="22" name="Text Placeholder 22"/>
          <p:cNvSpPr>
            <a:spLocks noGrp="1"/>
          </p:cNvSpPr>
          <p:nvPr>
            <p:ph type="body" sz="quarter" idx="18" hasCustomPrompt="1"/>
          </p:nvPr>
        </p:nvSpPr>
        <p:spPr>
          <a:xfrm>
            <a:off x="4560184" y="3511549"/>
            <a:ext cx="2940786" cy="1289051"/>
          </a:xfrm>
          <a:prstGeom prst="rect">
            <a:avLst/>
          </a:prstGeom>
        </p:spPr>
        <p:txBody>
          <a:bodyPr/>
          <a:lstStyle>
            <a:lvl1pPr marL="0" indent="0" algn="ctr">
              <a:buClr>
                <a:srgbClr val="FF545F"/>
              </a:buClr>
              <a:buFont typeface="Arial" panose="020B0604020202020204" pitchFamily="34" charset="0"/>
              <a:buNone/>
              <a:defRPr sz="1400">
                <a:solidFill>
                  <a:schemeClr val="bg1"/>
                </a:solidFill>
                <a:latin typeface="Georgia" panose="02040502050405020303" pitchFamily="18" charset="0"/>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a:t>
            </a:r>
          </a:p>
        </p:txBody>
      </p:sp>
      <p:sp>
        <p:nvSpPr>
          <p:cNvPr id="26" name="Text Placeholder 22"/>
          <p:cNvSpPr>
            <a:spLocks noGrp="1"/>
          </p:cNvSpPr>
          <p:nvPr>
            <p:ph type="body" sz="quarter" idx="19" hasCustomPrompt="1"/>
          </p:nvPr>
        </p:nvSpPr>
        <p:spPr>
          <a:xfrm>
            <a:off x="4560184" y="5387139"/>
            <a:ext cx="2940786" cy="324343"/>
          </a:xfrm>
          <a:prstGeom prst="rect">
            <a:avLst/>
          </a:prstGeom>
        </p:spPr>
        <p:txBody>
          <a:bodyPr/>
          <a:lstStyle>
            <a:lvl1pPr marL="0" indent="0" algn="ctr">
              <a:buClr>
                <a:srgbClr val="FF545F"/>
              </a:buClr>
              <a:buFont typeface="Arial" panose="020B0604020202020204" pitchFamily="34" charset="0"/>
              <a:buNone/>
              <a:defRPr sz="1200">
                <a:solidFill>
                  <a:schemeClr val="bg1"/>
                </a:solidFill>
                <a:latin typeface="Georgia" panose="02040502050405020303" pitchFamily="18" charset="0"/>
              </a:defRPr>
            </a:lvl1pPr>
          </a:lstStyle>
          <a:p>
            <a:pPr lvl="0"/>
            <a:r>
              <a:rPr lang="en-US"/>
              <a:t>Company name</a:t>
            </a:r>
          </a:p>
        </p:txBody>
      </p:sp>
      <p:sp>
        <p:nvSpPr>
          <p:cNvPr id="27" name="Text Placeholder 22"/>
          <p:cNvSpPr>
            <a:spLocks noGrp="1"/>
          </p:cNvSpPr>
          <p:nvPr>
            <p:ph type="body" sz="quarter" idx="20" hasCustomPrompt="1"/>
          </p:nvPr>
        </p:nvSpPr>
        <p:spPr>
          <a:xfrm>
            <a:off x="4560184" y="5086350"/>
            <a:ext cx="2940786" cy="324343"/>
          </a:xfrm>
          <a:prstGeom prst="rect">
            <a:avLst/>
          </a:prstGeom>
        </p:spPr>
        <p:txBody>
          <a:bodyPr/>
          <a:lstStyle>
            <a:lvl1pPr marL="0" indent="0" algn="ctr">
              <a:buClr>
                <a:srgbClr val="FF545F"/>
              </a:buClr>
              <a:buFont typeface="Arial" panose="020B0604020202020204" pitchFamily="34" charset="0"/>
              <a:buNone/>
              <a:defRPr sz="1800" spc="600">
                <a:solidFill>
                  <a:schemeClr val="bg1"/>
                </a:solidFill>
                <a:latin typeface="Georgia" panose="02040502050405020303" pitchFamily="18" charset="0"/>
              </a:defRPr>
            </a:lvl1pPr>
          </a:lstStyle>
          <a:p>
            <a:pPr lvl="0"/>
            <a:r>
              <a:rPr lang="en-US"/>
              <a:t>Name of person</a:t>
            </a:r>
          </a:p>
        </p:txBody>
      </p:sp>
      <p:sp>
        <p:nvSpPr>
          <p:cNvPr id="33" name="Picture Placeholder 4"/>
          <p:cNvSpPr>
            <a:spLocks noGrp="1"/>
          </p:cNvSpPr>
          <p:nvPr>
            <p:ph type="pic" sz="quarter" idx="21"/>
          </p:nvPr>
        </p:nvSpPr>
        <p:spPr>
          <a:xfrm>
            <a:off x="9106148" y="2308225"/>
            <a:ext cx="1009650" cy="1009650"/>
          </a:xfrm>
          <a:prstGeom prst="rect">
            <a:avLst/>
          </a:prstGeom>
        </p:spPr>
        <p:txBody>
          <a:bodyPr/>
          <a:lstStyle>
            <a:lvl1pPr algn="ctr">
              <a:defRPr sz="1200">
                <a:solidFill>
                  <a:schemeClr val="bg1"/>
                </a:solidFill>
              </a:defRPr>
            </a:lvl1pPr>
          </a:lstStyle>
          <a:p>
            <a:endParaRPr lang="en-IN"/>
          </a:p>
        </p:txBody>
      </p:sp>
      <p:pic>
        <p:nvPicPr>
          <p:cNvPr id="34" name="Picture 33"/>
          <p:cNvPicPr>
            <a:picLocks noChangeAspect="1"/>
          </p:cNvPicPr>
          <p:nvPr userDrawn="1"/>
        </p:nvPicPr>
        <p:blipFill>
          <a:blip r:embed="rId2"/>
          <a:stretch>
            <a:fillRect/>
          </a:stretch>
        </p:blipFill>
        <p:spPr>
          <a:xfrm>
            <a:off x="8519834" y="3429494"/>
            <a:ext cx="2182275" cy="1616933"/>
          </a:xfrm>
          <a:prstGeom prst="rect">
            <a:avLst/>
          </a:prstGeom>
        </p:spPr>
      </p:pic>
      <p:sp>
        <p:nvSpPr>
          <p:cNvPr id="38" name="Text Placeholder 22"/>
          <p:cNvSpPr>
            <a:spLocks noGrp="1"/>
          </p:cNvSpPr>
          <p:nvPr>
            <p:ph type="body" sz="quarter" idx="22" hasCustomPrompt="1"/>
          </p:nvPr>
        </p:nvSpPr>
        <p:spPr>
          <a:xfrm>
            <a:off x="8140580" y="3511549"/>
            <a:ext cx="2940786" cy="1289051"/>
          </a:xfrm>
          <a:prstGeom prst="rect">
            <a:avLst/>
          </a:prstGeom>
        </p:spPr>
        <p:txBody>
          <a:bodyPr/>
          <a:lstStyle>
            <a:lvl1pPr marL="0" indent="0" algn="ctr">
              <a:buClr>
                <a:srgbClr val="FF545F"/>
              </a:buClr>
              <a:buFont typeface="Arial" panose="020B0604020202020204" pitchFamily="34" charset="0"/>
              <a:buNone/>
              <a:defRPr sz="1400">
                <a:solidFill>
                  <a:schemeClr val="bg1"/>
                </a:solidFill>
                <a:latin typeface="Georgia" panose="02040502050405020303" pitchFamily="18" charset="0"/>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a:t>
            </a:r>
          </a:p>
        </p:txBody>
      </p:sp>
      <p:pic>
        <p:nvPicPr>
          <p:cNvPr id="39" name="Picture 38"/>
          <p:cNvPicPr>
            <a:picLocks noChangeAspect="1"/>
          </p:cNvPicPr>
          <p:nvPr userDrawn="1"/>
        </p:nvPicPr>
        <p:blipFill>
          <a:blip r:embed="rId3"/>
          <a:stretch>
            <a:fillRect/>
          </a:stretch>
        </p:blipFill>
        <p:spPr>
          <a:xfrm>
            <a:off x="8125073" y="2729998"/>
            <a:ext cx="801213" cy="166096"/>
          </a:xfrm>
          <a:prstGeom prst="rect">
            <a:avLst/>
          </a:prstGeom>
        </p:spPr>
      </p:pic>
      <p:pic>
        <p:nvPicPr>
          <p:cNvPr id="40" name="Picture 39"/>
          <p:cNvPicPr>
            <a:picLocks noChangeAspect="1"/>
          </p:cNvPicPr>
          <p:nvPr userDrawn="1"/>
        </p:nvPicPr>
        <p:blipFill>
          <a:blip r:embed="rId3"/>
          <a:stretch>
            <a:fillRect/>
          </a:stretch>
        </p:blipFill>
        <p:spPr>
          <a:xfrm rot="10800000">
            <a:off x="10295660" y="2729998"/>
            <a:ext cx="801213" cy="166096"/>
          </a:xfrm>
          <a:prstGeom prst="rect">
            <a:avLst/>
          </a:prstGeom>
        </p:spPr>
      </p:pic>
      <p:sp>
        <p:nvSpPr>
          <p:cNvPr id="41" name="Text Placeholder 22"/>
          <p:cNvSpPr>
            <a:spLocks noGrp="1"/>
          </p:cNvSpPr>
          <p:nvPr>
            <p:ph type="body" sz="quarter" idx="23" hasCustomPrompt="1"/>
          </p:nvPr>
        </p:nvSpPr>
        <p:spPr>
          <a:xfrm>
            <a:off x="8140580" y="5387139"/>
            <a:ext cx="2940786" cy="324343"/>
          </a:xfrm>
          <a:prstGeom prst="rect">
            <a:avLst/>
          </a:prstGeom>
        </p:spPr>
        <p:txBody>
          <a:bodyPr/>
          <a:lstStyle>
            <a:lvl1pPr marL="0" indent="0" algn="ctr">
              <a:buClr>
                <a:srgbClr val="FF545F"/>
              </a:buClr>
              <a:buFont typeface="Arial" panose="020B0604020202020204" pitchFamily="34" charset="0"/>
              <a:buNone/>
              <a:defRPr sz="1200">
                <a:solidFill>
                  <a:schemeClr val="bg1"/>
                </a:solidFill>
                <a:latin typeface="Georgia" panose="02040502050405020303" pitchFamily="18" charset="0"/>
              </a:defRPr>
            </a:lvl1pPr>
          </a:lstStyle>
          <a:p>
            <a:pPr lvl="0"/>
            <a:r>
              <a:rPr lang="en-US"/>
              <a:t>Company name</a:t>
            </a:r>
          </a:p>
        </p:txBody>
      </p:sp>
      <p:sp>
        <p:nvSpPr>
          <p:cNvPr id="42" name="Text Placeholder 22"/>
          <p:cNvSpPr>
            <a:spLocks noGrp="1"/>
          </p:cNvSpPr>
          <p:nvPr>
            <p:ph type="body" sz="quarter" idx="24" hasCustomPrompt="1"/>
          </p:nvPr>
        </p:nvSpPr>
        <p:spPr>
          <a:xfrm>
            <a:off x="8140580" y="5086350"/>
            <a:ext cx="2940786" cy="324343"/>
          </a:xfrm>
          <a:prstGeom prst="rect">
            <a:avLst/>
          </a:prstGeom>
        </p:spPr>
        <p:txBody>
          <a:bodyPr/>
          <a:lstStyle>
            <a:lvl1pPr marL="0" indent="0" algn="ctr">
              <a:buClr>
                <a:srgbClr val="FF545F"/>
              </a:buClr>
              <a:buFont typeface="Arial" panose="020B0604020202020204" pitchFamily="34" charset="0"/>
              <a:buNone/>
              <a:defRPr sz="1800" spc="600">
                <a:solidFill>
                  <a:schemeClr val="bg1"/>
                </a:solidFill>
                <a:latin typeface="Georgia" panose="02040502050405020303" pitchFamily="18" charset="0"/>
              </a:defRPr>
            </a:lvl1pPr>
          </a:lstStyle>
          <a:p>
            <a:pPr lvl="0"/>
            <a:r>
              <a:rPr lang="en-US"/>
              <a:t>Name of person</a:t>
            </a:r>
          </a:p>
        </p:txBody>
      </p:sp>
      <p:sp>
        <p:nvSpPr>
          <p:cNvPr id="45" name="Text Placeholder 22"/>
          <p:cNvSpPr>
            <a:spLocks noGrp="1"/>
          </p:cNvSpPr>
          <p:nvPr>
            <p:ph type="body" sz="quarter" idx="11" hasCustomPrompt="1"/>
          </p:nvPr>
        </p:nvSpPr>
        <p:spPr>
          <a:xfrm>
            <a:off x="457200" y="460357"/>
            <a:ext cx="6858000" cy="533400"/>
          </a:xfrm>
          <a:prstGeom prst="rect">
            <a:avLst/>
          </a:prstGeom>
        </p:spPr>
        <p:txBody>
          <a:bodyPr/>
          <a:lstStyle>
            <a:lvl1pPr>
              <a:defRPr sz="3000">
                <a:solidFill>
                  <a:schemeClr val="bg1"/>
                </a:solidFill>
                <a:latin typeface="Georgia" panose="02040502050405020303" pitchFamily="18" charset="0"/>
              </a:defRPr>
            </a:lvl1pPr>
          </a:lstStyle>
          <a:p>
            <a:pPr lvl="0"/>
            <a:r>
              <a:rPr lang="en-IN"/>
              <a:t>Content slide title goes here</a:t>
            </a:r>
            <a:endParaRPr lang="en-US"/>
          </a:p>
        </p:txBody>
      </p:sp>
      <p:sp>
        <p:nvSpPr>
          <p:cNvPr id="46" name="Text Placeholder 22"/>
          <p:cNvSpPr>
            <a:spLocks noGrp="1"/>
          </p:cNvSpPr>
          <p:nvPr>
            <p:ph type="body" sz="quarter" idx="12" hasCustomPrompt="1"/>
          </p:nvPr>
        </p:nvSpPr>
        <p:spPr>
          <a:xfrm>
            <a:off x="457200" y="1022785"/>
            <a:ext cx="9372600" cy="533400"/>
          </a:xfrm>
          <a:prstGeom prst="rect">
            <a:avLst/>
          </a:prstGeom>
        </p:spPr>
        <p:txBody>
          <a:bodyPr/>
          <a:lstStyle>
            <a:lvl1pPr>
              <a:defRPr sz="2200">
                <a:solidFill>
                  <a:schemeClr val="bg1"/>
                </a:solidFill>
                <a:latin typeface="Georgia" panose="02040502050405020303" pitchFamily="18" charset="0"/>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endParaRPr lang="en-US"/>
          </a:p>
        </p:txBody>
      </p:sp>
      <p:sp>
        <p:nvSpPr>
          <p:cNvPr id="31" name="Slide Number Placeholder 5"/>
          <p:cNvSpPr txBox="1">
            <a:spLocks/>
          </p:cNvSpPr>
          <p:nvPr userDrawn="1"/>
        </p:nvSpPr>
        <p:spPr>
          <a:xfrm>
            <a:off x="464594" y="6546567"/>
            <a:ext cx="682256" cy="215444"/>
          </a:xfrm>
          <a:prstGeom prst="rect">
            <a:avLst/>
          </a:prstGeom>
        </p:spPr>
        <p:txBody>
          <a:bodyPr lIns="0" tIns="0" rIns="0" bIns="0" anchor="ctr">
            <a:noAutofit/>
          </a:bodyPr>
          <a:lstStyle>
            <a:defPPr>
              <a:defRPr lang="en-US"/>
            </a:defPPr>
            <a:lvl1pPr marL="0" algn="l" defTabSz="914400" rtl="0" eaLnBrk="1" latinLnBrk="0" hangingPunct="1">
              <a:defRPr sz="800" kern="1200">
                <a:solidFill>
                  <a:srgbClr val="053061"/>
                </a:solidFill>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A285110E-A93C-E24B-BA01-8EFF0EF70079}" type="slidenum">
              <a:rPr kumimoji="0" lang="en-US" sz="800" b="1" i="0" u="none" strike="noStrike" kern="1200" cap="none" spc="0" normalizeH="0" baseline="0" noProof="0" smtClean="0">
                <a:ln>
                  <a:noFill/>
                </a:ln>
                <a:solidFill>
                  <a:prstClr val="white"/>
                </a:solidFill>
                <a:effectLst/>
                <a:uLnTx/>
                <a:uFillTx/>
                <a:latin typeface="Georgia"/>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800" b="1" i="0" u="none" strike="noStrike" kern="1200" cap="none" spc="0" normalizeH="0" baseline="0" noProof="0">
              <a:ln>
                <a:noFill/>
              </a:ln>
              <a:solidFill>
                <a:prstClr val="white"/>
              </a:solidFill>
              <a:effectLst/>
              <a:uLnTx/>
              <a:uFillTx/>
              <a:latin typeface="Georgia"/>
            </a:endParaRPr>
          </a:p>
        </p:txBody>
      </p:sp>
      <p:sp>
        <p:nvSpPr>
          <p:cNvPr id="32" name="TextBox 31"/>
          <p:cNvSpPr txBox="1"/>
          <p:nvPr userDrawn="1"/>
        </p:nvSpPr>
        <p:spPr>
          <a:xfrm>
            <a:off x="805722" y="6546567"/>
            <a:ext cx="2361408" cy="215444"/>
          </a:xfrm>
          <a:prstGeom prst="rect">
            <a:avLst/>
          </a:prstGeom>
          <a:noFill/>
        </p:spPr>
        <p:txBody>
          <a:bodyPr wrap="square" lIns="0" tIns="0" rIns="0" b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white"/>
                </a:solidFill>
                <a:effectLst/>
                <a:uLnTx/>
                <a:uFillTx/>
                <a:latin typeface="Georgia"/>
                <a:ea typeface="Georgia" charset="0"/>
                <a:cs typeface="Georgia" charset="0"/>
              </a:rPr>
              <a:t>® 2017 Copyright Genpact. All Rights Reserved.</a:t>
            </a:r>
          </a:p>
        </p:txBody>
      </p:sp>
      <p:pic>
        <p:nvPicPr>
          <p:cNvPr id="43" name="Picture 42"/>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874375" y="6446360"/>
            <a:ext cx="868156" cy="340728"/>
          </a:xfrm>
          <a:prstGeom prst="rect">
            <a:avLst/>
          </a:prstGeom>
        </p:spPr>
      </p:pic>
    </p:spTree>
    <p:extLst>
      <p:ext uri="{BB962C8B-B14F-4D97-AF65-F5344CB8AC3E}">
        <p14:creationId xmlns:p14="http://schemas.microsoft.com/office/powerpoint/2010/main" val="2455621007"/>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1_Testimonial for 3 with Background Color Option 2">
    <p:spTree>
      <p:nvGrpSpPr>
        <p:cNvPr id="1" name=""/>
        <p:cNvGrpSpPr/>
        <p:nvPr/>
      </p:nvGrpSpPr>
      <p:grpSpPr>
        <a:xfrm>
          <a:off x="0" y="0"/>
          <a:ext cx="0" cy="0"/>
          <a:chOff x="0" y="0"/>
          <a:chExt cx="0" cy="0"/>
        </a:xfrm>
      </p:grpSpPr>
      <p:sp>
        <p:nvSpPr>
          <p:cNvPr id="6" name="Rectangle 5"/>
          <p:cNvSpPr/>
          <p:nvPr userDrawn="1"/>
        </p:nvSpPr>
        <p:spPr>
          <a:xfrm>
            <a:off x="0" y="0"/>
            <a:ext cx="12192000" cy="6858000"/>
          </a:xfrm>
          <a:prstGeom prst="rect">
            <a:avLst/>
          </a:prstGeom>
          <a:solidFill>
            <a:srgbClr val="0732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Georgia"/>
              <a:ea typeface="+mn-ea"/>
              <a:cs typeface="+mn-cs"/>
            </a:endParaRPr>
          </a:p>
        </p:txBody>
      </p:sp>
      <p:pic>
        <p:nvPicPr>
          <p:cNvPr id="31" name="Picture 30"/>
          <p:cNvPicPr>
            <a:picLocks noChangeAspect="1"/>
          </p:cNvPicPr>
          <p:nvPr userDrawn="1"/>
        </p:nvPicPr>
        <p:blipFill>
          <a:blip r:embed="rId2"/>
          <a:stretch>
            <a:fillRect/>
          </a:stretch>
        </p:blipFill>
        <p:spPr>
          <a:xfrm>
            <a:off x="5172646" y="3356228"/>
            <a:ext cx="1922906" cy="1429333"/>
          </a:xfrm>
          <a:prstGeom prst="rect">
            <a:avLst/>
          </a:prstGeom>
        </p:spPr>
      </p:pic>
      <p:pic>
        <p:nvPicPr>
          <p:cNvPr id="23" name="Picture 22"/>
          <p:cNvPicPr>
            <a:picLocks noChangeAspect="1"/>
          </p:cNvPicPr>
          <p:nvPr userDrawn="1"/>
        </p:nvPicPr>
        <p:blipFill>
          <a:blip r:embed="rId3"/>
          <a:stretch>
            <a:fillRect/>
          </a:stretch>
        </p:blipFill>
        <p:spPr>
          <a:xfrm>
            <a:off x="4544677" y="2729998"/>
            <a:ext cx="801213" cy="166096"/>
          </a:xfrm>
          <a:prstGeom prst="rect">
            <a:avLst/>
          </a:prstGeom>
        </p:spPr>
      </p:pic>
      <p:pic>
        <p:nvPicPr>
          <p:cNvPr id="25" name="Picture 24"/>
          <p:cNvPicPr>
            <a:picLocks noChangeAspect="1"/>
          </p:cNvPicPr>
          <p:nvPr userDrawn="1"/>
        </p:nvPicPr>
        <p:blipFill>
          <a:blip r:embed="rId3"/>
          <a:stretch>
            <a:fillRect/>
          </a:stretch>
        </p:blipFill>
        <p:spPr>
          <a:xfrm rot="10800000">
            <a:off x="6715264" y="2729998"/>
            <a:ext cx="801213" cy="166096"/>
          </a:xfrm>
          <a:prstGeom prst="rect">
            <a:avLst/>
          </a:prstGeom>
        </p:spPr>
      </p:pic>
      <p:sp>
        <p:nvSpPr>
          <p:cNvPr id="5" name="Picture Placeholder 4"/>
          <p:cNvSpPr>
            <a:spLocks noGrp="1"/>
          </p:cNvSpPr>
          <p:nvPr userDrawn="1">
            <p:ph type="pic" sz="quarter" idx="13"/>
          </p:nvPr>
        </p:nvSpPr>
        <p:spPr>
          <a:xfrm>
            <a:off x="1949081" y="2308225"/>
            <a:ext cx="1009650" cy="1009650"/>
          </a:xfrm>
          <a:prstGeom prst="rect">
            <a:avLst/>
          </a:prstGeom>
        </p:spPr>
        <p:txBody>
          <a:bodyPr/>
          <a:lstStyle>
            <a:lvl1pPr algn="ctr">
              <a:defRPr sz="1200">
                <a:solidFill>
                  <a:schemeClr val="bg1"/>
                </a:solidFill>
              </a:defRPr>
            </a:lvl1pPr>
          </a:lstStyle>
          <a:p>
            <a:endParaRPr lang="en-IN"/>
          </a:p>
        </p:txBody>
      </p:sp>
      <p:pic>
        <p:nvPicPr>
          <p:cNvPr id="14" name="Picture 13"/>
          <p:cNvPicPr>
            <a:picLocks noChangeAspect="1"/>
          </p:cNvPicPr>
          <p:nvPr userDrawn="1"/>
        </p:nvPicPr>
        <p:blipFill>
          <a:blip r:embed="rId3"/>
          <a:stretch>
            <a:fillRect/>
          </a:stretch>
        </p:blipFill>
        <p:spPr>
          <a:xfrm>
            <a:off x="968006" y="2729998"/>
            <a:ext cx="801213" cy="166096"/>
          </a:xfrm>
          <a:prstGeom prst="rect">
            <a:avLst/>
          </a:prstGeom>
        </p:spPr>
      </p:pic>
      <p:pic>
        <p:nvPicPr>
          <p:cNvPr id="35" name="Picture 34"/>
          <p:cNvPicPr>
            <a:picLocks noChangeAspect="1"/>
          </p:cNvPicPr>
          <p:nvPr userDrawn="1"/>
        </p:nvPicPr>
        <p:blipFill>
          <a:blip r:embed="rId3"/>
          <a:stretch>
            <a:fillRect/>
          </a:stretch>
        </p:blipFill>
        <p:spPr>
          <a:xfrm rot="10800000">
            <a:off x="3138593" y="2729998"/>
            <a:ext cx="801213" cy="166096"/>
          </a:xfrm>
          <a:prstGeom prst="rect">
            <a:avLst/>
          </a:prstGeom>
        </p:spPr>
      </p:pic>
      <p:sp>
        <p:nvSpPr>
          <p:cNvPr id="37" name="Text Placeholder 22"/>
          <p:cNvSpPr>
            <a:spLocks noGrp="1"/>
          </p:cNvSpPr>
          <p:nvPr userDrawn="1">
            <p:ph type="body" sz="quarter" idx="16" hasCustomPrompt="1"/>
          </p:nvPr>
        </p:nvSpPr>
        <p:spPr>
          <a:xfrm>
            <a:off x="983513" y="5387139"/>
            <a:ext cx="2940786" cy="324343"/>
          </a:xfrm>
          <a:prstGeom prst="rect">
            <a:avLst/>
          </a:prstGeom>
        </p:spPr>
        <p:txBody>
          <a:bodyPr/>
          <a:lstStyle>
            <a:lvl1pPr marL="0" indent="0" algn="ctr">
              <a:buClr>
                <a:srgbClr val="FF545F"/>
              </a:buClr>
              <a:buFont typeface="Arial" panose="020B0604020202020204" pitchFamily="34" charset="0"/>
              <a:buNone/>
              <a:defRPr sz="1200">
                <a:solidFill>
                  <a:schemeClr val="bg1"/>
                </a:solidFill>
                <a:latin typeface="Georgia" panose="02040502050405020303" pitchFamily="18" charset="0"/>
              </a:defRPr>
            </a:lvl1pPr>
          </a:lstStyle>
          <a:p>
            <a:pPr lvl="0"/>
            <a:r>
              <a:rPr lang="en-US"/>
              <a:t>Company name</a:t>
            </a:r>
          </a:p>
        </p:txBody>
      </p:sp>
      <p:sp>
        <p:nvSpPr>
          <p:cNvPr id="36" name="Text Placeholder 22"/>
          <p:cNvSpPr>
            <a:spLocks noGrp="1"/>
          </p:cNvSpPr>
          <p:nvPr userDrawn="1">
            <p:ph type="body" sz="quarter" idx="15" hasCustomPrompt="1"/>
          </p:nvPr>
        </p:nvSpPr>
        <p:spPr>
          <a:xfrm>
            <a:off x="983513" y="5086350"/>
            <a:ext cx="2940786" cy="324343"/>
          </a:xfrm>
          <a:prstGeom prst="rect">
            <a:avLst/>
          </a:prstGeom>
        </p:spPr>
        <p:txBody>
          <a:bodyPr/>
          <a:lstStyle>
            <a:lvl1pPr marL="0" indent="0" algn="ctr">
              <a:buClr>
                <a:srgbClr val="FF545F"/>
              </a:buClr>
              <a:buFont typeface="Arial" panose="020B0604020202020204" pitchFamily="34" charset="0"/>
              <a:buNone/>
              <a:defRPr sz="1800" spc="600">
                <a:solidFill>
                  <a:schemeClr val="bg1"/>
                </a:solidFill>
                <a:latin typeface="Georgia" panose="02040502050405020303" pitchFamily="18" charset="0"/>
              </a:defRPr>
            </a:lvl1pPr>
          </a:lstStyle>
          <a:p>
            <a:pPr lvl="0"/>
            <a:r>
              <a:rPr lang="en-US"/>
              <a:t>Name of person</a:t>
            </a:r>
          </a:p>
        </p:txBody>
      </p:sp>
      <p:sp>
        <p:nvSpPr>
          <p:cNvPr id="20" name="Picture Placeholder 4"/>
          <p:cNvSpPr>
            <a:spLocks noGrp="1"/>
          </p:cNvSpPr>
          <p:nvPr userDrawn="1">
            <p:ph type="pic" sz="quarter" idx="17"/>
          </p:nvPr>
        </p:nvSpPr>
        <p:spPr>
          <a:xfrm>
            <a:off x="5525752" y="2308225"/>
            <a:ext cx="1009650" cy="1009650"/>
          </a:xfrm>
          <a:prstGeom prst="rect">
            <a:avLst/>
          </a:prstGeom>
        </p:spPr>
        <p:txBody>
          <a:bodyPr/>
          <a:lstStyle>
            <a:lvl1pPr algn="ctr">
              <a:defRPr sz="1200">
                <a:solidFill>
                  <a:schemeClr val="bg1"/>
                </a:solidFill>
              </a:defRPr>
            </a:lvl1pPr>
          </a:lstStyle>
          <a:p>
            <a:endParaRPr lang="en-IN"/>
          </a:p>
        </p:txBody>
      </p:sp>
      <p:sp>
        <p:nvSpPr>
          <p:cNvPr id="22" name="Text Placeholder 22"/>
          <p:cNvSpPr>
            <a:spLocks noGrp="1"/>
          </p:cNvSpPr>
          <p:nvPr userDrawn="1">
            <p:ph type="body" sz="quarter" idx="18" hasCustomPrompt="1"/>
          </p:nvPr>
        </p:nvSpPr>
        <p:spPr>
          <a:xfrm>
            <a:off x="4560184" y="3511549"/>
            <a:ext cx="2940786" cy="1289051"/>
          </a:xfrm>
          <a:prstGeom prst="rect">
            <a:avLst/>
          </a:prstGeom>
        </p:spPr>
        <p:txBody>
          <a:bodyPr/>
          <a:lstStyle>
            <a:lvl1pPr marL="0" indent="0" algn="ctr">
              <a:buClr>
                <a:srgbClr val="FF545F"/>
              </a:buClr>
              <a:buFont typeface="Arial" panose="020B0604020202020204" pitchFamily="34" charset="0"/>
              <a:buNone/>
              <a:defRPr sz="1400">
                <a:solidFill>
                  <a:schemeClr val="bg1"/>
                </a:solidFill>
                <a:latin typeface="Georgia" panose="02040502050405020303" pitchFamily="18" charset="0"/>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a:t>
            </a:r>
          </a:p>
        </p:txBody>
      </p:sp>
      <p:sp>
        <p:nvSpPr>
          <p:cNvPr id="26" name="Text Placeholder 22"/>
          <p:cNvSpPr>
            <a:spLocks noGrp="1"/>
          </p:cNvSpPr>
          <p:nvPr userDrawn="1">
            <p:ph type="body" sz="quarter" idx="19" hasCustomPrompt="1"/>
          </p:nvPr>
        </p:nvSpPr>
        <p:spPr>
          <a:xfrm>
            <a:off x="4560184" y="5387139"/>
            <a:ext cx="2940786" cy="324343"/>
          </a:xfrm>
          <a:prstGeom prst="rect">
            <a:avLst/>
          </a:prstGeom>
        </p:spPr>
        <p:txBody>
          <a:bodyPr/>
          <a:lstStyle>
            <a:lvl1pPr marL="0" indent="0" algn="ctr">
              <a:buClr>
                <a:srgbClr val="FF545F"/>
              </a:buClr>
              <a:buFont typeface="Arial" panose="020B0604020202020204" pitchFamily="34" charset="0"/>
              <a:buNone/>
              <a:defRPr sz="1200">
                <a:solidFill>
                  <a:schemeClr val="bg1"/>
                </a:solidFill>
                <a:latin typeface="Georgia" panose="02040502050405020303" pitchFamily="18" charset="0"/>
              </a:defRPr>
            </a:lvl1pPr>
          </a:lstStyle>
          <a:p>
            <a:pPr lvl="0"/>
            <a:r>
              <a:rPr lang="en-US"/>
              <a:t>Company name</a:t>
            </a:r>
          </a:p>
        </p:txBody>
      </p:sp>
      <p:sp>
        <p:nvSpPr>
          <p:cNvPr id="27" name="Text Placeholder 22"/>
          <p:cNvSpPr>
            <a:spLocks noGrp="1"/>
          </p:cNvSpPr>
          <p:nvPr userDrawn="1">
            <p:ph type="body" sz="quarter" idx="20" hasCustomPrompt="1"/>
          </p:nvPr>
        </p:nvSpPr>
        <p:spPr>
          <a:xfrm>
            <a:off x="4560184" y="5086350"/>
            <a:ext cx="2940786" cy="324343"/>
          </a:xfrm>
          <a:prstGeom prst="rect">
            <a:avLst/>
          </a:prstGeom>
        </p:spPr>
        <p:txBody>
          <a:bodyPr/>
          <a:lstStyle>
            <a:lvl1pPr marL="0" indent="0" algn="ctr">
              <a:buClr>
                <a:srgbClr val="FF545F"/>
              </a:buClr>
              <a:buFont typeface="Arial" panose="020B0604020202020204" pitchFamily="34" charset="0"/>
              <a:buNone/>
              <a:defRPr sz="1800" spc="600">
                <a:solidFill>
                  <a:schemeClr val="bg1"/>
                </a:solidFill>
                <a:latin typeface="Georgia" panose="02040502050405020303" pitchFamily="18" charset="0"/>
              </a:defRPr>
            </a:lvl1pPr>
          </a:lstStyle>
          <a:p>
            <a:pPr lvl="0"/>
            <a:r>
              <a:rPr lang="en-US"/>
              <a:t>Name of person</a:t>
            </a:r>
          </a:p>
        </p:txBody>
      </p:sp>
      <p:sp>
        <p:nvSpPr>
          <p:cNvPr id="33" name="Picture Placeholder 4"/>
          <p:cNvSpPr>
            <a:spLocks noGrp="1"/>
          </p:cNvSpPr>
          <p:nvPr userDrawn="1">
            <p:ph type="pic" sz="quarter" idx="21"/>
          </p:nvPr>
        </p:nvSpPr>
        <p:spPr>
          <a:xfrm>
            <a:off x="9106148" y="2308225"/>
            <a:ext cx="1009650" cy="1009650"/>
          </a:xfrm>
          <a:prstGeom prst="rect">
            <a:avLst/>
          </a:prstGeom>
        </p:spPr>
        <p:txBody>
          <a:bodyPr/>
          <a:lstStyle>
            <a:lvl1pPr algn="ctr">
              <a:defRPr sz="1200">
                <a:solidFill>
                  <a:schemeClr val="bg1"/>
                </a:solidFill>
              </a:defRPr>
            </a:lvl1pPr>
          </a:lstStyle>
          <a:p>
            <a:endParaRPr lang="en-IN"/>
          </a:p>
        </p:txBody>
      </p:sp>
      <p:pic>
        <p:nvPicPr>
          <p:cNvPr id="39" name="Picture 38"/>
          <p:cNvPicPr>
            <a:picLocks noChangeAspect="1"/>
          </p:cNvPicPr>
          <p:nvPr userDrawn="1"/>
        </p:nvPicPr>
        <p:blipFill>
          <a:blip r:embed="rId3"/>
          <a:stretch>
            <a:fillRect/>
          </a:stretch>
        </p:blipFill>
        <p:spPr>
          <a:xfrm>
            <a:off x="8125073" y="2729998"/>
            <a:ext cx="801213" cy="166096"/>
          </a:xfrm>
          <a:prstGeom prst="rect">
            <a:avLst/>
          </a:prstGeom>
        </p:spPr>
      </p:pic>
      <p:pic>
        <p:nvPicPr>
          <p:cNvPr id="40" name="Picture 39"/>
          <p:cNvPicPr>
            <a:picLocks noChangeAspect="1"/>
          </p:cNvPicPr>
          <p:nvPr userDrawn="1"/>
        </p:nvPicPr>
        <p:blipFill>
          <a:blip r:embed="rId3"/>
          <a:stretch>
            <a:fillRect/>
          </a:stretch>
        </p:blipFill>
        <p:spPr>
          <a:xfrm rot="10800000">
            <a:off x="10295660" y="2729998"/>
            <a:ext cx="801213" cy="166096"/>
          </a:xfrm>
          <a:prstGeom prst="rect">
            <a:avLst/>
          </a:prstGeom>
        </p:spPr>
      </p:pic>
      <p:sp>
        <p:nvSpPr>
          <p:cNvPr id="41" name="Text Placeholder 22"/>
          <p:cNvSpPr>
            <a:spLocks noGrp="1"/>
          </p:cNvSpPr>
          <p:nvPr userDrawn="1">
            <p:ph type="body" sz="quarter" idx="23" hasCustomPrompt="1"/>
          </p:nvPr>
        </p:nvSpPr>
        <p:spPr>
          <a:xfrm>
            <a:off x="8140580" y="5387139"/>
            <a:ext cx="2940786" cy="324343"/>
          </a:xfrm>
          <a:prstGeom prst="rect">
            <a:avLst/>
          </a:prstGeom>
        </p:spPr>
        <p:txBody>
          <a:bodyPr/>
          <a:lstStyle>
            <a:lvl1pPr marL="0" indent="0" algn="ctr">
              <a:buClr>
                <a:srgbClr val="FF545F"/>
              </a:buClr>
              <a:buFont typeface="Arial" panose="020B0604020202020204" pitchFamily="34" charset="0"/>
              <a:buNone/>
              <a:defRPr sz="1200">
                <a:solidFill>
                  <a:schemeClr val="bg1"/>
                </a:solidFill>
                <a:latin typeface="Georgia" panose="02040502050405020303" pitchFamily="18" charset="0"/>
              </a:defRPr>
            </a:lvl1pPr>
          </a:lstStyle>
          <a:p>
            <a:pPr lvl="0"/>
            <a:r>
              <a:rPr lang="en-US"/>
              <a:t>Company name</a:t>
            </a:r>
          </a:p>
        </p:txBody>
      </p:sp>
      <p:sp>
        <p:nvSpPr>
          <p:cNvPr id="42" name="Text Placeholder 22"/>
          <p:cNvSpPr>
            <a:spLocks noGrp="1"/>
          </p:cNvSpPr>
          <p:nvPr userDrawn="1">
            <p:ph type="body" sz="quarter" idx="24" hasCustomPrompt="1"/>
          </p:nvPr>
        </p:nvSpPr>
        <p:spPr>
          <a:xfrm>
            <a:off x="8140580" y="5086350"/>
            <a:ext cx="2940786" cy="324343"/>
          </a:xfrm>
          <a:prstGeom prst="rect">
            <a:avLst/>
          </a:prstGeom>
        </p:spPr>
        <p:txBody>
          <a:bodyPr/>
          <a:lstStyle>
            <a:lvl1pPr marL="0" indent="0" algn="ctr">
              <a:buClr>
                <a:srgbClr val="FF545F"/>
              </a:buClr>
              <a:buFont typeface="Arial" panose="020B0604020202020204" pitchFamily="34" charset="0"/>
              <a:buNone/>
              <a:defRPr sz="1800" spc="600">
                <a:solidFill>
                  <a:schemeClr val="bg1"/>
                </a:solidFill>
                <a:latin typeface="Georgia" panose="02040502050405020303" pitchFamily="18" charset="0"/>
              </a:defRPr>
            </a:lvl1pPr>
          </a:lstStyle>
          <a:p>
            <a:pPr lvl="0"/>
            <a:r>
              <a:rPr lang="en-US"/>
              <a:t>Name of person</a:t>
            </a:r>
          </a:p>
        </p:txBody>
      </p:sp>
      <p:sp>
        <p:nvSpPr>
          <p:cNvPr id="45" name="Text Placeholder 22"/>
          <p:cNvSpPr>
            <a:spLocks noGrp="1"/>
          </p:cNvSpPr>
          <p:nvPr userDrawn="1">
            <p:ph type="body" sz="quarter" idx="11" hasCustomPrompt="1"/>
          </p:nvPr>
        </p:nvSpPr>
        <p:spPr>
          <a:xfrm>
            <a:off x="457200" y="460357"/>
            <a:ext cx="6858000" cy="533400"/>
          </a:xfrm>
          <a:prstGeom prst="rect">
            <a:avLst/>
          </a:prstGeom>
        </p:spPr>
        <p:txBody>
          <a:bodyPr/>
          <a:lstStyle>
            <a:lvl1pPr>
              <a:defRPr sz="3000">
                <a:solidFill>
                  <a:schemeClr val="bg1"/>
                </a:solidFill>
                <a:latin typeface="Georgia" panose="02040502050405020303" pitchFamily="18" charset="0"/>
              </a:defRPr>
            </a:lvl1pPr>
          </a:lstStyle>
          <a:p>
            <a:pPr lvl="0"/>
            <a:r>
              <a:rPr lang="en-IN"/>
              <a:t>Content slide title goes here</a:t>
            </a:r>
            <a:endParaRPr lang="en-US"/>
          </a:p>
        </p:txBody>
      </p:sp>
      <p:sp>
        <p:nvSpPr>
          <p:cNvPr id="46" name="Text Placeholder 22"/>
          <p:cNvSpPr>
            <a:spLocks noGrp="1"/>
          </p:cNvSpPr>
          <p:nvPr userDrawn="1">
            <p:ph type="body" sz="quarter" idx="12" hasCustomPrompt="1"/>
          </p:nvPr>
        </p:nvSpPr>
        <p:spPr>
          <a:xfrm>
            <a:off x="457200" y="1022785"/>
            <a:ext cx="9372600" cy="533400"/>
          </a:xfrm>
          <a:prstGeom prst="rect">
            <a:avLst/>
          </a:prstGeom>
        </p:spPr>
        <p:txBody>
          <a:bodyPr/>
          <a:lstStyle>
            <a:lvl1pPr>
              <a:defRPr sz="2200">
                <a:solidFill>
                  <a:schemeClr val="bg1"/>
                </a:solidFill>
                <a:latin typeface="Georgia" panose="02040502050405020303" pitchFamily="18" charset="0"/>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endParaRPr lang="en-US"/>
          </a:p>
        </p:txBody>
      </p:sp>
      <p:pic>
        <p:nvPicPr>
          <p:cNvPr id="32" name="Picture 31"/>
          <p:cNvPicPr>
            <a:picLocks noChangeAspect="1"/>
          </p:cNvPicPr>
          <p:nvPr userDrawn="1"/>
        </p:nvPicPr>
        <p:blipFill>
          <a:blip r:embed="rId2"/>
          <a:stretch>
            <a:fillRect/>
          </a:stretch>
        </p:blipFill>
        <p:spPr>
          <a:xfrm>
            <a:off x="8649520" y="3356228"/>
            <a:ext cx="1922906" cy="1429333"/>
          </a:xfrm>
          <a:prstGeom prst="rect">
            <a:avLst/>
          </a:prstGeom>
        </p:spPr>
      </p:pic>
      <p:sp>
        <p:nvSpPr>
          <p:cNvPr id="38" name="Text Placeholder 22"/>
          <p:cNvSpPr>
            <a:spLocks noGrp="1"/>
          </p:cNvSpPr>
          <p:nvPr userDrawn="1">
            <p:ph type="body" sz="quarter" idx="22" hasCustomPrompt="1"/>
          </p:nvPr>
        </p:nvSpPr>
        <p:spPr>
          <a:xfrm>
            <a:off x="8140580" y="3511549"/>
            <a:ext cx="2940786" cy="1289051"/>
          </a:xfrm>
          <a:prstGeom prst="rect">
            <a:avLst/>
          </a:prstGeom>
        </p:spPr>
        <p:txBody>
          <a:bodyPr/>
          <a:lstStyle>
            <a:lvl1pPr marL="0" indent="0" algn="ctr">
              <a:buClr>
                <a:srgbClr val="FF545F"/>
              </a:buClr>
              <a:buFont typeface="Arial" panose="020B0604020202020204" pitchFamily="34" charset="0"/>
              <a:buNone/>
              <a:defRPr sz="1400">
                <a:solidFill>
                  <a:schemeClr val="bg1"/>
                </a:solidFill>
                <a:latin typeface="Georgia" panose="02040502050405020303" pitchFamily="18" charset="0"/>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a:t>
            </a:r>
          </a:p>
        </p:txBody>
      </p:sp>
      <p:pic>
        <p:nvPicPr>
          <p:cNvPr id="43" name="Picture 42"/>
          <p:cNvPicPr>
            <a:picLocks noChangeAspect="1"/>
          </p:cNvPicPr>
          <p:nvPr userDrawn="1"/>
        </p:nvPicPr>
        <p:blipFill>
          <a:blip r:embed="rId2"/>
          <a:stretch>
            <a:fillRect/>
          </a:stretch>
        </p:blipFill>
        <p:spPr>
          <a:xfrm>
            <a:off x="1492453" y="3356228"/>
            <a:ext cx="1922906" cy="1429333"/>
          </a:xfrm>
          <a:prstGeom prst="rect">
            <a:avLst/>
          </a:prstGeom>
        </p:spPr>
      </p:pic>
      <p:sp>
        <p:nvSpPr>
          <p:cNvPr id="24" name="Text Placeholder 22"/>
          <p:cNvSpPr>
            <a:spLocks noGrp="1"/>
          </p:cNvSpPr>
          <p:nvPr userDrawn="1">
            <p:ph type="body" sz="quarter" idx="14" hasCustomPrompt="1"/>
          </p:nvPr>
        </p:nvSpPr>
        <p:spPr>
          <a:xfrm>
            <a:off x="983513" y="3511549"/>
            <a:ext cx="2940786" cy="1289051"/>
          </a:xfrm>
          <a:prstGeom prst="rect">
            <a:avLst/>
          </a:prstGeom>
        </p:spPr>
        <p:txBody>
          <a:bodyPr/>
          <a:lstStyle>
            <a:lvl1pPr marL="0" indent="0" algn="ctr">
              <a:buClr>
                <a:srgbClr val="FF545F"/>
              </a:buClr>
              <a:buFont typeface="Arial" panose="020B0604020202020204" pitchFamily="34" charset="0"/>
              <a:buNone/>
              <a:defRPr sz="1400">
                <a:solidFill>
                  <a:schemeClr val="bg1"/>
                </a:solidFill>
                <a:latin typeface="Georgia" panose="02040502050405020303" pitchFamily="18" charset="0"/>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a:t>
            </a:r>
          </a:p>
        </p:txBody>
      </p:sp>
      <p:sp>
        <p:nvSpPr>
          <p:cNvPr id="28" name="Slide Number Placeholder 5"/>
          <p:cNvSpPr txBox="1">
            <a:spLocks/>
          </p:cNvSpPr>
          <p:nvPr userDrawn="1"/>
        </p:nvSpPr>
        <p:spPr>
          <a:xfrm>
            <a:off x="464594" y="6546567"/>
            <a:ext cx="682256" cy="215444"/>
          </a:xfrm>
          <a:prstGeom prst="rect">
            <a:avLst/>
          </a:prstGeom>
        </p:spPr>
        <p:txBody>
          <a:bodyPr lIns="0" tIns="0" rIns="0" bIns="0" anchor="ctr">
            <a:noAutofit/>
          </a:bodyPr>
          <a:lstStyle>
            <a:defPPr>
              <a:defRPr lang="en-US"/>
            </a:defPPr>
            <a:lvl1pPr marL="0" algn="l" defTabSz="914400" rtl="0" eaLnBrk="1" latinLnBrk="0" hangingPunct="1">
              <a:defRPr sz="800" kern="1200">
                <a:solidFill>
                  <a:srgbClr val="053061"/>
                </a:solidFill>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A285110E-A93C-E24B-BA01-8EFF0EF70079}" type="slidenum">
              <a:rPr kumimoji="0" lang="en-US" sz="800" b="1" i="0" u="none" strike="noStrike" kern="1200" cap="none" spc="0" normalizeH="0" baseline="0" noProof="0" smtClean="0">
                <a:ln>
                  <a:noFill/>
                </a:ln>
                <a:solidFill>
                  <a:prstClr val="white"/>
                </a:solidFill>
                <a:effectLst/>
                <a:uLnTx/>
                <a:uFillTx/>
                <a:latin typeface="Georgia"/>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800" b="1" i="0" u="none" strike="noStrike" kern="1200" cap="none" spc="0" normalizeH="0" baseline="0" noProof="0">
              <a:ln>
                <a:noFill/>
              </a:ln>
              <a:solidFill>
                <a:prstClr val="white"/>
              </a:solidFill>
              <a:effectLst/>
              <a:uLnTx/>
              <a:uFillTx/>
              <a:latin typeface="Georgia"/>
            </a:endParaRPr>
          </a:p>
        </p:txBody>
      </p:sp>
      <p:sp>
        <p:nvSpPr>
          <p:cNvPr id="29" name="TextBox 28"/>
          <p:cNvSpPr txBox="1"/>
          <p:nvPr userDrawn="1"/>
        </p:nvSpPr>
        <p:spPr>
          <a:xfrm>
            <a:off x="805722" y="6546567"/>
            <a:ext cx="2361408" cy="215444"/>
          </a:xfrm>
          <a:prstGeom prst="rect">
            <a:avLst/>
          </a:prstGeom>
          <a:noFill/>
        </p:spPr>
        <p:txBody>
          <a:bodyPr wrap="square" lIns="0" tIns="0" rIns="0" b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white"/>
                </a:solidFill>
                <a:effectLst/>
                <a:uLnTx/>
                <a:uFillTx/>
                <a:latin typeface="Georgia"/>
                <a:ea typeface="Georgia" charset="0"/>
                <a:cs typeface="Georgia" charset="0"/>
              </a:rPr>
              <a:t>® 2017 Copyright Genpact. All Rights Reserved.</a:t>
            </a:r>
          </a:p>
        </p:txBody>
      </p:sp>
      <p:pic>
        <p:nvPicPr>
          <p:cNvPr id="34" name="Picture 33"/>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874375" y="6446360"/>
            <a:ext cx="868156" cy="340728"/>
          </a:xfrm>
          <a:prstGeom prst="rect">
            <a:avLst/>
          </a:prstGeom>
        </p:spPr>
      </p:pic>
    </p:spTree>
    <p:extLst>
      <p:ext uri="{BB962C8B-B14F-4D97-AF65-F5344CB8AC3E}">
        <p14:creationId xmlns:p14="http://schemas.microsoft.com/office/powerpoint/2010/main" val="246710841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Pointer slide">
    <p:spTree>
      <p:nvGrpSpPr>
        <p:cNvPr id="1" name=""/>
        <p:cNvGrpSpPr/>
        <p:nvPr/>
      </p:nvGrpSpPr>
      <p:grpSpPr>
        <a:xfrm>
          <a:off x="0" y="0"/>
          <a:ext cx="0" cy="0"/>
          <a:chOff x="0" y="0"/>
          <a:chExt cx="0" cy="0"/>
        </a:xfrm>
      </p:grpSpPr>
      <p:sp>
        <p:nvSpPr>
          <p:cNvPr id="16" name="Slide Number Placeholder 5"/>
          <p:cNvSpPr txBox="1">
            <a:spLocks/>
          </p:cNvSpPr>
          <p:nvPr userDrawn="1"/>
        </p:nvSpPr>
        <p:spPr>
          <a:xfrm>
            <a:off x="464594" y="6546567"/>
            <a:ext cx="682256" cy="215444"/>
          </a:xfrm>
          <a:prstGeom prst="rect">
            <a:avLst/>
          </a:prstGeom>
        </p:spPr>
        <p:txBody>
          <a:bodyPr lIns="0" tIns="0" rIns="0" bIns="0" anchor="ctr">
            <a:noAutofit/>
          </a:bodyPr>
          <a:lstStyle>
            <a:defPPr>
              <a:defRPr lang="en-US"/>
            </a:defPPr>
            <a:lvl1pPr marL="0" algn="l" defTabSz="914400" rtl="0" eaLnBrk="1" latinLnBrk="0" hangingPunct="1">
              <a:defRPr sz="800" kern="1200">
                <a:solidFill>
                  <a:srgbClr val="053061"/>
                </a:solidFill>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285110E-A93C-E24B-BA01-8EFF0EF70079}" type="slidenum">
              <a:rPr lang="en-US" b="1" smtClean="0">
                <a:solidFill>
                  <a:schemeClr val="tx1"/>
                </a:solidFill>
                <a:latin typeface="+mn-lt"/>
              </a:rPr>
              <a:pPr/>
              <a:t>‹#›</a:t>
            </a:fld>
            <a:endParaRPr lang="en-US" b="1">
              <a:solidFill>
                <a:schemeClr val="tx1"/>
              </a:solidFill>
              <a:latin typeface="+mn-lt"/>
            </a:endParaRPr>
          </a:p>
        </p:txBody>
      </p:sp>
      <p:sp>
        <p:nvSpPr>
          <p:cNvPr id="33" name="Text Placeholder 22"/>
          <p:cNvSpPr>
            <a:spLocks noGrp="1"/>
          </p:cNvSpPr>
          <p:nvPr>
            <p:ph type="body" sz="quarter" idx="11" hasCustomPrompt="1"/>
          </p:nvPr>
        </p:nvSpPr>
        <p:spPr>
          <a:xfrm>
            <a:off x="457200" y="471715"/>
            <a:ext cx="11277600" cy="533400"/>
          </a:xfrm>
          <a:prstGeom prst="rect">
            <a:avLst/>
          </a:prstGeom>
        </p:spPr>
        <p:txBody>
          <a:bodyPr lIns="0" rIns="0" anchor="t" anchorCtr="0"/>
          <a:lstStyle>
            <a:lvl1pPr>
              <a:defRPr sz="3000">
                <a:solidFill>
                  <a:schemeClr val="tx1"/>
                </a:solidFill>
                <a:latin typeface="Georgia" panose="02040502050405020303" pitchFamily="18" charset="0"/>
              </a:defRPr>
            </a:lvl1pPr>
          </a:lstStyle>
          <a:p>
            <a:pPr lvl="0"/>
            <a:r>
              <a:rPr lang="en-US"/>
              <a:t>Content slide title goes here</a:t>
            </a:r>
          </a:p>
        </p:txBody>
      </p:sp>
      <p:sp>
        <p:nvSpPr>
          <p:cNvPr id="6" name="TextBox 5"/>
          <p:cNvSpPr txBox="1"/>
          <p:nvPr userDrawn="1"/>
        </p:nvSpPr>
        <p:spPr>
          <a:xfrm>
            <a:off x="805722" y="6546567"/>
            <a:ext cx="2361408" cy="215444"/>
          </a:xfrm>
          <a:prstGeom prst="rect">
            <a:avLst/>
          </a:prstGeom>
          <a:noFill/>
        </p:spPr>
        <p:txBody>
          <a:bodyPr wrap="square" lIns="0" tIns="0" rIns="0" bIns="0" rtlCol="0" anchor="ctr">
            <a:noAutofit/>
          </a:bodyPr>
          <a:lstStyle/>
          <a:p>
            <a:r>
              <a:rPr lang="en-US" sz="800">
                <a:solidFill>
                  <a:schemeClr val="tx1"/>
                </a:solidFill>
                <a:latin typeface="+mn-lt"/>
                <a:ea typeface="Georgia" charset="0"/>
                <a:cs typeface="Georgia" charset="0"/>
              </a:rPr>
              <a:t>® 2019 Copyright Genpact. All Rights Reserved.</a:t>
            </a:r>
          </a:p>
        </p:txBody>
      </p:sp>
      <p:pic>
        <p:nvPicPr>
          <p:cNvPr id="7" name="Picture 2">
            <a:extLst>
              <a:ext uri="{FF2B5EF4-FFF2-40B4-BE49-F238E27FC236}">
                <a16:creationId xmlns:a16="http://schemas.microsoft.com/office/drawing/2014/main" id="{B65B8517-1A78-46C7-BD70-47D36B8A5795}"/>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94219" y="6463445"/>
            <a:ext cx="838200" cy="308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99665059"/>
      </p:ext>
    </p:extLst>
  </p:cSld>
  <p:clrMapOvr>
    <a:masterClrMapping/>
  </p:clrMapOvr>
  <p:extLst>
    <p:ext uri="{DCECCB84-F9BA-43D5-87BE-67443E8EF086}">
      <p15:sldGuideLst xmlns:p15="http://schemas.microsoft.com/office/powerpoint/2012/main">
        <p15:guide id="2" pos="288">
          <p15:clr>
            <a:srgbClr val="FBAE40"/>
          </p15:clr>
        </p15:guide>
        <p15:guide id="3" pos="7392">
          <p15:clr>
            <a:srgbClr val="FBAE40"/>
          </p15:clr>
        </p15:guide>
        <p15:guide id="5" orient="horz" pos="288">
          <p15:clr>
            <a:srgbClr val="FBAE40"/>
          </p15:clr>
        </p15:guide>
        <p15:guide id="6" orient="horz" pos="4032">
          <p15:clr>
            <a:srgbClr val="FBAE4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1_Content Placeholder for 1 Option 1">
    <p:spTree>
      <p:nvGrpSpPr>
        <p:cNvPr id="1" name=""/>
        <p:cNvGrpSpPr/>
        <p:nvPr/>
      </p:nvGrpSpPr>
      <p:grpSpPr>
        <a:xfrm>
          <a:off x="0" y="0"/>
          <a:ext cx="0" cy="0"/>
          <a:chOff x="0" y="0"/>
          <a:chExt cx="0" cy="0"/>
        </a:xfrm>
      </p:grpSpPr>
      <p:sp>
        <p:nvSpPr>
          <p:cNvPr id="14" name="Text Placeholder 22"/>
          <p:cNvSpPr>
            <a:spLocks noGrp="1"/>
          </p:cNvSpPr>
          <p:nvPr>
            <p:ph type="body" sz="quarter" idx="11" hasCustomPrompt="1"/>
          </p:nvPr>
        </p:nvSpPr>
        <p:spPr>
          <a:xfrm>
            <a:off x="460744" y="457201"/>
            <a:ext cx="7235456" cy="533400"/>
          </a:xfrm>
          <a:prstGeom prst="rect">
            <a:avLst/>
          </a:prstGeom>
        </p:spPr>
        <p:txBody>
          <a:bodyPr anchor="ctr"/>
          <a:lstStyle>
            <a:lvl1pPr>
              <a:defRPr sz="3000" baseline="0">
                <a:solidFill>
                  <a:srgbClr val="063161"/>
                </a:solidFill>
                <a:latin typeface="Georgia" panose="02040502050405020303" pitchFamily="18" charset="0"/>
              </a:defRPr>
            </a:lvl1pPr>
          </a:lstStyle>
          <a:p>
            <a:pPr lvl="0"/>
            <a:r>
              <a:rPr lang="en-IN"/>
              <a:t>Content slide title goes here</a:t>
            </a:r>
            <a:endParaRPr lang="en-US"/>
          </a:p>
        </p:txBody>
      </p:sp>
      <p:sp>
        <p:nvSpPr>
          <p:cNvPr id="15" name="Text Placeholder 22"/>
          <p:cNvSpPr>
            <a:spLocks noGrp="1"/>
          </p:cNvSpPr>
          <p:nvPr>
            <p:ph type="body" sz="quarter" idx="12" hasCustomPrompt="1"/>
          </p:nvPr>
        </p:nvSpPr>
        <p:spPr>
          <a:xfrm>
            <a:off x="460744" y="976087"/>
            <a:ext cx="9673856" cy="533400"/>
          </a:xfrm>
          <a:prstGeom prst="rect">
            <a:avLst/>
          </a:prstGeom>
        </p:spPr>
        <p:txBody>
          <a:bodyPr anchor="ctr"/>
          <a:lstStyle>
            <a:lvl1pPr>
              <a:defRPr sz="2200">
                <a:solidFill>
                  <a:srgbClr val="063161"/>
                </a:solidFill>
                <a:latin typeface="Georgia" panose="02040502050405020303" pitchFamily="18" charset="0"/>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endParaRPr lang="en-US"/>
          </a:p>
        </p:txBody>
      </p:sp>
      <p:sp>
        <p:nvSpPr>
          <p:cNvPr id="16" name="Slide Number Placeholder 5"/>
          <p:cNvSpPr txBox="1">
            <a:spLocks/>
          </p:cNvSpPr>
          <p:nvPr userDrawn="1"/>
        </p:nvSpPr>
        <p:spPr>
          <a:xfrm>
            <a:off x="464594" y="6546567"/>
            <a:ext cx="682256" cy="215444"/>
          </a:xfrm>
          <a:prstGeom prst="rect">
            <a:avLst/>
          </a:prstGeom>
        </p:spPr>
        <p:txBody>
          <a:bodyPr lIns="0" tIns="0" rIns="0" bIns="0" anchor="ctr">
            <a:noAutofit/>
          </a:bodyPr>
          <a:lstStyle>
            <a:defPPr>
              <a:defRPr lang="en-US"/>
            </a:defPPr>
            <a:lvl1pPr marL="0" algn="l" defTabSz="914400" rtl="0" eaLnBrk="1" latinLnBrk="0" hangingPunct="1">
              <a:defRPr sz="800" kern="1200">
                <a:solidFill>
                  <a:srgbClr val="053061"/>
                </a:solidFill>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A285110E-A93C-E24B-BA01-8EFF0EF70079}" type="slidenum">
              <a:rPr kumimoji="0" lang="en-US" sz="800" b="1" i="0" u="none" strike="noStrike" kern="1200" cap="none" spc="0" normalizeH="0" baseline="0" noProof="0" smtClean="0">
                <a:ln>
                  <a:noFill/>
                </a:ln>
                <a:solidFill>
                  <a:srgbClr val="073262"/>
                </a:solidFill>
                <a:effectLst/>
                <a:uLnTx/>
                <a:uFillTx/>
                <a:latin typeface="Georgia"/>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800" b="1" i="0" u="none" strike="noStrike" kern="1200" cap="none" spc="0" normalizeH="0" baseline="0" noProof="0">
              <a:ln>
                <a:noFill/>
              </a:ln>
              <a:solidFill>
                <a:srgbClr val="073262"/>
              </a:solidFill>
              <a:effectLst/>
              <a:uLnTx/>
              <a:uFillTx/>
              <a:latin typeface="Georgia"/>
            </a:endParaRPr>
          </a:p>
        </p:txBody>
      </p:sp>
      <p:sp>
        <p:nvSpPr>
          <p:cNvPr id="17" name="TextBox 16"/>
          <p:cNvSpPr txBox="1"/>
          <p:nvPr userDrawn="1"/>
        </p:nvSpPr>
        <p:spPr>
          <a:xfrm>
            <a:off x="805722" y="6546567"/>
            <a:ext cx="2361408" cy="215444"/>
          </a:xfrm>
          <a:prstGeom prst="rect">
            <a:avLst/>
          </a:prstGeom>
          <a:noFill/>
        </p:spPr>
        <p:txBody>
          <a:bodyPr wrap="square" lIns="0" tIns="0" rIns="0" b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73262"/>
                </a:solidFill>
                <a:effectLst/>
                <a:uLnTx/>
                <a:uFillTx/>
                <a:latin typeface="Georgia"/>
                <a:ea typeface="Georgia" charset="0"/>
                <a:cs typeface="Georgia" charset="0"/>
              </a:rPr>
              <a:t>® 2017 Copyright Genpact. All Rights Reserved.</a:t>
            </a:r>
          </a:p>
        </p:txBody>
      </p:sp>
      <p:pic>
        <p:nvPicPr>
          <p:cNvPr id="18" name="Picture 17"/>
          <p:cNvPicPr>
            <a:picLocks noChangeAspect="1"/>
          </p:cNvPicPr>
          <p:nvPr userDrawn="1"/>
        </p:nvPicPr>
        <p:blipFill>
          <a:blip r:embed="rId2"/>
          <a:stretch>
            <a:fillRect/>
          </a:stretch>
        </p:blipFill>
        <p:spPr>
          <a:xfrm>
            <a:off x="10893034" y="6462131"/>
            <a:ext cx="839972" cy="309081"/>
          </a:xfrm>
          <a:prstGeom prst="rect">
            <a:avLst/>
          </a:prstGeom>
        </p:spPr>
      </p:pic>
      <p:sp>
        <p:nvSpPr>
          <p:cNvPr id="8" name="Rectangle 7"/>
          <p:cNvSpPr/>
          <p:nvPr userDrawn="1"/>
        </p:nvSpPr>
        <p:spPr>
          <a:xfrm>
            <a:off x="5994400" y="2362200"/>
            <a:ext cx="5738606" cy="377570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64008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eorgia" charset="0"/>
              <a:ea typeface="Georgia" charset="0"/>
              <a:cs typeface="Georgia" charset="0"/>
            </a:endParaRPr>
          </a:p>
        </p:txBody>
      </p:sp>
      <p:sp>
        <p:nvSpPr>
          <p:cNvPr id="9" name="Rectangle 8"/>
          <p:cNvSpPr/>
          <p:nvPr userDrawn="1"/>
        </p:nvSpPr>
        <p:spPr>
          <a:xfrm>
            <a:off x="460744" y="2362200"/>
            <a:ext cx="5533657" cy="377570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eorgia" charset="0"/>
              <a:ea typeface="Georgia" charset="0"/>
              <a:cs typeface="Georgia" charset="0"/>
            </a:endParaRPr>
          </a:p>
        </p:txBody>
      </p:sp>
      <p:sp>
        <p:nvSpPr>
          <p:cNvPr id="10" name="Triangle 3"/>
          <p:cNvSpPr/>
          <p:nvPr userDrawn="1"/>
        </p:nvSpPr>
        <p:spPr>
          <a:xfrm rot="5400000">
            <a:off x="4310417" y="4039485"/>
            <a:ext cx="3816697" cy="448733"/>
          </a:xfrm>
          <a:prstGeom prs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20" name="Text Placeholder 22"/>
          <p:cNvSpPr>
            <a:spLocks noGrp="1"/>
          </p:cNvSpPr>
          <p:nvPr>
            <p:ph type="body" sz="quarter" idx="13" hasCustomPrompt="1"/>
          </p:nvPr>
        </p:nvSpPr>
        <p:spPr>
          <a:xfrm>
            <a:off x="460744" y="1967993"/>
            <a:ext cx="5533656" cy="244578"/>
          </a:xfrm>
          <a:prstGeom prst="rect">
            <a:avLst/>
          </a:prstGeom>
        </p:spPr>
        <p:txBody>
          <a:bodyPr anchor="ctr"/>
          <a:lstStyle>
            <a:lvl1pPr algn="ctr">
              <a:defRPr sz="1600">
                <a:solidFill>
                  <a:srgbClr val="063161"/>
                </a:solidFill>
                <a:latin typeface="Georgia" panose="02040502050405020303" pitchFamily="18" charset="0"/>
              </a:defRPr>
            </a:lvl1pPr>
          </a:lstStyle>
          <a:p>
            <a:pPr lvl="0"/>
            <a:r>
              <a:rPr lang="en-US"/>
              <a:t>FROM</a:t>
            </a:r>
          </a:p>
        </p:txBody>
      </p:sp>
      <p:sp>
        <p:nvSpPr>
          <p:cNvPr id="21" name="Text Placeholder 22"/>
          <p:cNvSpPr>
            <a:spLocks noGrp="1"/>
          </p:cNvSpPr>
          <p:nvPr>
            <p:ph type="body" sz="quarter" idx="14" hasCustomPrompt="1"/>
          </p:nvPr>
        </p:nvSpPr>
        <p:spPr>
          <a:xfrm>
            <a:off x="5994400" y="1967993"/>
            <a:ext cx="5738606" cy="244578"/>
          </a:xfrm>
          <a:prstGeom prst="rect">
            <a:avLst/>
          </a:prstGeom>
        </p:spPr>
        <p:txBody>
          <a:bodyPr anchor="ctr"/>
          <a:lstStyle>
            <a:lvl1pPr algn="ctr">
              <a:defRPr sz="1600">
                <a:solidFill>
                  <a:srgbClr val="063161"/>
                </a:solidFill>
                <a:latin typeface="Georgia" panose="02040502050405020303" pitchFamily="18" charset="0"/>
              </a:defRPr>
            </a:lvl1pPr>
          </a:lstStyle>
          <a:p>
            <a:pPr lvl="0"/>
            <a:r>
              <a:rPr lang="en-US"/>
              <a:t>TO</a:t>
            </a:r>
          </a:p>
        </p:txBody>
      </p:sp>
      <p:sp>
        <p:nvSpPr>
          <p:cNvPr id="26" name="Text Placeholder 5"/>
          <p:cNvSpPr>
            <a:spLocks noGrp="1"/>
          </p:cNvSpPr>
          <p:nvPr>
            <p:ph type="body" sz="quarter" idx="18" hasCustomPrompt="1"/>
          </p:nvPr>
        </p:nvSpPr>
        <p:spPr>
          <a:xfrm>
            <a:off x="848977" y="2816051"/>
            <a:ext cx="4419600" cy="2895600"/>
          </a:xfrm>
          <a:prstGeom prst="rect">
            <a:avLst/>
          </a:prstGeom>
        </p:spPr>
        <p:txBody>
          <a:bodyPr anchor="ct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a:t>
            </a:r>
            <a:r>
              <a:rPr lang="en-US" err="1"/>
              <a:t>dolore</a:t>
            </a:r>
            <a:r>
              <a:rPr lang="en-US"/>
              <a:t>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provident.</a:t>
            </a:r>
          </a:p>
        </p:txBody>
      </p:sp>
      <p:sp>
        <p:nvSpPr>
          <p:cNvPr id="27" name="Text Placeholder 5"/>
          <p:cNvSpPr>
            <a:spLocks noGrp="1"/>
          </p:cNvSpPr>
          <p:nvPr>
            <p:ph type="body" sz="quarter" idx="19" hasCustomPrompt="1"/>
          </p:nvPr>
        </p:nvSpPr>
        <p:spPr>
          <a:xfrm>
            <a:off x="6781800" y="2816051"/>
            <a:ext cx="4419600" cy="2895600"/>
          </a:xfrm>
          <a:prstGeom prst="rect">
            <a:avLst/>
          </a:prstGeom>
        </p:spPr>
        <p:txBody>
          <a:bodyPr anchor="ct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a:t>
            </a:r>
            <a:r>
              <a:rPr lang="en-US" err="1"/>
              <a:t>dolore</a:t>
            </a:r>
            <a:r>
              <a:rPr lang="en-US"/>
              <a:t>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provident.</a:t>
            </a:r>
          </a:p>
        </p:txBody>
      </p:sp>
    </p:spTree>
    <p:extLst>
      <p:ext uri="{BB962C8B-B14F-4D97-AF65-F5344CB8AC3E}">
        <p14:creationId xmlns:p14="http://schemas.microsoft.com/office/powerpoint/2010/main" val="4204990190"/>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1_Content Placeholder for 1 Option 2">
    <p:spTree>
      <p:nvGrpSpPr>
        <p:cNvPr id="1" name=""/>
        <p:cNvGrpSpPr/>
        <p:nvPr/>
      </p:nvGrpSpPr>
      <p:grpSpPr>
        <a:xfrm>
          <a:off x="0" y="0"/>
          <a:ext cx="0" cy="0"/>
          <a:chOff x="0" y="0"/>
          <a:chExt cx="0" cy="0"/>
        </a:xfrm>
      </p:grpSpPr>
      <p:sp>
        <p:nvSpPr>
          <p:cNvPr id="14" name="Text Placeholder 22"/>
          <p:cNvSpPr>
            <a:spLocks noGrp="1"/>
          </p:cNvSpPr>
          <p:nvPr>
            <p:ph type="body" sz="quarter" idx="11" hasCustomPrompt="1"/>
          </p:nvPr>
        </p:nvSpPr>
        <p:spPr>
          <a:xfrm>
            <a:off x="460744" y="457201"/>
            <a:ext cx="7235456" cy="533400"/>
          </a:xfrm>
          <a:prstGeom prst="rect">
            <a:avLst/>
          </a:prstGeom>
        </p:spPr>
        <p:txBody>
          <a:bodyPr anchor="ctr"/>
          <a:lstStyle>
            <a:lvl1pPr>
              <a:defRPr sz="3000" baseline="0">
                <a:solidFill>
                  <a:srgbClr val="063161"/>
                </a:solidFill>
                <a:latin typeface="Georgia" panose="02040502050405020303" pitchFamily="18" charset="0"/>
              </a:defRPr>
            </a:lvl1pPr>
          </a:lstStyle>
          <a:p>
            <a:pPr lvl="0"/>
            <a:r>
              <a:rPr lang="en-IN"/>
              <a:t>Content slide title goes here</a:t>
            </a:r>
            <a:endParaRPr lang="en-US"/>
          </a:p>
        </p:txBody>
      </p:sp>
      <p:sp>
        <p:nvSpPr>
          <p:cNvPr id="15" name="Text Placeholder 22"/>
          <p:cNvSpPr>
            <a:spLocks noGrp="1"/>
          </p:cNvSpPr>
          <p:nvPr>
            <p:ph type="body" sz="quarter" idx="12" hasCustomPrompt="1"/>
          </p:nvPr>
        </p:nvSpPr>
        <p:spPr>
          <a:xfrm>
            <a:off x="460744" y="976087"/>
            <a:ext cx="9673856" cy="533400"/>
          </a:xfrm>
          <a:prstGeom prst="rect">
            <a:avLst/>
          </a:prstGeom>
        </p:spPr>
        <p:txBody>
          <a:bodyPr anchor="ctr"/>
          <a:lstStyle>
            <a:lvl1pPr>
              <a:defRPr sz="2200">
                <a:solidFill>
                  <a:srgbClr val="063161"/>
                </a:solidFill>
                <a:latin typeface="Georgia" panose="02040502050405020303" pitchFamily="18" charset="0"/>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endParaRPr lang="en-US"/>
          </a:p>
        </p:txBody>
      </p:sp>
      <p:sp>
        <p:nvSpPr>
          <p:cNvPr id="16" name="Slide Number Placeholder 5"/>
          <p:cNvSpPr txBox="1">
            <a:spLocks/>
          </p:cNvSpPr>
          <p:nvPr userDrawn="1"/>
        </p:nvSpPr>
        <p:spPr>
          <a:xfrm>
            <a:off x="464594" y="6546567"/>
            <a:ext cx="682256" cy="215444"/>
          </a:xfrm>
          <a:prstGeom prst="rect">
            <a:avLst/>
          </a:prstGeom>
        </p:spPr>
        <p:txBody>
          <a:bodyPr lIns="0" tIns="0" rIns="0" bIns="0" anchor="ctr">
            <a:noAutofit/>
          </a:bodyPr>
          <a:lstStyle>
            <a:defPPr>
              <a:defRPr lang="en-US"/>
            </a:defPPr>
            <a:lvl1pPr marL="0" algn="l" defTabSz="914400" rtl="0" eaLnBrk="1" latinLnBrk="0" hangingPunct="1">
              <a:defRPr sz="800" kern="1200">
                <a:solidFill>
                  <a:srgbClr val="053061"/>
                </a:solidFill>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A285110E-A93C-E24B-BA01-8EFF0EF70079}" type="slidenum">
              <a:rPr kumimoji="0" lang="en-US" sz="800" b="1" i="0" u="none" strike="noStrike" kern="1200" cap="none" spc="0" normalizeH="0" baseline="0" noProof="0" smtClean="0">
                <a:ln>
                  <a:noFill/>
                </a:ln>
                <a:solidFill>
                  <a:srgbClr val="073262"/>
                </a:solidFill>
                <a:effectLst/>
                <a:uLnTx/>
                <a:uFillTx/>
                <a:latin typeface="Georgia"/>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800" b="1" i="0" u="none" strike="noStrike" kern="1200" cap="none" spc="0" normalizeH="0" baseline="0" noProof="0">
              <a:ln>
                <a:noFill/>
              </a:ln>
              <a:solidFill>
                <a:srgbClr val="073262"/>
              </a:solidFill>
              <a:effectLst/>
              <a:uLnTx/>
              <a:uFillTx/>
              <a:latin typeface="Georgia"/>
            </a:endParaRPr>
          </a:p>
        </p:txBody>
      </p:sp>
      <p:sp>
        <p:nvSpPr>
          <p:cNvPr id="17" name="TextBox 16"/>
          <p:cNvSpPr txBox="1"/>
          <p:nvPr userDrawn="1"/>
        </p:nvSpPr>
        <p:spPr>
          <a:xfrm>
            <a:off x="805722" y="6546567"/>
            <a:ext cx="2361408" cy="215444"/>
          </a:xfrm>
          <a:prstGeom prst="rect">
            <a:avLst/>
          </a:prstGeom>
          <a:noFill/>
        </p:spPr>
        <p:txBody>
          <a:bodyPr wrap="square" lIns="0" tIns="0" rIns="0" b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73262"/>
                </a:solidFill>
                <a:effectLst/>
                <a:uLnTx/>
                <a:uFillTx/>
                <a:latin typeface="Georgia"/>
                <a:ea typeface="Georgia" charset="0"/>
                <a:cs typeface="Georgia" charset="0"/>
              </a:rPr>
              <a:t>® 2017 Copyright Genpact. All Rights Reserved.</a:t>
            </a:r>
          </a:p>
        </p:txBody>
      </p:sp>
      <p:pic>
        <p:nvPicPr>
          <p:cNvPr id="18" name="Picture 17"/>
          <p:cNvPicPr>
            <a:picLocks noChangeAspect="1"/>
          </p:cNvPicPr>
          <p:nvPr userDrawn="1"/>
        </p:nvPicPr>
        <p:blipFill>
          <a:blip r:embed="rId2"/>
          <a:stretch>
            <a:fillRect/>
          </a:stretch>
        </p:blipFill>
        <p:spPr>
          <a:xfrm>
            <a:off x="10893034" y="6462131"/>
            <a:ext cx="839972" cy="309081"/>
          </a:xfrm>
          <a:prstGeom prst="rect">
            <a:avLst/>
          </a:prstGeom>
        </p:spPr>
      </p:pic>
      <p:sp>
        <p:nvSpPr>
          <p:cNvPr id="8" name="Rectangle 7"/>
          <p:cNvSpPr/>
          <p:nvPr userDrawn="1"/>
        </p:nvSpPr>
        <p:spPr>
          <a:xfrm>
            <a:off x="5994400" y="2362200"/>
            <a:ext cx="5738606" cy="377570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64008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eorgia" charset="0"/>
              <a:ea typeface="Georgia" charset="0"/>
              <a:cs typeface="Georgia" charset="0"/>
            </a:endParaRPr>
          </a:p>
        </p:txBody>
      </p:sp>
      <p:sp>
        <p:nvSpPr>
          <p:cNvPr id="9" name="Rectangle 8"/>
          <p:cNvSpPr/>
          <p:nvPr userDrawn="1"/>
        </p:nvSpPr>
        <p:spPr>
          <a:xfrm>
            <a:off x="460744" y="2362200"/>
            <a:ext cx="5533657" cy="377570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eorgia" charset="0"/>
              <a:ea typeface="Georgia" charset="0"/>
              <a:cs typeface="Georgia" charset="0"/>
            </a:endParaRPr>
          </a:p>
        </p:txBody>
      </p:sp>
      <p:sp>
        <p:nvSpPr>
          <p:cNvPr id="10" name="Triangle 3"/>
          <p:cNvSpPr/>
          <p:nvPr userDrawn="1"/>
        </p:nvSpPr>
        <p:spPr>
          <a:xfrm rot="5400000">
            <a:off x="4310417" y="4039485"/>
            <a:ext cx="3816697" cy="44873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eorgia" charset="0"/>
              <a:ea typeface="Georgia" charset="0"/>
              <a:cs typeface="Georgia" charset="0"/>
            </a:endParaRPr>
          </a:p>
        </p:txBody>
      </p:sp>
      <p:sp>
        <p:nvSpPr>
          <p:cNvPr id="20" name="Text Placeholder 22"/>
          <p:cNvSpPr>
            <a:spLocks noGrp="1"/>
          </p:cNvSpPr>
          <p:nvPr>
            <p:ph type="body" sz="quarter" idx="13" hasCustomPrompt="1"/>
          </p:nvPr>
        </p:nvSpPr>
        <p:spPr>
          <a:xfrm>
            <a:off x="460744" y="1967993"/>
            <a:ext cx="5533656" cy="244578"/>
          </a:xfrm>
          <a:prstGeom prst="rect">
            <a:avLst/>
          </a:prstGeom>
        </p:spPr>
        <p:txBody>
          <a:bodyPr anchor="ctr"/>
          <a:lstStyle>
            <a:lvl1pPr algn="ctr">
              <a:defRPr sz="1600">
                <a:solidFill>
                  <a:srgbClr val="063161"/>
                </a:solidFill>
                <a:latin typeface="Georgia" panose="02040502050405020303" pitchFamily="18" charset="0"/>
              </a:defRPr>
            </a:lvl1pPr>
          </a:lstStyle>
          <a:p>
            <a:pPr lvl="0"/>
            <a:r>
              <a:rPr lang="en-US"/>
              <a:t>FROM</a:t>
            </a:r>
          </a:p>
        </p:txBody>
      </p:sp>
      <p:sp>
        <p:nvSpPr>
          <p:cNvPr id="21" name="Text Placeholder 22"/>
          <p:cNvSpPr>
            <a:spLocks noGrp="1"/>
          </p:cNvSpPr>
          <p:nvPr>
            <p:ph type="body" sz="quarter" idx="14" hasCustomPrompt="1"/>
          </p:nvPr>
        </p:nvSpPr>
        <p:spPr>
          <a:xfrm>
            <a:off x="5994400" y="1967993"/>
            <a:ext cx="5738606" cy="244578"/>
          </a:xfrm>
          <a:prstGeom prst="rect">
            <a:avLst/>
          </a:prstGeom>
        </p:spPr>
        <p:txBody>
          <a:bodyPr anchor="ctr"/>
          <a:lstStyle>
            <a:lvl1pPr algn="ctr">
              <a:defRPr sz="1600">
                <a:solidFill>
                  <a:srgbClr val="063161"/>
                </a:solidFill>
                <a:latin typeface="Georgia" panose="02040502050405020303" pitchFamily="18" charset="0"/>
              </a:defRPr>
            </a:lvl1pPr>
          </a:lstStyle>
          <a:p>
            <a:pPr lvl="0"/>
            <a:r>
              <a:rPr lang="en-US"/>
              <a:t>TO</a:t>
            </a:r>
          </a:p>
        </p:txBody>
      </p:sp>
      <p:sp>
        <p:nvSpPr>
          <p:cNvPr id="12" name="Text Placeholder 5"/>
          <p:cNvSpPr>
            <a:spLocks noGrp="1"/>
          </p:cNvSpPr>
          <p:nvPr>
            <p:ph type="body" sz="quarter" idx="18" hasCustomPrompt="1"/>
          </p:nvPr>
        </p:nvSpPr>
        <p:spPr>
          <a:xfrm>
            <a:off x="848977" y="2816051"/>
            <a:ext cx="4419600" cy="2895600"/>
          </a:xfrm>
          <a:prstGeom prst="rect">
            <a:avLst/>
          </a:prstGeom>
        </p:spPr>
        <p:txBody>
          <a:bodyPr anchor="ct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a:t>
            </a:r>
            <a:r>
              <a:rPr lang="en-US" err="1"/>
              <a:t>dolore</a:t>
            </a:r>
            <a:r>
              <a:rPr lang="en-US"/>
              <a:t>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provident.</a:t>
            </a:r>
          </a:p>
        </p:txBody>
      </p:sp>
      <p:sp>
        <p:nvSpPr>
          <p:cNvPr id="13" name="Text Placeholder 5"/>
          <p:cNvSpPr>
            <a:spLocks noGrp="1"/>
          </p:cNvSpPr>
          <p:nvPr>
            <p:ph type="body" sz="quarter" idx="19" hasCustomPrompt="1"/>
          </p:nvPr>
        </p:nvSpPr>
        <p:spPr>
          <a:xfrm>
            <a:off x="6781800" y="2816051"/>
            <a:ext cx="4419600" cy="2895600"/>
          </a:xfrm>
          <a:prstGeom prst="rect">
            <a:avLst/>
          </a:prstGeom>
        </p:spPr>
        <p:txBody>
          <a:bodyPr anchor="ct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a:t>
            </a:r>
            <a:r>
              <a:rPr lang="en-US" err="1"/>
              <a:t>dolore</a:t>
            </a:r>
            <a:r>
              <a:rPr lang="en-US"/>
              <a:t>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provident.</a:t>
            </a:r>
          </a:p>
        </p:txBody>
      </p:sp>
    </p:spTree>
    <p:extLst>
      <p:ext uri="{BB962C8B-B14F-4D97-AF65-F5344CB8AC3E}">
        <p14:creationId xmlns:p14="http://schemas.microsoft.com/office/powerpoint/2010/main" val="3995600205"/>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1_Content Placeholder for 3 Option 1">
    <p:spTree>
      <p:nvGrpSpPr>
        <p:cNvPr id="1" name=""/>
        <p:cNvGrpSpPr/>
        <p:nvPr/>
      </p:nvGrpSpPr>
      <p:grpSpPr>
        <a:xfrm>
          <a:off x="0" y="0"/>
          <a:ext cx="0" cy="0"/>
          <a:chOff x="0" y="0"/>
          <a:chExt cx="0" cy="0"/>
        </a:xfrm>
      </p:grpSpPr>
      <p:sp>
        <p:nvSpPr>
          <p:cNvPr id="14" name="Text Placeholder 22"/>
          <p:cNvSpPr>
            <a:spLocks noGrp="1"/>
          </p:cNvSpPr>
          <p:nvPr>
            <p:ph type="body" sz="quarter" idx="11" hasCustomPrompt="1"/>
          </p:nvPr>
        </p:nvSpPr>
        <p:spPr>
          <a:xfrm>
            <a:off x="460744" y="457201"/>
            <a:ext cx="7235456" cy="533400"/>
          </a:xfrm>
          <a:prstGeom prst="rect">
            <a:avLst/>
          </a:prstGeom>
        </p:spPr>
        <p:txBody>
          <a:bodyPr anchor="ctr"/>
          <a:lstStyle>
            <a:lvl1pPr>
              <a:defRPr sz="3000" baseline="0">
                <a:solidFill>
                  <a:srgbClr val="063161"/>
                </a:solidFill>
                <a:latin typeface="Georgia" panose="02040502050405020303" pitchFamily="18" charset="0"/>
              </a:defRPr>
            </a:lvl1pPr>
          </a:lstStyle>
          <a:p>
            <a:pPr lvl="0"/>
            <a:r>
              <a:rPr lang="en-IN"/>
              <a:t>Content slide title goes here</a:t>
            </a:r>
            <a:endParaRPr lang="en-US"/>
          </a:p>
        </p:txBody>
      </p:sp>
      <p:sp>
        <p:nvSpPr>
          <p:cNvPr id="15" name="Text Placeholder 22"/>
          <p:cNvSpPr>
            <a:spLocks noGrp="1"/>
          </p:cNvSpPr>
          <p:nvPr>
            <p:ph type="body" sz="quarter" idx="12" hasCustomPrompt="1"/>
          </p:nvPr>
        </p:nvSpPr>
        <p:spPr>
          <a:xfrm>
            <a:off x="460744" y="976087"/>
            <a:ext cx="9673856" cy="533400"/>
          </a:xfrm>
          <a:prstGeom prst="rect">
            <a:avLst/>
          </a:prstGeom>
        </p:spPr>
        <p:txBody>
          <a:bodyPr anchor="ctr"/>
          <a:lstStyle>
            <a:lvl1pPr>
              <a:defRPr sz="2200">
                <a:solidFill>
                  <a:srgbClr val="063161"/>
                </a:solidFill>
                <a:latin typeface="Georgia" panose="02040502050405020303" pitchFamily="18" charset="0"/>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endParaRPr lang="en-US"/>
          </a:p>
        </p:txBody>
      </p:sp>
      <p:sp>
        <p:nvSpPr>
          <p:cNvPr id="16" name="Slide Number Placeholder 5"/>
          <p:cNvSpPr txBox="1">
            <a:spLocks/>
          </p:cNvSpPr>
          <p:nvPr userDrawn="1"/>
        </p:nvSpPr>
        <p:spPr>
          <a:xfrm>
            <a:off x="464594" y="6546567"/>
            <a:ext cx="682256" cy="215444"/>
          </a:xfrm>
          <a:prstGeom prst="rect">
            <a:avLst/>
          </a:prstGeom>
        </p:spPr>
        <p:txBody>
          <a:bodyPr lIns="0" tIns="0" rIns="0" bIns="0" anchor="ctr">
            <a:noAutofit/>
          </a:bodyPr>
          <a:lstStyle>
            <a:defPPr>
              <a:defRPr lang="en-US"/>
            </a:defPPr>
            <a:lvl1pPr marL="0" algn="l" defTabSz="914400" rtl="0" eaLnBrk="1" latinLnBrk="0" hangingPunct="1">
              <a:defRPr sz="800" kern="1200">
                <a:solidFill>
                  <a:srgbClr val="053061"/>
                </a:solidFill>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A285110E-A93C-E24B-BA01-8EFF0EF70079}" type="slidenum">
              <a:rPr kumimoji="0" lang="en-US" sz="800" b="1" i="0" u="none" strike="noStrike" kern="1200" cap="none" spc="0" normalizeH="0" baseline="0" noProof="0" smtClean="0">
                <a:ln>
                  <a:noFill/>
                </a:ln>
                <a:solidFill>
                  <a:srgbClr val="073262"/>
                </a:solidFill>
                <a:effectLst/>
                <a:uLnTx/>
                <a:uFillTx/>
                <a:latin typeface="Georgia"/>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800" b="1" i="0" u="none" strike="noStrike" kern="1200" cap="none" spc="0" normalizeH="0" baseline="0" noProof="0">
              <a:ln>
                <a:noFill/>
              </a:ln>
              <a:solidFill>
                <a:srgbClr val="073262"/>
              </a:solidFill>
              <a:effectLst/>
              <a:uLnTx/>
              <a:uFillTx/>
              <a:latin typeface="Georgia"/>
            </a:endParaRPr>
          </a:p>
        </p:txBody>
      </p:sp>
      <p:sp>
        <p:nvSpPr>
          <p:cNvPr id="17" name="TextBox 16"/>
          <p:cNvSpPr txBox="1"/>
          <p:nvPr userDrawn="1"/>
        </p:nvSpPr>
        <p:spPr>
          <a:xfrm>
            <a:off x="805722" y="6546567"/>
            <a:ext cx="2361408" cy="215444"/>
          </a:xfrm>
          <a:prstGeom prst="rect">
            <a:avLst/>
          </a:prstGeom>
          <a:noFill/>
        </p:spPr>
        <p:txBody>
          <a:bodyPr wrap="square" lIns="0" tIns="0" rIns="0" b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73262"/>
                </a:solidFill>
                <a:effectLst/>
                <a:uLnTx/>
                <a:uFillTx/>
                <a:latin typeface="Georgia"/>
                <a:ea typeface="Georgia" charset="0"/>
                <a:cs typeface="Georgia" charset="0"/>
              </a:rPr>
              <a:t>® 2017 Copyright Genpact. All Rights Reserved.</a:t>
            </a:r>
          </a:p>
        </p:txBody>
      </p:sp>
      <p:pic>
        <p:nvPicPr>
          <p:cNvPr id="18" name="Picture 17"/>
          <p:cNvPicPr>
            <a:picLocks noChangeAspect="1"/>
          </p:cNvPicPr>
          <p:nvPr userDrawn="1"/>
        </p:nvPicPr>
        <p:blipFill>
          <a:blip r:embed="rId2"/>
          <a:stretch>
            <a:fillRect/>
          </a:stretch>
        </p:blipFill>
        <p:spPr>
          <a:xfrm>
            <a:off x="10893034" y="6462131"/>
            <a:ext cx="839972" cy="309081"/>
          </a:xfrm>
          <a:prstGeom prst="rect">
            <a:avLst/>
          </a:prstGeom>
        </p:spPr>
      </p:pic>
      <p:sp>
        <p:nvSpPr>
          <p:cNvPr id="8" name="Rectangle 7"/>
          <p:cNvSpPr/>
          <p:nvPr userDrawn="1"/>
        </p:nvSpPr>
        <p:spPr>
          <a:xfrm>
            <a:off x="5994400" y="2362200"/>
            <a:ext cx="5738606" cy="123363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64008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eorgia" charset="0"/>
              <a:ea typeface="Georgia" charset="0"/>
              <a:cs typeface="Georgia" charset="0"/>
            </a:endParaRPr>
          </a:p>
        </p:txBody>
      </p:sp>
      <p:sp>
        <p:nvSpPr>
          <p:cNvPr id="9" name="Rectangle 8"/>
          <p:cNvSpPr/>
          <p:nvPr userDrawn="1"/>
        </p:nvSpPr>
        <p:spPr>
          <a:xfrm>
            <a:off x="460744" y="2362200"/>
            <a:ext cx="5533657" cy="1233639"/>
          </a:xfrm>
          <a:prstGeom prst="rect">
            <a:avLst/>
          </a:prstGeom>
          <a:solidFill>
            <a:srgbClr val="EBECEE"/>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73261"/>
              </a:solidFill>
              <a:effectLst/>
              <a:uLnTx/>
              <a:uFillTx/>
              <a:latin typeface="Georgia" charset="0"/>
              <a:ea typeface="Georgia" charset="0"/>
              <a:cs typeface="Georgia" charset="0"/>
            </a:endParaRPr>
          </a:p>
        </p:txBody>
      </p:sp>
      <p:sp>
        <p:nvSpPr>
          <p:cNvPr id="10" name="Triangle 3"/>
          <p:cNvSpPr/>
          <p:nvPr userDrawn="1"/>
        </p:nvSpPr>
        <p:spPr>
          <a:xfrm rot="5400000">
            <a:off x="5595250" y="2754653"/>
            <a:ext cx="1247033" cy="448733"/>
          </a:xfrm>
          <a:prstGeom prst="triangle">
            <a:avLst/>
          </a:prstGeom>
          <a:solidFill>
            <a:srgbClr val="EBEC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11" name="Rectangle 10"/>
          <p:cNvSpPr/>
          <p:nvPr userDrawn="1"/>
        </p:nvSpPr>
        <p:spPr>
          <a:xfrm>
            <a:off x="5994400" y="3644294"/>
            <a:ext cx="5738606" cy="123363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64008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eorgia" charset="0"/>
              <a:ea typeface="Georgia" charset="0"/>
              <a:cs typeface="Georgia" charset="0"/>
            </a:endParaRPr>
          </a:p>
        </p:txBody>
      </p:sp>
      <p:sp>
        <p:nvSpPr>
          <p:cNvPr id="12" name="Rectangle 11"/>
          <p:cNvSpPr/>
          <p:nvPr userDrawn="1"/>
        </p:nvSpPr>
        <p:spPr>
          <a:xfrm>
            <a:off x="460744" y="3644294"/>
            <a:ext cx="5533657" cy="1233639"/>
          </a:xfrm>
          <a:prstGeom prst="rect">
            <a:avLst/>
          </a:prstGeom>
          <a:solidFill>
            <a:srgbClr val="EBECEE"/>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73261"/>
              </a:solidFill>
              <a:effectLst/>
              <a:uLnTx/>
              <a:uFillTx/>
              <a:latin typeface="Georgia" charset="0"/>
              <a:ea typeface="Georgia" charset="0"/>
              <a:cs typeface="Georgia" charset="0"/>
            </a:endParaRPr>
          </a:p>
        </p:txBody>
      </p:sp>
      <p:sp>
        <p:nvSpPr>
          <p:cNvPr id="13" name="Rectangle 12"/>
          <p:cNvSpPr/>
          <p:nvPr userDrawn="1"/>
        </p:nvSpPr>
        <p:spPr>
          <a:xfrm>
            <a:off x="5994400" y="4925949"/>
            <a:ext cx="5738606" cy="12336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4008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eorgia" charset="0"/>
              <a:ea typeface="Georgia" charset="0"/>
              <a:cs typeface="Georgia" charset="0"/>
            </a:endParaRPr>
          </a:p>
        </p:txBody>
      </p:sp>
      <p:sp>
        <p:nvSpPr>
          <p:cNvPr id="20" name="Text Placeholder 22"/>
          <p:cNvSpPr>
            <a:spLocks noGrp="1"/>
          </p:cNvSpPr>
          <p:nvPr>
            <p:ph type="body" sz="quarter" idx="13" hasCustomPrompt="1"/>
          </p:nvPr>
        </p:nvSpPr>
        <p:spPr>
          <a:xfrm>
            <a:off x="460744" y="1967993"/>
            <a:ext cx="5533656" cy="244578"/>
          </a:xfrm>
          <a:prstGeom prst="rect">
            <a:avLst/>
          </a:prstGeom>
        </p:spPr>
        <p:txBody>
          <a:bodyPr anchor="ctr"/>
          <a:lstStyle>
            <a:lvl1pPr algn="ctr">
              <a:defRPr sz="1600">
                <a:solidFill>
                  <a:srgbClr val="063161"/>
                </a:solidFill>
                <a:latin typeface="Georgia" panose="02040502050405020303" pitchFamily="18" charset="0"/>
              </a:defRPr>
            </a:lvl1pPr>
          </a:lstStyle>
          <a:p>
            <a:pPr lvl="0"/>
            <a:r>
              <a:rPr lang="en-US"/>
              <a:t>FROM</a:t>
            </a:r>
          </a:p>
        </p:txBody>
      </p:sp>
      <p:sp>
        <p:nvSpPr>
          <p:cNvPr id="21" name="Text Placeholder 22"/>
          <p:cNvSpPr>
            <a:spLocks noGrp="1"/>
          </p:cNvSpPr>
          <p:nvPr>
            <p:ph type="body" sz="quarter" idx="14" hasCustomPrompt="1"/>
          </p:nvPr>
        </p:nvSpPr>
        <p:spPr>
          <a:xfrm>
            <a:off x="5994400" y="1967993"/>
            <a:ext cx="5738606" cy="244578"/>
          </a:xfrm>
          <a:prstGeom prst="rect">
            <a:avLst/>
          </a:prstGeom>
        </p:spPr>
        <p:txBody>
          <a:bodyPr anchor="ctr"/>
          <a:lstStyle>
            <a:lvl1pPr algn="ctr">
              <a:defRPr sz="1600">
                <a:solidFill>
                  <a:srgbClr val="063161"/>
                </a:solidFill>
                <a:latin typeface="Georgia" panose="02040502050405020303" pitchFamily="18" charset="0"/>
              </a:defRPr>
            </a:lvl1pPr>
          </a:lstStyle>
          <a:p>
            <a:pPr lvl="0"/>
            <a:r>
              <a:rPr lang="en-US"/>
              <a:t>TO</a:t>
            </a:r>
          </a:p>
        </p:txBody>
      </p:sp>
      <p:sp>
        <p:nvSpPr>
          <p:cNvPr id="22" name="Triangle 3"/>
          <p:cNvSpPr/>
          <p:nvPr userDrawn="1"/>
        </p:nvSpPr>
        <p:spPr>
          <a:xfrm rot="5400000">
            <a:off x="5595250" y="4045254"/>
            <a:ext cx="1247033" cy="448733"/>
          </a:xfrm>
          <a:prstGeom prst="triangle">
            <a:avLst/>
          </a:prstGeom>
          <a:solidFill>
            <a:srgbClr val="EBEC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23" name="Triangle 3"/>
          <p:cNvSpPr/>
          <p:nvPr userDrawn="1"/>
        </p:nvSpPr>
        <p:spPr>
          <a:xfrm rot="5400000">
            <a:off x="5595250" y="5318402"/>
            <a:ext cx="1247033" cy="448733"/>
          </a:xfrm>
          <a:prstGeom prst="triangle">
            <a:avLst/>
          </a:prstGeom>
          <a:solidFill>
            <a:srgbClr val="EBEC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6" name="Text Placeholder 5"/>
          <p:cNvSpPr>
            <a:spLocks noGrp="1"/>
          </p:cNvSpPr>
          <p:nvPr>
            <p:ph type="body" sz="quarter" idx="18" hasCustomPrompt="1"/>
          </p:nvPr>
        </p:nvSpPr>
        <p:spPr>
          <a:xfrm>
            <a:off x="6781800" y="2674219"/>
            <a:ext cx="4419600" cy="609600"/>
          </a:xfrm>
          <a:prstGeom prst="rect">
            <a:avLst/>
          </a:prstGeom>
        </p:spPr>
        <p:txBody>
          <a:bodyPr anchor="ct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r>
              <a:rPr lang="en-US"/>
              <a:t>, </a:t>
            </a:r>
            <a:r>
              <a:rPr lang="en-US" err="1"/>
              <a:t>sed</a:t>
            </a:r>
            <a:r>
              <a:rPr lang="en-US"/>
              <a:t> do </a:t>
            </a:r>
            <a:r>
              <a:rPr lang="en-US" err="1"/>
              <a:t>eiusmod</a:t>
            </a:r>
            <a:r>
              <a:rPr lang="en-US"/>
              <a:t> </a:t>
            </a:r>
            <a:r>
              <a:rPr lang="en-US" err="1"/>
              <a:t>tempor</a:t>
            </a:r>
            <a:endParaRPr lang="en-IN"/>
          </a:p>
        </p:txBody>
      </p:sp>
      <p:sp>
        <p:nvSpPr>
          <p:cNvPr id="29" name="Text Placeholder 5"/>
          <p:cNvSpPr>
            <a:spLocks noGrp="1"/>
          </p:cNvSpPr>
          <p:nvPr>
            <p:ph type="body" sz="quarter" idx="19" hasCustomPrompt="1"/>
          </p:nvPr>
        </p:nvSpPr>
        <p:spPr>
          <a:xfrm>
            <a:off x="6781800" y="3953834"/>
            <a:ext cx="4419600" cy="609600"/>
          </a:xfrm>
          <a:prstGeom prst="rect">
            <a:avLst/>
          </a:prstGeom>
        </p:spPr>
        <p:txBody>
          <a:bodyPr anchor="ct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r>
              <a:rPr lang="en-US"/>
              <a:t>, </a:t>
            </a:r>
            <a:r>
              <a:rPr lang="en-US" err="1"/>
              <a:t>sed</a:t>
            </a:r>
            <a:r>
              <a:rPr lang="en-US"/>
              <a:t> do </a:t>
            </a:r>
            <a:r>
              <a:rPr lang="en-US" err="1"/>
              <a:t>eiusmod</a:t>
            </a:r>
            <a:r>
              <a:rPr lang="en-US"/>
              <a:t> </a:t>
            </a:r>
            <a:r>
              <a:rPr lang="en-US" err="1"/>
              <a:t>tempor</a:t>
            </a:r>
            <a:endParaRPr lang="en-IN"/>
          </a:p>
        </p:txBody>
      </p:sp>
      <p:sp>
        <p:nvSpPr>
          <p:cNvPr id="30" name="Text Placeholder 5"/>
          <p:cNvSpPr>
            <a:spLocks noGrp="1"/>
          </p:cNvSpPr>
          <p:nvPr>
            <p:ph type="body" sz="quarter" idx="20" hasCustomPrompt="1"/>
          </p:nvPr>
        </p:nvSpPr>
        <p:spPr>
          <a:xfrm>
            <a:off x="6781800" y="5237968"/>
            <a:ext cx="4419600" cy="609600"/>
          </a:xfrm>
          <a:prstGeom prst="rect">
            <a:avLst/>
          </a:prstGeom>
        </p:spPr>
        <p:txBody>
          <a:bodyPr anchor="ct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r>
              <a:rPr lang="en-US"/>
              <a:t>, </a:t>
            </a:r>
            <a:r>
              <a:rPr lang="en-US" err="1"/>
              <a:t>sed</a:t>
            </a:r>
            <a:r>
              <a:rPr lang="en-US"/>
              <a:t> do </a:t>
            </a:r>
            <a:r>
              <a:rPr lang="en-US" err="1"/>
              <a:t>eiusmod</a:t>
            </a:r>
            <a:r>
              <a:rPr lang="en-US"/>
              <a:t> </a:t>
            </a:r>
            <a:r>
              <a:rPr lang="en-US" err="1"/>
              <a:t>tempor</a:t>
            </a:r>
            <a:endParaRPr lang="en-IN"/>
          </a:p>
        </p:txBody>
      </p:sp>
      <p:sp>
        <p:nvSpPr>
          <p:cNvPr id="31" name="Text Placeholder 30"/>
          <p:cNvSpPr>
            <a:spLocks noGrp="1"/>
          </p:cNvSpPr>
          <p:nvPr>
            <p:ph type="body" sz="quarter" idx="21" hasCustomPrompt="1"/>
          </p:nvPr>
        </p:nvSpPr>
        <p:spPr>
          <a:xfrm>
            <a:off x="801872" y="2674219"/>
            <a:ext cx="5029200" cy="609600"/>
          </a:xfrm>
          <a:prstGeom prst="rect">
            <a:avLst/>
          </a:prstGeom>
        </p:spPr>
        <p:txBody>
          <a:bodyPr anchor="ctr"/>
          <a:lstStyle>
            <a:lvl1pPr>
              <a:defRPr>
                <a:solidFill>
                  <a:srgbClr val="063161"/>
                </a:solidFill>
              </a:defRPr>
            </a:lvl1pPr>
            <a:lvl2pPr>
              <a:defRPr>
                <a:solidFill>
                  <a:srgbClr val="063161"/>
                </a:solidFill>
              </a:defRPr>
            </a:lvl2pPr>
            <a:lvl3pPr>
              <a:defRPr>
                <a:solidFill>
                  <a:srgbClr val="063161"/>
                </a:solidFill>
              </a:defRPr>
            </a:lvl3pPr>
            <a:lvl4pPr>
              <a:defRPr>
                <a:solidFill>
                  <a:srgbClr val="063161"/>
                </a:solidFill>
              </a:defRPr>
            </a:lvl4pPr>
            <a:lvl5pPr>
              <a:defRPr>
                <a:solidFill>
                  <a:srgbClr val="063161"/>
                </a:solidFill>
              </a:defRPr>
            </a:lvl5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r>
              <a:rPr lang="en-US"/>
              <a:t>, </a:t>
            </a:r>
            <a:r>
              <a:rPr lang="en-US" err="1"/>
              <a:t>sed</a:t>
            </a:r>
            <a:r>
              <a:rPr lang="en-US"/>
              <a:t> do </a:t>
            </a:r>
            <a:r>
              <a:rPr lang="en-US" err="1"/>
              <a:t>eiusmod</a:t>
            </a:r>
            <a:r>
              <a:rPr lang="en-US"/>
              <a:t> </a:t>
            </a:r>
            <a:r>
              <a:rPr lang="en-US" err="1"/>
              <a:t>tempor</a:t>
            </a:r>
            <a:endParaRPr lang="en-IN"/>
          </a:p>
        </p:txBody>
      </p:sp>
      <p:sp>
        <p:nvSpPr>
          <p:cNvPr id="32" name="Rectangle 31"/>
          <p:cNvSpPr/>
          <p:nvPr userDrawn="1"/>
        </p:nvSpPr>
        <p:spPr>
          <a:xfrm>
            <a:off x="460744" y="4925949"/>
            <a:ext cx="5533657" cy="1233639"/>
          </a:xfrm>
          <a:prstGeom prst="rect">
            <a:avLst/>
          </a:prstGeom>
          <a:solidFill>
            <a:srgbClr val="EBECEE"/>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73261"/>
              </a:solidFill>
              <a:effectLst/>
              <a:uLnTx/>
              <a:uFillTx/>
              <a:latin typeface="Georgia" charset="0"/>
              <a:ea typeface="Georgia" charset="0"/>
              <a:cs typeface="Georgia" charset="0"/>
            </a:endParaRPr>
          </a:p>
        </p:txBody>
      </p:sp>
      <p:sp>
        <p:nvSpPr>
          <p:cNvPr id="33" name="Text Placeholder 30"/>
          <p:cNvSpPr>
            <a:spLocks noGrp="1"/>
          </p:cNvSpPr>
          <p:nvPr>
            <p:ph type="body" sz="quarter" idx="22" hasCustomPrompt="1"/>
          </p:nvPr>
        </p:nvSpPr>
        <p:spPr>
          <a:xfrm>
            <a:off x="801872" y="3951528"/>
            <a:ext cx="5029200" cy="609600"/>
          </a:xfrm>
          <a:prstGeom prst="rect">
            <a:avLst/>
          </a:prstGeom>
        </p:spPr>
        <p:txBody>
          <a:bodyPr anchor="ctr"/>
          <a:lstStyle>
            <a:lvl1pPr>
              <a:defRPr>
                <a:solidFill>
                  <a:srgbClr val="063161"/>
                </a:solidFill>
              </a:defRPr>
            </a:lvl1pPr>
            <a:lvl2pPr>
              <a:defRPr>
                <a:solidFill>
                  <a:srgbClr val="063161"/>
                </a:solidFill>
              </a:defRPr>
            </a:lvl2pPr>
            <a:lvl3pPr>
              <a:defRPr>
                <a:solidFill>
                  <a:srgbClr val="063161"/>
                </a:solidFill>
              </a:defRPr>
            </a:lvl3pPr>
            <a:lvl4pPr>
              <a:defRPr>
                <a:solidFill>
                  <a:srgbClr val="063161"/>
                </a:solidFill>
              </a:defRPr>
            </a:lvl4pPr>
            <a:lvl5pPr>
              <a:defRPr>
                <a:solidFill>
                  <a:srgbClr val="063161"/>
                </a:solidFill>
              </a:defRPr>
            </a:lvl5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r>
              <a:rPr lang="en-US"/>
              <a:t>, </a:t>
            </a:r>
            <a:r>
              <a:rPr lang="en-US" err="1"/>
              <a:t>sed</a:t>
            </a:r>
            <a:r>
              <a:rPr lang="en-US"/>
              <a:t> do </a:t>
            </a:r>
            <a:r>
              <a:rPr lang="en-US" err="1"/>
              <a:t>eiusmod</a:t>
            </a:r>
            <a:r>
              <a:rPr lang="en-US"/>
              <a:t> </a:t>
            </a:r>
            <a:r>
              <a:rPr lang="en-US" err="1"/>
              <a:t>tempor</a:t>
            </a:r>
            <a:endParaRPr lang="en-IN"/>
          </a:p>
        </p:txBody>
      </p:sp>
      <p:sp>
        <p:nvSpPr>
          <p:cNvPr id="34" name="Text Placeholder 30"/>
          <p:cNvSpPr>
            <a:spLocks noGrp="1"/>
          </p:cNvSpPr>
          <p:nvPr>
            <p:ph type="body" sz="quarter" idx="23" hasCustomPrompt="1"/>
          </p:nvPr>
        </p:nvSpPr>
        <p:spPr>
          <a:xfrm>
            <a:off x="801872" y="5237968"/>
            <a:ext cx="5029200" cy="609600"/>
          </a:xfrm>
          <a:prstGeom prst="rect">
            <a:avLst/>
          </a:prstGeom>
        </p:spPr>
        <p:txBody>
          <a:bodyPr anchor="ctr"/>
          <a:lstStyle>
            <a:lvl1pPr>
              <a:defRPr>
                <a:solidFill>
                  <a:srgbClr val="063161"/>
                </a:solidFill>
              </a:defRPr>
            </a:lvl1pPr>
            <a:lvl2pPr>
              <a:defRPr>
                <a:solidFill>
                  <a:srgbClr val="063161"/>
                </a:solidFill>
              </a:defRPr>
            </a:lvl2pPr>
            <a:lvl3pPr>
              <a:defRPr>
                <a:solidFill>
                  <a:srgbClr val="063161"/>
                </a:solidFill>
              </a:defRPr>
            </a:lvl3pPr>
            <a:lvl4pPr>
              <a:defRPr>
                <a:solidFill>
                  <a:srgbClr val="063161"/>
                </a:solidFill>
              </a:defRPr>
            </a:lvl4pPr>
            <a:lvl5pPr>
              <a:defRPr>
                <a:solidFill>
                  <a:srgbClr val="063161"/>
                </a:solidFill>
              </a:defRPr>
            </a:lvl5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r>
              <a:rPr lang="en-US"/>
              <a:t>, </a:t>
            </a:r>
            <a:r>
              <a:rPr lang="en-US" err="1"/>
              <a:t>sed</a:t>
            </a:r>
            <a:r>
              <a:rPr lang="en-US"/>
              <a:t> do </a:t>
            </a:r>
            <a:r>
              <a:rPr lang="en-US" err="1"/>
              <a:t>eiusmod</a:t>
            </a:r>
            <a:r>
              <a:rPr lang="en-US"/>
              <a:t> </a:t>
            </a:r>
            <a:r>
              <a:rPr lang="en-US" err="1"/>
              <a:t>tempor</a:t>
            </a:r>
            <a:endParaRPr lang="en-IN"/>
          </a:p>
        </p:txBody>
      </p:sp>
    </p:spTree>
    <p:extLst>
      <p:ext uri="{BB962C8B-B14F-4D97-AF65-F5344CB8AC3E}">
        <p14:creationId xmlns:p14="http://schemas.microsoft.com/office/powerpoint/2010/main" val="1192074838"/>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1_Content Placeholder for 3 Option 2">
    <p:spTree>
      <p:nvGrpSpPr>
        <p:cNvPr id="1" name=""/>
        <p:cNvGrpSpPr/>
        <p:nvPr/>
      </p:nvGrpSpPr>
      <p:grpSpPr>
        <a:xfrm>
          <a:off x="0" y="0"/>
          <a:ext cx="0" cy="0"/>
          <a:chOff x="0" y="0"/>
          <a:chExt cx="0" cy="0"/>
        </a:xfrm>
      </p:grpSpPr>
      <p:sp>
        <p:nvSpPr>
          <p:cNvPr id="14" name="Text Placeholder 22"/>
          <p:cNvSpPr>
            <a:spLocks noGrp="1"/>
          </p:cNvSpPr>
          <p:nvPr>
            <p:ph type="body" sz="quarter" idx="11" hasCustomPrompt="1"/>
          </p:nvPr>
        </p:nvSpPr>
        <p:spPr>
          <a:xfrm>
            <a:off x="460744" y="457201"/>
            <a:ext cx="7235456" cy="533400"/>
          </a:xfrm>
          <a:prstGeom prst="rect">
            <a:avLst/>
          </a:prstGeom>
        </p:spPr>
        <p:txBody>
          <a:bodyPr anchor="ctr"/>
          <a:lstStyle>
            <a:lvl1pPr>
              <a:defRPr sz="3000" baseline="0">
                <a:solidFill>
                  <a:srgbClr val="063161"/>
                </a:solidFill>
                <a:latin typeface="Georgia" panose="02040502050405020303" pitchFamily="18" charset="0"/>
              </a:defRPr>
            </a:lvl1pPr>
          </a:lstStyle>
          <a:p>
            <a:pPr lvl="0"/>
            <a:r>
              <a:rPr lang="en-IN"/>
              <a:t>Content slide title goes here</a:t>
            </a:r>
            <a:endParaRPr lang="en-US"/>
          </a:p>
        </p:txBody>
      </p:sp>
      <p:sp>
        <p:nvSpPr>
          <p:cNvPr id="15" name="Text Placeholder 22"/>
          <p:cNvSpPr>
            <a:spLocks noGrp="1"/>
          </p:cNvSpPr>
          <p:nvPr>
            <p:ph type="body" sz="quarter" idx="12" hasCustomPrompt="1"/>
          </p:nvPr>
        </p:nvSpPr>
        <p:spPr>
          <a:xfrm>
            <a:off x="460744" y="976087"/>
            <a:ext cx="9673856" cy="533400"/>
          </a:xfrm>
          <a:prstGeom prst="rect">
            <a:avLst/>
          </a:prstGeom>
        </p:spPr>
        <p:txBody>
          <a:bodyPr anchor="ctr"/>
          <a:lstStyle>
            <a:lvl1pPr>
              <a:defRPr sz="2200">
                <a:solidFill>
                  <a:srgbClr val="063161"/>
                </a:solidFill>
                <a:latin typeface="Georgia" panose="02040502050405020303" pitchFamily="18" charset="0"/>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endParaRPr lang="en-US"/>
          </a:p>
        </p:txBody>
      </p:sp>
      <p:sp>
        <p:nvSpPr>
          <p:cNvPr id="16" name="Slide Number Placeholder 5"/>
          <p:cNvSpPr txBox="1">
            <a:spLocks/>
          </p:cNvSpPr>
          <p:nvPr userDrawn="1"/>
        </p:nvSpPr>
        <p:spPr>
          <a:xfrm>
            <a:off x="464594" y="6546567"/>
            <a:ext cx="682256" cy="215444"/>
          </a:xfrm>
          <a:prstGeom prst="rect">
            <a:avLst/>
          </a:prstGeom>
        </p:spPr>
        <p:txBody>
          <a:bodyPr lIns="0" tIns="0" rIns="0" bIns="0" anchor="ctr">
            <a:noAutofit/>
          </a:bodyPr>
          <a:lstStyle>
            <a:defPPr>
              <a:defRPr lang="en-US"/>
            </a:defPPr>
            <a:lvl1pPr marL="0" algn="l" defTabSz="914400" rtl="0" eaLnBrk="1" latinLnBrk="0" hangingPunct="1">
              <a:defRPr sz="800" kern="1200">
                <a:solidFill>
                  <a:srgbClr val="053061"/>
                </a:solidFill>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A285110E-A93C-E24B-BA01-8EFF0EF70079}" type="slidenum">
              <a:rPr kumimoji="0" lang="en-US" sz="800" b="1" i="0" u="none" strike="noStrike" kern="1200" cap="none" spc="0" normalizeH="0" baseline="0" noProof="0" smtClean="0">
                <a:ln>
                  <a:noFill/>
                </a:ln>
                <a:solidFill>
                  <a:srgbClr val="073262"/>
                </a:solidFill>
                <a:effectLst/>
                <a:uLnTx/>
                <a:uFillTx/>
                <a:latin typeface="Georgia"/>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800" b="1" i="0" u="none" strike="noStrike" kern="1200" cap="none" spc="0" normalizeH="0" baseline="0" noProof="0">
              <a:ln>
                <a:noFill/>
              </a:ln>
              <a:solidFill>
                <a:srgbClr val="073262"/>
              </a:solidFill>
              <a:effectLst/>
              <a:uLnTx/>
              <a:uFillTx/>
              <a:latin typeface="Georgia"/>
            </a:endParaRPr>
          </a:p>
        </p:txBody>
      </p:sp>
      <p:sp>
        <p:nvSpPr>
          <p:cNvPr id="17" name="TextBox 16"/>
          <p:cNvSpPr txBox="1"/>
          <p:nvPr userDrawn="1"/>
        </p:nvSpPr>
        <p:spPr>
          <a:xfrm>
            <a:off x="805722" y="6546567"/>
            <a:ext cx="2361408" cy="215444"/>
          </a:xfrm>
          <a:prstGeom prst="rect">
            <a:avLst/>
          </a:prstGeom>
          <a:noFill/>
        </p:spPr>
        <p:txBody>
          <a:bodyPr wrap="square" lIns="0" tIns="0" rIns="0" b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73262"/>
                </a:solidFill>
                <a:effectLst/>
                <a:uLnTx/>
                <a:uFillTx/>
                <a:latin typeface="Georgia"/>
                <a:ea typeface="Georgia" charset="0"/>
                <a:cs typeface="Georgia" charset="0"/>
              </a:rPr>
              <a:t>® 2017 Copyright Genpact. All Rights Reserved.</a:t>
            </a:r>
          </a:p>
        </p:txBody>
      </p:sp>
      <p:pic>
        <p:nvPicPr>
          <p:cNvPr id="18" name="Picture 17"/>
          <p:cNvPicPr>
            <a:picLocks noChangeAspect="1"/>
          </p:cNvPicPr>
          <p:nvPr userDrawn="1"/>
        </p:nvPicPr>
        <p:blipFill>
          <a:blip r:embed="rId2"/>
          <a:stretch>
            <a:fillRect/>
          </a:stretch>
        </p:blipFill>
        <p:spPr>
          <a:xfrm>
            <a:off x="10893034" y="6462131"/>
            <a:ext cx="839972" cy="309081"/>
          </a:xfrm>
          <a:prstGeom prst="rect">
            <a:avLst/>
          </a:prstGeom>
        </p:spPr>
      </p:pic>
      <p:sp>
        <p:nvSpPr>
          <p:cNvPr id="24" name="Rectangle 23"/>
          <p:cNvSpPr/>
          <p:nvPr userDrawn="1"/>
        </p:nvSpPr>
        <p:spPr>
          <a:xfrm>
            <a:off x="4097868" y="1928160"/>
            <a:ext cx="7635138" cy="1233639"/>
          </a:xfrm>
          <a:prstGeom prst="rect">
            <a:avLst/>
          </a:prstGeom>
          <a:solidFill>
            <a:srgbClr val="EBECEE"/>
          </a:solidFill>
          <a:ln>
            <a:noFill/>
          </a:ln>
        </p:spPr>
        <p:style>
          <a:lnRef idx="2">
            <a:schemeClr val="accent1">
              <a:shade val="50000"/>
            </a:schemeClr>
          </a:lnRef>
          <a:fillRef idx="1">
            <a:schemeClr val="accent1"/>
          </a:fillRef>
          <a:effectRef idx="0">
            <a:schemeClr val="accent1"/>
          </a:effectRef>
          <a:fontRef idx="minor">
            <a:schemeClr val="lt1"/>
          </a:fontRef>
        </p:style>
        <p:txBody>
          <a:bodyPr lIns="64008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Calibri" charset="0"/>
              <a:ea typeface="Calibri" charset="0"/>
              <a:cs typeface="Calibri" charset="0"/>
            </a:endParaRPr>
          </a:p>
        </p:txBody>
      </p:sp>
      <p:sp>
        <p:nvSpPr>
          <p:cNvPr id="25" name="Parallelogram 24"/>
          <p:cNvSpPr/>
          <p:nvPr userDrawn="1"/>
        </p:nvSpPr>
        <p:spPr>
          <a:xfrm>
            <a:off x="3617383" y="1928160"/>
            <a:ext cx="960968" cy="1233639"/>
          </a:xfrm>
          <a:prstGeom prst="parallelogram">
            <a:avLst>
              <a:gd name="adj" fmla="val 4909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26" name="Rectangle 25"/>
          <p:cNvSpPr/>
          <p:nvPr userDrawn="1"/>
        </p:nvSpPr>
        <p:spPr>
          <a:xfrm>
            <a:off x="1066800" y="1928160"/>
            <a:ext cx="3031067" cy="12336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r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eorgia" charset="0"/>
              <a:ea typeface="Georgia" charset="0"/>
              <a:cs typeface="Georgia" charset="0"/>
            </a:endParaRPr>
          </a:p>
        </p:txBody>
      </p:sp>
      <p:sp>
        <p:nvSpPr>
          <p:cNvPr id="27" name="Rectangle 26"/>
          <p:cNvSpPr/>
          <p:nvPr userDrawn="1"/>
        </p:nvSpPr>
        <p:spPr>
          <a:xfrm>
            <a:off x="457201" y="1928160"/>
            <a:ext cx="609599" cy="12336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5000" b="0" i="0" u="none" strike="noStrike" kern="1200" cap="none" spc="0" normalizeH="0" baseline="0" noProof="0">
              <a:ln>
                <a:noFill/>
              </a:ln>
              <a:solidFill>
                <a:srgbClr val="FFFFFF"/>
              </a:solidFill>
              <a:effectLst/>
              <a:uLnTx/>
              <a:uFillTx/>
              <a:latin typeface="Calibri" charset="0"/>
              <a:ea typeface="Calibri" charset="0"/>
              <a:cs typeface="Calibri" charset="0"/>
            </a:endParaRPr>
          </a:p>
        </p:txBody>
      </p:sp>
      <p:sp>
        <p:nvSpPr>
          <p:cNvPr id="28" name="Rectangle 27"/>
          <p:cNvSpPr/>
          <p:nvPr userDrawn="1"/>
        </p:nvSpPr>
        <p:spPr>
          <a:xfrm>
            <a:off x="4097868" y="3356039"/>
            <a:ext cx="7635138" cy="1233639"/>
          </a:xfrm>
          <a:prstGeom prst="rect">
            <a:avLst/>
          </a:prstGeom>
          <a:solidFill>
            <a:srgbClr val="EBECEE"/>
          </a:solidFill>
          <a:ln>
            <a:noFill/>
          </a:ln>
        </p:spPr>
        <p:style>
          <a:lnRef idx="2">
            <a:schemeClr val="accent1">
              <a:shade val="50000"/>
            </a:schemeClr>
          </a:lnRef>
          <a:fillRef idx="1">
            <a:schemeClr val="accent1"/>
          </a:fillRef>
          <a:effectRef idx="0">
            <a:schemeClr val="accent1"/>
          </a:effectRef>
          <a:fontRef idx="minor">
            <a:schemeClr val="lt1"/>
          </a:fontRef>
        </p:style>
        <p:txBody>
          <a:bodyPr lIns="64008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Calibri" charset="0"/>
              <a:ea typeface="Calibri" charset="0"/>
              <a:cs typeface="Calibri" charset="0"/>
            </a:endParaRPr>
          </a:p>
        </p:txBody>
      </p:sp>
      <p:sp>
        <p:nvSpPr>
          <p:cNvPr id="29" name="Parallelogram 28"/>
          <p:cNvSpPr/>
          <p:nvPr userDrawn="1"/>
        </p:nvSpPr>
        <p:spPr>
          <a:xfrm>
            <a:off x="3617383" y="3356039"/>
            <a:ext cx="960968" cy="1233639"/>
          </a:xfrm>
          <a:prstGeom prst="parallelogram">
            <a:avLst>
              <a:gd name="adj" fmla="val 49097"/>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30" name="Rectangle 29"/>
          <p:cNvSpPr/>
          <p:nvPr userDrawn="1"/>
        </p:nvSpPr>
        <p:spPr>
          <a:xfrm>
            <a:off x="1066800" y="3356039"/>
            <a:ext cx="3031067" cy="123363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r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eorgia" charset="0"/>
              <a:ea typeface="Georgia" charset="0"/>
              <a:cs typeface="Georgia" charset="0"/>
            </a:endParaRPr>
          </a:p>
        </p:txBody>
      </p:sp>
      <p:sp>
        <p:nvSpPr>
          <p:cNvPr id="31" name="Rectangle 30"/>
          <p:cNvSpPr/>
          <p:nvPr userDrawn="1"/>
        </p:nvSpPr>
        <p:spPr>
          <a:xfrm>
            <a:off x="457201" y="3356039"/>
            <a:ext cx="609599" cy="123363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5000" b="0" i="0" u="none" strike="noStrike" kern="1200" cap="none" spc="0" normalizeH="0" baseline="0" noProof="0">
              <a:ln>
                <a:noFill/>
              </a:ln>
              <a:solidFill>
                <a:srgbClr val="FFFFFF"/>
              </a:solidFill>
              <a:effectLst/>
              <a:uLnTx/>
              <a:uFillTx/>
              <a:latin typeface="Calibri" charset="0"/>
              <a:ea typeface="Calibri" charset="0"/>
              <a:cs typeface="Calibri" charset="0"/>
            </a:endParaRPr>
          </a:p>
        </p:txBody>
      </p:sp>
      <p:sp>
        <p:nvSpPr>
          <p:cNvPr id="32" name="Rectangle 31"/>
          <p:cNvSpPr/>
          <p:nvPr userDrawn="1"/>
        </p:nvSpPr>
        <p:spPr>
          <a:xfrm>
            <a:off x="4097868" y="4783918"/>
            <a:ext cx="7635138" cy="1233639"/>
          </a:xfrm>
          <a:prstGeom prst="rect">
            <a:avLst/>
          </a:prstGeom>
          <a:solidFill>
            <a:srgbClr val="EBECEE"/>
          </a:solidFill>
          <a:ln>
            <a:noFill/>
          </a:ln>
        </p:spPr>
        <p:style>
          <a:lnRef idx="2">
            <a:schemeClr val="accent1">
              <a:shade val="50000"/>
            </a:schemeClr>
          </a:lnRef>
          <a:fillRef idx="1">
            <a:schemeClr val="accent1"/>
          </a:fillRef>
          <a:effectRef idx="0">
            <a:schemeClr val="accent1"/>
          </a:effectRef>
          <a:fontRef idx="minor">
            <a:schemeClr val="lt1"/>
          </a:fontRef>
        </p:style>
        <p:txBody>
          <a:bodyPr lIns="64008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Calibri" charset="0"/>
              <a:ea typeface="Calibri" charset="0"/>
              <a:cs typeface="Calibri" charset="0"/>
            </a:endParaRPr>
          </a:p>
        </p:txBody>
      </p:sp>
      <p:sp>
        <p:nvSpPr>
          <p:cNvPr id="33" name="Parallelogram 32"/>
          <p:cNvSpPr/>
          <p:nvPr userDrawn="1"/>
        </p:nvSpPr>
        <p:spPr>
          <a:xfrm>
            <a:off x="3617383" y="4783918"/>
            <a:ext cx="960968" cy="1233639"/>
          </a:xfrm>
          <a:prstGeom prst="parallelogram">
            <a:avLst>
              <a:gd name="adj" fmla="val 49097"/>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34" name="Rectangle 33"/>
          <p:cNvSpPr/>
          <p:nvPr userDrawn="1"/>
        </p:nvSpPr>
        <p:spPr>
          <a:xfrm>
            <a:off x="1066800" y="4783918"/>
            <a:ext cx="3031067" cy="1233639"/>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r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eorgia" charset="0"/>
              <a:ea typeface="Georgia" charset="0"/>
              <a:cs typeface="Georgia" charset="0"/>
            </a:endParaRPr>
          </a:p>
        </p:txBody>
      </p:sp>
      <p:sp>
        <p:nvSpPr>
          <p:cNvPr id="35" name="Rectangle 34"/>
          <p:cNvSpPr/>
          <p:nvPr userDrawn="1"/>
        </p:nvSpPr>
        <p:spPr>
          <a:xfrm>
            <a:off x="457201" y="4783918"/>
            <a:ext cx="609599" cy="1233639"/>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5000" b="0" i="0" u="none" strike="noStrike" kern="1200" cap="none" spc="0" normalizeH="0" baseline="0" noProof="0">
              <a:ln>
                <a:noFill/>
              </a:ln>
              <a:solidFill>
                <a:srgbClr val="FFFFFF"/>
              </a:solidFill>
              <a:effectLst/>
              <a:uLnTx/>
              <a:uFillTx/>
              <a:latin typeface="Calibri" charset="0"/>
              <a:ea typeface="Calibri" charset="0"/>
              <a:cs typeface="Calibri" charset="0"/>
            </a:endParaRPr>
          </a:p>
        </p:txBody>
      </p:sp>
      <p:sp>
        <p:nvSpPr>
          <p:cNvPr id="4" name="Text Placeholder 3"/>
          <p:cNvSpPr>
            <a:spLocks noGrp="1"/>
          </p:cNvSpPr>
          <p:nvPr>
            <p:ph type="body" sz="quarter" idx="13" hasCustomPrompt="1"/>
          </p:nvPr>
        </p:nvSpPr>
        <p:spPr>
          <a:xfrm>
            <a:off x="457200" y="2256784"/>
            <a:ext cx="619763" cy="571440"/>
          </a:xfrm>
          <a:prstGeom prst="rect">
            <a:avLst/>
          </a:prstGeom>
        </p:spPr>
        <p:txBody>
          <a:bodyPr anchor="ctr"/>
          <a:lstStyle>
            <a:lvl1pPr algn="ctr">
              <a:defRPr sz="5400">
                <a:solidFill>
                  <a:schemeClr val="bg1"/>
                </a:solidFill>
              </a:defRPr>
            </a:lvl1pPr>
          </a:lstStyle>
          <a:p>
            <a:pPr lvl="0"/>
            <a:r>
              <a:rPr lang="en-US"/>
              <a:t>1</a:t>
            </a:r>
            <a:endParaRPr lang="en-IN"/>
          </a:p>
        </p:txBody>
      </p:sp>
      <p:sp>
        <p:nvSpPr>
          <p:cNvPr id="36" name="Text Placeholder 3"/>
          <p:cNvSpPr>
            <a:spLocks noGrp="1"/>
          </p:cNvSpPr>
          <p:nvPr>
            <p:ph type="body" sz="quarter" idx="14" hasCustomPrompt="1"/>
          </p:nvPr>
        </p:nvSpPr>
        <p:spPr>
          <a:xfrm>
            <a:off x="457200" y="3691632"/>
            <a:ext cx="609599" cy="569421"/>
          </a:xfrm>
          <a:prstGeom prst="rect">
            <a:avLst/>
          </a:prstGeom>
        </p:spPr>
        <p:txBody>
          <a:bodyPr anchor="ctr"/>
          <a:lstStyle>
            <a:lvl1pPr algn="ctr">
              <a:defRPr sz="5400">
                <a:solidFill>
                  <a:schemeClr val="bg1"/>
                </a:solidFill>
              </a:defRPr>
            </a:lvl1pPr>
          </a:lstStyle>
          <a:p>
            <a:pPr lvl="0"/>
            <a:r>
              <a:rPr lang="en-US"/>
              <a:t>2</a:t>
            </a:r>
            <a:endParaRPr lang="en-IN"/>
          </a:p>
        </p:txBody>
      </p:sp>
      <p:sp>
        <p:nvSpPr>
          <p:cNvPr id="37" name="Text Placeholder 3"/>
          <p:cNvSpPr>
            <a:spLocks noGrp="1"/>
          </p:cNvSpPr>
          <p:nvPr>
            <p:ph type="body" sz="quarter" idx="15" hasCustomPrompt="1"/>
          </p:nvPr>
        </p:nvSpPr>
        <p:spPr>
          <a:xfrm>
            <a:off x="457200" y="4901745"/>
            <a:ext cx="609599" cy="905014"/>
          </a:xfrm>
          <a:prstGeom prst="rect">
            <a:avLst/>
          </a:prstGeom>
        </p:spPr>
        <p:txBody>
          <a:bodyPr anchor="ctr"/>
          <a:lstStyle>
            <a:lvl1pPr algn="ctr">
              <a:lnSpc>
                <a:spcPts val="6480"/>
              </a:lnSpc>
              <a:defRPr sz="5400">
                <a:solidFill>
                  <a:schemeClr val="bg1"/>
                </a:solidFill>
              </a:defRPr>
            </a:lvl1pPr>
          </a:lstStyle>
          <a:p>
            <a:pPr lvl="0"/>
            <a:r>
              <a:rPr lang="en-US"/>
              <a:t>3</a:t>
            </a:r>
            <a:endParaRPr lang="en-IN"/>
          </a:p>
        </p:txBody>
      </p:sp>
      <p:sp>
        <p:nvSpPr>
          <p:cNvPr id="38" name="Text Placeholder 5"/>
          <p:cNvSpPr>
            <a:spLocks noGrp="1"/>
          </p:cNvSpPr>
          <p:nvPr>
            <p:ph type="body" sz="quarter" idx="18" hasCustomPrompt="1"/>
          </p:nvPr>
        </p:nvSpPr>
        <p:spPr>
          <a:xfrm>
            <a:off x="1219200" y="2256783"/>
            <a:ext cx="3200400" cy="576391"/>
          </a:xfrm>
          <a:prstGeom prst="rect">
            <a:avLst/>
          </a:prstGeom>
        </p:spPr>
        <p:txBody>
          <a:bodyPr anchor="ct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endParaRPr lang="en-US"/>
          </a:p>
        </p:txBody>
      </p:sp>
      <p:sp>
        <p:nvSpPr>
          <p:cNvPr id="39" name="Text Placeholder 5"/>
          <p:cNvSpPr>
            <a:spLocks noGrp="1"/>
          </p:cNvSpPr>
          <p:nvPr>
            <p:ph type="body" sz="quarter" idx="19" hasCustomPrompt="1"/>
          </p:nvPr>
        </p:nvSpPr>
        <p:spPr>
          <a:xfrm>
            <a:off x="1219200" y="3684662"/>
            <a:ext cx="3200400" cy="576391"/>
          </a:xfrm>
          <a:prstGeom prst="rect">
            <a:avLst/>
          </a:prstGeom>
        </p:spPr>
        <p:txBody>
          <a:bodyPr anchor="ct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endParaRPr lang="en-US"/>
          </a:p>
        </p:txBody>
      </p:sp>
      <p:sp>
        <p:nvSpPr>
          <p:cNvPr id="40" name="Text Placeholder 5"/>
          <p:cNvSpPr>
            <a:spLocks noGrp="1"/>
          </p:cNvSpPr>
          <p:nvPr>
            <p:ph type="body" sz="quarter" idx="20" hasCustomPrompt="1"/>
          </p:nvPr>
        </p:nvSpPr>
        <p:spPr>
          <a:xfrm>
            <a:off x="1219200" y="5112541"/>
            <a:ext cx="3200400" cy="576391"/>
          </a:xfrm>
          <a:prstGeom prst="rect">
            <a:avLst/>
          </a:prstGeom>
        </p:spPr>
        <p:txBody>
          <a:bodyPr anchor="ct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endParaRPr lang="en-US"/>
          </a:p>
        </p:txBody>
      </p:sp>
      <p:sp>
        <p:nvSpPr>
          <p:cNvPr id="41" name="Text Placeholder 5"/>
          <p:cNvSpPr>
            <a:spLocks noGrp="1"/>
          </p:cNvSpPr>
          <p:nvPr>
            <p:ph type="body" sz="quarter" idx="21" hasCustomPrompt="1"/>
          </p:nvPr>
        </p:nvSpPr>
        <p:spPr>
          <a:xfrm>
            <a:off x="4796526" y="2256783"/>
            <a:ext cx="6709673" cy="576391"/>
          </a:xfrm>
          <a:prstGeom prst="rect">
            <a:avLst/>
          </a:prstGeom>
        </p:spPr>
        <p:txBody>
          <a:bodyPr anchor="ctr"/>
          <a:lstStyle>
            <a:lvl1pPr>
              <a:defRPr sz="1400">
                <a:solidFill>
                  <a:schemeClr val="accent6"/>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endParaRPr lang="en-US"/>
          </a:p>
        </p:txBody>
      </p:sp>
      <p:sp>
        <p:nvSpPr>
          <p:cNvPr id="42" name="Text Placeholder 5"/>
          <p:cNvSpPr>
            <a:spLocks noGrp="1"/>
          </p:cNvSpPr>
          <p:nvPr>
            <p:ph type="body" sz="quarter" idx="22" hasCustomPrompt="1"/>
          </p:nvPr>
        </p:nvSpPr>
        <p:spPr>
          <a:xfrm>
            <a:off x="4796526" y="3684662"/>
            <a:ext cx="6709673" cy="576391"/>
          </a:xfrm>
          <a:prstGeom prst="rect">
            <a:avLst/>
          </a:prstGeom>
        </p:spPr>
        <p:txBody>
          <a:bodyPr anchor="ctr"/>
          <a:lstStyle>
            <a:lvl1pPr>
              <a:defRPr sz="1400">
                <a:solidFill>
                  <a:schemeClr val="accent6"/>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endParaRPr lang="en-US"/>
          </a:p>
        </p:txBody>
      </p:sp>
      <p:sp>
        <p:nvSpPr>
          <p:cNvPr id="43" name="Text Placeholder 5"/>
          <p:cNvSpPr>
            <a:spLocks noGrp="1"/>
          </p:cNvSpPr>
          <p:nvPr>
            <p:ph type="body" sz="quarter" idx="23" hasCustomPrompt="1"/>
          </p:nvPr>
        </p:nvSpPr>
        <p:spPr>
          <a:xfrm>
            <a:off x="4796526" y="5117829"/>
            <a:ext cx="6709673" cy="576391"/>
          </a:xfrm>
          <a:prstGeom prst="rect">
            <a:avLst/>
          </a:prstGeom>
        </p:spPr>
        <p:txBody>
          <a:bodyPr anchor="ctr"/>
          <a:lstStyle>
            <a:lvl1pPr>
              <a:defRPr sz="1400">
                <a:solidFill>
                  <a:schemeClr val="accent6"/>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endParaRPr lang="en-US"/>
          </a:p>
        </p:txBody>
      </p:sp>
    </p:spTree>
    <p:extLst>
      <p:ext uri="{BB962C8B-B14F-4D97-AF65-F5344CB8AC3E}">
        <p14:creationId xmlns:p14="http://schemas.microsoft.com/office/powerpoint/2010/main" val="1496091119"/>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1_Content Placeholder for 3 Option 3">
    <p:spTree>
      <p:nvGrpSpPr>
        <p:cNvPr id="1" name=""/>
        <p:cNvGrpSpPr/>
        <p:nvPr/>
      </p:nvGrpSpPr>
      <p:grpSpPr>
        <a:xfrm>
          <a:off x="0" y="0"/>
          <a:ext cx="0" cy="0"/>
          <a:chOff x="0" y="0"/>
          <a:chExt cx="0" cy="0"/>
        </a:xfrm>
      </p:grpSpPr>
      <p:sp>
        <p:nvSpPr>
          <p:cNvPr id="4" name="Rectangle 3"/>
          <p:cNvSpPr/>
          <p:nvPr userDrawn="1"/>
        </p:nvSpPr>
        <p:spPr>
          <a:xfrm>
            <a:off x="457200" y="1945849"/>
            <a:ext cx="11275806" cy="5714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Georgia"/>
              <a:ea typeface="+mn-ea"/>
              <a:cs typeface="+mn-cs"/>
            </a:endParaRPr>
          </a:p>
        </p:txBody>
      </p:sp>
      <p:sp>
        <p:nvSpPr>
          <p:cNvPr id="14" name="Text Placeholder 22"/>
          <p:cNvSpPr>
            <a:spLocks noGrp="1"/>
          </p:cNvSpPr>
          <p:nvPr>
            <p:ph type="body" sz="quarter" idx="11" hasCustomPrompt="1"/>
          </p:nvPr>
        </p:nvSpPr>
        <p:spPr>
          <a:xfrm>
            <a:off x="460744" y="457201"/>
            <a:ext cx="7235456" cy="533400"/>
          </a:xfrm>
          <a:prstGeom prst="rect">
            <a:avLst/>
          </a:prstGeom>
        </p:spPr>
        <p:txBody>
          <a:bodyPr anchor="ctr"/>
          <a:lstStyle>
            <a:lvl1pPr>
              <a:defRPr sz="3000" baseline="0">
                <a:solidFill>
                  <a:srgbClr val="063161"/>
                </a:solidFill>
                <a:latin typeface="Georgia" panose="02040502050405020303" pitchFamily="18" charset="0"/>
              </a:defRPr>
            </a:lvl1pPr>
          </a:lstStyle>
          <a:p>
            <a:pPr lvl="0"/>
            <a:r>
              <a:rPr lang="en-IN"/>
              <a:t>Content slide title goes here</a:t>
            </a:r>
            <a:endParaRPr lang="en-US"/>
          </a:p>
        </p:txBody>
      </p:sp>
      <p:sp>
        <p:nvSpPr>
          <p:cNvPr id="15" name="Text Placeholder 22"/>
          <p:cNvSpPr>
            <a:spLocks noGrp="1"/>
          </p:cNvSpPr>
          <p:nvPr>
            <p:ph type="body" sz="quarter" idx="12" hasCustomPrompt="1"/>
          </p:nvPr>
        </p:nvSpPr>
        <p:spPr>
          <a:xfrm>
            <a:off x="460744" y="976087"/>
            <a:ext cx="9673856" cy="533400"/>
          </a:xfrm>
          <a:prstGeom prst="rect">
            <a:avLst/>
          </a:prstGeom>
        </p:spPr>
        <p:txBody>
          <a:bodyPr anchor="ctr"/>
          <a:lstStyle>
            <a:lvl1pPr>
              <a:defRPr sz="2200">
                <a:solidFill>
                  <a:srgbClr val="063161"/>
                </a:solidFill>
                <a:latin typeface="Georgia" panose="02040502050405020303" pitchFamily="18" charset="0"/>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endParaRPr lang="en-US"/>
          </a:p>
        </p:txBody>
      </p:sp>
      <p:sp>
        <p:nvSpPr>
          <p:cNvPr id="16" name="Slide Number Placeholder 5"/>
          <p:cNvSpPr txBox="1">
            <a:spLocks/>
          </p:cNvSpPr>
          <p:nvPr userDrawn="1"/>
        </p:nvSpPr>
        <p:spPr>
          <a:xfrm>
            <a:off x="464594" y="6546567"/>
            <a:ext cx="682256" cy="215444"/>
          </a:xfrm>
          <a:prstGeom prst="rect">
            <a:avLst/>
          </a:prstGeom>
        </p:spPr>
        <p:txBody>
          <a:bodyPr lIns="0" tIns="0" rIns="0" bIns="0" anchor="ctr">
            <a:noAutofit/>
          </a:bodyPr>
          <a:lstStyle>
            <a:defPPr>
              <a:defRPr lang="en-US"/>
            </a:defPPr>
            <a:lvl1pPr marL="0" algn="l" defTabSz="914400" rtl="0" eaLnBrk="1" latinLnBrk="0" hangingPunct="1">
              <a:defRPr sz="800" kern="1200">
                <a:solidFill>
                  <a:srgbClr val="053061"/>
                </a:solidFill>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A285110E-A93C-E24B-BA01-8EFF0EF70079}" type="slidenum">
              <a:rPr kumimoji="0" lang="en-US" sz="800" b="1" i="0" u="none" strike="noStrike" kern="1200" cap="none" spc="0" normalizeH="0" baseline="0" noProof="0" smtClean="0">
                <a:ln>
                  <a:noFill/>
                </a:ln>
                <a:solidFill>
                  <a:srgbClr val="073262"/>
                </a:solidFill>
                <a:effectLst/>
                <a:uLnTx/>
                <a:uFillTx/>
                <a:latin typeface="Georgia"/>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800" b="1" i="0" u="none" strike="noStrike" kern="1200" cap="none" spc="0" normalizeH="0" baseline="0" noProof="0">
              <a:ln>
                <a:noFill/>
              </a:ln>
              <a:solidFill>
                <a:srgbClr val="073262"/>
              </a:solidFill>
              <a:effectLst/>
              <a:uLnTx/>
              <a:uFillTx/>
              <a:latin typeface="Georgia"/>
            </a:endParaRPr>
          </a:p>
        </p:txBody>
      </p:sp>
      <p:sp>
        <p:nvSpPr>
          <p:cNvPr id="17" name="TextBox 16"/>
          <p:cNvSpPr txBox="1"/>
          <p:nvPr userDrawn="1"/>
        </p:nvSpPr>
        <p:spPr>
          <a:xfrm>
            <a:off x="805722" y="6546567"/>
            <a:ext cx="2361408" cy="215444"/>
          </a:xfrm>
          <a:prstGeom prst="rect">
            <a:avLst/>
          </a:prstGeom>
          <a:noFill/>
        </p:spPr>
        <p:txBody>
          <a:bodyPr wrap="square" lIns="0" tIns="0" rIns="0" b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73262"/>
                </a:solidFill>
                <a:effectLst/>
                <a:uLnTx/>
                <a:uFillTx/>
                <a:latin typeface="Georgia"/>
                <a:ea typeface="Georgia" charset="0"/>
                <a:cs typeface="Georgia" charset="0"/>
              </a:rPr>
              <a:t>® 2017 Copyright Genpact. All Rights Reserved.</a:t>
            </a:r>
          </a:p>
        </p:txBody>
      </p:sp>
      <p:pic>
        <p:nvPicPr>
          <p:cNvPr id="18" name="Picture 17"/>
          <p:cNvPicPr>
            <a:picLocks noChangeAspect="1"/>
          </p:cNvPicPr>
          <p:nvPr userDrawn="1"/>
        </p:nvPicPr>
        <p:blipFill>
          <a:blip r:embed="rId2"/>
          <a:stretch>
            <a:fillRect/>
          </a:stretch>
        </p:blipFill>
        <p:spPr>
          <a:xfrm>
            <a:off x="10893034" y="6462131"/>
            <a:ext cx="839972" cy="309081"/>
          </a:xfrm>
          <a:prstGeom prst="rect">
            <a:avLst/>
          </a:prstGeom>
        </p:spPr>
      </p:pic>
      <p:sp>
        <p:nvSpPr>
          <p:cNvPr id="28" name="Rectangle 27"/>
          <p:cNvSpPr/>
          <p:nvPr userDrawn="1"/>
        </p:nvSpPr>
        <p:spPr>
          <a:xfrm>
            <a:off x="457199" y="2559541"/>
            <a:ext cx="3522121" cy="3486150"/>
          </a:xfrm>
          <a:prstGeom prst="rect">
            <a:avLst/>
          </a:prstGeom>
          <a:solidFill>
            <a:srgbClr val="EBECEE"/>
          </a:solidFill>
          <a:ln>
            <a:noFill/>
          </a:ln>
        </p:spPr>
        <p:style>
          <a:lnRef idx="2">
            <a:schemeClr val="accent1">
              <a:shade val="50000"/>
            </a:schemeClr>
          </a:lnRef>
          <a:fillRef idx="1">
            <a:schemeClr val="accent1"/>
          </a:fillRef>
          <a:effectRef idx="0">
            <a:schemeClr val="accent1"/>
          </a:effectRef>
          <a:fontRef idx="minor">
            <a:schemeClr val="lt1"/>
          </a:fontRef>
        </p:style>
        <p:txBody>
          <a:bodyPr lIns="64008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Calibri" charset="0"/>
              <a:ea typeface="Calibri" charset="0"/>
              <a:cs typeface="Calibri" charset="0"/>
            </a:endParaRPr>
          </a:p>
        </p:txBody>
      </p:sp>
      <p:sp>
        <p:nvSpPr>
          <p:cNvPr id="29" name="Parallelogram 28"/>
          <p:cNvSpPr/>
          <p:nvPr userDrawn="1"/>
        </p:nvSpPr>
        <p:spPr>
          <a:xfrm>
            <a:off x="3174109" y="2559542"/>
            <a:ext cx="805212" cy="800456"/>
          </a:xfrm>
          <a:prstGeom prst="parallelogram">
            <a:avLst>
              <a:gd name="adj" fmla="val 49097"/>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30" name="Rectangle 29"/>
          <p:cNvSpPr/>
          <p:nvPr userDrawn="1"/>
        </p:nvSpPr>
        <p:spPr>
          <a:xfrm>
            <a:off x="464595" y="2559542"/>
            <a:ext cx="3095876" cy="80045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r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eorgia" charset="0"/>
              <a:ea typeface="Georgia" charset="0"/>
              <a:cs typeface="Georgia" charset="0"/>
            </a:endParaRPr>
          </a:p>
        </p:txBody>
      </p:sp>
      <p:sp>
        <p:nvSpPr>
          <p:cNvPr id="54" name="Text Placeholder 3"/>
          <p:cNvSpPr>
            <a:spLocks noGrp="1"/>
          </p:cNvSpPr>
          <p:nvPr userDrawn="1">
            <p:ph type="body" sz="quarter" idx="13" hasCustomPrompt="1"/>
          </p:nvPr>
        </p:nvSpPr>
        <p:spPr>
          <a:xfrm>
            <a:off x="457200" y="1945849"/>
            <a:ext cx="11275806" cy="571440"/>
          </a:xfrm>
          <a:prstGeom prst="rect">
            <a:avLst/>
          </a:prstGeom>
        </p:spPr>
        <p:txBody>
          <a:bodyPr anchor="ctr"/>
          <a:lstStyle>
            <a:lvl1pPr algn="ctr">
              <a:defRPr sz="2000">
                <a:solidFill>
                  <a:schemeClr val="bg1"/>
                </a:solidFill>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r>
              <a:rPr lang="en-US"/>
              <a:t>, </a:t>
            </a:r>
            <a:r>
              <a:rPr lang="en-US" err="1"/>
              <a:t>sed</a:t>
            </a:r>
            <a:r>
              <a:rPr lang="en-US"/>
              <a:t> do </a:t>
            </a:r>
            <a:r>
              <a:rPr lang="en-US" err="1"/>
              <a:t>eiusmod</a:t>
            </a:r>
            <a:endParaRPr lang="en-IN"/>
          </a:p>
        </p:txBody>
      </p:sp>
      <p:sp>
        <p:nvSpPr>
          <p:cNvPr id="55" name="Text Placeholder 5"/>
          <p:cNvSpPr>
            <a:spLocks noGrp="1"/>
          </p:cNvSpPr>
          <p:nvPr userDrawn="1">
            <p:ph type="body" sz="quarter" idx="18" hasCustomPrompt="1"/>
          </p:nvPr>
        </p:nvSpPr>
        <p:spPr>
          <a:xfrm>
            <a:off x="609600" y="2671575"/>
            <a:ext cx="3192469" cy="576391"/>
          </a:xfrm>
          <a:prstGeom prst="rect">
            <a:avLst/>
          </a:prstGeom>
        </p:spPr>
        <p:txBody>
          <a:bodyPr anchor="ctr"/>
          <a:lstStyle>
            <a:lvl1pPr>
              <a:defRPr sz="18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endParaRPr lang="en-US"/>
          </a:p>
        </p:txBody>
      </p:sp>
      <p:sp>
        <p:nvSpPr>
          <p:cNvPr id="56" name="Text Placeholder 5"/>
          <p:cNvSpPr>
            <a:spLocks noGrp="1"/>
          </p:cNvSpPr>
          <p:nvPr userDrawn="1">
            <p:ph type="body" sz="quarter" idx="21" hasCustomPrompt="1"/>
          </p:nvPr>
        </p:nvSpPr>
        <p:spPr>
          <a:xfrm>
            <a:off x="609600" y="3473181"/>
            <a:ext cx="3192469" cy="2572510"/>
          </a:xfrm>
          <a:prstGeom prst="rect">
            <a:avLst/>
          </a:prstGeom>
        </p:spPr>
        <p:txBody>
          <a:bodyPr anchor="t"/>
          <a:lstStyle>
            <a:lvl1pPr>
              <a:defRPr sz="1400">
                <a:solidFill>
                  <a:schemeClr val="accent6"/>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a:t>
            </a:r>
            <a:r>
              <a:rPr lang="en-US" err="1"/>
              <a:t>dolore</a:t>
            </a:r>
            <a:r>
              <a:rPr lang="en-US"/>
              <a:t>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endParaRPr lang="en-US"/>
          </a:p>
        </p:txBody>
      </p:sp>
      <p:sp>
        <p:nvSpPr>
          <p:cNvPr id="79" name="Rectangle 78"/>
          <p:cNvSpPr/>
          <p:nvPr userDrawn="1"/>
        </p:nvSpPr>
        <p:spPr>
          <a:xfrm>
            <a:off x="8210884" y="2559541"/>
            <a:ext cx="3522122" cy="3486150"/>
          </a:xfrm>
          <a:prstGeom prst="rect">
            <a:avLst/>
          </a:prstGeom>
          <a:solidFill>
            <a:srgbClr val="EBECEE"/>
          </a:solidFill>
          <a:ln>
            <a:noFill/>
          </a:ln>
        </p:spPr>
        <p:style>
          <a:lnRef idx="2">
            <a:schemeClr val="accent1">
              <a:shade val="50000"/>
            </a:schemeClr>
          </a:lnRef>
          <a:fillRef idx="1">
            <a:schemeClr val="accent1"/>
          </a:fillRef>
          <a:effectRef idx="0">
            <a:schemeClr val="accent1"/>
          </a:effectRef>
          <a:fontRef idx="minor">
            <a:schemeClr val="lt1"/>
          </a:fontRef>
        </p:style>
        <p:txBody>
          <a:bodyPr lIns="64008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Calibri" charset="0"/>
              <a:ea typeface="Calibri" charset="0"/>
              <a:cs typeface="Calibri" charset="0"/>
            </a:endParaRPr>
          </a:p>
        </p:txBody>
      </p:sp>
      <p:sp>
        <p:nvSpPr>
          <p:cNvPr id="80" name="Parallelogram 79"/>
          <p:cNvSpPr/>
          <p:nvPr userDrawn="1"/>
        </p:nvSpPr>
        <p:spPr>
          <a:xfrm>
            <a:off x="10927794" y="2559542"/>
            <a:ext cx="805212" cy="800456"/>
          </a:xfrm>
          <a:prstGeom prst="parallelogram">
            <a:avLst>
              <a:gd name="adj" fmla="val 4909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81" name="Rectangle 80"/>
          <p:cNvSpPr/>
          <p:nvPr userDrawn="1"/>
        </p:nvSpPr>
        <p:spPr>
          <a:xfrm>
            <a:off x="8218280" y="2559542"/>
            <a:ext cx="3095876" cy="80045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r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eorgia" charset="0"/>
              <a:ea typeface="Georgia" charset="0"/>
              <a:cs typeface="Georgia" charset="0"/>
            </a:endParaRPr>
          </a:p>
        </p:txBody>
      </p:sp>
      <p:sp>
        <p:nvSpPr>
          <p:cNvPr id="82" name="Text Placeholder 5"/>
          <p:cNvSpPr>
            <a:spLocks noGrp="1"/>
          </p:cNvSpPr>
          <p:nvPr>
            <p:ph type="body" sz="quarter" idx="22" hasCustomPrompt="1"/>
          </p:nvPr>
        </p:nvSpPr>
        <p:spPr>
          <a:xfrm>
            <a:off x="8363285" y="2671575"/>
            <a:ext cx="3192469" cy="576391"/>
          </a:xfrm>
          <a:prstGeom prst="rect">
            <a:avLst/>
          </a:prstGeom>
        </p:spPr>
        <p:txBody>
          <a:bodyPr anchor="ctr"/>
          <a:lstStyle>
            <a:lvl1pPr>
              <a:defRPr sz="18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endParaRPr lang="en-US"/>
          </a:p>
        </p:txBody>
      </p:sp>
      <p:sp>
        <p:nvSpPr>
          <p:cNvPr id="83" name="Text Placeholder 5"/>
          <p:cNvSpPr>
            <a:spLocks noGrp="1"/>
          </p:cNvSpPr>
          <p:nvPr>
            <p:ph type="body" sz="quarter" idx="23" hasCustomPrompt="1"/>
          </p:nvPr>
        </p:nvSpPr>
        <p:spPr>
          <a:xfrm>
            <a:off x="8363285" y="3473181"/>
            <a:ext cx="3192469" cy="2572510"/>
          </a:xfrm>
          <a:prstGeom prst="rect">
            <a:avLst/>
          </a:prstGeom>
        </p:spPr>
        <p:txBody>
          <a:bodyPr anchor="t"/>
          <a:lstStyle>
            <a:lvl1pPr>
              <a:defRPr sz="1400">
                <a:solidFill>
                  <a:schemeClr val="accent6"/>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a:t>
            </a:r>
            <a:r>
              <a:rPr lang="en-US" err="1"/>
              <a:t>dolore</a:t>
            </a:r>
            <a:r>
              <a:rPr lang="en-US"/>
              <a:t>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endParaRPr lang="en-US"/>
          </a:p>
        </p:txBody>
      </p:sp>
      <p:sp>
        <p:nvSpPr>
          <p:cNvPr id="84" name="Rectangle 83"/>
          <p:cNvSpPr/>
          <p:nvPr userDrawn="1"/>
        </p:nvSpPr>
        <p:spPr>
          <a:xfrm>
            <a:off x="4334041" y="2559541"/>
            <a:ext cx="3522122" cy="3486150"/>
          </a:xfrm>
          <a:prstGeom prst="rect">
            <a:avLst/>
          </a:prstGeom>
          <a:solidFill>
            <a:srgbClr val="EBECEE"/>
          </a:solidFill>
          <a:ln>
            <a:noFill/>
          </a:ln>
        </p:spPr>
        <p:style>
          <a:lnRef idx="2">
            <a:schemeClr val="accent1">
              <a:shade val="50000"/>
            </a:schemeClr>
          </a:lnRef>
          <a:fillRef idx="1">
            <a:schemeClr val="accent1"/>
          </a:fillRef>
          <a:effectRef idx="0">
            <a:schemeClr val="accent1"/>
          </a:effectRef>
          <a:fontRef idx="minor">
            <a:schemeClr val="lt1"/>
          </a:fontRef>
        </p:style>
        <p:txBody>
          <a:bodyPr lIns="64008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Calibri" charset="0"/>
              <a:ea typeface="Calibri" charset="0"/>
              <a:cs typeface="Calibri" charset="0"/>
            </a:endParaRPr>
          </a:p>
        </p:txBody>
      </p:sp>
      <p:sp>
        <p:nvSpPr>
          <p:cNvPr id="85" name="Parallelogram 84"/>
          <p:cNvSpPr/>
          <p:nvPr userDrawn="1"/>
        </p:nvSpPr>
        <p:spPr>
          <a:xfrm>
            <a:off x="7050951" y="2559542"/>
            <a:ext cx="805212" cy="800456"/>
          </a:xfrm>
          <a:prstGeom prst="parallelogram">
            <a:avLst>
              <a:gd name="adj" fmla="val 49097"/>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86" name="Rectangle 85"/>
          <p:cNvSpPr/>
          <p:nvPr userDrawn="1"/>
        </p:nvSpPr>
        <p:spPr>
          <a:xfrm>
            <a:off x="4341437" y="2559542"/>
            <a:ext cx="3095876" cy="80045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r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eorgia" charset="0"/>
              <a:ea typeface="Georgia" charset="0"/>
              <a:cs typeface="Georgia" charset="0"/>
            </a:endParaRPr>
          </a:p>
        </p:txBody>
      </p:sp>
      <p:sp>
        <p:nvSpPr>
          <p:cNvPr id="87" name="Text Placeholder 5"/>
          <p:cNvSpPr>
            <a:spLocks noGrp="1"/>
          </p:cNvSpPr>
          <p:nvPr>
            <p:ph type="body" sz="quarter" idx="24" hasCustomPrompt="1"/>
          </p:nvPr>
        </p:nvSpPr>
        <p:spPr>
          <a:xfrm>
            <a:off x="4486442" y="2671575"/>
            <a:ext cx="3192469" cy="576391"/>
          </a:xfrm>
          <a:prstGeom prst="rect">
            <a:avLst/>
          </a:prstGeom>
        </p:spPr>
        <p:txBody>
          <a:bodyPr anchor="ctr"/>
          <a:lstStyle>
            <a:lvl1pPr>
              <a:defRPr sz="18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endParaRPr lang="en-US"/>
          </a:p>
        </p:txBody>
      </p:sp>
      <p:sp>
        <p:nvSpPr>
          <p:cNvPr id="88" name="Text Placeholder 5"/>
          <p:cNvSpPr>
            <a:spLocks noGrp="1"/>
          </p:cNvSpPr>
          <p:nvPr>
            <p:ph type="body" sz="quarter" idx="25" hasCustomPrompt="1"/>
          </p:nvPr>
        </p:nvSpPr>
        <p:spPr>
          <a:xfrm>
            <a:off x="4486442" y="3473181"/>
            <a:ext cx="3192469" cy="2572510"/>
          </a:xfrm>
          <a:prstGeom prst="rect">
            <a:avLst/>
          </a:prstGeom>
        </p:spPr>
        <p:txBody>
          <a:bodyPr anchor="t"/>
          <a:lstStyle>
            <a:lvl1pPr>
              <a:defRPr sz="1400">
                <a:solidFill>
                  <a:schemeClr val="accent6"/>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a:t>
            </a:r>
            <a:r>
              <a:rPr lang="en-US" err="1"/>
              <a:t>dolore</a:t>
            </a:r>
            <a:r>
              <a:rPr lang="en-US"/>
              <a:t>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endParaRPr lang="en-US"/>
          </a:p>
        </p:txBody>
      </p:sp>
    </p:spTree>
    <p:extLst>
      <p:ext uri="{BB962C8B-B14F-4D97-AF65-F5344CB8AC3E}">
        <p14:creationId xmlns:p14="http://schemas.microsoft.com/office/powerpoint/2010/main" val="2264795712"/>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1_Content Placeholder for 4">
    <p:spTree>
      <p:nvGrpSpPr>
        <p:cNvPr id="1" name=""/>
        <p:cNvGrpSpPr/>
        <p:nvPr/>
      </p:nvGrpSpPr>
      <p:grpSpPr>
        <a:xfrm>
          <a:off x="0" y="0"/>
          <a:ext cx="0" cy="0"/>
          <a:chOff x="0" y="0"/>
          <a:chExt cx="0" cy="0"/>
        </a:xfrm>
      </p:grpSpPr>
      <p:sp>
        <p:nvSpPr>
          <p:cNvPr id="4" name="Rectangle 3"/>
          <p:cNvSpPr/>
          <p:nvPr userDrawn="1"/>
        </p:nvSpPr>
        <p:spPr>
          <a:xfrm>
            <a:off x="457200" y="1945849"/>
            <a:ext cx="11275806" cy="5714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Georgia"/>
              <a:ea typeface="+mn-ea"/>
              <a:cs typeface="+mn-cs"/>
            </a:endParaRPr>
          </a:p>
        </p:txBody>
      </p:sp>
      <p:sp>
        <p:nvSpPr>
          <p:cNvPr id="14" name="Text Placeholder 22"/>
          <p:cNvSpPr>
            <a:spLocks noGrp="1"/>
          </p:cNvSpPr>
          <p:nvPr>
            <p:ph type="body" sz="quarter" idx="11" hasCustomPrompt="1"/>
          </p:nvPr>
        </p:nvSpPr>
        <p:spPr>
          <a:xfrm>
            <a:off x="460744" y="457201"/>
            <a:ext cx="7235456" cy="533400"/>
          </a:xfrm>
          <a:prstGeom prst="rect">
            <a:avLst/>
          </a:prstGeom>
        </p:spPr>
        <p:txBody>
          <a:bodyPr anchor="ctr"/>
          <a:lstStyle>
            <a:lvl1pPr>
              <a:defRPr sz="3000" baseline="0">
                <a:solidFill>
                  <a:srgbClr val="063161"/>
                </a:solidFill>
                <a:latin typeface="Georgia" panose="02040502050405020303" pitchFamily="18" charset="0"/>
              </a:defRPr>
            </a:lvl1pPr>
          </a:lstStyle>
          <a:p>
            <a:pPr lvl="0"/>
            <a:r>
              <a:rPr lang="en-IN"/>
              <a:t>Content slide title goes here</a:t>
            </a:r>
            <a:endParaRPr lang="en-US"/>
          </a:p>
        </p:txBody>
      </p:sp>
      <p:sp>
        <p:nvSpPr>
          <p:cNvPr id="15" name="Text Placeholder 22"/>
          <p:cNvSpPr>
            <a:spLocks noGrp="1"/>
          </p:cNvSpPr>
          <p:nvPr>
            <p:ph type="body" sz="quarter" idx="12" hasCustomPrompt="1"/>
          </p:nvPr>
        </p:nvSpPr>
        <p:spPr>
          <a:xfrm>
            <a:off x="460744" y="976087"/>
            <a:ext cx="9673856" cy="533400"/>
          </a:xfrm>
          <a:prstGeom prst="rect">
            <a:avLst/>
          </a:prstGeom>
        </p:spPr>
        <p:txBody>
          <a:bodyPr anchor="ctr"/>
          <a:lstStyle>
            <a:lvl1pPr>
              <a:defRPr sz="2200">
                <a:solidFill>
                  <a:srgbClr val="063161"/>
                </a:solidFill>
                <a:latin typeface="Georgia" panose="02040502050405020303" pitchFamily="18" charset="0"/>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endParaRPr lang="en-US"/>
          </a:p>
        </p:txBody>
      </p:sp>
      <p:sp>
        <p:nvSpPr>
          <p:cNvPr id="16" name="Slide Number Placeholder 5"/>
          <p:cNvSpPr txBox="1">
            <a:spLocks/>
          </p:cNvSpPr>
          <p:nvPr userDrawn="1"/>
        </p:nvSpPr>
        <p:spPr>
          <a:xfrm>
            <a:off x="464594" y="6546567"/>
            <a:ext cx="682256" cy="215444"/>
          </a:xfrm>
          <a:prstGeom prst="rect">
            <a:avLst/>
          </a:prstGeom>
        </p:spPr>
        <p:txBody>
          <a:bodyPr lIns="0" tIns="0" rIns="0" bIns="0" anchor="ctr">
            <a:noAutofit/>
          </a:bodyPr>
          <a:lstStyle>
            <a:defPPr>
              <a:defRPr lang="en-US"/>
            </a:defPPr>
            <a:lvl1pPr marL="0" algn="l" defTabSz="914400" rtl="0" eaLnBrk="1" latinLnBrk="0" hangingPunct="1">
              <a:defRPr sz="800" kern="1200">
                <a:solidFill>
                  <a:srgbClr val="053061"/>
                </a:solidFill>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A285110E-A93C-E24B-BA01-8EFF0EF70079}" type="slidenum">
              <a:rPr kumimoji="0" lang="en-US" sz="800" b="1" i="0" u="none" strike="noStrike" kern="1200" cap="none" spc="0" normalizeH="0" baseline="0" noProof="0" smtClean="0">
                <a:ln>
                  <a:noFill/>
                </a:ln>
                <a:solidFill>
                  <a:srgbClr val="073262"/>
                </a:solidFill>
                <a:effectLst/>
                <a:uLnTx/>
                <a:uFillTx/>
                <a:latin typeface="Georgia"/>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800" b="1" i="0" u="none" strike="noStrike" kern="1200" cap="none" spc="0" normalizeH="0" baseline="0" noProof="0">
              <a:ln>
                <a:noFill/>
              </a:ln>
              <a:solidFill>
                <a:srgbClr val="073262"/>
              </a:solidFill>
              <a:effectLst/>
              <a:uLnTx/>
              <a:uFillTx/>
              <a:latin typeface="Georgia"/>
            </a:endParaRPr>
          </a:p>
        </p:txBody>
      </p:sp>
      <p:sp>
        <p:nvSpPr>
          <p:cNvPr id="17" name="TextBox 16"/>
          <p:cNvSpPr txBox="1"/>
          <p:nvPr userDrawn="1"/>
        </p:nvSpPr>
        <p:spPr>
          <a:xfrm>
            <a:off x="805722" y="6546567"/>
            <a:ext cx="2361408" cy="215444"/>
          </a:xfrm>
          <a:prstGeom prst="rect">
            <a:avLst/>
          </a:prstGeom>
          <a:noFill/>
        </p:spPr>
        <p:txBody>
          <a:bodyPr wrap="square" lIns="0" tIns="0" rIns="0" b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73262"/>
                </a:solidFill>
                <a:effectLst/>
                <a:uLnTx/>
                <a:uFillTx/>
                <a:latin typeface="Georgia"/>
                <a:ea typeface="Georgia" charset="0"/>
                <a:cs typeface="Georgia" charset="0"/>
              </a:rPr>
              <a:t>® 2017 Copyright Genpact. All Rights Reserved.</a:t>
            </a:r>
          </a:p>
        </p:txBody>
      </p:sp>
      <p:pic>
        <p:nvPicPr>
          <p:cNvPr id="18" name="Picture 17"/>
          <p:cNvPicPr>
            <a:picLocks noChangeAspect="1"/>
          </p:cNvPicPr>
          <p:nvPr userDrawn="1"/>
        </p:nvPicPr>
        <p:blipFill>
          <a:blip r:embed="rId2"/>
          <a:stretch>
            <a:fillRect/>
          </a:stretch>
        </p:blipFill>
        <p:spPr>
          <a:xfrm>
            <a:off x="10893034" y="6462131"/>
            <a:ext cx="839972" cy="309081"/>
          </a:xfrm>
          <a:prstGeom prst="rect">
            <a:avLst/>
          </a:prstGeom>
        </p:spPr>
      </p:pic>
      <p:sp>
        <p:nvSpPr>
          <p:cNvPr id="28" name="Rectangle 27"/>
          <p:cNvSpPr/>
          <p:nvPr userDrawn="1"/>
        </p:nvSpPr>
        <p:spPr>
          <a:xfrm>
            <a:off x="457199" y="2559541"/>
            <a:ext cx="2740483" cy="3695210"/>
          </a:xfrm>
          <a:prstGeom prst="rect">
            <a:avLst/>
          </a:prstGeom>
          <a:solidFill>
            <a:srgbClr val="EBECEE"/>
          </a:solidFill>
          <a:ln>
            <a:noFill/>
          </a:ln>
        </p:spPr>
        <p:style>
          <a:lnRef idx="2">
            <a:schemeClr val="accent1">
              <a:shade val="50000"/>
            </a:schemeClr>
          </a:lnRef>
          <a:fillRef idx="1">
            <a:schemeClr val="accent1"/>
          </a:fillRef>
          <a:effectRef idx="0">
            <a:schemeClr val="accent1"/>
          </a:effectRef>
          <a:fontRef idx="minor">
            <a:schemeClr val="lt1"/>
          </a:fontRef>
        </p:style>
        <p:txBody>
          <a:bodyPr lIns="64008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Calibri" charset="0"/>
              <a:ea typeface="Calibri" charset="0"/>
              <a:cs typeface="Calibri" charset="0"/>
            </a:endParaRPr>
          </a:p>
        </p:txBody>
      </p:sp>
      <p:sp>
        <p:nvSpPr>
          <p:cNvPr id="30" name="Rectangle 29"/>
          <p:cNvSpPr/>
          <p:nvPr userDrawn="1"/>
        </p:nvSpPr>
        <p:spPr>
          <a:xfrm>
            <a:off x="464596" y="2559542"/>
            <a:ext cx="2330480" cy="80045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r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eorgia" charset="0"/>
              <a:ea typeface="Georgia" charset="0"/>
              <a:cs typeface="Georgia" charset="0"/>
            </a:endParaRPr>
          </a:p>
        </p:txBody>
      </p:sp>
      <p:sp>
        <p:nvSpPr>
          <p:cNvPr id="54" name="Text Placeholder 3"/>
          <p:cNvSpPr>
            <a:spLocks noGrp="1"/>
          </p:cNvSpPr>
          <p:nvPr userDrawn="1">
            <p:ph type="body" sz="quarter" idx="13" hasCustomPrompt="1"/>
          </p:nvPr>
        </p:nvSpPr>
        <p:spPr>
          <a:xfrm>
            <a:off x="457200" y="1945849"/>
            <a:ext cx="11275806" cy="571440"/>
          </a:xfrm>
          <a:prstGeom prst="rect">
            <a:avLst/>
          </a:prstGeom>
        </p:spPr>
        <p:txBody>
          <a:bodyPr anchor="ctr"/>
          <a:lstStyle>
            <a:lvl1pPr algn="ctr">
              <a:defRPr sz="2000">
                <a:solidFill>
                  <a:schemeClr val="bg1"/>
                </a:solidFill>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r>
              <a:rPr lang="en-US"/>
              <a:t>, </a:t>
            </a:r>
            <a:r>
              <a:rPr lang="en-US" err="1"/>
              <a:t>sed</a:t>
            </a:r>
            <a:r>
              <a:rPr lang="en-US"/>
              <a:t> do </a:t>
            </a:r>
            <a:r>
              <a:rPr lang="en-US" err="1"/>
              <a:t>eiusmod</a:t>
            </a:r>
            <a:endParaRPr lang="en-IN"/>
          </a:p>
        </p:txBody>
      </p:sp>
      <p:sp>
        <p:nvSpPr>
          <p:cNvPr id="56" name="Text Placeholder 5"/>
          <p:cNvSpPr>
            <a:spLocks noGrp="1"/>
          </p:cNvSpPr>
          <p:nvPr userDrawn="1">
            <p:ph type="body" sz="quarter" idx="21" hasCustomPrompt="1"/>
          </p:nvPr>
        </p:nvSpPr>
        <p:spPr>
          <a:xfrm>
            <a:off x="609601" y="3473181"/>
            <a:ext cx="2377257" cy="2572510"/>
          </a:xfrm>
          <a:prstGeom prst="rect">
            <a:avLst/>
          </a:prstGeom>
        </p:spPr>
        <p:txBody>
          <a:bodyPr anchor="t"/>
          <a:lstStyle>
            <a:lvl1pPr>
              <a:defRPr sz="1200">
                <a:solidFill>
                  <a:schemeClr val="accent6"/>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a:t>
            </a:r>
            <a:r>
              <a:rPr lang="en-US"/>
              <a:t>.</a:t>
            </a:r>
          </a:p>
        </p:txBody>
      </p:sp>
      <p:sp>
        <p:nvSpPr>
          <p:cNvPr id="24" name="Parallelogram 23"/>
          <p:cNvSpPr/>
          <p:nvPr userDrawn="1"/>
        </p:nvSpPr>
        <p:spPr>
          <a:xfrm>
            <a:off x="2392470" y="2559542"/>
            <a:ext cx="805212" cy="800456"/>
          </a:xfrm>
          <a:prstGeom prst="parallelogram">
            <a:avLst>
              <a:gd name="adj" fmla="val 49097"/>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55" name="Text Placeholder 5"/>
          <p:cNvSpPr>
            <a:spLocks noGrp="1"/>
          </p:cNvSpPr>
          <p:nvPr userDrawn="1">
            <p:ph type="body" sz="quarter" idx="18" hasCustomPrompt="1"/>
          </p:nvPr>
        </p:nvSpPr>
        <p:spPr>
          <a:xfrm>
            <a:off x="609601" y="2671575"/>
            <a:ext cx="2377257" cy="576391"/>
          </a:xfrm>
          <a:prstGeom prst="rect">
            <a:avLst/>
          </a:prstGeom>
        </p:spPr>
        <p:txBody>
          <a:bodyPr anchor="ctr"/>
          <a:lstStyle>
            <a:lvl1pPr>
              <a:defRPr sz="18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Lorem ipsum dolor sit </a:t>
            </a:r>
            <a:r>
              <a:rPr lang="en-US" err="1"/>
              <a:t>amet</a:t>
            </a:r>
            <a:r>
              <a:rPr lang="en-US"/>
              <a:t>, </a:t>
            </a:r>
            <a:r>
              <a:rPr lang="en-US" err="1"/>
              <a:t>consectetur</a:t>
            </a:r>
            <a:endParaRPr lang="en-US"/>
          </a:p>
        </p:txBody>
      </p:sp>
      <p:sp>
        <p:nvSpPr>
          <p:cNvPr id="61" name="Rectangle 60"/>
          <p:cNvSpPr/>
          <p:nvPr userDrawn="1"/>
        </p:nvSpPr>
        <p:spPr>
          <a:xfrm>
            <a:off x="3302307" y="2559541"/>
            <a:ext cx="2740483" cy="3695210"/>
          </a:xfrm>
          <a:prstGeom prst="rect">
            <a:avLst/>
          </a:prstGeom>
          <a:solidFill>
            <a:srgbClr val="EBECEE"/>
          </a:solidFill>
          <a:ln>
            <a:noFill/>
          </a:ln>
        </p:spPr>
        <p:style>
          <a:lnRef idx="2">
            <a:schemeClr val="accent1">
              <a:shade val="50000"/>
            </a:schemeClr>
          </a:lnRef>
          <a:fillRef idx="1">
            <a:schemeClr val="accent1"/>
          </a:fillRef>
          <a:effectRef idx="0">
            <a:schemeClr val="accent1"/>
          </a:effectRef>
          <a:fontRef idx="minor">
            <a:schemeClr val="lt1"/>
          </a:fontRef>
        </p:style>
        <p:txBody>
          <a:bodyPr lIns="64008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Calibri" charset="0"/>
              <a:ea typeface="Calibri" charset="0"/>
              <a:cs typeface="Calibri" charset="0"/>
            </a:endParaRPr>
          </a:p>
        </p:txBody>
      </p:sp>
      <p:sp>
        <p:nvSpPr>
          <p:cNvPr id="62" name="Rectangle 61"/>
          <p:cNvSpPr/>
          <p:nvPr userDrawn="1"/>
        </p:nvSpPr>
        <p:spPr>
          <a:xfrm>
            <a:off x="6147415" y="2559541"/>
            <a:ext cx="2740483" cy="3695210"/>
          </a:xfrm>
          <a:prstGeom prst="rect">
            <a:avLst/>
          </a:prstGeom>
          <a:solidFill>
            <a:srgbClr val="EBECEE"/>
          </a:solidFill>
          <a:ln>
            <a:noFill/>
          </a:ln>
        </p:spPr>
        <p:style>
          <a:lnRef idx="2">
            <a:schemeClr val="accent1">
              <a:shade val="50000"/>
            </a:schemeClr>
          </a:lnRef>
          <a:fillRef idx="1">
            <a:schemeClr val="accent1"/>
          </a:fillRef>
          <a:effectRef idx="0">
            <a:schemeClr val="accent1"/>
          </a:effectRef>
          <a:fontRef idx="minor">
            <a:schemeClr val="lt1"/>
          </a:fontRef>
        </p:style>
        <p:txBody>
          <a:bodyPr lIns="64008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Calibri" charset="0"/>
              <a:ea typeface="Calibri" charset="0"/>
              <a:cs typeface="Calibri" charset="0"/>
            </a:endParaRPr>
          </a:p>
        </p:txBody>
      </p:sp>
      <p:sp>
        <p:nvSpPr>
          <p:cNvPr id="63" name="Rectangle 62"/>
          <p:cNvSpPr/>
          <p:nvPr userDrawn="1"/>
        </p:nvSpPr>
        <p:spPr>
          <a:xfrm>
            <a:off x="8992523" y="2559541"/>
            <a:ext cx="2740483" cy="3695210"/>
          </a:xfrm>
          <a:prstGeom prst="rect">
            <a:avLst/>
          </a:prstGeom>
          <a:solidFill>
            <a:srgbClr val="EBECEE"/>
          </a:solidFill>
          <a:ln>
            <a:noFill/>
          </a:ln>
        </p:spPr>
        <p:style>
          <a:lnRef idx="2">
            <a:schemeClr val="accent1">
              <a:shade val="50000"/>
            </a:schemeClr>
          </a:lnRef>
          <a:fillRef idx="1">
            <a:schemeClr val="accent1"/>
          </a:fillRef>
          <a:effectRef idx="0">
            <a:schemeClr val="accent1"/>
          </a:effectRef>
          <a:fontRef idx="minor">
            <a:schemeClr val="lt1"/>
          </a:fontRef>
        </p:style>
        <p:txBody>
          <a:bodyPr lIns="64008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Calibri" charset="0"/>
              <a:ea typeface="Calibri" charset="0"/>
              <a:cs typeface="Calibri" charset="0"/>
            </a:endParaRPr>
          </a:p>
        </p:txBody>
      </p:sp>
      <p:sp>
        <p:nvSpPr>
          <p:cNvPr id="64" name="Rectangle 63"/>
          <p:cNvSpPr/>
          <p:nvPr userDrawn="1"/>
        </p:nvSpPr>
        <p:spPr>
          <a:xfrm>
            <a:off x="3302307" y="2559542"/>
            <a:ext cx="2330480" cy="80045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r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eorgia" charset="0"/>
              <a:ea typeface="Georgia" charset="0"/>
              <a:cs typeface="Georgia" charset="0"/>
            </a:endParaRPr>
          </a:p>
        </p:txBody>
      </p:sp>
      <p:sp>
        <p:nvSpPr>
          <p:cNvPr id="65" name="Text Placeholder 5"/>
          <p:cNvSpPr>
            <a:spLocks noGrp="1"/>
          </p:cNvSpPr>
          <p:nvPr>
            <p:ph type="body" sz="quarter" idx="22" hasCustomPrompt="1"/>
          </p:nvPr>
        </p:nvSpPr>
        <p:spPr>
          <a:xfrm>
            <a:off x="3447312" y="3473181"/>
            <a:ext cx="2377257" cy="2572510"/>
          </a:xfrm>
          <a:prstGeom prst="rect">
            <a:avLst/>
          </a:prstGeom>
        </p:spPr>
        <p:txBody>
          <a:bodyPr anchor="t"/>
          <a:lstStyle>
            <a:lvl1pPr>
              <a:defRPr sz="1200">
                <a:solidFill>
                  <a:schemeClr val="accent6"/>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a:t>
            </a:r>
            <a:r>
              <a:rPr lang="en-US"/>
              <a:t>.</a:t>
            </a:r>
          </a:p>
        </p:txBody>
      </p:sp>
      <p:sp>
        <p:nvSpPr>
          <p:cNvPr id="66" name="Parallelogram 65"/>
          <p:cNvSpPr/>
          <p:nvPr userDrawn="1"/>
        </p:nvSpPr>
        <p:spPr>
          <a:xfrm>
            <a:off x="5230181" y="2559542"/>
            <a:ext cx="805212" cy="800456"/>
          </a:xfrm>
          <a:prstGeom prst="parallelogram">
            <a:avLst>
              <a:gd name="adj" fmla="val 49097"/>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67" name="Text Placeholder 5"/>
          <p:cNvSpPr>
            <a:spLocks noGrp="1"/>
          </p:cNvSpPr>
          <p:nvPr>
            <p:ph type="body" sz="quarter" idx="23" hasCustomPrompt="1"/>
          </p:nvPr>
        </p:nvSpPr>
        <p:spPr>
          <a:xfrm>
            <a:off x="3447312" y="2671575"/>
            <a:ext cx="2377257" cy="576391"/>
          </a:xfrm>
          <a:prstGeom prst="rect">
            <a:avLst/>
          </a:prstGeom>
        </p:spPr>
        <p:txBody>
          <a:bodyPr anchor="ctr"/>
          <a:lstStyle>
            <a:lvl1pPr>
              <a:defRPr sz="18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Lorem ipsum dolor sit </a:t>
            </a:r>
            <a:r>
              <a:rPr lang="en-US" err="1"/>
              <a:t>amet</a:t>
            </a:r>
            <a:r>
              <a:rPr lang="en-US"/>
              <a:t>, </a:t>
            </a:r>
            <a:r>
              <a:rPr lang="en-US" err="1"/>
              <a:t>consectetur</a:t>
            </a:r>
            <a:endParaRPr lang="en-US"/>
          </a:p>
        </p:txBody>
      </p:sp>
      <p:sp>
        <p:nvSpPr>
          <p:cNvPr id="68" name="Rectangle 67"/>
          <p:cNvSpPr/>
          <p:nvPr userDrawn="1"/>
        </p:nvSpPr>
        <p:spPr>
          <a:xfrm>
            <a:off x="6140018" y="2559542"/>
            <a:ext cx="2330480" cy="80045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r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eorgia" charset="0"/>
              <a:ea typeface="Georgia" charset="0"/>
              <a:cs typeface="Georgia" charset="0"/>
            </a:endParaRPr>
          </a:p>
        </p:txBody>
      </p:sp>
      <p:sp>
        <p:nvSpPr>
          <p:cNvPr id="69" name="Text Placeholder 5"/>
          <p:cNvSpPr>
            <a:spLocks noGrp="1"/>
          </p:cNvSpPr>
          <p:nvPr>
            <p:ph type="body" sz="quarter" idx="24" hasCustomPrompt="1"/>
          </p:nvPr>
        </p:nvSpPr>
        <p:spPr>
          <a:xfrm>
            <a:off x="6285023" y="3473181"/>
            <a:ext cx="2377257" cy="2572510"/>
          </a:xfrm>
          <a:prstGeom prst="rect">
            <a:avLst/>
          </a:prstGeom>
        </p:spPr>
        <p:txBody>
          <a:bodyPr anchor="t"/>
          <a:lstStyle>
            <a:lvl1pPr>
              <a:defRPr sz="1200">
                <a:solidFill>
                  <a:schemeClr val="accent6"/>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a:t>
            </a:r>
            <a:r>
              <a:rPr lang="en-US"/>
              <a:t>.</a:t>
            </a:r>
          </a:p>
        </p:txBody>
      </p:sp>
      <p:sp>
        <p:nvSpPr>
          <p:cNvPr id="70" name="Parallelogram 69"/>
          <p:cNvSpPr/>
          <p:nvPr userDrawn="1"/>
        </p:nvSpPr>
        <p:spPr>
          <a:xfrm>
            <a:off x="8067892" y="2559542"/>
            <a:ext cx="805212" cy="800456"/>
          </a:xfrm>
          <a:prstGeom prst="parallelogram">
            <a:avLst>
              <a:gd name="adj" fmla="val 4909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71" name="Text Placeholder 5"/>
          <p:cNvSpPr>
            <a:spLocks noGrp="1"/>
          </p:cNvSpPr>
          <p:nvPr>
            <p:ph type="body" sz="quarter" idx="25" hasCustomPrompt="1"/>
          </p:nvPr>
        </p:nvSpPr>
        <p:spPr>
          <a:xfrm>
            <a:off x="6285023" y="2671575"/>
            <a:ext cx="2377257" cy="576391"/>
          </a:xfrm>
          <a:prstGeom prst="rect">
            <a:avLst/>
          </a:prstGeom>
        </p:spPr>
        <p:txBody>
          <a:bodyPr anchor="ctr"/>
          <a:lstStyle>
            <a:lvl1pPr>
              <a:defRPr sz="18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Lorem ipsum dolor sit </a:t>
            </a:r>
            <a:r>
              <a:rPr lang="en-US" err="1"/>
              <a:t>amet</a:t>
            </a:r>
            <a:r>
              <a:rPr lang="en-US"/>
              <a:t>, </a:t>
            </a:r>
            <a:r>
              <a:rPr lang="en-US" err="1"/>
              <a:t>consectetur</a:t>
            </a:r>
            <a:endParaRPr lang="en-US"/>
          </a:p>
        </p:txBody>
      </p:sp>
      <p:sp>
        <p:nvSpPr>
          <p:cNvPr id="72" name="Rectangle 71"/>
          <p:cNvSpPr/>
          <p:nvPr userDrawn="1"/>
        </p:nvSpPr>
        <p:spPr>
          <a:xfrm>
            <a:off x="9002048" y="2559542"/>
            <a:ext cx="2330480" cy="80045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r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eorgia" charset="0"/>
              <a:ea typeface="Georgia" charset="0"/>
              <a:cs typeface="Georgia" charset="0"/>
            </a:endParaRPr>
          </a:p>
        </p:txBody>
      </p:sp>
      <p:sp>
        <p:nvSpPr>
          <p:cNvPr id="73" name="Text Placeholder 5"/>
          <p:cNvSpPr>
            <a:spLocks noGrp="1"/>
          </p:cNvSpPr>
          <p:nvPr>
            <p:ph type="body" sz="quarter" idx="26" hasCustomPrompt="1"/>
          </p:nvPr>
        </p:nvSpPr>
        <p:spPr>
          <a:xfrm>
            <a:off x="9147053" y="3473181"/>
            <a:ext cx="2377257" cy="2572510"/>
          </a:xfrm>
          <a:prstGeom prst="rect">
            <a:avLst/>
          </a:prstGeom>
        </p:spPr>
        <p:txBody>
          <a:bodyPr anchor="t"/>
          <a:lstStyle>
            <a:lvl1pPr>
              <a:defRPr sz="1200">
                <a:solidFill>
                  <a:schemeClr val="accent6"/>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a:t>
            </a:r>
            <a:r>
              <a:rPr lang="en-US"/>
              <a:t>.</a:t>
            </a:r>
          </a:p>
        </p:txBody>
      </p:sp>
      <p:sp>
        <p:nvSpPr>
          <p:cNvPr id="74" name="Parallelogram 73"/>
          <p:cNvSpPr/>
          <p:nvPr userDrawn="1"/>
        </p:nvSpPr>
        <p:spPr>
          <a:xfrm>
            <a:off x="10929922" y="2559542"/>
            <a:ext cx="805212" cy="800456"/>
          </a:xfrm>
          <a:prstGeom prst="parallelogram">
            <a:avLst>
              <a:gd name="adj" fmla="val 49097"/>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75" name="Text Placeholder 5"/>
          <p:cNvSpPr>
            <a:spLocks noGrp="1"/>
          </p:cNvSpPr>
          <p:nvPr>
            <p:ph type="body" sz="quarter" idx="27" hasCustomPrompt="1"/>
          </p:nvPr>
        </p:nvSpPr>
        <p:spPr>
          <a:xfrm>
            <a:off x="9147053" y="2671575"/>
            <a:ext cx="2377257" cy="576391"/>
          </a:xfrm>
          <a:prstGeom prst="rect">
            <a:avLst/>
          </a:prstGeom>
        </p:spPr>
        <p:txBody>
          <a:bodyPr anchor="ctr"/>
          <a:lstStyle>
            <a:lvl1pPr>
              <a:defRPr sz="18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Lorem ipsum dolor sit </a:t>
            </a:r>
            <a:r>
              <a:rPr lang="en-US" err="1"/>
              <a:t>amet</a:t>
            </a:r>
            <a:r>
              <a:rPr lang="en-US"/>
              <a:t>, </a:t>
            </a:r>
            <a:r>
              <a:rPr lang="en-US" err="1"/>
              <a:t>consectetur</a:t>
            </a:r>
            <a:endParaRPr lang="en-US"/>
          </a:p>
        </p:txBody>
      </p:sp>
    </p:spTree>
    <p:extLst>
      <p:ext uri="{BB962C8B-B14F-4D97-AF65-F5344CB8AC3E}">
        <p14:creationId xmlns:p14="http://schemas.microsoft.com/office/powerpoint/2010/main" val="2144368246"/>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1_Content Placeholder for 5">
    <p:spTree>
      <p:nvGrpSpPr>
        <p:cNvPr id="1" name=""/>
        <p:cNvGrpSpPr/>
        <p:nvPr/>
      </p:nvGrpSpPr>
      <p:grpSpPr>
        <a:xfrm>
          <a:off x="0" y="0"/>
          <a:ext cx="0" cy="0"/>
          <a:chOff x="0" y="0"/>
          <a:chExt cx="0" cy="0"/>
        </a:xfrm>
      </p:grpSpPr>
      <p:sp>
        <p:nvSpPr>
          <p:cNvPr id="14" name="Text Placeholder 22"/>
          <p:cNvSpPr>
            <a:spLocks noGrp="1"/>
          </p:cNvSpPr>
          <p:nvPr>
            <p:ph type="body" sz="quarter" idx="11" hasCustomPrompt="1"/>
          </p:nvPr>
        </p:nvSpPr>
        <p:spPr>
          <a:xfrm>
            <a:off x="460744" y="457201"/>
            <a:ext cx="7235456" cy="533400"/>
          </a:xfrm>
          <a:prstGeom prst="rect">
            <a:avLst/>
          </a:prstGeom>
        </p:spPr>
        <p:txBody>
          <a:bodyPr anchor="ctr"/>
          <a:lstStyle>
            <a:lvl1pPr>
              <a:defRPr sz="3000" baseline="0">
                <a:solidFill>
                  <a:srgbClr val="063161"/>
                </a:solidFill>
                <a:latin typeface="Georgia" panose="02040502050405020303" pitchFamily="18" charset="0"/>
              </a:defRPr>
            </a:lvl1pPr>
          </a:lstStyle>
          <a:p>
            <a:pPr lvl="0"/>
            <a:r>
              <a:rPr lang="en-IN"/>
              <a:t>Content slide title goes here</a:t>
            </a:r>
            <a:endParaRPr lang="en-US"/>
          </a:p>
        </p:txBody>
      </p:sp>
      <p:sp>
        <p:nvSpPr>
          <p:cNvPr id="15" name="Text Placeholder 22"/>
          <p:cNvSpPr>
            <a:spLocks noGrp="1"/>
          </p:cNvSpPr>
          <p:nvPr>
            <p:ph type="body" sz="quarter" idx="12" hasCustomPrompt="1"/>
          </p:nvPr>
        </p:nvSpPr>
        <p:spPr>
          <a:xfrm>
            <a:off x="460744" y="976087"/>
            <a:ext cx="9673856" cy="533400"/>
          </a:xfrm>
          <a:prstGeom prst="rect">
            <a:avLst/>
          </a:prstGeom>
        </p:spPr>
        <p:txBody>
          <a:bodyPr anchor="ctr"/>
          <a:lstStyle>
            <a:lvl1pPr>
              <a:defRPr sz="2200">
                <a:solidFill>
                  <a:srgbClr val="063161"/>
                </a:solidFill>
                <a:latin typeface="Georgia" panose="02040502050405020303" pitchFamily="18" charset="0"/>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endParaRPr lang="en-US"/>
          </a:p>
        </p:txBody>
      </p:sp>
      <p:sp>
        <p:nvSpPr>
          <p:cNvPr id="16" name="Slide Number Placeholder 5"/>
          <p:cNvSpPr txBox="1">
            <a:spLocks/>
          </p:cNvSpPr>
          <p:nvPr userDrawn="1"/>
        </p:nvSpPr>
        <p:spPr>
          <a:xfrm>
            <a:off x="464594" y="6546567"/>
            <a:ext cx="682256" cy="215444"/>
          </a:xfrm>
          <a:prstGeom prst="rect">
            <a:avLst/>
          </a:prstGeom>
        </p:spPr>
        <p:txBody>
          <a:bodyPr lIns="0" tIns="0" rIns="0" bIns="0" anchor="ctr">
            <a:noAutofit/>
          </a:bodyPr>
          <a:lstStyle>
            <a:defPPr>
              <a:defRPr lang="en-US"/>
            </a:defPPr>
            <a:lvl1pPr marL="0" algn="l" defTabSz="914400" rtl="0" eaLnBrk="1" latinLnBrk="0" hangingPunct="1">
              <a:defRPr sz="800" kern="1200">
                <a:solidFill>
                  <a:srgbClr val="053061"/>
                </a:solidFill>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A285110E-A93C-E24B-BA01-8EFF0EF70079}" type="slidenum">
              <a:rPr kumimoji="0" lang="en-US" sz="800" b="1" i="0" u="none" strike="noStrike" kern="1200" cap="none" spc="0" normalizeH="0" baseline="0" noProof="0" smtClean="0">
                <a:ln>
                  <a:noFill/>
                </a:ln>
                <a:solidFill>
                  <a:srgbClr val="073262"/>
                </a:solidFill>
                <a:effectLst/>
                <a:uLnTx/>
                <a:uFillTx/>
                <a:latin typeface="Georgia"/>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800" b="1" i="0" u="none" strike="noStrike" kern="1200" cap="none" spc="0" normalizeH="0" baseline="0" noProof="0">
              <a:ln>
                <a:noFill/>
              </a:ln>
              <a:solidFill>
                <a:srgbClr val="073262"/>
              </a:solidFill>
              <a:effectLst/>
              <a:uLnTx/>
              <a:uFillTx/>
              <a:latin typeface="Georgia"/>
            </a:endParaRPr>
          </a:p>
        </p:txBody>
      </p:sp>
      <p:sp>
        <p:nvSpPr>
          <p:cNvPr id="17" name="TextBox 16"/>
          <p:cNvSpPr txBox="1"/>
          <p:nvPr userDrawn="1"/>
        </p:nvSpPr>
        <p:spPr>
          <a:xfrm>
            <a:off x="805722" y="6546567"/>
            <a:ext cx="2361408" cy="215444"/>
          </a:xfrm>
          <a:prstGeom prst="rect">
            <a:avLst/>
          </a:prstGeom>
          <a:noFill/>
        </p:spPr>
        <p:txBody>
          <a:bodyPr wrap="square" lIns="0" tIns="0" rIns="0" b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73262"/>
                </a:solidFill>
                <a:effectLst/>
                <a:uLnTx/>
                <a:uFillTx/>
                <a:latin typeface="Georgia"/>
                <a:ea typeface="Georgia" charset="0"/>
                <a:cs typeface="Georgia" charset="0"/>
              </a:rPr>
              <a:t>® 2017 Copyright Genpact. All Rights Reserved.</a:t>
            </a:r>
          </a:p>
        </p:txBody>
      </p:sp>
      <p:pic>
        <p:nvPicPr>
          <p:cNvPr id="18" name="Picture 17"/>
          <p:cNvPicPr>
            <a:picLocks noChangeAspect="1"/>
          </p:cNvPicPr>
          <p:nvPr userDrawn="1"/>
        </p:nvPicPr>
        <p:blipFill>
          <a:blip r:embed="rId2"/>
          <a:stretch>
            <a:fillRect/>
          </a:stretch>
        </p:blipFill>
        <p:spPr>
          <a:xfrm>
            <a:off x="10893034" y="6462131"/>
            <a:ext cx="839972" cy="309081"/>
          </a:xfrm>
          <a:prstGeom prst="rect">
            <a:avLst/>
          </a:prstGeom>
        </p:spPr>
      </p:pic>
      <p:grpSp>
        <p:nvGrpSpPr>
          <p:cNvPr id="2" name="Group 1"/>
          <p:cNvGrpSpPr/>
          <p:nvPr userDrawn="1"/>
        </p:nvGrpSpPr>
        <p:grpSpPr>
          <a:xfrm>
            <a:off x="457201" y="3656214"/>
            <a:ext cx="11275805" cy="800456"/>
            <a:chOff x="457201" y="2058786"/>
            <a:chExt cx="11275805" cy="1233639"/>
          </a:xfrm>
        </p:grpSpPr>
        <p:sp>
          <p:nvSpPr>
            <p:cNvPr id="24" name="Rectangle 23"/>
            <p:cNvSpPr/>
            <p:nvPr userDrawn="1"/>
          </p:nvSpPr>
          <p:spPr>
            <a:xfrm>
              <a:off x="4097868" y="2058786"/>
              <a:ext cx="7635138" cy="1233639"/>
            </a:xfrm>
            <a:prstGeom prst="rect">
              <a:avLst/>
            </a:prstGeom>
            <a:solidFill>
              <a:srgbClr val="EBECEE"/>
            </a:solidFill>
            <a:ln>
              <a:noFill/>
            </a:ln>
          </p:spPr>
          <p:style>
            <a:lnRef idx="2">
              <a:schemeClr val="accent1">
                <a:shade val="50000"/>
              </a:schemeClr>
            </a:lnRef>
            <a:fillRef idx="1">
              <a:schemeClr val="accent1"/>
            </a:fillRef>
            <a:effectRef idx="0">
              <a:schemeClr val="accent1"/>
            </a:effectRef>
            <a:fontRef idx="minor">
              <a:schemeClr val="lt1"/>
            </a:fontRef>
          </p:style>
          <p:txBody>
            <a:bodyPr lIns="64008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Calibri" charset="0"/>
                <a:ea typeface="Calibri" charset="0"/>
                <a:cs typeface="Calibri" charset="0"/>
              </a:endParaRPr>
            </a:p>
          </p:txBody>
        </p:sp>
        <p:sp>
          <p:nvSpPr>
            <p:cNvPr id="25" name="Parallelogram 24"/>
            <p:cNvSpPr/>
            <p:nvPr userDrawn="1"/>
          </p:nvSpPr>
          <p:spPr>
            <a:xfrm>
              <a:off x="3617383" y="2058786"/>
              <a:ext cx="960968" cy="1233639"/>
            </a:xfrm>
            <a:prstGeom prst="parallelogram">
              <a:avLst>
                <a:gd name="adj" fmla="val 4909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26" name="Rectangle 25"/>
            <p:cNvSpPr/>
            <p:nvPr userDrawn="1"/>
          </p:nvSpPr>
          <p:spPr>
            <a:xfrm>
              <a:off x="1066800" y="2058786"/>
              <a:ext cx="3031067" cy="12336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r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eorgia" charset="0"/>
                <a:ea typeface="Georgia" charset="0"/>
                <a:cs typeface="Georgia" charset="0"/>
              </a:endParaRPr>
            </a:p>
          </p:txBody>
        </p:sp>
        <p:sp>
          <p:nvSpPr>
            <p:cNvPr id="27" name="Rectangle 26"/>
            <p:cNvSpPr/>
            <p:nvPr userDrawn="1"/>
          </p:nvSpPr>
          <p:spPr>
            <a:xfrm>
              <a:off x="457201" y="2058786"/>
              <a:ext cx="609599" cy="12336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5000" b="0" i="0" u="none" strike="noStrike" kern="1200" cap="none" spc="0" normalizeH="0" baseline="0" noProof="0">
                <a:ln>
                  <a:noFill/>
                </a:ln>
                <a:solidFill>
                  <a:srgbClr val="FFFFFF"/>
                </a:solidFill>
                <a:effectLst/>
                <a:uLnTx/>
                <a:uFillTx/>
                <a:latin typeface="Calibri" charset="0"/>
                <a:ea typeface="Calibri" charset="0"/>
                <a:cs typeface="Calibri" charset="0"/>
              </a:endParaRPr>
            </a:p>
          </p:txBody>
        </p:sp>
      </p:grpSp>
      <p:grpSp>
        <p:nvGrpSpPr>
          <p:cNvPr id="3" name="Group 2"/>
          <p:cNvGrpSpPr/>
          <p:nvPr userDrawn="1"/>
        </p:nvGrpSpPr>
        <p:grpSpPr>
          <a:xfrm>
            <a:off x="457201" y="1943006"/>
            <a:ext cx="11275805" cy="800456"/>
            <a:chOff x="457201" y="3486665"/>
            <a:chExt cx="11275805" cy="1233639"/>
          </a:xfrm>
        </p:grpSpPr>
        <p:sp>
          <p:nvSpPr>
            <p:cNvPr id="28" name="Rectangle 27"/>
            <p:cNvSpPr/>
            <p:nvPr userDrawn="1"/>
          </p:nvSpPr>
          <p:spPr>
            <a:xfrm>
              <a:off x="4097868" y="3486665"/>
              <a:ext cx="7635138" cy="1233639"/>
            </a:xfrm>
            <a:prstGeom prst="rect">
              <a:avLst/>
            </a:prstGeom>
            <a:solidFill>
              <a:srgbClr val="EBECEE"/>
            </a:solidFill>
            <a:ln>
              <a:noFill/>
            </a:ln>
          </p:spPr>
          <p:style>
            <a:lnRef idx="2">
              <a:schemeClr val="accent1">
                <a:shade val="50000"/>
              </a:schemeClr>
            </a:lnRef>
            <a:fillRef idx="1">
              <a:schemeClr val="accent1"/>
            </a:fillRef>
            <a:effectRef idx="0">
              <a:schemeClr val="accent1"/>
            </a:effectRef>
            <a:fontRef idx="minor">
              <a:schemeClr val="lt1"/>
            </a:fontRef>
          </p:style>
          <p:txBody>
            <a:bodyPr lIns="64008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Calibri" charset="0"/>
                <a:ea typeface="Calibri" charset="0"/>
                <a:cs typeface="Calibri" charset="0"/>
              </a:endParaRPr>
            </a:p>
          </p:txBody>
        </p:sp>
        <p:sp>
          <p:nvSpPr>
            <p:cNvPr id="29" name="Parallelogram 28"/>
            <p:cNvSpPr/>
            <p:nvPr userDrawn="1"/>
          </p:nvSpPr>
          <p:spPr>
            <a:xfrm>
              <a:off x="3617383" y="3486665"/>
              <a:ext cx="960968" cy="1233639"/>
            </a:xfrm>
            <a:prstGeom prst="parallelogram">
              <a:avLst>
                <a:gd name="adj" fmla="val 49097"/>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30" name="Rectangle 29"/>
            <p:cNvSpPr/>
            <p:nvPr userDrawn="1"/>
          </p:nvSpPr>
          <p:spPr>
            <a:xfrm>
              <a:off x="1066800" y="3486665"/>
              <a:ext cx="3031067" cy="123363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r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eorgia" charset="0"/>
                <a:ea typeface="Georgia" charset="0"/>
                <a:cs typeface="Georgia" charset="0"/>
              </a:endParaRPr>
            </a:p>
          </p:txBody>
        </p:sp>
        <p:sp>
          <p:nvSpPr>
            <p:cNvPr id="31" name="Rectangle 30"/>
            <p:cNvSpPr/>
            <p:nvPr userDrawn="1"/>
          </p:nvSpPr>
          <p:spPr>
            <a:xfrm>
              <a:off x="457201" y="3486665"/>
              <a:ext cx="609599" cy="123363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5000" b="0" i="0" u="none" strike="noStrike" kern="1200" cap="none" spc="0" normalizeH="0" baseline="0" noProof="0">
                <a:ln>
                  <a:noFill/>
                </a:ln>
                <a:solidFill>
                  <a:srgbClr val="FFFFFF"/>
                </a:solidFill>
                <a:effectLst/>
                <a:uLnTx/>
                <a:uFillTx/>
                <a:latin typeface="Calibri" charset="0"/>
                <a:ea typeface="Calibri" charset="0"/>
                <a:cs typeface="Calibri" charset="0"/>
              </a:endParaRPr>
            </a:p>
          </p:txBody>
        </p:sp>
      </p:grpSp>
      <p:grpSp>
        <p:nvGrpSpPr>
          <p:cNvPr id="5" name="Group 4"/>
          <p:cNvGrpSpPr/>
          <p:nvPr userDrawn="1"/>
        </p:nvGrpSpPr>
        <p:grpSpPr>
          <a:xfrm>
            <a:off x="457201" y="2799610"/>
            <a:ext cx="11275805" cy="800456"/>
            <a:chOff x="457201" y="4914544"/>
            <a:chExt cx="11275805" cy="1233639"/>
          </a:xfrm>
        </p:grpSpPr>
        <p:sp>
          <p:nvSpPr>
            <p:cNvPr id="32" name="Rectangle 31"/>
            <p:cNvSpPr/>
            <p:nvPr userDrawn="1"/>
          </p:nvSpPr>
          <p:spPr>
            <a:xfrm>
              <a:off x="4097868" y="4914544"/>
              <a:ext cx="7635138" cy="1233639"/>
            </a:xfrm>
            <a:prstGeom prst="rect">
              <a:avLst/>
            </a:prstGeom>
            <a:solidFill>
              <a:srgbClr val="EBECEE"/>
            </a:solidFill>
            <a:ln>
              <a:noFill/>
            </a:ln>
          </p:spPr>
          <p:style>
            <a:lnRef idx="2">
              <a:schemeClr val="accent1">
                <a:shade val="50000"/>
              </a:schemeClr>
            </a:lnRef>
            <a:fillRef idx="1">
              <a:schemeClr val="accent1"/>
            </a:fillRef>
            <a:effectRef idx="0">
              <a:schemeClr val="accent1"/>
            </a:effectRef>
            <a:fontRef idx="minor">
              <a:schemeClr val="lt1"/>
            </a:fontRef>
          </p:style>
          <p:txBody>
            <a:bodyPr lIns="64008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Calibri" charset="0"/>
                <a:ea typeface="Calibri" charset="0"/>
                <a:cs typeface="Calibri" charset="0"/>
              </a:endParaRPr>
            </a:p>
          </p:txBody>
        </p:sp>
        <p:sp>
          <p:nvSpPr>
            <p:cNvPr id="33" name="Parallelogram 32"/>
            <p:cNvSpPr/>
            <p:nvPr userDrawn="1"/>
          </p:nvSpPr>
          <p:spPr>
            <a:xfrm>
              <a:off x="3617383" y="4914544"/>
              <a:ext cx="960968" cy="1233639"/>
            </a:xfrm>
            <a:prstGeom prst="parallelogram">
              <a:avLst>
                <a:gd name="adj" fmla="val 49097"/>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34" name="Rectangle 33"/>
            <p:cNvSpPr/>
            <p:nvPr userDrawn="1"/>
          </p:nvSpPr>
          <p:spPr>
            <a:xfrm>
              <a:off x="1066800" y="4914544"/>
              <a:ext cx="3031067" cy="1233639"/>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r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eorgia" charset="0"/>
                <a:ea typeface="Georgia" charset="0"/>
                <a:cs typeface="Georgia" charset="0"/>
              </a:endParaRPr>
            </a:p>
          </p:txBody>
        </p:sp>
        <p:sp>
          <p:nvSpPr>
            <p:cNvPr id="35" name="Rectangle 34"/>
            <p:cNvSpPr/>
            <p:nvPr userDrawn="1"/>
          </p:nvSpPr>
          <p:spPr>
            <a:xfrm>
              <a:off x="457201" y="4914544"/>
              <a:ext cx="609599" cy="1233639"/>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5000" b="0" i="0" u="none" strike="noStrike" kern="1200" cap="none" spc="0" normalizeH="0" baseline="0" noProof="0">
                <a:ln>
                  <a:noFill/>
                </a:ln>
                <a:solidFill>
                  <a:srgbClr val="FFFFFF"/>
                </a:solidFill>
                <a:effectLst/>
                <a:uLnTx/>
                <a:uFillTx/>
                <a:latin typeface="Calibri" charset="0"/>
                <a:ea typeface="Calibri" charset="0"/>
                <a:cs typeface="Calibri" charset="0"/>
              </a:endParaRPr>
            </a:p>
          </p:txBody>
        </p:sp>
      </p:grpSp>
      <p:grpSp>
        <p:nvGrpSpPr>
          <p:cNvPr id="44" name="Group 43"/>
          <p:cNvGrpSpPr/>
          <p:nvPr userDrawn="1"/>
        </p:nvGrpSpPr>
        <p:grpSpPr>
          <a:xfrm>
            <a:off x="457201" y="4512818"/>
            <a:ext cx="11275805" cy="800456"/>
            <a:chOff x="457201" y="3486665"/>
            <a:chExt cx="11275805" cy="1233639"/>
          </a:xfrm>
        </p:grpSpPr>
        <p:sp>
          <p:nvSpPr>
            <p:cNvPr id="45" name="Rectangle 44"/>
            <p:cNvSpPr/>
            <p:nvPr userDrawn="1"/>
          </p:nvSpPr>
          <p:spPr>
            <a:xfrm>
              <a:off x="4097868" y="3486665"/>
              <a:ext cx="7635138" cy="1233639"/>
            </a:xfrm>
            <a:prstGeom prst="rect">
              <a:avLst/>
            </a:prstGeom>
            <a:solidFill>
              <a:srgbClr val="EBECEE"/>
            </a:solidFill>
            <a:ln>
              <a:noFill/>
            </a:ln>
          </p:spPr>
          <p:style>
            <a:lnRef idx="2">
              <a:schemeClr val="accent1">
                <a:shade val="50000"/>
              </a:schemeClr>
            </a:lnRef>
            <a:fillRef idx="1">
              <a:schemeClr val="accent1"/>
            </a:fillRef>
            <a:effectRef idx="0">
              <a:schemeClr val="accent1"/>
            </a:effectRef>
            <a:fontRef idx="minor">
              <a:schemeClr val="lt1"/>
            </a:fontRef>
          </p:style>
          <p:txBody>
            <a:bodyPr lIns="64008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Calibri" charset="0"/>
                <a:ea typeface="Calibri" charset="0"/>
                <a:cs typeface="Calibri" charset="0"/>
              </a:endParaRPr>
            </a:p>
          </p:txBody>
        </p:sp>
        <p:sp>
          <p:nvSpPr>
            <p:cNvPr id="46" name="Parallelogram 45"/>
            <p:cNvSpPr/>
            <p:nvPr userDrawn="1"/>
          </p:nvSpPr>
          <p:spPr>
            <a:xfrm>
              <a:off x="3617383" y="3486665"/>
              <a:ext cx="960968" cy="1233639"/>
            </a:xfrm>
            <a:prstGeom prst="parallelogram">
              <a:avLst>
                <a:gd name="adj" fmla="val 49097"/>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47" name="Rectangle 46"/>
            <p:cNvSpPr/>
            <p:nvPr userDrawn="1"/>
          </p:nvSpPr>
          <p:spPr>
            <a:xfrm>
              <a:off x="1066800" y="3486665"/>
              <a:ext cx="3031067" cy="123363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r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eorgia" charset="0"/>
                <a:ea typeface="Georgia" charset="0"/>
                <a:cs typeface="Georgia" charset="0"/>
              </a:endParaRPr>
            </a:p>
          </p:txBody>
        </p:sp>
        <p:sp>
          <p:nvSpPr>
            <p:cNvPr id="48" name="Rectangle 47"/>
            <p:cNvSpPr/>
            <p:nvPr userDrawn="1"/>
          </p:nvSpPr>
          <p:spPr>
            <a:xfrm>
              <a:off x="457201" y="3486665"/>
              <a:ext cx="609599" cy="123363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5000" b="0" i="0" u="none" strike="noStrike" kern="1200" cap="none" spc="0" normalizeH="0" baseline="0" noProof="0">
                <a:ln>
                  <a:noFill/>
                </a:ln>
                <a:solidFill>
                  <a:srgbClr val="FFFFFF"/>
                </a:solidFill>
                <a:effectLst/>
                <a:uLnTx/>
                <a:uFillTx/>
                <a:latin typeface="Calibri" charset="0"/>
                <a:ea typeface="Calibri" charset="0"/>
                <a:cs typeface="Calibri" charset="0"/>
              </a:endParaRPr>
            </a:p>
          </p:txBody>
        </p:sp>
      </p:grpSp>
      <p:grpSp>
        <p:nvGrpSpPr>
          <p:cNvPr id="49" name="Group 48"/>
          <p:cNvGrpSpPr/>
          <p:nvPr userDrawn="1"/>
        </p:nvGrpSpPr>
        <p:grpSpPr>
          <a:xfrm>
            <a:off x="457201" y="5369423"/>
            <a:ext cx="11275805" cy="800456"/>
            <a:chOff x="457201" y="4914544"/>
            <a:chExt cx="11275805" cy="1233639"/>
          </a:xfrm>
        </p:grpSpPr>
        <p:sp>
          <p:nvSpPr>
            <p:cNvPr id="50" name="Rectangle 49"/>
            <p:cNvSpPr/>
            <p:nvPr userDrawn="1"/>
          </p:nvSpPr>
          <p:spPr>
            <a:xfrm>
              <a:off x="4097868" y="4914544"/>
              <a:ext cx="7635138" cy="1233639"/>
            </a:xfrm>
            <a:prstGeom prst="rect">
              <a:avLst/>
            </a:prstGeom>
            <a:solidFill>
              <a:srgbClr val="EBECEE"/>
            </a:solidFill>
            <a:ln>
              <a:noFill/>
            </a:ln>
          </p:spPr>
          <p:style>
            <a:lnRef idx="2">
              <a:schemeClr val="accent1">
                <a:shade val="50000"/>
              </a:schemeClr>
            </a:lnRef>
            <a:fillRef idx="1">
              <a:schemeClr val="accent1"/>
            </a:fillRef>
            <a:effectRef idx="0">
              <a:schemeClr val="accent1"/>
            </a:effectRef>
            <a:fontRef idx="minor">
              <a:schemeClr val="lt1"/>
            </a:fontRef>
          </p:style>
          <p:txBody>
            <a:bodyPr lIns="64008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Calibri" charset="0"/>
                <a:ea typeface="Calibri" charset="0"/>
                <a:cs typeface="Calibri" charset="0"/>
              </a:endParaRPr>
            </a:p>
          </p:txBody>
        </p:sp>
        <p:sp>
          <p:nvSpPr>
            <p:cNvPr id="51" name="Parallelogram 50"/>
            <p:cNvSpPr/>
            <p:nvPr userDrawn="1"/>
          </p:nvSpPr>
          <p:spPr>
            <a:xfrm>
              <a:off x="3617383" y="4914544"/>
              <a:ext cx="960968" cy="1233639"/>
            </a:xfrm>
            <a:prstGeom prst="parallelogram">
              <a:avLst>
                <a:gd name="adj" fmla="val 49097"/>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52" name="Rectangle 51"/>
            <p:cNvSpPr/>
            <p:nvPr userDrawn="1"/>
          </p:nvSpPr>
          <p:spPr>
            <a:xfrm>
              <a:off x="1066800" y="4914544"/>
              <a:ext cx="3031067" cy="1233639"/>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r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eorgia" charset="0"/>
                <a:ea typeface="Georgia" charset="0"/>
                <a:cs typeface="Georgia" charset="0"/>
              </a:endParaRPr>
            </a:p>
          </p:txBody>
        </p:sp>
        <p:sp>
          <p:nvSpPr>
            <p:cNvPr id="53" name="Rectangle 52"/>
            <p:cNvSpPr/>
            <p:nvPr userDrawn="1"/>
          </p:nvSpPr>
          <p:spPr>
            <a:xfrm>
              <a:off x="457201" y="4914544"/>
              <a:ext cx="609599" cy="1233639"/>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5000" b="0" i="0" u="none" strike="noStrike" kern="1200" cap="none" spc="0" normalizeH="0" baseline="0" noProof="0">
                <a:ln>
                  <a:noFill/>
                </a:ln>
                <a:solidFill>
                  <a:srgbClr val="FFFFFF"/>
                </a:solidFill>
                <a:effectLst/>
                <a:uLnTx/>
                <a:uFillTx/>
                <a:latin typeface="Calibri" charset="0"/>
                <a:ea typeface="Calibri" charset="0"/>
                <a:cs typeface="Calibri" charset="0"/>
              </a:endParaRPr>
            </a:p>
          </p:txBody>
        </p:sp>
      </p:grpSp>
      <p:sp>
        <p:nvSpPr>
          <p:cNvPr id="54" name="Text Placeholder 3"/>
          <p:cNvSpPr>
            <a:spLocks noGrp="1"/>
          </p:cNvSpPr>
          <p:nvPr>
            <p:ph type="body" sz="quarter" idx="13" hasCustomPrompt="1"/>
          </p:nvPr>
        </p:nvSpPr>
        <p:spPr>
          <a:xfrm>
            <a:off x="457200" y="2019554"/>
            <a:ext cx="619763" cy="571440"/>
          </a:xfrm>
          <a:prstGeom prst="rect">
            <a:avLst/>
          </a:prstGeom>
        </p:spPr>
        <p:txBody>
          <a:bodyPr anchor="ctr"/>
          <a:lstStyle>
            <a:lvl1pPr algn="ctr">
              <a:defRPr sz="5400">
                <a:solidFill>
                  <a:schemeClr val="bg1"/>
                </a:solidFill>
              </a:defRPr>
            </a:lvl1pPr>
          </a:lstStyle>
          <a:p>
            <a:pPr lvl="0"/>
            <a:r>
              <a:rPr lang="en-US"/>
              <a:t>1</a:t>
            </a:r>
            <a:endParaRPr lang="en-IN"/>
          </a:p>
        </p:txBody>
      </p:sp>
      <p:sp>
        <p:nvSpPr>
          <p:cNvPr id="55" name="Text Placeholder 5"/>
          <p:cNvSpPr>
            <a:spLocks noGrp="1"/>
          </p:cNvSpPr>
          <p:nvPr>
            <p:ph type="body" sz="quarter" idx="18" hasCustomPrompt="1"/>
          </p:nvPr>
        </p:nvSpPr>
        <p:spPr>
          <a:xfrm>
            <a:off x="1219200" y="2055039"/>
            <a:ext cx="3200400" cy="576391"/>
          </a:xfrm>
          <a:prstGeom prst="rect">
            <a:avLst/>
          </a:prstGeom>
        </p:spPr>
        <p:txBody>
          <a:bodyPr anchor="ctr"/>
          <a:lstStyle>
            <a:lvl1pP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endParaRPr lang="en-US"/>
          </a:p>
        </p:txBody>
      </p:sp>
      <p:sp>
        <p:nvSpPr>
          <p:cNvPr id="56" name="Text Placeholder 5"/>
          <p:cNvSpPr>
            <a:spLocks noGrp="1"/>
          </p:cNvSpPr>
          <p:nvPr>
            <p:ph type="body" sz="quarter" idx="21" hasCustomPrompt="1"/>
          </p:nvPr>
        </p:nvSpPr>
        <p:spPr>
          <a:xfrm>
            <a:off x="4796526" y="2055039"/>
            <a:ext cx="6709673" cy="576391"/>
          </a:xfrm>
          <a:prstGeom prst="rect">
            <a:avLst/>
          </a:prstGeom>
        </p:spPr>
        <p:txBody>
          <a:bodyPr anchor="ctr"/>
          <a:lstStyle>
            <a:lvl1pPr>
              <a:defRPr sz="1400">
                <a:solidFill>
                  <a:schemeClr val="accent6"/>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 </a:t>
            </a:r>
            <a:r>
              <a:rPr lang="en-US" err="1"/>
              <a:t>Ut</a:t>
            </a:r>
            <a:r>
              <a:rPr lang="en-US"/>
              <a:t> </a:t>
            </a:r>
            <a:r>
              <a:rPr lang="en-US" err="1"/>
              <a:t>enim</a:t>
            </a:r>
            <a:r>
              <a:rPr lang="en-US"/>
              <a:t> ad minim </a:t>
            </a:r>
            <a:r>
              <a:rPr lang="en-US" err="1"/>
              <a:t>veniam</a:t>
            </a:r>
            <a:endParaRPr lang="en-US"/>
          </a:p>
        </p:txBody>
      </p:sp>
      <p:sp>
        <p:nvSpPr>
          <p:cNvPr id="57" name="Text Placeholder 3"/>
          <p:cNvSpPr>
            <a:spLocks noGrp="1"/>
          </p:cNvSpPr>
          <p:nvPr>
            <p:ph type="body" sz="quarter" idx="22" hasCustomPrompt="1"/>
          </p:nvPr>
        </p:nvSpPr>
        <p:spPr>
          <a:xfrm>
            <a:off x="457200" y="2856546"/>
            <a:ext cx="619763" cy="571440"/>
          </a:xfrm>
          <a:prstGeom prst="rect">
            <a:avLst/>
          </a:prstGeom>
        </p:spPr>
        <p:txBody>
          <a:bodyPr anchor="ctr"/>
          <a:lstStyle>
            <a:lvl1pPr algn="ctr">
              <a:defRPr sz="5400">
                <a:solidFill>
                  <a:schemeClr val="bg1"/>
                </a:solidFill>
              </a:defRPr>
            </a:lvl1pPr>
          </a:lstStyle>
          <a:p>
            <a:pPr lvl="0"/>
            <a:r>
              <a:rPr lang="en-US"/>
              <a:t>2</a:t>
            </a:r>
            <a:endParaRPr lang="en-IN"/>
          </a:p>
        </p:txBody>
      </p:sp>
      <p:sp>
        <p:nvSpPr>
          <p:cNvPr id="58" name="Text Placeholder 5"/>
          <p:cNvSpPr>
            <a:spLocks noGrp="1"/>
          </p:cNvSpPr>
          <p:nvPr>
            <p:ph type="body" sz="quarter" idx="23" hasCustomPrompt="1"/>
          </p:nvPr>
        </p:nvSpPr>
        <p:spPr>
          <a:xfrm>
            <a:off x="1219200" y="2919038"/>
            <a:ext cx="3200400" cy="576391"/>
          </a:xfrm>
          <a:prstGeom prst="rect">
            <a:avLst/>
          </a:prstGeom>
        </p:spPr>
        <p:txBody>
          <a:bodyPr anchor="ctr"/>
          <a:lstStyle>
            <a:lvl1pP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endParaRPr lang="en-US"/>
          </a:p>
        </p:txBody>
      </p:sp>
      <p:sp>
        <p:nvSpPr>
          <p:cNvPr id="59" name="Text Placeholder 5"/>
          <p:cNvSpPr>
            <a:spLocks noGrp="1"/>
          </p:cNvSpPr>
          <p:nvPr>
            <p:ph type="body" sz="quarter" idx="24" hasCustomPrompt="1"/>
          </p:nvPr>
        </p:nvSpPr>
        <p:spPr>
          <a:xfrm>
            <a:off x="4796526" y="2919038"/>
            <a:ext cx="6709673" cy="576391"/>
          </a:xfrm>
          <a:prstGeom prst="rect">
            <a:avLst/>
          </a:prstGeom>
        </p:spPr>
        <p:txBody>
          <a:bodyPr anchor="ctr"/>
          <a:lstStyle>
            <a:lvl1pPr>
              <a:defRPr sz="1400">
                <a:solidFill>
                  <a:schemeClr val="accent6"/>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 </a:t>
            </a:r>
            <a:r>
              <a:rPr lang="en-US" err="1"/>
              <a:t>Ut</a:t>
            </a:r>
            <a:r>
              <a:rPr lang="en-US"/>
              <a:t> </a:t>
            </a:r>
            <a:r>
              <a:rPr lang="en-US" err="1"/>
              <a:t>enim</a:t>
            </a:r>
            <a:r>
              <a:rPr lang="en-US"/>
              <a:t> ad minim </a:t>
            </a:r>
            <a:r>
              <a:rPr lang="en-US" err="1"/>
              <a:t>veniam</a:t>
            </a:r>
            <a:endParaRPr lang="en-US"/>
          </a:p>
        </p:txBody>
      </p:sp>
      <p:sp>
        <p:nvSpPr>
          <p:cNvPr id="60" name="Text Placeholder 3"/>
          <p:cNvSpPr>
            <a:spLocks noGrp="1"/>
          </p:cNvSpPr>
          <p:nvPr>
            <p:ph type="body" sz="quarter" idx="25" hasCustomPrompt="1"/>
          </p:nvPr>
        </p:nvSpPr>
        <p:spPr>
          <a:xfrm>
            <a:off x="457200" y="3671005"/>
            <a:ext cx="619763" cy="571440"/>
          </a:xfrm>
          <a:prstGeom prst="rect">
            <a:avLst/>
          </a:prstGeom>
        </p:spPr>
        <p:txBody>
          <a:bodyPr anchor="ctr"/>
          <a:lstStyle>
            <a:lvl1pPr algn="ctr">
              <a:defRPr sz="5400">
                <a:solidFill>
                  <a:schemeClr val="bg1"/>
                </a:solidFill>
              </a:defRPr>
            </a:lvl1pPr>
          </a:lstStyle>
          <a:p>
            <a:pPr lvl="0"/>
            <a:r>
              <a:rPr lang="en-US"/>
              <a:t>3</a:t>
            </a:r>
            <a:endParaRPr lang="en-IN"/>
          </a:p>
        </p:txBody>
      </p:sp>
      <p:sp>
        <p:nvSpPr>
          <p:cNvPr id="61" name="Text Placeholder 5"/>
          <p:cNvSpPr>
            <a:spLocks noGrp="1"/>
          </p:cNvSpPr>
          <p:nvPr>
            <p:ph type="body" sz="quarter" idx="26" hasCustomPrompt="1"/>
          </p:nvPr>
        </p:nvSpPr>
        <p:spPr>
          <a:xfrm>
            <a:off x="1219200" y="3775642"/>
            <a:ext cx="3200400" cy="576391"/>
          </a:xfrm>
          <a:prstGeom prst="rect">
            <a:avLst/>
          </a:prstGeom>
        </p:spPr>
        <p:txBody>
          <a:bodyPr anchor="ctr"/>
          <a:lstStyle>
            <a:lvl1pP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endParaRPr lang="en-US"/>
          </a:p>
        </p:txBody>
      </p:sp>
      <p:sp>
        <p:nvSpPr>
          <p:cNvPr id="62" name="Text Placeholder 5"/>
          <p:cNvSpPr>
            <a:spLocks noGrp="1"/>
          </p:cNvSpPr>
          <p:nvPr>
            <p:ph type="body" sz="quarter" idx="27" hasCustomPrompt="1"/>
          </p:nvPr>
        </p:nvSpPr>
        <p:spPr>
          <a:xfrm>
            <a:off x="4796526" y="3775642"/>
            <a:ext cx="6709673" cy="576391"/>
          </a:xfrm>
          <a:prstGeom prst="rect">
            <a:avLst/>
          </a:prstGeom>
        </p:spPr>
        <p:txBody>
          <a:bodyPr anchor="ctr"/>
          <a:lstStyle>
            <a:lvl1pPr>
              <a:defRPr sz="1400">
                <a:solidFill>
                  <a:schemeClr val="accent6"/>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 </a:t>
            </a:r>
            <a:r>
              <a:rPr lang="en-US" err="1"/>
              <a:t>Ut</a:t>
            </a:r>
            <a:r>
              <a:rPr lang="en-US"/>
              <a:t> </a:t>
            </a:r>
            <a:r>
              <a:rPr lang="en-US" err="1"/>
              <a:t>enim</a:t>
            </a:r>
            <a:r>
              <a:rPr lang="en-US"/>
              <a:t> ad minim </a:t>
            </a:r>
            <a:r>
              <a:rPr lang="en-US" err="1"/>
              <a:t>veniam</a:t>
            </a:r>
            <a:endParaRPr lang="en-US"/>
          </a:p>
        </p:txBody>
      </p:sp>
      <p:sp>
        <p:nvSpPr>
          <p:cNvPr id="63" name="Text Placeholder 3"/>
          <p:cNvSpPr>
            <a:spLocks noGrp="1"/>
          </p:cNvSpPr>
          <p:nvPr>
            <p:ph type="body" sz="quarter" idx="28" hasCustomPrompt="1"/>
          </p:nvPr>
        </p:nvSpPr>
        <p:spPr>
          <a:xfrm>
            <a:off x="457200" y="4514555"/>
            <a:ext cx="619763" cy="571440"/>
          </a:xfrm>
          <a:prstGeom prst="rect">
            <a:avLst/>
          </a:prstGeom>
        </p:spPr>
        <p:txBody>
          <a:bodyPr anchor="ctr"/>
          <a:lstStyle>
            <a:lvl1pPr algn="ctr">
              <a:defRPr sz="5400">
                <a:solidFill>
                  <a:schemeClr val="bg1"/>
                </a:solidFill>
              </a:defRPr>
            </a:lvl1pPr>
          </a:lstStyle>
          <a:p>
            <a:pPr lvl="0"/>
            <a:r>
              <a:rPr lang="en-US"/>
              <a:t>4</a:t>
            </a:r>
            <a:endParaRPr lang="en-IN"/>
          </a:p>
        </p:txBody>
      </p:sp>
      <p:sp>
        <p:nvSpPr>
          <p:cNvPr id="64" name="Text Placeholder 5"/>
          <p:cNvSpPr>
            <a:spLocks noGrp="1"/>
          </p:cNvSpPr>
          <p:nvPr>
            <p:ph type="body" sz="quarter" idx="29" hasCustomPrompt="1"/>
          </p:nvPr>
        </p:nvSpPr>
        <p:spPr>
          <a:xfrm>
            <a:off x="1219200" y="4632246"/>
            <a:ext cx="3200400" cy="576391"/>
          </a:xfrm>
          <a:prstGeom prst="rect">
            <a:avLst/>
          </a:prstGeom>
        </p:spPr>
        <p:txBody>
          <a:bodyPr anchor="ctr"/>
          <a:lstStyle>
            <a:lvl1pP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endParaRPr lang="en-US"/>
          </a:p>
        </p:txBody>
      </p:sp>
      <p:sp>
        <p:nvSpPr>
          <p:cNvPr id="65" name="Text Placeholder 5"/>
          <p:cNvSpPr>
            <a:spLocks noGrp="1"/>
          </p:cNvSpPr>
          <p:nvPr>
            <p:ph type="body" sz="quarter" idx="30" hasCustomPrompt="1"/>
          </p:nvPr>
        </p:nvSpPr>
        <p:spPr>
          <a:xfrm>
            <a:off x="4796526" y="4632246"/>
            <a:ext cx="6709673" cy="576391"/>
          </a:xfrm>
          <a:prstGeom prst="rect">
            <a:avLst/>
          </a:prstGeom>
        </p:spPr>
        <p:txBody>
          <a:bodyPr anchor="ctr"/>
          <a:lstStyle>
            <a:lvl1pPr>
              <a:defRPr sz="1400">
                <a:solidFill>
                  <a:schemeClr val="accent6"/>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 </a:t>
            </a:r>
            <a:r>
              <a:rPr lang="en-US" err="1"/>
              <a:t>Ut</a:t>
            </a:r>
            <a:r>
              <a:rPr lang="en-US"/>
              <a:t> </a:t>
            </a:r>
            <a:r>
              <a:rPr lang="en-US" err="1"/>
              <a:t>enim</a:t>
            </a:r>
            <a:r>
              <a:rPr lang="en-US"/>
              <a:t> ad minim </a:t>
            </a:r>
            <a:r>
              <a:rPr lang="en-US" err="1"/>
              <a:t>veniam</a:t>
            </a:r>
            <a:endParaRPr lang="en-US"/>
          </a:p>
        </p:txBody>
      </p:sp>
      <p:sp>
        <p:nvSpPr>
          <p:cNvPr id="67" name="Text Placeholder 5"/>
          <p:cNvSpPr>
            <a:spLocks noGrp="1"/>
          </p:cNvSpPr>
          <p:nvPr>
            <p:ph type="body" sz="quarter" idx="32" hasCustomPrompt="1"/>
          </p:nvPr>
        </p:nvSpPr>
        <p:spPr>
          <a:xfrm>
            <a:off x="1219200" y="5483537"/>
            <a:ext cx="3200400" cy="576391"/>
          </a:xfrm>
          <a:prstGeom prst="rect">
            <a:avLst/>
          </a:prstGeom>
        </p:spPr>
        <p:txBody>
          <a:bodyPr anchor="ctr"/>
          <a:lstStyle>
            <a:lvl1pP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endParaRPr lang="en-US"/>
          </a:p>
        </p:txBody>
      </p:sp>
      <p:sp>
        <p:nvSpPr>
          <p:cNvPr id="68" name="Text Placeholder 5"/>
          <p:cNvSpPr>
            <a:spLocks noGrp="1"/>
          </p:cNvSpPr>
          <p:nvPr>
            <p:ph type="body" sz="quarter" idx="33" hasCustomPrompt="1"/>
          </p:nvPr>
        </p:nvSpPr>
        <p:spPr>
          <a:xfrm>
            <a:off x="4796526" y="5483537"/>
            <a:ext cx="6709673" cy="576391"/>
          </a:xfrm>
          <a:prstGeom prst="rect">
            <a:avLst/>
          </a:prstGeom>
        </p:spPr>
        <p:txBody>
          <a:bodyPr anchor="ctr"/>
          <a:lstStyle>
            <a:lvl1pPr>
              <a:defRPr sz="1400">
                <a:solidFill>
                  <a:schemeClr val="accent6"/>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 </a:t>
            </a:r>
            <a:r>
              <a:rPr lang="en-US" err="1"/>
              <a:t>Ut</a:t>
            </a:r>
            <a:r>
              <a:rPr lang="en-US"/>
              <a:t> </a:t>
            </a:r>
            <a:r>
              <a:rPr lang="en-US" err="1"/>
              <a:t>enim</a:t>
            </a:r>
            <a:r>
              <a:rPr lang="en-US"/>
              <a:t> ad minim </a:t>
            </a:r>
            <a:r>
              <a:rPr lang="en-US" err="1"/>
              <a:t>veniam</a:t>
            </a:r>
            <a:endParaRPr lang="en-US"/>
          </a:p>
        </p:txBody>
      </p:sp>
      <p:sp>
        <p:nvSpPr>
          <p:cNvPr id="71" name="Text Placeholder 3"/>
          <p:cNvSpPr>
            <a:spLocks noGrp="1"/>
          </p:cNvSpPr>
          <p:nvPr>
            <p:ph type="body" sz="quarter" idx="34" hasCustomPrompt="1"/>
          </p:nvPr>
        </p:nvSpPr>
        <p:spPr>
          <a:xfrm>
            <a:off x="457200" y="5363404"/>
            <a:ext cx="619763" cy="571440"/>
          </a:xfrm>
          <a:prstGeom prst="rect">
            <a:avLst/>
          </a:prstGeom>
        </p:spPr>
        <p:txBody>
          <a:bodyPr anchor="ctr"/>
          <a:lstStyle>
            <a:lvl1pPr algn="ctr">
              <a:defRPr sz="5400">
                <a:solidFill>
                  <a:schemeClr val="bg1"/>
                </a:solidFill>
              </a:defRPr>
            </a:lvl1pPr>
          </a:lstStyle>
          <a:p>
            <a:pPr lvl="0"/>
            <a:r>
              <a:rPr lang="en-US"/>
              <a:t>5</a:t>
            </a:r>
            <a:endParaRPr lang="en-IN"/>
          </a:p>
        </p:txBody>
      </p:sp>
    </p:spTree>
    <p:extLst>
      <p:ext uri="{BB962C8B-B14F-4D97-AF65-F5344CB8AC3E}">
        <p14:creationId xmlns:p14="http://schemas.microsoft.com/office/powerpoint/2010/main" val="2517903957"/>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1_Graphics with Content for 4 Dimensions">
    <p:spTree>
      <p:nvGrpSpPr>
        <p:cNvPr id="1" name=""/>
        <p:cNvGrpSpPr/>
        <p:nvPr/>
      </p:nvGrpSpPr>
      <p:grpSpPr>
        <a:xfrm>
          <a:off x="0" y="0"/>
          <a:ext cx="0" cy="0"/>
          <a:chOff x="0" y="0"/>
          <a:chExt cx="0" cy="0"/>
        </a:xfrm>
      </p:grpSpPr>
      <p:sp>
        <p:nvSpPr>
          <p:cNvPr id="14" name="Text Placeholder 22"/>
          <p:cNvSpPr>
            <a:spLocks noGrp="1"/>
          </p:cNvSpPr>
          <p:nvPr>
            <p:ph type="body" sz="quarter" idx="11" hasCustomPrompt="1"/>
          </p:nvPr>
        </p:nvSpPr>
        <p:spPr>
          <a:xfrm>
            <a:off x="460744" y="457201"/>
            <a:ext cx="7235456" cy="533400"/>
          </a:xfrm>
          <a:prstGeom prst="rect">
            <a:avLst/>
          </a:prstGeom>
        </p:spPr>
        <p:txBody>
          <a:bodyPr anchor="ctr"/>
          <a:lstStyle>
            <a:lvl1pPr>
              <a:defRPr sz="3000" baseline="0">
                <a:solidFill>
                  <a:srgbClr val="063161"/>
                </a:solidFill>
                <a:latin typeface="Georgia" panose="02040502050405020303" pitchFamily="18" charset="0"/>
              </a:defRPr>
            </a:lvl1pPr>
          </a:lstStyle>
          <a:p>
            <a:pPr lvl="0"/>
            <a:r>
              <a:rPr lang="en-IN"/>
              <a:t>Content slide title goes here</a:t>
            </a:r>
            <a:endParaRPr lang="en-US"/>
          </a:p>
        </p:txBody>
      </p:sp>
      <p:sp>
        <p:nvSpPr>
          <p:cNvPr id="15" name="Text Placeholder 22"/>
          <p:cNvSpPr>
            <a:spLocks noGrp="1"/>
          </p:cNvSpPr>
          <p:nvPr>
            <p:ph type="body" sz="quarter" idx="12" hasCustomPrompt="1"/>
          </p:nvPr>
        </p:nvSpPr>
        <p:spPr>
          <a:xfrm>
            <a:off x="460744" y="976087"/>
            <a:ext cx="9673856" cy="533400"/>
          </a:xfrm>
          <a:prstGeom prst="rect">
            <a:avLst/>
          </a:prstGeom>
        </p:spPr>
        <p:txBody>
          <a:bodyPr anchor="ctr"/>
          <a:lstStyle>
            <a:lvl1pPr>
              <a:defRPr sz="2200">
                <a:solidFill>
                  <a:srgbClr val="063161"/>
                </a:solidFill>
                <a:latin typeface="Georgia" panose="02040502050405020303" pitchFamily="18" charset="0"/>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endParaRPr lang="en-US"/>
          </a:p>
        </p:txBody>
      </p:sp>
      <p:sp>
        <p:nvSpPr>
          <p:cNvPr id="16" name="Slide Number Placeholder 5"/>
          <p:cNvSpPr txBox="1">
            <a:spLocks/>
          </p:cNvSpPr>
          <p:nvPr userDrawn="1"/>
        </p:nvSpPr>
        <p:spPr>
          <a:xfrm>
            <a:off x="464594" y="6546567"/>
            <a:ext cx="682256" cy="215444"/>
          </a:xfrm>
          <a:prstGeom prst="rect">
            <a:avLst/>
          </a:prstGeom>
        </p:spPr>
        <p:txBody>
          <a:bodyPr lIns="0" tIns="0" rIns="0" bIns="0" anchor="ctr">
            <a:noAutofit/>
          </a:bodyPr>
          <a:lstStyle>
            <a:defPPr>
              <a:defRPr lang="en-US"/>
            </a:defPPr>
            <a:lvl1pPr marL="0" algn="l" defTabSz="914400" rtl="0" eaLnBrk="1" latinLnBrk="0" hangingPunct="1">
              <a:defRPr sz="800" kern="1200">
                <a:solidFill>
                  <a:srgbClr val="053061"/>
                </a:solidFill>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A285110E-A93C-E24B-BA01-8EFF0EF70079}" type="slidenum">
              <a:rPr kumimoji="0" lang="en-US" sz="800" b="1" i="0" u="none" strike="noStrike" kern="1200" cap="none" spc="0" normalizeH="0" baseline="0" noProof="0" smtClean="0">
                <a:ln>
                  <a:noFill/>
                </a:ln>
                <a:solidFill>
                  <a:srgbClr val="073262"/>
                </a:solidFill>
                <a:effectLst/>
                <a:uLnTx/>
                <a:uFillTx/>
                <a:latin typeface="Georgia"/>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800" b="1" i="0" u="none" strike="noStrike" kern="1200" cap="none" spc="0" normalizeH="0" baseline="0" noProof="0">
              <a:ln>
                <a:noFill/>
              </a:ln>
              <a:solidFill>
                <a:srgbClr val="073262"/>
              </a:solidFill>
              <a:effectLst/>
              <a:uLnTx/>
              <a:uFillTx/>
              <a:latin typeface="Georgia"/>
            </a:endParaRPr>
          </a:p>
        </p:txBody>
      </p:sp>
      <p:sp>
        <p:nvSpPr>
          <p:cNvPr id="17" name="TextBox 16"/>
          <p:cNvSpPr txBox="1"/>
          <p:nvPr userDrawn="1"/>
        </p:nvSpPr>
        <p:spPr>
          <a:xfrm>
            <a:off x="805722" y="6546567"/>
            <a:ext cx="2361408" cy="215444"/>
          </a:xfrm>
          <a:prstGeom prst="rect">
            <a:avLst/>
          </a:prstGeom>
          <a:noFill/>
        </p:spPr>
        <p:txBody>
          <a:bodyPr wrap="square" lIns="0" tIns="0" rIns="0" b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73262"/>
                </a:solidFill>
                <a:effectLst/>
                <a:uLnTx/>
                <a:uFillTx/>
                <a:latin typeface="Georgia"/>
                <a:ea typeface="Georgia" charset="0"/>
                <a:cs typeface="Georgia" charset="0"/>
              </a:rPr>
              <a:t>® 2017 Copyright Genpact. All Rights Reserved.</a:t>
            </a:r>
          </a:p>
        </p:txBody>
      </p:sp>
      <p:pic>
        <p:nvPicPr>
          <p:cNvPr id="18" name="Picture 17"/>
          <p:cNvPicPr>
            <a:picLocks noChangeAspect="1"/>
          </p:cNvPicPr>
          <p:nvPr userDrawn="1"/>
        </p:nvPicPr>
        <p:blipFill>
          <a:blip r:embed="rId2"/>
          <a:stretch>
            <a:fillRect/>
          </a:stretch>
        </p:blipFill>
        <p:spPr>
          <a:xfrm>
            <a:off x="10893034" y="6462131"/>
            <a:ext cx="839972" cy="309081"/>
          </a:xfrm>
          <a:prstGeom prst="rect">
            <a:avLst/>
          </a:prstGeom>
        </p:spPr>
      </p:pic>
      <p:pic>
        <p:nvPicPr>
          <p:cNvPr id="29" name="Picture 2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981450" y="1905000"/>
            <a:ext cx="4229100" cy="4393282"/>
          </a:xfrm>
          <a:prstGeom prst="rect">
            <a:avLst/>
          </a:prstGeom>
        </p:spPr>
      </p:pic>
      <p:sp>
        <p:nvSpPr>
          <p:cNvPr id="32" name="Text Placeholder 22"/>
          <p:cNvSpPr>
            <a:spLocks noGrp="1"/>
          </p:cNvSpPr>
          <p:nvPr>
            <p:ph type="body" sz="quarter" idx="13" hasCustomPrompt="1"/>
          </p:nvPr>
        </p:nvSpPr>
        <p:spPr>
          <a:xfrm>
            <a:off x="457200" y="2532744"/>
            <a:ext cx="3429000" cy="1371600"/>
          </a:xfrm>
          <a:prstGeom prst="rect">
            <a:avLst/>
          </a:prstGeom>
        </p:spPr>
        <p:txBody>
          <a:bodyPr anchor="t"/>
          <a:lstStyle>
            <a:lvl1pPr marL="0" indent="0">
              <a:lnSpc>
                <a:spcPct val="100000"/>
              </a:lnSpc>
              <a:spcAft>
                <a:spcPts val="1200"/>
              </a:spcAft>
              <a:buClr>
                <a:srgbClr val="FF545F"/>
              </a:buClr>
              <a:buFont typeface="Arial" panose="020B0604020202020204" pitchFamily="34" charset="0"/>
              <a:buNone/>
              <a:defRPr sz="1400">
                <a:solidFill>
                  <a:srgbClr val="063161"/>
                </a:solidFill>
                <a:latin typeface="Georgia" panose="02040502050405020303" pitchFamily="18" charset="0"/>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p>
        </p:txBody>
      </p:sp>
      <p:sp>
        <p:nvSpPr>
          <p:cNvPr id="33" name="Text Placeholder 22"/>
          <p:cNvSpPr>
            <a:spLocks noGrp="1"/>
          </p:cNvSpPr>
          <p:nvPr>
            <p:ph type="body" sz="quarter" idx="14" hasCustomPrompt="1"/>
          </p:nvPr>
        </p:nvSpPr>
        <p:spPr>
          <a:xfrm>
            <a:off x="457200" y="1846944"/>
            <a:ext cx="3429000" cy="685800"/>
          </a:xfrm>
          <a:prstGeom prst="rect">
            <a:avLst/>
          </a:prstGeom>
        </p:spPr>
        <p:txBody>
          <a:bodyPr anchor="ctr"/>
          <a:lstStyle>
            <a:lvl1pPr marL="0" indent="0">
              <a:lnSpc>
                <a:spcPct val="100000"/>
              </a:lnSpc>
              <a:spcAft>
                <a:spcPts val="1200"/>
              </a:spcAft>
              <a:buClr>
                <a:srgbClr val="FF545F"/>
              </a:buClr>
              <a:buFont typeface="Arial" panose="020B0604020202020204" pitchFamily="34" charset="0"/>
              <a:buNone/>
              <a:defRPr sz="1800">
                <a:solidFill>
                  <a:schemeClr val="accent1"/>
                </a:solidFill>
                <a:latin typeface="Georgia" panose="02040502050405020303" pitchFamily="18" charset="0"/>
              </a:defRPr>
            </a:lvl1pPr>
          </a:lstStyle>
          <a:p>
            <a:pPr lvl="0"/>
            <a:r>
              <a:rPr lang="en-US"/>
              <a:t>Lorem ipsum dolor sit </a:t>
            </a:r>
            <a:r>
              <a:rPr lang="en-US" err="1"/>
              <a:t>amet</a:t>
            </a:r>
            <a:r>
              <a:rPr lang="en-US"/>
              <a:t>, </a:t>
            </a:r>
            <a:r>
              <a:rPr lang="en-US" err="1"/>
              <a:t>consectetur</a:t>
            </a:r>
            <a:endParaRPr lang="en-US"/>
          </a:p>
        </p:txBody>
      </p:sp>
      <p:sp>
        <p:nvSpPr>
          <p:cNvPr id="35" name="Text Placeholder 22"/>
          <p:cNvSpPr>
            <a:spLocks noGrp="1"/>
          </p:cNvSpPr>
          <p:nvPr>
            <p:ph type="body" sz="quarter" idx="15" hasCustomPrompt="1"/>
          </p:nvPr>
        </p:nvSpPr>
        <p:spPr>
          <a:xfrm>
            <a:off x="8310032" y="2532744"/>
            <a:ext cx="3429000" cy="1371600"/>
          </a:xfrm>
          <a:prstGeom prst="rect">
            <a:avLst/>
          </a:prstGeom>
        </p:spPr>
        <p:txBody>
          <a:bodyPr anchor="t"/>
          <a:lstStyle>
            <a:lvl1pPr marL="0" indent="0">
              <a:lnSpc>
                <a:spcPct val="100000"/>
              </a:lnSpc>
              <a:spcAft>
                <a:spcPts val="1200"/>
              </a:spcAft>
              <a:buClr>
                <a:srgbClr val="FF545F"/>
              </a:buClr>
              <a:buFont typeface="Arial" panose="020B0604020202020204" pitchFamily="34" charset="0"/>
              <a:buNone/>
              <a:defRPr sz="1400">
                <a:solidFill>
                  <a:srgbClr val="063161"/>
                </a:solidFill>
                <a:latin typeface="Georgia" panose="02040502050405020303" pitchFamily="18" charset="0"/>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p>
        </p:txBody>
      </p:sp>
      <p:sp>
        <p:nvSpPr>
          <p:cNvPr id="36" name="Text Placeholder 22"/>
          <p:cNvSpPr>
            <a:spLocks noGrp="1"/>
          </p:cNvSpPr>
          <p:nvPr>
            <p:ph type="body" sz="quarter" idx="16" hasCustomPrompt="1"/>
          </p:nvPr>
        </p:nvSpPr>
        <p:spPr>
          <a:xfrm>
            <a:off x="8310032" y="1846944"/>
            <a:ext cx="3429000" cy="685800"/>
          </a:xfrm>
          <a:prstGeom prst="rect">
            <a:avLst/>
          </a:prstGeom>
        </p:spPr>
        <p:txBody>
          <a:bodyPr anchor="ctr"/>
          <a:lstStyle>
            <a:lvl1pPr marL="0" indent="0">
              <a:lnSpc>
                <a:spcPct val="100000"/>
              </a:lnSpc>
              <a:spcAft>
                <a:spcPts val="1200"/>
              </a:spcAft>
              <a:buClr>
                <a:srgbClr val="FF545F"/>
              </a:buClr>
              <a:buFont typeface="Arial" panose="020B0604020202020204" pitchFamily="34" charset="0"/>
              <a:buNone/>
              <a:defRPr sz="1800">
                <a:solidFill>
                  <a:schemeClr val="accent1"/>
                </a:solidFill>
                <a:latin typeface="Georgia" panose="02040502050405020303" pitchFamily="18" charset="0"/>
              </a:defRPr>
            </a:lvl1pPr>
          </a:lstStyle>
          <a:p>
            <a:pPr lvl="0"/>
            <a:r>
              <a:rPr lang="en-US"/>
              <a:t>Lorem ipsum dolor sit </a:t>
            </a:r>
            <a:r>
              <a:rPr lang="en-US" err="1"/>
              <a:t>amet</a:t>
            </a:r>
            <a:r>
              <a:rPr lang="en-US"/>
              <a:t>, </a:t>
            </a:r>
            <a:r>
              <a:rPr lang="en-US" err="1"/>
              <a:t>consectetur</a:t>
            </a:r>
            <a:endParaRPr lang="en-US"/>
          </a:p>
        </p:txBody>
      </p:sp>
      <p:sp>
        <p:nvSpPr>
          <p:cNvPr id="38" name="Text Placeholder 22"/>
          <p:cNvSpPr>
            <a:spLocks noGrp="1"/>
          </p:cNvSpPr>
          <p:nvPr>
            <p:ph type="body" sz="quarter" idx="17" hasCustomPrompt="1"/>
          </p:nvPr>
        </p:nvSpPr>
        <p:spPr>
          <a:xfrm>
            <a:off x="457200" y="4906978"/>
            <a:ext cx="3429000" cy="1371600"/>
          </a:xfrm>
          <a:prstGeom prst="rect">
            <a:avLst/>
          </a:prstGeom>
        </p:spPr>
        <p:txBody>
          <a:bodyPr anchor="t"/>
          <a:lstStyle>
            <a:lvl1pPr marL="0" indent="0">
              <a:lnSpc>
                <a:spcPct val="100000"/>
              </a:lnSpc>
              <a:spcAft>
                <a:spcPts val="1200"/>
              </a:spcAft>
              <a:buClr>
                <a:srgbClr val="FF545F"/>
              </a:buClr>
              <a:buFont typeface="Arial" panose="020B0604020202020204" pitchFamily="34" charset="0"/>
              <a:buNone/>
              <a:defRPr sz="1400">
                <a:solidFill>
                  <a:srgbClr val="063161"/>
                </a:solidFill>
                <a:latin typeface="Georgia" panose="02040502050405020303" pitchFamily="18" charset="0"/>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p>
        </p:txBody>
      </p:sp>
      <p:sp>
        <p:nvSpPr>
          <p:cNvPr id="39" name="Text Placeholder 22"/>
          <p:cNvSpPr>
            <a:spLocks noGrp="1"/>
          </p:cNvSpPr>
          <p:nvPr>
            <p:ph type="body" sz="quarter" idx="18" hasCustomPrompt="1"/>
          </p:nvPr>
        </p:nvSpPr>
        <p:spPr>
          <a:xfrm>
            <a:off x="457200" y="4221178"/>
            <a:ext cx="3429000" cy="685800"/>
          </a:xfrm>
          <a:prstGeom prst="rect">
            <a:avLst/>
          </a:prstGeom>
        </p:spPr>
        <p:txBody>
          <a:bodyPr anchor="ctr"/>
          <a:lstStyle>
            <a:lvl1pPr marL="0" indent="0">
              <a:lnSpc>
                <a:spcPct val="100000"/>
              </a:lnSpc>
              <a:spcAft>
                <a:spcPts val="1200"/>
              </a:spcAft>
              <a:buClr>
                <a:srgbClr val="FF545F"/>
              </a:buClr>
              <a:buFont typeface="Arial" panose="020B0604020202020204" pitchFamily="34" charset="0"/>
              <a:buNone/>
              <a:defRPr sz="1800">
                <a:solidFill>
                  <a:schemeClr val="accent1"/>
                </a:solidFill>
                <a:latin typeface="Georgia" panose="02040502050405020303" pitchFamily="18" charset="0"/>
              </a:defRPr>
            </a:lvl1pPr>
          </a:lstStyle>
          <a:p>
            <a:pPr lvl="0"/>
            <a:r>
              <a:rPr lang="en-US"/>
              <a:t>Lorem ipsum dolor sit </a:t>
            </a:r>
            <a:r>
              <a:rPr lang="en-US" err="1"/>
              <a:t>amet</a:t>
            </a:r>
            <a:r>
              <a:rPr lang="en-US"/>
              <a:t>, </a:t>
            </a:r>
            <a:r>
              <a:rPr lang="en-US" err="1"/>
              <a:t>consectetur</a:t>
            </a:r>
            <a:endParaRPr lang="en-US"/>
          </a:p>
        </p:txBody>
      </p:sp>
      <p:sp>
        <p:nvSpPr>
          <p:cNvPr id="41" name="Text Placeholder 22"/>
          <p:cNvSpPr>
            <a:spLocks noGrp="1"/>
          </p:cNvSpPr>
          <p:nvPr>
            <p:ph type="body" sz="quarter" idx="19" hasCustomPrompt="1"/>
          </p:nvPr>
        </p:nvSpPr>
        <p:spPr>
          <a:xfrm>
            <a:off x="8310032" y="4906978"/>
            <a:ext cx="3429000" cy="1371600"/>
          </a:xfrm>
          <a:prstGeom prst="rect">
            <a:avLst/>
          </a:prstGeom>
        </p:spPr>
        <p:txBody>
          <a:bodyPr anchor="t"/>
          <a:lstStyle>
            <a:lvl1pPr marL="0" indent="0">
              <a:lnSpc>
                <a:spcPct val="100000"/>
              </a:lnSpc>
              <a:spcAft>
                <a:spcPts val="1200"/>
              </a:spcAft>
              <a:buClr>
                <a:srgbClr val="FF545F"/>
              </a:buClr>
              <a:buFont typeface="Arial" panose="020B0604020202020204" pitchFamily="34" charset="0"/>
              <a:buNone/>
              <a:defRPr sz="1400">
                <a:solidFill>
                  <a:srgbClr val="063161"/>
                </a:solidFill>
                <a:latin typeface="Georgia" panose="02040502050405020303" pitchFamily="18" charset="0"/>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p>
        </p:txBody>
      </p:sp>
      <p:sp>
        <p:nvSpPr>
          <p:cNvPr id="42" name="Text Placeholder 22"/>
          <p:cNvSpPr>
            <a:spLocks noGrp="1"/>
          </p:cNvSpPr>
          <p:nvPr>
            <p:ph type="body" sz="quarter" idx="20" hasCustomPrompt="1"/>
          </p:nvPr>
        </p:nvSpPr>
        <p:spPr>
          <a:xfrm>
            <a:off x="8310032" y="4221178"/>
            <a:ext cx="3429000" cy="685800"/>
          </a:xfrm>
          <a:prstGeom prst="rect">
            <a:avLst/>
          </a:prstGeom>
        </p:spPr>
        <p:txBody>
          <a:bodyPr anchor="ctr"/>
          <a:lstStyle>
            <a:lvl1pPr marL="0" indent="0">
              <a:lnSpc>
                <a:spcPct val="100000"/>
              </a:lnSpc>
              <a:spcAft>
                <a:spcPts val="1200"/>
              </a:spcAft>
              <a:buClr>
                <a:srgbClr val="FF545F"/>
              </a:buClr>
              <a:buFont typeface="Arial" panose="020B0604020202020204" pitchFamily="34" charset="0"/>
              <a:buNone/>
              <a:defRPr sz="1800">
                <a:solidFill>
                  <a:schemeClr val="accent1"/>
                </a:solidFill>
                <a:latin typeface="Georgia" panose="02040502050405020303" pitchFamily="18" charset="0"/>
              </a:defRPr>
            </a:lvl1pPr>
          </a:lstStyle>
          <a:p>
            <a:pPr lvl="0"/>
            <a:r>
              <a:rPr lang="en-US"/>
              <a:t>Lorem ipsum dolor sit </a:t>
            </a:r>
            <a:r>
              <a:rPr lang="en-US" err="1"/>
              <a:t>amet</a:t>
            </a:r>
            <a:r>
              <a:rPr lang="en-US"/>
              <a:t>, </a:t>
            </a:r>
            <a:r>
              <a:rPr lang="en-US" err="1"/>
              <a:t>consectetur</a:t>
            </a:r>
            <a:endParaRPr lang="en-US"/>
          </a:p>
        </p:txBody>
      </p:sp>
      <p:sp>
        <p:nvSpPr>
          <p:cNvPr id="44" name="Text Placeholder 22"/>
          <p:cNvSpPr>
            <a:spLocks noGrp="1"/>
          </p:cNvSpPr>
          <p:nvPr>
            <p:ph type="body" sz="quarter" idx="21" hasCustomPrompt="1"/>
          </p:nvPr>
        </p:nvSpPr>
        <p:spPr>
          <a:xfrm rot="19402216">
            <a:off x="4526147" y="2699113"/>
            <a:ext cx="1543050" cy="986851"/>
          </a:xfrm>
          <a:prstGeom prst="rect">
            <a:avLst/>
          </a:prstGeom>
        </p:spPr>
        <p:txBody>
          <a:bodyPr anchor="ctr"/>
          <a:lstStyle>
            <a:lvl1pPr marL="0" indent="0" algn="ctr">
              <a:lnSpc>
                <a:spcPct val="100000"/>
              </a:lnSpc>
              <a:spcAft>
                <a:spcPts val="1200"/>
              </a:spcAft>
              <a:buClr>
                <a:srgbClr val="FF545F"/>
              </a:buClr>
              <a:buFont typeface="Arial" panose="020B0604020202020204" pitchFamily="34" charset="0"/>
              <a:buNone/>
              <a:defRPr sz="1400" b="1">
                <a:solidFill>
                  <a:schemeClr val="bg1"/>
                </a:solidFill>
                <a:latin typeface="Georgia" panose="02040502050405020303" pitchFamily="18" charset="0"/>
              </a:defRPr>
            </a:lvl1pPr>
          </a:lstStyle>
          <a:p>
            <a:pPr lvl="0"/>
            <a:r>
              <a:rPr lang="en-US"/>
              <a:t>Lorem ipsum dolor sit</a:t>
            </a:r>
          </a:p>
        </p:txBody>
      </p:sp>
      <p:sp>
        <p:nvSpPr>
          <p:cNvPr id="45" name="Text Placeholder 22"/>
          <p:cNvSpPr>
            <a:spLocks noGrp="1"/>
          </p:cNvSpPr>
          <p:nvPr>
            <p:ph type="body" sz="quarter" idx="22" hasCustomPrompt="1"/>
          </p:nvPr>
        </p:nvSpPr>
        <p:spPr>
          <a:xfrm rot="1800000">
            <a:off x="6086947" y="2655893"/>
            <a:ext cx="1543050" cy="986851"/>
          </a:xfrm>
          <a:prstGeom prst="rect">
            <a:avLst/>
          </a:prstGeom>
        </p:spPr>
        <p:txBody>
          <a:bodyPr anchor="ctr"/>
          <a:lstStyle>
            <a:lvl1pPr marL="0" indent="0" algn="ctr">
              <a:lnSpc>
                <a:spcPct val="100000"/>
              </a:lnSpc>
              <a:spcAft>
                <a:spcPts val="1200"/>
              </a:spcAft>
              <a:buClr>
                <a:srgbClr val="FF545F"/>
              </a:buClr>
              <a:buFont typeface="Arial" panose="020B0604020202020204" pitchFamily="34" charset="0"/>
              <a:buNone/>
              <a:defRPr sz="1400" b="1">
                <a:solidFill>
                  <a:schemeClr val="bg1"/>
                </a:solidFill>
                <a:latin typeface="Georgia" panose="02040502050405020303" pitchFamily="18" charset="0"/>
              </a:defRPr>
            </a:lvl1pPr>
          </a:lstStyle>
          <a:p>
            <a:pPr lvl="0"/>
            <a:r>
              <a:rPr lang="en-US"/>
              <a:t>Lorem ipsum dolor sit</a:t>
            </a:r>
          </a:p>
        </p:txBody>
      </p:sp>
      <p:sp>
        <p:nvSpPr>
          <p:cNvPr id="46" name="Text Placeholder 22"/>
          <p:cNvSpPr>
            <a:spLocks noGrp="1"/>
          </p:cNvSpPr>
          <p:nvPr>
            <p:ph type="body" sz="quarter" idx="23" hasCustomPrompt="1"/>
          </p:nvPr>
        </p:nvSpPr>
        <p:spPr>
          <a:xfrm rot="12807123">
            <a:off x="4191001" y="4282055"/>
            <a:ext cx="1543050" cy="986851"/>
          </a:xfrm>
          <a:prstGeom prst="rect">
            <a:avLst/>
          </a:prstGeom>
        </p:spPr>
        <p:txBody>
          <a:bodyPr anchor="ctr"/>
          <a:lstStyle>
            <a:lvl1pPr marL="0" indent="0" algn="ctr">
              <a:lnSpc>
                <a:spcPct val="100000"/>
              </a:lnSpc>
              <a:spcAft>
                <a:spcPts val="1200"/>
              </a:spcAft>
              <a:buClr>
                <a:srgbClr val="FF545F"/>
              </a:buClr>
              <a:buFont typeface="Arial" panose="020B0604020202020204" pitchFamily="34" charset="0"/>
              <a:buNone/>
              <a:defRPr sz="1400" b="1">
                <a:solidFill>
                  <a:schemeClr val="bg1"/>
                </a:solidFill>
                <a:latin typeface="Georgia" panose="02040502050405020303" pitchFamily="18" charset="0"/>
              </a:defRPr>
            </a:lvl1pPr>
          </a:lstStyle>
          <a:p>
            <a:pPr lvl="0"/>
            <a:r>
              <a:rPr lang="en-US"/>
              <a:t>Lorem ipsum dolor sit</a:t>
            </a:r>
          </a:p>
        </p:txBody>
      </p:sp>
      <p:sp>
        <p:nvSpPr>
          <p:cNvPr id="47" name="Text Placeholder 22"/>
          <p:cNvSpPr>
            <a:spLocks noGrp="1"/>
          </p:cNvSpPr>
          <p:nvPr>
            <p:ph type="body" sz="quarter" idx="24" hasCustomPrompt="1"/>
          </p:nvPr>
        </p:nvSpPr>
        <p:spPr>
          <a:xfrm rot="8786600">
            <a:off x="6423414" y="4292297"/>
            <a:ext cx="1543050" cy="986851"/>
          </a:xfrm>
          <a:prstGeom prst="rect">
            <a:avLst/>
          </a:prstGeom>
        </p:spPr>
        <p:txBody>
          <a:bodyPr anchor="ctr"/>
          <a:lstStyle>
            <a:lvl1pPr marL="0" indent="0" algn="ctr">
              <a:lnSpc>
                <a:spcPct val="100000"/>
              </a:lnSpc>
              <a:spcAft>
                <a:spcPts val="1200"/>
              </a:spcAft>
              <a:buClr>
                <a:srgbClr val="FF545F"/>
              </a:buClr>
              <a:buFont typeface="Arial" panose="020B0604020202020204" pitchFamily="34" charset="0"/>
              <a:buNone/>
              <a:defRPr sz="1400" b="1">
                <a:solidFill>
                  <a:schemeClr val="bg1"/>
                </a:solidFill>
                <a:latin typeface="Georgia" panose="02040502050405020303" pitchFamily="18" charset="0"/>
              </a:defRPr>
            </a:lvl1pPr>
          </a:lstStyle>
          <a:p>
            <a:pPr lvl="0"/>
            <a:r>
              <a:rPr lang="en-US"/>
              <a:t>Lorem ipsum dolor sit</a:t>
            </a:r>
          </a:p>
        </p:txBody>
      </p:sp>
    </p:spTree>
    <p:extLst>
      <p:ext uri="{BB962C8B-B14F-4D97-AF65-F5344CB8AC3E}">
        <p14:creationId xmlns:p14="http://schemas.microsoft.com/office/powerpoint/2010/main" val="2562973248"/>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1_Graphics with Content for 6 Dimensions">
    <p:spTree>
      <p:nvGrpSpPr>
        <p:cNvPr id="1" name=""/>
        <p:cNvGrpSpPr/>
        <p:nvPr/>
      </p:nvGrpSpPr>
      <p:grpSpPr>
        <a:xfrm>
          <a:off x="0" y="0"/>
          <a:ext cx="0" cy="0"/>
          <a:chOff x="0" y="0"/>
          <a:chExt cx="0" cy="0"/>
        </a:xfrm>
      </p:grpSpPr>
      <p:sp>
        <p:nvSpPr>
          <p:cNvPr id="14" name="Text Placeholder 22"/>
          <p:cNvSpPr>
            <a:spLocks noGrp="1"/>
          </p:cNvSpPr>
          <p:nvPr>
            <p:ph type="body" sz="quarter" idx="11" hasCustomPrompt="1"/>
          </p:nvPr>
        </p:nvSpPr>
        <p:spPr>
          <a:xfrm>
            <a:off x="460744" y="457201"/>
            <a:ext cx="7235456" cy="533400"/>
          </a:xfrm>
          <a:prstGeom prst="rect">
            <a:avLst/>
          </a:prstGeom>
        </p:spPr>
        <p:txBody>
          <a:bodyPr anchor="ctr"/>
          <a:lstStyle>
            <a:lvl1pPr>
              <a:defRPr sz="3000" baseline="0">
                <a:solidFill>
                  <a:srgbClr val="063161"/>
                </a:solidFill>
                <a:latin typeface="Georgia" panose="02040502050405020303" pitchFamily="18" charset="0"/>
              </a:defRPr>
            </a:lvl1pPr>
          </a:lstStyle>
          <a:p>
            <a:pPr lvl="0"/>
            <a:r>
              <a:rPr lang="en-IN"/>
              <a:t>Content slide title goes here</a:t>
            </a:r>
            <a:endParaRPr lang="en-US"/>
          </a:p>
        </p:txBody>
      </p:sp>
      <p:sp>
        <p:nvSpPr>
          <p:cNvPr id="15" name="Text Placeholder 22"/>
          <p:cNvSpPr>
            <a:spLocks noGrp="1"/>
          </p:cNvSpPr>
          <p:nvPr>
            <p:ph type="body" sz="quarter" idx="12" hasCustomPrompt="1"/>
          </p:nvPr>
        </p:nvSpPr>
        <p:spPr>
          <a:xfrm>
            <a:off x="460744" y="976087"/>
            <a:ext cx="9673856" cy="533400"/>
          </a:xfrm>
          <a:prstGeom prst="rect">
            <a:avLst/>
          </a:prstGeom>
        </p:spPr>
        <p:txBody>
          <a:bodyPr anchor="ctr"/>
          <a:lstStyle>
            <a:lvl1pPr>
              <a:defRPr sz="2200">
                <a:solidFill>
                  <a:srgbClr val="063161"/>
                </a:solidFill>
                <a:latin typeface="Georgia" panose="02040502050405020303" pitchFamily="18" charset="0"/>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endParaRPr lang="en-US"/>
          </a:p>
        </p:txBody>
      </p:sp>
      <p:sp>
        <p:nvSpPr>
          <p:cNvPr id="16" name="Slide Number Placeholder 5"/>
          <p:cNvSpPr txBox="1">
            <a:spLocks/>
          </p:cNvSpPr>
          <p:nvPr userDrawn="1"/>
        </p:nvSpPr>
        <p:spPr>
          <a:xfrm>
            <a:off x="464594" y="6546567"/>
            <a:ext cx="682256" cy="215444"/>
          </a:xfrm>
          <a:prstGeom prst="rect">
            <a:avLst/>
          </a:prstGeom>
        </p:spPr>
        <p:txBody>
          <a:bodyPr lIns="0" tIns="0" rIns="0" bIns="0" anchor="ctr">
            <a:noAutofit/>
          </a:bodyPr>
          <a:lstStyle>
            <a:defPPr>
              <a:defRPr lang="en-US"/>
            </a:defPPr>
            <a:lvl1pPr marL="0" algn="l" defTabSz="914400" rtl="0" eaLnBrk="1" latinLnBrk="0" hangingPunct="1">
              <a:defRPr sz="800" kern="1200">
                <a:solidFill>
                  <a:srgbClr val="053061"/>
                </a:solidFill>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A285110E-A93C-E24B-BA01-8EFF0EF70079}" type="slidenum">
              <a:rPr kumimoji="0" lang="en-US" sz="800" b="1" i="0" u="none" strike="noStrike" kern="1200" cap="none" spc="0" normalizeH="0" baseline="0" noProof="0" smtClean="0">
                <a:ln>
                  <a:noFill/>
                </a:ln>
                <a:solidFill>
                  <a:srgbClr val="073262"/>
                </a:solidFill>
                <a:effectLst/>
                <a:uLnTx/>
                <a:uFillTx/>
                <a:latin typeface="Georgia"/>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800" b="1" i="0" u="none" strike="noStrike" kern="1200" cap="none" spc="0" normalizeH="0" baseline="0" noProof="0">
              <a:ln>
                <a:noFill/>
              </a:ln>
              <a:solidFill>
                <a:srgbClr val="073262"/>
              </a:solidFill>
              <a:effectLst/>
              <a:uLnTx/>
              <a:uFillTx/>
              <a:latin typeface="Georgia"/>
            </a:endParaRPr>
          </a:p>
        </p:txBody>
      </p:sp>
      <p:sp>
        <p:nvSpPr>
          <p:cNvPr id="17" name="TextBox 16"/>
          <p:cNvSpPr txBox="1"/>
          <p:nvPr userDrawn="1"/>
        </p:nvSpPr>
        <p:spPr>
          <a:xfrm>
            <a:off x="805722" y="6546567"/>
            <a:ext cx="2361408" cy="215444"/>
          </a:xfrm>
          <a:prstGeom prst="rect">
            <a:avLst/>
          </a:prstGeom>
          <a:noFill/>
        </p:spPr>
        <p:txBody>
          <a:bodyPr wrap="square" lIns="0" tIns="0" rIns="0" b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73262"/>
                </a:solidFill>
                <a:effectLst/>
                <a:uLnTx/>
                <a:uFillTx/>
                <a:latin typeface="Georgia"/>
                <a:ea typeface="Georgia" charset="0"/>
                <a:cs typeface="Georgia" charset="0"/>
              </a:rPr>
              <a:t>® 2017 Copyright Genpact. All Rights Reserved.</a:t>
            </a:r>
          </a:p>
        </p:txBody>
      </p:sp>
      <p:pic>
        <p:nvPicPr>
          <p:cNvPr id="18" name="Picture 17"/>
          <p:cNvPicPr>
            <a:picLocks noChangeAspect="1"/>
          </p:cNvPicPr>
          <p:nvPr userDrawn="1"/>
        </p:nvPicPr>
        <p:blipFill>
          <a:blip r:embed="rId2"/>
          <a:stretch>
            <a:fillRect/>
          </a:stretch>
        </p:blipFill>
        <p:spPr>
          <a:xfrm>
            <a:off x="10893034" y="6462131"/>
            <a:ext cx="839972" cy="309081"/>
          </a:xfrm>
          <a:prstGeom prst="rect">
            <a:avLst/>
          </a:prstGeom>
        </p:spPr>
      </p:pic>
      <p:sp>
        <p:nvSpPr>
          <p:cNvPr id="32" name="Text Placeholder 22"/>
          <p:cNvSpPr>
            <a:spLocks noGrp="1"/>
          </p:cNvSpPr>
          <p:nvPr>
            <p:ph type="body" sz="quarter" idx="13" hasCustomPrompt="1"/>
          </p:nvPr>
        </p:nvSpPr>
        <p:spPr>
          <a:xfrm>
            <a:off x="457200" y="2219326"/>
            <a:ext cx="3429000" cy="984282"/>
          </a:xfrm>
          <a:prstGeom prst="rect">
            <a:avLst/>
          </a:prstGeom>
        </p:spPr>
        <p:txBody>
          <a:bodyPr anchor="t"/>
          <a:lstStyle>
            <a:lvl1pPr marL="0" indent="0">
              <a:lnSpc>
                <a:spcPct val="100000"/>
              </a:lnSpc>
              <a:spcAft>
                <a:spcPts val="1200"/>
              </a:spcAft>
              <a:buClr>
                <a:srgbClr val="FF545F"/>
              </a:buClr>
              <a:buFont typeface="Arial" panose="020B0604020202020204" pitchFamily="34" charset="0"/>
              <a:buNone/>
              <a:defRPr sz="1400">
                <a:solidFill>
                  <a:srgbClr val="063161"/>
                </a:solidFill>
                <a:latin typeface="Georgia" panose="02040502050405020303" pitchFamily="18" charset="0"/>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 </a:t>
            </a:r>
            <a:r>
              <a:rPr lang="en-US" err="1"/>
              <a:t>Ut</a:t>
            </a:r>
            <a:r>
              <a:rPr lang="en-US"/>
              <a:t> </a:t>
            </a:r>
            <a:r>
              <a:rPr lang="en-US" err="1"/>
              <a:t>enim</a:t>
            </a:r>
            <a:r>
              <a:rPr lang="en-US"/>
              <a:t> ad minim </a:t>
            </a:r>
            <a:r>
              <a:rPr lang="en-US" err="1"/>
              <a:t>veniam</a:t>
            </a:r>
            <a:r>
              <a:rPr lang="en-US"/>
              <a:t>.</a:t>
            </a:r>
          </a:p>
        </p:txBody>
      </p:sp>
      <p:sp>
        <p:nvSpPr>
          <p:cNvPr id="33" name="Text Placeholder 22"/>
          <p:cNvSpPr>
            <a:spLocks noGrp="1"/>
          </p:cNvSpPr>
          <p:nvPr>
            <p:ph type="body" sz="quarter" idx="14" hasCustomPrompt="1"/>
          </p:nvPr>
        </p:nvSpPr>
        <p:spPr>
          <a:xfrm>
            <a:off x="457200" y="1905000"/>
            <a:ext cx="3429000" cy="304801"/>
          </a:xfrm>
          <a:prstGeom prst="rect">
            <a:avLst/>
          </a:prstGeom>
        </p:spPr>
        <p:txBody>
          <a:bodyPr anchor="ctr"/>
          <a:lstStyle>
            <a:lvl1pPr marL="0" indent="0">
              <a:lnSpc>
                <a:spcPct val="100000"/>
              </a:lnSpc>
              <a:spcAft>
                <a:spcPts val="1200"/>
              </a:spcAft>
              <a:buClr>
                <a:srgbClr val="FF545F"/>
              </a:buClr>
              <a:buFont typeface="Arial" panose="020B0604020202020204" pitchFamily="34" charset="0"/>
              <a:buNone/>
              <a:defRPr sz="1800">
                <a:solidFill>
                  <a:schemeClr val="accent1"/>
                </a:solidFill>
                <a:latin typeface="Georgia" panose="02040502050405020303" pitchFamily="18" charset="0"/>
              </a:defRPr>
            </a:lvl1pPr>
          </a:lstStyle>
          <a:p>
            <a:pPr lvl="0"/>
            <a:r>
              <a:rPr lang="en-US"/>
              <a:t>Lorem ipsum dolor sit </a:t>
            </a:r>
            <a:r>
              <a:rPr lang="en-US" err="1"/>
              <a:t>amet</a:t>
            </a:r>
            <a:r>
              <a:rPr lang="en-US"/>
              <a:t>, </a:t>
            </a:r>
          </a:p>
        </p:txBody>
      </p:sp>
      <p:sp>
        <p:nvSpPr>
          <p:cNvPr id="35" name="Text Placeholder 22"/>
          <p:cNvSpPr>
            <a:spLocks noGrp="1"/>
          </p:cNvSpPr>
          <p:nvPr>
            <p:ph type="body" sz="quarter" idx="15" hasCustomPrompt="1"/>
          </p:nvPr>
        </p:nvSpPr>
        <p:spPr>
          <a:xfrm>
            <a:off x="8310032" y="2223862"/>
            <a:ext cx="3429000" cy="962024"/>
          </a:xfrm>
          <a:prstGeom prst="rect">
            <a:avLst/>
          </a:prstGeom>
        </p:spPr>
        <p:txBody>
          <a:bodyPr anchor="t"/>
          <a:lstStyle>
            <a:lvl1pPr marL="0" indent="0">
              <a:lnSpc>
                <a:spcPct val="100000"/>
              </a:lnSpc>
              <a:spcAft>
                <a:spcPts val="1200"/>
              </a:spcAft>
              <a:buClr>
                <a:srgbClr val="FF545F"/>
              </a:buClr>
              <a:buFont typeface="Arial" panose="020B0604020202020204" pitchFamily="34" charset="0"/>
              <a:buNone/>
              <a:defRPr sz="1400">
                <a:solidFill>
                  <a:srgbClr val="063161"/>
                </a:solidFill>
                <a:latin typeface="Georgia" panose="02040502050405020303" pitchFamily="18" charset="0"/>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 </a:t>
            </a:r>
            <a:r>
              <a:rPr lang="en-US" err="1"/>
              <a:t>Ut</a:t>
            </a:r>
            <a:r>
              <a:rPr lang="en-US"/>
              <a:t> </a:t>
            </a:r>
            <a:r>
              <a:rPr lang="en-US" err="1"/>
              <a:t>enim</a:t>
            </a:r>
            <a:r>
              <a:rPr lang="en-US"/>
              <a:t> ad minim </a:t>
            </a:r>
            <a:r>
              <a:rPr lang="en-US" err="1"/>
              <a:t>veniam</a:t>
            </a:r>
            <a:r>
              <a:rPr lang="en-US"/>
              <a:t>.</a:t>
            </a:r>
          </a:p>
        </p:txBody>
      </p:sp>
      <p:sp>
        <p:nvSpPr>
          <p:cNvPr id="36" name="Text Placeholder 22"/>
          <p:cNvSpPr>
            <a:spLocks noGrp="1"/>
          </p:cNvSpPr>
          <p:nvPr>
            <p:ph type="body" sz="quarter" idx="16" hasCustomPrompt="1"/>
          </p:nvPr>
        </p:nvSpPr>
        <p:spPr>
          <a:xfrm>
            <a:off x="8310032" y="1890486"/>
            <a:ext cx="3429000" cy="314326"/>
          </a:xfrm>
          <a:prstGeom prst="rect">
            <a:avLst/>
          </a:prstGeom>
        </p:spPr>
        <p:txBody>
          <a:bodyPr anchor="ctr"/>
          <a:lstStyle>
            <a:lvl1pPr marL="0" indent="0">
              <a:lnSpc>
                <a:spcPct val="100000"/>
              </a:lnSpc>
              <a:spcAft>
                <a:spcPts val="1200"/>
              </a:spcAft>
              <a:buClr>
                <a:srgbClr val="FF545F"/>
              </a:buClr>
              <a:buFont typeface="Arial" panose="020B0604020202020204" pitchFamily="34" charset="0"/>
              <a:buNone/>
              <a:defRPr sz="1800">
                <a:solidFill>
                  <a:schemeClr val="accent1"/>
                </a:solidFill>
                <a:latin typeface="Georgia" panose="02040502050405020303" pitchFamily="18" charset="0"/>
              </a:defRPr>
            </a:lvl1pPr>
          </a:lstStyle>
          <a:p>
            <a:pPr lvl="0"/>
            <a:r>
              <a:rPr lang="en-US"/>
              <a:t>Lorem ipsum dolor sit </a:t>
            </a:r>
            <a:r>
              <a:rPr lang="en-US" err="1"/>
              <a:t>amet</a:t>
            </a:r>
            <a:r>
              <a:rPr lang="en-US"/>
              <a:t>, </a:t>
            </a:r>
          </a:p>
        </p:txBody>
      </p:sp>
      <p:sp>
        <p:nvSpPr>
          <p:cNvPr id="24" name="Trapezoid 23"/>
          <p:cNvSpPr/>
          <p:nvPr userDrawn="1"/>
        </p:nvSpPr>
        <p:spPr>
          <a:xfrm rot="5400000">
            <a:off x="3635208" y="3211877"/>
            <a:ext cx="2225271" cy="1155377"/>
          </a:xfrm>
          <a:prstGeom prst="trapezoid">
            <a:avLst>
              <a:gd name="adj" fmla="val 57476"/>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srgbClr val="FFFFFF"/>
              </a:solidFill>
              <a:effectLst/>
              <a:uLnTx/>
              <a:uFillTx/>
              <a:latin typeface="Calibri" charset="0"/>
              <a:ea typeface="Calibri" charset="0"/>
              <a:cs typeface="Calibri" charset="0"/>
            </a:endParaRPr>
          </a:p>
        </p:txBody>
      </p:sp>
      <p:sp>
        <p:nvSpPr>
          <p:cNvPr id="25" name="Trapezoid 24"/>
          <p:cNvSpPr/>
          <p:nvPr userDrawn="1"/>
        </p:nvSpPr>
        <p:spPr>
          <a:xfrm rot="9000000">
            <a:off x="4310915" y="2047217"/>
            <a:ext cx="2225271" cy="1155377"/>
          </a:xfrm>
          <a:prstGeom prst="trapezoid">
            <a:avLst>
              <a:gd name="adj" fmla="val 5747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rot lat="0" lon="0" rev="10800000"/>
              </a:camera>
              <a:lightRig rig="threePt" dir="t"/>
            </a:scene3d>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srgbClr val="FFFFFF"/>
              </a:solidFill>
              <a:effectLst/>
              <a:uLnTx/>
              <a:uFillTx/>
              <a:latin typeface="Calibri" charset="0"/>
              <a:ea typeface="Calibri" charset="0"/>
              <a:cs typeface="Calibri" charset="0"/>
            </a:endParaRPr>
          </a:p>
        </p:txBody>
      </p:sp>
      <p:sp>
        <p:nvSpPr>
          <p:cNvPr id="26" name="Trapezoid 25"/>
          <p:cNvSpPr/>
          <p:nvPr userDrawn="1"/>
        </p:nvSpPr>
        <p:spPr>
          <a:xfrm rot="1800000">
            <a:off x="4309933" y="4375474"/>
            <a:ext cx="2225271" cy="1155377"/>
          </a:xfrm>
          <a:prstGeom prst="trapezoid">
            <a:avLst>
              <a:gd name="adj" fmla="val 57476"/>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rot lat="0" lon="0" rev="10800000"/>
              </a:camera>
              <a:lightRig rig="threePt" dir="t"/>
            </a:scene3d>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srgbClr val="FFFFFF"/>
              </a:solidFill>
              <a:effectLst/>
              <a:uLnTx/>
              <a:uFillTx/>
              <a:latin typeface="Calibri" charset="0"/>
              <a:ea typeface="Calibri" charset="0"/>
              <a:cs typeface="Calibri" charset="0"/>
            </a:endParaRPr>
          </a:p>
        </p:txBody>
      </p:sp>
      <p:sp>
        <p:nvSpPr>
          <p:cNvPr id="27" name="Trapezoid 26"/>
          <p:cNvSpPr/>
          <p:nvPr userDrawn="1"/>
        </p:nvSpPr>
        <p:spPr>
          <a:xfrm rot="16200000">
            <a:off x="6334282" y="3210814"/>
            <a:ext cx="2225271" cy="1155377"/>
          </a:xfrm>
          <a:prstGeom prst="trapezoid">
            <a:avLst>
              <a:gd name="adj" fmla="val 57476"/>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srgbClr val="FFFFFF"/>
              </a:solidFill>
              <a:effectLst/>
              <a:uLnTx/>
              <a:uFillTx/>
              <a:latin typeface="Calibri" charset="0"/>
              <a:ea typeface="Calibri" charset="0"/>
              <a:cs typeface="Calibri" charset="0"/>
            </a:endParaRPr>
          </a:p>
        </p:txBody>
      </p:sp>
      <p:sp>
        <p:nvSpPr>
          <p:cNvPr id="28" name="Trapezoid 27"/>
          <p:cNvSpPr/>
          <p:nvPr userDrawn="1"/>
        </p:nvSpPr>
        <p:spPr>
          <a:xfrm rot="19800000">
            <a:off x="5658575" y="4375474"/>
            <a:ext cx="2225271" cy="1155377"/>
          </a:xfrm>
          <a:prstGeom prst="trapezoid">
            <a:avLst>
              <a:gd name="adj" fmla="val 5747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rot lat="0" lon="0" rev="10800000"/>
              </a:camera>
              <a:lightRig rig="threePt" dir="t"/>
            </a:scene3d>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srgbClr val="FFFFFF"/>
              </a:solidFill>
              <a:effectLst/>
              <a:uLnTx/>
              <a:uFillTx/>
              <a:latin typeface="Calibri" charset="0"/>
              <a:ea typeface="Calibri" charset="0"/>
              <a:cs typeface="Calibri" charset="0"/>
            </a:endParaRPr>
          </a:p>
        </p:txBody>
      </p:sp>
      <p:sp>
        <p:nvSpPr>
          <p:cNvPr id="30" name="Trapezoid 29"/>
          <p:cNvSpPr/>
          <p:nvPr userDrawn="1"/>
        </p:nvSpPr>
        <p:spPr>
          <a:xfrm rot="12600000">
            <a:off x="5659557" y="2047217"/>
            <a:ext cx="2225271" cy="1155377"/>
          </a:xfrm>
          <a:prstGeom prst="trapezoid">
            <a:avLst>
              <a:gd name="adj" fmla="val 57476"/>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rot lat="0" lon="0" rev="10800000"/>
              </a:camera>
              <a:lightRig rig="threePt" dir="t"/>
            </a:scene3d>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srgbClr val="FFFFFF"/>
              </a:solidFill>
              <a:effectLst/>
              <a:uLnTx/>
              <a:uFillTx/>
              <a:latin typeface="Calibri" charset="0"/>
              <a:ea typeface="Calibri" charset="0"/>
              <a:cs typeface="Calibri" charset="0"/>
            </a:endParaRPr>
          </a:p>
        </p:txBody>
      </p:sp>
      <p:sp>
        <p:nvSpPr>
          <p:cNvPr id="31" name="Text Placeholder 22"/>
          <p:cNvSpPr>
            <a:spLocks noGrp="1"/>
          </p:cNvSpPr>
          <p:nvPr>
            <p:ph type="body" sz="quarter" idx="21" hasCustomPrompt="1"/>
          </p:nvPr>
        </p:nvSpPr>
        <p:spPr>
          <a:xfrm rot="19743904">
            <a:off x="4636957" y="2049876"/>
            <a:ext cx="1543050" cy="986851"/>
          </a:xfrm>
          <a:prstGeom prst="rect">
            <a:avLst/>
          </a:prstGeom>
        </p:spPr>
        <p:txBody>
          <a:bodyPr anchor="ctr"/>
          <a:lstStyle>
            <a:lvl1pPr marL="0" indent="0" algn="ctr">
              <a:lnSpc>
                <a:spcPct val="100000"/>
              </a:lnSpc>
              <a:spcAft>
                <a:spcPts val="1200"/>
              </a:spcAft>
              <a:buClr>
                <a:srgbClr val="FF545F"/>
              </a:buClr>
              <a:buFont typeface="Arial" panose="020B0604020202020204" pitchFamily="34" charset="0"/>
              <a:buNone/>
              <a:defRPr sz="1400" b="1">
                <a:solidFill>
                  <a:schemeClr val="bg1"/>
                </a:solidFill>
                <a:latin typeface="Georgia" panose="02040502050405020303" pitchFamily="18" charset="0"/>
              </a:defRPr>
            </a:lvl1pPr>
          </a:lstStyle>
          <a:p>
            <a:pPr lvl="0"/>
            <a:r>
              <a:rPr lang="en-US"/>
              <a:t>Lorem ipsum dolor sit</a:t>
            </a:r>
          </a:p>
        </p:txBody>
      </p:sp>
      <p:sp>
        <p:nvSpPr>
          <p:cNvPr id="48" name="Text Placeholder 22"/>
          <p:cNvSpPr>
            <a:spLocks noGrp="1"/>
          </p:cNvSpPr>
          <p:nvPr>
            <p:ph type="body" sz="quarter" idx="22" hasCustomPrompt="1"/>
          </p:nvPr>
        </p:nvSpPr>
        <p:spPr>
          <a:xfrm rot="1803890">
            <a:off x="6059785" y="2072732"/>
            <a:ext cx="1543050" cy="986851"/>
          </a:xfrm>
          <a:prstGeom prst="rect">
            <a:avLst/>
          </a:prstGeom>
        </p:spPr>
        <p:txBody>
          <a:bodyPr anchor="ctr"/>
          <a:lstStyle>
            <a:lvl1pPr marL="0" indent="0" algn="ctr">
              <a:lnSpc>
                <a:spcPct val="100000"/>
              </a:lnSpc>
              <a:spcAft>
                <a:spcPts val="1200"/>
              </a:spcAft>
              <a:buClr>
                <a:srgbClr val="FF545F"/>
              </a:buClr>
              <a:buFont typeface="Arial" panose="020B0604020202020204" pitchFamily="34" charset="0"/>
              <a:buNone/>
              <a:defRPr sz="1400" b="1">
                <a:solidFill>
                  <a:schemeClr val="bg1"/>
                </a:solidFill>
                <a:latin typeface="Georgia" panose="02040502050405020303" pitchFamily="18" charset="0"/>
              </a:defRPr>
            </a:lvl1pPr>
          </a:lstStyle>
          <a:p>
            <a:pPr lvl="0"/>
            <a:r>
              <a:rPr lang="en-US"/>
              <a:t>Lorem ipsum dolor sit</a:t>
            </a:r>
          </a:p>
        </p:txBody>
      </p:sp>
      <p:sp>
        <p:nvSpPr>
          <p:cNvPr id="49" name="Text Placeholder 22"/>
          <p:cNvSpPr>
            <a:spLocks noGrp="1"/>
          </p:cNvSpPr>
          <p:nvPr>
            <p:ph type="body" sz="quarter" idx="23" hasCustomPrompt="1"/>
          </p:nvPr>
        </p:nvSpPr>
        <p:spPr>
          <a:xfrm rot="5400000">
            <a:off x="6758675" y="3339835"/>
            <a:ext cx="1543050" cy="986851"/>
          </a:xfrm>
          <a:prstGeom prst="rect">
            <a:avLst/>
          </a:prstGeom>
        </p:spPr>
        <p:txBody>
          <a:bodyPr anchor="ctr"/>
          <a:lstStyle>
            <a:lvl1pPr marL="0" indent="0" algn="ctr">
              <a:lnSpc>
                <a:spcPct val="100000"/>
              </a:lnSpc>
              <a:spcAft>
                <a:spcPts val="1200"/>
              </a:spcAft>
              <a:buClr>
                <a:srgbClr val="FF545F"/>
              </a:buClr>
              <a:buFont typeface="Arial" panose="020B0604020202020204" pitchFamily="34" charset="0"/>
              <a:buNone/>
              <a:defRPr sz="1400" b="1">
                <a:solidFill>
                  <a:schemeClr val="bg1"/>
                </a:solidFill>
                <a:latin typeface="Georgia" panose="02040502050405020303" pitchFamily="18" charset="0"/>
              </a:defRPr>
            </a:lvl1pPr>
          </a:lstStyle>
          <a:p>
            <a:pPr lvl="0"/>
            <a:r>
              <a:rPr lang="en-US"/>
              <a:t>Lorem ipsum dolor sit</a:t>
            </a:r>
          </a:p>
        </p:txBody>
      </p:sp>
      <p:sp>
        <p:nvSpPr>
          <p:cNvPr id="50" name="Text Placeholder 22"/>
          <p:cNvSpPr>
            <a:spLocks noGrp="1"/>
          </p:cNvSpPr>
          <p:nvPr>
            <p:ph type="body" sz="quarter" idx="24" hasCustomPrompt="1"/>
          </p:nvPr>
        </p:nvSpPr>
        <p:spPr>
          <a:xfrm rot="16200000">
            <a:off x="3880567" y="3284572"/>
            <a:ext cx="1543050" cy="986851"/>
          </a:xfrm>
          <a:prstGeom prst="rect">
            <a:avLst/>
          </a:prstGeom>
        </p:spPr>
        <p:txBody>
          <a:bodyPr anchor="ctr"/>
          <a:lstStyle>
            <a:lvl1pPr marL="0" indent="0" algn="ctr">
              <a:lnSpc>
                <a:spcPct val="100000"/>
              </a:lnSpc>
              <a:spcAft>
                <a:spcPts val="1200"/>
              </a:spcAft>
              <a:buClr>
                <a:srgbClr val="FF545F"/>
              </a:buClr>
              <a:buFont typeface="Arial" panose="020B0604020202020204" pitchFamily="34" charset="0"/>
              <a:buNone/>
              <a:defRPr sz="1400" b="1">
                <a:solidFill>
                  <a:schemeClr val="bg1"/>
                </a:solidFill>
                <a:latin typeface="Georgia" panose="02040502050405020303" pitchFamily="18" charset="0"/>
              </a:defRPr>
            </a:lvl1pPr>
          </a:lstStyle>
          <a:p>
            <a:pPr lvl="0"/>
            <a:r>
              <a:rPr lang="en-US"/>
              <a:t>Lorem ipsum dolor sit</a:t>
            </a:r>
          </a:p>
        </p:txBody>
      </p:sp>
      <p:sp>
        <p:nvSpPr>
          <p:cNvPr id="51" name="Text Placeholder 22"/>
          <p:cNvSpPr>
            <a:spLocks noGrp="1"/>
          </p:cNvSpPr>
          <p:nvPr>
            <p:ph type="body" sz="quarter" idx="25" hasCustomPrompt="1"/>
          </p:nvPr>
        </p:nvSpPr>
        <p:spPr>
          <a:xfrm rot="9000000">
            <a:off x="6071004" y="4517898"/>
            <a:ext cx="1543050" cy="986851"/>
          </a:xfrm>
          <a:prstGeom prst="rect">
            <a:avLst/>
          </a:prstGeom>
        </p:spPr>
        <p:txBody>
          <a:bodyPr anchor="ctr"/>
          <a:lstStyle>
            <a:lvl1pPr marL="0" indent="0" algn="ctr">
              <a:lnSpc>
                <a:spcPct val="100000"/>
              </a:lnSpc>
              <a:spcAft>
                <a:spcPts val="1200"/>
              </a:spcAft>
              <a:buClr>
                <a:srgbClr val="FF545F"/>
              </a:buClr>
              <a:buFont typeface="Arial" panose="020B0604020202020204" pitchFamily="34" charset="0"/>
              <a:buNone/>
              <a:defRPr sz="1400" b="1">
                <a:solidFill>
                  <a:schemeClr val="bg1"/>
                </a:solidFill>
                <a:latin typeface="Georgia" panose="02040502050405020303" pitchFamily="18" charset="0"/>
              </a:defRPr>
            </a:lvl1pPr>
          </a:lstStyle>
          <a:p>
            <a:pPr lvl="0"/>
            <a:r>
              <a:rPr lang="en-US"/>
              <a:t>Lorem ipsum dolor sit</a:t>
            </a:r>
          </a:p>
        </p:txBody>
      </p:sp>
      <p:sp>
        <p:nvSpPr>
          <p:cNvPr id="52" name="Text Placeholder 22"/>
          <p:cNvSpPr>
            <a:spLocks noGrp="1"/>
          </p:cNvSpPr>
          <p:nvPr>
            <p:ph type="body" sz="quarter" idx="26" hasCustomPrompt="1"/>
          </p:nvPr>
        </p:nvSpPr>
        <p:spPr>
          <a:xfrm rot="12600000">
            <a:off x="4616287" y="4517899"/>
            <a:ext cx="1543050" cy="986851"/>
          </a:xfrm>
          <a:prstGeom prst="rect">
            <a:avLst/>
          </a:prstGeom>
        </p:spPr>
        <p:txBody>
          <a:bodyPr anchor="ctr"/>
          <a:lstStyle>
            <a:lvl1pPr marL="0" indent="0" algn="ctr">
              <a:lnSpc>
                <a:spcPct val="100000"/>
              </a:lnSpc>
              <a:spcAft>
                <a:spcPts val="1200"/>
              </a:spcAft>
              <a:buClr>
                <a:srgbClr val="FF545F"/>
              </a:buClr>
              <a:buFont typeface="Arial" panose="020B0604020202020204" pitchFamily="34" charset="0"/>
              <a:buNone/>
              <a:defRPr sz="1400" b="1">
                <a:solidFill>
                  <a:schemeClr val="bg1"/>
                </a:solidFill>
                <a:latin typeface="Georgia" panose="02040502050405020303" pitchFamily="18" charset="0"/>
              </a:defRPr>
            </a:lvl1pPr>
          </a:lstStyle>
          <a:p>
            <a:pPr lvl="0"/>
            <a:r>
              <a:rPr lang="en-US"/>
              <a:t>Lorem ipsum dolor sit</a:t>
            </a:r>
          </a:p>
        </p:txBody>
      </p:sp>
      <p:sp>
        <p:nvSpPr>
          <p:cNvPr id="44" name="Text Placeholder 22"/>
          <p:cNvSpPr>
            <a:spLocks noGrp="1"/>
          </p:cNvSpPr>
          <p:nvPr>
            <p:ph type="body" sz="quarter" idx="27" hasCustomPrompt="1"/>
          </p:nvPr>
        </p:nvSpPr>
        <p:spPr>
          <a:xfrm>
            <a:off x="457200" y="3754660"/>
            <a:ext cx="3429000" cy="984282"/>
          </a:xfrm>
          <a:prstGeom prst="rect">
            <a:avLst/>
          </a:prstGeom>
        </p:spPr>
        <p:txBody>
          <a:bodyPr anchor="t"/>
          <a:lstStyle>
            <a:lvl1pPr marL="0" indent="0">
              <a:lnSpc>
                <a:spcPct val="100000"/>
              </a:lnSpc>
              <a:spcAft>
                <a:spcPts val="1200"/>
              </a:spcAft>
              <a:buClr>
                <a:srgbClr val="FF545F"/>
              </a:buClr>
              <a:buFont typeface="Arial" panose="020B0604020202020204" pitchFamily="34" charset="0"/>
              <a:buNone/>
              <a:defRPr sz="1400">
                <a:solidFill>
                  <a:srgbClr val="063161"/>
                </a:solidFill>
                <a:latin typeface="Georgia" panose="02040502050405020303" pitchFamily="18" charset="0"/>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 </a:t>
            </a:r>
            <a:r>
              <a:rPr lang="en-US" err="1"/>
              <a:t>Ut</a:t>
            </a:r>
            <a:r>
              <a:rPr lang="en-US"/>
              <a:t> </a:t>
            </a:r>
            <a:r>
              <a:rPr lang="en-US" err="1"/>
              <a:t>enim</a:t>
            </a:r>
            <a:r>
              <a:rPr lang="en-US"/>
              <a:t> ad minim </a:t>
            </a:r>
            <a:r>
              <a:rPr lang="en-US" err="1"/>
              <a:t>veniam</a:t>
            </a:r>
            <a:r>
              <a:rPr lang="en-US"/>
              <a:t>.</a:t>
            </a:r>
          </a:p>
        </p:txBody>
      </p:sp>
      <p:sp>
        <p:nvSpPr>
          <p:cNvPr id="45" name="Text Placeholder 22"/>
          <p:cNvSpPr>
            <a:spLocks noGrp="1"/>
          </p:cNvSpPr>
          <p:nvPr>
            <p:ph type="body" sz="quarter" idx="28" hasCustomPrompt="1"/>
          </p:nvPr>
        </p:nvSpPr>
        <p:spPr>
          <a:xfrm>
            <a:off x="457200" y="3440334"/>
            <a:ext cx="3429000" cy="304801"/>
          </a:xfrm>
          <a:prstGeom prst="rect">
            <a:avLst/>
          </a:prstGeom>
        </p:spPr>
        <p:txBody>
          <a:bodyPr anchor="ctr"/>
          <a:lstStyle>
            <a:lvl1pPr marL="0" indent="0">
              <a:lnSpc>
                <a:spcPct val="100000"/>
              </a:lnSpc>
              <a:spcAft>
                <a:spcPts val="1200"/>
              </a:spcAft>
              <a:buClr>
                <a:srgbClr val="FF545F"/>
              </a:buClr>
              <a:buFont typeface="Arial" panose="020B0604020202020204" pitchFamily="34" charset="0"/>
              <a:buNone/>
              <a:defRPr sz="1800">
                <a:solidFill>
                  <a:schemeClr val="accent1"/>
                </a:solidFill>
                <a:latin typeface="Georgia" panose="02040502050405020303" pitchFamily="18" charset="0"/>
              </a:defRPr>
            </a:lvl1pPr>
          </a:lstStyle>
          <a:p>
            <a:pPr lvl="0"/>
            <a:r>
              <a:rPr lang="en-US"/>
              <a:t>Lorem ipsum dolor sit </a:t>
            </a:r>
            <a:r>
              <a:rPr lang="en-US" err="1"/>
              <a:t>amet</a:t>
            </a:r>
            <a:r>
              <a:rPr lang="en-US"/>
              <a:t>, </a:t>
            </a:r>
          </a:p>
        </p:txBody>
      </p:sp>
      <p:sp>
        <p:nvSpPr>
          <p:cNvPr id="47" name="Text Placeholder 22"/>
          <p:cNvSpPr>
            <a:spLocks noGrp="1"/>
          </p:cNvSpPr>
          <p:nvPr>
            <p:ph type="body" sz="quarter" idx="29" hasCustomPrompt="1"/>
          </p:nvPr>
        </p:nvSpPr>
        <p:spPr>
          <a:xfrm>
            <a:off x="8310032" y="3773710"/>
            <a:ext cx="3429000" cy="962024"/>
          </a:xfrm>
          <a:prstGeom prst="rect">
            <a:avLst/>
          </a:prstGeom>
        </p:spPr>
        <p:txBody>
          <a:bodyPr anchor="t"/>
          <a:lstStyle>
            <a:lvl1pPr marL="0" indent="0">
              <a:lnSpc>
                <a:spcPct val="100000"/>
              </a:lnSpc>
              <a:spcAft>
                <a:spcPts val="1200"/>
              </a:spcAft>
              <a:buClr>
                <a:srgbClr val="FF545F"/>
              </a:buClr>
              <a:buFont typeface="Arial" panose="020B0604020202020204" pitchFamily="34" charset="0"/>
              <a:buNone/>
              <a:defRPr sz="1400">
                <a:solidFill>
                  <a:srgbClr val="063161"/>
                </a:solidFill>
                <a:latin typeface="Georgia" panose="02040502050405020303" pitchFamily="18" charset="0"/>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 </a:t>
            </a:r>
            <a:r>
              <a:rPr lang="en-US" err="1"/>
              <a:t>Ut</a:t>
            </a:r>
            <a:r>
              <a:rPr lang="en-US"/>
              <a:t> </a:t>
            </a:r>
            <a:r>
              <a:rPr lang="en-US" err="1"/>
              <a:t>enim</a:t>
            </a:r>
            <a:r>
              <a:rPr lang="en-US"/>
              <a:t> ad minim </a:t>
            </a:r>
            <a:r>
              <a:rPr lang="en-US" err="1"/>
              <a:t>veniam</a:t>
            </a:r>
            <a:r>
              <a:rPr lang="en-US"/>
              <a:t>.</a:t>
            </a:r>
          </a:p>
        </p:txBody>
      </p:sp>
      <p:sp>
        <p:nvSpPr>
          <p:cNvPr id="53" name="Text Placeholder 22"/>
          <p:cNvSpPr>
            <a:spLocks noGrp="1"/>
          </p:cNvSpPr>
          <p:nvPr>
            <p:ph type="body" sz="quarter" idx="30" hasCustomPrompt="1"/>
          </p:nvPr>
        </p:nvSpPr>
        <p:spPr>
          <a:xfrm>
            <a:off x="8310032" y="3440334"/>
            <a:ext cx="3429000" cy="314326"/>
          </a:xfrm>
          <a:prstGeom prst="rect">
            <a:avLst/>
          </a:prstGeom>
        </p:spPr>
        <p:txBody>
          <a:bodyPr anchor="ctr"/>
          <a:lstStyle>
            <a:lvl1pPr marL="0" indent="0">
              <a:lnSpc>
                <a:spcPct val="100000"/>
              </a:lnSpc>
              <a:spcAft>
                <a:spcPts val="1200"/>
              </a:spcAft>
              <a:buClr>
                <a:srgbClr val="FF545F"/>
              </a:buClr>
              <a:buFont typeface="Arial" panose="020B0604020202020204" pitchFamily="34" charset="0"/>
              <a:buNone/>
              <a:defRPr sz="1800">
                <a:solidFill>
                  <a:schemeClr val="accent1"/>
                </a:solidFill>
                <a:latin typeface="Georgia" panose="02040502050405020303" pitchFamily="18" charset="0"/>
              </a:defRPr>
            </a:lvl1pPr>
          </a:lstStyle>
          <a:p>
            <a:pPr lvl="0"/>
            <a:r>
              <a:rPr lang="en-US"/>
              <a:t>Lorem ipsum dolor sit </a:t>
            </a:r>
            <a:r>
              <a:rPr lang="en-US" err="1"/>
              <a:t>amet</a:t>
            </a:r>
            <a:r>
              <a:rPr lang="en-US"/>
              <a:t>, </a:t>
            </a:r>
          </a:p>
        </p:txBody>
      </p:sp>
      <p:sp>
        <p:nvSpPr>
          <p:cNvPr id="61" name="Text Placeholder 22"/>
          <p:cNvSpPr>
            <a:spLocks noGrp="1"/>
          </p:cNvSpPr>
          <p:nvPr>
            <p:ph type="body" sz="quarter" idx="31" hasCustomPrompt="1"/>
          </p:nvPr>
        </p:nvSpPr>
        <p:spPr>
          <a:xfrm>
            <a:off x="457200" y="5295901"/>
            <a:ext cx="3429000" cy="984282"/>
          </a:xfrm>
          <a:prstGeom prst="rect">
            <a:avLst/>
          </a:prstGeom>
        </p:spPr>
        <p:txBody>
          <a:bodyPr anchor="t"/>
          <a:lstStyle>
            <a:lvl1pPr marL="0" indent="0">
              <a:lnSpc>
                <a:spcPct val="100000"/>
              </a:lnSpc>
              <a:spcAft>
                <a:spcPts val="1200"/>
              </a:spcAft>
              <a:buClr>
                <a:srgbClr val="FF545F"/>
              </a:buClr>
              <a:buFont typeface="Arial" panose="020B0604020202020204" pitchFamily="34" charset="0"/>
              <a:buNone/>
              <a:defRPr sz="1400">
                <a:solidFill>
                  <a:srgbClr val="063161"/>
                </a:solidFill>
                <a:latin typeface="Georgia" panose="02040502050405020303" pitchFamily="18" charset="0"/>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 </a:t>
            </a:r>
            <a:r>
              <a:rPr lang="en-US" err="1"/>
              <a:t>Ut</a:t>
            </a:r>
            <a:r>
              <a:rPr lang="en-US"/>
              <a:t> </a:t>
            </a:r>
            <a:r>
              <a:rPr lang="en-US" err="1"/>
              <a:t>enim</a:t>
            </a:r>
            <a:r>
              <a:rPr lang="en-US"/>
              <a:t> ad minim </a:t>
            </a:r>
            <a:r>
              <a:rPr lang="en-US" err="1"/>
              <a:t>veniam</a:t>
            </a:r>
            <a:r>
              <a:rPr lang="en-US"/>
              <a:t>.</a:t>
            </a:r>
          </a:p>
        </p:txBody>
      </p:sp>
      <p:sp>
        <p:nvSpPr>
          <p:cNvPr id="62" name="Text Placeholder 22"/>
          <p:cNvSpPr>
            <a:spLocks noGrp="1"/>
          </p:cNvSpPr>
          <p:nvPr>
            <p:ph type="body" sz="quarter" idx="32" hasCustomPrompt="1"/>
          </p:nvPr>
        </p:nvSpPr>
        <p:spPr>
          <a:xfrm>
            <a:off x="457200" y="4981575"/>
            <a:ext cx="3429000" cy="304801"/>
          </a:xfrm>
          <a:prstGeom prst="rect">
            <a:avLst/>
          </a:prstGeom>
        </p:spPr>
        <p:txBody>
          <a:bodyPr anchor="ctr"/>
          <a:lstStyle>
            <a:lvl1pPr marL="0" indent="0">
              <a:lnSpc>
                <a:spcPct val="100000"/>
              </a:lnSpc>
              <a:spcAft>
                <a:spcPts val="1200"/>
              </a:spcAft>
              <a:buClr>
                <a:srgbClr val="FF545F"/>
              </a:buClr>
              <a:buFont typeface="Arial" panose="020B0604020202020204" pitchFamily="34" charset="0"/>
              <a:buNone/>
              <a:defRPr sz="1800">
                <a:solidFill>
                  <a:schemeClr val="accent1"/>
                </a:solidFill>
                <a:latin typeface="Georgia" panose="02040502050405020303" pitchFamily="18" charset="0"/>
              </a:defRPr>
            </a:lvl1pPr>
          </a:lstStyle>
          <a:p>
            <a:pPr lvl="0"/>
            <a:r>
              <a:rPr lang="en-US"/>
              <a:t>Lorem ipsum dolor sit </a:t>
            </a:r>
            <a:r>
              <a:rPr lang="en-US" err="1"/>
              <a:t>amet</a:t>
            </a:r>
            <a:r>
              <a:rPr lang="en-US"/>
              <a:t>, </a:t>
            </a:r>
          </a:p>
        </p:txBody>
      </p:sp>
      <p:sp>
        <p:nvSpPr>
          <p:cNvPr id="64" name="Text Placeholder 22"/>
          <p:cNvSpPr>
            <a:spLocks noGrp="1"/>
          </p:cNvSpPr>
          <p:nvPr>
            <p:ph type="body" sz="quarter" idx="33" hasCustomPrompt="1"/>
          </p:nvPr>
        </p:nvSpPr>
        <p:spPr>
          <a:xfrm>
            <a:off x="8310032" y="5314951"/>
            <a:ext cx="3429000" cy="962024"/>
          </a:xfrm>
          <a:prstGeom prst="rect">
            <a:avLst/>
          </a:prstGeom>
        </p:spPr>
        <p:txBody>
          <a:bodyPr anchor="t"/>
          <a:lstStyle>
            <a:lvl1pPr marL="0" indent="0">
              <a:lnSpc>
                <a:spcPct val="100000"/>
              </a:lnSpc>
              <a:spcAft>
                <a:spcPts val="1200"/>
              </a:spcAft>
              <a:buClr>
                <a:srgbClr val="FF545F"/>
              </a:buClr>
              <a:buFont typeface="Arial" panose="020B0604020202020204" pitchFamily="34" charset="0"/>
              <a:buNone/>
              <a:defRPr sz="1400">
                <a:solidFill>
                  <a:srgbClr val="063161"/>
                </a:solidFill>
                <a:latin typeface="Georgia" panose="02040502050405020303" pitchFamily="18" charset="0"/>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 </a:t>
            </a:r>
            <a:r>
              <a:rPr lang="en-US" err="1"/>
              <a:t>Ut</a:t>
            </a:r>
            <a:r>
              <a:rPr lang="en-US"/>
              <a:t> </a:t>
            </a:r>
            <a:r>
              <a:rPr lang="en-US" err="1"/>
              <a:t>enim</a:t>
            </a:r>
            <a:r>
              <a:rPr lang="en-US"/>
              <a:t> ad minim </a:t>
            </a:r>
            <a:r>
              <a:rPr lang="en-US" err="1"/>
              <a:t>veniam</a:t>
            </a:r>
            <a:r>
              <a:rPr lang="en-US"/>
              <a:t>.</a:t>
            </a:r>
          </a:p>
        </p:txBody>
      </p:sp>
      <p:sp>
        <p:nvSpPr>
          <p:cNvPr id="65" name="Text Placeholder 22"/>
          <p:cNvSpPr>
            <a:spLocks noGrp="1"/>
          </p:cNvSpPr>
          <p:nvPr>
            <p:ph type="body" sz="quarter" idx="34" hasCustomPrompt="1"/>
          </p:nvPr>
        </p:nvSpPr>
        <p:spPr>
          <a:xfrm>
            <a:off x="8310032" y="4981575"/>
            <a:ext cx="3429000" cy="314326"/>
          </a:xfrm>
          <a:prstGeom prst="rect">
            <a:avLst/>
          </a:prstGeom>
        </p:spPr>
        <p:txBody>
          <a:bodyPr anchor="ctr"/>
          <a:lstStyle>
            <a:lvl1pPr marL="0" indent="0">
              <a:lnSpc>
                <a:spcPct val="100000"/>
              </a:lnSpc>
              <a:spcAft>
                <a:spcPts val="1200"/>
              </a:spcAft>
              <a:buClr>
                <a:srgbClr val="FF545F"/>
              </a:buClr>
              <a:buFont typeface="Arial" panose="020B0604020202020204" pitchFamily="34" charset="0"/>
              <a:buNone/>
              <a:defRPr sz="1800">
                <a:solidFill>
                  <a:schemeClr val="accent1"/>
                </a:solidFill>
                <a:latin typeface="Georgia" panose="02040502050405020303" pitchFamily="18" charset="0"/>
              </a:defRPr>
            </a:lvl1pPr>
          </a:lstStyle>
          <a:p>
            <a:pPr lvl="0"/>
            <a:r>
              <a:rPr lang="en-US"/>
              <a:t>Lorem ipsum dolor sit </a:t>
            </a:r>
            <a:r>
              <a:rPr lang="en-US" err="1"/>
              <a:t>amet</a:t>
            </a:r>
            <a:r>
              <a:rPr lang="en-US"/>
              <a:t>, </a:t>
            </a:r>
          </a:p>
        </p:txBody>
      </p:sp>
    </p:spTree>
    <p:extLst>
      <p:ext uri="{BB962C8B-B14F-4D97-AF65-F5344CB8AC3E}">
        <p14:creationId xmlns:p14="http://schemas.microsoft.com/office/powerpoint/2010/main" val="114563915"/>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1_Process steps">
    <p:spTree>
      <p:nvGrpSpPr>
        <p:cNvPr id="1" name=""/>
        <p:cNvGrpSpPr/>
        <p:nvPr/>
      </p:nvGrpSpPr>
      <p:grpSpPr>
        <a:xfrm>
          <a:off x="0" y="0"/>
          <a:ext cx="0" cy="0"/>
          <a:chOff x="0" y="0"/>
          <a:chExt cx="0" cy="0"/>
        </a:xfrm>
      </p:grpSpPr>
      <p:cxnSp>
        <p:nvCxnSpPr>
          <p:cNvPr id="3" name="Straight Connector 2"/>
          <p:cNvCxnSpPr/>
          <p:nvPr userDrawn="1"/>
        </p:nvCxnSpPr>
        <p:spPr>
          <a:xfrm>
            <a:off x="6019800" y="3236646"/>
            <a:ext cx="0" cy="3621354"/>
          </a:xfrm>
          <a:prstGeom prst="line">
            <a:avLst/>
          </a:prstGeom>
          <a:ln w="127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4" name="Oval 3"/>
          <p:cNvSpPr/>
          <p:nvPr userDrawn="1"/>
        </p:nvSpPr>
        <p:spPr>
          <a:xfrm>
            <a:off x="5486400" y="2703246"/>
            <a:ext cx="1066800" cy="10668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Georgia"/>
              <a:ea typeface="+mn-ea"/>
              <a:cs typeface="+mn-cs"/>
            </a:endParaRPr>
          </a:p>
        </p:txBody>
      </p:sp>
      <p:sp>
        <p:nvSpPr>
          <p:cNvPr id="17" name="Oval 16"/>
          <p:cNvSpPr/>
          <p:nvPr userDrawn="1"/>
        </p:nvSpPr>
        <p:spPr>
          <a:xfrm>
            <a:off x="5486400" y="4472920"/>
            <a:ext cx="1066800" cy="10668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Georgia"/>
              <a:ea typeface="+mn-ea"/>
              <a:cs typeface="+mn-cs"/>
            </a:endParaRPr>
          </a:p>
        </p:txBody>
      </p:sp>
      <p:sp>
        <p:nvSpPr>
          <p:cNvPr id="18" name="Text Placeholder 22"/>
          <p:cNvSpPr>
            <a:spLocks noGrp="1"/>
          </p:cNvSpPr>
          <p:nvPr>
            <p:ph type="body" sz="quarter" idx="13" hasCustomPrompt="1"/>
          </p:nvPr>
        </p:nvSpPr>
        <p:spPr>
          <a:xfrm>
            <a:off x="6846684" y="2821877"/>
            <a:ext cx="2741202" cy="829538"/>
          </a:xfrm>
          <a:prstGeom prst="rect">
            <a:avLst/>
          </a:prstGeom>
        </p:spPr>
        <p:txBody>
          <a:bodyPr/>
          <a:lstStyle>
            <a:lvl1pPr marL="0" indent="0" algn="l">
              <a:buClr>
                <a:srgbClr val="FF545F"/>
              </a:buClr>
              <a:buFont typeface="Arial" panose="020B0604020202020204" pitchFamily="34" charset="0"/>
              <a:buNone/>
              <a:defRPr sz="1200">
                <a:solidFill>
                  <a:srgbClr val="063161"/>
                </a:solidFill>
                <a:latin typeface="Georgia" panose="02040502050405020303" pitchFamily="18" charset="0"/>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a:t>
            </a:r>
          </a:p>
        </p:txBody>
      </p:sp>
      <p:sp>
        <p:nvSpPr>
          <p:cNvPr id="19" name="Text Placeholder 22"/>
          <p:cNvSpPr>
            <a:spLocks noGrp="1"/>
          </p:cNvSpPr>
          <p:nvPr>
            <p:ph type="body" sz="quarter" idx="18" hasCustomPrompt="1"/>
          </p:nvPr>
        </p:nvSpPr>
        <p:spPr>
          <a:xfrm>
            <a:off x="3657600" y="2988382"/>
            <a:ext cx="1535316" cy="496528"/>
          </a:xfrm>
          <a:prstGeom prst="rect">
            <a:avLst/>
          </a:prstGeom>
        </p:spPr>
        <p:txBody>
          <a:bodyPr/>
          <a:lstStyle>
            <a:lvl1pPr marL="0" indent="0" algn="r">
              <a:buClr>
                <a:srgbClr val="FF545F"/>
              </a:buClr>
              <a:buFont typeface="Arial" panose="020B0604020202020204" pitchFamily="34" charset="0"/>
              <a:buNone/>
              <a:defRPr sz="2800" baseline="30000">
                <a:solidFill>
                  <a:schemeClr val="accent1"/>
                </a:solidFill>
                <a:latin typeface="Georgia" panose="02040502050405020303" pitchFamily="18" charset="0"/>
              </a:defRPr>
            </a:lvl1pPr>
          </a:lstStyle>
          <a:p>
            <a:pPr lvl="0"/>
            <a:r>
              <a:rPr lang="en-US"/>
              <a:t>Heading of 1st point</a:t>
            </a:r>
          </a:p>
        </p:txBody>
      </p:sp>
      <p:sp>
        <p:nvSpPr>
          <p:cNvPr id="20" name="Text Placeholder 22"/>
          <p:cNvSpPr>
            <a:spLocks noGrp="1"/>
          </p:cNvSpPr>
          <p:nvPr>
            <p:ph type="body" sz="quarter" idx="19" hasCustomPrompt="1"/>
          </p:nvPr>
        </p:nvSpPr>
        <p:spPr>
          <a:xfrm>
            <a:off x="6846684" y="4758056"/>
            <a:ext cx="1535316" cy="496528"/>
          </a:xfrm>
          <a:prstGeom prst="rect">
            <a:avLst/>
          </a:prstGeom>
        </p:spPr>
        <p:txBody>
          <a:bodyPr/>
          <a:lstStyle>
            <a:lvl1pPr marL="0" indent="0" algn="l">
              <a:buClr>
                <a:srgbClr val="FF545F"/>
              </a:buClr>
              <a:buFont typeface="Arial" panose="020B0604020202020204" pitchFamily="34" charset="0"/>
              <a:buNone/>
              <a:defRPr sz="2800" baseline="30000">
                <a:solidFill>
                  <a:schemeClr val="accent1"/>
                </a:solidFill>
                <a:latin typeface="Georgia" panose="02040502050405020303" pitchFamily="18" charset="0"/>
              </a:defRPr>
            </a:lvl1pPr>
          </a:lstStyle>
          <a:p>
            <a:pPr lvl="0"/>
            <a:r>
              <a:rPr lang="en-US"/>
              <a:t>Heading of 1st point</a:t>
            </a:r>
          </a:p>
        </p:txBody>
      </p:sp>
      <p:sp>
        <p:nvSpPr>
          <p:cNvPr id="23" name="Text Placeholder 22"/>
          <p:cNvSpPr>
            <a:spLocks noGrp="1"/>
          </p:cNvSpPr>
          <p:nvPr>
            <p:ph type="body" sz="quarter" idx="20" hasCustomPrompt="1"/>
          </p:nvPr>
        </p:nvSpPr>
        <p:spPr>
          <a:xfrm>
            <a:off x="2451714" y="4591551"/>
            <a:ext cx="2741202" cy="829538"/>
          </a:xfrm>
          <a:prstGeom prst="rect">
            <a:avLst/>
          </a:prstGeom>
        </p:spPr>
        <p:txBody>
          <a:bodyPr/>
          <a:lstStyle>
            <a:lvl1pPr marL="0" indent="0" algn="l">
              <a:buClr>
                <a:srgbClr val="FF545F"/>
              </a:buClr>
              <a:buFont typeface="Arial" panose="020B0604020202020204" pitchFamily="34" charset="0"/>
              <a:buNone/>
              <a:defRPr sz="1200">
                <a:solidFill>
                  <a:srgbClr val="063161"/>
                </a:solidFill>
                <a:latin typeface="Georgia" panose="02040502050405020303" pitchFamily="18" charset="0"/>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a:t>
            </a:r>
          </a:p>
        </p:txBody>
      </p:sp>
      <p:sp>
        <p:nvSpPr>
          <p:cNvPr id="24" name="Text Placeholder 22"/>
          <p:cNvSpPr>
            <a:spLocks noGrp="1"/>
          </p:cNvSpPr>
          <p:nvPr>
            <p:ph type="body" sz="quarter" idx="21" hasCustomPrompt="1"/>
          </p:nvPr>
        </p:nvSpPr>
        <p:spPr>
          <a:xfrm>
            <a:off x="5764760" y="2977614"/>
            <a:ext cx="510080" cy="496528"/>
          </a:xfrm>
          <a:prstGeom prst="rect">
            <a:avLst/>
          </a:prstGeom>
        </p:spPr>
        <p:txBody>
          <a:bodyPr/>
          <a:lstStyle>
            <a:lvl1pPr marL="0" indent="0" algn="ctr">
              <a:buClr>
                <a:srgbClr val="FF545F"/>
              </a:buClr>
              <a:buFont typeface="Arial" panose="020B0604020202020204" pitchFamily="34" charset="0"/>
              <a:buNone/>
              <a:defRPr sz="8800" baseline="30000">
                <a:solidFill>
                  <a:schemeClr val="bg1"/>
                </a:solidFill>
                <a:latin typeface="Georgia" panose="02040502050405020303" pitchFamily="18" charset="0"/>
              </a:defRPr>
            </a:lvl1pPr>
          </a:lstStyle>
          <a:p>
            <a:pPr lvl="0"/>
            <a:r>
              <a:rPr lang="en-US"/>
              <a:t>1</a:t>
            </a:r>
          </a:p>
        </p:txBody>
      </p:sp>
      <p:sp>
        <p:nvSpPr>
          <p:cNvPr id="25" name="Text Placeholder 22"/>
          <p:cNvSpPr>
            <a:spLocks noGrp="1"/>
          </p:cNvSpPr>
          <p:nvPr>
            <p:ph type="body" sz="quarter" idx="22" hasCustomPrompt="1"/>
          </p:nvPr>
        </p:nvSpPr>
        <p:spPr>
          <a:xfrm>
            <a:off x="5764760" y="4757795"/>
            <a:ext cx="510080" cy="496528"/>
          </a:xfrm>
          <a:prstGeom prst="rect">
            <a:avLst/>
          </a:prstGeom>
        </p:spPr>
        <p:txBody>
          <a:bodyPr/>
          <a:lstStyle>
            <a:lvl1pPr marL="0" indent="0" algn="ctr">
              <a:buClr>
                <a:srgbClr val="FF545F"/>
              </a:buClr>
              <a:buFont typeface="Arial" panose="020B0604020202020204" pitchFamily="34" charset="0"/>
              <a:buNone/>
              <a:defRPr sz="8800" baseline="30000">
                <a:solidFill>
                  <a:schemeClr val="bg1"/>
                </a:solidFill>
                <a:latin typeface="Georgia" panose="02040502050405020303" pitchFamily="18" charset="0"/>
              </a:defRPr>
            </a:lvl1pPr>
          </a:lstStyle>
          <a:p>
            <a:pPr lvl="0"/>
            <a:r>
              <a:rPr lang="en-US"/>
              <a:t>2</a:t>
            </a:r>
          </a:p>
        </p:txBody>
      </p:sp>
      <p:sp>
        <p:nvSpPr>
          <p:cNvPr id="36" name="Slide Number Placeholder 5"/>
          <p:cNvSpPr txBox="1">
            <a:spLocks/>
          </p:cNvSpPr>
          <p:nvPr userDrawn="1"/>
        </p:nvSpPr>
        <p:spPr>
          <a:xfrm>
            <a:off x="464594" y="6546567"/>
            <a:ext cx="682256" cy="215444"/>
          </a:xfrm>
          <a:prstGeom prst="rect">
            <a:avLst/>
          </a:prstGeom>
        </p:spPr>
        <p:txBody>
          <a:bodyPr lIns="0" tIns="0" rIns="0" bIns="0" anchor="ctr">
            <a:noAutofit/>
          </a:bodyPr>
          <a:lstStyle>
            <a:defPPr>
              <a:defRPr lang="en-US"/>
            </a:defPPr>
            <a:lvl1pPr marL="0" algn="l" defTabSz="914400" rtl="0" eaLnBrk="1" latinLnBrk="0" hangingPunct="1">
              <a:defRPr sz="800" kern="1200">
                <a:solidFill>
                  <a:srgbClr val="053061"/>
                </a:solidFill>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A285110E-A93C-E24B-BA01-8EFF0EF70079}" type="slidenum">
              <a:rPr kumimoji="0" lang="en-US" sz="800" b="1" i="0" u="none" strike="noStrike" kern="1200" cap="none" spc="0" normalizeH="0" baseline="0" noProof="0" smtClean="0">
                <a:ln>
                  <a:noFill/>
                </a:ln>
                <a:solidFill>
                  <a:srgbClr val="073262"/>
                </a:solidFill>
                <a:effectLst/>
                <a:uLnTx/>
                <a:uFillTx/>
                <a:latin typeface="Georgia"/>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800" b="1" i="0" u="none" strike="noStrike" kern="1200" cap="none" spc="0" normalizeH="0" baseline="0" noProof="0">
              <a:ln>
                <a:noFill/>
              </a:ln>
              <a:solidFill>
                <a:srgbClr val="073262"/>
              </a:solidFill>
              <a:effectLst/>
              <a:uLnTx/>
              <a:uFillTx/>
              <a:latin typeface="Georgia"/>
            </a:endParaRPr>
          </a:p>
        </p:txBody>
      </p:sp>
      <p:sp>
        <p:nvSpPr>
          <p:cNvPr id="37" name="TextBox 36"/>
          <p:cNvSpPr txBox="1"/>
          <p:nvPr userDrawn="1"/>
        </p:nvSpPr>
        <p:spPr>
          <a:xfrm>
            <a:off x="805722" y="6546567"/>
            <a:ext cx="2361408" cy="215444"/>
          </a:xfrm>
          <a:prstGeom prst="rect">
            <a:avLst/>
          </a:prstGeom>
          <a:noFill/>
        </p:spPr>
        <p:txBody>
          <a:bodyPr wrap="square" lIns="0" tIns="0" rIns="0" b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73262"/>
                </a:solidFill>
                <a:effectLst/>
                <a:uLnTx/>
                <a:uFillTx/>
                <a:latin typeface="Georgia"/>
                <a:ea typeface="Georgia" charset="0"/>
                <a:cs typeface="Georgia" charset="0"/>
              </a:rPr>
              <a:t>® 2017 Copyright Genpact. All Rights Reserved.</a:t>
            </a:r>
          </a:p>
        </p:txBody>
      </p:sp>
      <p:pic>
        <p:nvPicPr>
          <p:cNvPr id="38" name="Picture 37"/>
          <p:cNvPicPr>
            <a:picLocks noChangeAspect="1"/>
          </p:cNvPicPr>
          <p:nvPr userDrawn="1"/>
        </p:nvPicPr>
        <p:blipFill>
          <a:blip r:embed="rId2"/>
          <a:stretch>
            <a:fillRect/>
          </a:stretch>
        </p:blipFill>
        <p:spPr>
          <a:xfrm>
            <a:off x="10893034" y="6462131"/>
            <a:ext cx="839972" cy="309081"/>
          </a:xfrm>
          <a:prstGeom prst="rect">
            <a:avLst/>
          </a:prstGeom>
        </p:spPr>
      </p:pic>
      <p:sp>
        <p:nvSpPr>
          <p:cNvPr id="39" name="Text Placeholder 22"/>
          <p:cNvSpPr>
            <a:spLocks noGrp="1"/>
          </p:cNvSpPr>
          <p:nvPr>
            <p:ph type="body" sz="quarter" idx="11" hasCustomPrompt="1"/>
          </p:nvPr>
        </p:nvSpPr>
        <p:spPr>
          <a:xfrm>
            <a:off x="457199" y="445843"/>
            <a:ext cx="5525805" cy="533400"/>
          </a:xfrm>
          <a:prstGeom prst="rect">
            <a:avLst/>
          </a:prstGeom>
        </p:spPr>
        <p:txBody>
          <a:bodyPr/>
          <a:lstStyle>
            <a:lvl1pPr>
              <a:defRPr sz="3000">
                <a:solidFill>
                  <a:srgbClr val="063161"/>
                </a:solidFill>
                <a:latin typeface="Georgia" panose="02040502050405020303" pitchFamily="18" charset="0"/>
              </a:defRPr>
            </a:lvl1pPr>
          </a:lstStyle>
          <a:p>
            <a:pPr lvl="0"/>
            <a:r>
              <a:rPr lang="en-IN"/>
              <a:t>Content slide title goes here</a:t>
            </a:r>
            <a:endParaRPr lang="en-US"/>
          </a:p>
        </p:txBody>
      </p:sp>
      <p:sp>
        <p:nvSpPr>
          <p:cNvPr id="40" name="Text Placeholder 22"/>
          <p:cNvSpPr>
            <a:spLocks noGrp="1"/>
          </p:cNvSpPr>
          <p:nvPr>
            <p:ph type="body" sz="quarter" idx="12" hasCustomPrompt="1"/>
          </p:nvPr>
        </p:nvSpPr>
        <p:spPr>
          <a:xfrm>
            <a:off x="457200" y="1022785"/>
            <a:ext cx="8153400" cy="533400"/>
          </a:xfrm>
          <a:prstGeom prst="rect">
            <a:avLst/>
          </a:prstGeom>
        </p:spPr>
        <p:txBody>
          <a:bodyPr/>
          <a:lstStyle>
            <a:lvl1pPr>
              <a:defRPr sz="2200">
                <a:solidFill>
                  <a:srgbClr val="063161"/>
                </a:solidFill>
                <a:latin typeface="Georgia" panose="02040502050405020303" pitchFamily="18" charset="0"/>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endParaRPr lang="en-US"/>
          </a:p>
        </p:txBody>
      </p:sp>
    </p:spTree>
    <p:extLst>
      <p:ext uri="{BB962C8B-B14F-4D97-AF65-F5344CB8AC3E}">
        <p14:creationId xmlns:p14="http://schemas.microsoft.com/office/powerpoint/2010/main" val="73446807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_Cover Slid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0" y="0"/>
            <a:ext cx="12192000" cy="6858000"/>
          </a:xfrm>
          <a:prstGeom prst="rect">
            <a:avLst/>
          </a:prstGeom>
        </p:spPr>
      </p:pic>
      <p:sp>
        <p:nvSpPr>
          <p:cNvPr id="10" name="Title 4"/>
          <p:cNvSpPr txBox="1">
            <a:spLocks/>
          </p:cNvSpPr>
          <p:nvPr userDrawn="1"/>
        </p:nvSpPr>
        <p:spPr>
          <a:xfrm>
            <a:off x="4978066" y="6588295"/>
            <a:ext cx="2235868" cy="110800"/>
          </a:xfrm>
          <a:prstGeom prst="rect">
            <a:avLst/>
          </a:prstGeom>
        </p:spPr>
        <p:txBody>
          <a:bodyPr wrap="none" lIns="91440" tIns="0" rIns="45720" bIns="0">
            <a:noAutofit/>
          </a:bodyPr>
          <a:lstStyle>
            <a:lvl1pPr algn="l" defTabSz="914400" rtl="0" eaLnBrk="1" latinLnBrk="0" hangingPunct="1">
              <a:lnSpc>
                <a:spcPct val="90000"/>
              </a:lnSpc>
              <a:spcBef>
                <a:spcPct val="0"/>
              </a:spcBef>
              <a:buNone/>
              <a:defRPr sz="3000" kern="1200">
                <a:solidFill>
                  <a:srgbClr val="053061"/>
                </a:solidFill>
                <a:latin typeface="Georgia" charset="0"/>
                <a:ea typeface="Georgia" charset="0"/>
                <a:cs typeface="Georgia" charset="0"/>
              </a:defRPr>
            </a:lvl1pPr>
          </a:lstStyle>
          <a:p>
            <a:r>
              <a:rPr lang="en-US" sz="800">
                <a:solidFill>
                  <a:schemeClr val="bg1"/>
                </a:solidFill>
                <a:latin typeface="+mn-lt"/>
                <a:ea typeface="Calibri" charset="0"/>
                <a:cs typeface="Calibri" charset="0"/>
              </a:rPr>
              <a:t>® 2019 Copyright Genpact. All Rights Reserved.</a:t>
            </a:r>
          </a:p>
        </p:txBody>
      </p:sp>
      <p:sp>
        <p:nvSpPr>
          <p:cNvPr id="34" name="Text Placeholder 15"/>
          <p:cNvSpPr>
            <a:spLocks noGrp="1"/>
          </p:cNvSpPr>
          <p:nvPr userDrawn="1">
            <p:ph type="body" sz="quarter" idx="13" hasCustomPrompt="1"/>
          </p:nvPr>
        </p:nvSpPr>
        <p:spPr>
          <a:xfrm>
            <a:off x="3395129" y="4875063"/>
            <a:ext cx="5706542" cy="466794"/>
          </a:xfrm>
          <a:prstGeom prst="rect">
            <a:avLst/>
          </a:prstGeom>
        </p:spPr>
        <p:txBody>
          <a:bodyPr lIns="91440" tIns="91440" rIns="45720" bIns="91440" anchor="ctr" anchorCtr="0">
            <a:noAutofit/>
          </a:bodyPr>
          <a:lstStyle>
            <a:lvl1pPr algn="ctr">
              <a:lnSpc>
                <a:spcPct val="100000"/>
              </a:lnSpc>
              <a:defRPr sz="2000">
                <a:solidFill>
                  <a:schemeClr val="bg1"/>
                </a:solidFill>
                <a:latin typeface="+mn-lt"/>
              </a:defRPr>
            </a:lvl1pPr>
            <a:lvl2pPr algn="l">
              <a:defRPr/>
            </a:lvl2pPr>
          </a:lstStyle>
          <a:p>
            <a:pPr lvl="0"/>
            <a:r>
              <a:rPr lang="en-US"/>
              <a:t>Sub title | Date</a:t>
            </a:r>
          </a:p>
        </p:txBody>
      </p:sp>
      <p:sp>
        <p:nvSpPr>
          <p:cNvPr id="35" name="Text Placeholder 4"/>
          <p:cNvSpPr>
            <a:spLocks noGrp="1"/>
          </p:cNvSpPr>
          <p:nvPr userDrawn="1">
            <p:ph type="body" sz="quarter" idx="14" hasCustomPrompt="1"/>
          </p:nvPr>
        </p:nvSpPr>
        <p:spPr>
          <a:xfrm>
            <a:off x="2895600" y="2514600"/>
            <a:ext cx="6705600" cy="2226205"/>
          </a:xfrm>
          <a:prstGeom prst="rect">
            <a:avLst/>
          </a:prstGeom>
        </p:spPr>
        <p:txBody>
          <a:bodyPr lIns="91440" tIns="91440" rIns="45720" bIns="91440" anchor="ctr" anchorCtr="0"/>
          <a:lstStyle>
            <a:lvl1pPr algn="ctr">
              <a:lnSpc>
                <a:spcPct val="100000"/>
              </a:lnSpc>
              <a:defRPr kumimoji="0" lang="en-US" sz="4000" b="0" i="0" u="none" strike="noStrike" kern="1200" cap="none" spc="0" normalizeH="0" baseline="0" dirty="0" smtClean="0">
                <a:ln>
                  <a:noFill/>
                </a:ln>
                <a:solidFill>
                  <a:schemeClr val="bg1"/>
                </a:solidFill>
                <a:effectLst/>
                <a:uLnTx/>
                <a:uFillTx/>
                <a:latin typeface="+mn-lt"/>
                <a:ea typeface="+mn-ea"/>
                <a:cs typeface="+mn-cs"/>
              </a:defRPr>
            </a:lvl1pPr>
            <a:lvl2pP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stStyle>
          <a:p>
            <a:pPr lvl="0"/>
            <a:r>
              <a:rPr lang="en-US"/>
              <a:t>Click to edit title text</a:t>
            </a:r>
          </a:p>
        </p:txBody>
      </p:sp>
      <p:pic>
        <p:nvPicPr>
          <p:cNvPr id="15" name="Picture 14"/>
          <p:cNvPicPr>
            <a:picLocks noChangeAspect="1"/>
          </p:cNvPicPr>
          <p:nvPr userDrawn="1"/>
        </p:nvPicPr>
        <p:blipFill rotWithShape="1">
          <a:blip r:embed="rId3"/>
          <a:srcRect t="26874" b="-1"/>
          <a:stretch/>
        </p:blipFill>
        <p:spPr>
          <a:xfrm>
            <a:off x="5105400" y="0"/>
            <a:ext cx="2438400" cy="2483934"/>
          </a:xfrm>
          <a:prstGeom prst="rect">
            <a:avLst/>
          </a:prstGeom>
        </p:spPr>
      </p:pic>
      <p:pic>
        <p:nvPicPr>
          <p:cNvPr id="25" name="Picture 24"/>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04800" y="2980717"/>
            <a:ext cx="2009965" cy="896566"/>
          </a:xfrm>
          <a:prstGeom prst="rect">
            <a:avLst/>
          </a:prstGeom>
        </p:spPr>
      </p:pic>
      <p:pic>
        <p:nvPicPr>
          <p:cNvPr id="17" name="Picture 16"/>
          <p:cNvPicPr>
            <a:picLocks noChangeAspect="1"/>
          </p:cNvPicPr>
          <p:nvPr userDrawn="1"/>
        </p:nvPicPr>
        <p:blipFill>
          <a:blip r:embed="rId5" cstate="print">
            <a:extLst>
              <a:ext uri="{BEBA8EAE-BF5A-486C-A8C5-ECC9F3942E4B}">
                <a14:imgProps xmlns:a14="http://schemas.microsoft.com/office/drawing/2010/main">
                  <a14:imgLayer r:embed="rId6">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10287000" y="3110543"/>
            <a:ext cx="1534886" cy="636915"/>
          </a:xfrm>
          <a:prstGeom prst="rect">
            <a:avLst/>
          </a:prstGeom>
        </p:spPr>
      </p:pic>
    </p:spTree>
    <p:extLst>
      <p:ext uri="{BB962C8B-B14F-4D97-AF65-F5344CB8AC3E}">
        <p14:creationId xmlns:p14="http://schemas.microsoft.com/office/powerpoint/2010/main" val="2797471269"/>
      </p:ext>
    </p:extLst>
  </p:cSld>
  <p:clrMapOvr>
    <a:masterClrMapping/>
  </p:clrMapOvr>
  <p:extLst>
    <p:ext uri="{DCECCB84-F9BA-43D5-87BE-67443E8EF086}">
      <p15:sldGuideLst xmlns:p15="http://schemas.microsoft.com/office/powerpoint/2012/main">
        <p15:guide id="1" orient="horz" pos="2160">
          <p15:clr>
            <a:srgbClr val="FBAE40"/>
          </p15:clr>
        </p15:guide>
        <p15:guide id="2" pos="288">
          <p15:clr>
            <a:srgbClr val="FBAE40"/>
          </p15:clr>
        </p15:guide>
        <p15:guide id="3" pos="7392">
          <p15:clr>
            <a:srgbClr val="FBAE40"/>
          </p15:clr>
        </p15:guide>
        <p15:guide id="4" orient="horz" pos="312">
          <p15:clr>
            <a:srgbClr val="FBAE4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1_Process steps continue">
    <p:spTree>
      <p:nvGrpSpPr>
        <p:cNvPr id="1" name=""/>
        <p:cNvGrpSpPr/>
        <p:nvPr/>
      </p:nvGrpSpPr>
      <p:grpSpPr>
        <a:xfrm>
          <a:off x="0" y="0"/>
          <a:ext cx="0" cy="0"/>
          <a:chOff x="0" y="0"/>
          <a:chExt cx="0" cy="0"/>
        </a:xfrm>
      </p:grpSpPr>
      <p:cxnSp>
        <p:nvCxnSpPr>
          <p:cNvPr id="3" name="Straight Connector 2"/>
          <p:cNvCxnSpPr/>
          <p:nvPr userDrawn="1"/>
        </p:nvCxnSpPr>
        <p:spPr>
          <a:xfrm>
            <a:off x="6019800" y="1"/>
            <a:ext cx="0" cy="6864349"/>
          </a:xfrm>
          <a:prstGeom prst="line">
            <a:avLst/>
          </a:prstGeom>
          <a:ln w="127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4" name="Oval 3"/>
          <p:cNvSpPr/>
          <p:nvPr userDrawn="1"/>
        </p:nvSpPr>
        <p:spPr>
          <a:xfrm>
            <a:off x="5486400" y="1160463"/>
            <a:ext cx="1066800" cy="10668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Georgia"/>
              <a:ea typeface="+mn-ea"/>
              <a:cs typeface="+mn-cs"/>
            </a:endParaRPr>
          </a:p>
        </p:txBody>
      </p:sp>
      <p:sp>
        <p:nvSpPr>
          <p:cNvPr id="17" name="Oval 16"/>
          <p:cNvSpPr/>
          <p:nvPr userDrawn="1"/>
        </p:nvSpPr>
        <p:spPr>
          <a:xfrm>
            <a:off x="5486400" y="2648170"/>
            <a:ext cx="1066800" cy="10668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Georgia"/>
              <a:ea typeface="+mn-ea"/>
              <a:cs typeface="+mn-cs"/>
            </a:endParaRPr>
          </a:p>
        </p:txBody>
      </p:sp>
      <p:sp>
        <p:nvSpPr>
          <p:cNvPr id="18" name="Text Placeholder 22"/>
          <p:cNvSpPr>
            <a:spLocks noGrp="1"/>
          </p:cNvSpPr>
          <p:nvPr>
            <p:ph type="body" sz="quarter" idx="13" hasCustomPrompt="1"/>
          </p:nvPr>
        </p:nvSpPr>
        <p:spPr>
          <a:xfrm>
            <a:off x="6846684" y="1279094"/>
            <a:ext cx="2741202" cy="829538"/>
          </a:xfrm>
          <a:prstGeom prst="rect">
            <a:avLst/>
          </a:prstGeom>
        </p:spPr>
        <p:txBody>
          <a:bodyPr/>
          <a:lstStyle>
            <a:lvl1pPr marL="0" indent="0" algn="l">
              <a:buClr>
                <a:srgbClr val="FF545F"/>
              </a:buClr>
              <a:buFont typeface="Arial" panose="020B0604020202020204" pitchFamily="34" charset="0"/>
              <a:buNone/>
              <a:defRPr sz="1200">
                <a:solidFill>
                  <a:srgbClr val="063161"/>
                </a:solidFill>
                <a:latin typeface="Georgia" panose="02040502050405020303" pitchFamily="18" charset="0"/>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a:t>
            </a:r>
          </a:p>
        </p:txBody>
      </p:sp>
      <p:sp>
        <p:nvSpPr>
          <p:cNvPr id="19" name="Text Placeholder 22"/>
          <p:cNvSpPr>
            <a:spLocks noGrp="1"/>
          </p:cNvSpPr>
          <p:nvPr>
            <p:ph type="body" sz="quarter" idx="18" hasCustomPrompt="1"/>
          </p:nvPr>
        </p:nvSpPr>
        <p:spPr>
          <a:xfrm>
            <a:off x="3657600" y="1445599"/>
            <a:ext cx="1535316" cy="496528"/>
          </a:xfrm>
          <a:prstGeom prst="rect">
            <a:avLst/>
          </a:prstGeom>
        </p:spPr>
        <p:txBody>
          <a:bodyPr/>
          <a:lstStyle>
            <a:lvl1pPr marL="0" indent="0" algn="r">
              <a:buClr>
                <a:srgbClr val="FF545F"/>
              </a:buClr>
              <a:buFont typeface="Arial" panose="020B0604020202020204" pitchFamily="34" charset="0"/>
              <a:buNone/>
              <a:defRPr sz="2800" baseline="30000">
                <a:solidFill>
                  <a:schemeClr val="tx2"/>
                </a:solidFill>
                <a:latin typeface="Georgia" panose="02040502050405020303" pitchFamily="18" charset="0"/>
              </a:defRPr>
            </a:lvl1pPr>
          </a:lstStyle>
          <a:p>
            <a:pPr lvl="0"/>
            <a:r>
              <a:rPr lang="en-US"/>
              <a:t>Heading of 1st point</a:t>
            </a:r>
          </a:p>
        </p:txBody>
      </p:sp>
      <p:sp>
        <p:nvSpPr>
          <p:cNvPr id="20" name="Text Placeholder 22"/>
          <p:cNvSpPr>
            <a:spLocks noGrp="1"/>
          </p:cNvSpPr>
          <p:nvPr>
            <p:ph type="body" sz="quarter" idx="19" hasCustomPrompt="1"/>
          </p:nvPr>
        </p:nvSpPr>
        <p:spPr>
          <a:xfrm>
            <a:off x="6846684" y="2933306"/>
            <a:ext cx="1535316" cy="496528"/>
          </a:xfrm>
          <a:prstGeom prst="rect">
            <a:avLst/>
          </a:prstGeom>
        </p:spPr>
        <p:txBody>
          <a:bodyPr/>
          <a:lstStyle>
            <a:lvl1pPr marL="0" indent="0" algn="l">
              <a:buClr>
                <a:srgbClr val="FF545F"/>
              </a:buClr>
              <a:buFont typeface="Arial" panose="020B0604020202020204" pitchFamily="34" charset="0"/>
              <a:buNone/>
              <a:defRPr sz="2800" baseline="30000">
                <a:solidFill>
                  <a:schemeClr val="accent1"/>
                </a:solidFill>
                <a:latin typeface="Georgia" panose="02040502050405020303" pitchFamily="18" charset="0"/>
              </a:defRPr>
            </a:lvl1pPr>
          </a:lstStyle>
          <a:p>
            <a:pPr lvl="0"/>
            <a:r>
              <a:rPr lang="en-US"/>
              <a:t>Heading of 1st point</a:t>
            </a:r>
          </a:p>
        </p:txBody>
      </p:sp>
      <p:sp>
        <p:nvSpPr>
          <p:cNvPr id="23" name="Text Placeholder 22"/>
          <p:cNvSpPr>
            <a:spLocks noGrp="1"/>
          </p:cNvSpPr>
          <p:nvPr>
            <p:ph type="body" sz="quarter" idx="20" hasCustomPrompt="1"/>
          </p:nvPr>
        </p:nvSpPr>
        <p:spPr>
          <a:xfrm>
            <a:off x="2451714" y="2766801"/>
            <a:ext cx="2741202" cy="829538"/>
          </a:xfrm>
          <a:prstGeom prst="rect">
            <a:avLst/>
          </a:prstGeom>
        </p:spPr>
        <p:txBody>
          <a:bodyPr/>
          <a:lstStyle>
            <a:lvl1pPr marL="0" indent="0" algn="l">
              <a:buClr>
                <a:srgbClr val="FF545F"/>
              </a:buClr>
              <a:buFont typeface="Arial" panose="020B0604020202020204" pitchFamily="34" charset="0"/>
              <a:buNone/>
              <a:defRPr sz="1200">
                <a:solidFill>
                  <a:srgbClr val="063161"/>
                </a:solidFill>
                <a:latin typeface="Georgia" panose="02040502050405020303" pitchFamily="18" charset="0"/>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a:t>
            </a:r>
          </a:p>
        </p:txBody>
      </p:sp>
      <p:sp>
        <p:nvSpPr>
          <p:cNvPr id="24" name="Text Placeholder 22"/>
          <p:cNvSpPr>
            <a:spLocks noGrp="1"/>
          </p:cNvSpPr>
          <p:nvPr>
            <p:ph type="body" sz="quarter" idx="21" hasCustomPrompt="1"/>
          </p:nvPr>
        </p:nvSpPr>
        <p:spPr>
          <a:xfrm>
            <a:off x="5764760" y="1434831"/>
            <a:ext cx="510080" cy="496528"/>
          </a:xfrm>
          <a:prstGeom prst="rect">
            <a:avLst/>
          </a:prstGeom>
        </p:spPr>
        <p:txBody>
          <a:bodyPr/>
          <a:lstStyle>
            <a:lvl1pPr marL="0" indent="0" algn="ctr">
              <a:buClr>
                <a:srgbClr val="FF545F"/>
              </a:buClr>
              <a:buFont typeface="Arial" panose="020B0604020202020204" pitchFamily="34" charset="0"/>
              <a:buNone/>
              <a:defRPr sz="8800" baseline="30000">
                <a:solidFill>
                  <a:schemeClr val="bg1"/>
                </a:solidFill>
                <a:latin typeface="Georgia" panose="02040502050405020303" pitchFamily="18" charset="0"/>
              </a:defRPr>
            </a:lvl1pPr>
          </a:lstStyle>
          <a:p>
            <a:pPr lvl="0"/>
            <a:r>
              <a:rPr lang="en-US"/>
              <a:t>1</a:t>
            </a:r>
          </a:p>
        </p:txBody>
      </p:sp>
      <p:sp>
        <p:nvSpPr>
          <p:cNvPr id="25" name="Text Placeholder 22"/>
          <p:cNvSpPr>
            <a:spLocks noGrp="1"/>
          </p:cNvSpPr>
          <p:nvPr>
            <p:ph type="body" sz="quarter" idx="22" hasCustomPrompt="1"/>
          </p:nvPr>
        </p:nvSpPr>
        <p:spPr>
          <a:xfrm>
            <a:off x="5764760" y="2933045"/>
            <a:ext cx="510080" cy="496528"/>
          </a:xfrm>
          <a:prstGeom prst="rect">
            <a:avLst/>
          </a:prstGeom>
        </p:spPr>
        <p:txBody>
          <a:bodyPr/>
          <a:lstStyle>
            <a:lvl1pPr marL="0" indent="0" algn="ctr">
              <a:buClr>
                <a:srgbClr val="FF545F"/>
              </a:buClr>
              <a:buFont typeface="Arial" panose="020B0604020202020204" pitchFamily="34" charset="0"/>
              <a:buNone/>
              <a:defRPr sz="8800" baseline="30000">
                <a:solidFill>
                  <a:schemeClr val="bg1"/>
                </a:solidFill>
                <a:latin typeface="Georgia" panose="02040502050405020303" pitchFamily="18" charset="0"/>
              </a:defRPr>
            </a:lvl1pPr>
          </a:lstStyle>
          <a:p>
            <a:pPr lvl="0"/>
            <a:r>
              <a:rPr lang="en-US"/>
              <a:t>2</a:t>
            </a:r>
          </a:p>
        </p:txBody>
      </p:sp>
      <p:sp>
        <p:nvSpPr>
          <p:cNvPr id="22" name="Oval 21"/>
          <p:cNvSpPr/>
          <p:nvPr userDrawn="1"/>
        </p:nvSpPr>
        <p:spPr>
          <a:xfrm>
            <a:off x="5486400" y="4254508"/>
            <a:ext cx="1066800" cy="10668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Georgia"/>
              <a:ea typeface="+mn-ea"/>
              <a:cs typeface="+mn-cs"/>
            </a:endParaRPr>
          </a:p>
        </p:txBody>
      </p:sp>
      <p:sp>
        <p:nvSpPr>
          <p:cNvPr id="26" name="Text Placeholder 22"/>
          <p:cNvSpPr>
            <a:spLocks noGrp="1"/>
          </p:cNvSpPr>
          <p:nvPr>
            <p:ph type="body" sz="quarter" idx="23" hasCustomPrompt="1"/>
          </p:nvPr>
        </p:nvSpPr>
        <p:spPr>
          <a:xfrm>
            <a:off x="6846684" y="4373139"/>
            <a:ext cx="2741202" cy="829538"/>
          </a:xfrm>
          <a:prstGeom prst="rect">
            <a:avLst/>
          </a:prstGeom>
        </p:spPr>
        <p:txBody>
          <a:bodyPr/>
          <a:lstStyle>
            <a:lvl1pPr marL="0" indent="0" algn="l">
              <a:buClr>
                <a:srgbClr val="FF545F"/>
              </a:buClr>
              <a:buFont typeface="Arial" panose="020B0604020202020204" pitchFamily="34" charset="0"/>
              <a:buNone/>
              <a:defRPr sz="1200">
                <a:solidFill>
                  <a:srgbClr val="063161"/>
                </a:solidFill>
                <a:latin typeface="Georgia" panose="02040502050405020303" pitchFamily="18" charset="0"/>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a:t>
            </a:r>
          </a:p>
        </p:txBody>
      </p:sp>
      <p:sp>
        <p:nvSpPr>
          <p:cNvPr id="27" name="Text Placeholder 22"/>
          <p:cNvSpPr>
            <a:spLocks noGrp="1"/>
          </p:cNvSpPr>
          <p:nvPr>
            <p:ph type="body" sz="quarter" idx="24" hasCustomPrompt="1"/>
          </p:nvPr>
        </p:nvSpPr>
        <p:spPr>
          <a:xfrm>
            <a:off x="3657600" y="4539644"/>
            <a:ext cx="1535316" cy="496528"/>
          </a:xfrm>
          <a:prstGeom prst="rect">
            <a:avLst/>
          </a:prstGeom>
        </p:spPr>
        <p:txBody>
          <a:bodyPr/>
          <a:lstStyle>
            <a:lvl1pPr marL="0" indent="0" algn="r">
              <a:buClr>
                <a:srgbClr val="FF545F"/>
              </a:buClr>
              <a:buFont typeface="Arial" panose="020B0604020202020204" pitchFamily="34" charset="0"/>
              <a:buNone/>
              <a:defRPr sz="2800" baseline="30000">
                <a:solidFill>
                  <a:schemeClr val="accent1"/>
                </a:solidFill>
                <a:latin typeface="Georgia" panose="02040502050405020303" pitchFamily="18" charset="0"/>
              </a:defRPr>
            </a:lvl1pPr>
          </a:lstStyle>
          <a:p>
            <a:pPr lvl="0"/>
            <a:r>
              <a:rPr lang="en-US"/>
              <a:t>Heading of 1st point</a:t>
            </a:r>
          </a:p>
        </p:txBody>
      </p:sp>
      <p:sp>
        <p:nvSpPr>
          <p:cNvPr id="33" name="Text Placeholder 22"/>
          <p:cNvSpPr>
            <a:spLocks noGrp="1"/>
          </p:cNvSpPr>
          <p:nvPr>
            <p:ph type="body" sz="quarter" idx="25" hasCustomPrompt="1"/>
          </p:nvPr>
        </p:nvSpPr>
        <p:spPr>
          <a:xfrm>
            <a:off x="5764760" y="4528876"/>
            <a:ext cx="510080" cy="496528"/>
          </a:xfrm>
          <a:prstGeom prst="rect">
            <a:avLst/>
          </a:prstGeom>
        </p:spPr>
        <p:txBody>
          <a:bodyPr/>
          <a:lstStyle>
            <a:lvl1pPr marL="0" indent="0" algn="ctr">
              <a:buClr>
                <a:srgbClr val="FF545F"/>
              </a:buClr>
              <a:buFont typeface="Arial" panose="020B0604020202020204" pitchFamily="34" charset="0"/>
              <a:buNone/>
              <a:defRPr sz="8800" baseline="30000">
                <a:solidFill>
                  <a:schemeClr val="bg1"/>
                </a:solidFill>
                <a:latin typeface="Georgia" panose="02040502050405020303" pitchFamily="18" charset="0"/>
              </a:defRPr>
            </a:lvl1pPr>
          </a:lstStyle>
          <a:p>
            <a:pPr lvl="0"/>
            <a:r>
              <a:rPr lang="en-US"/>
              <a:t>3</a:t>
            </a:r>
          </a:p>
        </p:txBody>
      </p:sp>
      <p:sp>
        <p:nvSpPr>
          <p:cNvPr id="39" name="Slide Number Placeholder 5"/>
          <p:cNvSpPr txBox="1">
            <a:spLocks/>
          </p:cNvSpPr>
          <p:nvPr userDrawn="1"/>
        </p:nvSpPr>
        <p:spPr>
          <a:xfrm>
            <a:off x="464594" y="6546567"/>
            <a:ext cx="682256" cy="215444"/>
          </a:xfrm>
          <a:prstGeom prst="rect">
            <a:avLst/>
          </a:prstGeom>
        </p:spPr>
        <p:txBody>
          <a:bodyPr lIns="0" tIns="0" rIns="0" bIns="0" anchor="ctr">
            <a:noAutofit/>
          </a:bodyPr>
          <a:lstStyle>
            <a:defPPr>
              <a:defRPr lang="en-US"/>
            </a:defPPr>
            <a:lvl1pPr marL="0" algn="l" defTabSz="914400" rtl="0" eaLnBrk="1" latinLnBrk="0" hangingPunct="1">
              <a:defRPr sz="800" kern="1200">
                <a:solidFill>
                  <a:srgbClr val="053061"/>
                </a:solidFill>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A285110E-A93C-E24B-BA01-8EFF0EF70079}" type="slidenum">
              <a:rPr kumimoji="0" lang="en-US" sz="800" b="1" i="0" u="none" strike="noStrike" kern="1200" cap="none" spc="0" normalizeH="0" baseline="0" noProof="0" smtClean="0">
                <a:ln>
                  <a:noFill/>
                </a:ln>
                <a:solidFill>
                  <a:srgbClr val="073262"/>
                </a:solidFill>
                <a:effectLst/>
                <a:uLnTx/>
                <a:uFillTx/>
                <a:latin typeface="Georgia"/>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800" b="1" i="0" u="none" strike="noStrike" kern="1200" cap="none" spc="0" normalizeH="0" baseline="0" noProof="0">
              <a:ln>
                <a:noFill/>
              </a:ln>
              <a:solidFill>
                <a:srgbClr val="073262"/>
              </a:solidFill>
              <a:effectLst/>
              <a:uLnTx/>
              <a:uFillTx/>
              <a:latin typeface="Georgia"/>
            </a:endParaRPr>
          </a:p>
        </p:txBody>
      </p:sp>
      <p:sp>
        <p:nvSpPr>
          <p:cNvPr id="40" name="TextBox 39"/>
          <p:cNvSpPr txBox="1"/>
          <p:nvPr userDrawn="1"/>
        </p:nvSpPr>
        <p:spPr>
          <a:xfrm>
            <a:off x="805722" y="6546567"/>
            <a:ext cx="2361408" cy="215444"/>
          </a:xfrm>
          <a:prstGeom prst="rect">
            <a:avLst/>
          </a:prstGeom>
          <a:noFill/>
        </p:spPr>
        <p:txBody>
          <a:bodyPr wrap="square" lIns="0" tIns="0" rIns="0" b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73262"/>
                </a:solidFill>
                <a:effectLst/>
                <a:uLnTx/>
                <a:uFillTx/>
                <a:latin typeface="Georgia"/>
                <a:ea typeface="Georgia" charset="0"/>
                <a:cs typeface="Georgia" charset="0"/>
              </a:rPr>
              <a:t>® 2017 Copyright Genpact. All Rights Reserved.</a:t>
            </a:r>
          </a:p>
        </p:txBody>
      </p:sp>
      <p:pic>
        <p:nvPicPr>
          <p:cNvPr id="41" name="Picture 40"/>
          <p:cNvPicPr>
            <a:picLocks noChangeAspect="1"/>
          </p:cNvPicPr>
          <p:nvPr userDrawn="1"/>
        </p:nvPicPr>
        <p:blipFill>
          <a:blip r:embed="rId2"/>
          <a:stretch>
            <a:fillRect/>
          </a:stretch>
        </p:blipFill>
        <p:spPr>
          <a:xfrm>
            <a:off x="10893034" y="6462131"/>
            <a:ext cx="839972" cy="309081"/>
          </a:xfrm>
          <a:prstGeom prst="rect">
            <a:avLst/>
          </a:prstGeom>
        </p:spPr>
      </p:pic>
    </p:spTree>
    <p:extLst>
      <p:ext uri="{BB962C8B-B14F-4D97-AF65-F5344CB8AC3E}">
        <p14:creationId xmlns:p14="http://schemas.microsoft.com/office/powerpoint/2010/main" val="1807562921"/>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1_Thank You Option 1">
    <p:spTree>
      <p:nvGrpSpPr>
        <p:cNvPr id="1" name=""/>
        <p:cNvGrpSpPr/>
        <p:nvPr/>
      </p:nvGrpSpPr>
      <p:grpSpPr>
        <a:xfrm>
          <a:off x="0" y="0"/>
          <a:ext cx="0" cy="0"/>
          <a:chOff x="0" y="0"/>
          <a:chExt cx="0" cy="0"/>
        </a:xfrm>
      </p:grpSpPr>
      <p:sp>
        <p:nvSpPr>
          <p:cNvPr id="48" name="Rectangle 47"/>
          <p:cNvSpPr/>
          <p:nvPr userDrawn="1"/>
        </p:nvSpPr>
        <p:spPr>
          <a:xfrm>
            <a:off x="0" y="0"/>
            <a:ext cx="12192000" cy="6858000"/>
          </a:xfrm>
          <a:prstGeom prst="rect">
            <a:avLst/>
          </a:prstGeom>
          <a:solidFill>
            <a:srgbClr val="0732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Georgia"/>
              <a:ea typeface="+mn-ea"/>
              <a:cs typeface="+mn-cs"/>
            </a:endParaRPr>
          </a:p>
        </p:txBody>
      </p:sp>
      <p:sp>
        <p:nvSpPr>
          <p:cNvPr id="3" name="Text Placeholder 2"/>
          <p:cNvSpPr>
            <a:spLocks noGrp="1"/>
          </p:cNvSpPr>
          <p:nvPr>
            <p:ph type="body" sz="quarter" idx="10" hasCustomPrompt="1"/>
          </p:nvPr>
        </p:nvSpPr>
        <p:spPr>
          <a:xfrm>
            <a:off x="457200" y="2514600"/>
            <a:ext cx="6019800" cy="1371600"/>
          </a:xfrm>
          <a:prstGeom prst="rect">
            <a:avLst/>
          </a:prstGeom>
        </p:spPr>
        <p:txBody>
          <a:bodyPr/>
          <a:lstStyle>
            <a:lvl1pPr>
              <a:defRPr sz="8800" baseline="0">
                <a:solidFill>
                  <a:schemeClr val="bg1"/>
                </a:solidFill>
              </a:defRPr>
            </a:lvl1pPr>
          </a:lstStyle>
          <a:p>
            <a:pPr lvl="0"/>
            <a:r>
              <a:rPr lang="en-US"/>
              <a:t>Thank you.</a:t>
            </a:r>
            <a:endParaRPr lang="en-IN"/>
          </a:p>
        </p:txBody>
      </p:sp>
      <p:sp>
        <p:nvSpPr>
          <p:cNvPr id="46" name="Text Placeholder 2"/>
          <p:cNvSpPr>
            <a:spLocks noGrp="1"/>
          </p:cNvSpPr>
          <p:nvPr>
            <p:ph type="body" sz="quarter" idx="12" hasCustomPrompt="1"/>
          </p:nvPr>
        </p:nvSpPr>
        <p:spPr>
          <a:xfrm>
            <a:off x="457200" y="6262963"/>
            <a:ext cx="6019800" cy="249839"/>
          </a:xfrm>
          <a:prstGeom prst="rect">
            <a:avLst/>
          </a:prstGeom>
        </p:spPr>
        <p:txBody>
          <a:bodyPr/>
          <a:lstStyle>
            <a:lvl1pPr>
              <a:defRPr sz="800" baseline="0">
                <a:solidFill>
                  <a:schemeClr val="bg1"/>
                </a:solidFill>
                <a:latin typeface="+mn-lt"/>
              </a:defRPr>
            </a:lvl1pPr>
          </a:lstStyle>
          <a:p>
            <a:pPr lvl="0"/>
            <a:r>
              <a:rPr lang="en-IN"/>
              <a:t>® 2017 Copyright </a:t>
            </a:r>
            <a:r>
              <a:rPr lang="en-IN" err="1"/>
              <a:t>Genpact</a:t>
            </a:r>
            <a:r>
              <a:rPr lang="en-IN"/>
              <a:t>. All Rights Reserved.</a:t>
            </a:r>
          </a:p>
        </p:txBody>
      </p:sp>
      <p:pic>
        <p:nvPicPr>
          <p:cNvPr id="47" name="Picture 46"/>
          <p:cNvPicPr>
            <a:picLocks noChangeAspect="1"/>
          </p:cNvPicPr>
          <p:nvPr userDrawn="1"/>
        </p:nvPicPr>
        <p:blipFill>
          <a:blip r:embed="rId2"/>
          <a:stretch>
            <a:fillRect/>
          </a:stretch>
        </p:blipFill>
        <p:spPr>
          <a:xfrm>
            <a:off x="457200" y="5181600"/>
            <a:ext cx="2465644" cy="907105"/>
          </a:xfrm>
          <a:prstGeom prst="rect">
            <a:avLst/>
          </a:prstGeom>
        </p:spPr>
      </p:pic>
      <p:pic>
        <p:nvPicPr>
          <p:cNvPr id="49" name="Picture 48"/>
          <p:cNvPicPr>
            <a:picLocks noChangeAspect="1"/>
          </p:cNvPicPr>
          <p:nvPr userDrawn="1"/>
        </p:nvPicPr>
        <p:blipFill rotWithShape="1">
          <a:blip r:embed="rId3"/>
          <a:srcRect t="26190"/>
          <a:stretch/>
        </p:blipFill>
        <p:spPr>
          <a:xfrm>
            <a:off x="8001000" y="0"/>
            <a:ext cx="4191000" cy="4309139"/>
          </a:xfrm>
          <a:prstGeom prst="rect">
            <a:avLst/>
          </a:prstGeom>
        </p:spPr>
      </p:pic>
    </p:spTree>
    <p:extLst>
      <p:ext uri="{BB962C8B-B14F-4D97-AF65-F5344CB8AC3E}">
        <p14:creationId xmlns:p14="http://schemas.microsoft.com/office/powerpoint/2010/main" val="155133616"/>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1_Thank You Option 2">
    <p:spTree>
      <p:nvGrpSpPr>
        <p:cNvPr id="1" name=""/>
        <p:cNvGrpSpPr/>
        <p:nvPr/>
      </p:nvGrpSpPr>
      <p:grpSpPr>
        <a:xfrm>
          <a:off x="0" y="0"/>
          <a:ext cx="0" cy="0"/>
          <a:chOff x="0" y="0"/>
          <a:chExt cx="0" cy="0"/>
        </a:xfrm>
      </p:grpSpPr>
      <p:sp>
        <p:nvSpPr>
          <p:cNvPr id="3" name="Text Placeholder 2"/>
          <p:cNvSpPr>
            <a:spLocks noGrp="1"/>
          </p:cNvSpPr>
          <p:nvPr>
            <p:ph type="body" sz="quarter" idx="10" hasCustomPrompt="1"/>
          </p:nvPr>
        </p:nvSpPr>
        <p:spPr>
          <a:xfrm>
            <a:off x="457200" y="2514600"/>
            <a:ext cx="6019800" cy="1371600"/>
          </a:xfrm>
          <a:prstGeom prst="rect">
            <a:avLst/>
          </a:prstGeom>
        </p:spPr>
        <p:txBody>
          <a:bodyPr/>
          <a:lstStyle>
            <a:lvl1pPr>
              <a:defRPr sz="8800" baseline="0">
                <a:solidFill>
                  <a:schemeClr val="accent3"/>
                </a:solidFill>
              </a:defRPr>
            </a:lvl1pPr>
          </a:lstStyle>
          <a:p>
            <a:pPr lvl="0"/>
            <a:r>
              <a:rPr lang="en-US"/>
              <a:t>Thank you.</a:t>
            </a:r>
            <a:endParaRPr lang="en-IN"/>
          </a:p>
        </p:txBody>
      </p:sp>
      <p:sp>
        <p:nvSpPr>
          <p:cNvPr id="46" name="Text Placeholder 2"/>
          <p:cNvSpPr>
            <a:spLocks noGrp="1"/>
          </p:cNvSpPr>
          <p:nvPr>
            <p:ph type="body" sz="quarter" idx="12" hasCustomPrompt="1"/>
          </p:nvPr>
        </p:nvSpPr>
        <p:spPr>
          <a:xfrm>
            <a:off x="457200" y="6262963"/>
            <a:ext cx="6019800" cy="249839"/>
          </a:xfrm>
          <a:prstGeom prst="rect">
            <a:avLst/>
          </a:prstGeom>
        </p:spPr>
        <p:txBody>
          <a:bodyPr/>
          <a:lstStyle>
            <a:lvl1pPr>
              <a:defRPr sz="800" baseline="0">
                <a:solidFill>
                  <a:schemeClr val="accent3"/>
                </a:solidFill>
                <a:latin typeface="Calibri" panose="020F0502020204030204" pitchFamily="34" charset="0"/>
              </a:defRPr>
            </a:lvl1pPr>
          </a:lstStyle>
          <a:p>
            <a:pPr lvl="0"/>
            <a:r>
              <a:rPr lang="en-IN"/>
              <a:t>® 2017 Copyright </a:t>
            </a:r>
            <a:r>
              <a:rPr lang="en-IN" err="1"/>
              <a:t>Genpact</a:t>
            </a:r>
            <a:r>
              <a:rPr lang="en-IN"/>
              <a:t>. All Rights Reserved.</a:t>
            </a:r>
          </a:p>
        </p:txBody>
      </p:sp>
      <p:pic>
        <p:nvPicPr>
          <p:cNvPr id="47" name="Picture 46"/>
          <p:cNvPicPr>
            <a:picLocks noChangeAspect="1"/>
          </p:cNvPicPr>
          <p:nvPr userDrawn="1"/>
        </p:nvPicPr>
        <p:blipFill>
          <a:blip r:embed="rId2"/>
          <a:stretch>
            <a:fillRect/>
          </a:stretch>
        </p:blipFill>
        <p:spPr>
          <a:xfrm>
            <a:off x="457200" y="5181600"/>
            <a:ext cx="2465644" cy="907105"/>
          </a:xfrm>
          <a:prstGeom prst="rect">
            <a:avLst/>
          </a:prstGeom>
        </p:spPr>
      </p:pic>
      <p:pic>
        <p:nvPicPr>
          <p:cNvPr id="49" name="Picture 48"/>
          <p:cNvPicPr>
            <a:picLocks noChangeAspect="1"/>
          </p:cNvPicPr>
          <p:nvPr userDrawn="1"/>
        </p:nvPicPr>
        <p:blipFill rotWithShape="1">
          <a:blip r:embed="rId3"/>
          <a:srcRect t="26190"/>
          <a:stretch/>
        </p:blipFill>
        <p:spPr>
          <a:xfrm>
            <a:off x="8001000" y="0"/>
            <a:ext cx="4191000" cy="4309139"/>
          </a:xfrm>
          <a:prstGeom prst="rect">
            <a:avLst/>
          </a:prstGeom>
        </p:spPr>
      </p:pic>
    </p:spTree>
    <p:extLst>
      <p:ext uri="{BB962C8B-B14F-4D97-AF65-F5344CB8AC3E}">
        <p14:creationId xmlns:p14="http://schemas.microsoft.com/office/powerpoint/2010/main" val="3241106726"/>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1_Thank You Option 3">
    <p:spTree>
      <p:nvGrpSpPr>
        <p:cNvPr id="1" name=""/>
        <p:cNvGrpSpPr/>
        <p:nvPr/>
      </p:nvGrpSpPr>
      <p:grpSpPr>
        <a:xfrm>
          <a:off x="0" y="0"/>
          <a:ext cx="0" cy="0"/>
          <a:chOff x="0" y="0"/>
          <a:chExt cx="0" cy="0"/>
        </a:xfrm>
      </p:grpSpPr>
      <p:sp>
        <p:nvSpPr>
          <p:cNvPr id="48" name="Rectangle 47"/>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Georgia"/>
              <a:ea typeface="+mn-ea"/>
              <a:cs typeface="+mn-cs"/>
            </a:endParaRPr>
          </a:p>
        </p:txBody>
      </p:sp>
      <p:sp>
        <p:nvSpPr>
          <p:cNvPr id="3" name="Text Placeholder 2"/>
          <p:cNvSpPr>
            <a:spLocks noGrp="1"/>
          </p:cNvSpPr>
          <p:nvPr>
            <p:ph type="body" sz="quarter" idx="10" hasCustomPrompt="1"/>
          </p:nvPr>
        </p:nvSpPr>
        <p:spPr>
          <a:xfrm>
            <a:off x="457200" y="2514600"/>
            <a:ext cx="6019800" cy="1371600"/>
          </a:xfrm>
          <a:prstGeom prst="rect">
            <a:avLst/>
          </a:prstGeom>
        </p:spPr>
        <p:txBody>
          <a:bodyPr/>
          <a:lstStyle>
            <a:lvl1pPr>
              <a:defRPr sz="8800" baseline="0">
                <a:solidFill>
                  <a:schemeClr val="bg1"/>
                </a:solidFill>
              </a:defRPr>
            </a:lvl1pPr>
          </a:lstStyle>
          <a:p>
            <a:pPr lvl="0"/>
            <a:r>
              <a:rPr lang="en-US"/>
              <a:t>Thank you.</a:t>
            </a:r>
            <a:endParaRPr lang="en-IN"/>
          </a:p>
        </p:txBody>
      </p:sp>
      <p:sp>
        <p:nvSpPr>
          <p:cNvPr id="46" name="Text Placeholder 2"/>
          <p:cNvSpPr>
            <a:spLocks noGrp="1"/>
          </p:cNvSpPr>
          <p:nvPr>
            <p:ph type="body" sz="quarter" idx="12" hasCustomPrompt="1"/>
          </p:nvPr>
        </p:nvSpPr>
        <p:spPr>
          <a:xfrm>
            <a:off x="457200" y="6262963"/>
            <a:ext cx="6019800" cy="249839"/>
          </a:xfrm>
          <a:prstGeom prst="rect">
            <a:avLst/>
          </a:prstGeom>
        </p:spPr>
        <p:txBody>
          <a:bodyPr/>
          <a:lstStyle>
            <a:lvl1pPr>
              <a:defRPr sz="800" baseline="0">
                <a:solidFill>
                  <a:schemeClr val="bg1"/>
                </a:solidFill>
                <a:latin typeface="Calibri" panose="020F0502020204030204" pitchFamily="34" charset="0"/>
              </a:defRPr>
            </a:lvl1pPr>
          </a:lstStyle>
          <a:p>
            <a:pPr lvl="0"/>
            <a:r>
              <a:rPr lang="en-IN"/>
              <a:t>® 2017 Copyright </a:t>
            </a:r>
            <a:r>
              <a:rPr lang="en-IN" err="1"/>
              <a:t>Genpact</a:t>
            </a:r>
            <a:r>
              <a:rPr lang="en-IN"/>
              <a:t>. All Rights Reserved.</a:t>
            </a:r>
          </a:p>
        </p:txBody>
      </p:sp>
      <p:pic>
        <p:nvPicPr>
          <p:cNvPr id="47" name="Picture 46"/>
          <p:cNvPicPr>
            <a:picLocks noChangeAspect="1"/>
          </p:cNvPicPr>
          <p:nvPr userDrawn="1"/>
        </p:nvPicPr>
        <p:blipFill>
          <a:blip r:embed="rId2"/>
          <a:stretch>
            <a:fillRect/>
          </a:stretch>
        </p:blipFill>
        <p:spPr>
          <a:xfrm>
            <a:off x="457200" y="5181600"/>
            <a:ext cx="2465644" cy="907105"/>
          </a:xfrm>
          <a:prstGeom prst="rect">
            <a:avLst/>
          </a:prstGeom>
        </p:spPr>
      </p:pic>
      <p:sp>
        <p:nvSpPr>
          <p:cNvPr id="4" name="AutoShape 3"/>
          <p:cNvSpPr>
            <a:spLocks noChangeAspect="1" noChangeArrowheads="1" noTextEdit="1"/>
          </p:cNvSpPr>
          <p:nvPr userDrawn="1"/>
        </p:nvSpPr>
        <p:spPr bwMode="auto">
          <a:xfrm>
            <a:off x="6781800" y="5105400"/>
            <a:ext cx="2465388" cy="906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073262"/>
              </a:solidFill>
              <a:effectLst/>
              <a:uLnTx/>
              <a:uFillTx/>
              <a:latin typeface="Georgia"/>
              <a:ea typeface="+mn-ea"/>
              <a:cs typeface="+mn-cs"/>
            </a:endParaRPr>
          </a:p>
        </p:txBody>
      </p:sp>
      <p:pic>
        <p:nvPicPr>
          <p:cNvPr id="45" name="Picture 44"/>
          <p:cNvPicPr>
            <a:picLocks noChangeAspect="1"/>
          </p:cNvPicPr>
          <p:nvPr userDrawn="1"/>
        </p:nvPicPr>
        <p:blipFill rotWithShape="1">
          <a:blip r:embed="rId3"/>
          <a:srcRect t="26190"/>
          <a:stretch/>
        </p:blipFill>
        <p:spPr>
          <a:xfrm>
            <a:off x="8001000" y="0"/>
            <a:ext cx="4191000" cy="4309139"/>
          </a:xfrm>
          <a:prstGeom prst="rect">
            <a:avLst/>
          </a:prstGeom>
        </p:spPr>
      </p:pic>
    </p:spTree>
    <p:extLst>
      <p:ext uri="{BB962C8B-B14F-4D97-AF65-F5344CB8AC3E}">
        <p14:creationId xmlns:p14="http://schemas.microsoft.com/office/powerpoint/2010/main" val="471325743"/>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1_Cover Slide">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1838"/>
            <a:ext cx="12209991" cy="6869837"/>
          </a:xfrm>
          <a:prstGeom prst="rect">
            <a:avLst/>
          </a:prstGeom>
        </p:spPr>
      </p:pic>
      <p:sp>
        <p:nvSpPr>
          <p:cNvPr id="16" name="Text Placeholder 15"/>
          <p:cNvSpPr>
            <a:spLocks noGrp="1"/>
          </p:cNvSpPr>
          <p:nvPr>
            <p:ph type="body" sz="quarter" idx="13" hasCustomPrompt="1"/>
          </p:nvPr>
        </p:nvSpPr>
        <p:spPr>
          <a:xfrm>
            <a:off x="3182233" y="4175579"/>
            <a:ext cx="6459537" cy="1828800"/>
          </a:xfrm>
          <a:prstGeom prst="rect">
            <a:avLst/>
          </a:prstGeom>
        </p:spPr>
        <p:txBody>
          <a:bodyPr/>
          <a:lstStyle>
            <a:lvl1pPr>
              <a:lnSpc>
                <a:spcPts val="2200"/>
              </a:lnSpc>
              <a:defRPr sz="2000">
                <a:solidFill>
                  <a:schemeClr val="accent6"/>
                </a:solidFill>
                <a:latin typeface="+mj-lt"/>
              </a:defRPr>
            </a:lvl1pPr>
            <a:lvl2pPr algn="l">
              <a:defRPr/>
            </a:lvl2pPr>
          </a:lstStyle>
          <a:p>
            <a:pPr lvl="0"/>
            <a:r>
              <a:rPr lang="en-US"/>
              <a:t>Second level</a:t>
            </a:r>
          </a:p>
          <a:p>
            <a:pPr lvl="0"/>
            <a:r>
              <a:rPr lang="en-US"/>
              <a:t>Third level</a:t>
            </a:r>
          </a:p>
        </p:txBody>
      </p:sp>
      <p:sp>
        <p:nvSpPr>
          <p:cNvPr id="7" name="Text Placeholder 6"/>
          <p:cNvSpPr>
            <a:spLocks noGrp="1"/>
          </p:cNvSpPr>
          <p:nvPr>
            <p:ph type="body" sz="quarter" idx="10" hasCustomPrompt="1"/>
          </p:nvPr>
        </p:nvSpPr>
        <p:spPr>
          <a:xfrm>
            <a:off x="3182233" y="2008094"/>
            <a:ext cx="6858000" cy="381000"/>
          </a:xfrm>
          <a:prstGeom prst="rect">
            <a:avLst/>
          </a:prstGeom>
        </p:spPr>
        <p:txBody>
          <a:bodyPr/>
          <a:lstStyle>
            <a:lvl1pPr>
              <a:defRPr sz="2000" baseline="0">
                <a:solidFill>
                  <a:schemeClr val="accent6"/>
                </a:solidFill>
                <a:latin typeface="+mj-lt"/>
              </a:defRPr>
            </a:lvl1pPr>
          </a:lstStyle>
          <a:p>
            <a:pPr lvl="0"/>
            <a:r>
              <a:rPr lang="en-US"/>
              <a:t>Click to edit text</a:t>
            </a:r>
          </a:p>
        </p:txBody>
      </p:sp>
      <p:pic>
        <p:nvPicPr>
          <p:cNvPr id="8" name="Picture 7"/>
          <p:cNvPicPr>
            <a:picLocks noChangeAspect="1"/>
          </p:cNvPicPr>
          <p:nvPr userDrawn="1"/>
        </p:nvPicPr>
        <p:blipFill>
          <a:blip r:embed="rId3"/>
          <a:stretch>
            <a:fillRect/>
          </a:stretch>
        </p:blipFill>
        <p:spPr>
          <a:xfrm>
            <a:off x="9753600" y="475034"/>
            <a:ext cx="1979794" cy="728362"/>
          </a:xfrm>
          <a:prstGeom prst="rect">
            <a:avLst/>
          </a:prstGeom>
        </p:spPr>
      </p:pic>
      <p:sp>
        <p:nvSpPr>
          <p:cNvPr id="10" name="Title 4"/>
          <p:cNvSpPr txBox="1">
            <a:spLocks/>
          </p:cNvSpPr>
          <p:nvPr userDrawn="1"/>
        </p:nvSpPr>
        <p:spPr>
          <a:xfrm>
            <a:off x="457200" y="6408032"/>
            <a:ext cx="5129684" cy="256233"/>
          </a:xfrm>
          <a:prstGeom prst="rect">
            <a:avLst/>
          </a:prstGeom>
        </p:spPr>
        <p:txBody>
          <a:bodyPr lIns="0" tIns="0" rIns="0" bIns="0"/>
          <a:lstStyle>
            <a:lvl1pPr algn="l" defTabSz="914400" rtl="0" eaLnBrk="1" latinLnBrk="0" hangingPunct="1">
              <a:lnSpc>
                <a:spcPct val="90000"/>
              </a:lnSpc>
              <a:spcBef>
                <a:spcPct val="0"/>
              </a:spcBef>
              <a:buNone/>
              <a:defRPr sz="3000" kern="1200">
                <a:solidFill>
                  <a:srgbClr val="053061"/>
                </a:solidFill>
                <a:latin typeface="Georgia" charset="0"/>
                <a:ea typeface="Georgia" charset="0"/>
                <a:cs typeface="Georgia"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800" b="0" i="0" u="none" strike="noStrike" kern="1200" cap="none" spc="0" normalizeH="0" baseline="0" noProof="0">
                <a:ln>
                  <a:noFill/>
                </a:ln>
                <a:solidFill>
                  <a:srgbClr val="44546A"/>
                </a:solidFill>
                <a:effectLst/>
                <a:uLnTx/>
                <a:uFillTx/>
                <a:latin typeface="Georgia"/>
                <a:ea typeface="Calibri" charset="0"/>
                <a:cs typeface="Calibri" charset="0"/>
              </a:rPr>
              <a:t>® 2017 Copyright Genpact. All Rights Reserved.</a:t>
            </a:r>
          </a:p>
        </p:txBody>
      </p:sp>
      <p:sp>
        <p:nvSpPr>
          <p:cNvPr id="5" name="Text Placeholder 4"/>
          <p:cNvSpPr>
            <a:spLocks noGrp="1"/>
          </p:cNvSpPr>
          <p:nvPr>
            <p:ph type="body" sz="quarter" idx="14" hasCustomPrompt="1"/>
          </p:nvPr>
        </p:nvSpPr>
        <p:spPr>
          <a:xfrm>
            <a:off x="3182233" y="2597150"/>
            <a:ext cx="6876167" cy="1447800"/>
          </a:xfrm>
          <a:prstGeom prst="rect">
            <a:avLst/>
          </a:prstGeom>
        </p:spPr>
        <p:txBody>
          <a:bodyPr/>
          <a:lstStyle>
            <a:lvl1pPr>
              <a:lnSpc>
                <a:spcPts val="5100"/>
              </a:lnSpc>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1pPr>
            <a:lvl2pP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stStyle>
          <a:p>
            <a:pPr lvl="0"/>
            <a:r>
              <a:rPr lang="en-US"/>
              <a:t>Click to edit title text</a:t>
            </a:r>
          </a:p>
        </p:txBody>
      </p:sp>
    </p:spTree>
    <p:extLst>
      <p:ext uri="{BB962C8B-B14F-4D97-AF65-F5344CB8AC3E}">
        <p14:creationId xmlns:p14="http://schemas.microsoft.com/office/powerpoint/2010/main" val="3332065463"/>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6_Pointer slide">
    <p:spTree>
      <p:nvGrpSpPr>
        <p:cNvPr id="1" name=""/>
        <p:cNvGrpSpPr/>
        <p:nvPr/>
      </p:nvGrpSpPr>
      <p:grpSpPr>
        <a:xfrm>
          <a:off x="0" y="0"/>
          <a:ext cx="0" cy="0"/>
          <a:chOff x="0" y="0"/>
          <a:chExt cx="0" cy="0"/>
        </a:xfrm>
      </p:grpSpPr>
      <p:pic>
        <p:nvPicPr>
          <p:cNvPr id="18" name="Picture 17"/>
          <p:cNvPicPr>
            <a:picLocks noChangeAspect="1"/>
          </p:cNvPicPr>
          <p:nvPr userDrawn="1"/>
        </p:nvPicPr>
        <p:blipFill>
          <a:blip r:embed="rId2"/>
          <a:stretch>
            <a:fillRect/>
          </a:stretch>
        </p:blipFill>
        <p:spPr>
          <a:xfrm>
            <a:off x="10893034" y="6462131"/>
            <a:ext cx="839972" cy="309081"/>
          </a:xfrm>
          <a:prstGeom prst="rect">
            <a:avLst/>
          </a:prstGeom>
        </p:spPr>
      </p:pic>
      <p:sp>
        <p:nvSpPr>
          <p:cNvPr id="33" name="Text Placeholder 22"/>
          <p:cNvSpPr>
            <a:spLocks noGrp="1"/>
          </p:cNvSpPr>
          <p:nvPr>
            <p:ph type="body" sz="quarter" idx="11" hasCustomPrompt="1"/>
          </p:nvPr>
        </p:nvSpPr>
        <p:spPr>
          <a:xfrm>
            <a:off x="457200" y="471715"/>
            <a:ext cx="11277600" cy="533400"/>
          </a:xfrm>
          <a:prstGeom prst="rect">
            <a:avLst/>
          </a:prstGeom>
        </p:spPr>
        <p:txBody>
          <a:bodyPr lIns="0" rIns="0" anchor="t" anchorCtr="0"/>
          <a:lstStyle>
            <a:lvl1pPr>
              <a:defRPr sz="3000">
                <a:solidFill>
                  <a:schemeClr val="tx1"/>
                </a:solidFill>
                <a:latin typeface="Georgia" panose="02040502050405020303" pitchFamily="18" charset="0"/>
              </a:defRPr>
            </a:lvl1pPr>
          </a:lstStyle>
          <a:p>
            <a:pPr lvl="0"/>
            <a:r>
              <a:rPr lang="en-US"/>
              <a:t>Content slide title goes here</a:t>
            </a:r>
          </a:p>
        </p:txBody>
      </p:sp>
      <p:sp>
        <p:nvSpPr>
          <p:cNvPr id="6" name="Slide Number Placeholder 5"/>
          <p:cNvSpPr txBox="1">
            <a:spLocks/>
          </p:cNvSpPr>
          <p:nvPr userDrawn="1"/>
        </p:nvSpPr>
        <p:spPr>
          <a:xfrm>
            <a:off x="464594" y="6546567"/>
            <a:ext cx="682256" cy="215444"/>
          </a:xfrm>
          <a:prstGeom prst="rect">
            <a:avLst/>
          </a:prstGeom>
        </p:spPr>
        <p:txBody>
          <a:bodyPr lIns="0" tIns="0" rIns="0" bIns="0" anchor="ctr">
            <a:noAutofit/>
          </a:bodyPr>
          <a:lstStyle>
            <a:defPPr>
              <a:defRPr lang="en-US"/>
            </a:defPPr>
            <a:lvl1pPr marL="0" algn="l" defTabSz="914400" rtl="0" eaLnBrk="1" latinLnBrk="0" hangingPunct="1">
              <a:defRPr sz="800" kern="1200">
                <a:solidFill>
                  <a:srgbClr val="053061"/>
                </a:solidFill>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A285110E-A93C-E24B-BA01-8EFF0EF70079}" type="slidenum">
              <a:rPr kumimoji="0" lang="en-US" sz="800" b="1" i="0" u="none" strike="noStrike" kern="1200" cap="none" spc="0" normalizeH="0" baseline="0" noProof="0" smtClean="0">
                <a:ln>
                  <a:noFill/>
                </a:ln>
                <a:solidFill>
                  <a:srgbClr val="073262"/>
                </a:solidFill>
                <a:effectLst/>
                <a:uLnTx/>
                <a:uFillTx/>
                <a:latin typeface="Georgia"/>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800" b="1" i="0" u="none" strike="noStrike" kern="1200" cap="none" spc="0" normalizeH="0" baseline="0" noProof="0">
              <a:ln>
                <a:noFill/>
              </a:ln>
              <a:solidFill>
                <a:srgbClr val="073262"/>
              </a:solidFill>
              <a:effectLst/>
              <a:uLnTx/>
              <a:uFillTx/>
              <a:latin typeface="Georgia"/>
            </a:endParaRPr>
          </a:p>
        </p:txBody>
      </p:sp>
      <p:sp>
        <p:nvSpPr>
          <p:cNvPr id="7" name="TextBox 6"/>
          <p:cNvSpPr txBox="1"/>
          <p:nvPr userDrawn="1"/>
        </p:nvSpPr>
        <p:spPr>
          <a:xfrm>
            <a:off x="805722" y="6546567"/>
            <a:ext cx="2361408" cy="215444"/>
          </a:xfrm>
          <a:prstGeom prst="rect">
            <a:avLst/>
          </a:prstGeom>
          <a:noFill/>
        </p:spPr>
        <p:txBody>
          <a:bodyPr wrap="square" lIns="0" tIns="0" rIns="0" b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73262"/>
                </a:solidFill>
                <a:effectLst/>
                <a:uLnTx/>
                <a:uFillTx/>
                <a:latin typeface="Georgia"/>
                <a:ea typeface="Georgia" charset="0"/>
                <a:cs typeface="Georgia" charset="0"/>
              </a:rPr>
              <a:t>© 2019 Copyright Genpact. All Rights Reserved.</a:t>
            </a:r>
          </a:p>
        </p:txBody>
      </p:sp>
    </p:spTree>
    <p:extLst>
      <p:ext uri="{BB962C8B-B14F-4D97-AF65-F5344CB8AC3E}">
        <p14:creationId xmlns:p14="http://schemas.microsoft.com/office/powerpoint/2010/main" val="45362601"/>
      </p:ext>
    </p:extLst>
  </p:cSld>
  <p:clrMapOvr>
    <a:masterClrMapping/>
  </p:clrMapOvr>
  <p:extLst>
    <p:ext uri="{DCECCB84-F9BA-43D5-87BE-67443E8EF086}">
      <p15:sldGuideLst xmlns:p15="http://schemas.microsoft.com/office/powerpoint/2012/main">
        <p15:guide id="2" pos="288">
          <p15:clr>
            <a:srgbClr val="FBAE40"/>
          </p15:clr>
        </p15:guide>
        <p15:guide id="3" pos="7392">
          <p15:clr>
            <a:srgbClr val="FBAE40"/>
          </p15:clr>
        </p15:guide>
        <p15:guide id="5" orient="horz" pos="288">
          <p15:clr>
            <a:srgbClr val="FBAE40"/>
          </p15:clr>
        </p15:guide>
        <p15:guide id="6" orient="horz" pos="4032">
          <p15:clr>
            <a:srgbClr val="FBAE4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5_Pointer slide">
    <p:spTree>
      <p:nvGrpSpPr>
        <p:cNvPr id="1" name=""/>
        <p:cNvGrpSpPr/>
        <p:nvPr/>
      </p:nvGrpSpPr>
      <p:grpSpPr>
        <a:xfrm>
          <a:off x="0" y="0"/>
          <a:ext cx="0" cy="0"/>
          <a:chOff x="0" y="0"/>
          <a:chExt cx="0" cy="0"/>
        </a:xfrm>
      </p:grpSpPr>
      <p:sp>
        <p:nvSpPr>
          <p:cNvPr id="26" name="Text Placeholder 22"/>
          <p:cNvSpPr>
            <a:spLocks noGrp="1"/>
          </p:cNvSpPr>
          <p:nvPr>
            <p:ph type="body" sz="quarter" idx="13" hasCustomPrompt="1"/>
          </p:nvPr>
        </p:nvSpPr>
        <p:spPr>
          <a:xfrm>
            <a:off x="457200" y="1846944"/>
            <a:ext cx="11277600" cy="3892551"/>
          </a:xfrm>
          <a:prstGeom prst="rect">
            <a:avLst/>
          </a:prstGeom>
        </p:spPr>
        <p:txBody>
          <a:bodyPr lIns="0" anchor="t"/>
          <a:lstStyle>
            <a:lvl1pPr marL="285750" indent="-285750">
              <a:lnSpc>
                <a:spcPct val="100000"/>
              </a:lnSpc>
              <a:spcBef>
                <a:spcPts val="600"/>
              </a:spcBef>
              <a:spcAft>
                <a:spcPts val="600"/>
              </a:spcAft>
              <a:buClr>
                <a:srgbClr val="FF545F"/>
              </a:buClr>
              <a:buFont typeface="Wingdings" panose="05000000000000000000" pitchFamily="2" charset="2"/>
              <a:buChar char="§"/>
              <a:defRPr sz="1600">
                <a:solidFill>
                  <a:srgbClr val="063161"/>
                </a:solidFill>
                <a:latin typeface="Georgia" panose="02040502050405020303" pitchFamily="18" charset="0"/>
              </a:defRPr>
            </a:lvl1pPr>
            <a:lvl2pPr marL="742950" indent="-285750">
              <a:spcBef>
                <a:spcPts val="600"/>
              </a:spcBef>
              <a:spcAft>
                <a:spcPts val="600"/>
              </a:spcAft>
              <a:buClr>
                <a:srgbClr val="EA3946"/>
              </a:buClr>
              <a:buFont typeface="Arial" panose="020B0604020202020204" pitchFamily="34" charset="0"/>
              <a:buChar char="•"/>
              <a:defRPr sz="1600">
                <a:solidFill>
                  <a:srgbClr val="063161"/>
                </a:solidFill>
              </a:defRPr>
            </a:lvl2pPr>
            <a:lvl3pPr marL="1200150" indent="-285750">
              <a:spcBef>
                <a:spcPts val="600"/>
              </a:spcBef>
              <a:spcAft>
                <a:spcPts val="600"/>
              </a:spcAft>
              <a:buClr>
                <a:srgbClr val="C00000"/>
              </a:buClr>
              <a:buFont typeface="Georgia" panose="02040502050405020303" pitchFamily="18" charset="0"/>
              <a:buChar char="─"/>
              <a:defRPr sz="1200">
                <a:solidFill>
                  <a:srgbClr val="063161"/>
                </a:solidFill>
              </a:defRPr>
            </a:lvl3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a:t>
            </a:r>
            <a:r>
              <a:rPr lang="en-US" err="1"/>
              <a:t>dolore</a:t>
            </a:r>
            <a:r>
              <a:rPr lang="en-US"/>
              <a:t> </a:t>
            </a:r>
            <a:r>
              <a:rPr lang="en-US" err="1"/>
              <a:t>eu</a:t>
            </a:r>
            <a:r>
              <a:rPr lang="en-US"/>
              <a:t> </a:t>
            </a:r>
            <a:r>
              <a:rPr lang="en-US" err="1"/>
              <a:t>fugiat</a:t>
            </a:r>
            <a:r>
              <a:rPr lang="en-US"/>
              <a:t> </a:t>
            </a:r>
            <a:r>
              <a:rPr lang="en-US" err="1"/>
              <a:t>nulla</a:t>
            </a:r>
            <a:r>
              <a:rPr lang="en-US"/>
              <a:t> </a:t>
            </a:r>
            <a:r>
              <a:rPr lang="en-US" err="1"/>
              <a:t>pariatur</a:t>
            </a:r>
            <a:r>
              <a:rPr lang="en-US"/>
              <a:t>.</a:t>
            </a:r>
          </a:p>
          <a:p>
            <a:pPr lvl="1"/>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a:t>
            </a:r>
            <a:r>
              <a:rPr lang="en-US" err="1"/>
              <a:t>Sed</a:t>
            </a:r>
            <a:r>
              <a:rPr lang="en-US"/>
              <a:t> </a:t>
            </a:r>
            <a:r>
              <a:rPr lang="en-US" err="1"/>
              <a:t>ut</a:t>
            </a:r>
            <a:r>
              <a:rPr lang="en-US"/>
              <a:t> </a:t>
            </a:r>
            <a:r>
              <a:rPr lang="en-US" err="1"/>
              <a:t>perspiciatis</a:t>
            </a:r>
            <a:r>
              <a:rPr lang="en-US"/>
              <a:t> </a:t>
            </a:r>
            <a:r>
              <a:rPr lang="en-US" err="1"/>
              <a:t>unde</a:t>
            </a:r>
            <a:r>
              <a:rPr lang="en-US"/>
              <a:t> </a:t>
            </a:r>
            <a:r>
              <a:rPr lang="en-US" err="1"/>
              <a:t>omnis</a:t>
            </a:r>
            <a:r>
              <a:rPr lang="en-US"/>
              <a:t> </a:t>
            </a:r>
            <a:r>
              <a:rPr lang="en-US" err="1"/>
              <a:t>iste</a:t>
            </a:r>
            <a:r>
              <a:rPr lang="en-US"/>
              <a:t> </a:t>
            </a:r>
            <a:r>
              <a:rPr lang="en-US" err="1"/>
              <a:t>natus</a:t>
            </a:r>
            <a:r>
              <a:rPr lang="en-US"/>
              <a:t> error sit </a:t>
            </a:r>
            <a:r>
              <a:rPr lang="en-US" err="1"/>
              <a:t>voluptatem</a:t>
            </a:r>
            <a:r>
              <a:rPr lang="en-US"/>
              <a:t> </a:t>
            </a:r>
            <a:r>
              <a:rPr lang="en-US" err="1"/>
              <a:t>accusantium</a:t>
            </a:r>
            <a:r>
              <a:rPr lang="en-US"/>
              <a:t> </a:t>
            </a:r>
            <a:r>
              <a:rPr lang="en-US" err="1"/>
              <a:t>doloremque</a:t>
            </a:r>
            <a:r>
              <a:rPr lang="en-US"/>
              <a:t> </a:t>
            </a:r>
            <a:r>
              <a:rPr lang="en-US" err="1"/>
              <a:t>laudantium</a:t>
            </a:r>
            <a:r>
              <a:rPr lang="en-US"/>
              <a:t>.</a:t>
            </a:r>
          </a:p>
          <a:p>
            <a:pPr lvl="2"/>
            <a:r>
              <a:rPr lang="en-US" err="1"/>
              <a:t>Totam</a:t>
            </a:r>
            <a:r>
              <a:rPr lang="en-US"/>
              <a:t> rem </a:t>
            </a:r>
            <a:r>
              <a:rPr lang="en-US" err="1"/>
              <a:t>aperiam</a:t>
            </a:r>
            <a:r>
              <a:rPr lang="en-US"/>
              <a:t>, </a:t>
            </a:r>
            <a:r>
              <a:rPr lang="en-US" err="1"/>
              <a:t>eaque</a:t>
            </a:r>
            <a:r>
              <a:rPr lang="en-US"/>
              <a:t> </a:t>
            </a:r>
            <a:r>
              <a:rPr lang="en-US" err="1"/>
              <a:t>ipsa</a:t>
            </a:r>
            <a:r>
              <a:rPr lang="en-US"/>
              <a:t> quae ab </a:t>
            </a:r>
            <a:r>
              <a:rPr lang="en-US" err="1"/>
              <a:t>illo</a:t>
            </a:r>
            <a:r>
              <a:rPr lang="en-US"/>
              <a:t> </a:t>
            </a:r>
            <a:r>
              <a:rPr lang="en-US" err="1"/>
              <a:t>inventore</a:t>
            </a:r>
            <a:r>
              <a:rPr lang="en-US"/>
              <a:t> </a:t>
            </a:r>
            <a:r>
              <a:rPr lang="en-US" err="1"/>
              <a:t>veritatis</a:t>
            </a:r>
            <a:r>
              <a:rPr lang="en-US"/>
              <a:t> et quasi </a:t>
            </a:r>
            <a:r>
              <a:rPr lang="en-US" err="1"/>
              <a:t>architecto</a:t>
            </a:r>
            <a:r>
              <a:rPr lang="en-US"/>
              <a:t> </a:t>
            </a:r>
            <a:r>
              <a:rPr lang="en-US" err="1"/>
              <a:t>beatae</a:t>
            </a:r>
            <a:r>
              <a:rPr lang="en-US"/>
              <a:t> vitae dicta </a:t>
            </a:r>
            <a:r>
              <a:rPr lang="en-US" err="1"/>
              <a:t>sunt</a:t>
            </a:r>
            <a:r>
              <a:rPr lang="en-US"/>
              <a:t> </a:t>
            </a:r>
            <a:r>
              <a:rPr lang="en-US" err="1"/>
              <a:t>explicabo</a:t>
            </a:r>
            <a:r>
              <a:rPr lang="en-US"/>
              <a:t>. Nemo </a:t>
            </a:r>
            <a:r>
              <a:rPr lang="en-US" err="1"/>
              <a:t>enim</a:t>
            </a:r>
            <a:r>
              <a:rPr lang="en-US"/>
              <a:t> </a:t>
            </a:r>
            <a:r>
              <a:rPr lang="en-US" err="1"/>
              <a:t>ipsam</a:t>
            </a:r>
            <a:r>
              <a:rPr lang="en-US"/>
              <a:t> </a:t>
            </a:r>
            <a:r>
              <a:rPr lang="en-US" err="1"/>
              <a:t>voluptatem</a:t>
            </a:r>
            <a:r>
              <a:rPr lang="en-US"/>
              <a:t> </a:t>
            </a:r>
            <a:r>
              <a:rPr lang="en-US" err="1"/>
              <a:t>quia</a:t>
            </a:r>
            <a:r>
              <a:rPr lang="en-US"/>
              <a:t> </a:t>
            </a:r>
            <a:r>
              <a:rPr lang="en-US" err="1"/>
              <a:t>voluptas</a:t>
            </a:r>
            <a:r>
              <a:rPr lang="en-US"/>
              <a:t> sit </a:t>
            </a:r>
            <a:r>
              <a:rPr lang="en-US" err="1"/>
              <a:t>aspernatur</a:t>
            </a:r>
            <a:r>
              <a:rPr lang="en-US"/>
              <a:t> </a:t>
            </a:r>
            <a:r>
              <a:rPr lang="en-US" err="1"/>
              <a:t>aut</a:t>
            </a:r>
            <a:r>
              <a:rPr lang="en-US"/>
              <a:t> </a:t>
            </a:r>
            <a:r>
              <a:rPr lang="en-US" err="1"/>
              <a:t>odit</a:t>
            </a:r>
            <a:r>
              <a:rPr lang="en-US"/>
              <a:t> </a:t>
            </a:r>
            <a:r>
              <a:rPr lang="en-US" err="1"/>
              <a:t>aut</a:t>
            </a:r>
            <a:r>
              <a:rPr lang="en-US"/>
              <a:t> fugit, </a:t>
            </a:r>
            <a:r>
              <a:rPr lang="en-US" err="1"/>
              <a:t>sed</a:t>
            </a:r>
            <a:r>
              <a:rPr lang="en-US"/>
              <a:t> </a:t>
            </a:r>
            <a:r>
              <a:rPr lang="en-US" err="1"/>
              <a:t>quia</a:t>
            </a:r>
            <a:r>
              <a:rPr lang="en-US"/>
              <a:t> </a:t>
            </a:r>
            <a:r>
              <a:rPr lang="en-US" err="1"/>
              <a:t>consequuntur</a:t>
            </a:r>
            <a:r>
              <a:rPr lang="en-US"/>
              <a:t> </a:t>
            </a:r>
            <a:r>
              <a:rPr lang="en-US" err="1"/>
              <a:t>magni</a:t>
            </a:r>
            <a:r>
              <a:rPr lang="en-US"/>
              <a:t> </a:t>
            </a:r>
            <a:r>
              <a:rPr lang="en-US" err="1"/>
              <a:t>dolores</a:t>
            </a:r>
            <a:r>
              <a:rPr lang="en-US"/>
              <a:t> </a:t>
            </a:r>
            <a:r>
              <a:rPr lang="en-US" err="1"/>
              <a:t>eos</a:t>
            </a:r>
            <a:endParaRPr lang="en-US"/>
          </a:p>
          <a:p>
            <a:pPr lvl="0"/>
            <a:r>
              <a:rPr lang="en-US"/>
              <a:t>Qui </a:t>
            </a:r>
            <a:r>
              <a:rPr lang="en-US" err="1"/>
              <a:t>ratione</a:t>
            </a:r>
            <a:r>
              <a:rPr lang="en-US"/>
              <a:t> </a:t>
            </a:r>
            <a:r>
              <a:rPr lang="en-US" err="1"/>
              <a:t>voluptatem</a:t>
            </a:r>
            <a:r>
              <a:rPr lang="en-US"/>
              <a:t> </a:t>
            </a:r>
            <a:r>
              <a:rPr lang="en-US" err="1"/>
              <a:t>sequi</a:t>
            </a:r>
            <a:r>
              <a:rPr lang="en-US"/>
              <a:t> </a:t>
            </a:r>
            <a:r>
              <a:rPr lang="en-US" err="1"/>
              <a:t>nesciunt</a:t>
            </a:r>
            <a:r>
              <a:rPr lang="en-US"/>
              <a:t>. </a:t>
            </a:r>
            <a:r>
              <a:rPr lang="en-US" err="1"/>
              <a:t>Neque</a:t>
            </a:r>
            <a:r>
              <a:rPr lang="en-US"/>
              <a:t> </a:t>
            </a:r>
            <a:r>
              <a:rPr lang="en-US" err="1"/>
              <a:t>porro</a:t>
            </a:r>
            <a:r>
              <a:rPr lang="en-US"/>
              <a:t> </a:t>
            </a:r>
            <a:r>
              <a:rPr lang="en-US" err="1"/>
              <a:t>quisquam</a:t>
            </a:r>
            <a:r>
              <a:rPr lang="en-US"/>
              <a:t> </a:t>
            </a:r>
            <a:r>
              <a:rPr lang="en-US" err="1"/>
              <a:t>est</a:t>
            </a:r>
            <a:r>
              <a:rPr lang="en-US"/>
              <a:t>, qui </a:t>
            </a:r>
            <a:r>
              <a:rPr lang="en-US" err="1"/>
              <a:t>dolorem</a:t>
            </a:r>
            <a:r>
              <a:rPr lang="en-US"/>
              <a:t> ipsum </a:t>
            </a:r>
            <a:r>
              <a:rPr lang="en-US" err="1"/>
              <a:t>quia</a:t>
            </a:r>
            <a:r>
              <a:rPr lang="en-US"/>
              <a:t> dolor sit </a:t>
            </a:r>
            <a:r>
              <a:rPr lang="en-US" err="1"/>
              <a:t>amet</a:t>
            </a:r>
            <a:r>
              <a:rPr lang="en-US"/>
              <a:t>, </a:t>
            </a:r>
            <a:r>
              <a:rPr lang="en-US" err="1"/>
              <a:t>consectetur</a:t>
            </a:r>
            <a:r>
              <a:rPr lang="en-US"/>
              <a:t>, </a:t>
            </a:r>
            <a:r>
              <a:rPr lang="en-US" err="1"/>
              <a:t>adipisci</a:t>
            </a:r>
            <a:r>
              <a:rPr lang="en-US"/>
              <a:t> </a:t>
            </a:r>
            <a:r>
              <a:rPr lang="en-US" err="1"/>
              <a:t>velit</a:t>
            </a:r>
            <a:r>
              <a:rPr lang="en-US"/>
              <a:t>, </a:t>
            </a:r>
            <a:r>
              <a:rPr lang="en-US" err="1"/>
              <a:t>sed</a:t>
            </a:r>
            <a:r>
              <a:rPr lang="en-US"/>
              <a:t> </a:t>
            </a:r>
            <a:r>
              <a:rPr lang="en-US" err="1"/>
              <a:t>quia</a:t>
            </a:r>
            <a:r>
              <a:rPr lang="en-US"/>
              <a:t> non </a:t>
            </a:r>
            <a:r>
              <a:rPr lang="en-US" err="1"/>
              <a:t>numquam</a:t>
            </a:r>
            <a:r>
              <a:rPr lang="en-US"/>
              <a:t> </a:t>
            </a:r>
            <a:r>
              <a:rPr lang="en-US" err="1"/>
              <a:t>eius</a:t>
            </a:r>
            <a:r>
              <a:rPr lang="en-US"/>
              <a:t> </a:t>
            </a:r>
            <a:r>
              <a:rPr lang="en-US" err="1"/>
              <a:t>modi</a:t>
            </a:r>
            <a:r>
              <a:rPr lang="en-US"/>
              <a:t> </a:t>
            </a:r>
            <a:r>
              <a:rPr lang="en-US" err="1"/>
              <a:t>tempora</a:t>
            </a:r>
            <a:r>
              <a:rPr lang="en-US"/>
              <a:t> </a:t>
            </a:r>
            <a:r>
              <a:rPr lang="en-US" err="1"/>
              <a:t>incidunt</a:t>
            </a:r>
            <a:r>
              <a:rPr lang="en-US"/>
              <a:t> </a:t>
            </a:r>
            <a:r>
              <a:rPr lang="en-US" err="1"/>
              <a:t>ut</a:t>
            </a:r>
            <a:r>
              <a:rPr lang="en-US"/>
              <a:t> </a:t>
            </a:r>
            <a:r>
              <a:rPr lang="en-US" err="1"/>
              <a:t>labore</a:t>
            </a:r>
            <a:r>
              <a:rPr lang="en-US"/>
              <a:t> et </a:t>
            </a:r>
            <a:r>
              <a:rPr lang="en-US" err="1"/>
              <a:t>dolore</a:t>
            </a:r>
            <a:r>
              <a:rPr lang="en-US"/>
              <a:t> </a:t>
            </a:r>
            <a:r>
              <a:rPr lang="en-US" err="1"/>
              <a:t>magnam</a:t>
            </a:r>
            <a:r>
              <a:rPr lang="en-US"/>
              <a:t> </a:t>
            </a:r>
            <a:r>
              <a:rPr lang="en-US" err="1"/>
              <a:t>aliquam</a:t>
            </a:r>
            <a:r>
              <a:rPr lang="en-US"/>
              <a:t> </a:t>
            </a:r>
            <a:r>
              <a:rPr lang="en-US" err="1"/>
              <a:t>quaerat</a:t>
            </a:r>
            <a:r>
              <a:rPr lang="en-US"/>
              <a:t> </a:t>
            </a:r>
            <a:r>
              <a:rPr lang="en-US" err="1"/>
              <a:t>voluptatem</a:t>
            </a:r>
            <a:r>
              <a:rPr lang="en-US"/>
              <a:t>.</a:t>
            </a:r>
          </a:p>
        </p:txBody>
      </p:sp>
      <p:sp>
        <p:nvSpPr>
          <p:cNvPr id="16" name="Slide Number Placeholder 5"/>
          <p:cNvSpPr txBox="1">
            <a:spLocks/>
          </p:cNvSpPr>
          <p:nvPr userDrawn="1"/>
        </p:nvSpPr>
        <p:spPr>
          <a:xfrm>
            <a:off x="464594" y="6546567"/>
            <a:ext cx="682256" cy="215444"/>
          </a:xfrm>
          <a:prstGeom prst="rect">
            <a:avLst/>
          </a:prstGeom>
        </p:spPr>
        <p:txBody>
          <a:bodyPr lIns="0" tIns="0" rIns="0" bIns="0" anchor="ctr">
            <a:noAutofit/>
          </a:bodyPr>
          <a:lstStyle>
            <a:defPPr>
              <a:defRPr lang="en-US"/>
            </a:defPPr>
            <a:lvl1pPr marL="0" algn="l" defTabSz="914400" rtl="0" eaLnBrk="1" latinLnBrk="0" hangingPunct="1">
              <a:defRPr sz="800" kern="1200">
                <a:solidFill>
                  <a:srgbClr val="053061"/>
                </a:solidFill>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A285110E-A93C-E24B-BA01-8EFF0EF70079}" type="slidenum">
              <a:rPr kumimoji="0" lang="en-US" sz="800" b="1" i="0" u="none" strike="noStrike" kern="1200" cap="none" spc="0" normalizeH="0" baseline="0" noProof="0" smtClean="0">
                <a:ln>
                  <a:noFill/>
                </a:ln>
                <a:solidFill>
                  <a:srgbClr val="073262"/>
                </a:solidFill>
                <a:effectLst/>
                <a:uLnTx/>
                <a:uFillTx/>
                <a:latin typeface="Georgia"/>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800" b="1" i="0" u="none" strike="noStrike" kern="1200" cap="none" spc="0" normalizeH="0" baseline="0" noProof="0">
              <a:ln>
                <a:noFill/>
              </a:ln>
              <a:solidFill>
                <a:srgbClr val="073262"/>
              </a:solidFill>
              <a:effectLst/>
              <a:uLnTx/>
              <a:uFillTx/>
              <a:latin typeface="Georgia"/>
            </a:endParaRPr>
          </a:p>
        </p:txBody>
      </p:sp>
      <p:sp>
        <p:nvSpPr>
          <p:cNvPr id="17" name="TextBox 16"/>
          <p:cNvSpPr txBox="1"/>
          <p:nvPr userDrawn="1"/>
        </p:nvSpPr>
        <p:spPr>
          <a:xfrm>
            <a:off x="805722" y="6546567"/>
            <a:ext cx="2361408" cy="215444"/>
          </a:xfrm>
          <a:prstGeom prst="rect">
            <a:avLst/>
          </a:prstGeom>
          <a:noFill/>
        </p:spPr>
        <p:txBody>
          <a:bodyPr wrap="square" lIns="0" tIns="0" rIns="0" b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73262"/>
                </a:solidFill>
                <a:effectLst/>
                <a:uLnTx/>
                <a:uFillTx/>
                <a:latin typeface="Georgia"/>
                <a:ea typeface="Georgia" charset="0"/>
                <a:cs typeface="Georgia" charset="0"/>
              </a:rPr>
              <a:t>© 2018 Copyright </a:t>
            </a:r>
            <a:r>
              <a:rPr kumimoji="0" lang="en-US" sz="800" b="0" i="0" u="none" strike="noStrike" kern="1200" cap="none" spc="0" normalizeH="0" baseline="0" noProof="0" err="1">
                <a:ln>
                  <a:noFill/>
                </a:ln>
                <a:solidFill>
                  <a:srgbClr val="073262"/>
                </a:solidFill>
                <a:effectLst/>
                <a:uLnTx/>
                <a:uFillTx/>
                <a:latin typeface="Georgia"/>
                <a:ea typeface="Georgia" charset="0"/>
                <a:cs typeface="Georgia" charset="0"/>
              </a:rPr>
              <a:t>Genpact</a:t>
            </a:r>
            <a:r>
              <a:rPr kumimoji="0" lang="en-US" sz="800" b="0" i="0" u="none" strike="noStrike" kern="1200" cap="none" spc="0" normalizeH="0" baseline="0" noProof="0">
                <a:ln>
                  <a:noFill/>
                </a:ln>
                <a:solidFill>
                  <a:srgbClr val="073262"/>
                </a:solidFill>
                <a:effectLst/>
                <a:uLnTx/>
                <a:uFillTx/>
                <a:latin typeface="Georgia"/>
                <a:ea typeface="Georgia" charset="0"/>
                <a:cs typeface="Georgia" charset="0"/>
              </a:rPr>
              <a:t>. All Rights Reserved.</a:t>
            </a:r>
          </a:p>
        </p:txBody>
      </p:sp>
      <p:sp>
        <p:nvSpPr>
          <p:cNvPr id="33" name="Text Placeholder 22"/>
          <p:cNvSpPr>
            <a:spLocks noGrp="1"/>
          </p:cNvSpPr>
          <p:nvPr>
            <p:ph type="body" sz="quarter" idx="11" hasCustomPrompt="1"/>
          </p:nvPr>
        </p:nvSpPr>
        <p:spPr>
          <a:xfrm>
            <a:off x="460744" y="471715"/>
            <a:ext cx="7235456" cy="533400"/>
          </a:xfrm>
          <a:prstGeom prst="rect">
            <a:avLst/>
          </a:prstGeom>
        </p:spPr>
        <p:txBody>
          <a:bodyPr lIns="0" anchor="ctr"/>
          <a:lstStyle>
            <a:lvl1pPr>
              <a:defRPr sz="3000">
                <a:solidFill>
                  <a:srgbClr val="063161"/>
                </a:solidFill>
                <a:latin typeface="Georgia" panose="02040502050405020303" pitchFamily="18" charset="0"/>
              </a:defRPr>
            </a:lvl1pPr>
          </a:lstStyle>
          <a:p>
            <a:pPr lvl="0"/>
            <a:r>
              <a:rPr lang="en-US"/>
              <a:t>Content slide title goes here</a:t>
            </a:r>
          </a:p>
        </p:txBody>
      </p:sp>
      <p:sp>
        <p:nvSpPr>
          <p:cNvPr id="34" name="Text Placeholder 22"/>
          <p:cNvSpPr>
            <a:spLocks noGrp="1"/>
          </p:cNvSpPr>
          <p:nvPr>
            <p:ph type="body" sz="quarter" idx="12" hasCustomPrompt="1"/>
          </p:nvPr>
        </p:nvSpPr>
        <p:spPr>
          <a:xfrm>
            <a:off x="460744" y="980623"/>
            <a:ext cx="9673856" cy="533400"/>
          </a:xfrm>
          <a:prstGeom prst="rect">
            <a:avLst/>
          </a:prstGeom>
        </p:spPr>
        <p:txBody>
          <a:bodyPr lIns="0" anchor="ctr"/>
          <a:lstStyle>
            <a:lvl1pPr>
              <a:defRPr sz="2200">
                <a:solidFill>
                  <a:srgbClr val="063161"/>
                </a:solidFill>
                <a:latin typeface="Georgia" panose="02040502050405020303" pitchFamily="18" charset="0"/>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endParaRPr lang="en-US"/>
          </a:p>
        </p:txBody>
      </p:sp>
      <p:pic>
        <p:nvPicPr>
          <p:cNvPr id="8"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94219" y="6463445"/>
            <a:ext cx="838200" cy="308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 Placeholder 2"/>
          <p:cNvSpPr>
            <a:spLocks noGrp="1"/>
          </p:cNvSpPr>
          <p:nvPr>
            <p:ph type="body" sz="quarter" idx="14"/>
          </p:nvPr>
        </p:nvSpPr>
        <p:spPr>
          <a:xfrm>
            <a:off x="482600" y="29028"/>
            <a:ext cx="6604000" cy="228600"/>
          </a:xfrm>
          <a:prstGeom prst="rect">
            <a:avLst/>
          </a:prstGeom>
        </p:spPr>
        <p:txBody>
          <a:bodyPr lIns="0"/>
          <a:lstStyle>
            <a:lvl1pPr>
              <a:defRPr sz="100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1816594547"/>
      </p:ext>
    </p:extLst>
  </p:cSld>
  <p:clrMapOvr>
    <a:masterClrMapping/>
  </p:clrMapOvr>
  <p:extLst>
    <p:ext uri="{DCECCB84-F9BA-43D5-87BE-67443E8EF086}">
      <p15:sldGuideLst xmlns:p15="http://schemas.microsoft.com/office/powerpoint/2012/main">
        <p15:guide id="2" pos="288">
          <p15:clr>
            <a:srgbClr val="FBAE40"/>
          </p15:clr>
        </p15:guide>
        <p15:guide id="3" pos="7392">
          <p15:clr>
            <a:srgbClr val="FBAE40"/>
          </p15:clr>
        </p15:guide>
        <p15:guide id="5" orient="horz" pos="288">
          <p15:clr>
            <a:srgbClr val="FBAE40"/>
          </p15:clr>
        </p15:guide>
        <p15:guide id="6" orient="horz" pos="4032">
          <p15:clr>
            <a:srgbClr val="FBAE4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userDrawn="1">
  <p:cSld name="2_One line">
    <p:spTree>
      <p:nvGrpSpPr>
        <p:cNvPr id="1" name=""/>
        <p:cNvGrpSpPr/>
        <p:nvPr/>
      </p:nvGrpSpPr>
      <p:grpSpPr>
        <a:xfrm>
          <a:off x="0" y="0"/>
          <a:ext cx="0" cy="0"/>
          <a:chOff x="0" y="0"/>
          <a:chExt cx="0" cy="0"/>
        </a:xfrm>
      </p:grpSpPr>
      <p:sp>
        <p:nvSpPr>
          <p:cNvPr id="16" name="Slide Number Placeholder 5"/>
          <p:cNvSpPr txBox="1">
            <a:spLocks/>
          </p:cNvSpPr>
          <p:nvPr userDrawn="1"/>
        </p:nvSpPr>
        <p:spPr>
          <a:xfrm>
            <a:off x="464594" y="6546567"/>
            <a:ext cx="682256" cy="215444"/>
          </a:xfrm>
          <a:prstGeom prst="rect">
            <a:avLst/>
          </a:prstGeom>
        </p:spPr>
        <p:txBody>
          <a:bodyPr lIns="0" tIns="0" rIns="0" bIns="0" anchor="ctr">
            <a:noAutofit/>
          </a:bodyPr>
          <a:lstStyle>
            <a:defPPr>
              <a:defRPr lang="en-US"/>
            </a:defPPr>
            <a:lvl1pPr marL="0" algn="l" defTabSz="914400" rtl="0" eaLnBrk="1" latinLnBrk="0" hangingPunct="1">
              <a:defRPr sz="800" kern="1200">
                <a:solidFill>
                  <a:srgbClr val="053061"/>
                </a:solidFill>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285110E-A93C-E24B-BA01-8EFF0EF70079}" type="slidenum">
              <a:rPr lang="en-US" b="1" smtClean="0">
                <a:solidFill>
                  <a:schemeClr val="tx1"/>
                </a:solidFill>
                <a:latin typeface="+mn-lt"/>
              </a:rPr>
              <a:pPr/>
              <a:t>‹#›</a:t>
            </a:fld>
            <a:endParaRPr lang="en-US" b="1">
              <a:solidFill>
                <a:schemeClr val="tx1"/>
              </a:solidFill>
              <a:latin typeface="+mn-lt"/>
            </a:endParaRPr>
          </a:p>
        </p:txBody>
      </p:sp>
      <p:sp>
        <p:nvSpPr>
          <p:cNvPr id="17" name="TextBox 16"/>
          <p:cNvSpPr txBox="1"/>
          <p:nvPr userDrawn="1"/>
        </p:nvSpPr>
        <p:spPr>
          <a:xfrm>
            <a:off x="805722" y="6546567"/>
            <a:ext cx="2361408" cy="215444"/>
          </a:xfrm>
          <a:prstGeom prst="rect">
            <a:avLst/>
          </a:prstGeom>
          <a:noFill/>
        </p:spPr>
        <p:txBody>
          <a:bodyPr wrap="square" lIns="0" tIns="0" rIns="0" bIns="0" rtlCol="0" anchor="ctr">
            <a:noAutofit/>
          </a:bodyPr>
          <a:lstStyle/>
          <a:p>
            <a:r>
              <a:rPr lang="en-US" sz="800">
                <a:solidFill>
                  <a:schemeClr val="tx1"/>
                </a:solidFill>
                <a:latin typeface="+mn-lt"/>
                <a:ea typeface="Georgia" charset="0"/>
                <a:cs typeface="Georgia" charset="0"/>
              </a:rPr>
              <a:t>® 2020 Copyright Genpact. All Rights Reserved.</a:t>
            </a:r>
          </a:p>
        </p:txBody>
      </p:sp>
      <p:pic>
        <p:nvPicPr>
          <p:cNvPr id="18" name="Picture 17"/>
          <p:cNvPicPr>
            <a:picLocks noChangeAspect="1"/>
          </p:cNvPicPr>
          <p:nvPr userDrawn="1"/>
        </p:nvPicPr>
        <p:blipFill>
          <a:blip r:embed="rId2"/>
          <a:stretch>
            <a:fillRect/>
          </a:stretch>
        </p:blipFill>
        <p:spPr>
          <a:xfrm>
            <a:off x="10893034" y="6462131"/>
            <a:ext cx="839972" cy="309081"/>
          </a:xfrm>
          <a:prstGeom prst="rect">
            <a:avLst/>
          </a:prstGeom>
        </p:spPr>
      </p:pic>
      <p:sp>
        <p:nvSpPr>
          <p:cNvPr id="6" name="Text Placeholder 22"/>
          <p:cNvSpPr>
            <a:spLocks noGrp="1"/>
          </p:cNvSpPr>
          <p:nvPr>
            <p:ph type="body" sz="quarter" idx="11" hasCustomPrompt="1"/>
          </p:nvPr>
        </p:nvSpPr>
        <p:spPr>
          <a:xfrm>
            <a:off x="457200" y="410028"/>
            <a:ext cx="11277600" cy="533400"/>
          </a:xfrm>
          <a:prstGeom prst="rect">
            <a:avLst/>
          </a:prstGeom>
        </p:spPr>
        <p:txBody>
          <a:bodyPr lIns="0" rIns="0" anchor="t" anchorCtr="0"/>
          <a:lstStyle>
            <a:lvl1pPr>
              <a:defRPr sz="3000">
                <a:solidFill>
                  <a:schemeClr val="tx1"/>
                </a:solidFill>
                <a:latin typeface="Georgia" panose="02040502050405020303" pitchFamily="18" charset="0"/>
              </a:defRPr>
            </a:lvl1pPr>
          </a:lstStyle>
          <a:p>
            <a:pPr lvl="0"/>
            <a:r>
              <a:rPr lang="en-US"/>
              <a:t>Content slide title goes here</a:t>
            </a:r>
          </a:p>
        </p:txBody>
      </p:sp>
    </p:spTree>
    <p:extLst>
      <p:ext uri="{BB962C8B-B14F-4D97-AF65-F5344CB8AC3E}">
        <p14:creationId xmlns:p14="http://schemas.microsoft.com/office/powerpoint/2010/main" val="3053552144"/>
      </p:ext>
    </p:extLst>
  </p:cSld>
  <p:clrMapOvr>
    <a:masterClrMapping/>
  </p:clrMapOvr>
  <p:extLst>
    <p:ext uri="{DCECCB84-F9BA-43D5-87BE-67443E8EF086}">
      <p15:sldGuideLst xmlns:p15="http://schemas.microsoft.com/office/powerpoint/2012/main">
        <p15:guide id="2" pos="288">
          <p15:clr>
            <a:srgbClr val="FBAE40"/>
          </p15:clr>
        </p15:guide>
        <p15:guide id="3" pos="7392">
          <p15:clr>
            <a:srgbClr val="FBAE40"/>
          </p15:clr>
        </p15:guide>
        <p15:guide id="5" orient="horz" pos="288">
          <p15:clr>
            <a:srgbClr val="FBAE40"/>
          </p15:clr>
        </p15:guide>
        <p15:guide id="6" orient="horz" pos="4032">
          <p15:clr>
            <a:srgbClr val="FBAE4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DC5BC11-4F50-4EE9-BA38-8570C69EF14F}" type="datetimeFigureOut">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7/9/2025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481FE23-27AC-45E6-BAAB-8D4FB4B53401}"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89910998"/>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userDrawn="1">
  <p:cSld name="4_Pointer slide">
    <p:spTree>
      <p:nvGrpSpPr>
        <p:cNvPr id="1" name=""/>
        <p:cNvGrpSpPr/>
        <p:nvPr/>
      </p:nvGrpSpPr>
      <p:grpSpPr>
        <a:xfrm>
          <a:off x="0" y="0"/>
          <a:ext cx="0" cy="0"/>
          <a:chOff x="0" y="0"/>
          <a:chExt cx="0" cy="0"/>
        </a:xfrm>
      </p:grpSpPr>
      <p:sp>
        <p:nvSpPr>
          <p:cNvPr id="16" name="Slide Number Placeholder 5"/>
          <p:cNvSpPr txBox="1">
            <a:spLocks/>
          </p:cNvSpPr>
          <p:nvPr userDrawn="1"/>
        </p:nvSpPr>
        <p:spPr>
          <a:xfrm>
            <a:off x="464594" y="6546567"/>
            <a:ext cx="682256" cy="215444"/>
          </a:xfrm>
          <a:prstGeom prst="rect">
            <a:avLst/>
          </a:prstGeom>
        </p:spPr>
        <p:txBody>
          <a:bodyPr lIns="0" tIns="0" rIns="0" bIns="0" anchor="ctr">
            <a:noAutofit/>
          </a:bodyPr>
          <a:lstStyle>
            <a:defPPr>
              <a:defRPr lang="en-US"/>
            </a:defPPr>
            <a:lvl1pPr marL="0" algn="l" defTabSz="914400" rtl="0" eaLnBrk="1" latinLnBrk="0" hangingPunct="1">
              <a:defRPr sz="800" kern="1200">
                <a:solidFill>
                  <a:srgbClr val="053061"/>
                </a:solidFill>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285110E-A93C-E24B-BA01-8EFF0EF70079}" type="slidenum">
              <a:rPr lang="en-US" b="1" smtClean="0">
                <a:solidFill>
                  <a:schemeClr val="tx1"/>
                </a:solidFill>
                <a:latin typeface="+mn-lt"/>
              </a:rPr>
              <a:pPr/>
              <a:t>‹#›</a:t>
            </a:fld>
            <a:endParaRPr lang="en-US" b="1">
              <a:solidFill>
                <a:schemeClr val="tx1"/>
              </a:solidFill>
              <a:latin typeface="+mn-lt"/>
            </a:endParaRPr>
          </a:p>
        </p:txBody>
      </p:sp>
      <p:sp>
        <p:nvSpPr>
          <p:cNvPr id="17" name="TextBox 16"/>
          <p:cNvSpPr txBox="1"/>
          <p:nvPr userDrawn="1"/>
        </p:nvSpPr>
        <p:spPr>
          <a:xfrm>
            <a:off x="805722" y="6546567"/>
            <a:ext cx="2361408" cy="215444"/>
          </a:xfrm>
          <a:prstGeom prst="rect">
            <a:avLst/>
          </a:prstGeom>
          <a:noFill/>
        </p:spPr>
        <p:txBody>
          <a:bodyPr wrap="square" lIns="0" tIns="0" rIns="0" bIns="0" rtlCol="0" anchor="ctr">
            <a:noAutofit/>
          </a:bodyPr>
          <a:lstStyle/>
          <a:p>
            <a:r>
              <a:rPr lang="en-US" sz="800">
                <a:solidFill>
                  <a:schemeClr val="tx1"/>
                </a:solidFill>
                <a:latin typeface="+mn-lt"/>
                <a:ea typeface="Georgia" charset="0"/>
                <a:cs typeface="Georgia" charset="0"/>
              </a:rPr>
              <a:t>® 2020 Copyright Genpact. All Rights Reserved.</a:t>
            </a:r>
          </a:p>
        </p:txBody>
      </p:sp>
      <p:pic>
        <p:nvPicPr>
          <p:cNvPr id="18" name="Picture 17"/>
          <p:cNvPicPr>
            <a:picLocks noChangeAspect="1"/>
          </p:cNvPicPr>
          <p:nvPr userDrawn="1"/>
        </p:nvPicPr>
        <p:blipFill>
          <a:blip r:embed="rId2"/>
          <a:stretch>
            <a:fillRect/>
          </a:stretch>
        </p:blipFill>
        <p:spPr>
          <a:xfrm>
            <a:off x="10893034" y="6462131"/>
            <a:ext cx="839972" cy="309081"/>
          </a:xfrm>
          <a:prstGeom prst="rect">
            <a:avLst/>
          </a:prstGeom>
        </p:spPr>
      </p:pic>
      <p:sp>
        <p:nvSpPr>
          <p:cNvPr id="33" name="Text Placeholder 22"/>
          <p:cNvSpPr>
            <a:spLocks noGrp="1"/>
          </p:cNvSpPr>
          <p:nvPr>
            <p:ph type="body" sz="quarter" idx="11" hasCustomPrompt="1"/>
          </p:nvPr>
        </p:nvSpPr>
        <p:spPr>
          <a:xfrm>
            <a:off x="457200" y="283457"/>
            <a:ext cx="11277600" cy="533400"/>
          </a:xfrm>
          <a:prstGeom prst="rect">
            <a:avLst/>
          </a:prstGeom>
        </p:spPr>
        <p:txBody>
          <a:bodyPr lIns="0" rIns="0" anchor="t" anchorCtr="0"/>
          <a:lstStyle>
            <a:lvl1pPr>
              <a:defRPr sz="2800">
                <a:solidFill>
                  <a:schemeClr val="tx1"/>
                </a:solidFill>
                <a:latin typeface="Georgia" panose="02040502050405020303" pitchFamily="18" charset="0"/>
              </a:defRPr>
            </a:lvl1pPr>
          </a:lstStyle>
          <a:p>
            <a:pPr lvl="0"/>
            <a:r>
              <a:rPr lang="en-US"/>
              <a:t>Content slide title goes here</a:t>
            </a:r>
          </a:p>
        </p:txBody>
      </p:sp>
    </p:spTree>
    <p:extLst>
      <p:ext uri="{BB962C8B-B14F-4D97-AF65-F5344CB8AC3E}">
        <p14:creationId xmlns:p14="http://schemas.microsoft.com/office/powerpoint/2010/main" val="703902384"/>
      </p:ext>
    </p:extLst>
  </p:cSld>
  <p:clrMapOvr>
    <a:masterClrMapping/>
  </p:clrMapOvr>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_Cover Slid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0" y="0"/>
            <a:ext cx="12192000" cy="6858000"/>
          </a:xfrm>
          <a:prstGeom prst="rect">
            <a:avLst/>
          </a:prstGeom>
        </p:spPr>
      </p:pic>
      <p:sp>
        <p:nvSpPr>
          <p:cNvPr id="10" name="Title 4"/>
          <p:cNvSpPr txBox="1">
            <a:spLocks/>
          </p:cNvSpPr>
          <p:nvPr userDrawn="1"/>
        </p:nvSpPr>
        <p:spPr>
          <a:xfrm>
            <a:off x="202532" y="6588295"/>
            <a:ext cx="2235868" cy="110800"/>
          </a:xfrm>
          <a:prstGeom prst="rect">
            <a:avLst/>
          </a:prstGeom>
        </p:spPr>
        <p:txBody>
          <a:bodyPr wrap="none" lIns="91440" tIns="0" rIns="45720" bIns="0">
            <a:noAutofit/>
          </a:bodyPr>
          <a:lstStyle>
            <a:lvl1pPr algn="l" defTabSz="914400" rtl="0" eaLnBrk="1" latinLnBrk="0" hangingPunct="1">
              <a:lnSpc>
                <a:spcPct val="90000"/>
              </a:lnSpc>
              <a:spcBef>
                <a:spcPct val="0"/>
              </a:spcBef>
              <a:buNone/>
              <a:defRPr sz="3000" kern="1200">
                <a:solidFill>
                  <a:srgbClr val="053061"/>
                </a:solidFill>
                <a:latin typeface="Georgia" charset="0"/>
                <a:ea typeface="Georgia" charset="0"/>
                <a:cs typeface="Georgia" charset="0"/>
              </a:defRPr>
            </a:lvl1pPr>
          </a:lstStyle>
          <a:p>
            <a:r>
              <a:rPr lang="en-US" sz="800">
                <a:solidFill>
                  <a:schemeClr val="bg1"/>
                </a:solidFill>
                <a:latin typeface="+mn-lt"/>
                <a:ea typeface="Calibri" charset="0"/>
                <a:cs typeface="Calibri" charset="0"/>
              </a:rPr>
              <a:t>® 2019 Copyright Genpact. All Rights Reserved.</a:t>
            </a:r>
          </a:p>
        </p:txBody>
      </p:sp>
      <p:sp>
        <p:nvSpPr>
          <p:cNvPr id="34" name="Text Placeholder 15"/>
          <p:cNvSpPr>
            <a:spLocks noGrp="1"/>
          </p:cNvSpPr>
          <p:nvPr userDrawn="1">
            <p:ph type="body" sz="quarter" idx="13" hasCustomPrompt="1"/>
          </p:nvPr>
        </p:nvSpPr>
        <p:spPr>
          <a:xfrm>
            <a:off x="533398" y="5476806"/>
            <a:ext cx="7239002" cy="466794"/>
          </a:xfrm>
          <a:prstGeom prst="rect">
            <a:avLst/>
          </a:prstGeom>
        </p:spPr>
        <p:txBody>
          <a:bodyPr lIns="91440" tIns="91440" rIns="45720" bIns="91440" anchor="ctr" anchorCtr="0">
            <a:noAutofit/>
          </a:bodyPr>
          <a:lstStyle>
            <a:lvl1pPr>
              <a:lnSpc>
                <a:spcPct val="100000"/>
              </a:lnSpc>
              <a:defRPr sz="2000">
                <a:solidFill>
                  <a:schemeClr val="bg1"/>
                </a:solidFill>
                <a:latin typeface="+mj-lt"/>
              </a:defRPr>
            </a:lvl1pPr>
            <a:lvl2pPr algn="l">
              <a:defRPr/>
            </a:lvl2pPr>
          </a:lstStyle>
          <a:p>
            <a:pPr lvl="0"/>
            <a:r>
              <a:rPr lang="en-US"/>
              <a:t>Sub title | Date</a:t>
            </a:r>
          </a:p>
        </p:txBody>
      </p:sp>
      <p:sp>
        <p:nvSpPr>
          <p:cNvPr id="35" name="Text Placeholder 4"/>
          <p:cNvSpPr>
            <a:spLocks noGrp="1"/>
          </p:cNvSpPr>
          <p:nvPr userDrawn="1">
            <p:ph type="body" sz="quarter" idx="14" hasCustomPrompt="1"/>
          </p:nvPr>
        </p:nvSpPr>
        <p:spPr>
          <a:xfrm>
            <a:off x="533400" y="3657601"/>
            <a:ext cx="9296400" cy="1719618"/>
          </a:xfrm>
          <a:prstGeom prst="rect">
            <a:avLst/>
          </a:prstGeom>
        </p:spPr>
        <p:txBody>
          <a:bodyPr lIns="91440" tIns="91440" rIns="45720" bIns="91440" anchor="ctr" anchorCtr="0"/>
          <a:lstStyle>
            <a:lvl1pPr>
              <a:lnSpc>
                <a:spcPct val="100000"/>
              </a:lnSpc>
              <a:defRPr kumimoji="0" lang="en-US" sz="4000" b="0" i="0" u="none" strike="noStrike" kern="1200" cap="none" spc="0" normalizeH="0" baseline="0" dirty="0" smtClean="0">
                <a:ln>
                  <a:noFill/>
                </a:ln>
                <a:solidFill>
                  <a:schemeClr val="bg1"/>
                </a:solidFill>
                <a:effectLst/>
                <a:uLnTx/>
                <a:uFillTx/>
                <a:latin typeface="Georgia" charset="0"/>
                <a:ea typeface="+mn-ea"/>
                <a:cs typeface="+mn-cs"/>
              </a:defRPr>
            </a:lvl1pPr>
            <a:lvl2pP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stStyle>
          <a:p>
            <a:pPr lvl="0"/>
            <a:r>
              <a:rPr lang="en-US"/>
              <a:t>Click to edit title text</a:t>
            </a:r>
          </a:p>
        </p:txBody>
      </p:sp>
      <p:pic>
        <p:nvPicPr>
          <p:cNvPr id="15" name="Picture 14"/>
          <p:cNvPicPr>
            <a:picLocks noChangeAspect="1"/>
          </p:cNvPicPr>
          <p:nvPr userDrawn="1"/>
        </p:nvPicPr>
        <p:blipFill rotWithShape="1">
          <a:blip r:embed="rId3"/>
          <a:srcRect t="26874" b="-1"/>
          <a:stretch/>
        </p:blipFill>
        <p:spPr>
          <a:xfrm>
            <a:off x="0" y="-21771"/>
            <a:ext cx="2190663" cy="2231571"/>
          </a:xfrm>
          <a:prstGeom prst="rect">
            <a:avLst/>
          </a:prstGeom>
        </p:spPr>
      </p:pic>
      <p:pic>
        <p:nvPicPr>
          <p:cNvPr id="11" name="Picture 1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982200" y="5791200"/>
            <a:ext cx="2009965" cy="896566"/>
          </a:xfrm>
          <a:prstGeom prst="rect">
            <a:avLst/>
          </a:prstGeom>
        </p:spPr>
      </p:pic>
      <p:pic>
        <p:nvPicPr>
          <p:cNvPr id="12" name="Picture 11"/>
          <p:cNvPicPr>
            <a:picLocks noChangeAspect="1"/>
          </p:cNvPicPr>
          <p:nvPr userDrawn="1"/>
        </p:nvPicPr>
        <p:blipFill>
          <a:blip r:embed="rId5" cstate="print">
            <a:extLst>
              <a:ext uri="{BEBA8EAE-BF5A-486C-A8C5-ECC9F3942E4B}">
                <a14:imgProps xmlns:a14="http://schemas.microsoft.com/office/drawing/2010/main">
                  <a14:imgLayer r:embed="rId6">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7909560" y="5834693"/>
            <a:ext cx="1534886" cy="636915"/>
          </a:xfrm>
          <a:prstGeom prst="rect">
            <a:avLst/>
          </a:prstGeom>
        </p:spPr>
      </p:pic>
    </p:spTree>
    <p:extLst>
      <p:ext uri="{BB962C8B-B14F-4D97-AF65-F5344CB8AC3E}">
        <p14:creationId xmlns:p14="http://schemas.microsoft.com/office/powerpoint/2010/main" val="2641066564"/>
      </p:ext>
    </p:extLst>
  </p:cSld>
  <p:clrMapOvr>
    <a:masterClrMapping/>
  </p:clrMapOvr>
  <p:extLst>
    <p:ext uri="{DCECCB84-F9BA-43D5-87BE-67443E8EF086}">
      <p15:sldGuideLst xmlns:p15="http://schemas.microsoft.com/office/powerpoint/2012/main">
        <p15:guide id="1" orient="horz" pos="2160">
          <p15:clr>
            <a:srgbClr val="FBAE40"/>
          </p15:clr>
        </p15:guide>
        <p15:guide id="2" pos="288">
          <p15:clr>
            <a:srgbClr val="FBAE40"/>
          </p15:clr>
        </p15:guide>
        <p15:guide id="3" pos="7392">
          <p15:clr>
            <a:srgbClr val="FBAE40"/>
          </p15:clr>
        </p15:guide>
        <p15:guide id="4" orient="horz" pos="312">
          <p15:clr>
            <a:srgbClr val="FBAE4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userDrawn="1">
  <p:cSld name="3_Pointer slide">
    <p:spTree>
      <p:nvGrpSpPr>
        <p:cNvPr id="1" name=""/>
        <p:cNvGrpSpPr/>
        <p:nvPr/>
      </p:nvGrpSpPr>
      <p:grpSpPr>
        <a:xfrm>
          <a:off x="0" y="0"/>
          <a:ext cx="0" cy="0"/>
          <a:chOff x="0" y="0"/>
          <a:chExt cx="0" cy="0"/>
        </a:xfrm>
      </p:grpSpPr>
      <p:sp>
        <p:nvSpPr>
          <p:cNvPr id="16" name="Slide Number Placeholder 5"/>
          <p:cNvSpPr txBox="1">
            <a:spLocks/>
          </p:cNvSpPr>
          <p:nvPr userDrawn="1"/>
        </p:nvSpPr>
        <p:spPr>
          <a:xfrm>
            <a:off x="464594" y="6546567"/>
            <a:ext cx="682256" cy="215444"/>
          </a:xfrm>
          <a:prstGeom prst="rect">
            <a:avLst/>
          </a:prstGeom>
        </p:spPr>
        <p:txBody>
          <a:bodyPr lIns="0" tIns="0" rIns="0" bIns="0" anchor="ctr">
            <a:noAutofit/>
          </a:bodyPr>
          <a:lstStyle>
            <a:defPPr>
              <a:defRPr lang="en-US"/>
            </a:defPPr>
            <a:lvl1pPr marL="0" algn="l" defTabSz="914400" rtl="0" eaLnBrk="1" latinLnBrk="0" hangingPunct="1">
              <a:defRPr sz="800" kern="1200">
                <a:solidFill>
                  <a:srgbClr val="053061"/>
                </a:solidFill>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285110E-A93C-E24B-BA01-8EFF0EF70079}" type="slidenum">
              <a:rPr lang="en-US" b="1" smtClean="0">
                <a:solidFill>
                  <a:schemeClr val="tx1"/>
                </a:solidFill>
                <a:latin typeface="+mn-lt"/>
              </a:rPr>
              <a:pPr/>
              <a:t>‹#›</a:t>
            </a:fld>
            <a:endParaRPr lang="en-US" b="1">
              <a:solidFill>
                <a:schemeClr val="tx1"/>
              </a:solidFill>
              <a:latin typeface="+mn-lt"/>
            </a:endParaRPr>
          </a:p>
        </p:txBody>
      </p:sp>
      <p:sp>
        <p:nvSpPr>
          <p:cNvPr id="17" name="TextBox 16"/>
          <p:cNvSpPr txBox="1"/>
          <p:nvPr userDrawn="1"/>
        </p:nvSpPr>
        <p:spPr>
          <a:xfrm>
            <a:off x="805722" y="6546567"/>
            <a:ext cx="2361408" cy="215444"/>
          </a:xfrm>
          <a:prstGeom prst="rect">
            <a:avLst/>
          </a:prstGeom>
          <a:noFill/>
        </p:spPr>
        <p:txBody>
          <a:bodyPr wrap="square" lIns="0" tIns="0" rIns="0" bIns="0" rtlCol="0" anchor="ctr">
            <a:noAutofit/>
          </a:bodyPr>
          <a:lstStyle/>
          <a:p>
            <a:r>
              <a:rPr lang="en-US" sz="800">
                <a:solidFill>
                  <a:schemeClr val="tx1"/>
                </a:solidFill>
                <a:latin typeface="+mn-lt"/>
                <a:ea typeface="Georgia" charset="0"/>
                <a:cs typeface="Georgia" charset="0"/>
              </a:rPr>
              <a:t>® 2019 Copyright Genpact. All Rights Reserved.</a:t>
            </a:r>
          </a:p>
        </p:txBody>
      </p:sp>
      <p:sp>
        <p:nvSpPr>
          <p:cNvPr id="33" name="Text Placeholder 22"/>
          <p:cNvSpPr>
            <a:spLocks noGrp="1"/>
          </p:cNvSpPr>
          <p:nvPr>
            <p:ph type="body" sz="quarter" idx="11" hasCustomPrompt="1"/>
          </p:nvPr>
        </p:nvSpPr>
        <p:spPr>
          <a:xfrm>
            <a:off x="457200" y="471715"/>
            <a:ext cx="11277600" cy="533400"/>
          </a:xfrm>
          <a:prstGeom prst="rect">
            <a:avLst/>
          </a:prstGeom>
        </p:spPr>
        <p:txBody>
          <a:bodyPr lIns="0" rIns="0" anchor="ctr"/>
          <a:lstStyle>
            <a:lvl1pPr>
              <a:defRPr sz="3000">
                <a:solidFill>
                  <a:schemeClr val="tx1"/>
                </a:solidFill>
                <a:latin typeface="Georgia" panose="02040502050405020303" pitchFamily="18" charset="0"/>
              </a:defRPr>
            </a:lvl1pPr>
          </a:lstStyle>
          <a:p>
            <a:pPr lvl="0"/>
            <a:r>
              <a:rPr lang="en-US"/>
              <a:t>Content slide title goes here</a:t>
            </a:r>
          </a:p>
        </p:txBody>
      </p:sp>
      <p:sp>
        <p:nvSpPr>
          <p:cNvPr id="34" name="Text Placeholder 22"/>
          <p:cNvSpPr>
            <a:spLocks noGrp="1"/>
          </p:cNvSpPr>
          <p:nvPr>
            <p:ph type="body" sz="quarter" idx="12" hasCustomPrompt="1"/>
          </p:nvPr>
        </p:nvSpPr>
        <p:spPr>
          <a:xfrm>
            <a:off x="457200" y="976087"/>
            <a:ext cx="11277600" cy="533400"/>
          </a:xfrm>
          <a:prstGeom prst="rect">
            <a:avLst/>
          </a:prstGeom>
        </p:spPr>
        <p:txBody>
          <a:bodyPr lIns="0" rIns="0" anchor="ctr"/>
          <a:lstStyle>
            <a:lvl1pPr>
              <a:defRPr sz="2200">
                <a:solidFill>
                  <a:schemeClr val="tx1"/>
                </a:solidFill>
                <a:latin typeface="Georgia" panose="02040502050405020303" pitchFamily="18" charset="0"/>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endParaRPr lang="en-US"/>
          </a:p>
        </p:txBody>
      </p:sp>
      <p:pic>
        <p:nvPicPr>
          <p:cNvPr id="8" name="Picture 7"/>
          <p:cNvPicPr>
            <a:picLocks noChangeAspect="1"/>
          </p:cNvPicPr>
          <p:nvPr userDrawn="1"/>
        </p:nvPicPr>
        <p:blipFill>
          <a:blip r:embed="rId2"/>
          <a:stretch>
            <a:fillRect/>
          </a:stretch>
        </p:blipFill>
        <p:spPr>
          <a:xfrm>
            <a:off x="10893034" y="6462131"/>
            <a:ext cx="839972" cy="309081"/>
          </a:xfrm>
          <a:prstGeom prst="rect">
            <a:avLst/>
          </a:prstGeom>
        </p:spPr>
      </p:pic>
    </p:spTree>
    <p:extLst>
      <p:ext uri="{BB962C8B-B14F-4D97-AF65-F5344CB8AC3E}">
        <p14:creationId xmlns:p14="http://schemas.microsoft.com/office/powerpoint/2010/main" val="2593215804"/>
      </p:ext>
    </p:extLst>
  </p:cSld>
  <p:clrMapOvr>
    <a:masterClrMapping/>
  </p:clrMapOvr>
  <p:extLst>
    <p:ext uri="{DCECCB84-F9BA-43D5-87BE-67443E8EF086}">
      <p15:sldGuideLst xmlns:p15="http://schemas.microsoft.com/office/powerpoint/2012/main">
        <p15:guide id="2" pos="288">
          <p15:clr>
            <a:srgbClr val="FBAE40"/>
          </p15:clr>
        </p15:guide>
        <p15:guide id="3" pos="7392">
          <p15:clr>
            <a:srgbClr val="FBAE40"/>
          </p15:clr>
        </p15:guide>
        <p15:guide id="5" orient="horz" pos="288">
          <p15:clr>
            <a:srgbClr val="FBAE40"/>
          </p15:clr>
        </p15:guide>
        <p15:guide id="6" orient="horz" pos="4032">
          <p15:clr>
            <a:srgbClr val="FBAE4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3_One line">
    <p:spTree>
      <p:nvGrpSpPr>
        <p:cNvPr id="1" name=""/>
        <p:cNvGrpSpPr/>
        <p:nvPr/>
      </p:nvGrpSpPr>
      <p:grpSpPr>
        <a:xfrm>
          <a:off x="0" y="0"/>
          <a:ext cx="0" cy="0"/>
          <a:chOff x="0" y="0"/>
          <a:chExt cx="0" cy="0"/>
        </a:xfrm>
      </p:grpSpPr>
      <p:sp>
        <p:nvSpPr>
          <p:cNvPr id="16" name="Slide Number Placeholder 5"/>
          <p:cNvSpPr txBox="1">
            <a:spLocks/>
          </p:cNvSpPr>
          <p:nvPr userDrawn="1"/>
        </p:nvSpPr>
        <p:spPr>
          <a:xfrm>
            <a:off x="464594" y="6546567"/>
            <a:ext cx="682256" cy="215444"/>
          </a:xfrm>
          <a:prstGeom prst="rect">
            <a:avLst/>
          </a:prstGeom>
        </p:spPr>
        <p:txBody>
          <a:bodyPr lIns="0" tIns="0" rIns="0" bIns="0" anchor="ctr">
            <a:noAutofit/>
          </a:bodyPr>
          <a:lstStyle>
            <a:defPPr>
              <a:defRPr lang="en-US"/>
            </a:defPPr>
            <a:lvl1pPr marL="0" algn="l" defTabSz="914400" rtl="0" eaLnBrk="1" latinLnBrk="0" hangingPunct="1">
              <a:defRPr sz="800" kern="1200">
                <a:solidFill>
                  <a:srgbClr val="053061"/>
                </a:solidFill>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A285110E-A93C-E24B-BA01-8EFF0EF70079}" type="slidenum">
              <a:rPr kumimoji="0" lang="en-US" sz="800" b="1" i="0" u="none" strike="noStrike" kern="1200" cap="none" spc="0" normalizeH="0" baseline="0" noProof="0" smtClean="0">
                <a:ln>
                  <a:noFill/>
                </a:ln>
                <a:solidFill>
                  <a:srgbClr val="073262"/>
                </a:solidFill>
                <a:effectLst/>
                <a:uLnTx/>
                <a:uFillTx/>
                <a:latin typeface="Georgia"/>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800" b="1" i="0" u="none" strike="noStrike" kern="1200" cap="none" spc="0" normalizeH="0" baseline="0" noProof="0">
              <a:ln>
                <a:noFill/>
              </a:ln>
              <a:solidFill>
                <a:srgbClr val="073262"/>
              </a:solidFill>
              <a:effectLst/>
              <a:uLnTx/>
              <a:uFillTx/>
              <a:latin typeface="Georgia"/>
            </a:endParaRPr>
          </a:p>
        </p:txBody>
      </p:sp>
      <p:sp>
        <p:nvSpPr>
          <p:cNvPr id="17" name="TextBox 16"/>
          <p:cNvSpPr txBox="1"/>
          <p:nvPr userDrawn="1"/>
        </p:nvSpPr>
        <p:spPr>
          <a:xfrm>
            <a:off x="805722" y="6546567"/>
            <a:ext cx="2361408" cy="215444"/>
          </a:xfrm>
          <a:prstGeom prst="rect">
            <a:avLst/>
          </a:prstGeom>
          <a:noFill/>
        </p:spPr>
        <p:txBody>
          <a:bodyPr wrap="square" lIns="0" tIns="0" rIns="0" b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73262"/>
                </a:solidFill>
                <a:effectLst/>
                <a:uLnTx/>
                <a:uFillTx/>
                <a:latin typeface="Georgia"/>
                <a:ea typeface="Georgia" charset="0"/>
                <a:cs typeface="Georgia" charset="0"/>
              </a:rPr>
              <a:t>® 2020 Copyright Genpact. All Rights Reserved.</a:t>
            </a:r>
          </a:p>
        </p:txBody>
      </p:sp>
      <p:pic>
        <p:nvPicPr>
          <p:cNvPr id="18" name="Picture 17"/>
          <p:cNvPicPr>
            <a:picLocks noChangeAspect="1"/>
          </p:cNvPicPr>
          <p:nvPr userDrawn="1"/>
        </p:nvPicPr>
        <p:blipFill>
          <a:blip r:embed="rId2"/>
          <a:stretch>
            <a:fillRect/>
          </a:stretch>
        </p:blipFill>
        <p:spPr>
          <a:xfrm>
            <a:off x="10893034" y="6462131"/>
            <a:ext cx="839972" cy="309081"/>
          </a:xfrm>
          <a:prstGeom prst="rect">
            <a:avLst/>
          </a:prstGeom>
        </p:spPr>
      </p:pic>
      <p:sp>
        <p:nvSpPr>
          <p:cNvPr id="6" name="Text Placeholder 22"/>
          <p:cNvSpPr>
            <a:spLocks noGrp="1"/>
          </p:cNvSpPr>
          <p:nvPr>
            <p:ph type="body" sz="quarter" idx="11" hasCustomPrompt="1"/>
          </p:nvPr>
        </p:nvSpPr>
        <p:spPr>
          <a:xfrm>
            <a:off x="457200" y="410028"/>
            <a:ext cx="11277600" cy="533400"/>
          </a:xfrm>
          <a:prstGeom prst="rect">
            <a:avLst/>
          </a:prstGeom>
        </p:spPr>
        <p:txBody>
          <a:bodyPr lIns="0" rIns="0" anchor="t" anchorCtr="0"/>
          <a:lstStyle>
            <a:lvl1pPr>
              <a:defRPr sz="3000">
                <a:solidFill>
                  <a:schemeClr val="tx1"/>
                </a:solidFill>
                <a:latin typeface="Georgia" panose="02040502050405020303" pitchFamily="18" charset="0"/>
              </a:defRPr>
            </a:lvl1pPr>
          </a:lstStyle>
          <a:p>
            <a:pPr lvl="0"/>
            <a:r>
              <a:rPr lang="en-US"/>
              <a:t>Content slide title goes here</a:t>
            </a:r>
          </a:p>
        </p:txBody>
      </p:sp>
    </p:spTree>
    <p:extLst>
      <p:ext uri="{BB962C8B-B14F-4D97-AF65-F5344CB8AC3E}">
        <p14:creationId xmlns:p14="http://schemas.microsoft.com/office/powerpoint/2010/main" val="378044933"/>
      </p:ext>
    </p:extLst>
  </p:cSld>
  <p:clrMapOvr>
    <a:masterClrMapping/>
  </p:clrMapOvr>
  <p:extLst>
    <p:ext uri="{DCECCB84-F9BA-43D5-87BE-67443E8EF086}">
      <p15:sldGuideLst xmlns:p15="http://schemas.microsoft.com/office/powerpoint/2012/main">
        <p15:guide id="2" pos="288">
          <p15:clr>
            <a:srgbClr val="FBAE40"/>
          </p15:clr>
        </p15:guide>
        <p15:guide id="3" pos="7392">
          <p15:clr>
            <a:srgbClr val="FBAE40"/>
          </p15:clr>
        </p15:guide>
        <p15:guide id="5" orient="horz" pos="288">
          <p15:clr>
            <a:srgbClr val="FBAE40"/>
          </p15:clr>
        </p15:guide>
        <p15:guide id="6" orient="horz" pos="4032">
          <p15:clr>
            <a:srgbClr val="FBAE4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9_Pointer slide">
    <p:spTree>
      <p:nvGrpSpPr>
        <p:cNvPr id="1" name=""/>
        <p:cNvGrpSpPr/>
        <p:nvPr/>
      </p:nvGrpSpPr>
      <p:grpSpPr>
        <a:xfrm>
          <a:off x="0" y="0"/>
          <a:ext cx="0" cy="0"/>
          <a:chOff x="0" y="0"/>
          <a:chExt cx="0" cy="0"/>
        </a:xfrm>
      </p:grpSpPr>
      <p:sp>
        <p:nvSpPr>
          <p:cNvPr id="16" name="Slide Number Placeholder 5"/>
          <p:cNvSpPr txBox="1">
            <a:spLocks/>
          </p:cNvSpPr>
          <p:nvPr userDrawn="1"/>
        </p:nvSpPr>
        <p:spPr>
          <a:xfrm>
            <a:off x="464594" y="6546567"/>
            <a:ext cx="682256" cy="215444"/>
          </a:xfrm>
          <a:prstGeom prst="rect">
            <a:avLst/>
          </a:prstGeom>
        </p:spPr>
        <p:txBody>
          <a:bodyPr lIns="0" tIns="0" rIns="0" bIns="0" anchor="ctr">
            <a:noAutofit/>
          </a:bodyPr>
          <a:lstStyle>
            <a:defPPr>
              <a:defRPr lang="en-US"/>
            </a:defPPr>
            <a:lvl1pPr marL="0" algn="l" defTabSz="914400" rtl="0" eaLnBrk="1" latinLnBrk="0" hangingPunct="1">
              <a:defRPr sz="800" kern="1200">
                <a:solidFill>
                  <a:srgbClr val="053061"/>
                </a:solidFill>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A285110E-A93C-E24B-BA01-8EFF0EF70079}" type="slidenum">
              <a:rPr kumimoji="0" lang="en-US" sz="800" b="1" i="0" u="none" strike="noStrike" kern="1200" cap="none" spc="0" normalizeH="0" baseline="0" noProof="0" smtClean="0">
                <a:ln>
                  <a:noFill/>
                </a:ln>
                <a:solidFill>
                  <a:srgbClr val="073262"/>
                </a:solidFill>
                <a:effectLst/>
                <a:uLnTx/>
                <a:uFillTx/>
                <a:latin typeface="Georgia"/>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800" b="1" i="0" u="none" strike="noStrike" kern="1200" cap="none" spc="0" normalizeH="0" baseline="0" noProof="0">
              <a:ln>
                <a:noFill/>
              </a:ln>
              <a:solidFill>
                <a:srgbClr val="073262"/>
              </a:solidFill>
              <a:effectLst/>
              <a:uLnTx/>
              <a:uFillTx/>
              <a:latin typeface="Georgia"/>
            </a:endParaRPr>
          </a:p>
        </p:txBody>
      </p:sp>
      <p:sp>
        <p:nvSpPr>
          <p:cNvPr id="17" name="TextBox 16"/>
          <p:cNvSpPr txBox="1"/>
          <p:nvPr userDrawn="1"/>
        </p:nvSpPr>
        <p:spPr>
          <a:xfrm>
            <a:off x="805722" y="6546567"/>
            <a:ext cx="2361408" cy="215444"/>
          </a:xfrm>
          <a:prstGeom prst="rect">
            <a:avLst/>
          </a:prstGeom>
          <a:noFill/>
        </p:spPr>
        <p:txBody>
          <a:bodyPr wrap="square" lIns="0" tIns="0" rIns="0" b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73262"/>
                </a:solidFill>
                <a:effectLst/>
                <a:uLnTx/>
                <a:uFillTx/>
                <a:latin typeface="Georgia"/>
                <a:ea typeface="Georgia" charset="0"/>
                <a:cs typeface="Georgia" charset="0"/>
              </a:rPr>
              <a:t>® 2020 Copyright Genpact. All Rights Reserved.</a:t>
            </a:r>
          </a:p>
        </p:txBody>
      </p:sp>
      <p:pic>
        <p:nvPicPr>
          <p:cNvPr id="18" name="Picture 17"/>
          <p:cNvPicPr>
            <a:picLocks noChangeAspect="1"/>
          </p:cNvPicPr>
          <p:nvPr userDrawn="1"/>
        </p:nvPicPr>
        <p:blipFill>
          <a:blip r:embed="rId2"/>
          <a:stretch>
            <a:fillRect/>
          </a:stretch>
        </p:blipFill>
        <p:spPr>
          <a:xfrm>
            <a:off x="10893034" y="6462131"/>
            <a:ext cx="839972" cy="309081"/>
          </a:xfrm>
          <a:prstGeom prst="rect">
            <a:avLst/>
          </a:prstGeom>
        </p:spPr>
      </p:pic>
      <p:sp>
        <p:nvSpPr>
          <p:cNvPr id="33" name="Text Placeholder 22"/>
          <p:cNvSpPr>
            <a:spLocks noGrp="1"/>
          </p:cNvSpPr>
          <p:nvPr>
            <p:ph type="body" sz="quarter" idx="11" hasCustomPrompt="1"/>
          </p:nvPr>
        </p:nvSpPr>
        <p:spPr>
          <a:xfrm>
            <a:off x="457200" y="283457"/>
            <a:ext cx="11277600" cy="533400"/>
          </a:xfrm>
          <a:prstGeom prst="rect">
            <a:avLst/>
          </a:prstGeom>
        </p:spPr>
        <p:txBody>
          <a:bodyPr lIns="0" rIns="0" anchor="t" anchorCtr="0"/>
          <a:lstStyle>
            <a:lvl1pPr>
              <a:defRPr sz="2800">
                <a:solidFill>
                  <a:schemeClr val="tx1"/>
                </a:solidFill>
                <a:latin typeface="Georgia" panose="02040502050405020303" pitchFamily="18" charset="0"/>
              </a:defRPr>
            </a:lvl1pPr>
          </a:lstStyle>
          <a:p>
            <a:pPr lvl="0"/>
            <a:r>
              <a:rPr lang="en-US"/>
              <a:t>Content slide title goes here</a:t>
            </a:r>
          </a:p>
        </p:txBody>
      </p:sp>
    </p:spTree>
    <p:extLst>
      <p:ext uri="{BB962C8B-B14F-4D97-AF65-F5344CB8AC3E}">
        <p14:creationId xmlns:p14="http://schemas.microsoft.com/office/powerpoint/2010/main" val="231947205"/>
      </p:ext>
    </p:extLst>
  </p:cSld>
  <p:clrMapOvr>
    <a:masterClrMapping/>
  </p:clrMapOvr>
  <p:extLst>
    <p:ext uri="{DCECCB84-F9BA-43D5-87BE-67443E8EF086}">
      <p15:sldGuideLst xmlns:p15="http://schemas.microsoft.com/office/powerpoint/2012/main"/>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8_Pointer slide">
    <p:spTree>
      <p:nvGrpSpPr>
        <p:cNvPr id="1" name=""/>
        <p:cNvGrpSpPr/>
        <p:nvPr/>
      </p:nvGrpSpPr>
      <p:grpSpPr>
        <a:xfrm>
          <a:off x="0" y="0"/>
          <a:ext cx="0" cy="0"/>
          <a:chOff x="0" y="0"/>
          <a:chExt cx="0" cy="0"/>
        </a:xfrm>
      </p:grpSpPr>
      <p:sp>
        <p:nvSpPr>
          <p:cNvPr id="16" name="Slide Number Placeholder 5"/>
          <p:cNvSpPr txBox="1">
            <a:spLocks/>
          </p:cNvSpPr>
          <p:nvPr userDrawn="1"/>
        </p:nvSpPr>
        <p:spPr>
          <a:xfrm>
            <a:off x="464594" y="6546567"/>
            <a:ext cx="682256" cy="215444"/>
          </a:xfrm>
          <a:prstGeom prst="rect">
            <a:avLst/>
          </a:prstGeom>
        </p:spPr>
        <p:txBody>
          <a:bodyPr lIns="0" tIns="0" rIns="0" bIns="0" anchor="ctr">
            <a:noAutofit/>
          </a:bodyPr>
          <a:lstStyle>
            <a:defPPr>
              <a:defRPr lang="en-US"/>
            </a:defPPr>
            <a:lvl1pPr marL="0" algn="l" defTabSz="914400" rtl="0" eaLnBrk="1" latinLnBrk="0" hangingPunct="1">
              <a:defRPr sz="800" kern="1200">
                <a:solidFill>
                  <a:srgbClr val="053061"/>
                </a:solidFill>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A285110E-A93C-E24B-BA01-8EFF0EF70079}" type="slidenum">
              <a:rPr kumimoji="0" lang="en-US" sz="800" b="1" i="0" u="none" strike="noStrike" kern="1200" cap="none" spc="0" normalizeH="0" baseline="0" noProof="0" smtClean="0">
                <a:ln>
                  <a:noFill/>
                </a:ln>
                <a:solidFill>
                  <a:srgbClr val="073262"/>
                </a:solidFill>
                <a:effectLst/>
                <a:uLnTx/>
                <a:uFillTx/>
                <a:latin typeface="Georgia"/>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800" b="1" i="0" u="none" strike="noStrike" kern="1200" cap="none" spc="0" normalizeH="0" baseline="0" noProof="0">
              <a:ln>
                <a:noFill/>
              </a:ln>
              <a:solidFill>
                <a:srgbClr val="073262"/>
              </a:solidFill>
              <a:effectLst/>
              <a:uLnTx/>
              <a:uFillTx/>
              <a:latin typeface="Georgia"/>
            </a:endParaRPr>
          </a:p>
        </p:txBody>
      </p:sp>
      <p:sp>
        <p:nvSpPr>
          <p:cNvPr id="17" name="TextBox 16"/>
          <p:cNvSpPr txBox="1"/>
          <p:nvPr userDrawn="1"/>
        </p:nvSpPr>
        <p:spPr>
          <a:xfrm>
            <a:off x="805722" y="6546567"/>
            <a:ext cx="2361408" cy="215444"/>
          </a:xfrm>
          <a:prstGeom prst="rect">
            <a:avLst/>
          </a:prstGeom>
          <a:noFill/>
        </p:spPr>
        <p:txBody>
          <a:bodyPr wrap="square" lIns="0" tIns="0" rIns="0" b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73262"/>
                </a:solidFill>
                <a:effectLst/>
                <a:uLnTx/>
                <a:uFillTx/>
                <a:latin typeface="Georgia"/>
                <a:ea typeface="Georgia" charset="0"/>
                <a:cs typeface="Georgia" charset="0"/>
              </a:rPr>
              <a:t>® 2019 Copyright Genpact. All Rights Reserved.</a:t>
            </a:r>
          </a:p>
        </p:txBody>
      </p:sp>
      <p:sp>
        <p:nvSpPr>
          <p:cNvPr id="33" name="Text Placeholder 22"/>
          <p:cNvSpPr>
            <a:spLocks noGrp="1"/>
          </p:cNvSpPr>
          <p:nvPr>
            <p:ph type="body" sz="quarter" idx="11" hasCustomPrompt="1"/>
          </p:nvPr>
        </p:nvSpPr>
        <p:spPr>
          <a:xfrm>
            <a:off x="457200" y="471715"/>
            <a:ext cx="11277600" cy="533400"/>
          </a:xfrm>
          <a:prstGeom prst="rect">
            <a:avLst/>
          </a:prstGeom>
        </p:spPr>
        <p:txBody>
          <a:bodyPr lIns="0" rIns="0" anchor="ctr"/>
          <a:lstStyle>
            <a:lvl1pPr>
              <a:defRPr sz="3000">
                <a:solidFill>
                  <a:schemeClr val="tx1"/>
                </a:solidFill>
                <a:latin typeface="Georgia" panose="02040502050405020303" pitchFamily="18" charset="0"/>
              </a:defRPr>
            </a:lvl1pPr>
          </a:lstStyle>
          <a:p>
            <a:pPr lvl="0"/>
            <a:r>
              <a:rPr lang="en-US"/>
              <a:t>Content slide title goes here</a:t>
            </a:r>
          </a:p>
        </p:txBody>
      </p:sp>
      <p:sp>
        <p:nvSpPr>
          <p:cNvPr id="34" name="Text Placeholder 22"/>
          <p:cNvSpPr>
            <a:spLocks noGrp="1"/>
          </p:cNvSpPr>
          <p:nvPr>
            <p:ph type="body" sz="quarter" idx="12" hasCustomPrompt="1"/>
          </p:nvPr>
        </p:nvSpPr>
        <p:spPr>
          <a:xfrm>
            <a:off x="457200" y="976087"/>
            <a:ext cx="11277600" cy="533400"/>
          </a:xfrm>
          <a:prstGeom prst="rect">
            <a:avLst/>
          </a:prstGeom>
        </p:spPr>
        <p:txBody>
          <a:bodyPr lIns="0" rIns="0" anchor="ctr"/>
          <a:lstStyle>
            <a:lvl1pPr>
              <a:defRPr sz="2200">
                <a:solidFill>
                  <a:schemeClr val="tx1"/>
                </a:solidFill>
                <a:latin typeface="Georgia" panose="02040502050405020303" pitchFamily="18" charset="0"/>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endParaRPr lang="en-US"/>
          </a:p>
        </p:txBody>
      </p:sp>
      <p:pic>
        <p:nvPicPr>
          <p:cNvPr id="8" name="Picture 7"/>
          <p:cNvPicPr>
            <a:picLocks noChangeAspect="1"/>
          </p:cNvPicPr>
          <p:nvPr userDrawn="1"/>
        </p:nvPicPr>
        <p:blipFill>
          <a:blip r:embed="rId2"/>
          <a:stretch>
            <a:fillRect/>
          </a:stretch>
        </p:blipFill>
        <p:spPr>
          <a:xfrm>
            <a:off x="10893034" y="6462131"/>
            <a:ext cx="839972" cy="309081"/>
          </a:xfrm>
          <a:prstGeom prst="rect">
            <a:avLst/>
          </a:prstGeom>
        </p:spPr>
      </p:pic>
    </p:spTree>
    <p:extLst>
      <p:ext uri="{BB962C8B-B14F-4D97-AF65-F5344CB8AC3E}">
        <p14:creationId xmlns:p14="http://schemas.microsoft.com/office/powerpoint/2010/main" val="2525622563"/>
      </p:ext>
    </p:extLst>
  </p:cSld>
  <p:clrMapOvr>
    <a:masterClrMapping/>
  </p:clrMapOvr>
  <p:extLst>
    <p:ext uri="{DCECCB84-F9BA-43D5-87BE-67443E8EF086}">
      <p15:sldGuideLst xmlns:p15="http://schemas.microsoft.com/office/powerpoint/2012/main">
        <p15:guide id="2" pos="288">
          <p15:clr>
            <a:srgbClr val="FBAE40"/>
          </p15:clr>
        </p15:guide>
        <p15:guide id="3" pos="7392">
          <p15:clr>
            <a:srgbClr val="FBAE40"/>
          </p15:clr>
        </p15:guide>
        <p15:guide id="5" orient="horz" pos="288">
          <p15:clr>
            <a:srgbClr val="FBAE40"/>
          </p15:clr>
        </p15:guide>
        <p15:guide id="6" orient="horz" pos="4032">
          <p15:clr>
            <a:srgbClr val="FBAE4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6AA084-4C45-4F97-B4AE-BB8589577EB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B6F844B-A0D0-464B-9555-9FDDC9CAADA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7B5B436-3482-49BA-8FD2-5E3044F0C4C1}"/>
              </a:ext>
            </a:extLst>
          </p:cNvPr>
          <p:cNvSpPr>
            <a:spLocks noGrp="1"/>
          </p:cNvSpPr>
          <p:nvPr>
            <p:ph type="dt" sz="half" idx="10"/>
          </p:nvPr>
        </p:nvSpPr>
        <p:spPr/>
        <p:txBody>
          <a:bodyPr/>
          <a:lstStyle/>
          <a:p>
            <a:fld id="{F1934437-6C73-49F2-AD4D-356E6B9855B0}" type="datetimeFigureOut">
              <a:rPr lang="en-US" smtClean="0"/>
              <a:t>7/9/2025</a:t>
            </a:fld>
            <a:endParaRPr lang="en-US"/>
          </a:p>
        </p:txBody>
      </p:sp>
      <p:sp>
        <p:nvSpPr>
          <p:cNvPr id="5" name="Footer Placeholder 4">
            <a:extLst>
              <a:ext uri="{FF2B5EF4-FFF2-40B4-BE49-F238E27FC236}">
                <a16:creationId xmlns:a16="http://schemas.microsoft.com/office/drawing/2014/main" id="{7FB67C96-D395-4669-8F4A-118166466EC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DBE944-1EAE-4742-BF45-0ACE902EA2E6}"/>
              </a:ext>
            </a:extLst>
          </p:cNvPr>
          <p:cNvSpPr>
            <a:spLocks noGrp="1"/>
          </p:cNvSpPr>
          <p:nvPr>
            <p:ph type="sldNum" sz="quarter" idx="12"/>
          </p:nvPr>
        </p:nvSpPr>
        <p:spPr/>
        <p:txBody>
          <a:bodyPr/>
          <a:lstStyle/>
          <a:p>
            <a:fld id="{B1A74FA5-21E9-4953-BE08-C45765C133E9}" type="slidenum">
              <a:rPr lang="en-US" smtClean="0"/>
              <a:t>‹#›</a:t>
            </a:fld>
            <a:endParaRPr lang="en-US"/>
          </a:p>
        </p:txBody>
      </p:sp>
    </p:spTree>
    <p:extLst>
      <p:ext uri="{BB962C8B-B14F-4D97-AF65-F5344CB8AC3E}">
        <p14:creationId xmlns:p14="http://schemas.microsoft.com/office/powerpoint/2010/main" val="2763526746"/>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C81B08-B3C2-4463-9046-47B64175DE1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EA9D313-98B5-4C32-8CA8-8ECE7D63C1B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82FE60-1827-402D-BE18-A336EEBE91F8}"/>
              </a:ext>
            </a:extLst>
          </p:cNvPr>
          <p:cNvSpPr>
            <a:spLocks noGrp="1"/>
          </p:cNvSpPr>
          <p:nvPr>
            <p:ph type="dt" sz="half" idx="10"/>
          </p:nvPr>
        </p:nvSpPr>
        <p:spPr/>
        <p:txBody>
          <a:bodyPr/>
          <a:lstStyle/>
          <a:p>
            <a:fld id="{F1934437-6C73-49F2-AD4D-356E6B9855B0}" type="datetimeFigureOut">
              <a:rPr lang="en-US" smtClean="0"/>
              <a:t>7/9/2025</a:t>
            </a:fld>
            <a:endParaRPr lang="en-US"/>
          </a:p>
        </p:txBody>
      </p:sp>
      <p:sp>
        <p:nvSpPr>
          <p:cNvPr id="5" name="Footer Placeholder 4">
            <a:extLst>
              <a:ext uri="{FF2B5EF4-FFF2-40B4-BE49-F238E27FC236}">
                <a16:creationId xmlns:a16="http://schemas.microsoft.com/office/drawing/2014/main" id="{4D48C4DE-08EE-4B0F-B348-ABC55D79971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DF404FB-C9C2-487C-A87D-9DDA310A7F7C}"/>
              </a:ext>
            </a:extLst>
          </p:cNvPr>
          <p:cNvSpPr>
            <a:spLocks noGrp="1"/>
          </p:cNvSpPr>
          <p:nvPr>
            <p:ph type="sldNum" sz="quarter" idx="12"/>
          </p:nvPr>
        </p:nvSpPr>
        <p:spPr/>
        <p:txBody>
          <a:bodyPr/>
          <a:lstStyle/>
          <a:p>
            <a:fld id="{B1A74FA5-21E9-4953-BE08-C45765C133E9}" type="slidenum">
              <a:rPr lang="en-US" smtClean="0"/>
              <a:t>‹#›</a:t>
            </a:fld>
            <a:endParaRPr lang="en-US"/>
          </a:p>
        </p:txBody>
      </p:sp>
    </p:spTree>
    <p:extLst>
      <p:ext uri="{BB962C8B-B14F-4D97-AF65-F5344CB8AC3E}">
        <p14:creationId xmlns:p14="http://schemas.microsoft.com/office/powerpoint/2010/main" val="2606637017"/>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1247FB-63FF-430F-A80D-8289A9FDD02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1D6FB8A-61D5-4FAF-8C1A-1B16C99E86A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D720DBD-3D13-4476-83E9-8292CD721D69}"/>
              </a:ext>
            </a:extLst>
          </p:cNvPr>
          <p:cNvSpPr>
            <a:spLocks noGrp="1"/>
          </p:cNvSpPr>
          <p:nvPr>
            <p:ph type="dt" sz="half" idx="10"/>
          </p:nvPr>
        </p:nvSpPr>
        <p:spPr/>
        <p:txBody>
          <a:bodyPr/>
          <a:lstStyle/>
          <a:p>
            <a:fld id="{F1934437-6C73-49F2-AD4D-356E6B9855B0}" type="datetimeFigureOut">
              <a:rPr lang="en-US" smtClean="0"/>
              <a:t>7/9/2025</a:t>
            </a:fld>
            <a:endParaRPr lang="en-US"/>
          </a:p>
        </p:txBody>
      </p:sp>
      <p:sp>
        <p:nvSpPr>
          <p:cNvPr id="5" name="Footer Placeholder 4">
            <a:extLst>
              <a:ext uri="{FF2B5EF4-FFF2-40B4-BE49-F238E27FC236}">
                <a16:creationId xmlns:a16="http://schemas.microsoft.com/office/drawing/2014/main" id="{58B547CD-0F48-4320-8F80-D031ED04141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38FDB4A-5380-4285-BCF2-72357E838FB2}"/>
              </a:ext>
            </a:extLst>
          </p:cNvPr>
          <p:cNvSpPr>
            <a:spLocks noGrp="1"/>
          </p:cNvSpPr>
          <p:nvPr>
            <p:ph type="sldNum" sz="quarter" idx="12"/>
          </p:nvPr>
        </p:nvSpPr>
        <p:spPr/>
        <p:txBody>
          <a:bodyPr/>
          <a:lstStyle/>
          <a:p>
            <a:fld id="{B1A74FA5-21E9-4953-BE08-C45765C133E9}" type="slidenum">
              <a:rPr lang="en-US" smtClean="0"/>
              <a:t>‹#›</a:t>
            </a:fld>
            <a:endParaRPr lang="en-US"/>
          </a:p>
        </p:txBody>
      </p:sp>
    </p:spTree>
    <p:extLst>
      <p:ext uri="{BB962C8B-B14F-4D97-AF65-F5344CB8AC3E}">
        <p14:creationId xmlns:p14="http://schemas.microsoft.com/office/powerpoint/2010/main" val="1209009105"/>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C9B1CF-7FDC-43D5-911E-24015664967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DD6E776-90FA-4760-8316-B1ABB395B84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948D8CE-4356-44DC-A5B3-E10F298721E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BC51A2B-C86A-474D-A553-A5679D13FF88}"/>
              </a:ext>
            </a:extLst>
          </p:cNvPr>
          <p:cNvSpPr>
            <a:spLocks noGrp="1"/>
          </p:cNvSpPr>
          <p:nvPr>
            <p:ph type="dt" sz="half" idx="10"/>
          </p:nvPr>
        </p:nvSpPr>
        <p:spPr/>
        <p:txBody>
          <a:bodyPr/>
          <a:lstStyle/>
          <a:p>
            <a:fld id="{F1934437-6C73-49F2-AD4D-356E6B9855B0}" type="datetimeFigureOut">
              <a:rPr lang="en-US" smtClean="0"/>
              <a:t>7/9/2025</a:t>
            </a:fld>
            <a:endParaRPr lang="en-US"/>
          </a:p>
        </p:txBody>
      </p:sp>
      <p:sp>
        <p:nvSpPr>
          <p:cNvPr id="6" name="Footer Placeholder 5">
            <a:extLst>
              <a:ext uri="{FF2B5EF4-FFF2-40B4-BE49-F238E27FC236}">
                <a16:creationId xmlns:a16="http://schemas.microsoft.com/office/drawing/2014/main" id="{E4F5CB37-EA69-4532-9344-7560BBC1E07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49B5FE3-D261-486F-ACD5-684C31ACA7E2}"/>
              </a:ext>
            </a:extLst>
          </p:cNvPr>
          <p:cNvSpPr>
            <a:spLocks noGrp="1"/>
          </p:cNvSpPr>
          <p:nvPr>
            <p:ph type="sldNum" sz="quarter" idx="12"/>
          </p:nvPr>
        </p:nvSpPr>
        <p:spPr/>
        <p:txBody>
          <a:bodyPr/>
          <a:lstStyle/>
          <a:p>
            <a:fld id="{B1A74FA5-21E9-4953-BE08-C45765C133E9}" type="slidenum">
              <a:rPr lang="en-US" smtClean="0"/>
              <a:t>‹#›</a:t>
            </a:fld>
            <a:endParaRPr lang="en-US"/>
          </a:p>
        </p:txBody>
      </p:sp>
    </p:spTree>
    <p:extLst>
      <p:ext uri="{BB962C8B-B14F-4D97-AF65-F5344CB8AC3E}">
        <p14:creationId xmlns:p14="http://schemas.microsoft.com/office/powerpoint/2010/main" val="3274453155"/>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62BAF0-1409-457B-A036-AFC2BB5742A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D8C29FA-152A-4B57-B290-6B47CBE1959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E050140-070C-46DB-94C8-4160A2B55E8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FF1D980-8BE2-4A74-89B6-A9CFEE92F86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A94C141-EEA0-453A-954D-B9B5F6AF57E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AE98B94-5441-4F07-AA22-306859D8CD01}"/>
              </a:ext>
            </a:extLst>
          </p:cNvPr>
          <p:cNvSpPr>
            <a:spLocks noGrp="1"/>
          </p:cNvSpPr>
          <p:nvPr>
            <p:ph type="dt" sz="half" idx="10"/>
          </p:nvPr>
        </p:nvSpPr>
        <p:spPr/>
        <p:txBody>
          <a:bodyPr/>
          <a:lstStyle/>
          <a:p>
            <a:fld id="{F1934437-6C73-49F2-AD4D-356E6B9855B0}" type="datetimeFigureOut">
              <a:rPr lang="en-US" smtClean="0"/>
              <a:t>7/9/2025</a:t>
            </a:fld>
            <a:endParaRPr lang="en-US"/>
          </a:p>
        </p:txBody>
      </p:sp>
      <p:sp>
        <p:nvSpPr>
          <p:cNvPr id="8" name="Footer Placeholder 7">
            <a:extLst>
              <a:ext uri="{FF2B5EF4-FFF2-40B4-BE49-F238E27FC236}">
                <a16:creationId xmlns:a16="http://schemas.microsoft.com/office/drawing/2014/main" id="{6B8113BA-354C-4862-B1C0-A05E30A56CC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5335775-9167-4C12-8D10-80AE44827AD7}"/>
              </a:ext>
            </a:extLst>
          </p:cNvPr>
          <p:cNvSpPr>
            <a:spLocks noGrp="1"/>
          </p:cNvSpPr>
          <p:nvPr>
            <p:ph type="sldNum" sz="quarter" idx="12"/>
          </p:nvPr>
        </p:nvSpPr>
        <p:spPr/>
        <p:txBody>
          <a:bodyPr/>
          <a:lstStyle/>
          <a:p>
            <a:fld id="{B1A74FA5-21E9-4953-BE08-C45765C133E9}" type="slidenum">
              <a:rPr lang="en-US" smtClean="0"/>
              <a:t>‹#›</a:t>
            </a:fld>
            <a:endParaRPr lang="en-US"/>
          </a:p>
        </p:txBody>
      </p:sp>
    </p:spTree>
    <p:extLst>
      <p:ext uri="{BB962C8B-B14F-4D97-AF65-F5344CB8AC3E}">
        <p14:creationId xmlns:p14="http://schemas.microsoft.com/office/powerpoint/2010/main" val="3425544133"/>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FE16AB-3083-48D6-8F8B-AD56770D995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10CF264-391E-419D-8034-02A49768911A}"/>
              </a:ext>
            </a:extLst>
          </p:cNvPr>
          <p:cNvSpPr>
            <a:spLocks noGrp="1"/>
          </p:cNvSpPr>
          <p:nvPr>
            <p:ph type="dt" sz="half" idx="10"/>
          </p:nvPr>
        </p:nvSpPr>
        <p:spPr/>
        <p:txBody>
          <a:bodyPr/>
          <a:lstStyle/>
          <a:p>
            <a:fld id="{F1934437-6C73-49F2-AD4D-356E6B9855B0}" type="datetimeFigureOut">
              <a:rPr lang="en-US" smtClean="0"/>
              <a:t>7/9/2025</a:t>
            </a:fld>
            <a:endParaRPr lang="en-US"/>
          </a:p>
        </p:txBody>
      </p:sp>
      <p:sp>
        <p:nvSpPr>
          <p:cNvPr id="4" name="Footer Placeholder 3">
            <a:extLst>
              <a:ext uri="{FF2B5EF4-FFF2-40B4-BE49-F238E27FC236}">
                <a16:creationId xmlns:a16="http://schemas.microsoft.com/office/drawing/2014/main" id="{38B2CC56-ED8D-4312-9A4C-A68C659B0B4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2B77BA8-7147-4834-8F81-45D0DA0346FC}"/>
              </a:ext>
            </a:extLst>
          </p:cNvPr>
          <p:cNvSpPr>
            <a:spLocks noGrp="1"/>
          </p:cNvSpPr>
          <p:nvPr>
            <p:ph type="sldNum" sz="quarter" idx="12"/>
          </p:nvPr>
        </p:nvSpPr>
        <p:spPr/>
        <p:txBody>
          <a:bodyPr/>
          <a:lstStyle/>
          <a:p>
            <a:fld id="{B1A74FA5-21E9-4953-BE08-C45765C133E9}" type="slidenum">
              <a:rPr lang="en-US" smtClean="0"/>
              <a:t>‹#›</a:t>
            </a:fld>
            <a:endParaRPr lang="en-US"/>
          </a:p>
        </p:txBody>
      </p:sp>
    </p:spTree>
    <p:extLst>
      <p:ext uri="{BB962C8B-B14F-4D97-AF65-F5344CB8AC3E}">
        <p14:creationId xmlns:p14="http://schemas.microsoft.com/office/powerpoint/2010/main" val="43437695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4_Cover Slid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0" y="0"/>
            <a:ext cx="12192000" cy="6858000"/>
          </a:xfrm>
          <a:prstGeom prst="rect">
            <a:avLst/>
          </a:prstGeom>
        </p:spPr>
      </p:pic>
      <p:sp>
        <p:nvSpPr>
          <p:cNvPr id="10" name="Title 4"/>
          <p:cNvSpPr txBox="1">
            <a:spLocks/>
          </p:cNvSpPr>
          <p:nvPr userDrawn="1"/>
        </p:nvSpPr>
        <p:spPr>
          <a:xfrm>
            <a:off x="202532" y="6588295"/>
            <a:ext cx="2235868" cy="110800"/>
          </a:xfrm>
          <a:prstGeom prst="rect">
            <a:avLst/>
          </a:prstGeom>
        </p:spPr>
        <p:txBody>
          <a:bodyPr wrap="none" lIns="91440" tIns="0" rIns="45720" bIns="0">
            <a:noAutofit/>
          </a:bodyPr>
          <a:lstStyle>
            <a:lvl1pPr algn="l" defTabSz="914400" rtl="0" eaLnBrk="1" latinLnBrk="0" hangingPunct="1">
              <a:lnSpc>
                <a:spcPct val="90000"/>
              </a:lnSpc>
              <a:spcBef>
                <a:spcPct val="0"/>
              </a:spcBef>
              <a:buNone/>
              <a:defRPr sz="3000" kern="1200">
                <a:solidFill>
                  <a:srgbClr val="053061"/>
                </a:solidFill>
                <a:latin typeface="Georgia" charset="0"/>
                <a:ea typeface="Georgia" charset="0"/>
                <a:cs typeface="Georgia" charset="0"/>
              </a:defRPr>
            </a:lvl1pPr>
          </a:lstStyle>
          <a:p>
            <a:r>
              <a:rPr lang="en-US" sz="800">
                <a:solidFill>
                  <a:schemeClr val="bg1"/>
                </a:solidFill>
                <a:latin typeface="+mn-lt"/>
                <a:ea typeface="Calibri" charset="0"/>
                <a:cs typeface="Calibri" charset="0"/>
              </a:rPr>
              <a:t>® 2019 Copyright Genpact. All Rights Reserved.</a:t>
            </a:r>
          </a:p>
        </p:txBody>
      </p:sp>
      <p:sp>
        <p:nvSpPr>
          <p:cNvPr id="34" name="Text Placeholder 15"/>
          <p:cNvSpPr>
            <a:spLocks noGrp="1"/>
          </p:cNvSpPr>
          <p:nvPr userDrawn="1">
            <p:ph type="body" sz="quarter" idx="13" hasCustomPrompt="1"/>
          </p:nvPr>
        </p:nvSpPr>
        <p:spPr>
          <a:xfrm>
            <a:off x="533398" y="5476806"/>
            <a:ext cx="7239002" cy="466794"/>
          </a:xfrm>
          <a:prstGeom prst="rect">
            <a:avLst/>
          </a:prstGeom>
        </p:spPr>
        <p:txBody>
          <a:bodyPr lIns="91440" tIns="91440" rIns="45720" bIns="91440" anchor="ctr" anchorCtr="0">
            <a:noAutofit/>
          </a:bodyPr>
          <a:lstStyle>
            <a:lvl1pPr>
              <a:lnSpc>
                <a:spcPct val="100000"/>
              </a:lnSpc>
              <a:defRPr sz="2000">
                <a:solidFill>
                  <a:schemeClr val="bg1"/>
                </a:solidFill>
                <a:latin typeface="+mj-lt"/>
              </a:defRPr>
            </a:lvl1pPr>
            <a:lvl2pPr algn="l">
              <a:defRPr/>
            </a:lvl2pPr>
          </a:lstStyle>
          <a:p>
            <a:pPr lvl="0"/>
            <a:r>
              <a:rPr lang="en-US"/>
              <a:t>Sub title | Date</a:t>
            </a:r>
          </a:p>
        </p:txBody>
      </p:sp>
      <p:sp>
        <p:nvSpPr>
          <p:cNvPr id="35" name="Text Placeholder 4"/>
          <p:cNvSpPr>
            <a:spLocks noGrp="1"/>
          </p:cNvSpPr>
          <p:nvPr userDrawn="1">
            <p:ph type="body" sz="quarter" idx="14" hasCustomPrompt="1"/>
          </p:nvPr>
        </p:nvSpPr>
        <p:spPr>
          <a:xfrm>
            <a:off x="533400" y="3657601"/>
            <a:ext cx="9296400" cy="1719618"/>
          </a:xfrm>
          <a:prstGeom prst="rect">
            <a:avLst/>
          </a:prstGeom>
        </p:spPr>
        <p:txBody>
          <a:bodyPr lIns="91440" tIns="91440" rIns="45720" bIns="91440" anchor="ctr" anchorCtr="0"/>
          <a:lstStyle>
            <a:lvl1pPr>
              <a:lnSpc>
                <a:spcPct val="100000"/>
              </a:lnSpc>
              <a:defRPr kumimoji="0" lang="en-US" sz="4000" b="0" i="0" u="none" strike="noStrike" kern="1200" cap="none" spc="0" normalizeH="0" baseline="0" dirty="0" smtClean="0">
                <a:ln>
                  <a:noFill/>
                </a:ln>
                <a:solidFill>
                  <a:schemeClr val="bg1"/>
                </a:solidFill>
                <a:effectLst/>
                <a:uLnTx/>
                <a:uFillTx/>
                <a:latin typeface="Georgia" charset="0"/>
                <a:ea typeface="+mn-ea"/>
                <a:cs typeface="+mn-cs"/>
              </a:defRPr>
            </a:lvl1pPr>
            <a:lvl2pP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stStyle>
          <a:p>
            <a:pPr lvl="0"/>
            <a:r>
              <a:rPr lang="en-US"/>
              <a:t>Click to edit title text</a:t>
            </a:r>
          </a:p>
        </p:txBody>
      </p:sp>
      <p:pic>
        <p:nvPicPr>
          <p:cNvPr id="11" name="Picture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982200" y="5791200"/>
            <a:ext cx="2009965" cy="896566"/>
          </a:xfrm>
          <a:prstGeom prst="rect">
            <a:avLst/>
          </a:prstGeom>
        </p:spPr>
      </p:pic>
      <p:pic>
        <p:nvPicPr>
          <p:cNvPr id="12" name="Picture 11"/>
          <p:cNvPicPr>
            <a:picLocks noChangeAspect="1"/>
          </p:cNvPicPr>
          <p:nvPr userDrawn="1"/>
        </p:nvPicPr>
        <p:blipFill>
          <a:blip r:embed="rId4" cstate="print">
            <a:extLst>
              <a:ext uri="{BEBA8EAE-BF5A-486C-A8C5-ECC9F3942E4B}">
                <a14:imgProps xmlns:a14="http://schemas.microsoft.com/office/drawing/2010/main">
                  <a14:imgLayer r:embed="rId5">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7909560" y="5834693"/>
            <a:ext cx="1534886" cy="636915"/>
          </a:xfrm>
          <a:prstGeom prst="rect">
            <a:avLst/>
          </a:prstGeom>
        </p:spPr>
      </p:pic>
    </p:spTree>
    <p:extLst>
      <p:ext uri="{BB962C8B-B14F-4D97-AF65-F5344CB8AC3E}">
        <p14:creationId xmlns:p14="http://schemas.microsoft.com/office/powerpoint/2010/main" val="1247950953"/>
      </p:ext>
    </p:extLst>
  </p:cSld>
  <p:clrMapOvr>
    <a:masterClrMapping/>
  </p:clrMapOvr>
  <p:extLst>
    <p:ext uri="{DCECCB84-F9BA-43D5-87BE-67443E8EF086}">
      <p15:sldGuideLst xmlns:p15="http://schemas.microsoft.com/office/powerpoint/2012/main">
        <p15:guide id="1" orient="horz" pos="2160">
          <p15:clr>
            <a:srgbClr val="FBAE40"/>
          </p15:clr>
        </p15:guide>
        <p15:guide id="2" pos="288">
          <p15:clr>
            <a:srgbClr val="FBAE40"/>
          </p15:clr>
        </p15:guide>
        <p15:guide id="3" pos="7392">
          <p15:clr>
            <a:srgbClr val="FBAE40"/>
          </p15:clr>
        </p15:guide>
        <p15:guide id="4" orient="horz" pos="312">
          <p15:clr>
            <a:srgbClr val="FBAE4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98F8994-D7C3-4AA1-989F-C40ABFA3A974}"/>
              </a:ext>
            </a:extLst>
          </p:cNvPr>
          <p:cNvSpPr>
            <a:spLocks noGrp="1"/>
          </p:cNvSpPr>
          <p:nvPr>
            <p:ph type="dt" sz="half" idx="10"/>
          </p:nvPr>
        </p:nvSpPr>
        <p:spPr/>
        <p:txBody>
          <a:bodyPr/>
          <a:lstStyle/>
          <a:p>
            <a:fld id="{F1934437-6C73-49F2-AD4D-356E6B9855B0}" type="datetimeFigureOut">
              <a:rPr lang="en-US" smtClean="0"/>
              <a:t>7/9/2025</a:t>
            </a:fld>
            <a:endParaRPr lang="en-US"/>
          </a:p>
        </p:txBody>
      </p:sp>
      <p:sp>
        <p:nvSpPr>
          <p:cNvPr id="3" name="Footer Placeholder 2">
            <a:extLst>
              <a:ext uri="{FF2B5EF4-FFF2-40B4-BE49-F238E27FC236}">
                <a16:creationId xmlns:a16="http://schemas.microsoft.com/office/drawing/2014/main" id="{8F306CAD-294B-4DEE-8B0B-B2AB6A9C8B4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84499D7-2A4F-4C5C-AFFC-23BA8D9B6690}"/>
              </a:ext>
            </a:extLst>
          </p:cNvPr>
          <p:cNvSpPr>
            <a:spLocks noGrp="1"/>
          </p:cNvSpPr>
          <p:nvPr>
            <p:ph type="sldNum" sz="quarter" idx="12"/>
          </p:nvPr>
        </p:nvSpPr>
        <p:spPr/>
        <p:txBody>
          <a:bodyPr/>
          <a:lstStyle/>
          <a:p>
            <a:fld id="{B1A74FA5-21E9-4953-BE08-C45765C133E9}" type="slidenum">
              <a:rPr lang="en-US" smtClean="0"/>
              <a:t>‹#›</a:t>
            </a:fld>
            <a:endParaRPr lang="en-US"/>
          </a:p>
        </p:txBody>
      </p:sp>
    </p:spTree>
    <p:extLst>
      <p:ext uri="{BB962C8B-B14F-4D97-AF65-F5344CB8AC3E}">
        <p14:creationId xmlns:p14="http://schemas.microsoft.com/office/powerpoint/2010/main" val="3729231801"/>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B044E1-31DD-47C3-9C97-F7277C314FD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A9EA298-4E7C-4C39-8D69-BAF77DDF4AE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62940B7-E14E-46F0-B367-2A1543E7420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6174E4E-5354-4E58-B9ED-84633731DF83}"/>
              </a:ext>
            </a:extLst>
          </p:cNvPr>
          <p:cNvSpPr>
            <a:spLocks noGrp="1"/>
          </p:cNvSpPr>
          <p:nvPr>
            <p:ph type="dt" sz="half" idx="10"/>
          </p:nvPr>
        </p:nvSpPr>
        <p:spPr/>
        <p:txBody>
          <a:bodyPr/>
          <a:lstStyle/>
          <a:p>
            <a:fld id="{F1934437-6C73-49F2-AD4D-356E6B9855B0}" type="datetimeFigureOut">
              <a:rPr lang="en-US" smtClean="0"/>
              <a:t>7/9/2025</a:t>
            </a:fld>
            <a:endParaRPr lang="en-US"/>
          </a:p>
        </p:txBody>
      </p:sp>
      <p:sp>
        <p:nvSpPr>
          <p:cNvPr id="6" name="Footer Placeholder 5">
            <a:extLst>
              <a:ext uri="{FF2B5EF4-FFF2-40B4-BE49-F238E27FC236}">
                <a16:creationId xmlns:a16="http://schemas.microsoft.com/office/drawing/2014/main" id="{85F79458-7FA0-4ABA-86CC-993BC5888E3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E36DDBE-5364-40E0-B05C-DFB82D82D3B7}"/>
              </a:ext>
            </a:extLst>
          </p:cNvPr>
          <p:cNvSpPr>
            <a:spLocks noGrp="1"/>
          </p:cNvSpPr>
          <p:nvPr>
            <p:ph type="sldNum" sz="quarter" idx="12"/>
          </p:nvPr>
        </p:nvSpPr>
        <p:spPr/>
        <p:txBody>
          <a:bodyPr/>
          <a:lstStyle/>
          <a:p>
            <a:fld id="{B1A74FA5-21E9-4953-BE08-C45765C133E9}" type="slidenum">
              <a:rPr lang="en-US" smtClean="0"/>
              <a:t>‹#›</a:t>
            </a:fld>
            <a:endParaRPr lang="en-US"/>
          </a:p>
        </p:txBody>
      </p:sp>
    </p:spTree>
    <p:extLst>
      <p:ext uri="{BB962C8B-B14F-4D97-AF65-F5344CB8AC3E}">
        <p14:creationId xmlns:p14="http://schemas.microsoft.com/office/powerpoint/2010/main" val="2881214091"/>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855F48-F21E-4BCD-A1D5-573E737E62A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6A8585C-4809-406F-ABAF-6CD93E747ED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2198796-F039-41BC-9CE0-A3686AE5944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3E60BE6-4661-435F-A3C1-FAE019E283E9}"/>
              </a:ext>
            </a:extLst>
          </p:cNvPr>
          <p:cNvSpPr>
            <a:spLocks noGrp="1"/>
          </p:cNvSpPr>
          <p:nvPr>
            <p:ph type="dt" sz="half" idx="10"/>
          </p:nvPr>
        </p:nvSpPr>
        <p:spPr/>
        <p:txBody>
          <a:bodyPr/>
          <a:lstStyle/>
          <a:p>
            <a:fld id="{F1934437-6C73-49F2-AD4D-356E6B9855B0}" type="datetimeFigureOut">
              <a:rPr lang="en-US" smtClean="0"/>
              <a:t>7/9/2025</a:t>
            </a:fld>
            <a:endParaRPr lang="en-US"/>
          </a:p>
        </p:txBody>
      </p:sp>
      <p:sp>
        <p:nvSpPr>
          <p:cNvPr id="6" name="Footer Placeholder 5">
            <a:extLst>
              <a:ext uri="{FF2B5EF4-FFF2-40B4-BE49-F238E27FC236}">
                <a16:creationId xmlns:a16="http://schemas.microsoft.com/office/drawing/2014/main" id="{A6FEB0F8-F68C-4735-88F3-266D8473367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76A23D6-70CC-4124-B011-E5FE457D615E}"/>
              </a:ext>
            </a:extLst>
          </p:cNvPr>
          <p:cNvSpPr>
            <a:spLocks noGrp="1"/>
          </p:cNvSpPr>
          <p:nvPr>
            <p:ph type="sldNum" sz="quarter" idx="12"/>
          </p:nvPr>
        </p:nvSpPr>
        <p:spPr/>
        <p:txBody>
          <a:bodyPr/>
          <a:lstStyle/>
          <a:p>
            <a:fld id="{B1A74FA5-21E9-4953-BE08-C45765C133E9}" type="slidenum">
              <a:rPr lang="en-US" smtClean="0"/>
              <a:t>‹#›</a:t>
            </a:fld>
            <a:endParaRPr lang="en-US"/>
          </a:p>
        </p:txBody>
      </p:sp>
    </p:spTree>
    <p:extLst>
      <p:ext uri="{BB962C8B-B14F-4D97-AF65-F5344CB8AC3E}">
        <p14:creationId xmlns:p14="http://schemas.microsoft.com/office/powerpoint/2010/main" val="2120334414"/>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90139D-B767-40D7-9939-7CE0C15A45E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72324FC-70E5-4457-8E74-02FB2835B3B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D34A24A-F3B2-45A2-B712-20B8D883C92F}"/>
              </a:ext>
            </a:extLst>
          </p:cNvPr>
          <p:cNvSpPr>
            <a:spLocks noGrp="1"/>
          </p:cNvSpPr>
          <p:nvPr>
            <p:ph type="dt" sz="half" idx="10"/>
          </p:nvPr>
        </p:nvSpPr>
        <p:spPr/>
        <p:txBody>
          <a:bodyPr/>
          <a:lstStyle/>
          <a:p>
            <a:fld id="{F1934437-6C73-49F2-AD4D-356E6B9855B0}" type="datetimeFigureOut">
              <a:rPr lang="en-US" smtClean="0"/>
              <a:t>7/9/2025</a:t>
            </a:fld>
            <a:endParaRPr lang="en-US"/>
          </a:p>
        </p:txBody>
      </p:sp>
      <p:sp>
        <p:nvSpPr>
          <p:cNvPr id="5" name="Footer Placeholder 4">
            <a:extLst>
              <a:ext uri="{FF2B5EF4-FFF2-40B4-BE49-F238E27FC236}">
                <a16:creationId xmlns:a16="http://schemas.microsoft.com/office/drawing/2014/main" id="{42146322-19AC-4E8E-A3F5-F5FEDB61BDA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6FC1F5-917B-4255-A663-1394E4AC3F6D}"/>
              </a:ext>
            </a:extLst>
          </p:cNvPr>
          <p:cNvSpPr>
            <a:spLocks noGrp="1"/>
          </p:cNvSpPr>
          <p:nvPr>
            <p:ph type="sldNum" sz="quarter" idx="12"/>
          </p:nvPr>
        </p:nvSpPr>
        <p:spPr/>
        <p:txBody>
          <a:bodyPr/>
          <a:lstStyle/>
          <a:p>
            <a:fld id="{B1A74FA5-21E9-4953-BE08-C45765C133E9}" type="slidenum">
              <a:rPr lang="en-US" smtClean="0"/>
              <a:t>‹#›</a:t>
            </a:fld>
            <a:endParaRPr lang="en-US"/>
          </a:p>
        </p:txBody>
      </p:sp>
    </p:spTree>
    <p:extLst>
      <p:ext uri="{BB962C8B-B14F-4D97-AF65-F5344CB8AC3E}">
        <p14:creationId xmlns:p14="http://schemas.microsoft.com/office/powerpoint/2010/main" val="1669802601"/>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DF57F0A-FA4D-40F6-A56B-D5C8C0F8677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9AF3218-5390-425A-996D-F9BF1DF237D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4A8A0BA-AEF5-4287-97F5-BE6CD58B55FD}"/>
              </a:ext>
            </a:extLst>
          </p:cNvPr>
          <p:cNvSpPr>
            <a:spLocks noGrp="1"/>
          </p:cNvSpPr>
          <p:nvPr>
            <p:ph type="dt" sz="half" idx="10"/>
          </p:nvPr>
        </p:nvSpPr>
        <p:spPr/>
        <p:txBody>
          <a:bodyPr/>
          <a:lstStyle/>
          <a:p>
            <a:fld id="{F1934437-6C73-49F2-AD4D-356E6B9855B0}" type="datetimeFigureOut">
              <a:rPr lang="en-US" smtClean="0"/>
              <a:t>7/9/2025</a:t>
            </a:fld>
            <a:endParaRPr lang="en-US"/>
          </a:p>
        </p:txBody>
      </p:sp>
      <p:sp>
        <p:nvSpPr>
          <p:cNvPr id="5" name="Footer Placeholder 4">
            <a:extLst>
              <a:ext uri="{FF2B5EF4-FFF2-40B4-BE49-F238E27FC236}">
                <a16:creationId xmlns:a16="http://schemas.microsoft.com/office/drawing/2014/main" id="{AD2FDC4B-A661-4F60-BCF4-D0B2BD49D76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8BF756E-CDFE-414D-AA3C-85C520C10989}"/>
              </a:ext>
            </a:extLst>
          </p:cNvPr>
          <p:cNvSpPr>
            <a:spLocks noGrp="1"/>
          </p:cNvSpPr>
          <p:nvPr>
            <p:ph type="sldNum" sz="quarter" idx="12"/>
          </p:nvPr>
        </p:nvSpPr>
        <p:spPr/>
        <p:txBody>
          <a:bodyPr/>
          <a:lstStyle/>
          <a:p>
            <a:fld id="{B1A74FA5-21E9-4953-BE08-C45765C133E9}" type="slidenum">
              <a:rPr lang="en-US" smtClean="0"/>
              <a:t>‹#›</a:t>
            </a:fld>
            <a:endParaRPr lang="en-US"/>
          </a:p>
        </p:txBody>
      </p:sp>
    </p:spTree>
    <p:extLst>
      <p:ext uri="{BB962C8B-B14F-4D97-AF65-F5344CB8AC3E}">
        <p14:creationId xmlns:p14="http://schemas.microsoft.com/office/powerpoint/2010/main" val="3353405064"/>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userDrawn="1">
  <p:cSld name="Divider Slide Option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6" y="0"/>
            <a:ext cx="12188948" cy="6872512"/>
          </a:xfrm>
          <a:prstGeom prst="rect">
            <a:avLst/>
          </a:prstGeom>
        </p:spPr>
      </p:pic>
      <p:sp>
        <p:nvSpPr>
          <p:cNvPr id="4" name="Slide Number Placeholder 5"/>
          <p:cNvSpPr txBox="1">
            <a:spLocks/>
          </p:cNvSpPr>
          <p:nvPr userDrawn="1"/>
        </p:nvSpPr>
        <p:spPr>
          <a:xfrm>
            <a:off x="464594" y="6546567"/>
            <a:ext cx="682256" cy="215444"/>
          </a:xfrm>
          <a:prstGeom prst="rect">
            <a:avLst/>
          </a:prstGeom>
        </p:spPr>
        <p:txBody>
          <a:bodyPr lIns="0" tIns="0" rIns="0" bIns="0" anchor="ctr">
            <a:noAutofit/>
          </a:bodyPr>
          <a:lstStyle>
            <a:defPPr>
              <a:defRPr lang="en-US"/>
            </a:defPPr>
            <a:lvl1pPr marL="0" algn="l" defTabSz="914400" rtl="0" eaLnBrk="1" latinLnBrk="0" hangingPunct="1">
              <a:defRPr sz="800" kern="1200">
                <a:solidFill>
                  <a:srgbClr val="053061"/>
                </a:solidFill>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285110E-A93C-E24B-BA01-8EFF0EF70079}" type="slidenum">
              <a:rPr lang="en-US" b="1" smtClean="0">
                <a:solidFill>
                  <a:schemeClr val="bg1"/>
                </a:solidFill>
                <a:latin typeface="+mn-lt"/>
              </a:rPr>
              <a:pPr/>
              <a:t>‹#›</a:t>
            </a:fld>
            <a:endParaRPr lang="en-US" b="1">
              <a:solidFill>
                <a:schemeClr val="bg1"/>
              </a:solidFill>
              <a:latin typeface="+mn-lt"/>
            </a:endParaRPr>
          </a:p>
        </p:txBody>
      </p:sp>
      <p:sp>
        <p:nvSpPr>
          <p:cNvPr id="5" name="TextBox 4"/>
          <p:cNvSpPr txBox="1"/>
          <p:nvPr userDrawn="1"/>
        </p:nvSpPr>
        <p:spPr>
          <a:xfrm>
            <a:off x="805722" y="6546567"/>
            <a:ext cx="2361408" cy="215444"/>
          </a:xfrm>
          <a:prstGeom prst="rect">
            <a:avLst/>
          </a:prstGeom>
          <a:noFill/>
        </p:spPr>
        <p:txBody>
          <a:bodyPr wrap="square" lIns="0" tIns="0" rIns="0" bIns="0" rtlCol="0" anchor="ctr">
            <a:noAutofit/>
          </a:bodyPr>
          <a:lstStyle/>
          <a:p>
            <a:r>
              <a:rPr lang="en-US" sz="800">
                <a:solidFill>
                  <a:schemeClr val="bg1"/>
                </a:solidFill>
                <a:latin typeface="+mn-lt"/>
                <a:ea typeface="Georgia" charset="0"/>
                <a:cs typeface="Georgia" charset="0"/>
              </a:rPr>
              <a:t>® 2019 Copyright Genpact. All Rights Reserved.</a:t>
            </a:r>
          </a:p>
        </p:txBody>
      </p:sp>
      <p:sp>
        <p:nvSpPr>
          <p:cNvPr id="8" name="Text Placeholder 7"/>
          <p:cNvSpPr>
            <a:spLocks noGrp="1"/>
          </p:cNvSpPr>
          <p:nvPr>
            <p:ph type="body" sz="quarter" idx="10" hasCustomPrompt="1"/>
          </p:nvPr>
        </p:nvSpPr>
        <p:spPr>
          <a:xfrm>
            <a:off x="464594" y="2473184"/>
            <a:ext cx="6397625" cy="1600200"/>
          </a:xfrm>
          <a:prstGeom prst="rect">
            <a:avLst/>
          </a:prstGeom>
        </p:spPr>
        <p:txBody>
          <a:bodyPr lIns="0" rIns="0" anchor="t" anchorCtr="0"/>
          <a:lstStyle>
            <a:lvl1pPr>
              <a:defRPr sz="4800">
                <a:solidFill>
                  <a:schemeClr val="bg1"/>
                </a:solidFill>
              </a:defRPr>
            </a:lvl1pPr>
            <a:lvl2pPr>
              <a:defRPr sz="4800">
                <a:solidFill>
                  <a:schemeClr val="bg1"/>
                </a:solidFill>
              </a:defRPr>
            </a:lvl2pPr>
            <a:lvl3pPr>
              <a:defRPr sz="4800">
                <a:solidFill>
                  <a:schemeClr val="bg1"/>
                </a:solidFill>
              </a:defRPr>
            </a:lvl3pPr>
            <a:lvl4pPr>
              <a:defRPr sz="4800">
                <a:solidFill>
                  <a:schemeClr val="bg1"/>
                </a:solidFill>
              </a:defRPr>
            </a:lvl4pPr>
            <a:lvl5pPr>
              <a:defRPr sz="4800">
                <a:solidFill>
                  <a:schemeClr val="bg1"/>
                </a:solidFill>
              </a:defRPr>
            </a:lvl5pPr>
          </a:lstStyle>
          <a:p>
            <a:r>
              <a:rPr lang="en-US" sz="4800">
                <a:solidFill>
                  <a:schemeClr val="bg1"/>
                </a:solidFill>
              </a:rPr>
              <a:t>Divider slide options Lorem ipsum dolor</a:t>
            </a:r>
          </a:p>
        </p:txBody>
      </p:sp>
      <p:sp>
        <p:nvSpPr>
          <p:cNvPr id="11" name="Text Placeholder 10"/>
          <p:cNvSpPr>
            <a:spLocks noGrp="1"/>
          </p:cNvSpPr>
          <p:nvPr>
            <p:ph type="body" sz="quarter" idx="11" hasCustomPrompt="1"/>
          </p:nvPr>
        </p:nvSpPr>
        <p:spPr>
          <a:xfrm>
            <a:off x="464593" y="4267200"/>
            <a:ext cx="6397625" cy="381000"/>
          </a:xfrm>
          <a:prstGeom prst="rect">
            <a:avLst/>
          </a:prstGeom>
        </p:spPr>
        <p:txBody>
          <a:bodyPr lIns="0" rIns="0" anchor="t" anchorCtr="0"/>
          <a:lstStyle>
            <a:lvl1pPr>
              <a:defRPr sz="1800">
                <a:solidFill>
                  <a:schemeClr val="bg1"/>
                </a:solidFill>
                <a:latin typeface="+mj-lt"/>
              </a:defRPr>
            </a:lvl1pPr>
            <a:lvl2pPr>
              <a:defRPr>
                <a:solidFill>
                  <a:schemeClr val="bg1"/>
                </a:solidFill>
                <a:latin typeface="Calibri" panose="020F0502020204030204" pitchFamily="34" charset="0"/>
              </a:defRPr>
            </a:lvl2pPr>
            <a:lvl3pPr>
              <a:defRPr>
                <a:solidFill>
                  <a:schemeClr val="bg1"/>
                </a:solidFill>
                <a:latin typeface="Calibri" panose="020F0502020204030204" pitchFamily="34" charset="0"/>
              </a:defRPr>
            </a:lvl3pPr>
            <a:lvl4pPr>
              <a:defRPr>
                <a:solidFill>
                  <a:schemeClr val="bg1"/>
                </a:solidFill>
                <a:latin typeface="Calibri" panose="020F0502020204030204" pitchFamily="34" charset="0"/>
              </a:defRPr>
            </a:lvl4pPr>
            <a:lvl5pPr>
              <a:defRPr>
                <a:solidFill>
                  <a:schemeClr val="bg1"/>
                </a:solidFill>
                <a:latin typeface="Calibri" panose="020F0502020204030204" pitchFamily="34" charset="0"/>
              </a:defRPr>
            </a:lvl5pPr>
          </a:lstStyle>
          <a:p>
            <a:pPr lvl="0"/>
            <a:r>
              <a:rPr lang="en-US"/>
              <a:t>Subtitle, if needed</a:t>
            </a:r>
            <a:endParaRPr lang="en-IN"/>
          </a:p>
        </p:txBody>
      </p:sp>
      <p:pic>
        <p:nvPicPr>
          <p:cNvPr id="12" name="Picture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74375" y="6446360"/>
            <a:ext cx="868156" cy="340728"/>
          </a:xfrm>
          <a:prstGeom prst="rect">
            <a:avLst/>
          </a:prstGeom>
        </p:spPr>
      </p:pic>
    </p:spTree>
    <p:extLst>
      <p:ext uri="{BB962C8B-B14F-4D97-AF65-F5344CB8AC3E}">
        <p14:creationId xmlns:p14="http://schemas.microsoft.com/office/powerpoint/2010/main" val="1507295289"/>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userDrawn="1">
  <p:cSld name="Agenda Slide Option 1">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2"/>
            <a:ext cx="12188952" cy="6872513"/>
          </a:xfrm>
          <a:prstGeom prst="rect">
            <a:avLst/>
          </a:prstGeom>
        </p:spPr>
      </p:pic>
      <p:sp>
        <p:nvSpPr>
          <p:cNvPr id="4" name="Text Placeholder 3"/>
          <p:cNvSpPr>
            <a:spLocks noGrp="1"/>
          </p:cNvSpPr>
          <p:nvPr>
            <p:ph type="body" sz="quarter" idx="10" hasCustomPrompt="1"/>
          </p:nvPr>
        </p:nvSpPr>
        <p:spPr>
          <a:xfrm>
            <a:off x="464595" y="468090"/>
            <a:ext cx="4114800" cy="533400"/>
          </a:xfrm>
          <a:prstGeom prst="rect">
            <a:avLst/>
          </a:prstGeom>
        </p:spPr>
        <p:txBody>
          <a:bodyPr lIns="0"/>
          <a:lstStyle>
            <a:lvl1pPr>
              <a:defRPr sz="3200">
                <a:solidFill>
                  <a:schemeClr val="bg1"/>
                </a:solidFill>
                <a:latin typeface="+mj-lt"/>
              </a:defRPr>
            </a:lvl1pPr>
          </a:lstStyle>
          <a:p>
            <a:r>
              <a:rPr lang="en-US" sz="3200">
                <a:solidFill>
                  <a:schemeClr val="bg1"/>
                </a:solidFill>
              </a:rPr>
              <a:t>Agenda</a:t>
            </a:r>
            <a:r>
              <a:rPr lang="ko-KR" altLang="en-US" sz="3200">
                <a:solidFill>
                  <a:schemeClr val="bg1"/>
                </a:solidFill>
              </a:rPr>
              <a:t> </a:t>
            </a:r>
            <a:r>
              <a:rPr lang="en-US" altLang="ko-KR" sz="3200">
                <a:solidFill>
                  <a:schemeClr val="bg1"/>
                </a:solidFill>
              </a:rPr>
              <a:t>opt 1</a:t>
            </a:r>
            <a:endParaRPr lang="en-US" sz="3200">
              <a:solidFill>
                <a:schemeClr val="bg1"/>
              </a:solidFill>
            </a:endParaRPr>
          </a:p>
        </p:txBody>
      </p:sp>
      <p:pic>
        <p:nvPicPr>
          <p:cNvPr id="22" name="Picture 2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74375" y="6446360"/>
            <a:ext cx="868156" cy="340728"/>
          </a:xfrm>
          <a:prstGeom prst="rect">
            <a:avLst/>
          </a:prstGeom>
        </p:spPr>
      </p:pic>
      <p:sp>
        <p:nvSpPr>
          <p:cNvPr id="26" name="Slide Number Placeholder 5"/>
          <p:cNvSpPr txBox="1">
            <a:spLocks/>
          </p:cNvSpPr>
          <p:nvPr userDrawn="1"/>
        </p:nvSpPr>
        <p:spPr>
          <a:xfrm>
            <a:off x="464595" y="6546567"/>
            <a:ext cx="682256" cy="215444"/>
          </a:xfrm>
          <a:prstGeom prst="rect">
            <a:avLst/>
          </a:prstGeom>
        </p:spPr>
        <p:txBody>
          <a:bodyPr lIns="0" tIns="0" rIns="0" bIns="0" anchor="ctr">
            <a:noAutofit/>
          </a:bodyPr>
          <a:lstStyle>
            <a:defPPr>
              <a:defRPr lang="en-US"/>
            </a:defPPr>
            <a:lvl1pPr marL="0" algn="l" defTabSz="914400" rtl="0" eaLnBrk="1" latinLnBrk="0" hangingPunct="1">
              <a:defRPr sz="800" kern="1200">
                <a:solidFill>
                  <a:srgbClr val="053061"/>
                </a:solidFill>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285110E-A93C-E24B-BA01-8EFF0EF70079}" type="slidenum">
              <a:rPr lang="en-US" sz="800" b="1" smtClean="0">
                <a:solidFill>
                  <a:schemeClr val="bg1"/>
                </a:solidFill>
                <a:latin typeface="+mn-lt"/>
              </a:rPr>
              <a:pPr/>
              <a:t>‹#›</a:t>
            </a:fld>
            <a:endParaRPr lang="en-US" sz="800" b="1">
              <a:solidFill>
                <a:schemeClr val="bg1"/>
              </a:solidFill>
              <a:latin typeface="+mn-lt"/>
            </a:endParaRPr>
          </a:p>
        </p:txBody>
      </p:sp>
      <p:sp>
        <p:nvSpPr>
          <p:cNvPr id="27" name="TextBox 26"/>
          <p:cNvSpPr txBox="1"/>
          <p:nvPr userDrawn="1"/>
        </p:nvSpPr>
        <p:spPr>
          <a:xfrm>
            <a:off x="805723" y="6546567"/>
            <a:ext cx="2361408" cy="215444"/>
          </a:xfrm>
          <a:prstGeom prst="rect">
            <a:avLst/>
          </a:prstGeom>
          <a:noFill/>
        </p:spPr>
        <p:txBody>
          <a:bodyPr wrap="square" lIns="0" tIns="0" rIns="0" bIns="0" rtlCol="0" anchor="ctr">
            <a:noAutofit/>
          </a:bodyPr>
          <a:lstStyle/>
          <a:p>
            <a:r>
              <a:rPr lang="en-US" sz="800">
                <a:solidFill>
                  <a:schemeClr val="bg1"/>
                </a:solidFill>
                <a:latin typeface="+mn-lt"/>
                <a:ea typeface="Georgia" charset="0"/>
                <a:cs typeface="Georgia" charset="0"/>
              </a:rPr>
              <a:t>© 2019 Copyright Genpact. All Rights Reserved.</a:t>
            </a:r>
          </a:p>
        </p:txBody>
      </p:sp>
      <p:sp>
        <p:nvSpPr>
          <p:cNvPr id="8" name="Text Placeholder 5"/>
          <p:cNvSpPr>
            <a:spLocks noGrp="1"/>
          </p:cNvSpPr>
          <p:nvPr>
            <p:ph type="body" sz="quarter" idx="11" hasCustomPrompt="1"/>
          </p:nvPr>
        </p:nvSpPr>
        <p:spPr>
          <a:xfrm>
            <a:off x="464595" y="1828800"/>
            <a:ext cx="9067800" cy="4343400"/>
          </a:xfrm>
          <a:prstGeom prst="rect">
            <a:avLst/>
          </a:prstGeom>
        </p:spPr>
        <p:txBody>
          <a:bodyPr lIns="0"/>
          <a:lstStyle>
            <a:lvl1pPr marL="0" marR="0" indent="0" algn="l" defTabSz="914400" rtl="0" eaLnBrk="1" fontAlgn="auto" latinLnBrk="0" hangingPunct="1">
              <a:lnSpc>
                <a:spcPct val="100000"/>
              </a:lnSpc>
              <a:spcBef>
                <a:spcPts val="0"/>
              </a:spcBef>
              <a:spcAft>
                <a:spcPts val="0"/>
              </a:spcAft>
              <a:buClrTx/>
              <a:buSzTx/>
              <a:buFontTx/>
              <a:buNone/>
              <a:tabLst/>
              <a:defRPr sz="2000">
                <a:solidFill>
                  <a:schemeClr val="bg1"/>
                </a:solidFill>
              </a:defRPr>
            </a:lvl1pPr>
            <a:lvl2pPr>
              <a:defRPr sz="2200">
                <a:solidFill>
                  <a:schemeClr val="bg1"/>
                </a:solidFill>
              </a:defRPr>
            </a:lvl2pPr>
            <a:lvl3pPr>
              <a:defRPr sz="1600">
                <a:solidFill>
                  <a:schemeClr val="bg1"/>
                </a:solidFill>
              </a:defRPr>
            </a:lvl3pPr>
            <a:lvl4pPr>
              <a:defRPr sz="2000">
                <a:solidFill>
                  <a:schemeClr val="bg1"/>
                </a:solidFill>
              </a:defRPr>
            </a:lvl4pPr>
            <a:lvl5pPr>
              <a:defRPr sz="2000">
                <a:solidFill>
                  <a:schemeClr val="bg1"/>
                </a:solidFill>
              </a:defRPr>
            </a:lvl5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chemeClr val="bg1"/>
                </a:solidFill>
                <a:effectLst/>
                <a:uLnTx/>
                <a:uFillTx/>
                <a:latin typeface="Georgia" charset="0"/>
                <a:ea typeface="Georgia" charset="0"/>
                <a:cs typeface="Georgia" charset="0"/>
              </a:rPr>
              <a:t>Lorem ipsum dolor sit </a:t>
            </a:r>
            <a:r>
              <a:rPr kumimoji="0" lang="en-US" sz="2000" b="0" i="0" u="none" strike="noStrike" kern="1200" cap="none" spc="0" normalizeH="0" baseline="0" noProof="0" err="1">
                <a:ln>
                  <a:noFill/>
                </a:ln>
                <a:solidFill>
                  <a:schemeClr val="bg1"/>
                </a:solidFill>
                <a:effectLst/>
                <a:uLnTx/>
                <a:uFillTx/>
                <a:latin typeface="Georgia" charset="0"/>
                <a:ea typeface="Georgia" charset="0"/>
                <a:cs typeface="Georgia" charset="0"/>
              </a:rPr>
              <a:t>amet</a:t>
            </a:r>
            <a:r>
              <a:rPr lang="en-US"/>
              <a:t>						1</a:t>
            </a:r>
          </a:p>
          <a:p>
            <a:pPr marL="914400" marR="0" lvl="2" indent="0" algn="l" defTabSz="914400" rtl="0" eaLnBrk="1" fontAlgn="auto" latinLnBrk="0" hangingPunct="1">
              <a:lnSpc>
                <a:spcPct val="100000"/>
              </a:lnSpc>
              <a:spcBef>
                <a:spcPts val="0"/>
              </a:spcBef>
              <a:spcAft>
                <a:spcPts val="0"/>
              </a:spcAft>
              <a:buClrTx/>
              <a:buSzTx/>
              <a:buFontTx/>
              <a:buNone/>
              <a:tabLst/>
              <a:defRPr/>
            </a:pPr>
            <a:endParaRPr lang="en-US" sz="2000">
              <a:solidFill>
                <a:schemeClr val="bg1"/>
              </a:solidFill>
              <a:latin typeface="Georgia" charset="0"/>
              <a:ea typeface="Georgia" charset="0"/>
              <a:cs typeface="Georgia" charset="0"/>
            </a:endParaRPr>
          </a:p>
        </p:txBody>
      </p:sp>
    </p:spTree>
    <p:extLst>
      <p:ext uri="{BB962C8B-B14F-4D97-AF65-F5344CB8AC3E}">
        <p14:creationId xmlns:p14="http://schemas.microsoft.com/office/powerpoint/2010/main" val="2102799196"/>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Agenda Slide Option 2">
    <p:spTree>
      <p:nvGrpSpPr>
        <p:cNvPr id="1" name=""/>
        <p:cNvGrpSpPr/>
        <p:nvPr/>
      </p:nvGrpSpPr>
      <p:grpSpPr>
        <a:xfrm>
          <a:off x="0" y="0"/>
          <a:ext cx="0" cy="0"/>
          <a:chOff x="0" y="0"/>
          <a:chExt cx="0" cy="0"/>
        </a:xfrm>
      </p:grpSpPr>
      <p:pic>
        <p:nvPicPr>
          <p:cNvPr id="16" name="Picture 1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sp>
        <p:nvSpPr>
          <p:cNvPr id="4" name="Text Placeholder 3"/>
          <p:cNvSpPr>
            <a:spLocks noGrp="1"/>
          </p:cNvSpPr>
          <p:nvPr>
            <p:ph type="body" sz="quarter" idx="10" hasCustomPrompt="1"/>
          </p:nvPr>
        </p:nvSpPr>
        <p:spPr>
          <a:xfrm>
            <a:off x="464595" y="468090"/>
            <a:ext cx="4114800" cy="533400"/>
          </a:xfrm>
          <a:prstGeom prst="rect">
            <a:avLst/>
          </a:prstGeom>
        </p:spPr>
        <p:txBody>
          <a:bodyPr lIns="0"/>
          <a:lstStyle>
            <a:lvl1pPr>
              <a:defRPr sz="3200">
                <a:solidFill>
                  <a:schemeClr val="bg1"/>
                </a:solidFill>
                <a:latin typeface="+mj-lt"/>
              </a:defRPr>
            </a:lvl1pPr>
          </a:lstStyle>
          <a:p>
            <a:r>
              <a:rPr lang="en-US" sz="3200">
                <a:solidFill>
                  <a:schemeClr val="bg1"/>
                </a:solidFill>
              </a:rPr>
              <a:t>Agenda</a:t>
            </a:r>
            <a:r>
              <a:rPr lang="ko-KR" altLang="en-US" sz="3200">
                <a:solidFill>
                  <a:schemeClr val="bg1"/>
                </a:solidFill>
              </a:rPr>
              <a:t> </a:t>
            </a:r>
            <a:r>
              <a:rPr lang="en-US" altLang="ko-KR" sz="3200">
                <a:solidFill>
                  <a:schemeClr val="bg1"/>
                </a:solidFill>
              </a:rPr>
              <a:t>opt 1</a:t>
            </a:r>
            <a:endParaRPr lang="en-US" sz="3200">
              <a:solidFill>
                <a:schemeClr val="bg1"/>
              </a:solidFill>
            </a:endParaRPr>
          </a:p>
        </p:txBody>
      </p:sp>
      <p:pic>
        <p:nvPicPr>
          <p:cNvPr id="24" name="Picture 2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74375" y="6446360"/>
            <a:ext cx="868156" cy="340728"/>
          </a:xfrm>
          <a:prstGeom prst="rect">
            <a:avLst/>
          </a:prstGeom>
        </p:spPr>
      </p:pic>
      <p:sp>
        <p:nvSpPr>
          <p:cNvPr id="26" name="Slide Number Placeholder 5"/>
          <p:cNvSpPr txBox="1">
            <a:spLocks/>
          </p:cNvSpPr>
          <p:nvPr userDrawn="1"/>
        </p:nvSpPr>
        <p:spPr>
          <a:xfrm>
            <a:off x="464595" y="6546567"/>
            <a:ext cx="682256" cy="215444"/>
          </a:xfrm>
          <a:prstGeom prst="rect">
            <a:avLst/>
          </a:prstGeom>
        </p:spPr>
        <p:txBody>
          <a:bodyPr lIns="0" tIns="0" rIns="0" bIns="0" anchor="ctr">
            <a:noAutofit/>
          </a:bodyPr>
          <a:lstStyle>
            <a:defPPr>
              <a:defRPr lang="en-US"/>
            </a:defPPr>
            <a:lvl1pPr marL="0" algn="l" defTabSz="914400" rtl="0" eaLnBrk="1" latinLnBrk="0" hangingPunct="1">
              <a:defRPr sz="800" kern="1200">
                <a:solidFill>
                  <a:srgbClr val="053061"/>
                </a:solidFill>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285110E-A93C-E24B-BA01-8EFF0EF70079}" type="slidenum">
              <a:rPr lang="en-US" sz="800" b="1" smtClean="0">
                <a:solidFill>
                  <a:schemeClr val="bg1"/>
                </a:solidFill>
                <a:latin typeface="+mn-lt"/>
              </a:rPr>
              <a:pPr/>
              <a:t>‹#›</a:t>
            </a:fld>
            <a:endParaRPr lang="en-US" sz="800" b="1">
              <a:solidFill>
                <a:schemeClr val="bg1"/>
              </a:solidFill>
              <a:latin typeface="+mn-lt"/>
            </a:endParaRPr>
          </a:p>
        </p:txBody>
      </p:sp>
      <p:sp>
        <p:nvSpPr>
          <p:cNvPr id="27" name="TextBox 26"/>
          <p:cNvSpPr txBox="1"/>
          <p:nvPr userDrawn="1"/>
        </p:nvSpPr>
        <p:spPr>
          <a:xfrm>
            <a:off x="805723" y="6546567"/>
            <a:ext cx="2361408" cy="215444"/>
          </a:xfrm>
          <a:prstGeom prst="rect">
            <a:avLst/>
          </a:prstGeom>
          <a:noFill/>
        </p:spPr>
        <p:txBody>
          <a:bodyPr wrap="square" lIns="0" tIns="0" rIns="0" bIns="0" rtlCol="0" anchor="ctr">
            <a:noAutofit/>
          </a:bodyPr>
          <a:lstStyle/>
          <a:p>
            <a:r>
              <a:rPr lang="en-US" sz="800">
                <a:solidFill>
                  <a:schemeClr val="bg1"/>
                </a:solidFill>
                <a:latin typeface="+mn-lt"/>
                <a:ea typeface="Georgia" charset="0"/>
                <a:cs typeface="Georgia" charset="0"/>
              </a:rPr>
              <a:t>© 2019 Copyright Genpact. All Rights Reserved.</a:t>
            </a:r>
          </a:p>
        </p:txBody>
      </p:sp>
      <p:sp>
        <p:nvSpPr>
          <p:cNvPr id="9" name="Text Placeholder 2"/>
          <p:cNvSpPr>
            <a:spLocks noGrp="1"/>
          </p:cNvSpPr>
          <p:nvPr>
            <p:ph type="body" sz="quarter" idx="11" hasCustomPrompt="1"/>
          </p:nvPr>
        </p:nvSpPr>
        <p:spPr>
          <a:xfrm>
            <a:off x="464595" y="1828800"/>
            <a:ext cx="9067800" cy="4343400"/>
          </a:xfrm>
          <a:prstGeom prst="rect">
            <a:avLst/>
          </a:prstGeom>
        </p:spPr>
        <p:txBody>
          <a:bodyPr lIns="0"/>
          <a:lstStyle>
            <a:lvl1pPr>
              <a:defRPr sz="2000">
                <a:solidFill>
                  <a:schemeClr val="bg1"/>
                </a:solidFill>
              </a:defRPr>
            </a:lvl1pPr>
          </a:lstStyle>
          <a:p>
            <a:pPr lvl="0"/>
            <a:r>
              <a:rPr lang="en-US"/>
              <a:t>Lorem ipsum dolor sit </a:t>
            </a:r>
            <a:r>
              <a:rPr lang="en-US" err="1"/>
              <a:t>amet</a:t>
            </a:r>
            <a:r>
              <a:rPr lang="en-US"/>
              <a:t>					1</a:t>
            </a:r>
          </a:p>
          <a:p>
            <a:pPr lvl="2"/>
            <a:endParaRPr lang="en-US"/>
          </a:p>
          <a:p>
            <a:endParaRPr lang="en-US"/>
          </a:p>
        </p:txBody>
      </p:sp>
    </p:spTree>
    <p:extLst>
      <p:ext uri="{BB962C8B-B14F-4D97-AF65-F5344CB8AC3E}">
        <p14:creationId xmlns:p14="http://schemas.microsoft.com/office/powerpoint/2010/main" val="3874316672"/>
      </p:ext>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Agenda Slide Option 3">
    <p:spTree>
      <p:nvGrpSpPr>
        <p:cNvPr id="1" name=""/>
        <p:cNvGrpSpPr/>
        <p:nvPr/>
      </p:nvGrpSpPr>
      <p:grpSpPr>
        <a:xfrm>
          <a:off x="0" y="0"/>
          <a:ext cx="0" cy="0"/>
          <a:chOff x="0" y="0"/>
          <a:chExt cx="0" cy="0"/>
        </a:xfrm>
      </p:grpSpPr>
      <p:pic>
        <p:nvPicPr>
          <p:cNvPr id="23" name="Picture 2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6" y="2"/>
            <a:ext cx="12188951" cy="6857999"/>
          </a:xfrm>
          <a:prstGeom prst="rect">
            <a:avLst/>
          </a:prstGeom>
        </p:spPr>
      </p:pic>
      <p:pic>
        <p:nvPicPr>
          <p:cNvPr id="8" name="Picture 2"/>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10894219" y="6463445"/>
            <a:ext cx="838200" cy="308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9" name="Text Placeholder 28"/>
          <p:cNvSpPr>
            <a:spLocks noGrp="1"/>
          </p:cNvSpPr>
          <p:nvPr>
            <p:ph type="body" sz="quarter" idx="10" hasCustomPrompt="1"/>
          </p:nvPr>
        </p:nvSpPr>
        <p:spPr>
          <a:xfrm>
            <a:off x="464595" y="468090"/>
            <a:ext cx="3276600" cy="609600"/>
          </a:xfrm>
          <a:prstGeom prst="rect">
            <a:avLst/>
          </a:prstGeom>
        </p:spPr>
        <p:txBody>
          <a:bodyPr lIns="0"/>
          <a:lstStyle>
            <a:lvl1pPr>
              <a:defRPr sz="3200">
                <a:solidFill>
                  <a:schemeClr val="tx1"/>
                </a:solidFill>
              </a:defRPr>
            </a:lvl1pPr>
          </a:lstStyle>
          <a:p>
            <a:pPr lvl="0"/>
            <a:r>
              <a:rPr lang="en-US"/>
              <a:t>Agenda opt 3</a:t>
            </a:r>
            <a:endParaRPr lang="en-IN"/>
          </a:p>
        </p:txBody>
      </p:sp>
      <p:sp>
        <p:nvSpPr>
          <p:cNvPr id="32" name="Text Placeholder 31"/>
          <p:cNvSpPr>
            <a:spLocks noGrp="1"/>
          </p:cNvSpPr>
          <p:nvPr>
            <p:ph type="body" sz="quarter" idx="11" hasCustomPrompt="1"/>
          </p:nvPr>
        </p:nvSpPr>
        <p:spPr>
          <a:xfrm>
            <a:off x="464593" y="1828800"/>
            <a:ext cx="10283435" cy="3429000"/>
          </a:xfrm>
          <a:prstGeom prst="rect">
            <a:avLst/>
          </a:prstGeom>
        </p:spPr>
        <p:txBody>
          <a:bodyPr lIns="0"/>
          <a:lstStyle>
            <a:lvl1pPr>
              <a:defRPr sz="2000">
                <a:solidFill>
                  <a:schemeClr val="tx1"/>
                </a:solidFill>
              </a:defRPr>
            </a:lvl1pPr>
            <a:lvl2pPr>
              <a:defRPr sz="1800">
                <a:solidFill>
                  <a:srgbClr val="073262"/>
                </a:solidFill>
              </a:defRPr>
            </a:lvl2pPr>
            <a:lvl3pPr>
              <a:defRPr sz="1600">
                <a:solidFill>
                  <a:schemeClr val="tx1"/>
                </a:solidFill>
              </a:defRPr>
            </a:lvl3pPr>
            <a:lvl4pPr>
              <a:defRPr sz="2000">
                <a:solidFill>
                  <a:schemeClr val="tx2"/>
                </a:solidFill>
              </a:defRPr>
            </a:lvl4pPr>
            <a:lvl5pPr>
              <a:defRPr sz="2000">
                <a:solidFill>
                  <a:schemeClr val="tx2"/>
                </a:solidFill>
              </a:defRPr>
            </a:lvl5pPr>
          </a:lstStyle>
          <a:p>
            <a:pPr lvl="0"/>
            <a:r>
              <a:rPr lang="en-US"/>
              <a:t>Lorem ipsum dolor sit </a:t>
            </a:r>
            <a:r>
              <a:rPr lang="en-US" err="1"/>
              <a:t>amet</a:t>
            </a:r>
            <a:r>
              <a:rPr lang="en-US"/>
              <a:t>					1</a:t>
            </a:r>
          </a:p>
          <a:p>
            <a:pPr lvl="2"/>
            <a:endParaRPr lang="en-US"/>
          </a:p>
        </p:txBody>
      </p:sp>
      <p:sp>
        <p:nvSpPr>
          <p:cNvPr id="41" name="Slide Number Placeholder 5"/>
          <p:cNvSpPr txBox="1">
            <a:spLocks/>
          </p:cNvSpPr>
          <p:nvPr userDrawn="1"/>
        </p:nvSpPr>
        <p:spPr>
          <a:xfrm>
            <a:off x="464595" y="6546567"/>
            <a:ext cx="682256" cy="215444"/>
          </a:xfrm>
          <a:prstGeom prst="rect">
            <a:avLst/>
          </a:prstGeom>
        </p:spPr>
        <p:txBody>
          <a:bodyPr lIns="0" tIns="0" rIns="0" bIns="0" anchor="ctr">
            <a:noAutofit/>
          </a:bodyPr>
          <a:lstStyle>
            <a:defPPr>
              <a:defRPr lang="en-US"/>
            </a:defPPr>
            <a:lvl1pPr marL="0" algn="l" defTabSz="914400" rtl="0" eaLnBrk="1" latinLnBrk="0" hangingPunct="1">
              <a:defRPr sz="800" kern="1200">
                <a:solidFill>
                  <a:srgbClr val="053061"/>
                </a:solidFill>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285110E-A93C-E24B-BA01-8EFF0EF70079}" type="slidenum">
              <a:rPr lang="en-US" sz="800" b="1" smtClean="0">
                <a:solidFill>
                  <a:schemeClr val="tx1"/>
                </a:solidFill>
                <a:latin typeface="+mn-lt"/>
              </a:rPr>
              <a:pPr/>
              <a:t>‹#›</a:t>
            </a:fld>
            <a:endParaRPr lang="en-US" sz="800" b="1">
              <a:solidFill>
                <a:schemeClr val="tx1"/>
              </a:solidFill>
              <a:latin typeface="+mn-lt"/>
            </a:endParaRPr>
          </a:p>
        </p:txBody>
      </p:sp>
      <p:sp>
        <p:nvSpPr>
          <p:cNvPr id="42" name="TextBox 41"/>
          <p:cNvSpPr txBox="1"/>
          <p:nvPr userDrawn="1"/>
        </p:nvSpPr>
        <p:spPr>
          <a:xfrm>
            <a:off x="805723" y="6546567"/>
            <a:ext cx="2361408" cy="215444"/>
          </a:xfrm>
          <a:prstGeom prst="rect">
            <a:avLst/>
          </a:prstGeom>
          <a:noFill/>
        </p:spPr>
        <p:txBody>
          <a:bodyPr wrap="square" lIns="0" tIns="0" rIns="0" bIns="0" rtlCol="0" anchor="ctr">
            <a:noAutofit/>
          </a:bodyPr>
          <a:lstStyle/>
          <a:p>
            <a:r>
              <a:rPr lang="en-US" sz="800">
                <a:solidFill>
                  <a:schemeClr val="tx1"/>
                </a:solidFill>
                <a:latin typeface="+mn-lt"/>
                <a:ea typeface="Georgia" charset="0"/>
                <a:cs typeface="Georgia" charset="0"/>
              </a:rPr>
              <a:t>© 2019 Copyright Genpact. All Rights Reserved.</a:t>
            </a:r>
          </a:p>
        </p:txBody>
      </p:sp>
    </p:spTree>
    <p:extLst>
      <p:ext uri="{BB962C8B-B14F-4D97-AF65-F5344CB8AC3E}">
        <p14:creationId xmlns:p14="http://schemas.microsoft.com/office/powerpoint/2010/main" val="77218654"/>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Divider Slide Option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7" y="0"/>
            <a:ext cx="12188948" cy="6872512"/>
          </a:xfrm>
          <a:prstGeom prst="rect">
            <a:avLst/>
          </a:prstGeom>
        </p:spPr>
      </p:pic>
      <p:sp>
        <p:nvSpPr>
          <p:cNvPr id="4" name="Slide Number Placeholder 5"/>
          <p:cNvSpPr txBox="1">
            <a:spLocks/>
          </p:cNvSpPr>
          <p:nvPr userDrawn="1"/>
        </p:nvSpPr>
        <p:spPr>
          <a:xfrm>
            <a:off x="464595" y="6546567"/>
            <a:ext cx="682256" cy="215444"/>
          </a:xfrm>
          <a:prstGeom prst="rect">
            <a:avLst/>
          </a:prstGeom>
        </p:spPr>
        <p:txBody>
          <a:bodyPr lIns="0" tIns="0" rIns="0" bIns="0" anchor="ctr">
            <a:noAutofit/>
          </a:bodyPr>
          <a:lstStyle>
            <a:defPPr>
              <a:defRPr lang="en-US"/>
            </a:defPPr>
            <a:lvl1pPr marL="0" algn="l" defTabSz="914400" rtl="0" eaLnBrk="1" latinLnBrk="0" hangingPunct="1">
              <a:defRPr sz="800" kern="1200">
                <a:solidFill>
                  <a:srgbClr val="053061"/>
                </a:solidFill>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285110E-A93C-E24B-BA01-8EFF0EF70079}" type="slidenum">
              <a:rPr lang="en-US" sz="800" b="1" smtClean="0">
                <a:solidFill>
                  <a:schemeClr val="bg1"/>
                </a:solidFill>
                <a:latin typeface="+mn-lt"/>
              </a:rPr>
              <a:pPr/>
              <a:t>‹#›</a:t>
            </a:fld>
            <a:endParaRPr lang="en-US" sz="800" b="1">
              <a:solidFill>
                <a:schemeClr val="bg1"/>
              </a:solidFill>
              <a:latin typeface="+mn-lt"/>
            </a:endParaRPr>
          </a:p>
        </p:txBody>
      </p:sp>
      <p:sp>
        <p:nvSpPr>
          <p:cNvPr id="5" name="TextBox 4"/>
          <p:cNvSpPr txBox="1"/>
          <p:nvPr userDrawn="1"/>
        </p:nvSpPr>
        <p:spPr>
          <a:xfrm>
            <a:off x="805723" y="6546567"/>
            <a:ext cx="2361408" cy="215444"/>
          </a:xfrm>
          <a:prstGeom prst="rect">
            <a:avLst/>
          </a:prstGeom>
          <a:noFill/>
        </p:spPr>
        <p:txBody>
          <a:bodyPr wrap="square" lIns="0" tIns="0" rIns="0" bIns="0" rtlCol="0" anchor="ctr">
            <a:noAutofit/>
          </a:bodyPr>
          <a:lstStyle/>
          <a:p>
            <a:r>
              <a:rPr lang="en-US" sz="800">
                <a:solidFill>
                  <a:schemeClr val="bg1"/>
                </a:solidFill>
                <a:latin typeface="+mn-lt"/>
                <a:ea typeface="Georgia" charset="0"/>
                <a:cs typeface="Georgia" charset="0"/>
              </a:rPr>
              <a:t>© 2019 Copyright Genpact. All Rights Reserved.</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74375" y="6446360"/>
            <a:ext cx="868156" cy="340728"/>
          </a:xfrm>
          <a:prstGeom prst="rect">
            <a:avLst/>
          </a:prstGeom>
        </p:spPr>
      </p:pic>
      <p:sp>
        <p:nvSpPr>
          <p:cNvPr id="8" name="Text Placeholder 7"/>
          <p:cNvSpPr>
            <a:spLocks noGrp="1"/>
          </p:cNvSpPr>
          <p:nvPr>
            <p:ph type="body" sz="quarter" idx="10" hasCustomPrompt="1"/>
          </p:nvPr>
        </p:nvSpPr>
        <p:spPr>
          <a:xfrm>
            <a:off x="464596" y="2473184"/>
            <a:ext cx="6397625" cy="1600200"/>
          </a:xfrm>
          <a:prstGeom prst="rect">
            <a:avLst/>
          </a:prstGeom>
        </p:spPr>
        <p:txBody>
          <a:bodyPr lIns="0" anchor="ctr"/>
          <a:lstStyle>
            <a:lvl1pPr>
              <a:defRPr sz="4800">
                <a:solidFill>
                  <a:schemeClr val="bg1"/>
                </a:solidFill>
              </a:defRPr>
            </a:lvl1pPr>
            <a:lvl2pPr>
              <a:defRPr sz="4800">
                <a:solidFill>
                  <a:schemeClr val="bg1"/>
                </a:solidFill>
              </a:defRPr>
            </a:lvl2pPr>
            <a:lvl3pPr>
              <a:defRPr sz="4800">
                <a:solidFill>
                  <a:schemeClr val="bg1"/>
                </a:solidFill>
              </a:defRPr>
            </a:lvl3pPr>
            <a:lvl4pPr>
              <a:defRPr sz="4800">
                <a:solidFill>
                  <a:schemeClr val="bg1"/>
                </a:solidFill>
              </a:defRPr>
            </a:lvl4pPr>
            <a:lvl5pPr>
              <a:defRPr sz="4800">
                <a:solidFill>
                  <a:schemeClr val="bg1"/>
                </a:solidFill>
              </a:defRPr>
            </a:lvl5pPr>
          </a:lstStyle>
          <a:p>
            <a:r>
              <a:rPr lang="en-US" sz="4800">
                <a:solidFill>
                  <a:schemeClr val="bg1"/>
                </a:solidFill>
              </a:rPr>
              <a:t>Divider slide options Lorem ipsum dolor</a:t>
            </a:r>
          </a:p>
        </p:txBody>
      </p:sp>
      <p:sp>
        <p:nvSpPr>
          <p:cNvPr id="11" name="Text Placeholder 10"/>
          <p:cNvSpPr>
            <a:spLocks noGrp="1"/>
          </p:cNvSpPr>
          <p:nvPr>
            <p:ph type="body" sz="quarter" idx="11" hasCustomPrompt="1"/>
          </p:nvPr>
        </p:nvSpPr>
        <p:spPr>
          <a:xfrm>
            <a:off x="464594" y="4267200"/>
            <a:ext cx="6397625" cy="381000"/>
          </a:xfrm>
          <a:prstGeom prst="rect">
            <a:avLst/>
          </a:prstGeom>
        </p:spPr>
        <p:txBody>
          <a:bodyPr lIns="0" anchor="ctr"/>
          <a:lstStyle>
            <a:lvl1pPr>
              <a:defRPr sz="1800">
                <a:solidFill>
                  <a:schemeClr val="bg1"/>
                </a:solidFill>
                <a:latin typeface="+mj-lt"/>
              </a:defRPr>
            </a:lvl1pPr>
            <a:lvl2pPr>
              <a:defRPr>
                <a:solidFill>
                  <a:schemeClr val="bg1"/>
                </a:solidFill>
                <a:latin typeface="Calibri" panose="020F0502020204030204" pitchFamily="34" charset="0"/>
              </a:defRPr>
            </a:lvl2pPr>
            <a:lvl3pPr>
              <a:defRPr>
                <a:solidFill>
                  <a:schemeClr val="bg1"/>
                </a:solidFill>
                <a:latin typeface="Calibri" panose="020F0502020204030204" pitchFamily="34" charset="0"/>
              </a:defRPr>
            </a:lvl3pPr>
            <a:lvl4pPr>
              <a:defRPr>
                <a:solidFill>
                  <a:schemeClr val="bg1"/>
                </a:solidFill>
                <a:latin typeface="Calibri" panose="020F0502020204030204" pitchFamily="34" charset="0"/>
              </a:defRPr>
            </a:lvl4pPr>
            <a:lvl5pPr>
              <a:defRPr>
                <a:solidFill>
                  <a:schemeClr val="bg1"/>
                </a:solidFill>
                <a:latin typeface="Calibri" panose="020F0502020204030204" pitchFamily="34" charset="0"/>
              </a:defRPr>
            </a:lvl5pPr>
          </a:lstStyle>
          <a:p>
            <a:pPr lvl="0"/>
            <a:r>
              <a:rPr lang="en-US"/>
              <a:t>Subtitle, if needed</a:t>
            </a:r>
            <a:endParaRPr lang="en-IN"/>
          </a:p>
        </p:txBody>
      </p:sp>
    </p:spTree>
    <p:extLst>
      <p:ext uri="{BB962C8B-B14F-4D97-AF65-F5344CB8AC3E}">
        <p14:creationId xmlns:p14="http://schemas.microsoft.com/office/powerpoint/2010/main" val="30217239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Slide Option 1">
    <p:spTree>
      <p:nvGrpSpPr>
        <p:cNvPr id="1" name=""/>
        <p:cNvGrpSpPr/>
        <p:nvPr/>
      </p:nvGrpSpPr>
      <p:grpSpPr>
        <a:xfrm>
          <a:off x="0" y="0"/>
          <a:ext cx="0" cy="0"/>
          <a:chOff x="0" y="0"/>
          <a:chExt cx="0" cy="0"/>
        </a:xfrm>
      </p:grpSpPr>
      <p:sp>
        <p:nvSpPr>
          <p:cNvPr id="3" name="Rectangle 2"/>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p:cNvSpPr>
            <a:spLocks noGrp="1"/>
          </p:cNvSpPr>
          <p:nvPr>
            <p:ph type="body" sz="quarter" idx="10" hasCustomPrompt="1"/>
          </p:nvPr>
        </p:nvSpPr>
        <p:spPr>
          <a:xfrm>
            <a:off x="464594" y="468090"/>
            <a:ext cx="9746206" cy="533400"/>
          </a:xfrm>
          <a:prstGeom prst="rect">
            <a:avLst/>
          </a:prstGeom>
        </p:spPr>
        <p:txBody>
          <a:bodyPr lIns="0" tIns="45720" rIns="0" bIns="45720"/>
          <a:lstStyle>
            <a:lvl1pPr>
              <a:defRPr sz="3200">
                <a:solidFill>
                  <a:schemeClr val="bg1"/>
                </a:solidFill>
                <a:latin typeface="+mj-lt"/>
              </a:defRPr>
            </a:lvl1pPr>
          </a:lstStyle>
          <a:p>
            <a:r>
              <a:rPr lang="en-US" sz="3200">
                <a:solidFill>
                  <a:schemeClr val="bg1"/>
                </a:solidFill>
              </a:rPr>
              <a:t>Agenda</a:t>
            </a:r>
            <a:r>
              <a:rPr lang="ko-KR" altLang="en-US" sz="3200">
                <a:solidFill>
                  <a:schemeClr val="bg1"/>
                </a:solidFill>
              </a:rPr>
              <a:t> </a:t>
            </a:r>
            <a:r>
              <a:rPr lang="en-US" altLang="ko-KR" sz="3200">
                <a:solidFill>
                  <a:schemeClr val="bg1"/>
                </a:solidFill>
              </a:rPr>
              <a:t>opt 1</a:t>
            </a:r>
            <a:endParaRPr lang="en-US" sz="3200">
              <a:solidFill>
                <a:schemeClr val="bg1"/>
              </a:solidFill>
            </a:endParaRPr>
          </a:p>
        </p:txBody>
      </p:sp>
      <p:pic>
        <p:nvPicPr>
          <p:cNvPr id="22" name="Picture 2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74375" y="6446360"/>
            <a:ext cx="868156" cy="340728"/>
          </a:xfrm>
          <a:prstGeom prst="rect">
            <a:avLst/>
          </a:prstGeom>
        </p:spPr>
      </p:pic>
      <p:sp>
        <p:nvSpPr>
          <p:cNvPr id="26" name="Slide Number Placeholder 5"/>
          <p:cNvSpPr txBox="1">
            <a:spLocks/>
          </p:cNvSpPr>
          <p:nvPr userDrawn="1"/>
        </p:nvSpPr>
        <p:spPr>
          <a:xfrm>
            <a:off x="464594" y="6546567"/>
            <a:ext cx="682256" cy="215444"/>
          </a:xfrm>
          <a:prstGeom prst="rect">
            <a:avLst/>
          </a:prstGeom>
        </p:spPr>
        <p:txBody>
          <a:bodyPr lIns="0" tIns="0" rIns="0" bIns="0" anchor="ctr">
            <a:noAutofit/>
          </a:bodyPr>
          <a:lstStyle>
            <a:defPPr>
              <a:defRPr lang="en-US"/>
            </a:defPPr>
            <a:lvl1pPr marL="0" algn="l" defTabSz="914400" rtl="0" eaLnBrk="1" latinLnBrk="0" hangingPunct="1">
              <a:defRPr sz="800" kern="1200">
                <a:solidFill>
                  <a:srgbClr val="053061"/>
                </a:solidFill>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285110E-A93C-E24B-BA01-8EFF0EF70079}" type="slidenum">
              <a:rPr lang="en-US" b="1" smtClean="0">
                <a:solidFill>
                  <a:schemeClr val="bg1"/>
                </a:solidFill>
                <a:latin typeface="+mn-lt"/>
              </a:rPr>
              <a:pPr/>
              <a:t>‹#›</a:t>
            </a:fld>
            <a:endParaRPr lang="en-US" b="1">
              <a:solidFill>
                <a:schemeClr val="bg1"/>
              </a:solidFill>
              <a:latin typeface="+mn-lt"/>
            </a:endParaRPr>
          </a:p>
        </p:txBody>
      </p:sp>
      <p:sp>
        <p:nvSpPr>
          <p:cNvPr id="27" name="TextBox 26"/>
          <p:cNvSpPr txBox="1"/>
          <p:nvPr userDrawn="1"/>
        </p:nvSpPr>
        <p:spPr>
          <a:xfrm>
            <a:off x="805722" y="6546567"/>
            <a:ext cx="2361408" cy="215444"/>
          </a:xfrm>
          <a:prstGeom prst="rect">
            <a:avLst/>
          </a:prstGeom>
          <a:noFill/>
        </p:spPr>
        <p:txBody>
          <a:bodyPr wrap="square" lIns="0" tIns="0" rIns="0" bIns="0" rtlCol="0" anchor="ctr">
            <a:noAutofit/>
          </a:bodyPr>
          <a:lstStyle/>
          <a:p>
            <a:r>
              <a:rPr lang="en-US" sz="800">
                <a:solidFill>
                  <a:schemeClr val="bg1"/>
                </a:solidFill>
                <a:latin typeface="+mn-lt"/>
                <a:ea typeface="Georgia" charset="0"/>
                <a:cs typeface="Georgia" charset="0"/>
              </a:rPr>
              <a:t>® 2019 Copyright Genpact. All Rights Reserved.</a:t>
            </a:r>
          </a:p>
        </p:txBody>
      </p:sp>
      <p:sp>
        <p:nvSpPr>
          <p:cNvPr id="8" name="Text Placeholder 5"/>
          <p:cNvSpPr>
            <a:spLocks noGrp="1"/>
          </p:cNvSpPr>
          <p:nvPr>
            <p:ph type="body" sz="quarter" idx="11" hasCustomPrompt="1"/>
          </p:nvPr>
        </p:nvSpPr>
        <p:spPr>
          <a:xfrm>
            <a:off x="464594" y="1828800"/>
            <a:ext cx="9746206" cy="4343400"/>
          </a:xfrm>
          <a:prstGeom prst="rect">
            <a:avLst/>
          </a:prstGeom>
        </p:spPr>
        <p:txBody>
          <a:bodyPr lIns="0" tIns="45720" rIns="0" bIns="45720"/>
          <a:lstStyle>
            <a:lvl1pPr marL="0" marR="0" indent="0" algn="l" defTabSz="914400" rtl="0" eaLnBrk="1" fontAlgn="auto" latinLnBrk="0" hangingPunct="1">
              <a:lnSpc>
                <a:spcPct val="100000"/>
              </a:lnSpc>
              <a:spcBef>
                <a:spcPts val="0"/>
              </a:spcBef>
              <a:spcAft>
                <a:spcPts val="0"/>
              </a:spcAft>
              <a:buClrTx/>
              <a:buSzTx/>
              <a:buFontTx/>
              <a:buNone/>
              <a:tabLst/>
              <a:defRPr sz="2000">
                <a:solidFill>
                  <a:schemeClr val="bg1"/>
                </a:solidFill>
              </a:defRPr>
            </a:lvl1pPr>
            <a:lvl2pPr>
              <a:defRPr sz="2200">
                <a:solidFill>
                  <a:schemeClr val="bg1"/>
                </a:solidFill>
              </a:defRPr>
            </a:lvl2pPr>
            <a:lvl3pPr>
              <a:defRPr sz="1600">
                <a:solidFill>
                  <a:schemeClr val="bg1"/>
                </a:solidFill>
              </a:defRPr>
            </a:lvl3pPr>
            <a:lvl4pPr>
              <a:defRPr sz="2000">
                <a:solidFill>
                  <a:schemeClr val="bg1"/>
                </a:solidFill>
              </a:defRPr>
            </a:lvl4pPr>
            <a:lvl5pPr>
              <a:defRPr sz="2000">
                <a:solidFill>
                  <a:schemeClr val="bg1"/>
                </a:solidFill>
              </a:defRPr>
            </a:lvl5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chemeClr val="bg1"/>
                </a:solidFill>
                <a:effectLst/>
                <a:uLnTx/>
                <a:uFillTx/>
                <a:latin typeface="Georgia" charset="0"/>
                <a:ea typeface="Georgia" charset="0"/>
                <a:cs typeface="Georgia" charset="0"/>
              </a:rPr>
              <a:t>Lorem ipsum dolor sit </a:t>
            </a:r>
            <a:r>
              <a:rPr kumimoji="0" lang="en-US" sz="2000" b="0" i="0" u="none" strike="noStrike" kern="1200" cap="none" spc="0" normalizeH="0" baseline="0" noProof="0" err="1">
                <a:ln>
                  <a:noFill/>
                </a:ln>
                <a:solidFill>
                  <a:schemeClr val="bg1"/>
                </a:solidFill>
                <a:effectLst/>
                <a:uLnTx/>
                <a:uFillTx/>
                <a:latin typeface="Georgia" charset="0"/>
                <a:ea typeface="Georgia" charset="0"/>
                <a:cs typeface="Georgia" charset="0"/>
              </a:rPr>
              <a:t>amet</a:t>
            </a:r>
            <a:r>
              <a:rPr lang="en-US"/>
              <a:t>						1</a:t>
            </a:r>
          </a:p>
          <a:p>
            <a:pPr marL="914400" marR="0" lvl="2" indent="0" algn="l" defTabSz="914400" rtl="0" eaLnBrk="1" fontAlgn="auto" latinLnBrk="0" hangingPunct="1">
              <a:lnSpc>
                <a:spcPct val="100000"/>
              </a:lnSpc>
              <a:spcBef>
                <a:spcPts val="0"/>
              </a:spcBef>
              <a:spcAft>
                <a:spcPts val="0"/>
              </a:spcAft>
              <a:buClrTx/>
              <a:buSzTx/>
              <a:buFontTx/>
              <a:buNone/>
              <a:tabLst/>
              <a:defRPr/>
            </a:pPr>
            <a:endParaRPr lang="en-US" sz="2000">
              <a:solidFill>
                <a:schemeClr val="bg1"/>
              </a:solidFill>
              <a:latin typeface="Georgia" charset="0"/>
              <a:ea typeface="Georgia" charset="0"/>
              <a:cs typeface="Georgia" charset="0"/>
            </a:endParaRPr>
          </a:p>
        </p:txBody>
      </p:sp>
      <p:grpSp>
        <p:nvGrpSpPr>
          <p:cNvPr id="12" name="Group 11"/>
          <p:cNvGrpSpPr/>
          <p:nvPr userDrawn="1"/>
        </p:nvGrpSpPr>
        <p:grpSpPr>
          <a:xfrm>
            <a:off x="10830399" y="1"/>
            <a:ext cx="1378696" cy="3048000"/>
            <a:chOff x="10217978" y="0"/>
            <a:chExt cx="1991117" cy="4401931"/>
          </a:xfrm>
        </p:grpSpPr>
        <p:sp>
          <p:nvSpPr>
            <p:cNvPr id="5" name="Rectangle 4"/>
            <p:cNvSpPr/>
            <p:nvPr userDrawn="1"/>
          </p:nvSpPr>
          <p:spPr>
            <a:xfrm>
              <a:off x="10874375" y="0"/>
              <a:ext cx="1334720" cy="100149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16"/>
            <p:cNvSpPr/>
            <p:nvPr userDrawn="1"/>
          </p:nvSpPr>
          <p:spPr>
            <a:xfrm>
              <a:off x="10217978" y="0"/>
              <a:ext cx="1991117" cy="2248252"/>
            </a:xfrm>
            <a:custGeom>
              <a:avLst/>
              <a:gdLst>
                <a:gd name="connsiteX0" fmla="*/ 1991117 w 1991117"/>
                <a:gd name="connsiteY0" fmla="*/ 0 h 2248252"/>
                <a:gd name="connsiteX1" fmla="*/ 1991117 w 1991117"/>
                <a:gd name="connsiteY1" fmla="*/ 1712419 h 2248252"/>
                <a:gd name="connsiteX2" fmla="*/ 1143047 w 1991117"/>
                <a:gd name="connsiteY2" fmla="*/ 2248252 h 2248252"/>
                <a:gd name="connsiteX3" fmla="*/ 0 w 1991117"/>
                <a:gd name="connsiteY3" fmla="*/ 1372464 h 2248252"/>
                <a:gd name="connsiteX4" fmla="*/ 1991117 w 1991117"/>
                <a:gd name="connsiteY4" fmla="*/ 0 h 22482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1117" h="2248252">
                  <a:moveTo>
                    <a:pt x="1991117" y="0"/>
                  </a:moveTo>
                  <a:lnTo>
                    <a:pt x="1991117" y="1712419"/>
                  </a:lnTo>
                  <a:lnTo>
                    <a:pt x="1143047" y="2248252"/>
                  </a:lnTo>
                  <a:lnTo>
                    <a:pt x="0" y="1372464"/>
                  </a:lnTo>
                  <a:lnTo>
                    <a:pt x="1991117"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Parallelogram 2"/>
            <p:cNvSpPr/>
            <p:nvPr userDrawn="1"/>
          </p:nvSpPr>
          <p:spPr>
            <a:xfrm rot="16200000">
              <a:off x="9703683" y="1905065"/>
              <a:ext cx="3012529" cy="1981203"/>
            </a:xfrm>
            <a:custGeom>
              <a:avLst/>
              <a:gdLst>
                <a:gd name="connsiteX0" fmla="*/ 0 w 2140856"/>
                <a:gd name="connsiteY0" fmla="*/ 1981200 h 1981200"/>
                <a:gd name="connsiteX1" fmla="*/ 495300 w 2140856"/>
                <a:gd name="connsiteY1" fmla="*/ 0 h 1981200"/>
                <a:gd name="connsiteX2" fmla="*/ 2140856 w 2140856"/>
                <a:gd name="connsiteY2" fmla="*/ 0 h 1981200"/>
                <a:gd name="connsiteX3" fmla="*/ 1645556 w 2140856"/>
                <a:gd name="connsiteY3" fmla="*/ 1981200 h 1981200"/>
                <a:gd name="connsiteX4" fmla="*/ 0 w 2140856"/>
                <a:gd name="connsiteY4" fmla="*/ 1981200 h 1981200"/>
                <a:gd name="connsiteX0" fmla="*/ 0 w 2961253"/>
                <a:gd name="connsiteY0" fmla="*/ 1981200 h 1981200"/>
                <a:gd name="connsiteX1" fmla="*/ 495300 w 2961253"/>
                <a:gd name="connsiteY1" fmla="*/ 0 h 1981200"/>
                <a:gd name="connsiteX2" fmla="*/ 2961253 w 2961253"/>
                <a:gd name="connsiteY2" fmla="*/ 8546 h 1981200"/>
                <a:gd name="connsiteX3" fmla="*/ 1645556 w 2961253"/>
                <a:gd name="connsiteY3" fmla="*/ 1981200 h 1981200"/>
                <a:gd name="connsiteX4" fmla="*/ 0 w 2961253"/>
                <a:gd name="connsiteY4" fmla="*/ 1981200 h 1981200"/>
                <a:gd name="connsiteX0" fmla="*/ 0 w 2961253"/>
                <a:gd name="connsiteY0" fmla="*/ 1972654 h 1972654"/>
                <a:gd name="connsiteX1" fmla="*/ 1059323 w 2961253"/>
                <a:gd name="connsiteY1" fmla="*/ 3 h 1972654"/>
                <a:gd name="connsiteX2" fmla="*/ 2961253 w 2961253"/>
                <a:gd name="connsiteY2" fmla="*/ 0 h 1972654"/>
                <a:gd name="connsiteX3" fmla="*/ 1645556 w 2961253"/>
                <a:gd name="connsiteY3" fmla="*/ 1972654 h 1972654"/>
                <a:gd name="connsiteX4" fmla="*/ 0 w 2961253"/>
                <a:gd name="connsiteY4" fmla="*/ 1972654 h 1972654"/>
                <a:gd name="connsiteX0" fmla="*/ 0 w 2961253"/>
                <a:gd name="connsiteY0" fmla="*/ 1972654 h 1972654"/>
                <a:gd name="connsiteX1" fmla="*/ 1324243 w 2961253"/>
                <a:gd name="connsiteY1" fmla="*/ 8552 h 1972654"/>
                <a:gd name="connsiteX2" fmla="*/ 2961253 w 2961253"/>
                <a:gd name="connsiteY2" fmla="*/ 0 h 1972654"/>
                <a:gd name="connsiteX3" fmla="*/ 1645556 w 2961253"/>
                <a:gd name="connsiteY3" fmla="*/ 1972654 h 1972654"/>
                <a:gd name="connsiteX4" fmla="*/ 0 w 2961253"/>
                <a:gd name="connsiteY4" fmla="*/ 1972654 h 1972654"/>
                <a:gd name="connsiteX0" fmla="*/ 0 w 3012529"/>
                <a:gd name="connsiteY0" fmla="*/ 1981203 h 1981203"/>
                <a:gd name="connsiteX1" fmla="*/ 1375519 w 3012529"/>
                <a:gd name="connsiteY1" fmla="*/ 8552 h 1981203"/>
                <a:gd name="connsiteX2" fmla="*/ 3012529 w 3012529"/>
                <a:gd name="connsiteY2" fmla="*/ 0 h 1981203"/>
                <a:gd name="connsiteX3" fmla="*/ 1696832 w 3012529"/>
                <a:gd name="connsiteY3" fmla="*/ 1972654 h 1981203"/>
                <a:gd name="connsiteX4" fmla="*/ 0 w 3012529"/>
                <a:gd name="connsiteY4" fmla="*/ 1981203 h 19812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2529" h="1981203">
                  <a:moveTo>
                    <a:pt x="0" y="1981203"/>
                  </a:moveTo>
                  <a:lnTo>
                    <a:pt x="1375519" y="8552"/>
                  </a:lnTo>
                  <a:lnTo>
                    <a:pt x="3012529" y="0"/>
                  </a:lnTo>
                  <a:lnTo>
                    <a:pt x="1696832" y="1972654"/>
                  </a:lnTo>
                  <a:lnTo>
                    <a:pt x="0" y="1981203"/>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45172328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Agenda Slid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0" y="0"/>
            <a:ext cx="12192000" cy="6858000"/>
          </a:xfrm>
          <a:prstGeom prst="rect">
            <a:avLst/>
          </a:prstGeom>
        </p:spPr>
      </p:pic>
      <p:sp>
        <p:nvSpPr>
          <p:cNvPr id="4" name="Text Placeholder 3"/>
          <p:cNvSpPr>
            <a:spLocks noGrp="1"/>
          </p:cNvSpPr>
          <p:nvPr>
            <p:ph type="body" sz="quarter" idx="10" hasCustomPrompt="1"/>
          </p:nvPr>
        </p:nvSpPr>
        <p:spPr>
          <a:xfrm>
            <a:off x="464594" y="468090"/>
            <a:ext cx="9746206" cy="533400"/>
          </a:xfrm>
          <a:prstGeom prst="rect">
            <a:avLst/>
          </a:prstGeom>
        </p:spPr>
        <p:txBody>
          <a:bodyPr lIns="0" tIns="45720" rIns="0" bIns="45720"/>
          <a:lstStyle>
            <a:lvl1pPr>
              <a:defRPr sz="3200">
                <a:solidFill>
                  <a:schemeClr val="bg1"/>
                </a:solidFill>
                <a:latin typeface="+mj-lt"/>
              </a:defRPr>
            </a:lvl1pPr>
          </a:lstStyle>
          <a:p>
            <a:r>
              <a:rPr lang="en-US" sz="3200">
                <a:solidFill>
                  <a:schemeClr val="bg1"/>
                </a:solidFill>
              </a:rPr>
              <a:t>Agenda</a:t>
            </a:r>
            <a:r>
              <a:rPr lang="ko-KR" altLang="en-US" sz="3200">
                <a:solidFill>
                  <a:schemeClr val="bg1"/>
                </a:solidFill>
              </a:rPr>
              <a:t> </a:t>
            </a:r>
            <a:r>
              <a:rPr lang="en-US" altLang="ko-KR" sz="3200">
                <a:solidFill>
                  <a:schemeClr val="bg1"/>
                </a:solidFill>
              </a:rPr>
              <a:t>opt 1</a:t>
            </a:r>
            <a:endParaRPr lang="en-US" sz="3200">
              <a:solidFill>
                <a:schemeClr val="bg1"/>
              </a:solidFill>
            </a:endParaRPr>
          </a:p>
        </p:txBody>
      </p:sp>
      <p:pic>
        <p:nvPicPr>
          <p:cNvPr id="22" name="Picture 2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74375" y="6446360"/>
            <a:ext cx="868156" cy="340728"/>
          </a:xfrm>
          <a:prstGeom prst="rect">
            <a:avLst/>
          </a:prstGeom>
        </p:spPr>
      </p:pic>
      <p:sp>
        <p:nvSpPr>
          <p:cNvPr id="26" name="Slide Number Placeholder 5"/>
          <p:cNvSpPr txBox="1">
            <a:spLocks/>
          </p:cNvSpPr>
          <p:nvPr userDrawn="1"/>
        </p:nvSpPr>
        <p:spPr>
          <a:xfrm>
            <a:off x="464594" y="6546567"/>
            <a:ext cx="682256" cy="215444"/>
          </a:xfrm>
          <a:prstGeom prst="rect">
            <a:avLst/>
          </a:prstGeom>
        </p:spPr>
        <p:txBody>
          <a:bodyPr lIns="0" tIns="0" rIns="0" bIns="0" anchor="ctr">
            <a:noAutofit/>
          </a:bodyPr>
          <a:lstStyle>
            <a:defPPr>
              <a:defRPr lang="en-US"/>
            </a:defPPr>
            <a:lvl1pPr marL="0" algn="l" defTabSz="914400" rtl="0" eaLnBrk="1" latinLnBrk="0" hangingPunct="1">
              <a:defRPr sz="800" kern="1200">
                <a:solidFill>
                  <a:srgbClr val="053061"/>
                </a:solidFill>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285110E-A93C-E24B-BA01-8EFF0EF70079}" type="slidenum">
              <a:rPr lang="en-US" b="1" smtClean="0">
                <a:solidFill>
                  <a:schemeClr val="bg1"/>
                </a:solidFill>
                <a:latin typeface="+mn-lt"/>
              </a:rPr>
              <a:pPr/>
              <a:t>‹#›</a:t>
            </a:fld>
            <a:endParaRPr lang="en-US" b="1">
              <a:solidFill>
                <a:schemeClr val="bg1"/>
              </a:solidFill>
              <a:latin typeface="+mn-lt"/>
            </a:endParaRPr>
          </a:p>
        </p:txBody>
      </p:sp>
      <p:sp>
        <p:nvSpPr>
          <p:cNvPr id="27" name="TextBox 26"/>
          <p:cNvSpPr txBox="1"/>
          <p:nvPr userDrawn="1"/>
        </p:nvSpPr>
        <p:spPr>
          <a:xfrm>
            <a:off x="805722" y="6546567"/>
            <a:ext cx="2361408" cy="215444"/>
          </a:xfrm>
          <a:prstGeom prst="rect">
            <a:avLst/>
          </a:prstGeom>
          <a:noFill/>
        </p:spPr>
        <p:txBody>
          <a:bodyPr wrap="square" lIns="0" tIns="0" rIns="0" bIns="0" rtlCol="0" anchor="ctr">
            <a:noAutofit/>
          </a:bodyPr>
          <a:lstStyle/>
          <a:p>
            <a:r>
              <a:rPr lang="en-US" sz="800">
                <a:solidFill>
                  <a:schemeClr val="bg1"/>
                </a:solidFill>
                <a:latin typeface="+mn-lt"/>
                <a:ea typeface="Calibri" charset="0"/>
                <a:cs typeface="Calibri" charset="0"/>
              </a:rPr>
              <a:t>® 2019 Copyright Genpact. All Rights Reserved.</a:t>
            </a:r>
            <a:endParaRPr lang="en-US" sz="800">
              <a:solidFill>
                <a:schemeClr val="bg1"/>
              </a:solidFill>
              <a:latin typeface="+mn-lt"/>
              <a:ea typeface="Georgia" charset="0"/>
              <a:cs typeface="Georgia" charset="0"/>
            </a:endParaRPr>
          </a:p>
        </p:txBody>
      </p:sp>
      <p:sp>
        <p:nvSpPr>
          <p:cNvPr id="8" name="Text Placeholder 5"/>
          <p:cNvSpPr>
            <a:spLocks noGrp="1"/>
          </p:cNvSpPr>
          <p:nvPr>
            <p:ph type="body" sz="quarter" idx="11" hasCustomPrompt="1"/>
          </p:nvPr>
        </p:nvSpPr>
        <p:spPr>
          <a:xfrm>
            <a:off x="464594" y="1828800"/>
            <a:ext cx="9746206" cy="4343400"/>
          </a:xfrm>
          <a:prstGeom prst="rect">
            <a:avLst/>
          </a:prstGeom>
        </p:spPr>
        <p:txBody>
          <a:bodyPr lIns="0" tIns="45720" rIns="0" bIns="45720"/>
          <a:lstStyle>
            <a:lvl1pPr marL="0" marR="0" indent="0" algn="l" defTabSz="914400" rtl="0" eaLnBrk="1" fontAlgn="auto" latinLnBrk="0" hangingPunct="1">
              <a:lnSpc>
                <a:spcPct val="100000"/>
              </a:lnSpc>
              <a:spcBef>
                <a:spcPts val="0"/>
              </a:spcBef>
              <a:spcAft>
                <a:spcPts val="0"/>
              </a:spcAft>
              <a:buClrTx/>
              <a:buSzTx/>
              <a:buFontTx/>
              <a:buNone/>
              <a:tabLst/>
              <a:defRPr sz="2000">
                <a:solidFill>
                  <a:schemeClr val="bg1"/>
                </a:solidFill>
              </a:defRPr>
            </a:lvl1pPr>
            <a:lvl2pPr>
              <a:defRPr sz="2200">
                <a:solidFill>
                  <a:schemeClr val="bg1"/>
                </a:solidFill>
              </a:defRPr>
            </a:lvl2pPr>
            <a:lvl3pPr>
              <a:defRPr sz="1600">
                <a:solidFill>
                  <a:schemeClr val="bg1"/>
                </a:solidFill>
              </a:defRPr>
            </a:lvl3pPr>
            <a:lvl4pPr>
              <a:defRPr sz="2000">
                <a:solidFill>
                  <a:schemeClr val="bg1"/>
                </a:solidFill>
              </a:defRPr>
            </a:lvl4pPr>
            <a:lvl5pPr>
              <a:defRPr sz="2000">
                <a:solidFill>
                  <a:schemeClr val="bg1"/>
                </a:solidFill>
              </a:defRPr>
            </a:lvl5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chemeClr val="bg1"/>
                </a:solidFill>
                <a:effectLst/>
                <a:uLnTx/>
                <a:uFillTx/>
                <a:latin typeface="Georgia" charset="0"/>
                <a:ea typeface="Georgia" charset="0"/>
                <a:cs typeface="Georgia" charset="0"/>
              </a:rPr>
              <a:t>Lorem ipsum dolor sit </a:t>
            </a:r>
            <a:r>
              <a:rPr kumimoji="0" lang="en-US" sz="2000" b="0" i="0" u="none" strike="noStrike" kern="1200" cap="none" spc="0" normalizeH="0" baseline="0" noProof="0" err="1">
                <a:ln>
                  <a:noFill/>
                </a:ln>
                <a:solidFill>
                  <a:schemeClr val="bg1"/>
                </a:solidFill>
                <a:effectLst/>
                <a:uLnTx/>
                <a:uFillTx/>
                <a:latin typeface="Georgia" charset="0"/>
                <a:ea typeface="Georgia" charset="0"/>
                <a:cs typeface="Georgia" charset="0"/>
              </a:rPr>
              <a:t>amet</a:t>
            </a:r>
            <a:r>
              <a:rPr lang="en-US"/>
              <a:t>						1</a:t>
            </a:r>
          </a:p>
          <a:p>
            <a:pPr marL="914400" marR="0" lvl="2" indent="0" algn="l" defTabSz="914400" rtl="0" eaLnBrk="1" fontAlgn="auto" latinLnBrk="0" hangingPunct="1">
              <a:lnSpc>
                <a:spcPct val="100000"/>
              </a:lnSpc>
              <a:spcBef>
                <a:spcPts val="0"/>
              </a:spcBef>
              <a:spcAft>
                <a:spcPts val="0"/>
              </a:spcAft>
              <a:buClrTx/>
              <a:buSzTx/>
              <a:buFontTx/>
              <a:buNone/>
              <a:tabLst/>
              <a:defRPr/>
            </a:pPr>
            <a:endParaRPr lang="en-US" sz="2000">
              <a:solidFill>
                <a:schemeClr val="bg1"/>
              </a:solidFill>
              <a:latin typeface="Georgia" charset="0"/>
              <a:ea typeface="Georgia" charset="0"/>
              <a:cs typeface="Georgia" charset="0"/>
            </a:endParaRPr>
          </a:p>
        </p:txBody>
      </p:sp>
    </p:spTree>
    <p:extLst>
      <p:ext uri="{BB962C8B-B14F-4D97-AF65-F5344CB8AC3E}">
        <p14:creationId xmlns:p14="http://schemas.microsoft.com/office/powerpoint/2010/main" val="2997695321"/>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Divider Slide Option 2">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7" y="0"/>
            <a:ext cx="12188947" cy="6872511"/>
          </a:xfrm>
          <a:prstGeom prst="rect">
            <a:avLst/>
          </a:prstGeom>
        </p:spPr>
      </p:pic>
      <p:sp>
        <p:nvSpPr>
          <p:cNvPr id="4" name="Slide Number Placeholder 5"/>
          <p:cNvSpPr txBox="1">
            <a:spLocks/>
          </p:cNvSpPr>
          <p:nvPr userDrawn="1"/>
        </p:nvSpPr>
        <p:spPr>
          <a:xfrm>
            <a:off x="464595" y="6546567"/>
            <a:ext cx="682256" cy="215444"/>
          </a:xfrm>
          <a:prstGeom prst="rect">
            <a:avLst/>
          </a:prstGeom>
        </p:spPr>
        <p:txBody>
          <a:bodyPr lIns="0" tIns="0" rIns="0" bIns="0" anchor="ctr">
            <a:noAutofit/>
          </a:bodyPr>
          <a:lstStyle>
            <a:defPPr>
              <a:defRPr lang="en-US"/>
            </a:defPPr>
            <a:lvl1pPr marL="0" algn="l" defTabSz="914400" rtl="0" eaLnBrk="1" latinLnBrk="0" hangingPunct="1">
              <a:defRPr sz="800" kern="1200">
                <a:solidFill>
                  <a:srgbClr val="053061"/>
                </a:solidFill>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285110E-A93C-E24B-BA01-8EFF0EF70079}" type="slidenum">
              <a:rPr lang="en-US" sz="800" b="1" smtClean="0">
                <a:solidFill>
                  <a:prstClr val="white"/>
                </a:solidFill>
                <a:latin typeface="+mn-lt"/>
              </a:rPr>
              <a:pPr/>
              <a:t>‹#›</a:t>
            </a:fld>
            <a:endParaRPr lang="en-US" sz="800" b="1">
              <a:solidFill>
                <a:prstClr val="white"/>
              </a:solidFill>
              <a:latin typeface="+mn-lt"/>
            </a:endParaRPr>
          </a:p>
        </p:txBody>
      </p:sp>
      <p:sp>
        <p:nvSpPr>
          <p:cNvPr id="5" name="TextBox 4"/>
          <p:cNvSpPr txBox="1"/>
          <p:nvPr userDrawn="1"/>
        </p:nvSpPr>
        <p:spPr>
          <a:xfrm>
            <a:off x="805723" y="6546567"/>
            <a:ext cx="2361408" cy="215444"/>
          </a:xfrm>
          <a:prstGeom prst="rect">
            <a:avLst/>
          </a:prstGeom>
          <a:noFill/>
        </p:spPr>
        <p:txBody>
          <a:bodyPr wrap="square" lIns="0" tIns="0" rIns="0" bIns="0" rtlCol="0" anchor="ctr">
            <a:noAutofit/>
          </a:bodyPr>
          <a:lstStyle/>
          <a:p>
            <a:r>
              <a:rPr lang="en-US" sz="800">
                <a:solidFill>
                  <a:prstClr val="white"/>
                </a:solidFill>
                <a:latin typeface="+mn-lt"/>
                <a:ea typeface="Georgia" charset="0"/>
                <a:cs typeface="Georgia" charset="0"/>
              </a:rPr>
              <a:t>© 2019 Copyright Genpact. All Rights Reserved.</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74375" y="6446360"/>
            <a:ext cx="868156" cy="340728"/>
          </a:xfrm>
          <a:prstGeom prst="rect">
            <a:avLst/>
          </a:prstGeom>
        </p:spPr>
      </p:pic>
      <p:sp>
        <p:nvSpPr>
          <p:cNvPr id="8" name="Text Placeholder 7"/>
          <p:cNvSpPr>
            <a:spLocks noGrp="1"/>
          </p:cNvSpPr>
          <p:nvPr>
            <p:ph type="body" sz="quarter" idx="10" hasCustomPrompt="1"/>
          </p:nvPr>
        </p:nvSpPr>
        <p:spPr>
          <a:xfrm>
            <a:off x="464596" y="2473184"/>
            <a:ext cx="6397625" cy="1600200"/>
          </a:xfrm>
          <a:prstGeom prst="rect">
            <a:avLst/>
          </a:prstGeom>
        </p:spPr>
        <p:txBody>
          <a:bodyPr lIns="0" anchor="ctr"/>
          <a:lstStyle>
            <a:lvl1pPr>
              <a:defRPr sz="4800">
                <a:solidFill>
                  <a:schemeClr val="bg1"/>
                </a:solidFill>
              </a:defRPr>
            </a:lvl1pPr>
            <a:lvl2pPr>
              <a:defRPr sz="4800">
                <a:solidFill>
                  <a:schemeClr val="bg1"/>
                </a:solidFill>
              </a:defRPr>
            </a:lvl2pPr>
            <a:lvl3pPr>
              <a:defRPr sz="4800">
                <a:solidFill>
                  <a:schemeClr val="bg1"/>
                </a:solidFill>
              </a:defRPr>
            </a:lvl3pPr>
            <a:lvl4pPr>
              <a:defRPr sz="4800">
                <a:solidFill>
                  <a:schemeClr val="bg1"/>
                </a:solidFill>
              </a:defRPr>
            </a:lvl4pPr>
            <a:lvl5pPr>
              <a:defRPr sz="4800">
                <a:solidFill>
                  <a:schemeClr val="bg1"/>
                </a:solidFill>
              </a:defRPr>
            </a:lvl5pPr>
          </a:lstStyle>
          <a:p>
            <a:r>
              <a:rPr lang="en-US" sz="4800">
                <a:solidFill>
                  <a:schemeClr val="bg1"/>
                </a:solidFill>
              </a:rPr>
              <a:t>Divider slide options</a:t>
            </a:r>
          </a:p>
          <a:p>
            <a:r>
              <a:rPr lang="en-US" sz="4800">
                <a:solidFill>
                  <a:schemeClr val="bg1"/>
                </a:solidFill>
              </a:rPr>
              <a:t>Lorem ipsum dolor</a:t>
            </a:r>
          </a:p>
        </p:txBody>
      </p:sp>
      <p:sp>
        <p:nvSpPr>
          <p:cNvPr id="11" name="Text Placeholder 10"/>
          <p:cNvSpPr>
            <a:spLocks noGrp="1"/>
          </p:cNvSpPr>
          <p:nvPr>
            <p:ph type="body" sz="quarter" idx="11" hasCustomPrompt="1"/>
          </p:nvPr>
        </p:nvSpPr>
        <p:spPr>
          <a:xfrm>
            <a:off x="464594" y="4267200"/>
            <a:ext cx="6397625" cy="381000"/>
          </a:xfrm>
          <a:prstGeom prst="rect">
            <a:avLst/>
          </a:prstGeom>
        </p:spPr>
        <p:txBody>
          <a:bodyPr lIns="0" anchor="ctr"/>
          <a:lstStyle>
            <a:lvl1pPr>
              <a:defRPr sz="1800">
                <a:solidFill>
                  <a:schemeClr val="bg1"/>
                </a:solidFill>
                <a:latin typeface="+mj-lt"/>
              </a:defRPr>
            </a:lvl1pPr>
            <a:lvl2pPr>
              <a:defRPr>
                <a:solidFill>
                  <a:schemeClr val="bg1"/>
                </a:solidFill>
                <a:latin typeface="Calibri" panose="020F0502020204030204" pitchFamily="34" charset="0"/>
              </a:defRPr>
            </a:lvl2pPr>
            <a:lvl3pPr>
              <a:defRPr>
                <a:solidFill>
                  <a:schemeClr val="bg1"/>
                </a:solidFill>
                <a:latin typeface="Calibri" panose="020F0502020204030204" pitchFamily="34" charset="0"/>
              </a:defRPr>
            </a:lvl3pPr>
            <a:lvl4pPr>
              <a:defRPr>
                <a:solidFill>
                  <a:schemeClr val="bg1"/>
                </a:solidFill>
                <a:latin typeface="Calibri" panose="020F0502020204030204" pitchFamily="34" charset="0"/>
              </a:defRPr>
            </a:lvl4pPr>
            <a:lvl5pPr>
              <a:defRPr>
                <a:solidFill>
                  <a:schemeClr val="bg1"/>
                </a:solidFill>
                <a:latin typeface="Calibri" panose="020F0502020204030204" pitchFamily="34" charset="0"/>
              </a:defRPr>
            </a:lvl5pPr>
          </a:lstStyle>
          <a:p>
            <a:pPr lvl="0"/>
            <a:r>
              <a:rPr lang="en-US"/>
              <a:t>Subtitle, if needed</a:t>
            </a:r>
            <a:endParaRPr lang="en-IN"/>
          </a:p>
        </p:txBody>
      </p:sp>
    </p:spTree>
    <p:extLst>
      <p:ext uri="{BB962C8B-B14F-4D97-AF65-F5344CB8AC3E}">
        <p14:creationId xmlns:p14="http://schemas.microsoft.com/office/powerpoint/2010/main" val="1369953777"/>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Divider Slide Option 3">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7" y="0"/>
            <a:ext cx="12188947" cy="6872510"/>
          </a:xfrm>
          <a:prstGeom prst="rect">
            <a:avLst/>
          </a:prstGeom>
        </p:spPr>
      </p:pic>
      <p:sp>
        <p:nvSpPr>
          <p:cNvPr id="4" name="Slide Number Placeholder 5"/>
          <p:cNvSpPr txBox="1">
            <a:spLocks/>
          </p:cNvSpPr>
          <p:nvPr userDrawn="1"/>
        </p:nvSpPr>
        <p:spPr>
          <a:xfrm>
            <a:off x="464595" y="6546567"/>
            <a:ext cx="682256" cy="215444"/>
          </a:xfrm>
          <a:prstGeom prst="rect">
            <a:avLst/>
          </a:prstGeom>
        </p:spPr>
        <p:txBody>
          <a:bodyPr lIns="0" tIns="0" rIns="0" bIns="0" anchor="ctr">
            <a:noAutofit/>
          </a:bodyPr>
          <a:lstStyle>
            <a:defPPr>
              <a:defRPr lang="en-US"/>
            </a:defPPr>
            <a:lvl1pPr marL="0" algn="l" defTabSz="914400" rtl="0" eaLnBrk="1" latinLnBrk="0" hangingPunct="1">
              <a:defRPr sz="800" kern="1200">
                <a:solidFill>
                  <a:srgbClr val="053061"/>
                </a:solidFill>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285110E-A93C-E24B-BA01-8EFF0EF70079}" type="slidenum">
              <a:rPr lang="en-US" sz="800" b="1" smtClean="0">
                <a:solidFill>
                  <a:schemeClr val="bg1"/>
                </a:solidFill>
                <a:latin typeface="+mn-lt"/>
              </a:rPr>
              <a:pPr/>
              <a:t>‹#›</a:t>
            </a:fld>
            <a:endParaRPr lang="en-US" sz="800" b="1">
              <a:solidFill>
                <a:schemeClr val="bg1"/>
              </a:solidFill>
              <a:latin typeface="+mn-lt"/>
            </a:endParaRPr>
          </a:p>
        </p:txBody>
      </p:sp>
      <p:sp>
        <p:nvSpPr>
          <p:cNvPr id="5" name="TextBox 4"/>
          <p:cNvSpPr txBox="1"/>
          <p:nvPr userDrawn="1"/>
        </p:nvSpPr>
        <p:spPr>
          <a:xfrm>
            <a:off x="805723" y="6546567"/>
            <a:ext cx="2361408" cy="215444"/>
          </a:xfrm>
          <a:prstGeom prst="rect">
            <a:avLst/>
          </a:prstGeom>
          <a:noFill/>
        </p:spPr>
        <p:txBody>
          <a:bodyPr wrap="square" lIns="0" tIns="0" rIns="0" bIns="0" rtlCol="0" anchor="ctr">
            <a:noAutofit/>
          </a:bodyPr>
          <a:lstStyle/>
          <a:p>
            <a:r>
              <a:rPr lang="en-US" sz="800">
                <a:solidFill>
                  <a:schemeClr val="bg1"/>
                </a:solidFill>
                <a:latin typeface="+mn-lt"/>
                <a:ea typeface="Georgia" charset="0"/>
                <a:cs typeface="Georgia" charset="0"/>
              </a:rPr>
              <a:t>© 2019 Copyright Genpact. All Rights Reserved.</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74375" y="6446360"/>
            <a:ext cx="868156" cy="340728"/>
          </a:xfrm>
          <a:prstGeom prst="rect">
            <a:avLst/>
          </a:prstGeom>
        </p:spPr>
      </p:pic>
      <p:sp>
        <p:nvSpPr>
          <p:cNvPr id="8" name="Text Placeholder 7"/>
          <p:cNvSpPr>
            <a:spLocks noGrp="1"/>
          </p:cNvSpPr>
          <p:nvPr>
            <p:ph type="body" sz="quarter" idx="10" hasCustomPrompt="1"/>
          </p:nvPr>
        </p:nvSpPr>
        <p:spPr>
          <a:xfrm>
            <a:off x="464596" y="2473184"/>
            <a:ext cx="6397625" cy="1600200"/>
          </a:xfrm>
          <a:prstGeom prst="rect">
            <a:avLst/>
          </a:prstGeom>
        </p:spPr>
        <p:txBody>
          <a:bodyPr lIns="0" anchor="ctr"/>
          <a:lstStyle>
            <a:lvl1pPr>
              <a:defRPr sz="4800">
                <a:solidFill>
                  <a:schemeClr val="bg1"/>
                </a:solidFill>
              </a:defRPr>
            </a:lvl1pPr>
            <a:lvl2pPr>
              <a:defRPr sz="4800">
                <a:solidFill>
                  <a:schemeClr val="bg1"/>
                </a:solidFill>
              </a:defRPr>
            </a:lvl2pPr>
            <a:lvl3pPr>
              <a:defRPr sz="4800">
                <a:solidFill>
                  <a:schemeClr val="bg1"/>
                </a:solidFill>
              </a:defRPr>
            </a:lvl3pPr>
            <a:lvl4pPr>
              <a:defRPr sz="4800">
                <a:solidFill>
                  <a:schemeClr val="bg1"/>
                </a:solidFill>
              </a:defRPr>
            </a:lvl4pPr>
            <a:lvl5pPr>
              <a:defRPr sz="4800">
                <a:solidFill>
                  <a:schemeClr val="bg1"/>
                </a:solidFill>
              </a:defRPr>
            </a:lvl5pPr>
          </a:lstStyle>
          <a:p>
            <a:r>
              <a:rPr lang="en-US" sz="4800">
                <a:solidFill>
                  <a:schemeClr val="bg1"/>
                </a:solidFill>
              </a:rPr>
              <a:t>Divider slide options Lorem ipsum dolor</a:t>
            </a:r>
          </a:p>
        </p:txBody>
      </p:sp>
      <p:sp>
        <p:nvSpPr>
          <p:cNvPr id="11" name="Text Placeholder 10"/>
          <p:cNvSpPr>
            <a:spLocks noGrp="1"/>
          </p:cNvSpPr>
          <p:nvPr>
            <p:ph type="body" sz="quarter" idx="11" hasCustomPrompt="1"/>
          </p:nvPr>
        </p:nvSpPr>
        <p:spPr>
          <a:xfrm>
            <a:off x="464594" y="4267200"/>
            <a:ext cx="6397625" cy="381000"/>
          </a:xfrm>
          <a:prstGeom prst="rect">
            <a:avLst/>
          </a:prstGeom>
        </p:spPr>
        <p:txBody>
          <a:bodyPr lIns="0" anchor="ctr"/>
          <a:lstStyle>
            <a:lvl1pPr>
              <a:defRPr sz="1800">
                <a:solidFill>
                  <a:schemeClr val="bg1"/>
                </a:solidFill>
                <a:latin typeface="+mj-lt"/>
              </a:defRPr>
            </a:lvl1pPr>
            <a:lvl2pPr>
              <a:defRPr>
                <a:solidFill>
                  <a:schemeClr val="bg1"/>
                </a:solidFill>
                <a:latin typeface="Calibri" panose="020F0502020204030204" pitchFamily="34" charset="0"/>
              </a:defRPr>
            </a:lvl2pPr>
            <a:lvl3pPr>
              <a:defRPr>
                <a:solidFill>
                  <a:schemeClr val="bg1"/>
                </a:solidFill>
                <a:latin typeface="Calibri" panose="020F0502020204030204" pitchFamily="34" charset="0"/>
              </a:defRPr>
            </a:lvl3pPr>
            <a:lvl4pPr>
              <a:defRPr>
                <a:solidFill>
                  <a:schemeClr val="bg1"/>
                </a:solidFill>
                <a:latin typeface="Calibri" panose="020F0502020204030204" pitchFamily="34" charset="0"/>
              </a:defRPr>
            </a:lvl4pPr>
            <a:lvl5pPr>
              <a:defRPr>
                <a:solidFill>
                  <a:schemeClr val="bg1"/>
                </a:solidFill>
                <a:latin typeface="Calibri" panose="020F0502020204030204" pitchFamily="34" charset="0"/>
              </a:defRPr>
            </a:lvl5pPr>
          </a:lstStyle>
          <a:p>
            <a:pPr lvl="0"/>
            <a:r>
              <a:rPr lang="en-US"/>
              <a:t>Subtitle, if needed</a:t>
            </a:r>
            <a:endParaRPr lang="en-IN"/>
          </a:p>
        </p:txBody>
      </p:sp>
    </p:spTree>
    <p:extLst>
      <p:ext uri="{BB962C8B-B14F-4D97-AF65-F5344CB8AC3E}">
        <p14:creationId xmlns:p14="http://schemas.microsoft.com/office/powerpoint/2010/main" val="1887992055"/>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Divider Slide Option 4">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a:extLst>
              <a:ext uri="{28A0092B-C50C-407E-A947-70E740481C1C}">
                <a14:useLocalDpi xmlns:a14="http://schemas.microsoft.com/office/drawing/2010/main" val="0"/>
              </a:ext>
            </a:extLst>
          </a:blip>
          <a:srcRect l="57346"/>
          <a:stretch/>
        </p:blipFill>
        <p:spPr>
          <a:xfrm>
            <a:off x="6980348" y="0"/>
            <a:ext cx="5210123" cy="6872508"/>
          </a:xfrm>
          <a:prstGeom prst="rect">
            <a:avLst/>
          </a:prstGeom>
        </p:spPr>
      </p:pic>
      <p:sp>
        <p:nvSpPr>
          <p:cNvPr id="4" name="Slide Number Placeholder 5"/>
          <p:cNvSpPr txBox="1">
            <a:spLocks/>
          </p:cNvSpPr>
          <p:nvPr userDrawn="1"/>
        </p:nvSpPr>
        <p:spPr>
          <a:xfrm>
            <a:off x="464595" y="6546567"/>
            <a:ext cx="682256" cy="215444"/>
          </a:xfrm>
          <a:prstGeom prst="rect">
            <a:avLst/>
          </a:prstGeom>
        </p:spPr>
        <p:txBody>
          <a:bodyPr lIns="0" tIns="0" rIns="0" bIns="0" anchor="ctr">
            <a:noAutofit/>
          </a:bodyPr>
          <a:lstStyle>
            <a:defPPr>
              <a:defRPr lang="en-US"/>
            </a:defPPr>
            <a:lvl1pPr marL="0" algn="l" defTabSz="914400" rtl="0" eaLnBrk="1" latinLnBrk="0" hangingPunct="1">
              <a:defRPr sz="800" kern="1200">
                <a:solidFill>
                  <a:srgbClr val="053061"/>
                </a:solidFill>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285110E-A93C-E24B-BA01-8EFF0EF70079}" type="slidenum">
              <a:rPr lang="en-US" sz="800" b="1" smtClean="0">
                <a:solidFill>
                  <a:schemeClr val="tx1"/>
                </a:solidFill>
                <a:latin typeface="+mn-lt"/>
              </a:rPr>
              <a:pPr/>
              <a:t>‹#›</a:t>
            </a:fld>
            <a:endParaRPr lang="en-US" sz="800" b="1">
              <a:solidFill>
                <a:schemeClr val="tx1"/>
              </a:solidFill>
              <a:latin typeface="+mn-lt"/>
            </a:endParaRPr>
          </a:p>
        </p:txBody>
      </p:sp>
      <p:sp>
        <p:nvSpPr>
          <p:cNvPr id="5" name="TextBox 4"/>
          <p:cNvSpPr txBox="1"/>
          <p:nvPr userDrawn="1"/>
        </p:nvSpPr>
        <p:spPr>
          <a:xfrm>
            <a:off x="805723" y="6546567"/>
            <a:ext cx="2361408" cy="215444"/>
          </a:xfrm>
          <a:prstGeom prst="rect">
            <a:avLst/>
          </a:prstGeom>
          <a:noFill/>
        </p:spPr>
        <p:txBody>
          <a:bodyPr wrap="square" lIns="0" tIns="0" rIns="0" bIns="0" rtlCol="0" anchor="ctr">
            <a:noAutofit/>
          </a:bodyPr>
          <a:lstStyle/>
          <a:p>
            <a:r>
              <a:rPr lang="en-US" sz="800">
                <a:solidFill>
                  <a:schemeClr val="tx1"/>
                </a:solidFill>
                <a:latin typeface="+mn-lt"/>
                <a:ea typeface="Georgia" charset="0"/>
                <a:cs typeface="Georgia" charset="0"/>
              </a:rPr>
              <a:t>© 2019 Copyright Genpact. All Rights Reserved.</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74375" y="6446360"/>
            <a:ext cx="868156" cy="340728"/>
          </a:xfrm>
          <a:prstGeom prst="rect">
            <a:avLst/>
          </a:prstGeom>
        </p:spPr>
      </p:pic>
      <p:sp>
        <p:nvSpPr>
          <p:cNvPr id="11" name="Text Placeholder 10"/>
          <p:cNvSpPr>
            <a:spLocks noGrp="1"/>
          </p:cNvSpPr>
          <p:nvPr>
            <p:ph type="body" sz="quarter" idx="11" hasCustomPrompt="1"/>
          </p:nvPr>
        </p:nvSpPr>
        <p:spPr>
          <a:xfrm>
            <a:off x="464594" y="4267200"/>
            <a:ext cx="6397625" cy="381000"/>
          </a:xfrm>
          <a:prstGeom prst="rect">
            <a:avLst/>
          </a:prstGeom>
        </p:spPr>
        <p:txBody>
          <a:bodyPr lIns="0" anchor="ctr"/>
          <a:lstStyle>
            <a:lvl1pPr>
              <a:defRPr sz="1800">
                <a:solidFill>
                  <a:srgbClr val="073262"/>
                </a:solidFill>
                <a:latin typeface="+mj-lt"/>
              </a:defRPr>
            </a:lvl1pPr>
            <a:lvl2pPr>
              <a:defRPr>
                <a:solidFill>
                  <a:schemeClr val="bg1"/>
                </a:solidFill>
                <a:latin typeface="Calibri" panose="020F0502020204030204" pitchFamily="34" charset="0"/>
              </a:defRPr>
            </a:lvl2pPr>
            <a:lvl3pPr>
              <a:defRPr>
                <a:solidFill>
                  <a:schemeClr val="bg1"/>
                </a:solidFill>
                <a:latin typeface="Calibri" panose="020F0502020204030204" pitchFamily="34" charset="0"/>
              </a:defRPr>
            </a:lvl3pPr>
            <a:lvl4pPr>
              <a:defRPr>
                <a:solidFill>
                  <a:schemeClr val="bg1"/>
                </a:solidFill>
                <a:latin typeface="Calibri" panose="020F0502020204030204" pitchFamily="34" charset="0"/>
              </a:defRPr>
            </a:lvl4pPr>
            <a:lvl5pPr>
              <a:defRPr>
                <a:solidFill>
                  <a:schemeClr val="bg1"/>
                </a:solidFill>
                <a:latin typeface="Calibri" panose="020F0502020204030204" pitchFamily="34" charset="0"/>
              </a:defRPr>
            </a:lvl5pPr>
          </a:lstStyle>
          <a:p>
            <a:pPr lvl="0"/>
            <a:r>
              <a:rPr lang="en-US"/>
              <a:t>Subtitle, if needed</a:t>
            </a:r>
            <a:endParaRPr lang="en-IN"/>
          </a:p>
        </p:txBody>
      </p:sp>
      <p:sp>
        <p:nvSpPr>
          <p:cNvPr id="7" name="Text Placeholder 6"/>
          <p:cNvSpPr>
            <a:spLocks noGrp="1"/>
          </p:cNvSpPr>
          <p:nvPr>
            <p:ph type="body" sz="quarter" idx="12" hasCustomPrompt="1"/>
          </p:nvPr>
        </p:nvSpPr>
        <p:spPr>
          <a:xfrm>
            <a:off x="474119" y="2531240"/>
            <a:ext cx="7086600" cy="1447800"/>
          </a:xfrm>
          <a:prstGeom prst="rect">
            <a:avLst/>
          </a:prstGeom>
        </p:spPr>
        <p:txBody>
          <a:bodyPr lIns="0" anchor="ctr"/>
          <a:lstStyle>
            <a:lvl1pPr>
              <a:defRPr sz="4800">
                <a:solidFill>
                  <a:srgbClr val="073262"/>
                </a:solidFill>
              </a:defRPr>
            </a:lvl1pPr>
            <a:lvl2pPr>
              <a:defRPr sz="4800">
                <a:solidFill>
                  <a:schemeClr val="tx2"/>
                </a:solidFill>
              </a:defRPr>
            </a:lvl2pPr>
            <a:lvl3pPr>
              <a:defRPr sz="4800">
                <a:solidFill>
                  <a:schemeClr val="tx2"/>
                </a:solidFill>
              </a:defRPr>
            </a:lvl3pPr>
            <a:lvl4pPr>
              <a:defRPr sz="4800">
                <a:solidFill>
                  <a:schemeClr val="tx2"/>
                </a:solidFill>
              </a:defRPr>
            </a:lvl4pPr>
            <a:lvl5pPr>
              <a:defRPr sz="4800">
                <a:solidFill>
                  <a:schemeClr val="tx2"/>
                </a:solidFill>
              </a:defRPr>
            </a:lvl5pPr>
          </a:lstStyle>
          <a:p>
            <a:pPr lvl="0"/>
            <a:r>
              <a:rPr lang="en-US"/>
              <a:t>Divider slide options</a:t>
            </a:r>
          </a:p>
          <a:p>
            <a:pPr lvl="0"/>
            <a:r>
              <a:rPr lang="en-US"/>
              <a:t>Lorem ipsum dolor</a:t>
            </a:r>
            <a:endParaRPr lang="en-IN"/>
          </a:p>
        </p:txBody>
      </p:sp>
    </p:spTree>
    <p:extLst>
      <p:ext uri="{BB962C8B-B14F-4D97-AF65-F5344CB8AC3E}">
        <p14:creationId xmlns:p14="http://schemas.microsoft.com/office/powerpoint/2010/main" val="430164059"/>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Pointer slide">
    <p:spTree>
      <p:nvGrpSpPr>
        <p:cNvPr id="1" name=""/>
        <p:cNvGrpSpPr/>
        <p:nvPr/>
      </p:nvGrpSpPr>
      <p:grpSpPr>
        <a:xfrm>
          <a:off x="0" y="0"/>
          <a:ext cx="0" cy="0"/>
          <a:chOff x="0" y="0"/>
          <a:chExt cx="0" cy="0"/>
        </a:xfrm>
      </p:grpSpPr>
      <p:sp>
        <p:nvSpPr>
          <p:cNvPr id="26" name="Text Placeholder 22"/>
          <p:cNvSpPr>
            <a:spLocks noGrp="1"/>
          </p:cNvSpPr>
          <p:nvPr>
            <p:ph type="body" sz="quarter" idx="13" hasCustomPrompt="1"/>
          </p:nvPr>
        </p:nvSpPr>
        <p:spPr>
          <a:xfrm>
            <a:off x="457200" y="1846944"/>
            <a:ext cx="11277600" cy="3892551"/>
          </a:xfrm>
          <a:prstGeom prst="rect">
            <a:avLst/>
          </a:prstGeom>
        </p:spPr>
        <p:txBody>
          <a:bodyPr lIns="0" anchor="t"/>
          <a:lstStyle>
            <a:lvl1pPr marL="285750" indent="-285750">
              <a:lnSpc>
                <a:spcPct val="100000"/>
              </a:lnSpc>
              <a:spcBef>
                <a:spcPts val="600"/>
              </a:spcBef>
              <a:spcAft>
                <a:spcPts val="600"/>
              </a:spcAft>
              <a:buClr>
                <a:srgbClr val="FF545F"/>
              </a:buClr>
              <a:buFont typeface="Wingdings" panose="05000000000000000000" pitchFamily="2" charset="2"/>
              <a:buChar char="§"/>
              <a:defRPr sz="1600">
                <a:solidFill>
                  <a:srgbClr val="063161"/>
                </a:solidFill>
                <a:latin typeface="Georgia" panose="02040502050405020303" pitchFamily="18" charset="0"/>
              </a:defRPr>
            </a:lvl1pPr>
            <a:lvl2pPr marL="742950" indent="-285750">
              <a:spcBef>
                <a:spcPts val="600"/>
              </a:spcBef>
              <a:spcAft>
                <a:spcPts val="600"/>
              </a:spcAft>
              <a:buClr>
                <a:srgbClr val="EA3946"/>
              </a:buClr>
              <a:buFont typeface="Arial" panose="020B0604020202020204" pitchFamily="34" charset="0"/>
              <a:buChar char="•"/>
              <a:defRPr sz="1600">
                <a:solidFill>
                  <a:srgbClr val="063161"/>
                </a:solidFill>
              </a:defRPr>
            </a:lvl2pPr>
            <a:lvl3pPr marL="1200150" indent="-285750">
              <a:spcBef>
                <a:spcPts val="600"/>
              </a:spcBef>
              <a:spcAft>
                <a:spcPts val="600"/>
              </a:spcAft>
              <a:buClr>
                <a:srgbClr val="C00000"/>
              </a:buClr>
              <a:buFont typeface="Georgia" panose="02040502050405020303" pitchFamily="18" charset="0"/>
              <a:buChar char="─"/>
              <a:defRPr sz="1200">
                <a:solidFill>
                  <a:srgbClr val="063161"/>
                </a:solidFill>
              </a:defRPr>
            </a:lvl3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a:t>
            </a:r>
            <a:r>
              <a:rPr lang="en-US" err="1"/>
              <a:t>dolore</a:t>
            </a:r>
            <a:r>
              <a:rPr lang="en-US"/>
              <a:t> </a:t>
            </a:r>
            <a:r>
              <a:rPr lang="en-US" err="1"/>
              <a:t>eu</a:t>
            </a:r>
            <a:r>
              <a:rPr lang="en-US"/>
              <a:t> </a:t>
            </a:r>
            <a:r>
              <a:rPr lang="en-US" err="1"/>
              <a:t>fugiat</a:t>
            </a:r>
            <a:r>
              <a:rPr lang="en-US"/>
              <a:t> </a:t>
            </a:r>
            <a:r>
              <a:rPr lang="en-US" err="1"/>
              <a:t>nulla</a:t>
            </a:r>
            <a:r>
              <a:rPr lang="en-US"/>
              <a:t> </a:t>
            </a:r>
            <a:r>
              <a:rPr lang="en-US" err="1"/>
              <a:t>pariatur</a:t>
            </a:r>
            <a:r>
              <a:rPr lang="en-US"/>
              <a:t>.</a:t>
            </a:r>
          </a:p>
          <a:p>
            <a:pPr lvl="1"/>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a:t>
            </a:r>
            <a:r>
              <a:rPr lang="en-US" err="1"/>
              <a:t>Sed</a:t>
            </a:r>
            <a:r>
              <a:rPr lang="en-US"/>
              <a:t> </a:t>
            </a:r>
            <a:r>
              <a:rPr lang="en-US" err="1"/>
              <a:t>ut</a:t>
            </a:r>
            <a:r>
              <a:rPr lang="en-US"/>
              <a:t> </a:t>
            </a:r>
            <a:r>
              <a:rPr lang="en-US" err="1"/>
              <a:t>perspiciatis</a:t>
            </a:r>
            <a:r>
              <a:rPr lang="en-US"/>
              <a:t> </a:t>
            </a:r>
            <a:r>
              <a:rPr lang="en-US" err="1"/>
              <a:t>unde</a:t>
            </a:r>
            <a:r>
              <a:rPr lang="en-US"/>
              <a:t> </a:t>
            </a:r>
            <a:r>
              <a:rPr lang="en-US" err="1"/>
              <a:t>omnis</a:t>
            </a:r>
            <a:r>
              <a:rPr lang="en-US"/>
              <a:t> </a:t>
            </a:r>
            <a:r>
              <a:rPr lang="en-US" err="1"/>
              <a:t>iste</a:t>
            </a:r>
            <a:r>
              <a:rPr lang="en-US"/>
              <a:t> </a:t>
            </a:r>
            <a:r>
              <a:rPr lang="en-US" err="1"/>
              <a:t>natus</a:t>
            </a:r>
            <a:r>
              <a:rPr lang="en-US"/>
              <a:t> error sit </a:t>
            </a:r>
            <a:r>
              <a:rPr lang="en-US" err="1"/>
              <a:t>voluptatem</a:t>
            </a:r>
            <a:r>
              <a:rPr lang="en-US"/>
              <a:t> </a:t>
            </a:r>
            <a:r>
              <a:rPr lang="en-US" err="1"/>
              <a:t>accusantium</a:t>
            </a:r>
            <a:r>
              <a:rPr lang="en-US"/>
              <a:t> </a:t>
            </a:r>
            <a:r>
              <a:rPr lang="en-US" err="1"/>
              <a:t>doloremque</a:t>
            </a:r>
            <a:r>
              <a:rPr lang="en-US"/>
              <a:t> </a:t>
            </a:r>
            <a:r>
              <a:rPr lang="en-US" err="1"/>
              <a:t>laudantium</a:t>
            </a:r>
            <a:r>
              <a:rPr lang="en-US"/>
              <a:t>.</a:t>
            </a:r>
          </a:p>
          <a:p>
            <a:pPr lvl="2"/>
            <a:r>
              <a:rPr lang="en-US" err="1"/>
              <a:t>Totam</a:t>
            </a:r>
            <a:r>
              <a:rPr lang="en-US"/>
              <a:t> rem </a:t>
            </a:r>
            <a:r>
              <a:rPr lang="en-US" err="1"/>
              <a:t>aperiam</a:t>
            </a:r>
            <a:r>
              <a:rPr lang="en-US"/>
              <a:t>, </a:t>
            </a:r>
            <a:r>
              <a:rPr lang="en-US" err="1"/>
              <a:t>eaque</a:t>
            </a:r>
            <a:r>
              <a:rPr lang="en-US"/>
              <a:t> </a:t>
            </a:r>
            <a:r>
              <a:rPr lang="en-US" err="1"/>
              <a:t>ipsa</a:t>
            </a:r>
            <a:r>
              <a:rPr lang="en-US"/>
              <a:t> quae ab </a:t>
            </a:r>
            <a:r>
              <a:rPr lang="en-US" err="1"/>
              <a:t>illo</a:t>
            </a:r>
            <a:r>
              <a:rPr lang="en-US"/>
              <a:t> </a:t>
            </a:r>
            <a:r>
              <a:rPr lang="en-US" err="1"/>
              <a:t>inventore</a:t>
            </a:r>
            <a:r>
              <a:rPr lang="en-US"/>
              <a:t> </a:t>
            </a:r>
            <a:r>
              <a:rPr lang="en-US" err="1"/>
              <a:t>veritatis</a:t>
            </a:r>
            <a:r>
              <a:rPr lang="en-US"/>
              <a:t> et quasi </a:t>
            </a:r>
            <a:r>
              <a:rPr lang="en-US" err="1"/>
              <a:t>architecto</a:t>
            </a:r>
            <a:r>
              <a:rPr lang="en-US"/>
              <a:t> </a:t>
            </a:r>
            <a:r>
              <a:rPr lang="en-US" err="1"/>
              <a:t>beatae</a:t>
            </a:r>
            <a:r>
              <a:rPr lang="en-US"/>
              <a:t> vitae dicta </a:t>
            </a:r>
            <a:r>
              <a:rPr lang="en-US" err="1"/>
              <a:t>sunt</a:t>
            </a:r>
            <a:r>
              <a:rPr lang="en-US"/>
              <a:t> </a:t>
            </a:r>
            <a:r>
              <a:rPr lang="en-US" err="1"/>
              <a:t>explicabo</a:t>
            </a:r>
            <a:r>
              <a:rPr lang="en-US"/>
              <a:t>. Nemo </a:t>
            </a:r>
            <a:r>
              <a:rPr lang="en-US" err="1"/>
              <a:t>enim</a:t>
            </a:r>
            <a:r>
              <a:rPr lang="en-US"/>
              <a:t> </a:t>
            </a:r>
            <a:r>
              <a:rPr lang="en-US" err="1"/>
              <a:t>ipsam</a:t>
            </a:r>
            <a:r>
              <a:rPr lang="en-US"/>
              <a:t> </a:t>
            </a:r>
            <a:r>
              <a:rPr lang="en-US" err="1"/>
              <a:t>voluptatem</a:t>
            </a:r>
            <a:r>
              <a:rPr lang="en-US"/>
              <a:t> </a:t>
            </a:r>
            <a:r>
              <a:rPr lang="en-US" err="1"/>
              <a:t>quia</a:t>
            </a:r>
            <a:r>
              <a:rPr lang="en-US"/>
              <a:t> </a:t>
            </a:r>
            <a:r>
              <a:rPr lang="en-US" err="1"/>
              <a:t>voluptas</a:t>
            </a:r>
            <a:r>
              <a:rPr lang="en-US"/>
              <a:t> sit </a:t>
            </a:r>
            <a:r>
              <a:rPr lang="en-US" err="1"/>
              <a:t>aspernatur</a:t>
            </a:r>
            <a:r>
              <a:rPr lang="en-US"/>
              <a:t> </a:t>
            </a:r>
            <a:r>
              <a:rPr lang="en-US" err="1"/>
              <a:t>aut</a:t>
            </a:r>
            <a:r>
              <a:rPr lang="en-US"/>
              <a:t> </a:t>
            </a:r>
            <a:r>
              <a:rPr lang="en-US" err="1"/>
              <a:t>odit</a:t>
            </a:r>
            <a:r>
              <a:rPr lang="en-US"/>
              <a:t> </a:t>
            </a:r>
            <a:r>
              <a:rPr lang="en-US" err="1"/>
              <a:t>aut</a:t>
            </a:r>
            <a:r>
              <a:rPr lang="en-US"/>
              <a:t> fugit, </a:t>
            </a:r>
            <a:r>
              <a:rPr lang="en-US" err="1"/>
              <a:t>sed</a:t>
            </a:r>
            <a:r>
              <a:rPr lang="en-US"/>
              <a:t> </a:t>
            </a:r>
            <a:r>
              <a:rPr lang="en-US" err="1"/>
              <a:t>quia</a:t>
            </a:r>
            <a:r>
              <a:rPr lang="en-US"/>
              <a:t> </a:t>
            </a:r>
            <a:r>
              <a:rPr lang="en-US" err="1"/>
              <a:t>consequuntur</a:t>
            </a:r>
            <a:r>
              <a:rPr lang="en-US"/>
              <a:t> </a:t>
            </a:r>
            <a:r>
              <a:rPr lang="en-US" err="1"/>
              <a:t>magni</a:t>
            </a:r>
            <a:r>
              <a:rPr lang="en-US"/>
              <a:t> </a:t>
            </a:r>
            <a:r>
              <a:rPr lang="en-US" err="1"/>
              <a:t>dolores</a:t>
            </a:r>
            <a:r>
              <a:rPr lang="en-US"/>
              <a:t> </a:t>
            </a:r>
            <a:r>
              <a:rPr lang="en-US" err="1"/>
              <a:t>eos</a:t>
            </a:r>
            <a:endParaRPr lang="en-US"/>
          </a:p>
          <a:p>
            <a:pPr lvl="0"/>
            <a:r>
              <a:rPr lang="en-US"/>
              <a:t>Qui </a:t>
            </a:r>
            <a:r>
              <a:rPr lang="en-US" err="1"/>
              <a:t>ratione</a:t>
            </a:r>
            <a:r>
              <a:rPr lang="en-US"/>
              <a:t> </a:t>
            </a:r>
            <a:r>
              <a:rPr lang="en-US" err="1"/>
              <a:t>voluptatem</a:t>
            </a:r>
            <a:r>
              <a:rPr lang="en-US"/>
              <a:t> </a:t>
            </a:r>
            <a:r>
              <a:rPr lang="en-US" err="1"/>
              <a:t>sequi</a:t>
            </a:r>
            <a:r>
              <a:rPr lang="en-US"/>
              <a:t> </a:t>
            </a:r>
            <a:r>
              <a:rPr lang="en-US" err="1"/>
              <a:t>nesciunt</a:t>
            </a:r>
            <a:r>
              <a:rPr lang="en-US"/>
              <a:t>. </a:t>
            </a:r>
            <a:r>
              <a:rPr lang="en-US" err="1"/>
              <a:t>Neque</a:t>
            </a:r>
            <a:r>
              <a:rPr lang="en-US"/>
              <a:t> </a:t>
            </a:r>
            <a:r>
              <a:rPr lang="en-US" err="1"/>
              <a:t>porro</a:t>
            </a:r>
            <a:r>
              <a:rPr lang="en-US"/>
              <a:t> </a:t>
            </a:r>
            <a:r>
              <a:rPr lang="en-US" err="1"/>
              <a:t>quisquam</a:t>
            </a:r>
            <a:r>
              <a:rPr lang="en-US"/>
              <a:t> </a:t>
            </a:r>
            <a:r>
              <a:rPr lang="en-US" err="1"/>
              <a:t>est</a:t>
            </a:r>
            <a:r>
              <a:rPr lang="en-US"/>
              <a:t>, qui </a:t>
            </a:r>
            <a:r>
              <a:rPr lang="en-US" err="1"/>
              <a:t>dolorem</a:t>
            </a:r>
            <a:r>
              <a:rPr lang="en-US"/>
              <a:t> ipsum </a:t>
            </a:r>
            <a:r>
              <a:rPr lang="en-US" err="1"/>
              <a:t>quia</a:t>
            </a:r>
            <a:r>
              <a:rPr lang="en-US"/>
              <a:t> dolor sit </a:t>
            </a:r>
            <a:r>
              <a:rPr lang="en-US" err="1"/>
              <a:t>amet</a:t>
            </a:r>
            <a:r>
              <a:rPr lang="en-US"/>
              <a:t>, </a:t>
            </a:r>
            <a:r>
              <a:rPr lang="en-US" err="1"/>
              <a:t>consectetur</a:t>
            </a:r>
            <a:r>
              <a:rPr lang="en-US"/>
              <a:t>, </a:t>
            </a:r>
            <a:r>
              <a:rPr lang="en-US" err="1"/>
              <a:t>adipisci</a:t>
            </a:r>
            <a:r>
              <a:rPr lang="en-US"/>
              <a:t> </a:t>
            </a:r>
            <a:r>
              <a:rPr lang="en-US" err="1"/>
              <a:t>velit</a:t>
            </a:r>
            <a:r>
              <a:rPr lang="en-US"/>
              <a:t>, </a:t>
            </a:r>
            <a:r>
              <a:rPr lang="en-US" err="1"/>
              <a:t>sed</a:t>
            </a:r>
            <a:r>
              <a:rPr lang="en-US"/>
              <a:t> </a:t>
            </a:r>
            <a:r>
              <a:rPr lang="en-US" err="1"/>
              <a:t>quia</a:t>
            </a:r>
            <a:r>
              <a:rPr lang="en-US"/>
              <a:t> non </a:t>
            </a:r>
            <a:r>
              <a:rPr lang="en-US" err="1"/>
              <a:t>numquam</a:t>
            </a:r>
            <a:r>
              <a:rPr lang="en-US"/>
              <a:t> </a:t>
            </a:r>
            <a:r>
              <a:rPr lang="en-US" err="1"/>
              <a:t>eius</a:t>
            </a:r>
            <a:r>
              <a:rPr lang="en-US"/>
              <a:t> </a:t>
            </a:r>
            <a:r>
              <a:rPr lang="en-US" err="1"/>
              <a:t>modi</a:t>
            </a:r>
            <a:r>
              <a:rPr lang="en-US"/>
              <a:t> </a:t>
            </a:r>
            <a:r>
              <a:rPr lang="en-US" err="1"/>
              <a:t>tempora</a:t>
            </a:r>
            <a:r>
              <a:rPr lang="en-US"/>
              <a:t> </a:t>
            </a:r>
            <a:r>
              <a:rPr lang="en-US" err="1"/>
              <a:t>incidunt</a:t>
            </a:r>
            <a:r>
              <a:rPr lang="en-US"/>
              <a:t> </a:t>
            </a:r>
            <a:r>
              <a:rPr lang="en-US" err="1"/>
              <a:t>ut</a:t>
            </a:r>
            <a:r>
              <a:rPr lang="en-US"/>
              <a:t> </a:t>
            </a:r>
            <a:r>
              <a:rPr lang="en-US" err="1"/>
              <a:t>labore</a:t>
            </a:r>
            <a:r>
              <a:rPr lang="en-US"/>
              <a:t> et </a:t>
            </a:r>
            <a:r>
              <a:rPr lang="en-US" err="1"/>
              <a:t>dolore</a:t>
            </a:r>
            <a:r>
              <a:rPr lang="en-US"/>
              <a:t> </a:t>
            </a:r>
            <a:r>
              <a:rPr lang="en-US" err="1"/>
              <a:t>magnam</a:t>
            </a:r>
            <a:r>
              <a:rPr lang="en-US"/>
              <a:t> </a:t>
            </a:r>
            <a:r>
              <a:rPr lang="en-US" err="1"/>
              <a:t>aliquam</a:t>
            </a:r>
            <a:r>
              <a:rPr lang="en-US"/>
              <a:t> </a:t>
            </a:r>
            <a:r>
              <a:rPr lang="en-US" err="1"/>
              <a:t>quaerat</a:t>
            </a:r>
            <a:r>
              <a:rPr lang="en-US"/>
              <a:t> </a:t>
            </a:r>
            <a:r>
              <a:rPr lang="en-US" err="1"/>
              <a:t>voluptatem</a:t>
            </a:r>
            <a:r>
              <a:rPr lang="en-US"/>
              <a:t>.</a:t>
            </a:r>
          </a:p>
        </p:txBody>
      </p:sp>
      <p:sp>
        <p:nvSpPr>
          <p:cNvPr id="16" name="Slide Number Placeholder 5"/>
          <p:cNvSpPr txBox="1">
            <a:spLocks/>
          </p:cNvSpPr>
          <p:nvPr userDrawn="1"/>
        </p:nvSpPr>
        <p:spPr>
          <a:xfrm>
            <a:off x="464595" y="6546567"/>
            <a:ext cx="682256" cy="215444"/>
          </a:xfrm>
          <a:prstGeom prst="rect">
            <a:avLst/>
          </a:prstGeom>
        </p:spPr>
        <p:txBody>
          <a:bodyPr lIns="0" tIns="0" rIns="0" bIns="0" anchor="ctr">
            <a:noAutofit/>
          </a:bodyPr>
          <a:lstStyle>
            <a:defPPr>
              <a:defRPr lang="en-US"/>
            </a:defPPr>
            <a:lvl1pPr marL="0" algn="l" defTabSz="914400" rtl="0" eaLnBrk="1" latinLnBrk="0" hangingPunct="1">
              <a:defRPr sz="800" kern="1200">
                <a:solidFill>
                  <a:srgbClr val="053061"/>
                </a:solidFill>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285110E-A93C-E24B-BA01-8EFF0EF70079}" type="slidenum">
              <a:rPr lang="en-US" sz="800" b="1" smtClean="0">
                <a:solidFill>
                  <a:schemeClr val="tx1"/>
                </a:solidFill>
                <a:latin typeface="+mn-lt"/>
              </a:rPr>
              <a:pPr/>
              <a:t>‹#›</a:t>
            </a:fld>
            <a:endParaRPr lang="en-US" sz="800" b="1">
              <a:solidFill>
                <a:schemeClr val="tx1"/>
              </a:solidFill>
              <a:latin typeface="+mn-lt"/>
            </a:endParaRPr>
          </a:p>
        </p:txBody>
      </p:sp>
      <p:sp>
        <p:nvSpPr>
          <p:cNvPr id="17" name="TextBox 16"/>
          <p:cNvSpPr txBox="1"/>
          <p:nvPr userDrawn="1"/>
        </p:nvSpPr>
        <p:spPr>
          <a:xfrm>
            <a:off x="805723" y="6546567"/>
            <a:ext cx="2361408" cy="215444"/>
          </a:xfrm>
          <a:prstGeom prst="rect">
            <a:avLst/>
          </a:prstGeom>
          <a:noFill/>
        </p:spPr>
        <p:txBody>
          <a:bodyPr wrap="square" lIns="0" tIns="0" rIns="0" bIns="0" rtlCol="0" anchor="ctr">
            <a:noAutofit/>
          </a:bodyPr>
          <a:lstStyle/>
          <a:p>
            <a:r>
              <a:rPr lang="en-US" sz="800">
                <a:solidFill>
                  <a:schemeClr val="tx1"/>
                </a:solidFill>
                <a:latin typeface="+mn-lt"/>
                <a:ea typeface="Georgia" charset="0"/>
                <a:cs typeface="Georgia" charset="0"/>
              </a:rPr>
              <a:t>© 2019 Copyright Genpact. All Rights Reserved.</a:t>
            </a:r>
          </a:p>
        </p:txBody>
      </p:sp>
      <p:sp>
        <p:nvSpPr>
          <p:cNvPr id="33" name="Text Placeholder 22"/>
          <p:cNvSpPr>
            <a:spLocks noGrp="1"/>
          </p:cNvSpPr>
          <p:nvPr>
            <p:ph type="body" sz="quarter" idx="11" hasCustomPrompt="1"/>
          </p:nvPr>
        </p:nvSpPr>
        <p:spPr>
          <a:xfrm>
            <a:off x="460744" y="471715"/>
            <a:ext cx="7235456" cy="533400"/>
          </a:xfrm>
          <a:prstGeom prst="rect">
            <a:avLst/>
          </a:prstGeom>
        </p:spPr>
        <p:txBody>
          <a:bodyPr lIns="0" anchor="ctr"/>
          <a:lstStyle>
            <a:lvl1pPr>
              <a:defRPr sz="3000">
                <a:solidFill>
                  <a:srgbClr val="063161"/>
                </a:solidFill>
                <a:latin typeface="Georgia" panose="02040502050405020303" pitchFamily="18" charset="0"/>
              </a:defRPr>
            </a:lvl1pPr>
          </a:lstStyle>
          <a:p>
            <a:pPr lvl="0"/>
            <a:r>
              <a:rPr lang="en-US"/>
              <a:t>Content slide title goes here</a:t>
            </a:r>
          </a:p>
        </p:txBody>
      </p:sp>
      <p:sp>
        <p:nvSpPr>
          <p:cNvPr id="34" name="Text Placeholder 22"/>
          <p:cNvSpPr>
            <a:spLocks noGrp="1"/>
          </p:cNvSpPr>
          <p:nvPr>
            <p:ph type="body" sz="quarter" idx="12" hasCustomPrompt="1"/>
          </p:nvPr>
        </p:nvSpPr>
        <p:spPr>
          <a:xfrm>
            <a:off x="460744" y="980623"/>
            <a:ext cx="9673856" cy="533400"/>
          </a:xfrm>
          <a:prstGeom prst="rect">
            <a:avLst/>
          </a:prstGeom>
        </p:spPr>
        <p:txBody>
          <a:bodyPr lIns="0" anchor="ctr"/>
          <a:lstStyle>
            <a:lvl1pPr>
              <a:defRPr sz="2200">
                <a:solidFill>
                  <a:srgbClr val="063161"/>
                </a:solidFill>
                <a:latin typeface="Georgia" panose="02040502050405020303" pitchFamily="18" charset="0"/>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endParaRPr lang="en-US"/>
          </a:p>
        </p:txBody>
      </p:sp>
      <p:pic>
        <p:nvPicPr>
          <p:cNvPr id="8"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94219" y="6463445"/>
            <a:ext cx="838200" cy="308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 Placeholder 2"/>
          <p:cNvSpPr>
            <a:spLocks noGrp="1"/>
          </p:cNvSpPr>
          <p:nvPr>
            <p:ph type="body" sz="quarter" idx="14"/>
          </p:nvPr>
        </p:nvSpPr>
        <p:spPr>
          <a:xfrm>
            <a:off x="482600" y="29028"/>
            <a:ext cx="6604000" cy="228600"/>
          </a:xfrm>
          <a:prstGeom prst="rect">
            <a:avLst/>
          </a:prstGeom>
        </p:spPr>
        <p:txBody>
          <a:bodyPr lIns="0"/>
          <a:lstStyle>
            <a:lvl1pPr>
              <a:defRPr sz="100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1061940874"/>
      </p:ext>
    </p:extLst>
  </p:cSld>
  <p:clrMapOvr>
    <a:masterClrMapping/>
  </p:clrMapOvr>
  <p:extLst>
    <p:ext uri="{DCECCB84-F9BA-43D5-87BE-67443E8EF086}">
      <p15:sldGuideLst xmlns:p15="http://schemas.microsoft.com/office/powerpoint/2012/main">
        <p15:guide id="2" pos="288">
          <p15:clr>
            <a:srgbClr val="FBAE40"/>
          </p15:clr>
        </p15:guide>
        <p15:guide id="3" pos="7392">
          <p15:clr>
            <a:srgbClr val="FBAE40"/>
          </p15:clr>
        </p15:guide>
        <p15:guide id="5" orient="horz" pos="288">
          <p15:clr>
            <a:srgbClr val="FBAE40"/>
          </p15:clr>
        </p15:guide>
        <p15:guide id="6" orient="horz" pos="4032">
          <p15:clr>
            <a:srgbClr val="FBAE40"/>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Custom Layout 2 Column">
    <p:spTree>
      <p:nvGrpSpPr>
        <p:cNvPr id="1" name=""/>
        <p:cNvGrpSpPr/>
        <p:nvPr/>
      </p:nvGrpSpPr>
      <p:grpSpPr>
        <a:xfrm>
          <a:off x="0" y="0"/>
          <a:ext cx="0" cy="0"/>
          <a:chOff x="0" y="0"/>
          <a:chExt cx="0" cy="0"/>
        </a:xfrm>
      </p:grpSpPr>
      <p:sp>
        <p:nvSpPr>
          <p:cNvPr id="4" name="Slide Number Placeholder 5"/>
          <p:cNvSpPr txBox="1">
            <a:spLocks/>
          </p:cNvSpPr>
          <p:nvPr userDrawn="1"/>
        </p:nvSpPr>
        <p:spPr>
          <a:xfrm>
            <a:off x="464595" y="6546567"/>
            <a:ext cx="682256" cy="215444"/>
          </a:xfrm>
          <a:prstGeom prst="rect">
            <a:avLst/>
          </a:prstGeom>
        </p:spPr>
        <p:txBody>
          <a:bodyPr lIns="0" tIns="0" rIns="0" bIns="0" anchor="ctr">
            <a:noAutofit/>
          </a:bodyPr>
          <a:lstStyle>
            <a:defPPr>
              <a:defRPr lang="en-US"/>
            </a:defPPr>
            <a:lvl1pPr marL="0" algn="l" defTabSz="914400" rtl="0" eaLnBrk="1" latinLnBrk="0" hangingPunct="1">
              <a:defRPr sz="800" kern="1200">
                <a:solidFill>
                  <a:srgbClr val="053061"/>
                </a:solidFill>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285110E-A93C-E24B-BA01-8EFF0EF70079}" type="slidenum">
              <a:rPr lang="en-US" sz="800" b="1" smtClean="0">
                <a:solidFill>
                  <a:schemeClr val="tx1"/>
                </a:solidFill>
                <a:latin typeface="+mn-lt"/>
              </a:rPr>
              <a:pPr/>
              <a:t>‹#›</a:t>
            </a:fld>
            <a:endParaRPr lang="en-US" sz="800" b="1">
              <a:solidFill>
                <a:schemeClr val="tx1"/>
              </a:solidFill>
              <a:latin typeface="+mn-lt"/>
            </a:endParaRPr>
          </a:p>
        </p:txBody>
      </p:sp>
      <p:sp>
        <p:nvSpPr>
          <p:cNvPr id="5" name="TextBox 4"/>
          <p:cNvSpPr txBox="1"/>
          <p:nvPr userDrawn="1"/>
        </p:nvSpPr>
        <p:spPr>
          <a:xfrm>
            <a:off x="805723" y="6546567"/>
            <a:ext cx="2361408" cy="215444"/>
          </a:xfrm>
          <a:prstGeom prst="rect">
            <a:avLst/>
          </a:prstGeom>
          <a:noFill/>
        </p:spPr>
        <p:txBody>
          <a:bodyPr wrap="square" lIns="0" tIns="0" rIns="0" bIns="0" rtlCol="0" anchor="ctr">
            <a:noAutofit/>
          </a:bodyPr>
          <a:lstStyle/>
          <a:p>
            <a:r>
              <a:rPr lang="en-US" sz="800">
                <a:solidFill>
                  <a:schemeClr val="tx1"/>
                </a:solidFill>
                <a:latin typeface="+mn-lt"/>
                <a:ea typeface="Georgia" charset="0"/>
                <a:cs typeface="Georgia" charset="0"/>
              </a:rPr>
              <a:t>© 2019 Copyright Genpact. All Rights Reserved.</a:t>
            </a:r>
          </a:p>
        </p:txBody>
      </p:sp>
      <p:sp>
        <p:nvSpPr>
          <p:cNvPr id="7" name="Text Placeholder 22"/>
          <p:cNvSpPr>
            <a:spLocks noGrp="1"/>
          </p:cNvSpPr>
          <p:nvPr>
            <p:ph type="body" sz="quarter" idx="11" hasCustomPrompt="1"/>
          </p:nvPr>
        </p:nvSpPr>
        <p:spPr>
          <a:xfrm>
            <a:off x="460744" y="471715"/>
            <a:ext cx="7235456" cy="533400"/>
          </a:xfrm>
          <a:prstGeom prst="rect">
            <a:avLst/>
          </a:prstGeom>
        </p:spPr>
        <p:txBody>
          <a:bodyPr lIns="0" anchor="ctr"/>
          <a:lstStyle>
            <a:lvl1pPr>
              <a:defRPr sz="3000">
                <a:solidFill>
                  <a:srgbClr val="063161"/>
                </a:solidFill>
                <a:latin typeface="Georgia" panose="02040502050405020303" pitchFamily="18" charset="0"/>
              </a:defRPr>
            </a:lvl1pPr>
          </a:lstStyle>
          <a:p>
            <a:pPr lvl="0"/>
            <a:r>
              <a:rPr lang="en-US"/>
              <a:t>Content slide title goes here</a:t>
            </a:r>
          </a:p>
        </p:txBody>
      </p:sp>
      <p:sp>
        <p:nvSpPr>
          <p:cNvPr id="8" name="Text Placeholder 22"/>
          <p:cNvSpPr>
            <a:spLocks noGrp="1"/>
          </p:cNvSpPr>
          <p:nvPr>
            <p:ph type="body" sz="quarter" idx="12" hasCustomPrompt="1"/>
          </p:nvPr>
        </p:nvSpPr>
        <p:spPr>
          <a:xfrm>
            <a:off x="460744" y="980623"/>
            <a:ext cx="9673856" cy="533400"/>
          </a:xfrm>
          <a:prstGeom prst="rect">
            <a:avLst/>
          </a:prstGeom>
        </p:spPr>
        <p:txBody>
          <a:bodyPr lIns="0" anchor="ctr"/>
          <a:lstStyle>
            <a:lvl1pPr>
              <a:defRPr sz="2200">
                <a:solidFill>
                  <a:srgbClr val="063161"/>
                </a:solidFill>
                <a:latin typeface="Georgia" panose="02040502050405020303" pitchFamily="18" charset="0"/>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endParaRPr lang="en-US"/>
          </a:p>
        </p:txBody>
      </p:sp>
      <p:sp>
        <p:nvSpPr>
          <p:cNvPr id="9" name="Text Placeholder 22"/>
          <p:cNvSpPr>
            <a:spLocks noGrp="1"/>
          </p:cNvSpPr>
          <p:nvPr>
            <p:ph type="body" sz="quarter" idx="13" hasCustomPrompt="1"/>
          </p:nvPr>
        </p:nvSpPr>
        <p:spPr>
          <a:xfrm>
            <a:off x="457200" y="2336801"/>
            <a:ext cx="5562600" cy="3435351"/>
          </a:xfrm>
          <a:prstGeom prst="rect">
            <a:avLst/>
          </a:prstGeom>
        </p:spPr>
        <p:txBody>
          <a:bodyPr lIns="0" anchor="ctr"/>
          <a:lstStyle>
            <a:lvl1pPr marL="0" indent="0">
              <a:lnSpc>
                <a:spcPct val="100000"/>
              </a:lnSpc>
              <a:spcAft>
                <a:spcPts val="1200"/>
              </a:spcAft>
              <a:buClr>
                <a:srgbClr val="FF545F"/>
              </a:buClr>
              <a:buFont typeface="Arial" panose="020B0604020202020204" pitchFamily="34" charset="0"/>
              <a:buNone/>
              <a:defRPr sz="1600">
                <a:solidFill>
                  <a:srgbClr val="063161"/>
                </a:solidFill>
                <a:latin typeface="Georgia" panose="02040502050405020303" pitchFamily="18" charset="0"/>
              </a:defRPr>
            </a:lvl1pPr>
            <a:lvl2pPr>
              <a:defRPr sz="1400">
                <a:solidFill>
                  <a:srgbClr val="073262"/>
                </a:solidFill>
              </a:defRPr>
            </a:lvl2pPr>
            <a:lvl3pPr>
              <a:defRPr sz="1200">
                <a:solidFill>
                  <a:srgbClr val="073262"/>
                </a:solidFill>
              </a:defRPr>
            </a:lvl3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a:t>
            </a:r>
            <a:r>
              <a:rPr lang="en-US" err="1"/>
              <a:t>dolore</a:t>
            </a:r>
            <a:r>
              <a:rPr lang="en-US"/>
              <a:t>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a:t>
            </a:r>
            <a:r>
              <a:rPr lang="en-US" err="1"/>
              <a:t>Sed</a:t>
            </a:r>
            <a:r>
              <a:rPr lang="en-US"/>
              <a:t> </a:t>
            </a:r>
            <a:r>
              <a:rPr lang="en-US" err="1"/>
              <a:t>ut</a:t>
            </a:r>
            <a:r>
              <a:rPr lang="en-US"/>
              <a:t> </a:t>
            </a:r>
            <a:r>
              <a:rPr lang="en-US" err="1"/>
              <a:t>perspiciatis</a:t>
            </a:r>
            <a:r>
              <a:rPr lang="en-US"/>
              <a:t> </a:t>
            </a:r>
            <a:r>
              <a:rPr lang="en-US" err="1"/>
              <a:t>unde</a:t>
            </a:r>
            <a:r>
              <a:rPr lang="en-US"/>
              <a:t> </a:t>
            </a:r>
            <a:r>
              <a:rPr lang="en-US" err="1"/>
              <a:t>omnis</a:t>
            </a:r>
            <a:r>
              <a:rPr lang="en-US"/>
              <a:t> </a:t>
            </a:r>
            <a:r>
              <a:rPr lang="en-US" err="1"/>
              <a:t>iste</a:t>
            </a:r>
            <a:r>
              <a:rPr lang="en-US"/>
              <a:t> </a:t>
            </a:r>
            <a:r>
              <a:rPr lang="en-US" err="1"/>
              <a:t>natus</a:t>
            </a:r>
            <a:r>
              <a:rPr lang="en-US"/>
              <a:t> error sit </a:t>
            </a:r>
            <a:r>
              <a:rPr lang="en-US" err="1"/>
              <a:t>voluptatem</a:t>
            </a:r>
            <a:r>
              <a:rPr lang="en-US"/>
              <a:t> </a:t>
            </a:r>
            <a:r>
              <a:rPr lang="en-US" err="1"/>
              <a:t>accusantium</a:t>
            </a:r>
            <a:r>
              <a:rPr lang="en-US"/>
              <a:t> </a:t>
            </a:r>
            <a:r>
              <a:rPr lang="en-US" err="1"/>
              <a:t>doloremque</a:t>
            </a:r>
            <a:r>
              <a:rPr lang="en-US"/>
              <a:t> </a:t>
            </a:r>
            <a:r>
              <a:rPr lang="en-US" err="1"/>
              <a:t>laudantium</a:t>
            </a:r>
            <a:r>
              <a:rPr lang="en-US"/>
              <a:t>. </a:t>
            </a:r>
            <a:r>
              <a:rPr lang="en-US" err="1"/>
              <a:t>Totam</a:t>
            </a:r>
            <a:r>
              <a:rPr lang="en-US"/>
              <a:t> rem </a:t>
            </a:r>
            <a:r>
              <a:rPr lang="en-US" err="1"/>
              <a:t>aperiam</a:t>
            </a:r>
            <a:r>
              <a:rPr lang="en-US"/>
              <a:t>, </a:t>
            </a:r>
            <a:r>
              <a:rPr lang="en-US" err="1"/>
              <a:t>eaque</a:t>
            </a:r>
            <a:r>
              <a:rPr lang="en-US"/>
              <a:t> </a:t>
            </a:r>
            <a:r>
              <a:rPr lang="en-US" err="1"/>
              <a:t>ipsa</a:t>
            </a:r>
            <a:r>
              <a:rPr lang="en-US"/>
              <a:t> quae ab </a:t>
            </a:r>
            <a:r>
              <a:rPr lang="en-US" err="1"/>
              <a:t>illo</a:t>
            </a:r>
            <a:r>
              <a:rPr lang="en-US"/>
              <a:t> </a:t>
            </a:r>
            <a:r>
              <a:rPr lang="en-US" err="1"/>
              <a:t>inventore</a:t>
            </a:r>
            <a:r>
              <a:rPr lang="en-US"/>
              <a:t> </a:t>
            </a:r>
            <a:r>
              <a:rPr lang="en-US" err="1"/>
              <a:t>veritatis</a:t>
            </a:r>
            <a:r>
              <a:rPr lang="en-US"/>
              <a:t> et quasi </a:t>
            </a:r>
            <a:r>
              <a:rPr lang="en-US" err="1"/>
              <a:t>architecto</a:t>
            </a:r>
            <a:r>
              <a:rPr lang="en-US"/>
              <a:t> </a:t>
            </a:r>
            <a:r>
              <a:rPr lang="en-US" err="1"/>
              <a:t>beatae</a:t>
            </a:r>
            <a:r>
              <a:rPr lang="en-US"/>
              <a:t> vitae dicta </a:t>
            </a:r>
            <a:r>
              <a:rPr lang="en-US" err="1"/>
              <a:t>sunt</a:t>
            </a:r>
            <a:r>
              <a:rPr lang="en-US"/>
              <a:t> </a:t>
            </a:r>
            <a:r>
              <a:rPr lang="en-US" err="1"/>
              <a:t>explicabo</a:t>
            </a:r>
            <a:r>
              <a:rPr lang="en-US"/>
              <a:t>.</a:t>
            </a:r>
          </a:p>
        </p:txBody>
      </p:sp>
      <p:sp>
        <p:nvSpPr>
          <p:cNvPr id="13" name="Text Placeholder 22"/>
          <p:cNvSpPr>
            <a:spLocks noGrp="1"/>
          </p:cNvSpPr>
          <p:nvPr>
            <p:ph type="body" sz="quarter" idx="14" hasCustomPrompt="1"/>
          </p:nvPr>
        </p:nvSpPr>
        <p:spPr>
          <a:xfrm>
            <a:off x="457200" y="1803402"/>
            <a:ext cx="5562600" cy="457200"/>
          </a:xfrm>
          <a:prstGeom prst="rect">
            <a:avLst/>
          </a:prstGeom>
        </p:spPr>
        <p:txBody>
          <a:bodyPr lIns="0" anchor="ctr"/>
          <a:lstStyle>
            <a:lvl1pPr marL="0" indent="0">
              <a:lnSpc>
                <a:spcPct val="100000"/>
              </a:lnSpc>
              <a:spcAft>
                <a:spcPts val="1200"/>
              </a:spcAft>
              <a:buClr>
                <a:srgbClr val="FF545F"/>
              </a:buClr>
              <a:buFont typeface="Arial" panose="020B0604020202020204" pitchFamily="34" charset="0"/>
              <a:buNone/>
              <a:defRPr sz="2000">
                <a:solidFill>
                  <a:schemeClr val="accent1"/>
                </a:solidFill>
                <a:latin typeface="Georgia" panose="02040502050405020303" pitchFamily="18" charset="0"/>
              </a:defRPr>
            </a:lvl1pPr>
          </a:lstStyle>
          <a:p>
            <a:pPr lvl="0"/>
            <a:r>
              <a:rPr lang="en-US"/>
              <a:t>Lorem ipsum dolor sit </a:t>
            </a:r>
            <a:r>
              <a:rPr lang="en-US" err="1"/>
              <a:t>amet</a:t>
            </a:r>
            <a:r>
              <a:rPr lang="en-US"/>
              <a:t> </a:t>
            </a:r>
            <a:r>
              <a:rPr lang="en-US" err="1"/>
              <a:t>consectetur</a:t>
            </a:r>
            <a:endParaRPr lang="en-US"/>
          </a:p>
        </p:txBody>
      </p:sp>
      <p:sp>
        <p:nvSpPr>
          <p:cNvPr id="19" name="Text Placeholder 22"/>
          <p:cNvSpPr>
            <a:spLocks noGrp="1"/>
          </p:cNvSpPr>
          <p:nvPr>
            <p:ph type="body" sz="quarter" idx="15" hasCustomPrompt="1"/>
          </p:nvPr>
        </p:nvSpPr>
        <p:spPr>
          <a:xfrm>
            <a:off x="6170407" y="2336801"/>
            <a:ext cx="5562600" cy="3435351"/>
          </a:xfrm>
          <a:prstGeom prst="rect">
            <a:avLst/>
          </a:prstGeom>
        </p:spPr>
        <p:txBody>
          <a:bodyPr lIns="0" anchor="ctr"/>
          <a:lstStyle>
            <a:lvl1pPr marL="0" indent="0">
              <a:lnSpc>
                <a:spcPct val="100000"/>
              </a:lnSpc>
              <a:spcAft>
                <a:spcPts val="1200"/>
              </a:spcAft>
              <a:buClr>
                <a:srgbClr val="FF545F"/>
              </a:buClr>
              <a:buFont typeface="Arial" panose="020B0604020202020204" pitchFamily="34" charset="0"/>
              <a:buNone/>
              <a:defRPr sz="1600">
                <a:solidFill>
                  <a:srgbClr val="063161"/>
                </a:solidFill>
                <a:latin typeface="Georgia" panose="02040502050405020303" pitchFamily="18" charset="0"/>
              </a:defRPr>
            </a:lvl1pPr>
            <a:lvl2pPr>
              <a:defRPr sz="1400">
                <a:solidFill>
                  <a:srgbClr val="073262"/>
                </a:solidFill>
              </a:defRPr>
            </a:lvl2pPr>
            <a:lvl3pPr>
              <a:defRPr sz="1200">
                <a:solidFill>
                  <a:srgbClr val="073262"/>
                </a:solidFill>
              </a:defRPr>
            </a:lvl3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a:t>
            </a:r>
            <a:r>
              <a:rPr lang="en-US" err="1"/>
              <a:t>dolore</a:t>
            </a:r>
            <a:r>
              <a:rPr lang="en-US"/>
              <a:t>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a:t>
            </a:r>
            <a:r>
              <a:rPr lang="en-US" err="1"/>
              <a:t>Sed</a:t>
            </a:r>
            <a:r>
              <a:rPr lang="en-US"/>
              <a:t> </a:t>
            </a:r>
            <a:r>
              <a:rPr lang="en-US" err="1"/>
              <a:t>ut</a:t>
            </a:r>
            <a:r>
              <a:rPr lang="en-US"/>
              <a:t> </a:t>
            </a:r>
            <a:r>
              <a:rPr lang="en-US" err="1"/>
              <a:t>perspiciatis</a:t>
            </a:r>
            <a:r>
              <a:rPr lang="en-US"/>
              <a:t> </a:t>
            </a:r>
            <a:r>
              <a:rPr lang="en-US" err="1"/>
              <a:t>unde</a:t>
            </a:r>
            <a:r>
              <a:rPr lang="en-US"/>
              <a:t> </a:t>
            </a:r>
            <a:r>
              <a:rPr lang="en-US" err="1"/>
              <a:t>omnis</a:t>
            </a:r>
            <a:r>
              <a:rPr lang="en-US"/>
              <a:t> </a:t>
            </a:r>
            <a:r>
              <a:rPr lang="en-US" err="1"/>
              <a:t>iste</a:t>
            </a:r>
            <a:r>
              <a:rPr lang="en-US"/>
              <a:t> </a:t>
            </a:r>
            <a:r>
              <a:rPr lang="en-US" err="1"/>
              <a:t>natus</a:t>
            </a:r>
            <a:r>
              <a:rPr lang="en-US"/>
              <a:t> error sit </a:t>
            </a:r>
            <a:r>
              <a:rPr lang="en-US" err="1"/>
              <a:t>voluptatem</a:t>
            </a:r>
            <a:r>
              <a:rPr lang="en-US"/>
              <a:t> </a:t>
            </a:r>
            <a:r>
              <a:rPr lang="en-US" err="1"/>
              <a:t>accusantium</a:t>
            </a:r>
            <a:r>
              <a:rPr lang="en-US"/>
              <a:t> </a:t>
            </a:r>
            <a:r>
              <a:rPr lang="en-US" err="1"/>
              <a:t>doloremque</a:t>
            </a:r>
            <a:r>
              <a:rPr lang="en-US"/>
              <a:t> </a:t>
            </a:r>
            <a:r>
              <a:rPr lang="en-US" err="1"/>
              <a:t>laudantium</a:t>
            </a:r>
            <a:r>
              <a:rPr lang="en-US"/>
              <a:t>. </a:t>
            </a:r>
            <a:r>
              <a:rPr lang="en-US" err="1"/>
              <a:t>Totam</a:t>
            </a:r>
            <a:r>
              <a:rPr lang="en-US"/>
              <a:t> rem </a:t>
            </a:r>
            <a:r>
              <a:rPr lang="en-US" err="1"/>
              <a:t>aperiam</a:t>
            </a:r>
            <a:r>
              <a:rPr lang="en-US"/>
              <a:t>, </a:t>
            </a:r>
            <a:r>
              <a:rPr lang="en-US" err="1"/>
              <a:t>eaque</a:t>
            </a:r>
            <a:r>
              <a:rPr lang="en-US"/>
              <a:t> </a:t>
            </a:r>
            <a:r>
              <a:rPr lang="en-US" err="1"/>
              <a:t>ipsa</a:t>
            </a:r>
            <a:r>
              <a:rPr lang="en-US"/>
              <a:t> quae ab </a:t>
            </a:r>
            <a:r>
              <a:rPr lang="en-US" err="1"/>
              <a:t>illo</a:t>
            </a:r>
            <a:r>
              <a:rPr lang="en-US"/>
              <a:t> </a:t>
            </a:r>
            <a:r>
              <a:rPr lang="en-US" err="1"/>
              <a:t>inventore</a:t>
            </a:r>
            <a:r>
              <a:rPr lang="en-US"/>
              <a:t> </a:t>
            </a:r>
            <a:r>
              <a:rPr lang="en-US" err="1"/>
              <a:t>veritatis</a:t>
            </a:r>
            <a:r>
              <a:rPr lang="en-US"/>
              <a:t> et quasi </a:t>
            </a:r>
            <a:r>
              <a:rPr lang="en-US" err="1"/>
              <a:t>architecto</a:t>
            </a:r>
            <a:r>
              <a:rPr lang="en-US"/>
              <a:t> </a:t>
            </a:r>
            <a:r>
              <a:rPr lang="en-US" err="1"/>
              <a:t>beatae</a:t>
            </a:r>
            <a:r>
              <a:rPr lang="en-US"/>
              <a:t> vitae dicta </a:t>
            </a:r>
            <a:r>
              <a:rPr lang="en-US" err="1"/>
              <a:t>sunt</a:t>
            </a:r>
            <a:r>
              <a:rPr lang="en-US"/>
              <a:t> </a:t>
            </a:r>
            <a:r>
              <a:rPr lang="en-US" err="1"/>
              <a:t>explicabo</a:t>
            </a:r>
            <a:r>
              <a:rPr lang="en-US"/>
              <a:t>.</a:t>
            </a:r>
          </a:p>
        </p:txBody>
      </p:sp>
      <p:sp>
        <p:nvSpPr>
          <p:cNvPr id="20" name="Text Placeholder 22"/>
          <p:cNvSpPr>
            <a:spLocks noGrp="1"/>
          </p:cNvSpPr>
          <p:nvPr>
            <p:ph type="body" sz="quarter" idx="16" hasCustomPrompt="1"/>
          </p:nvPr>
        </p:nvSpPr>
        <p:spPr>
          <a:xfrm>
            <a:off x="6170407" y="1803402"/>
            <a:ext cx="5562600" cy="457200"/>
          </a:xfrm>
          <a:prstGeom prst="rect">
            <a:avLst/>
          </a:prstGeom>
        </p:spPr>
        <p:txBody>
          <a:bodyPr lIns="0" anchor="ctr"/>
          <a:lstStyle>
            <a:lvl1pPr marL="0" indent="0">
              <a:lnSpc>
                <a:spcPct val="100000"/>
              </a:lnSpc>
              <a:spcAft>
                <a:spcPts val="1200"/>
              </a:spcAft>
              <a:buClr>
                <a:srgbClr val="FF545F"/>
              </a:buClr>
              <a:buFont typeface="Arial" panose="020B0604020202020204" pitchFamily="34" charset="0"/>
              <a:buNone/>
              <a:defRPr sz="2000">
                <a:solidFill>
                  <a:schemeClr val="accent1"/>
                </a:solidFill>
                <a:latin typeface="Georgia" panose="02040502050405020303" pitchFamily="18" charset="0"/>
              </a:defRPr>
            </a:lvl1pPr>
          </a:lstStyle>
          <a:p>
            <a:pPr lvl="0"/>
            <a:r>
              <a:rPr lang="en-US"/>
              <a:t>Lorem ipsum dolor sit </a:t>
            </a:r>
            <a:r>
              <a:rPr lang="en-US" err="1"/>
              <a:t>amet</a:t>
            </a:r>
            <a:r>
              <a:rPr lang="en-US"/>
              <a:t> </a:t>
            </a:r>
            <a:r>
              <a:rPr lang="en-US" err="1"/>
              <a:t>consectetur</a:t>
            </a:r>
            <a:endParaRPr lang="en-US"/>
          </a:p>
        </p:txBody>
      </p:sp>
      <p:pic>
        <p:nvPicPr>
          <p:cNvPr id="11"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94219" y="6463445"/>
            <a:ext cx="838200" cy="308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Text Placeholder 2"/>
          <p:cNvSpPr>
            <a:spLocks noGrp="1"/>
          </p:cNvSpPr>
          <p:nvPr>
            <p:ph type="body" sz="quarter" idx="17"/>
          </p:nvPr>
        </p:nvSpPr>
        <p:spPr>
          <a:xfrm>
            <a:off x="482600" y="29028"/>
            <a:ext cx="6604000" cy="228600"/>
          </a:xfrm>
          <a:prstGeom prst="rect">
            <a:avLst/>
          </a:prstGeom>
        </p:spPr>
        <p:txBody>
          <a:bodyPr lIns="0"/>
          <a:lstStyle>
            <a:lvl1pPr>
              <a:defRPr sz="100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3613359648"/>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Custom Layout 4 Column">
    <p:spTree>
      <p:nvGrpSpPr>
        <p:cNvPr id="1" name=""/>
        <p:cNvGrpSpPr/>
        <p:nvPr/>
      </p:nvGrpSpPr>
      <p:grpSpPr>
        <a:xfrm>
          <a:off x="0" y="0"/>
          <a:ext cx="0" cy="0"/>
          <a:chOff x="0" y="0"/>
          <a:chExt cx="0" cy="0"/>
        </a:xfrm>
      </p:grpSpPr>
      <p:sp>
        <p:nvSpPr>
          <p:cNvPr id="4" name="Slide Number Placeholder 5"/>
          <p:cNvSpPr txBox="1">
            <a:spLocks/>
          </p:cNvSpPr>
          <p:nvPr userDrawn="1"/>
        </p:nvSpPr>
        <p:spPr>
          <a:xfrm>
            <a:off x="464595" y="6546567"/>
            <a:ext cx="682256" cy="215444"/>
          </a:xfrm>
          <a:prstGeom prst="rect">
            <a:avLst/>
          </a:prstGeom>
        </p:spPr>
        <p:txBody>
          <a:bodyPr lIns="0" tIns="0" rIns="0" bIns="0" anchor="ctr">
            <a:noAutofit/>
          </a:bodyPr>
          <a:lstStyle>
            <a:defPPr>
              <a:defRPr lang="en-US"/>
            </a:defPPr>
            <a:lvl1pPr marL="0" algn="l" defTabSz="914400" rtl="0" eaLnBrk="1" latinLnBrk="0" hangingPunct="1">
              <a:defRPr sz="800" kern="1200">
                <a:solidFill>
                  <a:srgbClr val="053061"/>
                </a:solidFill>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285110E-A93C-E24B-BA01-8EFF0EF70079}" type="slidenum">
              <a:rPr lang="en-US" sz="800" b="1" smtClean="0">
                <a:solidFill>
                  <a:schemeClr val="tx1"/>
                </a:solidFill>
                <a:latin typeface="+mn-lt"/>
              </a:rPr>
              <a:pPr/>
              <a:t>‹#›</a:t>
            </a:fld>
            <a:endParaRPr lang="en-US" sz="800" b="1">
              <a:solidFill>
                <a:schemeClr val="tx1"/>
              </a:solidFill>
              <a:latin typeface="+mn-lt"/>
            </a:endParaRPr>
          </a:p>
        </p:txBody>
      </p:sp>
      <p:sp>
        <p:nvSpPr>
          <p:cNvPr id="5" name="TextBox 4"/>
          <p:cNvSpPr txBox="1"/>
          <p:nvPr userDrawn="1"/>
        </p:nvSpPr>
        <p:spPr>
          <a:xfrm>
            <a:off x="805723" y="6546567"/>
            <a:ext cx="2361408" cy="215444"/>
          </a:xfrm>
          <a:prstGeom prst="rect">
            <a:avLst/>
          </a:prstGeom>
          <a:noFill/>
        </p:spPr>
        <p:txBody>
          <a:bodyPr wrap="square" lIns="0" tIns="0" rIns="0" bIns="0" rtlCol="0" anchor="ctr">
            <a:noAutofit/>
          </a:bodyPr>
          <a:lstStyle/>
          <a:p>
            <a:r>
              <a:rPr lang="en-US" sz="800">
                <a:solidFill>
                  <a:schemeClr val="tx1"/>
                </a:solidFill>
                <a:latin typeface="+mn-lt"/>
                <a:ea typeface="Georgia" charset="0"/>
                <a:cs typeface="Georgia" charset="0"/>
              </a:rPr>
              <a:t>© 2019 Copyright Genpact. All Rights Reserved.</a:t>
            </a:r>
          </a:p>
        </p:txBody>
      </p:sp>
      <p:sp>
        <p:nvSpPr>
          <p:cNvPr id="7" name="Text Placeholder 22"/>
          <p:cNvSpPr>
            <a:spLocks noGrp="1"/>
          </p:cNvSpPr>
          <p:nvPr>
            <p:ph type="body" sz="quarter" idx="11" hasCustomPrompt="1"/>
          </p:nvPr>
        </p:nvSpPr>
        <p:spPr>
          <a:xfrm>
            <a:off x="460744" y="471715"/>
            <a:ext cx="7235456" cy="533400"/>
          </a:xfrm>
          <a:prstGeom prst="rect">
            <a:avLst/>
          </a:prstGeom>
        </p:spPr>
        <p:txBody>
          <a:bodyPr lIns="0" anchor="ctr"/>
          <a:lstStyle>
            <a:lvl1pPr>
              <a:defRPr sz="3000">
                <a:solidFill>
                  <a:srgbClr val="063161"/>
                </a:solidFill>
                <a:latin typeface="Georgia" panose="02040502050405020303" pitchFamily="18" charset="0"/>
              </a:defRPr>
            </a:lvl1pPr>
          </a:lstStyle>
          <a:p>
            <a:pPr lvl="0"/>
            <a:r>
              <a:rPr lang="en-US"/>
              <a:t>Content slide title goes here</a:t>
            </a:r>
          </a:p>
        </p:txBody>
      </p:sp>
      <p:sp>
        <p:nvSpPr>
          <p:cNvPr id="8" name="Text Placeholder 22"/>
          <p:cNvSpPr>
            <a:spLocks noGrp="1"/>
          </p:cNvSpPr>
          <p:nvPr>
            <p:ph type="body" sz="quarter" idx="12" hasCustomPrompt="1"/>
          </p:nvPr>
        </p:nvSpPr>
        <p:spPr>
          <a:xfrm>
            <a:off x="460744" y="980623"/>
            <a:ext cx="9673856" cy="533400"/>
          </a:xfrm>
          <a:prstGeom prst="rect">
            <a:avLst/>
          </a:prstGeom>
        </p:spPr>
        <p:txBody>
          <a:bodyPr lIns="0" anchor="ctr"/>
          <a:lstStyle>
            <a:lvl1pPr>
              <a:defRPr sz="2200">
                <a:solidFill>
                  <a:srgbClr val="063161"/>
                </a:solidFill>
                <a:latin typeface="Georgia" panose="02040502050405020303" pitchFamily="18" charset="0"/>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endParaRPr lang="en-US"/>
          </a:p>
        </p:txBody>
      </p:sp>
      <p:sp>
        <p:nvSpPr>
          <p:cNvPr id="9" name="Text Placeholder 22"/>
          <p:cNvSpPr>
            <a:spLocks noGrp="1"/>
          </p:cNvSpPr>
          <p:nvPr>
            <p:ph type="body" sz="quarter" idx="13" hasCustomPrompt="1"/>
          </p:nvPr>
        </p:nvSpPr>
        <p:spPr>
          <a:xfrm>
            <a:off x="457200" y="2489202"/>
            <a:ext cx="2592595" cy="3657600"/>
          </a:xfrm>
          <a:prstGeom prst="rect">
            <a:avLst/>
          </a:prstGeom>
        </p:spPr>
        <p:txBody>
          <a:bodyPr lIns="0" anchor="ctr"/>
          <a:lstStyle>
            <a:lvl1pPr marL="0" indent="0">
              <a:lnSpc>
                <a:spcPct val="100000"/>
              </a:lnSpc>
              <a:spcAft>
                <a:spcPts val="1200"/>
              </a:spcAft>
              <a:buClr>
                <a:srgbClr val="FF545F"/>
              </a:buClr>
              <a:buFont typeface="Arial" panose="020B0604020202020204" pitchFamily="34" charset="0"/>
              <a:buNone/>
              <a:defRPr sz="1400">
                <a:solidFill>
                  <a:srgbClr val="063161"/>
                </a:solidFill>
                <a:latin typeface="Georgia" panose="02040502050405020303" pitchFamily="18" charset="0"/>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a:t>
            </a:r>
            <a:r>
              <a:rPr lang="en-US" err="1"/>
              <a:t>dolore</a:t>
            </a:r>
            <a:r>
              <a:rPr lang="en-US"/>
              <a:t>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a:t>
            </a:r>
            <a:r>
              <a:rPr lang="en-US" err="1"/>
              <a:t>Sed</a:t>
            </a:r>
            <a:r>
              <a:rPr lang="en-US"/>
              <a:t> </a:t>
            </a:r>
            <a:r>
              <a:rPr lang="en-US" err="1"/>
              <a:t>ut</a:t>
            </a:r>
            <a:r>
              <a:rPr lang="en-US"/>
              <a:t> </a:t>
            </a:r>
            <a:r>
              <a:rPr lang="en-US" err="1"/>
              <a:t>perspiciatis</a:t>
            </a:r>
            <a:r>
              <a:rPr lang="en-US"/>
              <a:t> </a:t>
            </a:r>
            <a:r>
              <a:rPr lang="en-US" err="1"/>
              <a:t>unde</a:t>
            </a:r>
            <a:r>
              <a:rPr lang="en-US"/>
              <a:t>.</a:t>
            </a:r>
          </a:p>
        </p:txBody>
      </p:sp>
      <p:sp>
        <p:nvSpPr>
          <p:cNvPr id="13" name="Text Placeholder 22"/>
          <p:cNvSpPr>
            <a:spLocks noGrp="1"/>
          </p:cNvSpPr>
          <p:nvPr>
            <p:ph type="body" sz="quarter" idx="14" hasCustomPrompt="1"/>
          </p:nvPr>
        </p:nvSpPr>
        <p:spPr>
          <a:xfrm>
            <a:off x="457200" y="1803402"/>
            <a:ext cx="2592595" cy="685800"/>
          </a:xfrm>
          <a:prstGeom prst="rect">
            <a:avLst/>
          </a:prstGeom>
        </p:spPr>
        <p:txBody>
          <a:bodyPr lIns="0" anchor="ctr"/>
          <a:lstStyle>
            <a:lvl1pPr marL="0" indent="0">
              <a:lnSpc>
                <a:spcPct val="100000"/>
              </a:lnSpc>
              <a:spcAft>
                <a:spcPts val="1200"/>
              </a:spcAft>
              <a:buClr>
                <a:srgbClr val="FF545F"/>
              </a:buClr>
              <a:buFont typeface="Arial" panose="020B0604020202020204" pitchFamily="34" charset="0"/>
              <a:buNone/>
              <a:defRPr sz="1800">
                <a:solidFill>
                  <a:schemeClr val="accent1"/>
                </a:solidFill>
                <a:latin typeface="Georgia" panose="02040502050405020303" pitchFamily="18" charset="0"/>
              </a:defRPr>
            </a:lvl1pPr>
          </a:lstStyle>
          <a:p>
            <a:pPr lvl="0"/>
            <a:r>
              <a:rPr lang="en-US"/>
              <a:t>Lorem ipsum dolor sit </a:t>
            </a:r>
            <a:r>
              <a:rPr lang="en-US" err="1"/>
              <a:t>amet</a:t>
            </a:r>
            <a:r>
              <a:rPr lang="en-US"/>
              <a:t>, </a:t>
            </a:r>
            <a:r>
              <a:rPr lang="en-US" err="1"/>
              <a:t>consectetur</a:t>
            </a:r>
            <a:endParaRPr lang="en-US"/>
          </a:p>
        </p:txBody>
      </p:sp>
      <p:sp>
        <p:nvSpPr>
          <p:cNvPr id="27" name="Text Placeholder 22"/>
          <p:cNvSpPr>
            <a:spLocks noGrp="1"/>
          </p:cNvSpPr>
          <p:nvPr>
            <p:ph type="body" sz="quarter" idx="15" hasCustomPrompt="1"/>
          </p:nvPr>
        </p:nvSpPr>
        <p:spPr>
          <a:xfrm>
            <a:off x="3351604" y="2489202"/>
            <a:ext cx="2592595" cy="3657600"/>
          </a:xfrm>
          <a:prstGeom prst="rect">
            <a:avLst/>
          </a:prstGeom>
        </p:spPr>
        <p:txBody>
          <a:bodyPr lIns="0" anchor="ctr"/>
          <a:lstStyle>
            <a:lvl1pPr marL="0" indent="0">
              <a:lnSpc>
                <a:spcPct val="100000"/>
              </a:lnSpc>
              <a:spcAft>
                <a:spcPts val="1200"/>
              </a:spcAft>
              <a:buClr>
                <a:srgbClr val="FF545F"/>
              </a:buClr>
              <a:buFont typeface="Arial" panose="020B0604020202020204" pitchFamily="34" charset="0"/>
              <a:buNone/>
              <a:defRPr sz="1400">
                <a:solidFill>
                  <a:srgbClr val="063161"/>
                </a:solidFill>
                <a:latin typeface="Georgia" panose="02040502050405020303" pitchFamily="18" charset="0"/>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a:t>
            </a:r>
            <a:r>
              <a:rPr lang="en-US" err="1"/>
              <a:t>dolore</a:t>
            </a:r>
            <a:r>
              <a:rPr lang="en-US"/>
              <a:t>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a:t>
            </a:r>
            <a:r>
              <a:rPr lang="en-US" err="1"/>
              <a:t>Sed</a:t>
            </a:r>
            <a:r>
              <a:rPr lang="en-US"/>
              <a:t> </a:t>
            </a:r>
            <a:r>
              <a:rPr lang="en-US" err="1"/>
              <a:t>ut</a:t>
            </a:r>
            <a:r>
              <a:rPr lang="en-US"/>
              <a:t> </a:t>
            </a:r>
            <a:r>
              <a:rPr lang="en-US" err="1"/>
              <a:t>perspiciatis</a:t>
            </a:r>
            <a:r>
              <a:rPr lang="en-US"/>
              <a:t> </a:t>
            </a:r>
            <a:r>
              <a:rPr lang="en-US" err="1"/>
              <a:t>unde</a:t>
            </a:r>
            <a:r>
              <a:rPr lang="en-US"/>
              <a:t>.</a:t>
            </a:r>
          </a:p>
        </p:txBody>
      </p:sp>
      <p:sp>
        <p:nvSpPr>
          <p:cNvPr id="28" name="Text Placeholder 22"/>
          <p:cNvSpPr>
            <a:spLocks noGrp="1"/>
          </p:cNvSpPr>
          <p:nvPr>
            <p:ph type="body" sz="quarter" idx="16" hasCustomPrompt="1"/>
          </p:nvPr>
        </p:nvSpPr>
        <p:spPr>
          <a:xfrm>
            <a:off x="3351604" y="1803402"/>
            <a:ext cx="2592595" cy="685800"/>
          </a:xfrm>
          <a:prstGeom prst="rect">
            <a:avLst/>
          </a:prstGeom>
        </p:spPr>
        <p:txBody>
          <a:bodyPr lIns="0" anchor="ctr"/>
          <a:lstStyle>
            <a:lvl1pPr marL="0" indent="0">
              <a:lnSpc>
                <a:spcPct val="100000"/>
              </a:lnSpc>
              <a:spcAft>
                <a:spcPts val="1200"/>
              </a:spcAft>
              <a:buClr>
                <a:srgbClr val="FF545F"/>
              </a:buClr>
              <a:buFont typeface="Arial" panose="020B0604020202020204" pitchFamily="34" charset="0"/>
              <a:buNone/>
              <a:defRPr sz="1800">
                <a:solidFill>
                  <a:schemeClr val="accent1"/>
                </a:solidFill>
                <a:latin typeface="Georgia" panose="02040502050405020303" pitchFamily="18" charset="0"/>
              </a:defRPr>
            </a:lvl1pPr>
          </a:lstStyle>
          <a:p>
            <a:pPr lvl="0"/>
            <a:r>
              <a:rPr lang="en-US" err="1"/>
              <a:t>Consectetur</a:t>
            </a:r>
            <a:r>
              <a:rPr lang="en-US"/>
              <a:t> </a:t>
            </a:r>
            <a:r>
              <a:rPr lang="en-US" err="1"/>
              <a:t>adipisicing</a:t>
            </a:r>
            <a:r>
              <a:rPr lang="en-US"/>
              <a:t> </a:t>
            </a:r>
            <a:r>
              <a:rPr lang="en-US" err="1"/>
              <a:t>elit</a:t>
            </a:r>
            <a:r>
              <a:rPr lang="en-US"/>
              <a:t>, </a:t>
            </a:r>
            <a:r>
              <a:rPr lang="en-US" err="1"/>
              <a:t>sed</a:t>
            </a:r>
            <a:r>
              <a:rPr lang="en-US"/>
              <a:t> do </a:t>
            </a:r>
            <a:r>
              <a:rPr lang="en-US" err="1"/>
              <a:t>eiusmod</a:t>
            </a:r>
            <a:endParaRPr lang="en-US"/>
          </a:p>
        </p:txBody>
      </p:sp>
      <p:sp>
        <p:nvSpPr>
          <p:cNvPr id="30" name="Text Placeholder 22"/>
          <p:cNvSpPr>
            <a:spLocks noGrp="1"/>
          </p:cNvSpPr>
          <p:nvPr>
            <p:ph type="body" sz="quarter" idx="17" hasCustomPrompt="1"/>
          </p:nvPr>
        </p:nvSpPr>
        <p:spPr>
          <a:xfrm>
            <a:off x="6246008" y="2489202"/>
            <a:ext cx="2592595" cy="3657600"/>
          </a:xfrm>
          <a:prstGeom prst="rect">
            <a:avLst/>
          </a:prstGeom>
        </p:spPr>
        <p:txBody>
          <a:bodyPr lIns="0" anchor="ctr"/>
          <a:lstStyle>
            <a:lvl1pPr marL="0" indent="0">
              <a:lnSpc>
                <a:spcPct val="100000"/>
              </a:lnSpc>
              <a:spcAft>
                <a:spcPts val="1200"/>
              </a:spcAft>
              <a:buClr>
                <a:srgbClr val="FF545F"/>
              </a:buClr>
              <a:buFont typeface="Arial" panose="020B0604020202020204" pitchFamily="34" charset="0"/>
              <a:buNone/>
              <a:defRPr sz="1400">
                <a:solidFill>
                  <a:srgbClr val="063161"/>
                </a:solidFill>
                <a:latin typeface="Georgia" panose="02040502050405020303" pitchFamily="18" charset="0"/>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a:t>
            </a:r>
            <a:r>
              <a:rPr lang="en-US" err="1"/>
              <a:t>dolore</a:t>
            </a:r>
            <a:r>
              <a:rPr lang="en-US"/>
              <a:t>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a:t>
            </a:r>
            <a:r>
              <a:rPr lang="en-US" err="1"/>
              <a:t>Sed</a:t>
            </a:r>
            <a:r>
              <a:rPr lang="en-US"/>
              <a:t> </a:t>
            </a:r>
            <a:r>
              <a:rPr lang="en-US" err="1"/>
              <a:t>ut</a:t>
            </a:r>
            <a:r>
              <a:rPr lang="en-US"/>
              <a:t> </a:t>
            </a:r>
            <a:r>
              <a:rPr lang="en-US" err="1"/>
              <a:t>perspiciatis</a:t>
            </a:r>
            <a:r>
              <a:rPr lang="en-US"/>
              <a:t> </a:t>
            </a:r>
            <a:r>
              <a:rPr lang="en-US" err="1"/>
              <a:t>unde</a:t>
            </a:r>
            <a:r>
              <a:rPr lang="en-US"/>
              <a:t>.</a:t>
            </a:r>
          </a:p>
        </p:txBody>
      </p:sp>
      <p:sp>
        <p:nvSpPr>
          <p:cNvPr id="31" name="Text Placeholder 22"/>
          <p:cNvSpPr>
            <a:spLocks noGrp="1"/>
          </p:cNvSpPr>
          <p:nvPr>
            <p:ph type="body" sz="quarter" idx="18" hasCustomPrompt="1"/>
          </p:nvPr>
        </p:nvSpPr>
        <p:spPr>
          <a:xfrm>
            <a:off x="6246008" y="1803402"/>
            <a:ext cx="2592595" cy="685800"/>
          </a:xfrm>
          <a:prstGeom prst="rect">
            <a:avLst/>
          </a:prstGeom>
        </p:spPr>
        <p:txBody>
          <a:bodyPr lIns="0" anchor="ctr"/>
          <a:lstStyle>
            <a:lvl1pPr marL="0" indent="0">
              <a:lnSpc>
                <a:spcPct val="100000"/>
              </a:lnSpc>
              <a:spcAft>
                <a:spcPts val="1200"/>
              </a:spcAft>
              <a:buClr>
                <a:srgbClr val="FF545F"/>
              </a:buClr>
              <a:buFont typeface="Arial" panose="020B0604020202020204" pitchFamily="34" charset="0"/>
              <a:buNone/>
              <a:defRPr sz="1800">
                <a:solidFill>
                  <a:schemeClr val="accent1"/>
                </a:solidFill>
                <a:latin typeface="Georgia" panose="02040502050405020303" pitchFamily="18" charset="0"/>
              </a:defRPr>
            </a:lvl1pPr>
          </a:lstStyle>
          <a:p>
            <a:pPr lvl="0"/>
            <a:r>
              <a:rPr lang="fr-FR" err="1"/>
              <a:t>Incididunt</a:t>
            </a:r>
            <a:r>
              <a:rPr lang="fr-FR"/>
              <a:t> ut </a:t>
            </a:r>
            <a:r>
              <a:rPr lang="fr-FR" err="1"/>
              <a:t>labore</a:t>
            </a:r>
            <a:r>
              <a:rPr lang="fr-FR"/>
              <a:t> et </a:t>
            </a:r>
            <a:r>
              <a:rPr lang="fr-FR" err="1"/>
              <a:t>dolore</a:t>
            </a:r>
            <a:r>
              <a:rPr lang="fr-FR"/>
              <a:t> magna </a:t>
            </a:r>
            <a:r>
              <a:rPr lang="fr-FR" err="1"/>
              <a:t>aliqua</a:t>
            </a:r>
            <a:endParaRPr lang="en-US"/>
          </a:p>
        </p:txBody>
      </p:sp>
      <p:sp>
        <p:nvSpPr>
          <p:cNvPr id="33" name="Text Placeholder 22"/>
          <p:cNvSpPr>
            <a:spLocks noGrp="1"/>
          </p:cNvSpPr>
          <p:nvPr>
            <p:ph type="body" sz="quarter" idx="19" hasCustomPrompt="1"/>
          </p:nvPr>
        </p:nvSpPr>
        <p:spPr>
          <a:xfrm>
            <a:off x="9140412" y="2491293"/>
            <a:ext cx="2592595" cy="3657600"/>
          </a:xfrm>
          <a:prstGeom prst="rect">
            <a:avLst/>
          </a:prstGeom>
        </p:spPr>
        <p:txBody>
          <a:bodyPr lIns="0" anchor="ctr"/>
          <a:lstStyle>
            <a:lvl1pPr marL="0" indent="0">
              <a:lnSpc>
                <a:spcPct val="100000"/>
              </a:lnSpc>
              <a:spcAft>
                <a:spcPts val="1200"/>
              </a:spcAft>
              <a:buClr>
                <a:srgbClr val="FF545F"/>
              </a:buClr>
              <a:buFont typeface="Arial" panose="020B0604020202020204" pitchFamily="34" charset="0"/>
              <a:buNone/>
              <a:defRPr sz="1400">
                <a:solidFill>
                  <a:srgbClr val="063161"/>
                </a:solidFill>
                <a:latin typeface="Georgia" panose="02040502050405020303" pitchFamily="18" charset="0"/>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a:t>
            </a:r>
            <a:r>
              <a:rPr lang="en-US" err="1"/>
              <a:t>dolore</a:t>
            </a:r>
            <a:r>
              <a:rPr lang="en-US"/>
              <a:t>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a:t>
            </a:r>
            <a:r>
              <a:rPr lang="en-US" err="1"/>
              <a:t>Sed</a:t>
            </a:r>
            <a:r>
              <a:rPr lang="en-US"/>
              <a:t> </a:t>
            </a:r>
            <a:r>
              <a:rPr lang="en-US" err="1"/>
              <a:t>ut</a:t>
            </a:r>
            <a:r>
              <a:rPr lang="en-US"/>
              <a:t> </a:t>
            </a:r>
            <a:r>
              <a:rPr lang="en-US" err="1"/>
              <a:t>perspiciatis</a:t>
            </a:r>
            <a:r>
              <a:rPr lang="en-US"/>
              <a:t> </a:t>
            </a:r>
            <a:r>
              <a:rPr lang="en-US" err="1"/>
              <a:t>unde</a:t>
            </a:r>
            <a:r>
              <a:rPr lang="en-US"/>
              <a:t>.</a:t>
            </a:r>
          </a:p>
        </p:txBody>
      </p:sp>
      <p:sp>
        <p:nvSpPr>
          <p:cNvPr id="43" name="Text Placeholder 22"/>
          <p:cNvSpPr>
            <a:spLocks noGrp="1"/>
          </p:cNvSpPr>
          <p:nvPr>
            <p:ph type="body" sz="quarter" idx="20" hasCustomPrompt="1"/>
          </p:nvPr>
        </p:nvSpPr>
        <p:spPr>
          <a:xfrm>
            <a:off x="9140412" y="1805493"/>
            <a:ext cx="2592595" cy="685800"/>
          </a:xfrm>
          <a:prstGeom prst="rect">
            <a:avLst/>
          </a:prstGeom>
        </p:spPr>
        <p:txBody>
          <a:bodyPr lIns="0" anchor="ctr"/>
          <a:lstStyle>
            <a:lvl1pPr marL="0" indent="0">
              <a:lnSpc>
                <a:spcPct val="100000"/>
              </a:lnSpc>
              <a:spcAft>
                <a:spcPts val="1200"/>
              </a:spcAft>
              <a:buClr>
                <a:srgbClr val="FF545F"/>
              </a:buClr>
              <a:buFont typeface="Arial" panose="020B0604020202020204" pitchFamily="34" charset="0"/>
              <a:buNone/>
              <a:defRPr sz="1800">
                <a:solidFill>
                  <a:schemeClr val="accent1"/>
                </a:solidFill>
                <a:latin typeface="Georgia" panose="02040502050405020303" pitchFamily="18" charset="0"/>
              </a:defRPr>
            </a:lvl1pPr>
          </a:lstStyle>
          <a:p>
            <a:pPr lvl="0"/>
            <a:r>
              <a:rPr lang="es-ES" err="1"/>
              <a:t>beatae</a:t>
            </a:r>
            <a:r>
              <a:rPr lang="es-ES"/>
              <a:t> vitae dicta </a:t>
            </a:r>
            <a:r>
              <a:rPr lang="es-ES" err="1"/>
              <a:t>sunt</a:t>
            </a:r>
            <a:r>
              <a:rPr lang="es-ES"/>
              <a:t> </a:t>
            </a:r>
            <a:r>
              <a:rPr lang="es-ES" err="1"/>
              <a:t>explicabo</a:t>
            </a:r>
            <a:endParaRPr lang="en-US"/>
          </a:p>
        </p:txBody>
      </p:sp>
      <p:pic>
        <p:nvPicPr>
          <p:cNvPr id="15"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94219" y="6463445"/>
            <a:ext cx="838200" cy="308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 name="Text Placeholder 2"/>
          <p:cNvSpPr>
            <a:spLocks noGrp="1"/>
          </p:cNvSpPr>
          <p:nvPr>
            <p:ph type="body" sz="quarter" idx="21"/>
          </p:nvPr>
        </p:nvSpPr>
        <p:spPr>
          <a:xfrm>
            <a:off x="482600" y="29028"/>
            <a:ext cx="6604000" cy="228600"/>
          </a:xfrm>
          <a:prstGeom prst="rect">
            <a:avLst/>
          </a:prstGeom>
        </p:spPr>
        <p:txBody>
          <a:bodyPr lIns="0"/>
          <a:lstStyle>
            <a:lvl1pPr>
              <a:defRPr sz="100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3057142999"/>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Custom Layout 6 column">
    <p:spTree>
      <p:nvGrpSpPr>
        <p:cNvPr id="1" name=""/>
        <p:cNvGrpSpPr/>
        <p:nvPr/>
      </p:nvGrpSpPr>
      <p:grpSpPr>
        <a:xfrm>
          <a:off x="0" y="0"/>
          <a:ext cx="0" cy="0"/>
          <a:chOff x="0" y="0"/>
          <a:chExt cx="0" cy="0"/>
        </a:xfrm>
      </p:grpSpPr>
      <p:sp>
        <p:nvSpPr>
          <p:cNvPr id="4" name="Slide Number Placeholder 5"/>
          <p:cNvSpPr txBox="1">
            <a:spLocks/>
          </p:cNvSpPr>
          <p:nvPr userDrawn="1"/>
        </p:nvSpPr>
        <p:spPr>
          <a:xfrm>
            <a:off x="464595" y="6546567"/>
            <a:ext cx="682256" cy="215444"/>
          </a:xfrm>
          <a:prstGeom prst="rect">
            <a:avLst/>
          </a:prstGeom>
        </p:spPr>
        <p:txBody>
          <a:bodyPr lIns="0" tIns="0" rIns="0" bIns="0" anchor="ctr">
            <a:noAutofit/>
          </a:bodyPr>
          <a:lstStyle>
            <a:defPPr>
              <a:defRPr lang="en-US"/>
            </a:defPPr>
            <a:lvl1pPr marL="0" algn="l" defTabSz="914400" rtl="0" eaLnBrk="1" latinLnBrk="0" hangingPunct="1">
              <a:defRPr sz="800" kern="1200">
                <a:solidFill>
                  <a:srgbClr val="053061"/>
                </a:solidFill>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285110E-A93C-E24B-BA01-8EFF0EF70079}" type="slidenum">
              <a:rPr lang="en-US" sz="800" b="1" smtClean="0">
                <a:solidFill>
                  <a:schemeClr val="tx1"/>
                </a:solidFill>
                <a:latin typeface="+mn-lt"/>
              </a:rPr>
              <a:pPr/>
              <a:t>‹#›</a:t>
            </a:fld>
            <a:endParaRPr lang="en-US" sz="800" b="1">
              <a:solidFill>
                <a:schemeClr val="tx1"/>
              </a:solidFill>
              <a:latin typeface="+mn-lt"/>
            </a:endParaRPr>
          </a:p>
        </p:txBody>
      </p:sp>
      <p:sp>
        <p:nvSpPr>
          <p:cNvPr id="5" name="TextBox 4"/>
          <p:cNvSpPr txBox="1"/>
          <p:nvPr userDrawn="1"/>
        </p:nvSpPr>
        <p:spPr>
          <a:xfrm>
            <a:off x="805723" y="6546567"/>
            <a:ext cx="2361408" cy="215444"/>
          </a:xfrm>
          <a:prstGeom prst="rect">
            <a:avLst/>
          </a:prstGeom>
          <a:noFill/>
        </p:spPr>
        <p:txBody>
          <a:bodyPr wrap="square" lIns="0" tIns="0" rIns="0" bIns="0" rtlCol="0" anchor="ctr">
            <a:noAutofit/>
          </a:bodyPr>
          <a:lstStyle/>
          <a:p>
            <a:r>
              <a:rPr lang="en-US" sz="800">
                <a:solidFill>
                  <a:schemeClr val="tx1"/>
                </a:solidFill>
                <a:latin typeface="+mn-lt"/>
                <a:ea typeface="Georgia" charset="0"/>
                <a:cs typeface="Georgia" charset="0"/>
              </a:rPr>
              <a:t>© 2019 Copyright Genpact. All Rights Reserved.</a:t>
            </a:r>
          </a:p>
        </p:txBody>
      </p:sp>
      <p:sp>
        <p:nvSpPr>
          <p:cNvPr id="7" name="Text Placeholder 22"/>
          <p:cNvSpPr>
            <a:spLocks noGrp="1"/>
          </p:cNvSpPr>
          <p:nvPr>
            <p:ph type="body" sz="quarter" idx="11" hasCustomPrompt="1"/>
          </p:nvPr>
        </p:nvSpPr>
        <p:spPr>
          <a:xfrm>
            <a:off x="460744" y="471715"/>
            <a:ext cx="7235456" cy="533400"/>
          </a:xfrm>
          <a:prstGeom prst="rect">
            <a:avLst/>
          </a:prstGeom>
        </p:spPr>
        <p:txBody>
          <a:bodyPr lIns="0" anchor="ctr"/>
          <a:lstStyle>
            <a:lvl1pPr>
              <a:defRPr sz="3000">
                <a:solidFill>
                  <a:srgbClr val="063161"/>
                </a:solidFill>
                <a:latin typeface="Georgia" panose="02040502050405020303" pitchFamily="18" charset="0"/>
              </a:defRPr>
            </a:lvl1pPr>
          </a:lstStyle>
          <a:p>
            <a:pPr lvl="0"/>
            <a:r>
              <a:rPr lang="en-US"/>
              <a:t>Content slide title goes here</a:t>
            </a:r>
          </a:p>
        </p:txBody>
      </p:sp>
      <p:sp>
        <p:nvSpPr>
          <p:cNvPr id="8" name="Text Placeholder 22"/>
          <p:cNvSpPr>
            <a:spLocks noGrp="1"/>
          </p:cNvSpPr>
          <p:nvPr>
            <p:ph type="body" sz="quarter" idx="12" hasCustomPrompt="1"/>
          </p:nvPr>
        </p:nvSpPr>
        <p:spPr>
          <a:xfrm>
            <a:off x="460744" y="980623"/>
            <a:ext cx="9673856" cy="533400"/>
          </a:xfrm>
          <a:prstGeom prst="rect">
            <a:avLst/>
          </a:prstGeom>
        </p:spPr>
        <p:txBody>
          <a:bodyPr lIns="0" anchor="ctr"/>
          <a:lstStyle>
            <a:lvl1pPr>
              <a:defRPr sz="2200">
                <a:solidFill>
                  <a:srgbClr val="063161"/>
                </a:solidFill>
                <a:latin typeface="Georgia" panose="02040502050405020303" pitchFamily="18" charset="0"/>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endParaRPr lang="en-US"/>
          </a:p>
        </p:txBody>
      </p:sp>
      <p:sp>
        <p:nvSpPr>
          <p:cNvPr id="9" name="Text Placeholder 22"/>
          <p:cNvSpPr>
            <a:spLocks noGrp="1"/>
          </p:cNvSpPr>
          <p:nvPr>
            <p:ph type="body" sz="quarter" idx="13" hasCustomPrompt="1"/>
          </p:nvPr>
        </p:nvSpPr>
        <p:spPr>
          <a:xfrm>
            <a:off x="457200" y="2351317"/>
            <a:ext cx="3352800" cy="1330327"/>
          </a:xfrm>
          <a:prstGeom prst="rect">
            <a:avLst/>
          </a:prstGeom>
        </p:spPr>
        <p:txBody>
          <a:bodyPr lIns="0" anchor="ctr"/>
          <a:lstStyle>
            <a:lvl1pPr marL="0" indent="0">
              <a:lnSpc>
                <a:spcPct val="100000"/>
              </a:lnSpc>
              <a:spcAft>
                <a:spcPts val="1200"/>
              </a:spcAft>
              <a:buClr>
                <a:srgbClr val="FF545F"/>
              </a:buClr>
              <a:buFont typeface="Arial" panose="020B0604020202020204" pitchFamily="34" charset="0"/>
              <a:buNone/>
              <a:defRPr sz="1400">
                <a:solidFill>
                  <a:srgbClr val="063161"/>
                </a:solidFill>
                <a:latin typeface="Georgia" panose="02040502050405020303" pitchFamily="18" charset="0"/>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ea.</a:t>
            </a:r>
          </a:p>
        </p:txBody>
      </p:sp>
      <p:sp>
        <p:nvSpPr>
          <p:cNvPr id="13" name="Text Placeholder 22"/>
          <p:cNvSpPr>
            <a:spLocks noGrp="1"/>
          </p:cNvSpPr>
          <p:nvPr>
            <p:ph type="body" sz="quarter" idx="14" hasCustomPrompt="1"/>
          </p:nvPr>
        </p:nvSpPr>
        <p:spPr>
          <a:xfrm>
            <a:off x="457200" y="1817916"/>
            <a:ext cx="3352800" cy="381000"/>
          </a:xfrm>
          <a:prstGeom prst="rect">
            <a:avLst/>
          </a:prstGeom>
        </p:spPr>
        <p:txBody>
          <a:bodyPr lIns="0" anchor="ctr"/>
          <a:lstStyle>
            <a:lvl1pPr marL="0" indent="0">
              <a:lnSpc>
                <a:spcPct val="100000"/>
              </a:lnSpc>
              <a:spcAft>
                <a:spcPts val="1200"/>
              </a:spcAft>
              <a:buClr>
                <a:srgbClr val="FF545F"/>
              </a:buClr>
              <a:buFont typeface="Arial" panose="020B0604020202020204" pitchFamily="34" charset="0"/>
              <a:buNone/>
              <a:defRPr sz="1800">
                <a:solidFill>
                  <a:schemeClr val="accent1"/>
                </a:solidFill>
                <a:latin typeface="Georgia" panose="02040502050405020303" pitchFamily="18" charset="0"/>
              </a:defRPr>
            </a:lvl1pPr>
          </a:lstStyle>
          <a:p>
            <a:pPr lvl="0"/>
            <a:r>
              <a:rPr lang="en-US"/>
              <a:t>Lorem ipsum dolor sit </a:t>
            </a:r>
            <a:r>
              <a:rPr lang="en-US" err="1"/>
              <a:t>amet</a:t>
            </a:r>
            <a:endParaRPr lang="en-US"/>
          </a:p>
        </p:txBody>
      </p:sp>
      <p:sp>
        <p:nvSpPr>
          <p:cNvPr id="15" name="Text Placeholder 22"/>
          <p:cNvSpPr>
            <a:spLocks noGrp="1"/>
          </p:cNvSpPr>
          <p:nvPr>
            <p:ph type="body" sz="quarter" idx="15" hasCustomPrompt="1"/>
          </p:nvPr>
        </p:nvSpPr>
        <p:spPr>
          <a:xfrm>
            <a:off x="4418703" y="2351317"/>
            <a:ext cx="3352800" cy="1330327"/>
          </a:xfrm>
          <a:prstGeom prst="rect">
            <a:avLst/>
          </a:prstGeom>
        </p:spPr>
        <p:txBody>
          <a:bodyPr lIns="0" anchor="ctr"/>
          <a:lstStyle>
            <a:lvl1pPr marL="0" indent="0">
              <a:lnSpc>
                <a:spcPct val="100000"/>
              </a:lnSpc>
              <a:spcAft>
                <a:spcPts val="1200"/>
              </a:spcAft>
              <a:buClr>
                <a:srgbClr val="FF545F"/>
              </a:buClr>
              <a:buFont typeface="Arial" panose="020B0604020202020204" pitchFamily="34" charset="0"/>
              <a:buNone/>
              <a:defRPr sz="1400">
                <a:solidFill>
                  <a:srgbClr val="063161"/>
                </a:solidFill>
                <a:latin typeface="Georgia" panose="02040502050405020303" pitchFamily="18" charset="0"/>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ea.</a:t>
            </a:r>
          </a:p>
        </p:txBody>
      </p:sp>
      <p:sp>
        <p:nvSpPr>
          <p:cNvPr id="16" name="Text Placeholder 22"/>
          <p:cNvSpPr>
            <a:spLocks noGrp="1"/>
          </p:cNvSpPr>
          <p:nvPr>
            <p:ph type="body" sz="quarter" idx="16" hasCustomPrompt="1"/>
          </p:nvPr>
        </p:nvSpPr>
        <p:spPr>
          <a:xfrm>
            <a:off x="4418703" y="1817916"/>
            <a:ext cx="3352800" cy="381000"/>
          </a:xfrm>
          <a:prstGeom prst="rect">
            <a:avLst/>
          </a:prstGeom>
        </p:spPr>
        <p:txBody>
          <a:bodyPr lIns="0" anchor="ctr"/>
          <a:lstStyle>
            <a:lvl1pPr marL="0" indent="0">
              <a:lnSpc>
                <a:spcPct val="100000"/>
              </a:lnSpc>
              <a:spcAft>
                <a:spcPts val="1200"/>
              </a:spcAft>
              <a:buClr>
                <a:srgbClr val="FF545F"/>
              </a:buClr>
              <a:buFont typeface="Arial" panose="020B0604020202020204" pitchFamily="34" charset="0"/>
              <a:buNone/>
              <a:defRPr sz="1800">
                <a:solidFill>
                  <a:schemeClr val="accent1"/>
                </a:solidFill>
                <a:latin typeface="Georgia" panose="02040502050405020303" pitchFamily="18" charset="0"/>
              </a:defRPr>
            </a:lvl1pPr>
          </a:lstStyle>
          <a:p>
            <a:pPr lvl="0"/>
            <a:r>
              <a:rPr lang="en-US"/>
              <a:t>Lorem ipsum dolor sit </a:t>
            </a:r>
            <a:r>
              <a:rPr lang="en-US" err="1"/>
              <a:t>amet</a:t>
            </a:r>
            <a:endParaRPr lang="en-US"/>
          </a:p>
        </p:txBody>
      </p:sp>
      <p:sp>
        <p:nvSpPr>
          <p:cNvPr id="18" name="Text Placeholder 22"/>
          <p:cNvSpPr>
            <a:spLocks noGrp="1"/>
          </p:cNvSpPr>
          <p:nvPr>
            <p:ph type="body" sz="quarter" idx="17" hasCustomPrompt="1"/>
          </p:nvPr>
        </p:nvSpPr>
        <p:spPr>
          <a:xfrm>
            <a:off x="8380207" y="2351317"/>
            <a:ext cx="3352800" cy="1330327"/>
          </a:xfrm>
          <a:prstGeom prst="rect">
            <a:avLst/>
          </a:prstGeom>
        </p:spPr>
        <p:txBody>
          <a:bodyPr lIns="0" anchor="ctr"/>
          <a:lstStyle>
            <a:lvl1pPr marL="0" indent="0">
              <a:lnSpc>
                <a:spcPct val="100000"/>
              </a:lnSpc>
              <a:spcAft>
                <a:spcPts val="1200"/>
              </a:spcAft>
              <a:buClr>
                <a:srgbClr val="FF545F"/>
              </a:buClr>
              <a:buFont typeface="Arial" panose="020B0604020202020204" pitchFamily="34" charset="0"/>
              <a:buNone/>
              <a:defRPr sz="1400">
                <a:solidFill>
                  <a:srgbClr val="063161"/>
                </a:solidFill>
                <a:latin typeface="Georgia" panose="02040502050405020303" pitchFamily="18" charset="0"/>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ea.</a:t>
            </a:r>
          </a:p>
        </p:txBody>
      </p:sp>
      <p:sp>
        <p:nvSpPr>
          <p:cNvPr id="21" name="Text Placeholder 22"/>
          <p:cNvSpPr>
            <a:spLocks noGrp="1"/>
          </p:cNvSpPr>
          <p:nvPr>
            <p:ph type="body" sz="quarter" idx="18" hasCustomPrompt="1"/>
          </p:nvPr>
        </p:nvSpPr>
        <p:spPr>
          <a:xfrm>
            <a:off x="8380207" y="1817916"/>
            <a:ext cx="3352800" cy="381000"/>
          </a:xfrm>
          <a:prstGeom prst="rect">
            <a:avLst/>
          </a:prstGeom>
        </p:spPr>
        <p:txBody>
          <a:bodyPr lIns="0" anchor="ctr"/>
          <a:lstStyle>
            <a:lvl1pPr marL="0" indent="0">
              <a:lnSpc>
                <a:spcPct val="100000"/>
              </a:lnSpc>
              <a:spcAft>
                <a:spcPts val="1200"/>
              </a:spcAft>
              <a:buClr>
                <a:srgbClr val="FF545F"/>
              </a:buClr>
              <a:buFont typeface="Arial" panose="020B0604020202020204" pitchFamily="34" charset="0"/>
              <a:buNone/>
              <a:defRPr sz="1800">
                <a:solidFill>
                  <a:schemeClr val="accent1"/>
                </a:solidFill>
                <a:latin typeface="Georgia" panose="02040502050405020303" pitchFamily="18" charset="0"/>
              </a:defRPr>
            </a:lvl1pPr>
          </a:lstStyle>
          <a:p>
            <a:pPr lvl="0"/>
            <a:r>
              <a:rPr lang="en-US"/>
              <a:t>Lorem ipsum dolor sit </a:t>
            </a:r>
            <a:r>
              <a:rPr lang="en-US" err="1"/>
              <a:t>amet</a:t>
            </a:r>
            <a:endParaRPr lang="en-US"/>
          </a:p>
        </p:txBody>
      </p:sp>
      <p:sp>
        <p:nvSpPr>
          <p:cNvPr id="34" name="Text Placeholder 22"/>
          <p:cNvSpPr>
            <a:spLocks noGrp="1"/>
          </p:cNvSpPr>
          <p:nvPr>
            <p:ph type="body" sz="quarter" idx="19" hasCustomPrompt="1"/>
          </p:nvPr>
        </p:nvSpPr>
        <p:spPr>
          <a:xfrm>
            <a:off x="457200" y="4520848"/>
            <a:ext cx="3352800" cy="1330327"/>
          </a:xfrm>
          <a:prstGeom prst="rect">
            <a:avLst/>
          </a:prstGeom>
        </p:spPr>
        <p:txBody>
          <a:bodyPr lIns="0" anchor="ctr"/>
          <a:lstStyle>
            <a:lvl1pPr marL="0" indent="0">
              <a:lnSpc>
                <a:spcPct val="100000"/>
              </a:lnSpc>
              <a:spcAft>
                <a:spcPts val="1200"/>
              </a:spcAft>
              <a:buClr>
                <a:srgbClr val="FF545F"/>
              </a:buClr>
              <a:buFont typeface="Arial" panose="020B0604020202020204" pitchFamily="34" charset="0"/>
              <a:buNone/>
              <a:defRPr sz="1400">
                <a:solidFill>
                  <a:srgbClr val="063161"/>
                </a:solidFill>
                <a:latin typeface="Georgia" panose="02040502050405020303" pitchFamily="18" charset="0"/>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ea.</a:t>
            </a:r>
          </a:p>
        </p:txBody>
      </p:sp>
      <p:sp>
        <p:nvSpPr>
          <p:cNvPr id="35" name="Text Placeholder 22"/>
          <p:cNvSpPr>
            <a:spLocks noGrp="1"/>
          </p:cNvSpPr>
          <p:nvPr>
            <p:ph type="body" sz="quarter" idx="20" hasCustomPrompt="1"/>
          </p:nvPr>
        </p:nvSpPr>
        <p:spPr>
          <a:xfrm>
            <a:off x="457200" y="3987447"/>
            <a:ext cx="3352800" cy="381000"/>
          </a:xfrm>
          <a:prstGeom prst="rect">
            <a:avLst/>
          </a:prstGeom>
        </p:spPr>
        <p:txBody>
          <a:bodyPr lIns="0" anchor="ctr"/>
          <a:lstStyle>
            <a:lvl1pPr marL="0" indent="0">
              <a:lnSpc>
                <a:spcPct val="100000"/>
              </a:lnSpc>
              <a:spcAft>
                <a:spcPts val="1200"/>
              </a:spcAft>
              <a:buClr>
                <a:srgbClr val="FF545F"/>
              </a:buClr>
              <a:buFont typeface="Arial" panose="020B0604020202020204" pitchFamily="34" charset="0"/>
              <a:buNone/>
              <a:defRPr sz="1800">
                <a:solidFill>
                  <a:schemeClr val="accent1"/>
                </a:solidFill>
                <a:latin typeface="Georgia" panose="02040502050405020303" pitchFamily="18" charset="0"/>
              </a:defRPr>
            </a:lvl1pPr>
          </a:lstStyle>
          <a:p>
            <a:pPr lvl="0"/>
            <a:r>
              <a:rPr lang="en-US"/>
              <a:t>Lorem ipsum dolor sit </a:t>
            </a:r>
            <a:r>
              <a:rPr lang="en-US" err="1"/>
              <a:t>amet</a:t>
            </a:r>
            <a:endParaRPr lang="en-US"/>
          </a:p>
        </p:txBody>
      </p:sp>
      <p:sp>
        <p:nvSpPr>
          <p:cNvPr id="37" name="Text Placeholder 22"/>
          <p:cNvSpPr>
            <a:spLocks noGrp="1"/>
          </p:cNvSpPr>
          <p:nvPr>
            <p:ph type="body" sz="quarter" idx="21" hasCustomPrompt="1"/>
          </p:nvPr>
        </p:nvSpPr>
        <p:spPr>
          <a:xfrm>
            <a:off x="4418703" y="4520848"/>
            <a:ext cx="3352800" cy="1330327"/>
          </a:xfrm>
          <a:prstGeom prst="rect">
            <a:avLst/>
          </a:prstGeom>
        </p:spPr>
        <p:txBody>
          <a:bodyPr lIns="0" anchor="ctr"/>
          <a:lstStyle>
            <a:lvl1pPr marL="0" indent="0">
              <a:lnSpc>
                <a:spcPct val="100000"/>
              </a:lnSpc>
              <a:spcAft>
                <a:spcPts val="1200"/>
              </a:spcAft>
              <a:buClr>
                <a:srgbClr val="FF545F"/>
              </a:buClr>
              <a:buFont typeface="Arial" panose="020B0604020202020204" pitchFamily="34" charset="0"/>
              <a:buNone/>
              <a:defRPr sz="1400">
                <a:solidFill>
                  <a:srgbClr val="063161"/>
                </a:solidFill>
                <a:latin typeface="Georgia" panose="02040502050405020303" pitchFamily="18" charset="0"/>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ea.</a:t>
            </a:r>
          </a:p>
        </p:txBody>
      </p:sp>
      <p:sp>
        <p:nvSpPr>
          <p:cNvPr id="38" name="Text Placeholder 22"/>
          <p:cNvSpPr>
            <a:spLocks noGrp="1"/>
          </p:cNvSpPr>
          <p:nvPr>
            <p:ph type="body" sz="quarter" idx="22" hasCustomPrompt="1"/>
          </p:nvPr>
        </p:nvSpPr>
        <p:spPr>
          <a:xfrm>
            <a:off x="4418703" y="3987447"/>
            <a:ext cx="3352800" cy="381000"/>
          </a:xfrm>
          <a:prstGeom prst="rect">
            <a:avLst/>
          </a:prstGeom>
        </p:spPr>
        <p:txBody>
          <a:bodyPr lIns="0" anchor="ctr"/>
          <a:lstStyle>
            <a:lvl1pPr marL="0" indent="0">
              <a:lnSpc>
                <a:spcPct val="100000"/>
              </a:lnSpc>
              <a:spcAft>
                <a:spcPts val="1200"/>
              </a:spcAft>
              <a:buClr>
                <a:srgbClr val="FF545F"/>
              </a:buClr>
              <a:buFont typeface="Arial" panose="020B0604020202020204" pitchFamily="34" charset="0"/>
              <a:buNone/>
              <a:defRPr sz="1800">
                <a:solidFill>
                  <a:schemeClr val="accent1"/>
                </a:solidFill>
                <a:latin typeface="Georgia" panose="02040502050405020303" pitchFamily="18" charset="0"/>
              </a:defRPr>
            </a:lvl1pPr>
          </a:lstStyle>
          <a:p>
            <a:pPr lvl="0"/>
            <a:r>
              <a:rPr lang="en-US"/>
              <a:t>Lorem ipsum dolor sit </a:t>
            </a:r>
            <a:r>
              <a:rPr lang="en-US" err="1"/>
              <a:t>amet</a:t>
            </a:r>
            <a:endParaRPr lang="en-US"/>
          </a:p>
        </p:txBody>
      </p:sp>
      <p:sp>
        <p:nvSpPr>
          <p:cNvPr id="40" name="Text Placeholder 22"/>
          <p:cNvSpPr>
            <a:spLocks noGrp="1"/>
          </p:cNvSpPr>
          <p:nvPr>
            <p:ph type="body" sz="quarter" idx="23" hasCustomPrompt="1"/>
          </p:nvPr>
        </p:nvSpPr>
        <p:spPr>
          <a:xfrm>
            <a:off x="8380207" y="4520848"/>
            <a:ext cx="3352800" cy="1330327"/>
          </a:xfrm>
          <a:prstGeom prst="rect">
            <a:avLst/>
          </a:prstGeom>
        </p:spPr>
        <p:txBody>
          <a:bodyPr lIns="0" anchor="ctr"/>
          <a:lstStyle>
            <a:lvl1pPr marL="0" indent="0">
              <a:lnSpc>
                <a:spcPct val="100000"/>
              </a:lnSpc>
              <a:spcAft>
                <a:spcPts val="1200"/>
              </a:spcAft>
              <a:buClr>
                <a:srgbClr val="FF545F"/>
              </a:buClr>
              <a:buFont typeface="Arial" panose="020B0604020202020204" pitchFamily="34" charset="0"/>
              <a:buNone/>
              <a:defRPr sz="1400">
                <a:solidFill>
                  <a:srgbClr val="063161"/>
                </a:solidFill>
                <a:latin typeface="Georgia" panose="02040502050405020303" pitchFamily="18" charset="0"/>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ea.</a:t>
            </a:r>
          </a:p>
        </p:txBody>
      </p:sp>
      <p:sp>
        <p:nvSpPr>
          <p:cNvPr id="41" name="Text Placeholder 22"/>
          <p:cNvSpPr>
            <a:spLocks noGrp="1"/>
          </p:cNvSpPr>
          <p:nvPr>
            <p:ph type="body" sz="quarter" idx="24" hasCustomPrompt="1"/>
          </p:nvPr>
        </p:nvSpPr>
        <p:spPr>
          <a:xfrm>
            <a:off x="8380207" y="3987447"/>
            <a:ext cx="3352800" cy="381000"/>
          </a:xfrm>
          <a:prstGeom prst="rect">
            <a:avLst/>
          </a:prstGeom>
        </p:spPr>
        <p:txBody>
          <a:bodyPr lIns="0" anchor="ctr"/>
          <a:lstStyle>
            <a:lvl1pPr marL="0" indent="0">
              <a:lnSpc>
                <a:spcPct val="100000"/>
              </a:lnSpc>
              <a:spcAft>
                <a:spcPts val="1200"/>
              </a:spcAft>
              <a:buClr>
                <a:srgbClr val="FF545F"/>
              </a:buClr>
              <a:buFont typeface="Arial" panose="020B0604020202020204" pitchFamily="34" charset="0"/>
              <a:buNone/>
              <a:defRPr sz="1800">
                <a:solidFill>
                  <a:schemeClr val="accent1"/>
                </a:solidFill>
                <a:latin typeface="Georgia" panose="02040502050405020303" pitchFamily="18" charset="0"/>
              </a:defRPr>
            </a:lvl1pPr>
          </a:lstStyle>
          <a:p>
            <a:pPr lvl="0"/>
            <a:r>
              <a:rPr lang="en-US"/>
              <a:t>Lorem ipsum dolor sit </a:t>
            </a:r>
            <a:r>
              <a:rPr lang="en-US" err="1"/>
              <a:t>amet</a:t>
            </a:r>
            <a:endParaRPr lang="en-US"/>
          </a:p>
        </p:txBody>
      </p:sp>
      <p:pic>
        <p:nvPicPr>
          <p:cNvPr id="19"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94219" y="6463445"/>
            <a:ext cx="838200" cy="308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 name="Text Placeholder 2"/>
          <p:cNvSpPr>
            <a:spLocks noGrp="1"/>
          </p:cNvSpPr>
          <p:nvPr>
            <p:ph type="body" sz="quarter" idx="25"/>
          </p:nvPr>
        </p:nvSpPr>
        <p:spPr>
          <a:xfrm>
            <a:off x="482600" y="29028"/>
            <a:ext cx="6604000" cy="228600"/>
          </a:xfrm>
          <a:prstGeom prst="rect">
            <a:avLst/>
          </a:prstGeom>
        </p:spPr>
        <p:txBody>
          <a:bodyPr lIns="0"/>
          <a:lstStyle>
            <a:lvl1pPr>
              <a:defRPr sz="100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194511146"/>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Content and Picture">
    <p:spTree>
      <p:nvGrpSpPr>
        <p:cNvPr id="1" name=""/>
        <p:cNvGrpSpPr/>
        <p:nvPr/>
      </p:nvGrpSpPr>
      <p:grpSpPr>
        <a:xfrm>
          <a:off x="0" y="0"/>
          <a:ext cx="0" cy="0"/>
          <a:chOff x="0" y="0"/>
          <a:chExt cx="0" cy="0"/>
        </a:xfrm>
      </p:grpSpPr>
      <p:sp>
        <p:nvSpPr>
          <p:cNvPr id="14" name="Text Placeholder 22"/>
          <p:cNvSpPr>
            <a:spLocks noGrp="1"/>
          </p:cNvSpPr>
          <p:nvPr>
            <p:ph type="body" sz="quarter" idx="11" hasCustomPrompt="1"/>
          </p:nvPr>
        </p:nvSpPr>
        <p:spPr>
          <a:xfrm>
            <a:off x="460744" y="471715"/>
            <a:ext cx="7235456" cy="533400"/>
          </a:xfrm>
          <a:prstGeom prst="rect">
            <a:avLst/>
          </a:prstGeom>
        </p:spPr>
        <p:txBody>
          <a:bodyPr lIns="0" anchor="ctr"/>
          <a:lstStyle>
            <a:lvl1pPr>
              <a:defRPr sz="3000" baseline="0">
                <a:solidFill>
                  <a:srgbClr val="063161"/>
                </a:solidFill>
                <a:latin typeface="Georgia" panose="02040502050405020303" pitchFamily="18" charset="0"/>
              </a:defRPr>
            </a:lvl1pPr>
          </a:lstStyle>
          <a:p>
            <a:pPr lvl="0"/>
            <a:r>
              <a:rPr lang="en-IN"/>
              <a:t>Content slide title goes here</a:t>
            </a:r>
            <a:endParaRPr lang="en-US"/>
          </a:p>
        </p:txBody>
      </p:sp>
      <p:sp>
        <p:nvSpPr>
          <p:cNvPr id="15" name="Text Placeholder 22"/>
          <p:cNvSpPr>
            <a:spLocks noGrp="1"/>
          </p:cNvSpPr>
          <p:nvPr>
            <p:ph type="body" sz="quarter" idx="12" hasCustomPrompt="1"/>
          </p:nvPr>
        </p:nvSpPr>
        <p:spPr>
          <a:xfrm>
            <a:off x="460744" y="980623"/>
            <a:ext cx="9673856" cy="533400"/>
          </a:xfrm>
          <a:prstGeom prst="rect">
            <a:avLst/>
          </a:prstGeom>
        </p:spPr>
        <p:txBody>
          <a:bodyPr lIns="0" anchor="ctr"/>
          <a:lstStyle>
            <a:lvl1pPr>
              <a:defRPr sz="2200">
                <a:solidFill>
                  <a:srgbClr val="063161"/>
                </a:solidFill>
                <a:latin typeface="Georgia" panose="02040502050405020303" pitchFamily="18" charset="0"/>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endParaRPr lang="en-US"/>
          </a:p>
        </p:txBody>
      </p:sp>
      <p:sp>
        <p:nvSpPr>
          <p:cNvPr id="16" name="Slide Number Placeholder 5"/>
          <p:cNvSpPr txBox="1">
            <a:spLocks/>
          </p:cNvSpPr>
          <p:nvPr userDrawn="1"/>
        </p:nvSpPr>
        <p:spPr>
          <a:xfrm>
            <a:off x="464595" y="6546567"/>
            <a:ext cx="682256" cy="215444"/>
          </a:xfrm>
          <a:prstGeom prst="rect">
            <a:avLst/>
          </a:prstGeom>
        </p:spPr>
        <p:txBody>
          <a:bodyPr lIns="0" tIns="0" rIns="0" bIns="0" anchor="ctr">
            <a:noAutofit/>
          </a:bodyPr>
          <a:lstStyle>
            <a:defPPr>
              <a:defRPr lang="en-US"/>
            </a:defPPr>
            <a:lvl1pPr marL="0" algn="l" defTabSz="914400" rtl="0" eaLnBrk="1" latinLnBrk="0" hangingPunct="1">
              <a:defRPr sz="800" kern="1200">
                <a:solidFill>
                  <a:srgbClr val="053061"/>
                </a:solidFill>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285110E-A93C-E24B-BA01-8EFF0EF70079}" type="slidenum">
              <a:rPr lang="en-US" sz="800" b="1" smtClean="0">
                <a:solidFill>
                  <a:schemeClr val="tx1"/>
                </a:solidFill>
                <a:latin typeface="+mn-lt"/>
              </a:rPr>
              <a:pPr/>
              <a:t>‹#›</a:t>
            </a:fld>
            <a:endParaRPr lang="en-US" sz="800" b="1">
              <a:solidFill>
                <a:schemeClr val="tx1"/>
              </a:solidFill>
              <a:latin typeface="+mn-lt"/>
            </a:endParaRPr>
          </a:p>
        </p:txBody>
      </p:sp>
      <p:sp>
        <p:nvSpPr>
          <p:cNvPr id="17" name="TextBox 16"/>
          <p:cNvSpPr txBox="1"/>
          <p:nvPr userDrawn="1"/>
        </p:nvSpPr>
        <p:spPr>
          <a:xfrm>
            <a:off x="805723" y="6546567"/>
            <a:ext cx="2361408" cy="215444"/>
          </a:xfrm>
          <a:prstGeom prst="rect">
            <a:avLst/>
          </a:prstGeom>
          <a:noFill/>
        </p:spPr>
        <p:txBody>
          <a:bodyPr wrap="square" lIns="0" tIns="0" rIns="0" bIns="0" rtlCol="0" anchor="ctr">
            <a:noAutofit/>
          </a:bodyPr>
          <a:lstStyle/>
          <a:p>
            <a:r>
              <a:rPr lang="en-US" sz="800">
                <a:solidFill>
                  <a:schemeClr val="tx1"/>
                </a:solidFill>
                <a:latin typeface="+mn-lt"/>
                <a:ea typeface="Georgia" charset="0"/>
                <a:cs typeface="Georgia" charset="0"/>
              </a:rPr>
              <a:t>© 2019 Copyright Genpact. All Rights Reserved.</a:t>
            </a:r>
          </a:p>
        </p:txBody>
      </p:sp>
      <p:pic>
        <p:nvPicPr>
          <p:cNvPr id="7"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94219" y="6463445"/>
            <a:ext cx="838200" cy="308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47350606"/>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Content and table">
    <p:spTree>
      <p:nvGrpSpPr>
        <p:cNvPr id="1" name=""/>
        <p:cNvGrpSpPr/>
        <p:nvPr/>
      </p:nvGrpSpPr>
      <p:grpSpPr>
        <a:xfrm>
          <a:off x="0" y="0"/>
          <a:ext cx="0" cy="0"/>
          <a:chOff x="0" y="0"/>
          <a:chExt cx="0" cy="0"/>
        </a:xfrm>
      </p:grpSpPr>
      <p:sp>
        <p:nvSpPr>
          <p:cNvPr id="3" name="Table Placeholder 2"/>
          <p:cNvSpPr>
            <a:spLocks noGrp="1"/>
          </p:cNvSpPr>
          <p:nvPr>
            <p:ph type="tbl" sz="quarter" idx="13"/>
          </p:nvPr>
        </p:nvSpPr>
        <p:spPr>
          <a:xfrm>
            <a:off x="460745" y="1828802"/>
            <a:ext cx="11272263" cy="3455987"/>
          </a:xfrm>
          <a:prstGeom prst="rect">
            <a:avLst/>
          </a:prstGeom>
        </p:spPr>
        <p:txBody>
          <a:bodyPr anchor="ctr"/>
          <a:lstStyle>
            <a:lvl1pPr>
              <a:defRPr>
                <a:solidFill>
                  <a:schemeClr val="accent3"/>
                </a:solidFill>
              </a:defRPr>
            </a:lvl1pPr>
          </a:lstStyle>
          <a:p>
            <a:endParaRPr lang="en-IN"/>
          </a:p>
        </p:txBody>
      </p:sp>
      <p:sp>
        <p:nvSpPr>
          <p:cNvPr id="14" name="Text Placeholder 22"/>
          <p:cNvSpPr>
            <a:spLocks noGrp="1"/>
          </p:cNvSpPr>
          <p:nvPr>
            <p:ph type="body" sz="quarter" idx="11" hasCustomPrompt="1"/>
          </p:nvPr>
        </p:nvSpPr>
        <p:spPr>
          <a:xfrm>
            <a:off x="460744" y="471715"/>
            <a:ext cx="7235456" cy="533400"/>
          </a:xfrm>
          <a:prstGeom prst="rect">
            <a:avLst/>
          </a:prstGeom>
        </p:spPr>
        <p:txBody>
          <a:bodyPr lIns="0" anchor="ctr"/>
          <a:lstStyle>
            <a:lvl1pPr>
              <a:defRPr sz="3000" baseline="0">
                <a:solidFill>
                  <a:srgbClr val="063161"/>
                </a:solidFill>
                <a:latin typeface="Georgia" panose="02040502050405020303" pitchFamily="18" charset="0"/>
              </a:defRPr>
            </a:lvl1pPr>
          </a:lstStyle>
          <a:p>
            <a:pPr lvl="0"/>
            <a:r>
              <a:rPr lang="en-IN"/>
              <a:t>Content slide title goes here</a:t>
            </a:r>
            <a:endParaRPr lang="en-US"/>
          </a:p>
        </p:txBody>
      </p:sp>
      <p:sp>
        <p:nvSpPr>
          <p:cNvPr id="15" name="Text Placeholder 22"/>
          <p:cNvSpPr>
            <a:spLocks noGrp="1"/>
          </p:cNvSpPr>
          <p:nvPr>
            <p:ph type="body" sz="quarter" idx="12" hasCustomPrompt="1"/>
          </p:nvPr>
        </p:nvSpPr>
        <p:spPr>
          <a:xfrm>
            <a:off x="460744" y="980623"/>
            <a:ext cx="9673856" cy="533400"/>
          </a:xfrm>
          <a:prstGeom prst="rect">
            <a:avLst/>
          </a:prstGeom>
        </p:spPr>
        <p:txBody>
          <a:bodyPr lIns="0" anchor="ctr"/>
          <a:lstStyle>
            <a:lvl1pPr>
              <a:defRPr sz="2200">
                <a:solidFill>
                  <a:srgbClr val="063161"/>
                </a:solidFill>
                <a:latin typeface="Georgia" panose="02040502050405020303" pitchFamily="18" charset="0"/>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endParaRPr lang="en-US"/>
          </a:p>
        </p:txBody>
      </p:sp>
      <p:sp>
        <p:nvSpPr>
          <p:cNvPr id="16" name="Slide Number Placeholder 5"/>
          <p:cNvSpPr txBox="1">
            <a:spLocks/>
          </p:cNvSpPr>
          <p:nvPr userDrawn="1"/>
        </p:nvSpPr>
        <p:spPr>
          <a:xfrm>
            <a:off x="464595" y="6546567"/>
            <a:ext cx="682256" cy="215444"/>
          </a:xfrm>
          <a:prstGeom prst="rect">
            <a:avLst/>
          </a:prstGeom>
        </p:spPr>
        <p:txBody>
          <a:bodyPr lIns="0" tIns="0" rIns="0" bIns="0" anchor="ctr">
            <a:noAutofit/>
          </a:bodyPr>
          <a:lstStyle>
            <a:defPPr>
              <a:defRPr lang="en-US"/>
            </a:defPPr>
            <a:lvl1pPr marL="0" algn="l" defTabSz="914400" rtl="0" eaLnBrk="1" latinLnBrk="0" hangingPunct="1">
              <a:defRPr sz="800" kern="1200">
                <a:solidFill>
                  <a:srgbClr val="053061"/>
                </a:solidFill>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285110E-A93C-E24B-BA01-8EFF0EF70079}" type="slidenum">
              <a:rPr lang="en-US" sz="800" b="1" smtClean="0">
                <a:solidFill>
                  <a:schemeClr val="tx1"/>
                </a:solidFill>
                <a:latin typeface="+mn-lt"/>
              </a:rPr>
              <a:pPr/>
              <a:t>‹#›</a:t>
            </a:fld>
            <a:endParaRPr lang="en-US" sz="800" b="1">
              <a:solidFill>
                <a:schemeClr val="tx1"/>
              </a:solidFill>
              <a:latin typeface="+mn-lt"/>
            </a:endParaRPr>
          </a:p>
        </p:txBody>
      </p:sp>
      <p:sp>
        <p:nvSpPr>
          <p:cNvPr id="17" name="TextBox 16"/>
          <p:cNvSpPr txBox="1"/>
          <p:nvPr userDrawn="1"/>
        </p:nvSpPr>
        <p:spPr>
          <a:xfrm>
            <a:off x="805723" y="6546567"/>
            <a:ext cx="2361408" cy="215444"/>
          </a:xfrm>
          <a:prstGeom prst="rect">
            <a:avLst/>
          </a:prstGeom>
          <a:noFill/>
        </p:spPr>
        <p:txBody>
          <a:bodyPr wrap="square" lIns="0" tIns="0" rIns="0" bIns="0" rtlCol="0" anchor="ctr">
            <a:noAutofit/>
          </a:bodyPr>
          <a:lstStyle/>
          <a:p>
            <a:r>
              <a:rPr lang="en-US" sz="800">
                <a:solidFill>
                  <a:schemeClr val="tx1"/>
                </a:solidFill>
                <a:latin typeface="+mn-lt"/>
                <a:ea typeface="Georgia" charset="0"/>
                <a:cs typeface="Georgia" charset="0"/>
              </a:rPr>
              <a:t>© 2019 Copyright Genpact. All Rights Reserved.</a:t>
            </a:r>
          </a:p>
        </p:txBody>
      </p:sp>
      <p:pic>
        <p:nvPicPr>
          <p:cNvPr id="8"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94219" y="6463445"/>
            <a:ext cx="838200" cy="308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91338847"/>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Content and chart">
    <p:spTree>
      <p:nvGrpSpPr>
        <p:cNvPr id="1" name=""/>
        <p:cNvGrpSpPr/>
        <p:nvPr/>
      </p:nvGrpSpPr>
      <p:grpSpPr>
        <a:xfrm>
          <a:off x="0" y="0"/>
          <a:ext cx="0" cy="0"/>
          <a:chOff x="0" y="0"/>
          <a:chExt cx="0" cy="0"/>
        </a:xfrm>
      </p:grpSpPr>
      <p:sp>
        <p:nvSpPr>
          <p:cNvPr id="9" name="Text Placeholder 22"/>
          <p:cNvSpPr>
            <a:spLocks noGrp="1"/>
          </p:cNvSpPr>
          <p:nvPr>
            <p:ph type="body" sz="quarter" idx="11" hasCustomPrompt="1"/>
          </p:nvPr>
        </p:nvSpPr>
        <p:spPr>
          <a:xfrm>
            <a:off x="460744" y="465346"/>
            <a:ext cx="5482856" cy="533400"/>
          </a:xfrm>
          <a:prstGeom prst="rect">
            <a:avLst/>
          </a:prstGeom>
        </p:spPr>
        <p:txBody>
          <a:bodyPr lIns="0"/>
          <a:lstStyle>
            <a:lvl1pPr>
              <a:defRPr sz="3000">
                <a:solidFill>
                  <a:srgbClr val="063161"/>
                </a:solidFill>
                <a:latin typeface="Georgia" panose="02040502050405020303" pitchFamily="18" charset="0"/>
              </a:defRPr>
            </a:lvl1pPr>
          </a:lstStyle>
          <a:p>
            <a:pPr lvl="0"/>
            <a:r>
              <a:rPr lang="en-IN"/>
              <a:t>Content slide title goes here</a:t>
            </a:r>
            <a:endParaRPr lang="en-US"/>
          </a:p>
        </p:txBody>
      </p:sp>
      <p:sp>
        <p:nvSpPr>
          <p:cNvPr id="10" name="Text Placeholder 22"/>
          <p:cNvSpPr>
            <a:spLocks noGrp="1"/>
          </p:cNvSpPr>
          <p:nvPr>
            <p:ph type="body" sz="quarter" idx="12" hasCustomPrompt="1"/>
          </p:nvPr>
        </p:nvSpPr>
        <p:spPr>
          <a:xfrm>
            <a:off x="460744" y="1031404"/>
            <a:ext cx="7540256" cy="533400"/>
          </a:xfrm>
          <a:prstGeom prst="rect">
            <a:avLst/>
          </a:prstGeom>
        </p:spPr>
        <p:txBody>
          <a:bodyPr lIns="0"/>
          <a:lstStyle>
            <a:lvl1pPr>
              <a:defRPr sz="2200">
                <a:solidFill>
                  <a:srgbClr val="063161"/>
                </a:solidFill>
                <a:latin typeface="Georgia" panose="02040502050405020303" pitchFamily="18" charset="0"/>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endParaRPr lang="en-US"/>
          </a:p>
        </p:txBody>
      </p:sp>
      <p:sp>
        <p:nvSpPr>
          <p:cNvPr id="25" name="Text Placeholder 22"/>
          <p:cNvSpPr>
            <a:spLocks noGrp="1"/>
          </p:cNvSpPr>
          <p:nvPr>
            <p:ph type="body" sz="quarter" idx="13" hasCustomPrompt="1"/>
          </p:nvPr>
        </p:nvSpPr>
        <p:spPr>
          <a:xfrm>
            <a:off x="457200" y="1822752"/>
            <a:ext cx="6404344" cy="3429000"/>
          </a:xfrm>
          <a:prstGeom prst="rect">
            <a:avLst/>
          </a:prstGeom>
        </p:spPr>
        <p:txBody>
          <a:bodyPr lIns="0"/>
          <a:lstStyle>
            <a:lvl1pPr marL="0" indent="0">
              <a:buClr>
                <a:srgbClr val="FF545F"/>
              </a:buClr>
              <a:buFont typeface="Arial" panose="020B0604020202020204" pitchFamily="34" charset="0"/>
              <a:buNone/>
              <a:defRPr sz="1600">
                <a:solidFill>
                  <a:srgbClr val="063161"/>
                </a:solidFill>
                <a:latin typeface="Georgia" panose="02040502050405020303" pitchFamily="18" charset="0"/>
              </a:defRPr>
            </a:lvl1pPr>
            <a:lvl2pPr>
              <a:defRPr sz="1400">
                <a:solidFill>
                  <a:srgbClr val="073262"/>
                </a:solidFill>
              </a:defRPr>
            </a:lvl2pPr>
            <a:lvl3pPr>
              <a:defRPr sz="1200">
                <a:solidFill>
                  <a:srgbClr val="073262"/>
                </a:solidFill>
              </a:defRPr>
            </a:lvl3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a:t>
            </a:r>
            <a:r>
              <a:rPr lang="en-US" err="1"/>
              <a:t>dolore</a:t>
            </a:r>
            <a:r>
              <a:rPr lang="en-US"/>
              <a:t>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a:t>
            </a:r>
            <a:r>
              <a:rPr lang="en-US" err="1"/>
              <a:t>Sed</a:t>
            </a:r>
            <a:r>
              <a:rPr lang="en-US"/>
              <a:t> </a:t>
            </a:r>
            <a:r>
              <a:rPr lang="en-US" err="1"/>
              <a:t>ut</a:t>
            </a:r>
            <a:r>
              <a:rPr lang="en-US"/>
              <a:t> </a:t>
            </a:r>
            <a:r>
              <a:rPr lang="en-US" err="1"/>
              <a:t>perspiciatis</a:t>
            </a:r>
            <a:r>
              <a:rPr lang="en-US"/>
              <a:t> </a:t>
            </a:r>
            <a:r>
              <a:rPr lang="en-US" err="1"/>
              <a:t>unde</a:t>
            </a:r>
            <a:r>
              <a:rPr lang="en-US"/>
              <a:t> </a:t>
            </a:r>
            <a:r>
              <a:rPr lang="en-US" err="1"/>
              <a:t>omnis</a:t>
            </a:r>
            <a:r>
              <a:rPr lang="en-US"/>
              <a:t> </a:t>
            </a:r>
            <a:r>
              <a:rPr lang="en-US" err="1"/>
              <a:t>iste</a:t>
            </a:r>
            <a:r>
              <a:rPr lang="en-US"/>
              <a:t> </a:t>
            </a:r>
            <a:r>
              <a:rPr lang="en-US" err="1"/>
              <a:t>natus</a:t>
            </a:r>
            <a:r>
              <a:rPr lang="en-US"/>
              <a:t> error sit </a:t>
            </a:r>
            <a:r>
              <a:rPr lang="en-US" err="1"/>
              <a:t>voluptatem</a:t>
            </a:r>
            <a:r>
              <a:rPr lang="en-US"/>
              <a:t> </a:t>
            </a:r>
            <a:r>
              <a:rPr lang="en-US" err="1"/>
              <a:t>accusantium</a:t>
            </a:r>
            <a:r>
              <a:rPr lang="en-US"/>
              <a:t> </a:t>
            </a:r>
            <a:r>
              <a:rPr lang="en-US" err="1"/>
              <a:t>doloremque</a:t>
            </a:r>
            <a:r>
              <a:rPr lang="en-US"/>
              <a:t> </a:t>
            </a:r>
            <a:r>
              <a:rPr lang="en-US" err="1"/>
              <a:t>laudantium</a:t>
            </a:r>
            <a:r>
              <a:rPr lang="en-US"/>
              <a:t>, </a:t>
            </a:r>
            <a:r>
              <a:rPr lang="en-US" err="1"/>
              <a:t>totam</a:t>
            </a:r>
            <a:r>
              <a:rPr lang="en-US"/>
              <a:t> rem </a:t>
            </a:r>
            <a:r>
              <a:rPr lang="en-US" err="1"/>
              <a:t>aperiam</a:t>
            </a:r>
            <a:r>
              <a:rPr lang="en-US"/>
              <a:t>, </a:t>
            </a:r>
            <a:r>
              <a:rPr lang="en-US" err="1"/>
              <a:t>eaque</a:t>
            </a:r>
            <a:r>
              <a:rPr lang="en-US"/>
              <a:t> </a:t>
            </a:r>
            <a:r>
              <a:rPr lang="en-US" err="1"/>
              <a:t>ipsa</a:t>
            </a:r>
            <a:r>
              <a:rPr lang="en-US"/>
              <a:t> quae ab </a:t>
            </a:r>
            <a:r>
              <a:rPr lang="en-US" err="1"/>
              <a:t>illo</a:t>
            </a:r>
            <a:r>
              <a:rPr lang="en-US"/>
              <a:t> </a:t>
            </a:r>
            <a:r>
              <a:rPr lang="en-US" err="1"/>
              <a:t>inventore</a:t>
            </a:r>
            <a:r>
              <a:rPr lang="en-US"/>
              <a:t> </a:t>
            </a:r>
            <a:r>
              <a:rPr lang="en-US" err="1"/>
              <a:t>veritatis</a:t>
            </a:r>
            <a:r>
              <a:rPr lang="en-US"/>
              <a:t> et quasi </a:t>
            </a:r>
            <a:r>
              <a:rPr lang="en-US" err="1"/>
              <a:t>architecto</a:t>
            </a:r>
            <a:r>
              <a:rPr lang="en-US"/>
              <a:t> </a:t>
            </a:r>
            <a:r>
              <a:rPr lang="en-US" err="1"/>
              <a:t>beatae</a:t>
            </a:r>
            <a:r>
              <a:rPr lang="en-US"/>
              <a:t> vitae dicta </a:t>
            </a:r>
            <a:r>
              <a:rPr lang="en-US" err="1"/>
              <a:t>sunt</a:t>
            </a:r>
            <a:r>
              <a:rPr lang="en-US"/>
              <a:t> </a:t>
            </a:r>
            <a:r>
              <a:rPr lang="en-US" err="1"/>
              <a:t>explicabo</a:t>
            </a:r>
            <a:r>
              <a:rPr lang="en-US"/>
              <a:t>.</a:t>
            </a:r>
          </a:p>
        </p:txBody>
      </p:sp>
      <p:sp>
        <p:nvSpPr>
          <p:cNvPr id="36" name="Text Placeholder 22"/>
          <p:cNvSpPr>
            <a:spLocks noGrp="1"/>
          </p:cNvSpPr>
          <p:nvPr>
            <p:ph type="body" sz="quarter" idx="14" hasCustomPrompt="1"/>
          </p:nvPr>
        </p:nvSpPr>
        <p:spPr>
          <a:xfrm>
            <a:off x="7391400" y="4635802"/>
            <a:ext cx="4343400" cy="533400"/>
          </a:xfrm>
          <a:prstGeom prst="rect">
            <a:avLst/>
          </a:prstGeom>
        </p:spPr>
        <p:txBody>
          <a:bodyPr/>
          <a:lstStyle>
            <a:lvl1pPr marL="0" indent="0" algn="ctr">
              <a:buClr>
                <a:srgbClr val="FF545F"/>
              </a:buClr>
              <a:buFont typeface="Arial" panose="020B0604020202020204" pitchFamily="34" charset="0"/>
              <a:buNone/>
              <a:defRPr sz="1050">
                <a:solidFill>
                  <a:srgbClr val="063161"/>
                </a:solidFill>
                <a:latin typeface="Georgia" panose="02040502050405020303" pitchFamily="18" charset="0"/>
              </a:defRPr>
            </a:lvl1pPr>
          </a:lstStyle>
          <a:p>
            <a:pPr lvl="0"/>
            <a:r>
              <a:rPr lang="en-US"/>
              <a:t>Chart 1: Lorem ipsum dolor sit </a:t>
            </a:r>
            <a:r>
              <a:rPr lang="en-US" err="1"/>
              <a:t>amet</a:t>
            </a:r>
            <a:r>
              <a:rPr lang="en-US"/>
              <a:t>, </a:t>
            </a:r>
            <a:r>
              <a:rPr lang="en-US" err="1"/>
              <a:t>consectetur</a:t>
            </a:r>
            <a:r>
              <a:rPr lang="en-US"/>
              <a:t> </a:t>
            </a:r>
            <a:r>
              <a:rPr lang="en-US" err="1"/>
              <a:t>adipisicing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endParaRPr lang="en-US"/>
          </a:p>
        </p:txBody>
      </p:sp>
      <p:sp>
        <p:nvSpPr>
          <p:cNvPr id="38" name="Chart Placeholder 37"/>
          <p:cNvSpPr>
            <a:spLocks noGrp="1"/>
          </p:cNvSpPr>
          <p:nvPr>
            <p:ph type="chart" sz="quarter" idx="15"/>
          </p:nvPr>
        </p:nvSpPr>
        <p:spPr>
          <a:xfrm>
            <a:off x="7391400" y="1822752"/>
            <a:ext cx="4343400" cy="2691908"/>
          </a:xfrm>
          <a:prstGeom prst="rect">
            <a:avLst/>
          </a:prstGeom>
        </p:spPr>
        <p:txBody>
          <a:bodyPr/>
          <a:lstStyle>
            <a:lvl1pPr>
              <a:defRPr lang="en-IN" sz="1800" dirty="0">
                <a:solidFill>
                  <a:srgbClr val="063161"/>
                </a:solidFill>
                <a:latin typeface="Georgia" panose="02040502050405020303" pitchFamily="18" charset="0"/>
                <a:ea typeface="+mn-ea"/>
                <a:cs typeface="+mn-cs"/>
              </a:defRPr>
            </a:lvl1pPr>
          </a:lstStyle>
          <a:p>
            <a:endParaRPr lang="en-IN"/>
          </a:p>
        </p:txBody>
      </p:sp>
      <p:sp>
        <p:nvSpPr>
          <p:cNvPr id="22" name="Slide Number Placeholder 5"/>
          <p:cNvSpPr txBox="1">
            <a:spLocks/>
          </p:cNvSpPr>
          <p:nvPr userDrawn="1"/>
        </p:nvSpPr>
        <p:spPr>
          <a:xfrm>
            <a:off x="464595" y="6546567"/>
            <a:ext cx="682256" cy="215444"/>
          </a:xfrm>
          <a:prstGeom prst="rect">
            <a:avLst/>
          </a:prstGeom>
        </p:spPr>
        <p:txBody>
          <a:bodyPr lIns="0" tIns="0" rIns="0" bIns="0" anchor="ctr">
            <a:noAutofit/>
          </a:bodyPr>
          <a:lstStyle>
            <a:defPPr>
              <a:defRPr lang="en-US"/>
            </a:defPPr>
            <a:lvl1pPr marL="0" algn="l" defTabSz="914400" rtl="0" eaLnBrk="1" latinLnBrk="0" hangingPunct="1">
              <a:defRPr sz="800" kern="1200">
                <a:solidFill>
                  <a:srgbClr val="053061"/>
                </a:solidFill>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285110E-A93C-E24B-BA01-8EFF0EF70079}" type="slidenum">
              <a:rPr lang="en-US" sz="800" b="1" smtClean="0">
                <a:solidFill>
                  <a:schemeClr val="tx1"/>
                </a:solidFill>
                <a:latin typeface="+mn-lt"/>
              </a:rPr>
              <a:pPr/>
              <a:t>‹#›</a:t>
            </a:fld>
            <a:endParaRPr lang="en-US" sz="800" b="1">
              <a:solidFill>
                <a:schemeClr val="tx1"/>
              </a:solidFill>
              <a:latin typeface="+mn-lt"/>
            </a:endParaRPr>
          </a:p>
        </p:txBody>
      </p:sp>
      <p:sp>
        <p:nvSpPr>
          <p:cNvPr id="23" name="TextBox 22"/>
          <p:cNvSpPr txBox="1"/>
          <p:nvPr userDrawn="1"/>
        </p:nvSpPr>
        <p:spPr>
          <a:xfrm>
            <a:off x="805723" y="6546567"/>
            <a:ext cx="2361408" cy="215444"/>
          </a:xfrm>
          <a:prstGeom prst="rect">
            <a:avLst/>
          </a:prstGeom>
          <a:noFill/>
        </p:spPr>
        <p:txBody>
          <a:bodyPr wrap="square" lIns="0" tIns="0" rIns="0" bIns="0" rtlCol="0" anchor="ctr">
            <a:noAutofit/>
          </a:bodyPr>
          <a:lstStyle/>
          <a:p>
            <a:r>
              <a:rPr lang="en-US" sz="800">
                <a:solidFill>
                  <a:schemeClr val="tx1"/>
                </a:solidFill>
                <a:latin typeface="+mn-lt"/>
                <a:ea typeface="Georgia" charset="0"/>
                <a:cs typeface="Georgia" charset="0"/>
              </a:rPr>
              <a:t>© 2019 Copyright Genpact. All Rights Reserved.</a:t>
            </a:r>
          </a:p>
        </p:txBody>
      </p:sp>
      <p:pic>
        <p:nvPicPr>
          <p:cNvPr id="11"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94219" y="6463445"/>
            <a:ext cx="838200" cy="308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8200603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ivider Slid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0" y="0"/>
            <a:ext cx="12192000" cy="6858000"/>
          </a:xfrm>
          <a:prstGeom prst="rect">
            <a:avLst/>
          </a:prstGeom>
        </p:spPr>
      </p:pic>
      <p:sp>
        <p:nvSpPr>
          <p:cNvPr id="4" name="Slide Number Placeholder 5"/>
          <p:cNvSpPr txBox="1">
            <a:spLocks/>
          </p:cNvSpPr>
          <p:nvPr userDrawn="1"/>
        </p:nvSpPr>
        <p:spPr>
          <a:xfrm>
            <a:off x="228600" y="6546567"/>
            <a:ext cx="682256" cy="215444"/>
          </a:xfrm>
          <a:prstGeom prst="rect">
            <a:avLst/>
          </a:prstGeom>
        </p:spPr>
        <p:txBody>
          <a:bodyPr lIns="0" tIns="0" rIns="0" bIns="0" anchor="ctr">
            <a:noAutofit/>
          </a:bodyPr>
          <a:lstStyle>
            <a:defPPr>
              <a:defRPr lang="en-US"/>
            </a:defPPr>
            <a:lvl1pPr marL="0" algn="l" defTabSz="914400" rtl="0" eaLnBrk="1" latinLnBrk="0" hangingPunct="1">
              <a:defRPr sz="800" kern="1200">
                <a:solidFill>
                  <a:srgbClr val="053061"/>
                </a:solidFill>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285110E-A93C-E24B-BA01-8EFF0EF70079}" type="slidenum">
              <a:rPr lang="en-US" b="1" smtClean="0">
                <a:solidFill>
                  <a:schemeClr val="bg1"/>
                </a:solidFill>
                <a:latin typeface="+mn-lt"/>
              </a:rPr>
              <a:pPr/>
              <a:t>‹#›</a:t>
            </a:fld>
            <a:endParaRPr lang="en-US" b="1">
              <a:solidFill>
                <a:schemeClr val="bg1"/>
              </a:solidFill>
              <a:latin typeface="+mn-lt"/>
            </a:endParaRPr>
          </a:p>
        </p:txBody>
      </p:sp>
      <p:sp>
        <p:nvSpPr>
          <p:cNvPr id="5" name="TextBox 4"/>
          <p:cNvSpPr txBox="1"/>
          <p:nvPr userDrawn="1"/>
        </p:nvSpPr>
        <p:spPr>
          <a:xfrm>
            <a:off x="569728" y="6546567"/>
            <a:ext cx="2361408" cy="215444"/>
          </a:xfrm>
          <a:prstGeom prst="rect">
            <a:avLst/>
          </a:prstGeom>
          <a:noFill/>
        </p:spPr>
        <p:txBody>
          <a:bodyPr wrap="square" lIns="0" tIns="0" rIns="0" bIns="0" rtlCol="0" anchor="ctr">
            <a:noAutofit/>
          </a:bodyPr>
          <a:lstStyle/>
          <a:p>
            <a:r>
              <a:rPr lang="en-US" sz="800">
                <a:solidFill>
                  <a:schemeClr val="bg1"/>
                </a:solidFill>
                <a:latin typeface="+mn-lt"/>
                <a:ea typeface="Georgia" charset="0"/>
                <a:cs typeface="Georgia" charset="0"/>
              </a:rPr>
              <a:t>® 2019 Copyright Genpact. All Rights Reserved.</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74375" y="6446360"/>
            <a:ext cx="868156" cy="340728"/>
          </a:xfrm>
          <a:prstGeom prst="rect">
            <a:avLst/>
          </a:prstGeom>
        </p:spPr>
      </p:pic>
      <p:sp>
        <p:nvSpPr>
          <p:cNvPr id="8" name="Text Placeholder 7"/>
          <p:cNvSpPr>
            <a:spLocks noGrp="1"/>
          </p:cNvSpPr>
          <p:nvPr>
            <p:ph type="body" sz="quarter" idx="10" hasCustomPrompt="1"/>
          </p:nvPr>
        </p:nvSpPr>
        <p:spPr>
          <a:xfrm>
            <a:off x="228600" y="1571172"/>
            <a:ext cx="7239000" cy="2344057"/>
          </a:xfrm>
          <a:prstGeom prst="rect">
            <a:avLst/>
          </a:prstGeom>
        </p:spPr>
        <p:txBody>
          <a:bodyPr lIns="0" rIns="91440" anchor="b"/>
          <a:lstStyle>
            <a:lvl1pPr>
              <a:defRPr sz="4800">
                <a:solidFill>
                  <a:schemeClr val="bg1"/>
                </a:solidFill>
              </a:defRPr>
            </a:lvl1pPr>
            <a:lvl2pPr>
              <a:defRPr sz="4800">
                <a:solidFill>
                  <a:schemeClr val="bg1"/>
                </a:solidFill>
              </a:defRPr>
            </a:lvl2pPr>
            <a:lvl3pPr>
              <a:defRPr sz="4800">
                <a:solidFill>
                  <a:schemeClr val="bg1"/>
                </a:solidFill>
              </a:defRPr>
            </a:lvl3pPr>
            <a:lvl4pPr>
              <a:defRPr sz="4800">
                <a:solidFill>
                  <a:schemeClr val="bg1"/>
                </a:solidFill>
              </a:defRPr>
            </a:lvl4pPr>
            <a:lvl5pPr>
              <a:defRPr sz="4800">
                <a:solidFill>
                  <a:schemeClr val="bg1"/>
                </a:solidFill>
              </a:defRPr>
            </a:lvl5pPr>
          </a:lstStyle>
          <a:p>
            <a:r>
              <a:rPr lang="en-US" sz="4800">
                <a:solidFill>
                  <a:schemeClr val="bg1"/>
                </a:solidFill>
              </a:rPr>
              <a:t>Divider slide options Lorem ipsum dolor</a:t>
            </a:r>
          </a:p>
        </p:txBody>
      </p:sp>
      <p:sp>
        <p:nvSpPr>
          <p:cNvPr id="11" name="Text Placeholder 10"/>
          <p:cNvSpPr>
            <a:spLocks noGrp="1"/>
          </p:cNvSpPr>
          <p:nvPr>
            <p:ph type="body" sz="quarter" idx="11" hasCustomPrompt="1"/>
          </p:nvPr>
        </p:nvSpPr>
        <p:spPr>
          <a:xfrm>
            <a:off x="228600" y="4161972"/>
            <a:ext cx="7239000" cy="381000"/>
          </a:xfrm>
          <a:prstGeom prst="rect">
            <a:avLst/>
          </a:prstGeom>
        </p:spPr>
        <p:txBody>
          <a:bodyPr lIns="0" rIns="91440" anchor="ctr"/>
          <a:lstStyle>
            <a:lvl1pPr>
              <a:defRPr sz="1800">
                <a:solidFill>
                  <a:schemeClr val="bg1"/>
                </a:solidFill>
                <a:latin typeface="+mj-lt"/>
              </a:defRPr>
            </a:lvl1pPr>
            <a:lvl2pPr>
              <a:defRPr>
                <a:solidFill>
                  <a:schemeClr val="bg1"/>
                </a:solidFill>
                <a:latin typeface="Calibri" panose="020F0502020204030204" pitchFamily="34" charset="0"/>
              </a:defRPr>
            </a:lvl2pPr>
            <a:lvl3pPr>
              <a:defRPr>
                <a:solidFill>
                  <a:schemeClr val="bg1"/>
                </a:solidFill>
                <a:latin typeface="Calibri" panose="020F0502020204030204" pitchFamily="34" charset="0"/>
              </a:defRPr>
            </a:lvl3pPr>
            <a:lvl4pPr>
              <a:defRPr>
                <a:solidFill>
                  <a:schemeClr val="bg1"/>
                </a:solidFill>
                <a:latin typeface="Calibri" panose="020F0502020204030204" pitchFamily="34" charset="0"/>
              </a:defRPr>
            </a:lvl4pPr>
            <a:lvl5pPr>
              <a:defRPr>
                <a:solidFill>
                  <a:schemeClr val="bg1"/>
                </a:solidFill>
                <a:latin typeface="Calibri" panose="020F0502020204030204" pitchFamily="34" charset="0"/>
              </a:defRPr>
            </a:lvl5pPr>
          </a:lstStyle>
          <a:p>
            <a:pPr lvl="0"/>
            <a:r>
              <a:rPr lang="en-US"/>
              <a:t>Subtitle, if needed</a:t>
            </a:r>
            <a:endParaRPr lang="en-IN"/>
          </a:p>
        </p:txBody>
      </p:sp>
    </p:spTree>
    <p:extLst>
      <p:ext uri="{BB962C8B-B14F-4D97-AF65-F5344CB8AC3E}">
        <p14:creationId xmlns:p14="http://schemas.microsoft.com/office/powerpoint/2010/main" val="1039430563"/>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Picture and content">
    <p:spTree>
      <p:nvGrpSpPr>
        <p:cNvPr id="1" name=""/>
        <p:cNvGrpSpPr/>
        <p:nvPr/>
      </p:nvGrpSpPr>
      <p:grpSpPr>
        <a:xfrm>
          <a:off x="0" y="0"/>
          <a:ext cx="0" cy="0"/>
          <a:chOff x="0" y="0"/>
          <a:chExt cx="0" cy="0"/>
        </a:xfrm>
      </p:grpSpPr>
      <p:sp>
        <p:nvSpPr>
          <p:cNvPr id="9" name="Text Placeholder 22"/>
          <p:cNvSpPr>
            <a:spLocks noGrp="1"/>
          </p:cNvSpPr>
          <p:nvPr>
            <p:ph type="body" sz="quarter" idx="11" hasCustomPrompt="1"/>
          </p:nvPr>
        </p:nvSpPr>
        <p:spPr>
          <a:xfrm>
            <a:off x="457200" y="460357"/>
            <a:ext cx="5638800" cy="533400"/>
          </a:xfrm>
          <a:prstGeom prst="rect">
            <a:avLst/>
          </a:prstGeom>
        </p:spPr>
        <p:txBody>
          <a:bodyPr lIns="0"/>
          <a:lstStyle>
            <a:lvl1pPr>
              <a:defRPr sz="3000">
                <a:solidFill>
                  <a:srgbClr val="063161"/>
                </a:solidFill>
                <a:latin typeface="Georgia" panose="02040502050405020303" pitchFamily="18" charset="0"/>
              </a:defRPr>
            </a:lvl1pPr>
          </a:lstStyle>
          <a:p>
            <a:pPr lvl="0"/>
            <a:r>
              <a:rPr lang="en-IN"/>
              <a:t>Content slide title goes here</a:t>
            </a:r>
            <a:endParaRPr lang="en-US"/>
          </a:p>
        </p:txBody>
      </p:sp>
      <p:sp>
        <p:nvSpPr>
          <p:cNvPr id="10" name="Text Placeholder 22"/>
          <p:cNvSpPr>
            <a:spLocks noGrp="1"/>
          </p:cNvSpPr>
          <p:nvPr>
            <p:ph type="body" sz="quarter" idx="12" hasCustomPrompt="1"/>
          </p:nvPr>
        </p:nvSpPr>
        <p:spPr>
          <a:xfrm>
            <a:off x="457200" y="1031857"/>
            <a:ext cx="8077200" cy="533400"/>
          </a:xfrm>
          <a:prstGeom prst="rect">
            <a:avLst/>
          </a:prstGeom>
        </p:spPr>
        <p:txBody>
          <a:bodyPr lIns="0"/>
          <a:lstStyle>
            <a:lvl1pPr>
              <a:defRPr sz="2200">
                <a:solidFill>
                  <a:srgbClr val="063161"/>
                </a:solidFill>
                <a:latin typeface="Georgia" panose="02040502050405020303" pitchFamily="18" charset="0"/>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endParaRPr lang="en-US"/>
          </a:p>
        </p:txBody>
      </p:sp>
      <p:sp>
        <p:nvSpPr>
          <p:cNvPr id="25" name="Text Placeholder 22"/>
          <p:cNvSpPr>
            <a:spLocks noGrp="1"/>
          </p:cNvSpPr>
          <p:nvPr>
            <p:ph type="body" sz="quarter" idx="13" hasCustomPrompt="1"/>
          </p:nvPr>
        </p:nvSpPr>
        <p:spPr>
          <a:xfrm>
            <a:off x="6629400" y="1831957"/>
            <a:ext cx="5105400" cy="533400"/>
          </a:xfrm>
          <a:prstGeom prst="rect">
            <a:avLst/>
          </a:prstGeom>
        </p:spPr>
        <p:txBody>
          <a:bodyPr lIns="0"/>
          <a:lstStyle>
            <a:lvl1pPr marL="0" indent="0">
              <a:buClr>
                <a:srgbClr val="FF545F"/>
              </a:buClr>
              <a:buFont typeface="Arial" panose="020B0604020202020204" pitchFamily="34" charset="0"/>
              <a:buNone/>
              <a:defRPr sz="2000">
                <a:solidFill>
                  <a:schemeClr val="accent1"/>
                </a:solidFill>
                <a:latin typeface="Georgia" panose="02040502050405020303" pitchFamily="18" charset="0"/>
              </a:defRPr>
            </a:lvl1pPr>
          </a:lstStyle>
          <a:p>
            <a:pPr lvl="0"/>
            <a:r>
              <a:rPr lang="en-US"/>
              <a:t>Lorem ipsum dolor sit </a:t>
            </a:r>
            <a:r>
              <a:rPr lang="en-US" err="1"/>
              <a:t>amet</a:t>
            </a:r>
            <a:r>
              <a:rPr lang="en-US"/>
              <a:t>, </a:t>
            </a:r>
            <a:r>
              <a:rPr lang="en-US" err="1"/>
              <a:t>consectetur</a:t>
            </a:r>
            <a:endParaRPr lang="en-US"/>
          </a:p>
        </p:txBody>
      </p:sp>
      <p:sp>
        <p:nvSpPr>
          <p:cNvPr id="3" name="Picture Placeholder 2"/>
          <p:cNvSpPr>
            <a:spLocks noGrp="1"/>
          </p:cNvSpPr>
          <p:nvPr>
            <p:ph type="pic" sz="quarter" idx="14"/>
          </p:nvPr>
        </p:nvSpPr>
        <p:spPr>
          <a:xfrm>
            <a:off x="457200" y="1846471"/>
            <a:ext cx="6019800" cy="3962400"/>
          </a:xfrm>
          <a:prstGeom prst="rect">
            <a:avLst/>
          </a:prstGeom>
        </p:spPr>
        <p:txBody>
          <a:bodyPr/>
          <a:lstStyle>
            <a:lvl1pPr>
              <a:defRPr>
                <a:solidFill>
                  <a:schemeClr val="accent3"/>
                </a:solidFill>
              </a:defRPr>
            </a:lvl1pPr>
          </a:lstStyle>
          <a:p>
            <a:endParaRPr lang="en-IN"/>
          </a:p>
        </p:txBody>
      </p:sp>
      <p:sp>
        <p:nvSpPr>
          <p:cNvPr id="22" name="Text Placeholder 22"/>
          <p:cNvSpPr>
            <a:spLocks noGrp="1"/>
          </p:cNvSpPr>
          <p:nvPr>
            <p:ph type="body" sz="quarter" idx="15" hasCustomPrompt="1"/>
          </p:nvPr>
        </p:nvSpPr>
        <p:spPr>
          <a:xfrm>
            <a:off x="6629400" y="2365357"/>
            <a:ext cx="5105400" cy="3429000"/>
          </a:xfrm>
          <a:prstGeom prst="rect">
            <a:avLst/>
          </a:prstGeom>
        </p:spPr>
        <p:txBody>
          <a:bodyPr lIns="0"/>
          <a:lstStyle>
            <a:lvl1pPr marL="0" indent="0">
              <a:buClr>
                <a:srgbClr val="FF545F"/>
              </a:buClr>
              <a:buFont typeface="Arial" panose="020B0604020202020204" pitchFamily="34" charset="0"/>
              <a:buNone/>
              <a:defRPr sz="1600">
                <a:solidFill>
                  <a:schemeClr val="tx1"/>
                </a:solidFill>
                <a:latin typeface="Georgia" panose="02040502050405020303" pitchFamily="18" charset="0"/>
              </a:defRPr>
            </a:lvl1pPr>
            <a:lvl2pPr>
              <a:defRPr sz="1400">
                <a:solidFill>
                  <a:srgbClr val="073262"/>
                </a:solidFill>
              </a:defRPr>
            </a:lvl2pPr>
            <a:lvl3pPr>
              <a:defRPr sz="1200">
                <a:solidFill>
                  <a:srgbClr val="073262"/>
                </a:solidFill>
              </a:defRPr>
            </a:lvl3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a:t>
            </a:r>
            <a:r>
              <a:rPr lang="en-US" err="1"/>
              <a:t>dolore</a:t>
            </a:r>
            <a:r>
              <a:rPr lang="en-US"/>
              <a:t>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a:t>
            </a:r>
            <a:r>
              <a:rPr lang="en-US" err="1"/>
              <a:t>Sed</a:t>
            </a:r>
            <a:r>
              <a:rPr lang="en-US"/>
              <a:t> </a:t>
            </a:r>
            <a:r>
              <a:rPr lang="en-US" err="1"/>
              <a:t>ut</a:t>
            </a:r>
            <a:r>
              <a:rPr lang="en-US"/>
              <a:t> </a:t>
            </a:r>
            <a:r>
              <a:rPr lang="en-US" err="1"/>
              <a:t>perspiciatis</a:t>
            </a:r>
            <a:r>
              <a:rPr lang="en-US"/>
              <a:t> </a:t>
            </a:r>
            <a:r>
              <a:rPr lang="en-US" err="1"/>
              <a:t>unde</a:t>
            </a:r>
            <a:r>
              <a:rPr lang="en-US"/>
              <a:t> </a:t>
            </a:r>
            <a:r>
              <a:rPr lang="en-US" err="1"/>
              <a:t>omnis</a:t>
            </a:r>
            <a:r>
              <a:rPr lang="en-US"/>
              <a:t> </a:t>
            </a:r>
            <a:r>
              <a:rPr lang="en-US" err="1"/>
              <a:t>iste</a:t>
            </a:r>
            <a:r>
              <a:rPr lang="en-US"/>
              <a:t> </a:t>
            </a:r>
            <a:r>
              <a:rPr lang="en-US" err="1"/>
              <a:t>natus</a:t>
            </a:r>
            <a:r>
              <a:rPr lang="en-US"/>
              <a:t> error sit </a:t>
            </a:r>
            <a:r>
              <a:rPr lang="en-US" err="1"/>
              <a:t>voluptatem</a:t>
            </a:r>
            <a:r>
              <a:rPr lang="en-US"/>
              <a:t> </a:t>
            </a:r>
            <a:r>
              <a:rPr lang="en-US" err="1"/>
              <a:t>accusantium</a:t>
            </a:r>
            <a:r>
              <a:rPr lang="en-US"/>
              <a:t> </a:t>
            </a:r>
            <a:r>
              <a:rPr lang="en-US" err="1"/>
              <a:t>doloremque</a:t>
            </a:r>
            <a:r>
              <a:rPr lang="en-US"/>
              <a:t> </a:t>
            </a:r>
            <a:r>
              <a:rPr lang="en-US" err="1"/>
              <a:t>laudantium</a:t>
            </a:r>
            <a:r>
              <a:rPr lang="en-US"/>
              <a:t>, </a:t>
            </a:r>
            <a:r>
              <a:rPr lang="en-US" err="1"/>
              <a:t>totam</a:t>
            </a:r>
            <a:r>
              <a:rPr lang="en-US"/>
              <a:t> rem </a:t>
            </a:r>
            <a:r>
              <a:rPr lang="en-US" err="1"/>
              <a:t>aperiam</a:t>
            </a:r>
            <a:r>
              <a:rPr lang="en-US"/>
              <a:t>, </a:t>
            </a:r>
            <a:r>
              <a:rPr lang="en-US" err="1"/>
              <a:t>eaque</a:t>
            </a:r>
            <a:r>
              <a:rPr lang="en-US"/>
              <a:t> </a:t>
            </a:r>
            <a:r>
              <a:rPr lang="en-US" err="1"/>
              <a:t>ipsa</a:t>
            </a:r>
            <a:r>
              <a:rPr lang="en-US"/>
              <a:t> quae ab </a:t>
            </a:r>
            <a:r>
              <a:rPr lang="en-US" err="1"/>
              <a:t>illo</a:t>
            </a:r>
            <a:r>
              <a:rPr lang="en-US"/>
              <a:t> </a:t>
            </a:r>
            <a:r>
              <a:rPr lang="en-US" err="1"/>
              <a:t>inventore</a:t>
            </a:r>
            <a:r>
              <a:rPr lang="en-US"/>
              <a:t> </a:t>
            </a:r>
            <a:r>
              <a:rPr lang="en-US" err="1"/>
              <a:t>veritatis</a:t>
            </a:r>
            <a:r>
              <a:rPr lang="en-US"/>
              <a:t> et quasi </a:t>
            </a:r>
            <a:r>
              <a:rPr lang="en-US" err="1"/>
              <a:t>architecto</a:t>
            </a:r>
            <a:r>
              <a:rPr lang="en-US"/>
              <a:t> </a:t>
            </a:r>
            <a:r>
              <a:rPr lang="en-US" err="1"/>
              <a:t>beatae</a:t>
            </a:r>
            <a:r>
              <a:rPr lang="en-US"/>
              <a:t> vitae dicta </a:t>
            </a:r>
            <a:r>
              <a:rPr lang="en-US" err="1"/>
              <a:t>sunt</a:t>
            </a:r>
            <a:r>
              <a:rPr lang="en-US"/>
              <a:t> </a:t>
            </a:r>
            <a:r>
              <a:rPr lang="en-US" err="1"/>
              <a:t>explicabo</a:t>
            </a:r>
            <a:r>
              <a:rPr lang="en-US"/>
              <a:t>.</a:t>
            </a:r>
          </a:p>
        </p:txBody>
      </p:sp>
      <p:sp>
        <p:nvSpPr>
          <p:cNvPr id="23" name="Slide Number Placeholder 5"/>
          <p:cNvSpPr txBox="1">
            <a:spLocks/>
          </p:cNvSpPr>
          <p:nvPr userDrawn="1"/>
        </p:nvSpPr>
        <p:spPr>
          <a:xfrm>
            <a:off x="464595" y="6546567"/>
            <a:ext cx="682256" cy="215444"/>
          </a:xfrm>
          <a:prstGeom prst="rect">
            <a:avLst/>
          </a:prstGeom>
        </p:spPr>
        <p:txBody>
          <a:bodyPr lIns="0" tIns="0" rIns="0" bIns="0" anchor="ctr">
            <a:noAutofit/>
          </a:bodyPr>
          <a:lstStyle>
            <a:defPPr>
              <a:defRPr lang="en-US"/>
            </a:defPPr>
            <a:lvl1pPr marL="0" algn="l" defTabSz="914400" rtl="0" eaLnBrk="1" latinLnBrk="0" hangingPunct="1">
              <a:defRPr sz="800" kern="1200">
                <a:solidFill>
                  <a:srgbClr val="053061"/>
                </a:solidFill>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285110E-A93C-E24B-BA01-8EFF0EF70079}" type="slidenum">
              <a:rPr lang="en-US" sz="800" b="1" smtClean="0">
                <a:solidFill>
                  <a:schemeClr val="tx1"/>
                </a:solidFill>
                <a:latin typeface="+mn-lt"/>
              </a:rPr>
              <a:pPr/>
              <a:t>‹#›</a:t>
            </a:fld>
            <a:endParaRPr lang="en-US" sz="800" b="1">
              <a:solidFill>
                <a:schemeClr val="tx1"/>
              </a:solidFill>
              <a:latin typeface="+mn-lt"/>
            </a:endParaRPr>
          </a:p>
        </p:txBody>
      </p:sp>
      <p:sp>
        <p:nvSpPr>
          <p:cNvPr id="24" name="TextBox 23"/>
          <p:cNvSpPr txBox="1"/>
          <p:nvPr userDrawn="1"/>
        </p:nvSpPr>
        <p:spPr>
          <a:xfrm>
            <a:off x="805723" y="6546567"/>
            <a:ext cx="2361408" cy="215444"/>
          </a:xfrm>
          <a:prstGeom prst="rect">
            <a:avLst/>
          </a:prstGeom>
          <a:noFill/>
        </p:spPr>
        <p:txBody>
          <a:bodyPr wrap="square" lIns="0" tIns="0" rIns="0" bIns="0" rtlCol="0" anchor="ctr">
            <a:noAutofit/>
          </a:bodyPr>
          <a:lstStyle/>
          <a:p>
            <a:r>
              <a:rPr lang="en-US" sz="800">
                <a:solidFill>
                  <a:schemeClr val="tx1"/>
                </a:solidFill>
                <a:latin typeface="+mn-lt"/>
                <a:ea typeface="Georgia" charset="0"/>
                <a:cs typeface="Georgia" charset="0"/>
              </a:rPr>
              <a:t>© 2019 Copyright Genpact. All Rights Reserved.</a:t>
            </a:r>
          </a:p>
        </p:txBody>
      </p:sp>
      <p:pic>
        <p:nvPicPr>
          <p:cNvPr id="11"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94219" y="6463445"/>
            <a:ext cx="838200" cy="308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35289570"/>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Content and Picture 1">
    <p:spTree>
      <p:nvGrpSpPr>
        <p:cNvPr id="1" name=""/>
        <p:cNvGrpSpPr/>
        <p:nvPr/>
      </p:nvGrpSpPr>
      <p:grpSpPr>
        <a:xfrm>
          <a:off x="0" y="0"/>
          <a:ext cx="0" cy="0"/>
          <a:chOff x="0" y="0"/>
          <a:chExt cx="0" cy="0"/>
        </a:xfrm>
      </p:grpSpPr>
      <p:sp>
        <p:nvSpPr>
          <p:cNvPr id="9" name="Text Placeholder 22"/>
          <p:cNvSpPr>
            <a:spLocks noGrp="1"/>
          </p:cNvSpPr>
          <p:nvPr>
            <p:ph type="body" sz="quarter" idx="11" hasCustomPrompt="1"/>
          </p:nvPr>
        </p:nvSpPr>
        <p:spPr>
          <a:xfrm>
            <a:off x="457200" y="460357"/>
            <a:ext cx="5943600" cy="533400"/>
          </a:xfrm>
          <a:prstGeom prst="rect">
            <a:avLst/>
          </a:prstGeom>
        </p:spPr>
        <p:txBody>
          <a:bodyPr lIns="0"/>
          <a:lstStyle>
            <a:lvl1pPr>
              <a:defRPr sz="3000">
                <a:solidFill>
                  <a:srgbClr val="063161"/>
                </a:solidFill>
                <a:latin typeface="Georgia" panose="02040502050405020303" pitchFamily="18" charset="0"/>
              </a:defRPr>
            </a:lvl1pPr>
          </a:lstStyle>
          <a:p>
            <a:pPr lvl="0"/>
            <a:r>
              <a:rPr lang="en-IN"/>
              <a:t>Content slide title goes here</a:t>
            </a:r>
            <a:endParaRPr lang="en-US"/>
          </a:p>
        </p:txBody>
      </p:sp>
      <p:sp>
        <p:nvSpPr>
          <p:cNvPr id="10" name="Text Placeholder 22"/>
          <p:cNvSpPr>
            <a:spLocks noGrp="1"/>
          </p:cNvSpPr>
          <p:nvPr>
            <p:ph type="body" sz="quarter" idx="12" hasCustomPrompt="1"/>
          </p:nvPr>
        </p:nvSpPr>
        <p:spPr>
          <a:xfrm>
            <a:off x="457200" y="1031857"/>
            <a:ext cx="10435835" cy="533400"/>
          </a:xfrm>
          <a:prstGeom prst="rect">
            <a:avLst/>
          </a:prstGeom>
        </p:spPr>
        <p:txBody>
          <a:bodyPr lIns="0"/>
          <a:lstStyle>
            <a:lvl1pPr>
              <a:defRPr sz="2200">
                <a:solidFill>
                  <a:srgbClr val="063161"/>
                </a:solidFill>
                <a:latin typeface="Georgia" panose="02040502050405020303" pitchFamily="18" charset="0"/>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endParaRPr lang="en-US"/>
          </a:p>
        </p:txBody>
      </p:sp>
      <p:sp>
        <p:nvSpPr>
          <p:cNvPr id="25" name="Text Placeholder 22"/>
          <p:cNvSpPr>
            <a:spLocks noGrp="1"/>
          </p:cNvSpPr>
          <p:nvPr>
            <p:ph type="body" sz="quarter" idx="13" hasCustomPrompt="1"/>
          </p:nvPr>
        </p:nvSpPr>
        <p:spPr>
          <a:xfrm>
            <a:off x="457200" y="1831957"/>
            <a:ext cx="5105400" cy="533400"/>
          </a:xfrm>
          <a:prstGeom prst="rect">
            <a:avLst/>
          </a:prstGeom>
        </p:spPr>
        <p:txBody>
          <a:bodyPr lIns="0"/>
          <a:lstStyle>
            <a:lvl1pPr marL="0" indent="0">
              <a:buClr>
                <a:srgbClr val="FF545F"/>
              </a:buClr>
              <a:buFont typeface="Arial" panose="020B0604020202020204" pitchFamily="34" charset="0"/>
              <a:buNone/>
              <a:defRPr sz="2000">
                <a:solidFill>
                  <a:schemeClr val="accent1"/>
                </a:solidFill>
                <a:latin typeface="Georgia" panose="02040502050405020303" pitchFamily="18" charset="0"/>
              </a:defRPr>
            </a:lvl1pPr>
          </a:lstStyle>
          <a:p>
            <a:pPr lvl="0"/>
            <a:r>
              <a:rPr lang="en-US"/>
              <a:t>Lorem ipsum dolor sit </a:t>
            </a:r>
            <a:r>
              <a:rPr lang="en-US" err="1"/>
              <a:t>amet</a:t>
            </a:r>
            <a:r>
              <a:rPr lang="en-US"/>
              <a:t>, </a:t>
            </a:r>
            <a:r>
              <a:rPr lang="en-US" err="1"/>
              <a:t>consectetur</a:t>
            </a:r>
            <a:endParaRPr lang="en-US"/>
          </a:p>
        </p:txBody>
      </p:sp>
      <p:sp>
        <p:nvSpPr>
          <p:cNvPr id="3" name="Picture Placeholder 2"/>
          <p:cNvSpPr>
            <a:spLocks noGrp="1"/>
          </p:cNvSpPr>
          <p:nvPr>
            <p:ph type="pic" sz="quarter" idx="14"/>
          </p:nvPr>
        </p:nvSpPr>
        <p:spPr>
          <a:xfrm>
            <a:off x="5715000" y="1831957"/>
            <a:ext cx="6019800" cy="3962400"/>
          </a:xfrm>
          <a:prstGeom prst="rect">
            <a:avLst/>
          </a:prstGeom>
        </p:spPr>
        <p:txBody>
          <a:bodyPr/>
          <a:lstStyle>
            <a:lvl1pPr>
              <a:defRPr>
                <a:solidFill>
                  <a:schemeClr val="accent3"/>
                </a:solidFill>
              </a:defRPr>
            </a:lvl1pPr>
          </a:lstStyle>
          <a:p>
            <a:endParaRPr lang="en-IN"/>
          </a:p>
        </p:txBody>
      </p:sp>
      <p:sp>
        <p:nvSpPr>
          <p:cNvPr id="22" name="Text Placeholder 22"/>
          <p:cNvSpPr>
            <a:spLocks noGrp="1"/>
          </p:cNvSpPr>
          <p:nvPr>
            <p:ph type="body" sz="quarter" idx="15" hasCustomPrompt="1"/>
          </p:nvPr>
        </p:nvSpPr>
        <p:spPr>
          <a:xfrm>
            <a:off x="457200" y="2365357"/>
            <a:ext cx="5105400" cy="3429000"/>
          </a:xfrm>
          <a:prstGeom prst="rect">
            <a:avLst/>
          </a:prstGeom>
        </p:spPr>
        <p:txBody>
          <a:bodyPr lIns="0"/>
          <a:lstStyle>
            <a:lvl1pPr marL="0" indent="0">
              <a:buClr>
                <a:srgbClr val="FF545F"/>
              </a:buClr>
              <a:buFont typeface="Arial" panose="020B0604020202020204" pitchFamily="34" charset="0"/>
              <a:buNone/>
              <a:defRPr sz="1600">
                <a:solidFill>
                  <a:srgbClr val="063161"/>
                </a:solidFill>
                <a:latin typeface="Georgia" panose="02040502050405020303" pitchFamily="18" charset="0"/>
              </a:defRPr>
            </a:lvl1pPr>
            <a:lvl2pPr>
              <a:defRPr sz="1400">
                <a:solidFill>
                  <a:srgbClr val="073262"/>
                </a:solidFill>
              </a:defRPr>
            </a:lvl2pPr>
            <a:lvl3pPr>
              <a:defRPr sz="1200">
                <a:solidFill>
                  <a:srgbClr val="073262"/>
                </a:solidFill>
              </a:defRPr>
            </a:lvl3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a:t>
            </a:r>
            <a:r>
              <a:rPr lang="en-US" err="1"/>
              <a:t>dolore</a:t>
            </a:r>
            <a:r>
              <a:rPr lang="en-US"/>
              <a:t>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a:t>
            </a:r>
            <a:r>
              <a:rPr lang="en-US" err="1"/>
              <a:t>Sed</a:t>
            </a:r>
            <a:r>
              <a:rPr lang="en-US"/>
              <a:t> </a:t>
            </a:r>
            <a:r>
              <a:rPr lang="en-US" err="1"/>
              <a:t>ut</a:t>
            </a:r>
            <a:r>
              <a:rPr lang="en-US"/>
              <a:t> </a:t>
            </a:r>
            <a:r>
              <a:rPr lang="en-US" err="1"/>
              <a:t>perspiciatis</a:t>
            </a:r>
            <a:r>
              <a:rPr lang="en-US"/>
              <a:t> </a:t>
            </a:r>
            <a:r>
              <a:rPr lang="en-US" err="1"/>
              <a:t>unde</a:t>
            </a:r>
            <a:r>
              <a:rPr lang="en-US"/>
              <a:t> </a:t>
            </a:r>
            <a:r>
              <a:rPr lang="en-US" err="1"/>
              <a:t>omnis</a:t>
            </a:r>
            <a:r>
              <a:rPr lang="en-US"/>
              <a:t> </a:t>
            </a:r>
            <a:r>
              <a:rPr lang="en-US" err="1"/>
              <a:t>iste</a:t>
            </a:r>
            <a:r>
              <a:rPr lang="en-US"/>
              <a:t> </a:t>
            </a:r>
            <a:r>
              <a:rPr lang="en-US" err="1"/>
              <a:t>natus</a:t>
            </a:r>
            <a:r>
              <a:rPr lang="en-US"/>
              <a:t> error sit </a:t>
            </a:r>
            <a:r>
              <a:rPr lang="en-US" err="1"/>
              <a:t>voluptatem</a:t>
            </a:r>
            <a:r>
              <a:rPr lang="en-US"/>
              <a:t> </a:t>
            </a:r>
            <a:r>
              <a:rPr lang="en-US" err="1"/>
              <a:t>accusantium</a:t>
            </a:r>
            <a:r>
              <a:rPr lang="en-US"/>
              <a:t> </a:t>
            </a:r>
            <a:r>
              <a:rPr lang="en-US" err="1"/>
              <a:t>doloremque</a:t>
            </a:r>
            <a:r>
              <a:rPr lang="en-US"/>
              <a:t> </a:t>
            </a:r>
            <a:r>
              <a:rPr lang="en-US" err="1"/>
              <a:t>laudantium</a:t>
            </a:r>
            <a:r>
              <a:rPr lang="en-US"/>
              <a:t>, </a:t>
            </a:r>
            <a:r>
              <a:rPr lang="en-US" err="1"/>
              <a:t>totam</a:t>
            </a:r>
            <a:r>
              <a:rPr lang="en-US"/>
              <a:t> rem </a:t>
            </a:r>
            <a:r>
              <a:rPr lang="en-US" err="1"/>
              <a:t>aperiam</a:t>
            </a:r>
            <a:r>
              <a:rPr lang="en-US"/>
              <a:t>, </a:t>
            </a:r>
            <a:r>
              <a:rPr lang="en-US" err="1"/>
              <a:t>eaque</a:t>
            </a:r>
            <a:r>
              <a:rPr lang="en-US"/>
              <a:t> </a:t>
            </a:r>
            <a:r>
              <a:rPr lang="en-US" err="1"/>
              <a:t>ipsa</a:t>
            </a:r>
            <a:r>
              <a:rPr lang="en-US"/>
              <a:t> quae ab </a:t>
            </a:r>
            <a:r>
              <a:rPr lang="en-US" err="1"/>
              <a:t>illo</a:t>
            </a:r>
            <a:r>
              <a:rPr lang="en-US"/>
              <a:t> </a:t>
            </a:r>
            <a:r>
              <a:rPr lang="en-US" err="1"/>
              <a:t>inventore</a:t>
            </a:r>
            <a:r>
              <a:rPr lang="en-US"/>
              <a:t> </a:t>
            </a:r>
            <a:r>
              <a:rPr lang="en-US" err="1"/>
              <a:t>veritatis</a:t>
            </a:r>
            <a:r>
              <a:rPr lang="en-US"/>
              <a:t> et quasi </a:t>
            </a:r>
            <a:r>
              <a:rPr lang="en-US" err="1"/>
              <a:t>architecto</a:t>
            </a:r>
            <a:r>
              <a:rPr lang="en-US"/>
              <a:t> </a:t>
            </a:r>
            <a:r>
              <a:rPr lang="en-US" err="1"/>
              <a:t>beatae</a:t>
            </a:r>
            <a:r>
              <a:rPr lang="en-US"/>
              <a:t> vitae dicta </a:t>
            </a:r>
            <a:r>
              <a:rPr lang="en-US" err="1"/>
              <a:t>sunt</a:t>
            </a:r>
            <a:r>
              <a:rPr lang="en-US"/>
              <a:t> </a:t>
            </a:r>
            <a:r>
              <a:rPr lang="en-US" err="1"/>
              <a:t>explicabo</a:t>
            </a:r>
            <a:r>
              <a:rPr lang="en-US"/>
              <a:t>.</a:t>
            </a:r>
          </a:p>
        </p:txBody>
      </p:sp>
      <p:sp>
        <p:nvSpPr>
          <p:cNvPr id="14" name="Slide Number Placeholder 5"/>
          <p:cNvSpPr txBox="1">
            <a:spLocks/>
          </p:cNvSpPr>
          <p:nvPr userDrawn="1"/>
        </p:nvSpPr>
        <p:spPr>
          <a:xfrm>
            <a:off x="464595" y="6546567"/>
            <a:ext cx="682256" cy="215444"/>
          </a:xfrm>
          <a:prstGeom prst="rect">
            <a:avLst/>
          </a:prstGeom>
        </p:spPr>
        <p:txBody>
          <a:bodyPr lIns="0" tIns="0" rIns="0" bIns="0" anchor="ctr">
            <a:noAutofit/>
          </a:bodyPr>
          <a:lstStyle>
            <a:defPPr>
              <a:defRPr lang="en-US"/>
            </a:defPPr>
            <a:lvl1pPr marL="0" algn="l" defTabSz="914400" rtl="0" eaLnBrk="1" latinLnBrk="0" hangingPunct="1">
              <a:defRPr sz="800" kern="1200">
                <a:solidFill>
                  <a:srgbClr val="053061"/>
                </a:solidFill>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285110E-A93C-E24B-BA01-8EFF0EF70079}" type="slidenum">
              <a:rPr lang="en-US" sz="800" b="1" smtClean="0">
                <a:solidFill>
                  <a:schemeClr val="tx1"/>
                </a:solidFill>
                <a:latin typeface="+mn-lt"/>
              </a:rPr>
              <a:pPr/>
              <a:t>‹#›</a:t>
            </a:fld>
            <a:endParaRPr lang="en-US" sz="800" b="1">
              <a:solidFill>
                <a:schemeClr val="tx1"/>
              </a:solidFill>
              <a:latin typeface="+mn-lt"/>
            </a:endParaRPr>
          </a:p>
        </p:txBody>
      </p:sp>
      <p:sp>
        <p:nvSpPr>
          <p:cNvPr id="15" name="TextBox 14"/>
          <p:cNvSpPr txBox="1"/>
          <p:nvPr userDrawn="1"/>
        </p:nvSpPr>
        <p:spPr>
          <a:xfrm>
            <a:off x="805723" y="6546567"/>
            <a:ext cx="2361408" cy="215444"/>
          </a:xfrm>
          <a:prstGeom prst="rect">
            <a:avLst/>
          </a:prstGeom>
          <a:noFill/>
        </p:spPr>
        <p:txBody>
          <a:bodyPr wrap="square" lIns="0" tIns="0" rIns="0" bIns="0" rtlCol="0" anchor="ctr">
            <a:noAutofit/>
          </a:bodyPr>
          <a:lstStyle/>
          <a:p>
            <a:r>
              <a:rPr lang="en-US" sz="800">
                <a:solidFill>
                  <a:schemeClr val="tx1"/>
                </a:solidFill>
                <a:latin typeface="+mn-lt"/>
                <a:ea typeface="Georgia" charset="0"/>
                <a:cs typeface="Georgia" charset="0"/>
              </a:rPr>
              <a:t>© 2019 Copyright Genpact. All Rights Reserved.</a:t>
            </a:r>
          </a:p>
        </p:txBody>
      </p:sp>
      <p:pic>
        <p:nvPicPr>
          <p:cNvPr id="11"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94219" y="6463445"/>
            <a:ext cx="838200" cy="308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622814"/>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Picture with Content 3 Column">
    <p:spTree>
      <p:nvGrpSpPr>
        <p:cNvPr id="1" name=""/>
        <p:cNvGrpSpPr/>
        <p:nvPr/>
      </p:nvGrpSpPr>
      <p:grpSpPr>
        <a:xfrm>
          <a:off x="0" y="0"/>
          <a:ext cx="0" cy="0"/>
          <a:chOff x="0" y="0"/>
          <a:chExt cx="0" cy="0"/>
        </a:xfrm>
      </p:grpSpPr>
      <p:sp>
        <p:nvSpPr>
          <p:cNvPr id="9" name="Text Placeholder 22"/>
          <p:cNvSpPr>
            <a:spLocks noGrp="1"/>
          </p:cNvSpPr>
          <p:nvPr>
            <p:ph type="body" sz="quarter" idx="11" hasCustomPrompt="1"/>
          </p:nvPr>
        </p:nvSpPr>
        <p:spPr>
          <a:xfrm>
            <a:off x="457200" y="460357"/>
            <a:ext cx="6248400" cy="533400"/>
          </a:xfrm>
          <a:prstGeom prst="rect">
            <a:avLst/>
          </a:prstGeom>
        </p:spPr>
        <p:txBody>
          <a:bodyPr lIns="0"/>
          <a:lstStyle>
            <a:lvl1pPr>
              <a:defRPr sz="3000">
                <a:solidFill>
                  <a:srgbClr val="063161"/>
                </a:solidFill>
                <a:latin typeface="Georgia" panose="02040502050405020303" pitchFamily="18" charset="0"/>
              </a:defRPr>
            </a:lvl1pPr>
          </a:lstStyle>
          <a:p>
            <a:pPr lvl="0"/>
            <a:r>
              <a:rPr lang="en-IN"/>
              <a:t>Content slide title goes here</a:t>
            </a:r>
            <a:endParaRPr lang="en-US"/>
          </a:p>
        </p:txBody>
      </p:sp>
      <p:sp>
        <p:nvSpPr>
          <p:cNvPr id="10" name="Text Placeholder 22"/>
          <p:cNvSpPr>
            <a:spLocks noGrp="1"/>
          </p:cNvSpPr>
          <p:nvPr>
            <p:ph type="body" sz="quarter" idx="12" hasCustomPrompt="1"/>
          </p:nvPr>
        </p:nvSpPr>
        <p:spPr>
          <a:xfrm>
            <a:off x="457200" y="1031857"/>
            <a:ext cx="9296400" cy="533400"/>
          </a:xfrm>
          <a:prstGeom prst="rect">
            <a:avLst/>
          </a:prstGeom>
        </p:spPr>
        <p:txBody>
          <a:bodyPr lIns="0"/>
          <a:lstStyle>
            <a:lvl1pPr>
              <a:defRPr sz="2200">
                <a:solidFill>
                  <a:srgbClr val="063161"/>
                </a:solidFill>
                <a:latin typeface="Georgia" panose="02040502050405020303" pitchFamily="18" charset="0"/>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endParaRPr lang="en-US"/>
          </a:p>
        </p:txBody>
      </p:sp>
      <p:sp>
        <p:nvSpPr>
          <p:cNvPr id="25" name="Text Placeholder 22"/>
          <p:cNvSpPr>
            <a:spLocks noGrp="1"/>
          </p:cNvSpPr>
          <p:nvPr>
            <p:ph type="body" sz="quarter" idx="13" hasCustomPrompt="1"/>
          </p:nvPr>
        </p:nvSpPr>
        <p:spPr>
          <a:xfrm>
            <a:off x="457200" y="4029982"/>
            <a:ext cx="3505200" cy="534553"/>
          </a:xfrm>
          <a:prstGeom prst="rect">
            <a:avLst/>
          </a:prstGeom>
        </p:spPr>
        <p:txBody>
          <a:bodyPr lIns="0"/>
          <a:lstStyle>
            <a:lvl1pPr marL="0" indent="0">
              <a:buClr>
                <a:srgbClr val="FF545F"/>
              </a:buClr>
              <a:buFont typeface="Arial" panose="020B0604020202020204" pitchFamily="34" charset="0"/>
              <a:buNone/>
              <a:defRPr sz="1800">
                <a:solidFill>
                  <a:schemeClr val="accent1"/>
                </a:solidFill>
                <a:latin typeface="Georgia" panose="02040502050405020303" pitchFamily="18" charset="0"/>
              </a:defRPr>
            </a:lvl1pPr>
          </a:lstStyle>
          <a:p>
            <a:pPr lvl="0"/>
            <a:r>
              <a:rPr lang="en-US"/>
              <a:t>Lorem ipsum dolor sit </a:t>
            </a:r>
            <a:r>
              <a:rPr lang="en-US" err="1"/>
              <a:t>amet</a:t>
            </a:r>
            <a:endParaRPr lang="en-US"/>
          </a:p>
        </p:txBody>
      </p:sp>
      <p:sp>
        <p:nvSpPr>
          <p:cNvPr id="3" name="Picture Placeholder 2"/>
          <p:cNvSpPr>
            <a:spLocks noGrp="1"/>
          </p:cNvSpPr>
          <p:nvPr>
            <p:ph type="pic" sz="quarter" idx="14"/>
          </p:nvPr>
        </p:nvSpPr>
        <p:spPr>
          <a:xfrm>
            <a:off x="464594" y="1827649"/>
            <a:ext cx="3497807" cy="2058553"/>
          </a:xfrm>
          <a:prstGeom prst="rect">
            <a:avLst/>
          </a:prstGeom>
        </p:spPr>
        <p:txBody>
          <a:bodyPr/>
          <a:lstStyle>
            <a:lvl1pPr>
              <a:defRPr>
                <a:solidFill>
                  <a:schemeClr val="accent3"/>
                </a:solidFill>
              </a:defRPr>
            </a:lvl1pPr>
          </a:lstStyle>
          <a:p>
            <a:endParaRPr lang="en-IN"/>
          </a:p>
        </p:txBody>
      </p:sp>
      <p:sp>
        <p:nvSpPr>
          <p:cNvPr id="22" name="Text Placeholder 22"/>
          <p:cNvSpPr>
            <a:spLocks noGrp="1"/>
          </p:cNvSpPr>
          <p:nvPr>
            <p:ph type="body" sz="quarter" idx="15" hasCustomPrompt="1"/>
          </p:nvPr>
        </p:nvSpPr>
        <p:spPr>
          <a:xfrm>
            <a:off x="457200" y="4564533"/>
            <a:ext cx="3505200" cy="1749124"/>
          </a:xfrm>
          <a:prstGeom prst="rect">
            <a:avLst/>
          </a:prstGeom>
        </p:spPr>
        <p:txBody>
          <a:bodyPr lIns="0"/>
          <a:lstStyle>
            <a:lvl1pPr marL="0" indent="0">
              <a:buClr>
                <a:srgbClr val="FF545F"/>
              </a:buClr>
              <a:buFont typeface="Arial" panose="020B0604020202020204" pitchFamily="34" charset="0"/>
              <a:buNone/>
              <a:defRPr sz="1600">
                <a:solidFill>
                  <a:srgbClr val="063161"/>
                </a:solidFill>
                <a:latin typeface="Georgia" panose="02040502050405020303" pitchFamily="18" charset="0"/>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7" name="Slide Number Placeholder 5"/>
          <p:cNvSpPr txBox="1">
            <a:spLocks/>
          </p:cNvSpPr>
          <p:nvPr userDrawn="1"/>
        </p:nvSpPr>
        <p:spPr>
          <a:xfrm>
            <a:off x="464595" y="6546567"/>
            <a:ext cx="682256" cy="215444"/>
          </a:xfrm>
          <a:prstGeom prst="rect">
            <a:avLst/>
          </a:prstGeom>
        </p:spPr>
        <p:txBody>
          <a:bodyPr lIns="0" tIns="0" rIns="0" bIns="0" anchor="ctr">
            <a:noAutofit/>
          </a:bodyPr>
          <a:lstStyle>
            <a:defPPr>
              <a:defRPr lang="en-US"/>
            </a:defPPr>
            <a:lvl1pPr marL="0" algn="l" defTabSz="914400" rtl="0" eaLnBrk="1" latinLnBrk="0" hangingPunct="1">
              <a:defRPr sz="800" kern="1200">
                <a:solidFill>
                  <a:srgbClr val="053061"/>
                </a:solidFill>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285110E-A93C-E24B-BA01-8EFF0EF70079}" type="slidenum">
              <a:rPr lang="en-US" sz="800" b="1" smtClean="0">
                <a:solidFill>
                  <a:schemeClr val="tx1"/>
                </a:solidFill>
                <a:latin typeface="+mn-lt"/>
              </a:rPr>
              <a:pPr/>
              <a:t>‹#›</a:t>
            </a:fld>
            <a:endParaRPr lang="en-US" sz="800" b="1">
              <a:solidFill>
                <a:schemeClr val="tx1"/>
              </a:solidFill>
              <a:latin typeface="+mn-lt"/>
            </a:endParaRPr>
          </a:p>
        </p:txBody>
      </p:sp>
      <p:sp>
        <p:nvSpPr>
          <p:cNvPr id="8" name="TextBox 7"/>
          <p:cNvSpPr txBox="1"/>
          <p:nvPr userDrawn="1"/>
        </p:nvSpPr>
        <p:spPr>
          <a:xfrm>
            <a:off x="805723" y="6546567"/>
            <a:ext cx="2361408" cy="215444"/>
          </a:xfrm>
          <a:prstGeom prst="rect">
            <a:avLst/>
          </a:prstGeom>
          <a:noFill/>
        </p:spPr>
        <p:txBody>
          <a:bodyPr wrap="square" lIns="0" tIns="0" rIns="0" bIns="0" rtlCol="0" anchor="ctr">
            <a:noAutofit/>
          </a:bodyPr>
          <a:lstStyle/>
          <a:p>
            <a:r>
              <a:rPr lang="en-US" sz="800">
                <a:solidFill>
                  <a:schemeClr val="tx1"/>
                </a:solidFill>
                <a:latin typeface="+mn-lt"/>
                <a:ea typeface="Georgia" charset="0"/>
                <a:cs typeface="Georgia" charset="0"/>
              </a:rPr>
              <a:t>© 2019 Copyright Genpact. All Rights Reserved.</a:t>
            </a:r>
          </a:p>
        </p:txBody>
      </p:sp>
      <p:sp>
        <p:nvSpPr>
          <p:cNvPr id="17" name="Text Placeholder 22"/>
          <p:cNvSpPr>
            <a:spLocks noGrp="1"/>
          </p:cNvSpPr>
          <p:nvPr>
            <p:ph type="body" sz="quarter" idx="16" hasCustomPrompt="1"/>
          </p:nvPr>
        </p:nvSpPr>
        <p:spPr>
          <a:xfrm>
            <a:off x="8227807" y="4029982"/>
            <a:ext cx="3505200" cy="534553"/>
          </a:xfrm>
          <a:prstGeom prst="rect">
            <a:avLst/>
          </a:prstGeom>
        </p:spPr>
        <p:txBody>
          <a:bodyPr lIns="0"/>
          <a:lstStyle>
            <a:lvl1pPr marL="0" indent="0">
              <a:buClr>
                <a:srgbClr val="FF545F"/>
              </a:buClr>
              <a:buFont typeface="Arial" panose="020B0604020202020204" pitchFamily="34" charset="0"/>
              <a:buNone/>
              <a:defRPr sz="1800">
                <a:solidFill>
                  <a:schemeClr val="accent1"/>
                </a:solidFill>
                <a:latin typeface="Georgia" panose="02040502050405020303" pitchFamily="18" charset="0"/>
              </a:defRPr>
            </a:lvl1pPr>
          </a:lstStyle>
          <a:p>
            <a:pPr lvl="0"/>
            <a:r>
              <a:rPr lang="en-US"/>
              <a:t>Lorem ipsum dolor sit </a:t>
            </a:r>
            <a:r>
              <a:rPr lang="en-US" err="1"/>
              <a:t>amet</a:t>
            </a:r>
            <a:endParaRPr lang="en-US"/>
          </a:p>
        </p:txBody>
      </p:sp>
      <p:sp>
        <p:nvSpPr>
          <p:cNvPr id="18" name="Picture Placeholder 2"/>
          <p:cNvSpPr>
            <a:spLocks noGrp="1"/>
          </p:cNvSpPr>
          <p:nvPr>
            <p:ph type="pic" sz="quarter" idx="17"/>
          </p:nvPr>
        </p:nvSpPr>
        <p:spPr>
          <a:xfrm>
            <a:off x="8235201" y="1827649"/>
            <a:ext cx="3497807" cy="2058553"/>
          </a:xfrm>
          <a:prstGeom prst="rect">
            <a:avLst/>
          </a:prstGeom>
        </p:spPr>
        <p:txBody>
          <a:bodyPr/>
          <a:lstStyle>
            <a:lvl1pPr>
              <a:defRPr>
                <a:solidFill>
                  <a:schemeClr val="accent3"/>
                </a:solidFill>
              </a:defRPr>
            </a:lvl1pPr>
          </a:lstStyle>
          <a:p>
            <a:endParaRPr lang="en-IN"/>
          </a:p>
        </p:txBody>
      </p:sp>
      <p:sp>
        <p:nvSpPr>
          <p:cNvPr id="19" name="Text Placeholder 22"/>
          <p:cNvSpPr>
            <a:spLocks noGrp="1"/>
          </p:cNvSpPr>
          <p:nvPr>
            <p:ph type="body" sz="quarter" idx="18" hasCustomPrompt="1"/>
          </p:nvPr>
        </p:nvSpPr>
        <p:spPr>
          <a:xfrm>
            <a:off x="8227807" y="4564533"/>
            <a:ext cx="3505200" cy="1749124"/>
          </a:xfrm>
          <a:prstGeom prst="rect">
            <a:avLst/>
          </a:prstGeom>
        </p:spPr>
        <p:txBody>
          <a:bodyPr lIns="0"/>
          <a:lstStyle>
            <a:lvl1pPr marL="0" indent="0">
              <a:buClr>
                <a:srgbClr val="FF545F"/>
              </a:buClr>
              <a:buFont typeface="Arial" panose="020B0604020202020204" pitchFamily="34" charset="0"/>
              <a:buNone/>
              <a:defRPr sz="1600">
                <a:solidFill>
                  <a:srgbClr val="063161"/>
                </a:solidFill>
                <a:latin typeface="Georgia" panose="02040502050405020303" pitchFamily="18" charset="0"/>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20" name="Text Placeholder 22"/>
          <p:cNvSpPr>
            <a:spLocks noGrp="1"/>
          </p:cNvSpPr>
          <p:nvPr>
            <p:ph type="body" sz="quarter" idx="19" hasCustomPrompt="1"/>
          </p:nvPr>
        </p:nvSpPr>
        <p:spPr>
          <a:xfrm>
            <a:off x="4331412" y="4029982"/>
            <a:ext cx="3505200" cy="534553"/>
          </a:xfrm>
          <a:prstGeom prst="rect">
            <a:avLst/>
          </a:prstGeom>
        </p:spPr>
        <p:txBody>
          <a:bodyPr lIns="0"/>
          <a:lstStyle>
            <a:lvl1pPr marL="0" indent="0">
              <a:buClr>
                <a:srgbClr val="FF545F"/>
              </a:buClr>
              <a:buFont typeface="Arial" panose="020B0604020202020204" pitchFamily="34" charset="0"/>
              <a:buNone/>
              <a:defRPr sz="1800">
                <a:solidFill>
                  <a:schemeClr val="accent1"/>
                </a:solidFill>
                <a:latin typeface="Georgia" panose="02040502050405020303" pitchFamily="18" charset="0"/>
              </a:defRPr>
            </a:lvl1pPr>
          </a:lstStyle>
          <a:p>
            <a:pPr lvl="0"/>
            <a:r>
              <a:rPr lang="en-US"/>
              <a:t>Lorem ipsum dolor sit </a:t>
            </a:r>
            <a:r>
              <a:rPr lang="en-US" err="1"/>
              <a:t>amet</a:t>
            </a:r>
            <a:endParaRPr lang="en-US"/>
          </a:p>
        </p:txBody>
      </p:sp>
      <p:sp>
        <p:nvSpPr>
          <p:cNvPr id="21" name="Picture Placeholder 2"/>
          <p:cNvSpPr>
            <a:spLocks noGrp="1"/>
          </p:cNvSpPr>
          <p:nvPr>
            <p:ph type="pic" sz="quarter" idx="20"/>
          </p:nvPr>
        </p:nvSpPr>
        <p:spPr>
          <a:xfrm>
            <a:off x="4338806" y="1827649"/>
            <a:ext cx="3497807" cy="2058553"/>
          </a:xfrm>
          <a:prstGeom prst="rect">
            <a:avLst/>
          </a:prstGeom>
        </p:spPr>
        <p:txBody>
          <a:bodyPr/>
          <a:lstStyle>
            <a:lvl1pPr>
              <a:defRPr>
                <a:solidFill>
                  <a:schemeClr val="accent3"/>
                </a:solidFill>
              </a:defRPr>
            </a:lvl1pPr>
          </a:lstStyle>
          <a:p>
            <a:endParaRPr lang="en-IN"/>
          </a:p>
        </p:txBody>
      </p:sp>
      <p:sp>
        <p:nvSpPr>
          <p:cNvPr id="23" name="Text Placeholder 22"/>
          <p:cNvSpPr>
            <a:spLocks noGrp="1"/>
          </p:cNvSpPr>
          <p:nvPr>
            <p:ph type="body" sz="quarter" idx="21" hasCustomPrompt="1"/>
          </p:nvPr>
        </p:nvSpPr>
        <p:spPr>
          <a:xfrm>
            <a:off x="4331412" y="4564533"/>
            <a:ext cx="3505200" cy="1749124"/>
          </a:xfrm>
          <a:prstGeom prst="rect">
            <a:avLst/>
          </a:prstGeom>
        </p:spPr>
        <p:txBody>
          <a:bodyPr lIns="0"/>
          <a:lstStyle>
            <a:lvl1pPr marL="0" indent="0">
              <a:buClr>
                <a:srgbClr val="FF545F"/>
              </a:buClr>
              <a:buFont typeface="Arial" panose="020B0604020202020204" pitchFamily="34" charset="0"/>
              <a:buNone/>
              <a:defRPr sz="1600">
                <a:solidFill>
                  <a:srgbClr val="063161"/>
                </a:solidFill>
                <a:latin typeface="Georgia" panose="02040502050405020303" pitchFamily="18" charset="0"/>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pic>
        <p:nvPicPr>
          <p:cNvPr id="16"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94219" y="6463445"/>
            <a:ext cx="838200" cy="308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83854892"/>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Picture with Content 4 Column">
    <p:spTree>
      <p:nvGrpSpPr>
        <p:cNvPr id="1" name=""/>
        <p:cNvGrpSpPr/>
        <p:nvPr/>
      </p:nvGrpSpPr>
      <p:grpSpPr>
        <a:xfrm>
          <a:off x="0" y="0"/>
          <a:ext cx="0" cy="0"/>
          <a:chOff x="0" y="0"/>
          <a:chExt cx="0" cy="0"/>
        </a:xfrm>
      </p:grpSpPr>
      <p:sp>
        <p:nvSpPr>
          <p:cNvPr id="9" name="Text Placeholder 22"/>
          <p:cNvSpPr>
            <a:spLocks noGrp="1"/>
          </p:cNvSpPr>
          <p:nvPr>
            <p:ph type="body" sz="quarter" idx="11" hasCustomPrompt="1"/>
          </p:nvPr>
        </p:nvSpPr>
        <p:spPr>
          <a:xfrm>
            <a:off x="457201" y="460357"/>
            <a:ext cx="5480873" cy="533400"/>
          </a:xfrm>
          <a:prstGeom prst="rect">
            <a:avLst/>
          </a:prstGeom>
        </p:spPr>
        <p:txBody>
          <a:bodyPr lIns="0"/>
          <a:lstStyle>
            <a:lvl1pPr>
              <a:defRPr sz="3000">
                <a:solidFill>
                  <a:srgbClr val="063161"/>
                </a:solidFill>
                <a:latin typeface="Georgia" panose="02040502050405020303" pitchFamily="18" charset="0"/>
              </a:defRPr>
            </a:lvl1pPr>
          </a:lstStyle>
          <a:p>
            <a:pPr lvl="0"/>
            <a:r>
              <a:rPr lang="en-IN"/>
              <a:t>Content slide title goes here</a:t>
            </a:r>
            <a:endParaRPr lang="en-US"/>
          </a:p>
        </p:txBody>
      </p:sp>
      <p:sp>
        <p:nvSpPr>
          <p:cNvPr id="10" name="Text Placeholder 22"/>
          <p:cNvSpPr>
            <a:spLocks noGrp="1"/>
          </p:cNvSpPr>
          <p:nvPr>
            <p:ph type="body" sz="quarter" idx="12" hasCustomPrompt="1"/>
          </p:nvPr>
        </p:nvSpPr>
        <p:spPr>
          <a:xfrm>
            <a:off x="457200" y="1031857"/>
            <a:ext cx="10134600" cy="533400"/>
          </a:xfrm>
          <a:prstGeom prst="rect">
            <a:avLst/>
          </a:prstGeom>
        </p:spPr>
        <p:txBody>
          <a:bodyPr lIns="0"/>
          <a:lstStyle>
            <a:lvl1pPr>
              <a:defRPr sz="2200">
                <a:solidFill>
                  <a:srgbClr val="063161"/>
                </a:solidFill>
                <a:latin typeface="Georgia" panose="02040502050405020303" pitchFamily="18" charset="0"/>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endParaRPr lang="en-US"/>
          </a:p>
        </p:txBody>
      </p:sp>
      <p:sp>
        <p:nvSpPr>
          <p:cNvPr id="25" name="Text Placeholder 22"/>
          <p:cNvSpPr>
            <a:spLocks noGrp="1"/>
          </p:cNvSpPr>
          <p:nvPr>
            <p:ph type="body" sz="quarter" idx="13" hasCustomPrompt="1"/>
          </p:nvPr>
        </p:nvSpPr>
        <p:spPr>
          <a:xfrm>
            <a:off x="392964" y="4101060"/>
            <a:ext cx="2709931" cy="389620"/>
          </a:xfrm>
          <a:prstGeom prst="rect">
            <a:avLst/>
          </a:prstGeom>
        </p:spPr>
        <p:txBody>
          <a:bodyPr/>
          <a:lstStyle>
            <a:lvl1pPr marL="0" indent="0" algn="ctr">
              <a:buClr>
                <a:srgbClr val="FF545F"/>
              </a:buClr>
              <a:buFont typeface="Arial" panose="020B0604020202020204" pitchFamily="34" charset="0"/>
              <a:buNone/>
              <a:defRPr sz="1600">
                <a:solidFill>
                  <a:schemeClr val="accent1"/>
                </a:solidFill>
                <a:latin typeface="Georgia" panose="02040502050405020303" pitchFamily="18" charset="0"/>
              </a:defRPr>
            </a:lvl1pPr>
          </a:lstStyle>
          <a:p>
            <a:pPr lvl="0"/>
            <a:r>
              <a:rPr lang="en-US"/>
              <a:t>Lorem ipsum dolor sit </a:t>
            </a:r>
            <a:r>
              <a:rPr lang="en-US" err="1"/>
              <a:t>amet</a:t>
            </a:r>
            <a:endParaRPr lang="en-US"/>
          </a:p>
        </p:txBody>
      </p:sp>
      <p:sp>
        <p:nvSpPr>
          <p:cNvPr id="3" name="Picture Placeholder 2"/>
          <p:cNvSpPr>
            <a:spLocks noGrp="1"/>
          </p:cNvSpPr>
          <p:nvPr>
            <p:ph type="pic" sz="quarter" idx="14"/>
          </p:nvPr>
        </p:nvSpPr>
        <p:spPr>
          <a:xfrm>
            <a:off x="464595" y="1827649"/>
            <a:ext cx="2576012" cy="2058553"/>
          </a:xfrm>
          <a:prstGeom prst="rect">
            <a:avLst/>
          </a:prstGeom>
        </p:spPr>
        <p:txBody>
          <a:bodyPr/>
          <a:lstStyle>
            <a:lvl1pPr>
              <a:defRPr>
                <a:solidFill>
                  <a:schemeClr val="accent3"/>
                </a:solidFill>
              </a:defRPr>
            </a:lvl1pPr>
          </a:lstStyle>
          <a:p>
            <a:endParaRPr lang="en-IN"/>
          </a:p>
        </p:txBody>
      </p:sp>
      <p:sp>
        <p:nvSpPr>
          <p:cNvPr id="22" name="Text Placeholder 22"/>
          <p:cNvSpPr>
            <a:spLocks noGrp="1"/>
          </p:cNvSpPr>
          <p:nvPr>
            <p:ph type="body" sz="quarter" idx="15" hasCustomPrompt="1"/>
          </p:nvPr>
        </p:nvSpPr>
        <p:spPr>
          <a:xfrm>
            <a:off x="457200" y="4498147"/>
            <a:ext cx="2581459" cy="1749124"/>
          </a:xfrm>
          <a:prstGeom prst="rect">
            <a:avLst/>
          </a:prstGeom>
        </p:spPr>
        <p:txBody>
          <a:bodyPr lIns="0"/>
          <a:lstStyle>
            <a:lvl1pPr marL="0" indent="0">
              <a:buClr>
                <a:srgbClr val="FF545F"/>
              </a:buClr>
              <a:buFont typeface="Arial" panose="020B0604020202020204" pitchFamily="34" charset="0"/>
              <a:buNone/>
              <a:defRPr sz="1400">
                <a:solidFill>
                  <a:srgbClr val="063161"/>
                </a:solidFill>
                <a:latin typeface="Georgia" panose="02040502050405020303" pitchFamily="18" charset="0"/>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endParaRPr lang="en-US"/>
          </a:p>
        </p:txBody>
      </p:sp>
      <p:sp>
        <p:nvSpPr>
          <p:cNvPr id="7" name="Slide Number Placeholder 5"/>
          <p:cNvSpPr txBox="1">
            <a:spLocks/>
          </p:cNvSpPr>
          <p:nvPr userDrawn="1"/>
        </p:nvSpPr>
        <p:spPr>
          <a:xfrm>
            <a:off x="464595" y="6546567"/>
            <a:ext cx="682256" cy="215444"/>
          </a:xfrm>
          <a:prstGeom prst="rect">
            <a:avLst/>
          </a:prstGeom>
        </p:spPr>
        <p:txBody>
          <a:bodyPr lIns="0" tIns="0" rIns="0" bIns="0" anchor="ctr">
            <a:noAutofit/>
          </a:bodyPr>
          <a:lstStyle>
            <a:defPPr>
              <a:defRPr lang="en-US"/>
            </a:defPPr>
            <a:lvl1pPr marL="0" algn="l" defTabSz="914400" rtl="0" eaLnBrk="1" latinLnBrk="0" hangingPunct="1">
              <a:defRPr sz="800" kern="1200">
                <a:solidFill>
                  <a:srgbClr val="053061"/>
                </a:solidFill>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285110E-A93C-E24B-BA01-8EFF0EF70079}" type="slidenum">
              <a:rPr lang="en-US" sz="800" b="1" smtClean="0">
                <a:solidFill>
                  <a:schemeClr val="tx1"/>
                </a:solidFill>
                <a:latin typeface="+mn-lt"/>
              </a:rPr>
              <a:pPr/>
              <a:t>‹#›</a:t>
            </a:fld>
            <a:endParaRPr lang="en-US" sz="800" b="1">
              <a:solidFill>
                <a:schemeClr val="tx1"/>
              </a:solidFill>
              <a:latin typeface="+mn-lt"/>
            </a:endParaRPr>
          </a:p>
        </p:txBody>
      </p:sp>
      <p:sp>
        <p:nvSpPr>
          <p:cNvPr id="8" name="TextBox 7"/>
          <p:cNvSpPr txBox="1"/>
          <p:nvPr userDrawn="1"/>
        </p:nvSpPr>
        <p:spPr>
          <a:xfrm>
            <a:off x="805723" y="6546567"/>
            <a:ext cx="2361408" cy="215444"/>
          </a:xfrm>
          <a:prstGeom prst="rect">
            <a:avLst/>
          </a:prstGeom>
          <a:noFill/>
        </p:spPr>
        <p:txBody>
          <a:bodyPr wrap="square" lIns="0" tIns="0" rIns="0" bIns="0" rtlCol="0" anchor="ctr">
            <a:noAutofit/>
          </a:bodyPr>
          <a:lstStyle/>
          <a:p>
            <a:r>
              <a:rPr lang="en-US" sz="800">
                <a:solidFill>
                  <a:schemeClr val="tx1"/>
                </a:solidFill>
                <a:latin typeface="+mn-lt"/>
                <a:ea typeface="Georgia" charset="0"/>
                <a:cs typeface="Georgia" charset="0"/>
              </a:rPr>
              <a:t>© 2019 Copyright Genpact. All Rights Reserved.</a:t>
            </a:r>
          </a:p>
        </p:txBody>
      </p:sp>
      <p:sp>
        <p:nvSpPr>
          <p:cNvPr id="17" name="Text Placeholder 22"/>
          <p:cNvSpPr>
            <a:spLocks noGrp="1"/>
          </p:cNvSpPr>
          <p:nvPr>
            <p:ph type="body" sz="quarter" idx="16" hasCustomPrompt="1"/>
          </p:nvPr>
        </p:nvSpPr>
        <p:spPr>
          <a:xfrm>
            <a:off x="6181499" y="4101060"/>
            <a:ext cx="2732072" cy="389620"/>
          </a:xfrm>
          <a:prstGeom prst="rect">
            <a:avLst/>
          </a:prstGeom>
        </p:spPr>
        <p:txBody>
          <a:bodyPr/>
          <a:lstStyle>
            <a:lvl1pPr marL="0" indent="0" algn="ctr">
              <a:buClr>
                <a:srgbClr val="FF545F"/>
              </a:buClr>
              <a:buFont typeface="Arial" panose="020B0604020202020204" pitchFamily="34" charset="0"/>
              <a:buNone/>
              <a:defRPr sz="1600">
                <a:solidFill>
                  <a:schemeClr val="accent1"/>
                </a:solidFill>
                <a:latin typeface="Georgia" panose="02040502050405020303" pitchFamily="18" charset="0"/>
              </a:defRPr>
            </a:lvl1pPr>
          </a:lstStyle>
          <a:p>
            <a:pPr lvl="0"/>
            <a:r>
              <a:rPr lang="en-US"/>
              <a:t>Lorem ipsum dolor sit </a:t>
            </a:r>
            <a:r>
              <a:rPr lang="en-US" err="1"/>
              <a:t>amet</a:t>
            </a:r>
            <a:endParaRPr lang="en-US"/>
          </a:p>
        </p:txBody>
      </p:sp>
      <p:sp>
        <p:nvSpPr>
          <p:cNvPr id="18" name="Picture Placeholder 2"/>
          <p:cNvSpPr>
            <a:spLocks noGrp="1"/>
          </p:cNvSpPr>
          <p:nvPr>
            <p:ph type="pic" sz="quarter" idx="17"/>
          </p:nvPr>
        </p:nvSpPr>
        <p:spPr>
          <a:xfrm>
            <a:off x="6259529" y="1827649"/>
            <a:ext cx="2576012" cy="2058553"/>
          </a:xfrm>
          <a:prstGeom prst="rect">
            <a:avLst/>
          </a:prstGeom>
        </p:spPr>
        <p:txBody>
          <a:bodyPr/>
          <a:lstStyle>
            <a:lvl1pPr>
              <a:defRPr>
                <a:solidFill>
                  <a:schemeClr val="accent3"/>
                </a:solidFill>
              </a:defRPr>
            </a:lvl1pPr>
          </a:lstStyle>
          <a:p>
            <a:endParaRPr lang="en-IN"/>
          </a:p>
        </p:txBody>
      </p:sp>
      <p:sp>
        <p:nvSpPr>
          <p:cNvPr id="19" name="Text Placeholder 22"/>
          <p:cNvSpPr>
            <a:spLocks noGrp="1"/>
          </p:cNvSpPr>
          <p:nvPr>
            <p:ph type="body" sz="quarter" idx="18" hasCustomPrompt="1"/>
          </p:nvPr>
        </p:nvSpPr>
        <p:spPr>
          <a:xfrm>
            <a:off x="6259528" y="4498147"/>
            <a:ext cx="2581459" cy="1749124"/>
          </a:xfrm>
          <a:prstGeom prst="rect">
            <a:avLst/>
          </a:prstGeom>
        </p:spPr>
        <p:txBody>
          <a:bodyPr lIns="0"/>
          <a:lstStyle>
            <a:lvl1pPr marL="0" indent="0">
              <a:buClr>
                <a:srgbClr val="FF545F"/>
              </a:buClr>
              <a:buFont typeface="Arial" panose="020B0604020202020204" pitchFamily="34" charset="0"/>
              <a:buNone/>
              <a:defRPr sz="1400">
                <a:solidFill>
                  <a:srgbClr val="063161"/>
                </a:solidFill>
                <a:latin typeface="Georgia" panose="02040502050405020303" pitchFamily="18" charset="0"/>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endParaRPr lang="en-US"/>
          </a:p>
        </p:txBody>
      </p:sp>
      <p:sp>
        <p:nvSpPr>
          <p:cNvPr id="20" name="Text Placeholder 22"/>
          <p:cNvSpPr>
            <a:spLocks noGrp="1"/>
          </p:cNvSpPr>
          <p:nvPr>
            <p:ph type="body" sz="quarter" idx="19" hasCustomPrompt="1"/>
          </p:nvPr>
        </p:nvSpPr>
        <p:spPr>
          <a:xfrm>
            <a:off x="3291939" y="4101060"/>
            <a:ext cx="2729860" cy="389620"/>
          </a:xfrm>
          <a:prstGeom prst="rect">
            <a:avLst/>
          </a:prstGeom>
        </p:spPr>
        <p:txBody>
          <a:bodyPr/>
          <a:lstStyle>
            <a:lvl1pPr marL="0" indent="0" algn="ctr">
              <a:buClr>
                <a:srgbClr val="FF545F"/>
              </a:buClr>
              <a:buFont typeface="Arial" panose="020B0604020202020204" pitchFamily="34" charset="0"/>
              <a:buNone/>
              <a:defRPr sz="1600">
                <a:solidFill>
                  <a:schemeClr val="accent1"/>
                </a:solidFill>
                <a:latin typeface="Georgia" panose="02040502050405020303" pitchFamily="18" charset="0"/>
              </a:defRPr>
            </a:lvl1pPr>
          </a:lstStyle>
          <a:p>
            <a:pPr lvl="0"/>
            <a:r>
              <a:rPr lang="en-US"/>
              <a:t>Lorem ipsum dolor sit </a:t>
            </a:r>
            <a:r>
              <a:rPr lang="en-US" err="1"/>
              <a:t>amet</a:t>
            </a:r>
            <a:endParaRPr lang="en-US"/>
          </a:p>
        </p:txBody>
      </p:sp>
      <p:sp>
        <p:nvSpPr>
          <p:cNvPr id="21" name="Picture Placeholder 2"/>
          <p:cNvSpPr>
            <a:spLocks noGrp="1"/>
          </p:cNvSpPr>
          <p:nvPr>
            <p:ph type="pic" sz="quarter" idx="20"/>
          </p:nvPr>
        </p:nvSpPr>
        <p:spPr>
          <a:xfrm>
            <a:off x="3362062" y="1827649"/>
            <a:ext cx="2576012" cy="2058553"/>
          </a:xfrm>
          <a:prstGeom prst="rect">
            <a:avLst/>
          </a:prstGeom>
        </p:spPr>
        <p:txBody>
          <a:bodyPr/>
          <a:lstStyle>
            <a:lvl1pPr>
              <a:defRPr>
                <a:solidFill>
                  <a:schemeClr val="accent3"/>
                </a:solidFill>
              </a:defRPr>
            </a:lvl1pPr>
          </a:lstStyle>
          <a:p>
            <a:endParaRPr lang="en-IN"/>
          </a:p>
        </p:txBody>
      </p:sp>
      <p:sp>
        <p:nvSpPr>
          <p:cNvPr id="23" name="Text Placeholder 22"/>
          <p:cNvSpPr>
            <a:spLocks noGrp="1"/>
          </p:cNvSpPr>
          <p:nvPr>
            <p:ph type="body" sz="quarter" idx="21" hasCustomPrompt="1"/>
          </p:nvPr>
        </p:nvSpPr>
        <p:spPr>
          <a:xfrm>
            <a:off x="3366140" y="4498147"/>
            <a:ext cx="2581459" cy="1749124"/>
          </a:xfrm>
          <a:prstGeom prst="rect">
            <a:avLst/>
          </a:prstGeom>
        </p:spPr>
        <p:txBody>
          <a:bodyPr lIns="0"/>
          <a:lstStyle>
            <a:lvl1pPr marL="0" indent="0">
              <a:buClr>
                <a:srgbClr val="FF545F"/>
              </a:buClr>
              <a:buFont typeface="Arial" panose="020B0604020202020204" pitchFamily="34" charset="0"/>
              <a:buNone/>
              <a:defRPr sz="1400">
                <a:solidFill>
                  <a:srgbClr val="063161"/>
                </a:solidFill>
                <a:latin typeface="Georgia" panose="02040502050405020303" pitchFamily="18" charset="0"/>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endParaRPr lang="en-US"/>
          </a:p>
        </p:txBody>
      </p:sp>
      <p:sp>
        <p:nvSpPr>
          <p:cNvPr id="16" name="Text Placeholder 22"/>
          <p:cNvSpPr>
            <a:spLocks noGrp="1"/>
          </p:cNvSpPr>
          <p:nvPr>
            <p:ph type="body" sz="quarter" idx="22" hasCustomPrompt="1"/>
          </p:nvPr>
        </p:nvSpPr>
        <p:spPr>
          <a:xfrm>
            <a:off x="9073269" y="4101060"/>
            <a:ext cx="2737600" cy="389620"/>
          </a:xfrm>
          <a:prstGeom prst="rect">
            <a:avLst/>
          </a:prstGeom>
        </p:spPr>
        <p:txBody>
          <a:bodyPr/>
          <a:lstStyle>
            <a:lvl1pPr marL="0" indent="0" algn="ctr">
              <a:buClr>
                <a:srgbClr val="FF545F"/>
              </a:buClr>
              <a:buFont typeface="Arial" panose="020B0604020202020204" pitchFamily="34" charset="0"/>
              <a:buNone/>
              <a:defRPr sz="1600">
                <a:solidFill>
                  <a:schemeClr val="accent1"/>
                </a:solidFill>
                <a:latin typeface="Georgia" panose="02040502050405020303" pitchFamily="18" charset="0"/>
              </a:defRPr>
            </a:lvl1pPr>
          </a:lstStyle>
          <a:p>
            <a:pPr lvl="0"/>
            <a:r>
              <a:rPr lang="en-US"/>
              <a:t>Lorem ipsum dolor sit </a:t>
            </a:r>
            <a:r>
              <a:rPr lang="en-US" err="1"/>
              <a:t>amet</a:t>
            </a:r>
            <a:endParaRPr lang="en-US"/>
          </a:p>
        </p:txBody>
      </p:sp>
      <p:sp>
        <p:nvSpPr>
          <p:cNvPr id="24" name="Picture Placeholder 2"/>
          <p:cNvSpPr>
            <a:spLocks noGrp="1"/>
          </p:cNvSpPr>
          <p:nvPr>
            <p:ph type="pic" sz="quarter" idx="23"/>
          </p:nvPr>
        </p:nvSpPr>
        <p:spPr>
          <a:xfrm>
            <a:off x="9156995" y="1827649"/>
            <a:ext cx="2576012" cy="2058553"/>
          </a:xfrm>
          <a:prstGeom prst="rect">
            <a:avLst/>
          </a:prstGeom>
        </p:spPr>
        <p:txBody>
          <a:bodyPr/>
          <a:lstStyle>
            <a:lvl1pPr>
              <a:defRPr>
                <a:solidFill>
                  <a:schemeClr val="accent3"/>
                </a:solidFill>
              </a:defRPr>
            </a:lvl1pPr>
          </a:lstStyle>
          <a:p>
            <a:endParaRPr lang="en-IN"/>
          </a:p>
        </p:txBody>
      </p:sp>
      <p:sp>
        <p:nvSpPr>
          <p:cNvPr id="26" name="Text Placeholder 22"/>
          <p:cNvSpPr>
            <a:spLocks noGrp="1"/>
          </p:cNvSpPr>
          <p:nvPr>
            <p:ph type="body" sz="quarter" idx="24" hasCustomPrompt="1"/>
          </p:nvPr>
        </p:nvSpPr>
        <p:spPr>
          <a:xfrm>
            <a:off x="9149600" y="4498147"/>
            <a:ext cx="2581459" cy="1749124"/>
          </a:xfrm>
          <a:prstGeom prst="rect">
            <a:avLst/>
          </a:prstGeom>
        </p:spPr>
        <p:txBody>
          <a:bodyPr lIns="0"/>
          <a:lstStyle>
            <a:lvl1pPr marL="0" indent="0">
              <a:buClr>
                <a:srgbClr val="FF545F"/>
              </a:buClr>
              <a:buFont typeface="Arial" panose="020B0604020202020204" pitchFamily="34" charset="0"/>
              <a:buNone/>
              <a:defRPr sz="1400">
                <a:solidFill>
                  <a:srgbClr val="063161"/>
                </a:solidFill>
                <a:latin typeface="Georgia" panose="02040502050405020303" pitchFamily="18" charset="0"/>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endParaRPr lang="en-US"/>
          </a:p>
        </p:txBody>
      </p:sp>
      <p:pic>
        <p:nvPicPr>
          <p:cNvPr id="27"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94219" y="6463445"/>
            <a:ext cx="838200" cy="308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32533462"/>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Teams Profile">
    <p:spTree>
      <p:nvGrpSpPr>
        <p:cNvPr id="1" name=""/>
        <p:cNvGrpSpPr/>
        <p:nvPr/>
      </p:nvGrpSpPr>
      <p:grpSpPr>
        <a:xfrm>
          <a:off x="0" y="0"/>
          <a:ext cx="0" cy="0"/>
          <a:chOff x="0" y="0"/>
          <a:chExt cx="0" cy="0"/>
        </a:xfrm>
      </p:grpSpPr>
      <p:sp>
        <p:nvSpPr>
          <p:cNvPr id="25" name="Text Placeholder 22"/>
          <p:cNvSpPr>
            <a:spLocks noGrp="1"/>
          </p:cNvSpPr>
          <p:nvPr>
            <p:ph type="body" sz="quarter" idx="13" hasCustomPrompt="1"/>
          </p:nvPr>
        </p:nvSpPr>
        <p:spPr>
          <a:xfrm>
            <a:off x="474119" y="4641564"/>
            <a:ext cx="2045424" cy="1481275"/>
          </a:xfrm>
          <a:prstGeom prst="rect">
            <a:avLst/>
          </a:prstGeom>
        </p:spPr>
        <p:txBody>
          <a:bodyPr lIns="0"/>
          <a:lstStyle>
            <a:lvl1pPr marL="0" indent="0" algn="l">
              <a:buClr>
                <a:srgbClr val="FF545F"/>
              </a:buClr>
              <a:buFont typeface="Arial" panose="020B0604020202020204" pitchFamily="34" charset="0"/>
              <a:buNone/>
              <a:defRPr sz="1200">
                <a:solidFill>
                  <a:srgbClr val="063161"/>
                </a:solidFill>
                <a:latin typeface="Georgia" panose="02040502050405020303" pitchFamily="18" charset="0"/>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a:t>
            </a:r>
          </a:p>
        </p:txBody>
      </p:sp>
      <p:sp>
        <p:nvSpPr>
          <p:cNvPr id="27" name="Text Placeholder 22"/>
          <p:cNvSpPr>
            <a:spLocks noGrp="1"/>
          </p:cNvSpPr>
          <p:nvPr>
            <p:ph type="body" sz="quarter" idx="18" hasCustomPrompt="1"/>
          </p:nvPr>
        </p:nvSpPr>
        <p:spPr>
          <a:xfrm>
            <a:off x="474119" y="3924012"/>
            <a:ext cx="2045424" cy="359637"/>
          </a:xfrm>
          <a:prstGeom prst="rect">
            <a:avLst/>
          </a:prstGeom>
        </p:spPr>
        <p:txBody>
          <a:bodyPr lIns="0"/>
          <a:lstStyle>
            <a:lvl1pPr marL="0" indent="0" algn="l">
              <a:buClr>
                <a:srgbClr val="FF545F"/>
              </a:buClr>
              <a:buFont typeface="Arial" panose="020B0604020202020204" pitchFamily="34" charset="0"/>
              <a:buNone/>
              <a:defRPr sz="1800" baseline="0">
                <a:solidFill>
                  <a:schemeClr val="accent3"/>
                </a:solidFill>
                <a:latin typeface="Georgia" panose="02040502050405020303" pitchFamily="18" charset="0"/>
              </a:defRPr>
            </a:lvl1pPr>
          </a:lstStyle>
          <a:p>
            <a:pPr lvl="0"/>
            <a:r>
              <a:rPr lang="en-US"/>
              <a:t>First last name</a:t>
            </a:r>
          </a:p>
        </p:txBody>
      </p:sp>
      <p:sp>
        <p:nvSpPr>
          <p:cNvPr id="5" name="Picture Placeholder 4"/>
          <p:cNvSpPr>
            <a:spLocks noGrp="1"/>
          </p:cNvSpPr>
          <p:nvPr>
            <p:ph type="pic" sz="quarter" idx="20"/>
          </p:nvPr>
        </p:nvSpPr>
        <p:spPr>
          <a:xfrm>
            <a:off x="474120" y="1844299"/>
            <a:ext cx="2045425" cy="1954363"/>
          </a:xfrm>
          <a:prstGeom prst="rect">
            <a:avLst/>
          </a:prstGeom>
        </p:spPr>
        <p:txBody>
          <a:bodyPr/>
          <a:lstStyle>
            <a:lvl1pPr algn="ctr">
              <a:defRPr sz="1200">
                <a:solidFill>
                  <a:schemeClr val="tx2"/>
                </a:solidFill>
              </a:defRPr>
            </a:lvl1pPr>
          </a:lstStyle>
          <a:p>
            <a:endParaRPr lang="en-IN"/>
          </a:p>
        </p:txBody>
      </p:sp>
      <p:sp>
        <p:nvSpPr>
          <p:cNvPr id="62" name="Slide Number Placeholder 5"/>
          <p:cNvSpPr txBox="1">
            <a:spLocks/>
          </p:cNvSpPr>
          <p:nvPr userDrawn="1"/>
        </p:nvSpPr>
        <p:spPr>
          <a:xfrm>
            <a:off x="464595" y="6546567"/>
            <a:ext cx="682256" cy="215444"/>
          </a:xfrm>
          <a:prstGeom prst="rect">
            <a:avLst/>
          </a:prstGeom>
        </p:spPr>
        <p:txBody>
          <a:bodyPr lIns="0" tIns="0" rIns="0" bIns="0" anchor="ctr">
            <a:noAutofit/>
          </a:bodyPr>
          <a:lstStyle>
            <a:defPPr>
              <a:defRPr lang="en-US"/>
            </a:defPPr>
            <a:lvl1pPr marL="0" algn="l" defTabSz="914400" rtl="0" eaLnBrk="1" latinLnBrk="0" hangingPunct="1">
              <a:defRPr sz="800" kern="1200">
                <a:solidFill>
                  <a:srgbClr val="053061"/>
                </a:solidFill>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285110E-A93C-E24B-BA01-8EFF0EF70079}" type="slidenum">
              <a:rPr lang="en-US" sz="800" b="1" smtClean="0">
                <a:solidFill>
                  <a:schemeClr val="tx1"/>
                </a:solidFill>
                <a:latin typeface="+mn-lt"/>
              </a:rPr>
              <a:pPr/>
              <a:t>‹#›</a:t>
            </a:fld>
            <a:endParaRPr lang="en-US" sz="800" b="1">
              <a:solidFill>
                <a:schemeClr val="tx1"/>
              </a:solidFill>
              <a:latin typeface="+mn-lt"/>
            </a:endParaRPr>
          </a:p>
        </p:txBody>
      </p:sp>
      <p:sp>
        <p:nvSpPr>
          <p:cNvPr id="63" name="TextBox 62"/>
          <p:cNvSpPr txBox="1"/>
          <p:nvPr userDrawn="1"/>
        </p:nvSpPr>
        <p:spPr>
          <a:xfrm>
            <a:off x="805723" y="6546567"/>
            <a:ext cx="2361408" cy="215444"/>
          </a:xfrm>
          <a:prstGeom prst="rect">
            <a:avLst/>
          </a:prstGeom>
          <a:noFill/>
        </p:spPr>
        <p:txBody>
          <a:bodyPr wrap="square" lIns="0" tIns="0" rIns="0" bIns="0" rtlCol="0" anchor="ctr">
            <a:noAutofit/>
          </a:bodyPr>
          <a:lstStyle/>
          <a:p>
            <a:r>
              <a:rPr lang="en-US" sz="800">
                <a:solidFill>
                  <a:schemeClr val="tx1"/>
                </a:solidFill>
                <a:latin typeface="+mn-lt"/>
                <a:ea typeface="Georgia" charset="0"/>
                <a:cs typeface="Georgia" charset="0"/>
              </a:rPr>
              <a:t>© 2019 Copyright Genpact. All Rights Reserved.</a:t>
            </a:r>
          </a:p>
        </p:txBody>
      </p:sp>
      <p:sp>
        <p:nvSpPr>
          <p:cNvPr id="65" name="Text Placeholder 22"/>
          <p:cNvSpPr>
            <a:spLocks noGrp="1"/>
          </p:cNvSpPr>
          <p:nvPr>
            <p:ph type="body" sz="quarter" idx="11" hasCustomPrompt="1"/>
          </p:nvPr>
        </p:nvSpPr>
        <p:spPr>
          <a:xfrm>
            <a:off x="457200" y="460357"/>
            <a:ext cx="5525805" cy="533400"/>
          </a:xfrm>
          <a:prstGeom prst="rect">
            <a:avLst/>
          </a:prstGeom>
        </p:spPr>
        <p:txBody>
          <a:bodyPr lIns="0"/>
          <a:lstStyle>
            <a:lvl1pPr>
              <a:defRPr sz="3000">
                <a:solidFill>
                  <a:srgbClr val="063161"/>
                </a:solidFill>
                <a:latin typeface="Georgia" panose="02040502050405020303" pitchFamily="18" charset="0"/>
              </a:defRPr>
            </a:lvl1pPr>
          </a:lstStyle>
          <a:p>
            <a:pPr lvl="0"/>
            <a:r>
              <a:rPr lang="en-IN"/>
              <a:t>Content slide title goes here</a:t>
            </a:r>
            <a:endParaRPr lang="en-US"/>
          </a:p>
        </p:txBody>
      </p:sp>
      <p:sp>
        <p:nvSpPr>
          <p:cNvPr id="66" name="Text Placeholder 22"/>
          <p:cNvSpPr>
            <a:spLocks noGrp="1"/>
          </p:cNvSpPr>
          <p:nvPr>
            <p:ph type="body" sz="quarter" idx="12" hasCustomPrompt="1"/>
          </p:nvPr>
        </p:nvSpPr>
        <p:spPr>
          <a:xfrm>
            <a:off x="457200" y="1031857"/>
            <a:ext cx="8153400" cy="533400"/>
          </a:xfrm>
          <a:prstGeom prst="rect">
            <a:avLst/>
          </a:prstGeom>
        </p:spPr>
        <p:txBody>
          <a:bodyPr lIns="0"/>
          <a:lstStyle>
            <a:lvl1pPr>
              <a:defRPr sz="2200">
                <a:solidFill>
                  <a:srgbClr val="063161"/>
                </a:solidFill>
                <a:latin typeface="Georgia" panose="02040502050405020303" pitchFamily="18" charset="0"/>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endParaRPr lang="en-US"/>
          </a:p>
        </p:txBody>
      </p:sp>
      <p:sp>
        <p:nvSpPr>
          <p:cNvPr id="67" name="Text Placeholder 22"/>
          <p:cNvSpPr>
            <a:spLocks noGrp="1"/>
          </p:cNvSpPr>
          <p:nvPr>
            <p:ph type="body" sz="quarter" idx="21" hasCustomPrompt="1"/>
          </p:nvPr>
        </p:nvSpPr>
        <p:spPr>
          <a:xfrm>
            <a:off x="474119" y="4344555"/>
            <a:ext cx="2045424" cy="297008"/>
          </a:xfrm>
          <a:prstGeom prst="rect">
            <a:avLst/>
          </a:prstGeom>
        </p:spPr>
        <p:txBody>
          <a:bodyPr lIns="0"/>
          <a:lstStyle>
            <a:lvl1pPr marL="0" indent="0" algn="l">
              <a:buClr>
                <a:srgbClr val="FF545F"/>
              </a:buClr>
              <a:buFont typeface="Arial" panose="020B0604020202020204" pitchFamily="34" charset="0"/>
              <a:buNone/>
              <a:defRPr sz="1200">
                <a:solidFill>
                  <a:srgbClr val="063161"/>
                </a:solidFill>
                <a:latin typeface="Georgia" panose="02040502050405020303" pitchFamily="18" charset="0"/>
              </a:defRPr>
            </a:lvl1pPr>
          </a:lstStyle>
          <a:p>
            <a:pPr lvl="0"/>
            <a:r>
              <a:rPr lang="en-US"/>
              <a:t>Lorem ipsum dolor sit</a:t>
            </a:r>
          </a:p>
        </p:txBody>
      </p:sp>
      <p:sp>
        <p:nvSpPr>
          <p:cNvPr id="68" name="Picture Placeholder 4"/>
          <p:cNvSpPr>
            <a:spLocks noGrp="1"/>
          </p:cNvSpPr>
          <p:nvPr>
            <p:ph type="pic" sz="quarter" idx="22"/>
          </p:nvPr>
        </p:nvSpPr>
        <p:spPr>
          <a:xfrm>
            <a:off x="2777485" y="1844299"/>
            <a:ext cx="2045425" cy="1954363"/>
          </a:xfrm>
          <a:prstGeom prst="rect">
            <a:avLst/>
          </a:prstGeom>
        </p:spPr>
        <p:txBody>
          <a:bodyPr/>
          <a:lstStyle>
            <a:lvl1pPr algn="ctr">
              <a:defRPr sz="1200">
                <a:solidFill>
                  <a:schemeClr val="tx2"/>
                </a:solidFill>
              </a:defRPr>
            </a:lvl1pPr>
          </a:lstStyle>
          <a:p>
            <a:endParaRPr lang="en-IN"/>
          </a:p>
        </p:txBody>
      </p:sp>
      <p:sp>
        <p:nvSpPr>
          <p:cNvPr id="69" name="Picture Placeholder 4"/>
          <p:cNvSpPr>
            <a:spLocks noGrp="1"/>
          </p:cNvSpPr>
          <p:nvPr>
            <p:ph type="pic" sz="quarter" idx="23"/>
          </p:nvPr>
        </p:nvSpPr>
        <p:spPr>
          <a:xfrm>
            <a:off x="5080852" y="1844299"/>
            <a:ext cx="2045425" cy="1954363"/>
          </a:xfrm>
          <a:prstGeom prst="rect">
            <a:avLst/>
          </a:prstGeom>
        </p:spPr>
        <p:txBody>
          <a:bodyPr/>
          <a:lstStyle>
            <a:lvl1pPr algn="ctr">
              <a:defRPr sz="1200">
                <a:solidFill>
                  <a:schemeClr val="tx2"/>
                </a:solidFill>
              </a:defRPr>
            </a:lvl1pPr>
          </a:lstStyle>
          <a:p>
            <a:endParaRPr lang="en-IN"/>
          </a:p>
        </p:txBody>
      </p:sp>
      <p:sp>
        <p:nvSpPr>
          <p:cNvPr id="70" name="Picture Placeholder 4"/>
          <p:cNvSpPr>
            <a:spLocks noGrp="1"/>
          </p:cNvSpPr>
          <p:nvPr>
            <p:ph type="pic" sz="quarter" idx="24"/>
          </p:nvPr>
        </p:nvSpPr>
        <p:spPr>
          <a:xfrm>
            <a:off x="7384217" y="1844299"/>
            <a:ext cx="2045425" cy="1954363"/>
          </a:xfrm>
          <a:prstGeom prst="rect">
            <a:avLst/>
          </a:prstGeom>
        </p:spPr>
        <p:txBody>
          <a:bodyPr/>
          <a:lstStyle>
            <a:lvl1pPr algn="ctr">
              <a:defRPr sz="1200">
                <a:solidFill>
                  <a:schemeClr val="tx2"/>
                </a:solidFill>
              </a:defRPr>
            </a:lvl1pPr>
          </a:lstStyle>
          <a:p>
            <a:endParaRPr lang="en-IN"/>
          </a:p>
        </p:txBody>
      </p:sp>
      <p:sp>
        <p:nvSpPr>
          <p:cNvPr id="71" name="Picture Placeholder 4"/>
          <p:cNvSpPr>
            <a:spLocks noGrp="1"/>
          </p:cNvSpPr>
          <p:nvPr>
            <p:ph type="pic" sz="quarter" idx="25"/>
          </p:nvPr>
        </p:nvSpPr>
        <p:spPr>
          <a:xfrm>
            <a:off x="9687582" y="1844299"/>
            <a:ext cx="2045425" cy="1954363"/>
          </a:xfrm>
          <a:prstGeom prst="rect">
            <a:avLst/>
          </a:prstGeom>
        </p:spPr>
        <p:txBody>
          <a:bodyPr/>
          <a:lstStyle>
            <a:lvl1pPr algn="ctr">
              <a:defRPr sz="1200">
                <a:solidFill>
                  <a:schemeClr val="tx2"/>
                </a:solidFill>
              </a:defRPr>
            </a:lvl1pPr>
          </a:lstStyle>
          <a:p>
            <a:endParaRPr lang="en-IN"/>
          </a:p>
        </p:txBody>
      </p:sp>
      <p:sp>
        <p:nvSpPr>
          <p:cNvPr id="72" name="Text Placeholder 22"/>
          <p:cNvSpPr>
            <a:spLocks noGrp="1"/>
          </p:cNvSpPr>
          <p:nvPr>
            <p:ph type="body" sz="quarter" idx="26" hasCustomPrompt="1"/>
          </p:nvPr>
        </p:nvSpPr>
        <p:spPr>
          <a:xfrm>
            <a:off x="2777485" y="4641564"/>
            <a:ext cx="2045424" cy="1481275"/>
          </a:xfrm>
          <a:prstGeom prst="rect">
            <a:avLst/>
          </a:prstGeom>
        </p:spPr>
        <p:txBody>
          <a:bodyPr lIns="0"/>
          <a:lstStyle>
            <a:lvl1pPr marL="0" indent="0" algn="l">
              <a:buClr>
                <a:srgbClr val="FF545F"/>
              </a:buClr>
              <a:buFont typeface="Arial" panose="020B0604020202020204" pitchFamily="34" charset="0"/>
              <a:buNone/>
              <a:defRPr sz="1200">
                <a:solidFill>
                  <a:srgbClr val="063161"/>
                </a:solidFill>
                <a:latin typeface="Georgia" panose="02040502050405020303" pitchFamily="18" charset="0"/>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a:t>
            </a:r>
          </a:p>
        </p:txBody>
      </p:sp>
      <p:sp>
        <p:nvSpPr>
          <p:cNvPr id="73" name="Text Placeholder 22"/>
          <p:cNvSpPr>
            <a:spLocks noGrp="1"/>
          </p:cNvSpPr>
          <p:nvPr>
            <p:ph type="body" sz="quarter" idx="27" hasCustomPrompt="1"/>
          </p:nvPr>
        </p:nvSpPr>
        <p:spPr>
          <a:xfrm>
            <a:off x="2777485" y="3924012"/>
            <a:ext cx="2045424" cy="359637"/>
          </a:xfrm>
          <a:prstGeom prst="rect">
            <a:avLst/>
          </a:prstGeom>
        </p:spPr>
        <p:txBody>
          <a:bodyPr lIns="0"/>
          <a:lstStyle>
            <a:lvl1pPr marL="0" indent="0" algn="l">
              <a:buClr>
                <a:srgbClr val="FF545F"/>
              </a:buClr>
              <a:buFont typeface="Arial" panose="020B0604020202020204" pitchFamily="34" charset="0"/>
              <a:buNone/>
              <a:defRPr sz="1800" baseline="0">
                <a:solidFill>
                  <a:schemeClr val="accent3"/>
                </a:solidFill>
                <a:latin typeface="Georgia" panose="02040502050405020303" pitchFamily="18" charset="0"/>
              </a:defRPr>
            </a:lvl1pPr>
          </a:lstStyle>
          <a:p>
            <a:pPr lvl="0"/>
            <a:r>
              <a:rPr lang="en-US"/>
              <a:t>First last name</a:t>
            </a:r>
          </a:p>
        </p:txBody>
      </p:sp>
      <p:sp>
        <p:nvSpPr>
          <p:cNvPr id="74" name="Text Placeholder 22"/>
          <p:cNvSpPr>
            <a:spLocks noGrp="1"/>
          </p:cNvSpPr>
          <p:nvPr>
            <p:ph type="body" sz="quarter" idx="28" hasCustomPrompt="1"/>
          </p:nvPr>
        </p:nvSpPr>
        <p:spPr>
          <a:xfrm>
            <a:off x="2777485" y="4344555"/>
            <a:ext cx="2045424" cy="297008"/>
          </a:xfrm>
          <a:prstGeom prst="rect">
            <a:avLst/>
          </a:prstGeom>
        </p:spPr>
        <p:txBody>
          <a:bodyPr lIns="0"/>
          <a:lstStyle>
            <a:lvl1pPr marL="0" indent="0" algn="l">
              <a:buClr>
                <a:srgbClr val="FF545F"/>
              </a:buClr>
              <a:buFont typeface="Arial" panose="020B0604020202020204" pitchFamily="34" charset="0"/>
              <a:buNone/>
              <a:defRPr sz="1200">
                <a:solidFill>
                  <a:srgbClr val="063161"/>
                </a:solidFill>
                <a:latin typeface="Georgia" panose="02040502050405020303" pitchFamily="18" charset="0"/>
              </a:defRPr>
            </a:lvl1pPr>
          </a:lstStyle>
          <a:p>
            <a:pPr lvl="0"/>
            <a:r>
              <a:rPr lang="en-US"/>
              <a:t>Lorem ipsum dolor sit</a:t>
            </a:r>
          </a:p>
        </p:txBody>
      </p:sp>
      <p:sp>
        <p:nvSpPr>
          <p:cNvPr id="75" name="Text Placeholder 22"/>
          <p:cNvSpPr>
            <a:spLocks noGrp="1"/>
          </p:cNvSpPr>
          <p:nvPr>
            <p:ph type="body" sz="quarter" idx="29" hasCustomPrompt="1"/>
          </p:nvPr>
        </p:nvSpPr>
        <p:spPr>
          <a:xfrm>
            <a:off x="5080851" y="4641564"/>
            <a:ext cx="2045424" cy="1481275"/>
          </a:xfrm>
          <a:prstGeom prst="rect">
            <a:avLst/>
          </a:prstGeom>
        </p:spPr>
        <p:txBody>
          <a:bodyPr lIns="0"/>
          <a:lstStyle>
            <a:lvl1pPr marL="0" indent="0" algn="l">
              <a:buClr>
                <a:srgbClr val="FF545F"/>
              </a:buClr>
              <a:buFont typeface="Arial" panose="020B0604020202020204" pitchFamily="34" charset="0"/>
              <a:buNone/>
              <a:defRPr sz="1200">
                <a:solidFill>
                  <a:srgbClr val="063161"/>
                </a:solidFill>
                <a:latin typeface="Georgia" panose="02040502050405020303" pitchFamily="18" charset="0"/>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a:t>
            </a:r>
          </a:p>
        </p:txBody>
      </p:sp>
      <p:sp>
        <p:nvSpPr>
          <p:cNvPr id="76" name="Text Placeholder 22"/>
          <p:cNvSpPr>
            <a:spLocks noGrp="1"/>
          </p:cNvSpPr>
          <p:nvPr>
            <p:ph type="body" sz="quarter" idx="30" hasCustomPrompt="1"/>
          </p:nvPr>
        </p:nvSpPr>
        <p:spPr>
          <a:xfrm>
            <a:off x="5080851" y="3924012"/>
            <a:ext cx="2045424" cy="359637"/>
          </a:xfrm>
          <a:prstGeom prst="rect">
            <a:avLst/>
          </a:prstGeom>
        </p:spPr>
        <p:txBody>
          <a:bodyPr lIns="0"/>
          <a:lstStyle>
            <a:lvl1pPr marL="0" indent="0" algn="l">
              <a:buClr>
                <a:srgbClr val="FF545F"/>
              </a:buClr>
              <a:buFont typeface="Arial" panose="020B0604020202020204" pitchFamily="34" charset="0"/>
              <a:buNone/>
              <a:defRPr sz="1800" baseline="0">
                <a:solidFill>
                  <a:schemeClr val="accent3"/>
                </a:solidFill>
                <a:latin typeface="Georgia" panose="02040502050405020303" pitchFamily="18" charset="0"/>
              </a:defRPr>
            </a:lvl1pPr>
          </a:lstStyle>
          <a:p>
            <a:pPr lvl="0"/>
            <a:r>
              <a:rPr lang="en-US"/>
              <a:t>First last name</a:t>
            </a:r>
          </a:p>
        </p:txBody>
      </p:sp>
      <p:sp>
        <p:nvSpPr>
          <p:cNvPr id="77" name="Text Placeholder 22"/>
          <p:cNvSpPr>
            <a:spLocks noGrp="1"/>
          </p:cNvSpPr>
          <p:nvPr>
            <p:ph type="body" sz="quarter" idx="31" hasCustomPrompt="1"/>
          </p:nvPr>
        </p:nvSpPr>
        <p:spPr>
          <a:xfrm>
            <a:off x="5080851" y="4344555"/>
            <a:ext cx="2045424" cy="297008"/>
          </a:xfrm>
          <a:prstGeom prst="rect">
            <a:avLst/>
          </a:prstGeom>
        </p:spPr>
        <p:txBody>
          <a:bodyPr lIns="0"/>
          <a:lstStyle>
            <a:lvl1pPr marL="0" indent="0" algn="l">
              <a:buClr>
                <a:srgbClr val="FF545F"/>
              </a:buClr>
              <a:buFont typeface="Arial" panose="020B0604020202020204" pitchFamily="34" charset="0"/>
              <a:buNone/>
              <a:defRPr sz="1200">
                <a:solidFill>
                  <a:srgbClr val="063161"/>
                </a:solidFill>
                <a:latin typeface="Georgia" panose="02040502050405020303" pitchFamily="18" charset="0"/>
              </a:defRPr>
            </a:lvl1pPr>
          </a:lstStyle>
          <a:p>
            <a:pPr lvl="0"/>
            <a:r>
              <a:rPr lang="en-US"/>
              <a:t>Lorem ipsum dolor sit</a:t>
            </a:r>
          </a:p>
        </p:txBody>
      </p:sp>
      <p:sp>
        <p:nvSpPr>
          <p:cNvPr id="78" name="Text Placeholder 22"/>
          <p:cNvSpPr>
            <a:spLocks noGrp="1"/>
          </p:cNvSpPr>
          <p:nvPr>
            <p:ph type="body" sz="quarter" idx="32" hasCustomPrompt="1"/>
          </p:nvPr>
        </p:nvSpPr>
        <p:spPr>
          <a:xfrm>
            <a:off x="7384216" y="4641564"/>
            <a:ext cx="2045424" cy="1481275"/>
          </a:xfrm>
          <a:prstGeom prst="rect">
            <a:avLst/>
          </a:prstGeom>
        </p:spPr>
        <p:txBody>
          <a:bodyPr lIns="0"/>
          <a:lstStyle>
            <a:lvl1pPr marL="0" indent="0" algn="l">
              <a:buClr>
                <a:srgbClr val="FF545F"/>
              </a:buClr>
              <a:buFont typeface="Arial" panose="020B0604020202020204" pitchFamily="34" charset="0"/>
              <a:buNone/>
              <a:defRPr sz="1200">
                <a:solidFill>
                  <a:srgbClr val="063161"/>
                </a:solidFill>
                <a:latin typeface="Georgia" panose="02040502050405020303" pitchFamily="18" charset="0"/>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a:t>
            </a:r>
          </a:p>
        </p:txBody>
      </p:sp>
      <p:sp>
        <p:nvSpPr>
          <p:cNvPr id="79" name="Text Placeholder 22"/>
          <p:cNvSpPr>
            <a:spLocks noGrp="1"/>
          </p:cNvSpPr>
          <p:nvPr>
            <p:ph type="body" sz="quarter" idx="33" hasCustomPrompt="1"/>
          </p:nvPr>
        </p:nvSpPr>
        <p:spPr>
          <a:xfrm>
            <a:off x="7384216" y="3924012"/>
            <a:ext cx="2045424" cy="359637"/>
          </a:xfrm>
          <a:prstGeom prst="rect">
            <a:avLst/>
          </a:prstGeom>
        </p:spPr>
        <p:txBody>
          <a:bodyPr lIns="0"/>
          <a:lstStyle>
            <a:lvl1pPr marL="0" indent="0" algn="l">
              <a:buClr>
                <a:srgbClr val="FF545F"/>
              </a:buClr>
              <a:buFont typeface="Arial" panose="020B0604020202020204" pitchFamily="34" charset="0"/>
              <a:buNone/>
              <a:defRPr sz="1800" baseline="0">
                <a:solidFill>
                  <a:schemeClr val="accent3"/>
                </a:solidFill>
                <a:latin typeface="Georgia" panose="02040502050405020303" pitchFamily="18" charset="0"/>
              </a:defRPr>
            </a:lvl1pPr>
          </a:lstStyle>
          <a:p>
            <a:pPr lvl="0"/>
            <a:r>
              <a:rPr lang="en-US"/>
              <a:t>First last name</a:t>
            </a:r>
          </a:p>
        </p:txBody>
      </p:sp>
      <p:sp>
        <p:nvSpPr>
          <p:cNvPr id="80" name="Text Placeholder 22"/>
          <p:cNvSpPr>
            <a:spLocks noGrp="1"/>
          </p:cNvSpPr>
          <p:nvPr>
            <p:ph type="body" sz="quarter" idx="34" hasCustomPrompt="1"/>
          </p:nvPr>
        </p:nvSpPr>
        <p:spPr>
          <a:xfrm>
            <a:off x="7384216" y="4344555"/>
            <a:ext cx="2045424" cy="297008"/>
          </a:xfrm>
          <a:prstGeom prst="rect">
            <a:avLst/>
          </a:prstGeom>
        </p:spPr>
        <p:txBody>
          <a:bodyPr lIns="0"/>
          <a:lstStyle>
            <a:lvl1pPr marL="0" indent="0" algn="l">
              <a:buClr>
                <a:srgbClr val="FF545F"/>
              </a:buClr>
              <a:buFont typeface="Arial" panose="020B0604020202020204" pitchFamily="34" charset="0"/>
              <a:buNone/>
              <a:defRPr sz="1200">
                <a:solidFill>
                  <a:srgbClr val="063161"/>
                </a:solidFill>
                <a:latin typeface="Georgia" panose="02040502050405020303" pitchFamily="18" charset="0"/>
              </a:defRPr>
            </a:lvl1pPr>
          </a:lstStyle>
          <a:p>
            <a:pPr lvl="0"/>
            <a:r>
              <a:rPr lang="en-US"/>
              <a:t>Lorem ipsum dolor sit</a:t>
            </a:r>
          </a:p>
        </p:txBody>
      </p:sp>
      <p:sp>
        <p:nvSpPr>
          <p:cNvPr id="81" name="Text Placeholder 22"/>
          <p:cNvSpPr>
            <a:spLocks noGrp="1"/>
          </p:cNvSpPr>
          <p:nvPr>
            <p:ph type="body" sz="quarter" idx="35" hasCustomPrompt="1"/>
          </p:nvPr>
        </p:nvSpPr>
        <p:spPr>
          <a:xfrm>
            <a:off x="9687583" y="4641564"/>
            <a:ext cx="2045424" cy="1481275"/>
          </a:xfrm>
          <a:prstGeom prst="rect">
            <a:avLst/>
          </a:prstGeom>
        </p:spPr>
        <p:txBody>
          <a:bodyPr lIns="0"/>
          <a:lstStyle>
            <a:lvl1pPr marL="0" indent="0" algn="l">
              <a:buClr>
                <a:srgbClr val="FF545F"/>
              </a:buClr>
              <a:buFont typeface="Arial" panose="020B0604020202020204" pitchFamily="34" charset="0"/>
              <a:buNone/>
              <a:defRPr sz="1200">
                <a:solidFill>
                  <a:srgbClr val="063161"/>
                </a:solidFill>
                <a:latin typeface="Georgia" panose="02040502050405020303" pitchFamily="18" charset="0"/>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a:t>
            </a:r>
          </a:p>
        </p:txBody>
      </p:sp>
      <p:sp>
        <p:nvSpPr>
          <p:cNvPr id="82" name="Text Placeholder 22"/>
          <p:cNvSpPr>
            <a:spLocks noGrp="1"/>
          </p:cNvSpPr>
          <p:nvPr>
            <p:ph type="body" sz="quarter" idx="36" hasCustomPrompt="1"/>
          </p:nvPr>
        </p:nvSpPr>
        <p:spPr>
          <a:xfrm>
            <a:off x="9687583" y="3924012"/>
            <a:ext cx="2045424" cy="359637"/>
          </a:xfrm>
          <a:prstGeom prst="rect">
            <a:avLst/>
          </a:prstGeom>
        </p:spPr>
        <p:txBody>
          <a:bodyPr lIns="0"/>
          <a:lstStyle>
            <a:lvl1pPr marL="0" indent="0" algn="l">
              <a:buClr>
                <a:srgbClr val="FF545F"/>
              </a:buClr>
              <a:buFont typeface="Arial" panose="020B0604020202020204" pitchFamily="34" charset="0"/>
              <a:buNone/>
              <a:defRPr sz="1800" baseline="0">
                <a:solidFill>
                  <a:schemeClr val="accent3"/>
                </a:solidFill>
                <a:latin typeface="Georgia" panose="02040502050405020303" pitchFamily="18" charset="0"/>
              </a:defRPr>
            </a:lvl1pPr>
          </a:lstStyle>
          <a:p>
            <a:pPr lvl="0"/>
            <a:r>
              <a:rPr lang="en-US"/>
              <a:t>First last name</a:t>
            </a:r>
          </a:p>
        </p:txBody>
      </p:sp>
      <p:sp>
        <p:nvSpPr>
          <p:cNvPr id="83" name="Text Placeholder 22"/>
          <p:cNvSpPr>
            <a:spLocks noGrp="1"/>
          </p:cNvSpPr>
          <p:nvPr>
            <p:ph type="body" sz="quarter" idx="37" hasCustomPrompt="1"/>
          </p:nvPr>
        </p:nvSpPr>
        <p:spPr>
          <a:xfrm>
            <a:off x="9687583" y="4344555"/>
            <a:ext cx="2045424" cy="297008"/>
          </a:xfrm>
          <a:prstGeom prst="rect">
            <a:avLst/>
          </a:prstGeom>
        </p:spPr>
        <p:txBody>
          <a:bodyPr lIns="0"/>
          <a:lstStyle>
            <a:lvl1pPr marL="0" indent="0" algn="l">
              <a:buClr>
                <a:srgbClr val="FF545F"/>
              </a:buClr>
              <a:buFont typeface="Arial" panose="020B0604020202020204" pitchFamily="34" charset="0"/>
              <a:buNone/>
              <a:defRPr sz="1200">
                <a:solidFill>
                  <a:srgbClr val="063161"/>
                </a:solidFill>
                <a:latin typeface="Georgia" panose="02040502050405020303" pitchFamily="18" charset="0"/>
              </a:defRPr>
            </a:lvl1pPr>
          </a:lstStyle>
          <a:p>
            <a:pPr lvl="0"/>
            <a:r>
              <a:rPr lang="en-US"/>
              <a:t>Lorem ipsum dolor sit</a:t>
            </a:r>
          </a:p>
        </p:txBody>
      </p:sp>
      <p:pic>
        <p:nvPicPr>
          <p:cNvPr id="28"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94219" y="6463445"/>
            <a:ext cx="838200" cy="308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88458815"/>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Testimonial for 1">
    <p:spTree>
      <p:nvGrpSpPr>
        <p:cNvPr id="1" name=""/>
        <p:cNvGrpSpPr/>
        <p:nvPr/>
      </p:nvGrpSpPr>
      <p:grpSpPr>
        <a:xfrm>
          <a:off x="0" y="0"/>
          <a:ext cx="0" cy="0"/>
          <a:chOff x="0" y="0"/>
          <a:chExt cx="0" cy="0"/>
        </a:xfrm>
      </p:grpSpPr>
      <p:pic>
        <p:nvPicPr>
          <p:cNvPr id="43" name="Picture 42"/>
          <p:cNvPicPr>
            <a:picLocks noChangeAspect="1"/>
          </p:cNvPicPr>
          <p:nvPr userDrawn="1"/>
        </p:nvPicPr>
        <p:blipFill>
          <a:blip r:embed="rId2"/>
          <a:stretch>
            <a:fillRect/>
          </a:stretch>
        </p:blipFill>
        <p:spPr>
          <a:xfrm>
            <a:off x="5139309" y="3417088"/>
            <a:ext cx="1922907" cy="1429333"/>
          </a:xfrm>
          <a:prstGeom prst="rect">
            <a:avLst/>
          </a:prstGeom>
        </p:spPr>
      </p:pic>
      <p:pic>
        <p:nvPicPr>
          <p:cNvPr id="23" name="Picture 22"/>
          <p:cNvPicPr>
            <a:picLocks noChangeAspect="1"/>
          </p:cNvPicPr>
          <p:nvPr userDrawn="1"/>
        </p:nvPicPr>
        <p:blipFill>
          <a:blip r:embed="rId3">
            <a:duotone>
              <a:prstClr val="black"/>
              <a:schemeClr val="tx2">
                <a:tint val="45000"/>
                <a:satMod val="400000"/>
              </a:schemeClr>
            </a:duotone>
          </a:blip>
          <a:stretch>
            <a:fillRect/>
          </a:stretch>
        </p:blipFill>
        <p:spPr>
          <a:xfrm>
            <a:off x="4572000" y="2729998"/>
            <a:ext cx="801213" cy="166096"/>
          </a:xfrm>
          <a:prstGeom prst="rect">
            <a:avLst/>
          </a:prstGeom>
        </p:spPr>
      </p:pic>
      <p:pic>
        <p:nvPicPr>
          <p:cNvPr id="25" name="Picture 24"/>
          <p:cNvPicPr>
            <a:picLocks noChangeAspect="1"/>
          </p:cNvPicPr>
          <p:nvPr userDrawn="1"/>
        </p:nvPicPr>
        <p:blipFill>
          <a:blip r:embed="rId3">
            <a:duotone>
              <a:prstClr val="black"/>
              <a:schemeClr val="tx2">
                <a:tint val="45000"/>
                <a:satMod val="400000"/>
              </a:schemeClr>
            </a:duotone>
          </a:blip>
          <a:stretch>
            <a:fillRect/>
          </a:stretch>
        </p:blipFill>
        <p:spPr>
          <a:xfrm rot="10800000">
            <a:off x="6818788" y="2729998"/>
            <a:ext cx="801213" cy="166096"/>
          </a:xfrm>
          <a:prstGeom prst="rect">
            <a:avLst/>
          </a:prstGeom>
        </p:spPr>
      </p:pic>
      <p:sp>
        <p:nvSpPr>
          <p:cNvPr id="20" name="Picture Placeholder 4"/>
          <p:cNvSpPr>
            <a:spLocks noGrp="1"/>
          </p:cNvSpPr>
          <p:nvPr userDrawn="1">
            <p:ph type="pic" sz="quarter" idx="17"/>
          </p:nvPr>
        </p:nvSpPr>
        <p:spPr>
          <a:xfrm>
            <a:off x="5595937" y="2308225"/>
            <a:ext cx="1009651" cy="1009650"/>
          </a:xfrm>
          <a:prstGeom prst="rect">
            <a:avLst/>
          </a:prstGeom>
        </p:spPr>
        <p:txBody>
          <a:bodyPr/>
          <a:lstStyle>
            <a:lvl1pPr algn="ctr">
              <a:defRPr sz="1200">
                <a:solidFill>
                  <a:schemeClr val="bg1"/>
                </a:solidFill>
              </a:defRPr>
            </a:lvl1pPr>
          </a:lstStyle>
          <a:p>
            <a:endParaRPr lang="en-IN"/>
          </a:p>
        </p:txBody>
      </p:sp>
      <p:sp>
        <p:nvSpPr>
          <p:cNvPr id="22" name="Text Placeholder 22"/>
          <p:cNvSpPr>
            <a:spLocks noGrp="1"/>
          </p:cNvSpPr>
          <p:nvPr userDrawn="1">
            <p:ph type="body" sz="quarter" idx="18" hasCustomPrompt="1"/>
          </p:nvPr>
        </p:nvSpPr>
        <p:spPr>
          <a:xfrm>
            <a:off x="1856810" y="3511551"/>
            <a:ext cx="8487908" cy="1289051"/>
          </a:xfrm>
          <a:prstGeom prst="rect">
            <a:avLst/>
          </a:prstGeom>
        </p:spPr>
        <p:txBody>
          <a:bodyPr/>
          <a:lstStyle>
            <a:lvl1pPr marL="0" indent="0" algn="ctr">
              <a:buClr>
                <a:srgbClr val="FF545F"/>
              </a:buClr>
              <a:buFont typeface="Arial" panose="020B0604020202020204" pitchFamily="34" charset="0"/>
              <a:buNone/>
              <a:defRPr sz="1600">
                <a:solidFill>
                  <a:schemeClr val="accent3"/>
                </a:solidFill>
                <a:latin typeface="Georgia" panose="02040502050405020303" pitchFamily="18" charset="0"/>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a:t>
            </a:r>
            <a:r>
              <a:rPr lang="en-US" err="1"/>
              <a:t>dolore</a:t>
            </a:r>
            <a:r>
              <a:rPr lang="en-US"/>
              <a:t>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a:t>
            </a:r>
          </a:p>
        </p:txBody>
      </p:sp>
      <p:sp>
        <p:nvSpPr>
          <p:cNvPr id="26" name="Text Placeholder 22"/>
          <p:cNvSpPr>
            <a:spLocks noGrp="1"/>
          </p:cNvSpPr>
          <p:nvPr userDrawn="1">
            <p:ph type="body" sz="quarter" idx="19" hasCustomPrompt="1"/>
          </p:nvPr>
        </p:nvSpPr>
        <p:spPr>
          <a:xfrm>
            <a:off x="4630369" y="5387141"/>
            <a:ext cx="2940787" cy="324343"/>
          </a:xfrm>
          <a:prstGeom prst="rect">
            <a:avLst/>
          </a:prstGeom>
        </p:spPr>
        <p:txBody>
          <a:bodyPr/>
          <a:lstStyle>
            <a:lvl1pPr marL="0" indent="0" algn="ctr">
              <a:buClr>
                <a:srgbClr val="FF545F"/>
              </a:buClr>
              <a:buFont typeface="Arial" panose="020B0604020202020204" pitchFamily="34" charset="0"/>
              <a:buNone/>
              <a:defRPr sz="1200">
                <a:solidFill>
                  <a:schemeClr val="accent3"/>
                </a:solidFill>
                <a:latin typeface="Georgia" panose="02040502050405020303" pitchFamily="18" charset="0"/>
              </a:defRPr>
            </a:lvl1pPr>
          </a:lstStyle>
          <a:p>
            <a:pPr lvl="0"/>
            <a:r>
              <a:rPr lang="en-US"/>
              <a:t>Company name</a:t>
            </a:r>
          </a:p>
        </p:txBody>
      </p:sp>
      <p:sp>
        <p:nvSpPr>
          <p:cNvPr id="27" name="Text Placeholder 22"/>
          <p:cNvSpPr>
            <a:spLocks noGrp="1"/>
          </p:cNvSpPr>
          <p:nvPr userDrawn="1">
            <p:ph type="body" sz="quarter" idx="20" hasCustomPrompt="1"/>
          </p:nvPr>
        </p:nvSpPr>
        <p:spPr>
          <a:xfrm>
            <a:off x="4630369" y="5086352"/>
            <a:ext cx="2940787" cy="324343"/>
          </a:xfrm>
          <a:prstGeom prst="rect">
            <a:avLst/>
          </a:prstGeom>
        </p:spPr>
        <p:txBody>
          <a:bodyPr/>
          <a:lstStyle>
            <a:lvl1pPr marL="0" indent="0" algn="ctr">
              <a:buClr>
                <a:srgbClr val="FF545F"/>
              </a:buClr>
              <a:buFont typeface="Arial" panose="020B0604020202020204" pitchFamily="34" charset="0"/>
              <a:buNone/>
              <a:defRPr sz="1800" spc="600">
                <a:solidFill>
                  <a:schemeClr val="accent3"/>
                </a:solidFill>
                <a:latin typeface="Georgia" panose="02040502050405020303" pitchFamily="18" charset="0"/>
              </a:defRPr>
            </a:lvl1pPr>
          </a:lstStyle>
          <a:p>
            <a:pPr lvl="0"/>
            <a:r>
              <a:rPr lang="en-US"/>
              <a:t>Name of person</a:t>
            </a:r>
          </a:p>
        </p:txBody>
      </p:sp>
      <p:sp>
        <p:nvSpPr>
          <p:cNvPr id="45" name="Text Placeholder 22"/>
          <p:cNvSpPr>
            <a:spLocks noGrp="1"/>
          </p:cNvSpPr>
          <p:nvPr userDrawn="1">
            <p:ph type="body" sz="quarter" idx="11" hasCustomPrompt="1"/>
          </p:nvPr>
        </p:nvSpPr>
        <p:spPr>
          <a:xfrm>
            <a:off x="457200" y="460357"/>
            <a:ext cx="6858000" cy="533400"/>
          </a:xfrm>
          <a:prstGeom prst="rect">
            <a:avLst/>
          </a:prstGeom>
        </p:spPr>
        <p:txBody>
          <a:bodyPr lIns="0"/>
          <a:lstStyle>
            <a:lvl1pPr>
              <a:defRPr sz="3000">
                <a:solidFill>
                  <a:schemeClr val="accent3"/>
                </a:solidFill>
                <a:latin typeface="Georgia" panose="02040502050405020303" pitchFamily="18" charset="0"/>
              </a:defRPr>
            </a:lvl1pPr>
          </a:lstStyle>
          <a:p>
            <a:pPr lvl="0"/>
            <a:r>
              <a:rPr lang="en-IN"/>
              <a:t>Content slide title goes here</a:t>
            </a:r>
            <a:endParaRPr lang="en-US"/>
          </a:p>
        </p:txBody>
      </p:sp>
      <p:sp>
        <p:nvSpPr>
          <p:cNvPr id="46" name="Text Placeholder 22"/>
          <p:cNvSpPr>
            <a:spLocks noGrp="1"/>
          </p:cNvSpPr>
          <p:nvPr userDrawn="1">
            <p:ph type="body" sz="quarter" idx="12" hasCustomPrompt="1"/>
          </p:nvPr>
        </p:nvSpPr>
        <p:spPr>
          <a:xfrm>
            <a:off x="457200" y="1022785"/>
            <a:ext cx="9372600" cy="533400"/>
          </a:xfrm>
          <a:prstGeom prst="rect">
            <a:avLst/>
          </a:prstGeom>
        </p:spPr>
        <p:txBody>
          <a:bodyPr lIns="0"/>
          <a:lstStyle>
            <a:lvl1pPr>
              <a:defRPr sz="2200">
                <a:solidFill>
                  <a:schemeClr val="accent3"/>
                </a:solidFill>
                <a:latin typeface="Georgia" panose="02040502050405020303" pitchFamily="18" charset="0"/>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endParaRPr lang="en-US"/>
          </a:p>
        </p:txBody>
      </p:sp>
      <p:sp>
        <p:nvSpPr>
          <p:cNvPr id="13" name="Slide Number Placeholder 5"/>
          <p:cNvSpPr txBox="1">
            <a:spLocks/>
          </p:cNvSpPr>
          <p:nvPr userDrawn="1"/>
        </p:nvSpPr>
        <p:spPr>
          <a:xfrm>
            <a:off x="464595" y="6546567"/>
            <a:ext cx="682256" cy="215444"/>
          </a:xfrm>
          <a:prstGeom prst="rect">
            <a:avLst/>
          </a:prstGeom>
        </p:spPr>
        <p:txBody>
          <a:bodyPr lIns="0" tIns="0" rIns="0" bIns="0" anchor="ctr">
            <a:noAutofit/>
          </a:bodyPr>
          <a:lstStyle>
            <a:defPPr>
              <a:defRPr lang="en-US"/>
            </a:defPPr>
            <a:lvl1pPr marL="0" algn="l" defTabSz="914400" rtl="0" eaLnBrk="1" latinLnBrk="0" hangingPunct="1">
              <a:defRPr sz="800" kern="1200">
                <a:solidFill>
                  <a:srgbClr val="053061"/>
                </a:solidFill>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285110E-A93C-E24B-BA01-8EFF0EF70079}" type="slidenum">
              <a:rPr lang="en-US" sz="800" b="1" smtClean="0">
                <a:solidFill>
                  <a:schemeClr val="tx1"/>
                </a:solidFill>
                <a:latin typeface="+mn-lt"/>
              </a:rPr>
              <a:pPr/>
              <a:t>‹#›</a:t>
            </a:fld>
            <a:endParaRPr lang="en-US" sz="800" b="1">
              <a:solidFill>
                <a:schemeClr val="tx1"/>
              </a:solidFill>
              <a:latin typeface="+mn-lt"/>
            </a:endParaRPr>
          </a:p>
        </p:txBody>
      </p:sp>
      <p:sp>
        <p:nvSpPr>
          <p:cNvPr id="14" name="TextBox 13"/>
          <p:cNvSpPr txBox="1"/>
          <p:nvPr userDrawn="1"/>
        </p:nvSpPr>
        <p:spPr>
          <a:xfrm>
            <a:off x="805723" y="6546567"/>
            <a:ext cx="2361408" cy="215444"/>
          </a:xfrm>
          <a:prstGeom prst="rect">
            <a:avLst/>
          </a:prstGeom>
          <a:noFill/>
        </p:spPr>
        <p:txBody>
          <a:bodyPr wrap="square" lIns="0" tIns="0" rIns="0" bIns="0" rtlCol="0" anchor="ctr">
            <a:noAutofit/>
          </a:bodyPr>
          <a:lstStyle/>
          <a:p>
            <a:r>
              <a:rPr lang="en-US" sz="800">
                <a:solidFill>
                  <a:schemeClr val="tx1"/>
                </a:solidFill>
                <a:latin typeface="+mn-lt"/>
                <a:ea typeface="Georgia" charset="0"/>
                <a:cs typeface="Georgia" charset="0"/>
              </a:rPr>
              <a:t>© 2019 Copyright Genpact. All Rights Reserved.</a:t>
            </a:r>
          </a:p>
        </p:txBody>
      </p:sp>
      <p:pic>
        <p:nvPicPr>
          <p:cNvPr id="16" name="Picture 2"/>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10894219" y="6463445"/>
            <a:ext cx="838200" cy="308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51235303"/>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Testimonial for 3">
    <p:spTree>
      <p:nvGrpSpPr>
        <p:cNvPr id="1" name=""/>
        <p:cNvGrpSpPr/>
        <p:nvPr/>
      </p:nvGrpSpPr>
      <p:grpSpPr>
        <a:xfrm>
          <a:off x="0" y="0"/>
          <a:ext cx="0" cy="0"/>
          <a:chOff x="0" y="0"/>
          <a:chExt cx="0" cy="0"/>
        </a:xfrm>
      </p:grpSpPr>
      <p:pic>
        <p:nvPicPr>
          <p:cNvPr id="43" name="Picture 42"/>
          <p:cNvPicPr>
            <a:picLocks noChangeAspect="1"/>
          </p:cNvPicPr>
          <p:nvPr userDrawn="1"/>
        </p:nvPicPr>
        <p:blipFill>
          <a:blip r:embed="rId2"/>
          <a:stretch>
            <a:fillRect/>
          </a:stretch>
        </p:blipFill>
        <p:spPr>
          <a:xfrm>
            <a:off x="5069124" y="3417088"/>
            <a:ext cx="1922907" cy="1429333"/>
          </a:xfrm>
          <a:prstGeom prst="rect">
            <a:avLst/>
          </a:prstGeom>
        </p:spPr>
      </p:pic>
      <p:pic>
        <p:nvPicPr>
          <p:cNvPr id="9" name="Picture 8"/>
          <p:cNvPicPr>
            <a:picLocks noChangeAspect="1"/>
          </p:cNvPicPr>
          <p:nvPr userDrawn="1"/>
        </p:nvPicPr>
        <p:blipFill>
          <a:blip r:embed="rId2"/>
          <a:stretch>
            <a:fillRect/>
          </a:stretch>
        </p:blipFill>
        <p:spPr>
          <a:xfrm>
            <a:off x="1492028" y="3417088"/>
            <a:ext cx="1922907" cy="1429333"/>
          </a:xfrm>
          <a:prstGeom prst="rect">
            <a:avLst/>
          </a:prstGeom>
        </p:spPr>
      </p:pic>
      <p:pic>
        <p:nvPicPr>
          <p:cNvPr id="23" name="Picture 22"/>
          <p:cNvPicPr>
            <a:picLocks noChangeAspect="1"/>
          </p:cNvPicPr>
          <p:nvPr userDrawn="1"/>
        </p:nvPicPr>
        <p:blipFill>
          <a:blip r:embed="rId3">
            <a:duotone>
              <a:prstClr val="black"/>
              <a:schemeClr val="tx2">
                <a:tint val="45000"/>
                <a:satMod val="400000"/>
              </a:schemeClr>
            </a:duotone>
          </a:blip>
          <a:stretch>
            <a:fillRect/>
          </a:stretch>
        </p:blipFill>
        <p:spPr>
          <a:xfrm>
            <a:off x="4544678" y="2729998"/>
            <a:ext cx="801213" cy="166096"/>
          </a:xfrm>
          <a:prstGeom prst="rect">
            <a:avLst/>
          </a:prstGeom>
        </p:spPr>
      </p:pic>
      <p:pic>
        <p:nvPicPr>
          <p:cNvPr id="25" name="Picture 24"/>
          <p:cNvPicPr>
            <a:picLocks noChangeAspect="1"/>
          </p:cNvPicPr>
          <p:nvPr userDrawn="1"/>
        </p:nvPicPr>
        <p:blipFill>
          <a:blip r:embed="rId3">
            <a:duotone>
              <a:prstClr val="black"/>
              <a:schemeClr val="tx2">
                <a:tint val="45000"/>
                <a:satMod val="400000"/>
              </a:schemeClr>
            </a:duotone>
          </a:blip>
          <a:stretch>
            <a:fillRect/>
          </a:stretch>
        </p:blipFill>
        <p:spPr>
          <a:xfrm rot="10800000">
            <a:off x="6715264" y="2729998"/>
            <a:ext cx="801213" cy="166096"/>
          </a:xfrm>
          <a:prstGeom prst="rect">
            <a:avLst/>
          </a:prstGeom>
        </p:spPr>
      </p:pic>
      <p:sp>
        <p:nvSpPr>
          <p:cNvPr id="5" name="Picture Placeholder 4"/>
          <p:cNvSpPr>
            <a:spLocks noGrp="1"/>
          </p:cNvSpPr>
          <p:nvPr userDrawn="1">
            <p:ph type="pic" sz="quarter" idx="13"/>
          </p:nvPr>
        </p:nvSpPr>
        <p:spPr>
          <a:xfrm>
            <a:off x="1949081" y="2308225"/>
            <a:ext cx="1009651" cy="1009650"/>
          </a:xfrm>
          <a:prstGeom prst="rect">
            <a:avLst/>
          </a:prstGeom>
        </p:spPr>
        <p:txBody>
          <a:bodyPr/>
          <a:lstStyle>
            <a:lvl1pPr algn="ctr">
              <a:defRPr sz="1200">
                <a:solidFill>
                  <a:schemeClr val="bg1"/>
                </a:solidFill>
              </a:defRPr>
            </a:lvl1pPr>
          </a:lstStyle>
          <a:p>
            <a:endParaRPr lang="en-IN"/>
          </a:p>
        </p:txBody>
      </p:sp>
      <p:sp>
        <p:nvSpPr>
          <p:cNvPr id="24" name="Text Placeholder 22"/>
          <p:cNvSpPr>
            <a:spLocks noGrp="1"/>
          </p:cNvSpPr>
          <p:nvPr userDrawn="1">
            <p:ph type="body" sz="quarter" idx="14" hasCustomPrompt="1"/>
          </p:nvPr>
        </p:nvSpPr>
        <p:spPr>
          <a:xfrm>
            <a:off x="983513" y="3511551"/>
            <a:ext cx="2940787" cy="1289051"/>
          </a:xfrm>
          <a:prstGeom prst="rect">
            <a:avLst/>
          </a:prstGeom>
        </p:spPr>
        <p:txBody>
          <a:bodyPr/>
          <a:lstStyle>
            <a:lvl1pPr marL="0" indent="0" algn="ctr">
              <a:buClr>
                <a:srgbClr val="FF545F"/>
              </a:buClr>
              <a:buFont typeface="Arial" panose="020B0604020202020204" pitchFamily="34" charset="0"/>
              <a:buNone/>
              <a:defRPr sz="1400">
                <a:solidFill>
                  <a:schemeClr val="accent3"/>
                </a:solidFill>
                <a:latin typeface="Georgia" panose="02040502050405020303" pitchFamily="18" charset="0"/>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a:t>
            </a:r>
          </a:p>
        </p:txBody>
      </p:sp>
      <p:pic>
        <p:nvPicPr>
          <p:cNvPr id="14" name="Picture 13"/>
          <p:cNvPicPr>
            <a:picLocks noChangeAspect="1"/>
          </p:cNvPicPr>
          <p:nvPr userDrawn="1"/>
        </p:nvPicPr>
        <p:blipFill>
          <a:blip r:embed="rId3">
            <a:duotone>
              <a:prstClr val="black"/>
              <a:schemeClr val="tx2">
                <a:tint val="45000"/>
                <a:satMod val="400000"/>
              </a:schemeClr>
            </a:duotone>
          </a:blip>
          <a:stretch>
            <a:fillRect/>
          </a:stretch>
        </p:blipFill>
        <p:spPr>
          <a:xfrm>
            <a:off x="968007" y="2729998"/>
            <a:ext cx="801213" cy="166096"/>
          </a:xfrm>
          <a:prstGeom prst="rect">
            <a:avLst/>
          </a:prstGeom>
        </p:spPr>
      </p:pic>
      <p:pic>
        <p:nvPicPr>
          <p:cNvPr id="35" name="Picture 34"/>
          <p:cNvPicPr>
            <a:picLocks noChangeAspect="1"/>
          </p:cNvPicPr>
          <p:nvPr userDrawn="1"/>
        </p:nvPicPr>
        <p:blipFill>
          <a:blip r:embed="rId3">
            <a:duotone>
              <a:prstClr val="black"/>
              <a:schemeClr val="tx2">
                <a:tint val="45000"/>
                <a:satMod val="400000"/>
              </a:schemeClr>
            </a:duotone>
          </a:blip>
          <a:stretch>
            <a:fillRect/>
          </a:stretch>
        </p:blipFill>
        <p:spPr>
          <a:xfrm rot="10800000">
            <a:off x="3138594" y="2729998"/>
            <a:ext cx="801213" cy="166096"/>
          </a:xfrm>
          <a:prstGeom prst="rect">
            <a:avLst/>
          </a:prstGeom>
        </p:spPr>
      </p:pic>
      <p:sp>
        <p:nvSpPr>
          <p:cNvPr id="37" name="Text Placeholder 22"/>
          <p:cNvSpPr>
            <a:spLocks noGrp="1"/>
          </p:cNvSpPr>
          <p:nvPr userDrawn="1">
            <p:ph type="body" sz="quarter" idx="16" hasCustomPrompt="1"/>
          </p:nvPr>
        </p:nvSpPr>
        <p:spPr>
          <a:xfrm>
            <a:off x="983513" y="5387141"/>
            <a:ext cx="2940787" cy="324343"/>
          </a:xfrm>
          <a:prstGeom prst="rect">
            <a:avLst/>
          </a:prstGeom>
        </p:spPr>
        <p:txBody>
          <a:bodyPr/>
          <a:lstStyle>
            <a:lvl1pPr marL="0" indent="0" algn="ctr">
              <a:buClr>
                <a:srgbClr val="FF545F"/>
              </a:buClr>
              <a:buFont typeface="Arial" panose="020B0604020202020204" pitchFamily="34" charset="0"/>
              <a:buNone/>
              <a:defRPr sz="1200">
                <a:solidFill>
                  <a:schemeClr val="accent3"/>
                </a:solidFill>
                <a:latin typeface="Georgia" panose="02040502050405020303" pitchFamily="18" charset="0"/>
              </a:defRPr>
            </a:lvl1pPr>
          </a:lstStyle>
          <a:p>
            <a:pPr lvl="0"/>
            <a:r>
              <a:rPr lang="en-US"/>
              <a:t>Company name</a:t>
            </a:r>
          </a:p>
        </p:txBody>
      </p:sp>
      <p:sp>
        <p:nvSpPr>
          <p:cNvPr id="36" name="Text Placeholder 22"/>
          <p:cNvSpPr>
            <a:spLocks noGrp="1"/>
          </p:cNvSpPr>
          <p:nvPr userDrawn="1">
            <p:ph type="body" sz="quarter" idx="15" hasCustomPrompt="1"/>
          </p:nvPr>
        </p:nvSpPr>
        <p:spPr>
          <a:xfrm>
            <a:off x="983513" y="5086352"/>
            <a:ext cx="2940787" cy="324343"/>
          </a:xfrm>
          <a:prstGeom prst="rect">
            <a:avLst/>
          </a:prstGeom>
        </p:spPr>
        <p:txBody>
          <a:bodyPr/>
          <a:lstStyle>
            <a:lvl1pPr marL="0" indent="0" algn="ctr">
              <a:buClr>
                <a:srgbClr val="FF545F"/>
              </a:buClr>
              <a:buFont typeface="Arial" panose="020B0604020202020204" pitchFamily="34" charset="0"/>
              <a:buNone/>
              <a:defRPr sz="1800" spc="600">
                <a:solidFill>
                  <a:schemeClr val="accent3"/>
                </a:solidFill>
                <a:latin typeface="Georgia" panose="02040502050405020303" pitchFamily="18" charset="0"/>
              </a:defRPr>
            </a:lvl1pPr>
          </a:lstStyle>
          <a:p>
            <a:pPr lvl="0"/>
            <a:r>
              <a:rPr lang="en-US"/>
              <a:t>Name of person</a:t>
            </a:r>
          </a:p>
        </p:txBody>
      </p:sp>
      <p:sp>
        <p:nvSpPr>
          <p:cNvPr id="20" name="Picture Placeholder 4"/>
          <p:cNvSpPr>
            <a:spLocks noGrp="1"/>
          </p:cNvSpPr>
          <p:nvPr userDrawn="1">
            <p:ph type="pic" sz="quarter" idx="17"/>
          </p:nvPr>
        </p:nvSpPr>
        <p:spPr>
          <a:xfrm>
            <a:off x="5525752" y="2308225"/>
            <a:ext cx="1009651" cy="1009650"/>
          </a:xfrm>
          <a:prstGeom prst="rect">
            <a:avLst/>
          </a:prstGeom>
        </p:spPr>
        <p:txBody>
          <a:bodyPr/>
          <a:lstStyle>
            <a:lvl1pPr algn="ctr">
              <a:defRPr sz="1200">
                <a:solidFill>
                  <a:schemeClr val="bg1"/>
                </a:solidFill>
              </a:defRPr>
            </a:lvl1pPr>
          </a:lstStyle>
          <a:p>
            <a:endParaRPr lang="en-IN"/>
          </a:p>
        </p:txBody>
      </p:sp>
      <p:sp>
        <p:nvSpPr>
          <p:cNvPr id="22" name="Text Placeholder 22"/>
          <p:cNvSpPr>
            <a:spLocks noGrp="1"/>
          </p:cNvSpPr>
          <p:nvPr userDrawn="1">
            <p:ph type="body" sz="quarter" idx="18" hasCustomPrompt="1"/>
          </p:nvPr>
        </p:nvSpPr>
        <p:spPr>
          <a:xfrm>
            <a:off x="4560184" y="3511551"/>
            <a:ext cx="2940787" cy="1289051"/>
          </a:xfrm>
          <a:prstGeom prst="rect">
            <a:avLst/>
          </a:prstGeom>
        </p:spPr>
        <p:txBody>
          <a:bodyPr/>
          <a:lstStyle>
            <a:lvl1pPr marL="0" indent="0" algn="ctr">
              <a:buClr>
                <a:srgbClr val="FF545F"/>
              </a:buClr>
              <a:buFont typeface="Arial" panose="020B0604020202020204" pitchFamily="34" charset="0"/>
              <a:buNone/>
              <a:defRPr sz="1400">
                <a:solidFill>
                  <a:schemeClr val="accent3"/>
                </a:solidFill>
                <a:latin typeface="Georgia" panose="02040502050405020303" pitchFamily="18" charset="0"/>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a:t>
            </a:r>
          </a:p>
        </p:txBody>
      </p:sp>
      <p:sp>
        <p:nvSpPr>
          <p:cNvPr id="26" name="Text Placeholder 22"/>
          <p:cNvSpPr>
            <a:spLocks noGrp="1"/>
          </p:cNvSpPr>
          <p:nvPr userDrawn="1">
            <p:ph type="body" sz="quarter" idx="19" hasCustomPrompt="1"/>
          </p:nvPr>
        </p:nvSpPr>
        <p:spPr>
          <a:xfrm>
            <a:off x="4560184" y="5387141"/>
            <a:ext cx="2940787" cy="324343"/>
          </a:xfrm>
          <a:prstGeom prst="rect">
            <a:avLst/>
          </a:prstGeom>
        </p:spPr>
        <p:txBody>
          <a:bodyPr/>
          <a:lstStyle>
            <a:lvl1pPr marL="0" indent="0" algn="ctr">
              <a:buClr>
                <a:srgbClr val="FF545F"/>
              </a:buClr>
              <a:buFont typeface="Arial" panose="020B0604020202020204" pitchFamily="34" charset="0"/>
              <a:buNone/>
              <a:defRPr sz="1200">
                <a:solidFill>
                  <a:schemeClr val="accent3"/>
                </a:solidFill>
                <a:latin typeface="Georgia" panose="02040502050405020303" pitchFamily="18" charset="0"/>
              </a:defRPr>
            </a:lvl1pPr>
          </a:lstStyle>
          <a:p>
            <a:pPr lvl="0"/>
            <a:r>
              <a:rPr lang="en-US"/>
              <a:t>Company name</a:t>
            </a:r>
          </a:p>
        </p:txBody>
      </p:sp>
      <p:sp>
        <p:nvSpPr>
          <p:cNvPr id="27" name="Text Placeholder 22"/>
          <p:cNvSpPr>
            <a:spLocks noGrp="1"/>
          </p:cNvSpPr>
          <p:nvPr userDrawn="1">
            <p:ph type="body" sz="quarter" idx="20" hasCustomPrompt="1"/>
          </p:nvPr>
        </p:nvSpPr>
        <p:spPr>
          <a:xfrm>
            <a:off x="4560184" y="5086352"/>
            <a:ext cx="2940787" cy="324343"/>
          </a:xfrm>
          <a:prstGeom prst="rect">
            <a:avLst/>
          </a:prstGeom>
        </p:spPr>
        <p:txBody>
          <a:bodyPr/>
          <a:lstStyle>
            <a:lvl1pPr marL="0" indent="0" algn="ctr">
              <a:buClr>
                <a:srgbClr val="FF545F"/>
              </a:buClr>
              <a:buFont typeface="Arial" panose="020B0604020202020204" pitchFamily="34" charset="0"/>
              <a:buNone/>
              <a:defRPr sz="1800" spc="600">
                <a:solidFill>
                  <a:schemeClr val="accent3"/>
                </a:solidFill>
                <a:latin typeface="Georgia" panose="02040502050405020303" pitchFamily="18" charset="0"/>
              </a:defRPr>
            </a:lvl1pPr>
          </a:lstStyle>
          <a:p>
            <a:pPr lvl="0"/>
            <a:r>
              <a:rPr lang="en-US"/>
              <a:t>Name of person</a:t>
            </a:r>
          </a:p>
        </p:txBody>
      </p:sp>
      <p:sp>
        <p:nvSpPr>
          <p:cNvPr id="33" name="Picture Placeholder 4"/>
          <p:cNvSpPr>
            <a:spLocks noGrp="1"/>
          </p:cNvSpPr>
          <p:nvPr userDrawn="1">
            <p:ph type="pic" sz="quarter" idx="21"/>
          </p:nvPr>
        </p:nvSpPr>
        <p:spPr>
          <a:xfrm>
            <a:off x="9106148" y="2308225"/>
            <a:ext cx="1009651" cy="1009650"/>
          </a:xfrm>
          <a:prstGeom prst="rect">
            <a:avLst/>
          </a:prstGeom>
        </p:spPr>
        <p:txBody>
          <a:bodyPr/>
          <a:lstStyle>
            <a:lvl1pPr algn="ctr">
              <a:defRPr sz="1200">
                <a:solidFill>
                  <a:schemeClr val="bg1"/>
                </a:solidFill>
              </a:defRPr>
            </a:lvl1pPr>
          </a:lstStyle>
          <a:p>
            <a:endParaRPr lang="en-IN"/>
          </a:p>
        </p:txBody>
      </p:sp>
      <p:pic>
        <p:nvPicPr>
          <p:cNvPr id="39" name="Picture 38"/>
          <p:cNvPicPr>
            <a:picLocks noChangeAspect="1"/>
          </p:cNvPicPr>
          <p:nvPr userDrawn="1"/>
        </p:nvPicPr>
        <p:blipFill>
          <a:blip r:embed="rId3">
            <a:duotone>
              <a:prstClr val="black"/>
              <a:schemeClr val="tx2">
                <a:tint val="45000"/>
                <a:satMod val="400000"/>
              </a:schemeClr>
            </a:duotone>
          </a:blip>
          <a:stretch>
            <a:fillRect/>
          </a:stretch>
        </p:blipFill>
        <p:spPr>
          <a:xfrm>
            <a:off x="8125074" y="2729998"/>
            <a:ext cx="801213" cy="166096"/>
          </a:xfrm>
          <a:prstGeom prst="rect">
            <a:avLst/>
          </a:prstGeom>
        </p:spPr>
      </p:pic>
      <p:pic>
        <p:nvPicPr>
          <p:cNvPr id="40" name="Picture 39"/>
          <p:cNvPicPr>
            <a:picLocks noChangeAspect="1"/>
          </p:cNvPicPr>
          <p:nvPr userDrawn="1"/>
        </p:nvPicPr>
        <p:blipFill>
          <a:blip r:embed="rId3">
            <a:duotone>
              <a:prstClr val="black"/>
              <a:schemeClr val="tx2">
                <a:tint val="45000"/>
                <a:satMod val="400000"/>
              </a:schemeClr>
            </a:duotone>
          </a:blip>
          <a:stretch>
            <a:fillRect/>
          </a:stretch>
        </p:blipFill>
        <p:spPr>
          <a:xfrm rot="10800000">
            <a:off x="10295660" y="2729998"/>
            <a:ext cx="801213" cy="166096"/>
          </a:xfrm>
          <a:prstGeom prst="rect">
            <a:avLst/>
          </a:prstGeom>
        </p:spPr>
      </p:pic>
      <p:sp>
        <p:nvSpPr>
          <p:cNvPr id="41" name="Text Placeholder 22"/>
          <p:cNvSpPr>
            <a:spLocks noGrp="1"/>
          </p:cNvSpPr>
          <p:nvPr userDrawn="1">
            <p:ph type="body" sz="quarter" idx="23" hasCustomPrompt="1"/>
          </p:nvPr>
        </p:nvSpPr>
        <p:spPr>
          <a:xfrm>
            <a:off x="8140580" y="5387141"/>
            <a:ext cx="2940787" cy="324343"/>
          </a:xfrm>
          <a:prstGeom prst="rect">
            <a:avLst/>
          </a:prstGeom>
        </p:spPr>
        <p:txBody>
          <a:bodyPr/>
          <a:lstStyle>
            <a:lvl1pPr marL="0" indent="0" algn="ctr">
              <a:buClr>
                <a:srgbClr val="FF545F"/>
              </a:buClr>
              <a:buFont typeface="Arial" panose="020B0604020202020204" pitchFamily="34" charset="0"/>
              <a:buNone/>
              <a:defRPr sz="1200">
                <a:solidFill>
                  <a:schemeClr val="accent3"/>
                </a:solidFill>
                <a:latin typeface="Georgia" panose="02040502050405020303" pitchFamily="18" charset="0"/>
              </a:defRPr>
            </a:lvl1pPr>
          </a:lstStyle>
          <a:p>
            <a:pPr lvl="0"/>
            <a:r>
              <a:rPr lang="en-US"/>
              <a:t>Company name</a:t>
            </a:r>
          </a:p>
        </p:txBody>
      </p:sp>
      <p:sp>
        <p:nvSpPr>
          <p:cNvPr id="42" name="Text Placeholder 22"/>
          <p:cNvSpPr>
            <a:spLocks noGrp="1"/>
          </p:cNvSpPr>
          <p:nvPr userDrawn="1">
            <p:ph type="body" sz="quarter" idx="24" hasCustomPrompt="1"/>
          </p:nvPr>
        </p:nvSpPr>
        <p:spPr>
          <a:xfrm>
            <a:off x="8140580" y="5086352"/>
            <a:ext cx="2940787" cy="324343"/>
          </a:xfrm>
          <a:prstGeom prst="rect">
            <a:avLst/>
          </a:prstGeom>
        </p:spPr>
        <p:txBody>
          <a:bodyPr/>
          <a:lstStyle>
            <a:lvl1pPr marL="0" indent="0" algn="ctr">
              <a:buClr>
                <a:srgbClr val="FF545F"/>
              </a:buClr>
              <a:buFont typeface="Arial" panose="020B0604020202020204" pitchFamily="34" charset="0"/>
              <a:buNone/>
              <a:defRPr sz="1800" spc="600">
                <a:solidFill>
                  <a:schemeClr val="accent3"/>
                </a:solidFill>
                <a:latin typeface="Georgia" panose="02040502050405020303" pitchFamily="18" charset="0"/>
              </a:defRPr>
            </a:lvl1pPr>
          </a:lstStyle>
          <a:p>
            <a:pPr lvl="0"/>
            <a:r>
              <a:rPr lang="en-US"/>
              <a:t>Name of person</a:t>
            </a:r>
          </a:p>
        </p:txBody>
      </p:sp>
      <p:sp>
        <p:nvSpPr>
          <p:cNvPr id="45" name="Text Placeholder 22"/>
          <p:cNvSpPr>
            <a:spLocks noGrp="1"/>
          </p:cNvSpPr>
          <p:nvPr userDrawn="1">
            <p:ph type="body" sz="quarter" idx="11" hasCustomPrompt="1"/>
          </p:nvPr>
        </p:nvSpPr>
        <p:spPr>
          <a:xfrm>
            <a:off x="457200" y="460357"/>
            <a:ext cx="6858000" cy="533400"/>
          </a:xfrm>
          <a:prstGeom prst="rect">
            <a:avLst/>
          </a:prstGeom>
        </p:spPr>
        <p:txBody>
          <a:bodyPr lIns="0"/>
          <a:lstStyle>
            <a:lvl1pPr>
              <a:defRPr sz="3000">
                <a:solidFill>
                  <a:schemeClr val="accent3"/>
                </a:solidFill>
                <a:latin typeface="Georgia" panose="02040502050405020303" pitchFamily="18" charset="0"/>
              </a:defRPr>
            </a:lvl1pPr>
          </a:lstStyle>
          <a:p>
            <a:pPr lvl="0"/>
            <a:r>
              <a:rPr lang="en-IN"/>
              <a:t>Content slide title goes here</a:t>
            </a:r>
            <a:endParaRPr lang="en-US"/>
          </a:p>
        </p:txBody>
      </p:sp>
      <p:sp>
        <p:nvSpPr>
          <p:cNvPr id="46" name="Text Placeholder 22"/>
          <p:cNvSpPr>
            <a:spLocks noGrp="1"/>
          </p:cNvSpPr>
          <p:nvPr userDrawn="1">
            <p:ph type="body" sz="quarter" idx="12" hasCustomPrompt="1"/>
          </p:nvPr>
        </p:nvSpPr>
        <p:spPr>
          <a:xfrm>
            <a:off x="457200" y="1022785"/>
            <a:ext cx="9372600" cy="533400"/>
          </a:xfrm>
          <a:prstGeom prst="rect">
            <a:avLst/>
          </a:prstGeom>
        </p:spPr>
        <p:txBody>
          <a:bodyPr lIns="0"/>
          <a:lstStyle>
            <a:lvl1pPr>
              <a:defRPr sz="2200">
                <a:solidFill>
                  <a:schemeClr val="accent3"/>
                </a:solidFill>
                <a:latin typeface="Georgia" panose="02040502050405020303" pitchFamily="18" charset="0"/>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endParaRPr lang="en-US"/>
          </a:p>
        </p:txBody>
      </p:sp>
      <p:pic>
        <p:nvPicPr>
          <p:cNvPr id="44" name="Picture 43"/>
          <p:cNvPicPr>
            <a:picLocks noChangeAspect="1"/>
          </p:cNvPicPr>
          <p:nvPr userDrawn="1"/>
        </p:nvPicPr>
        <p:blipFill>
          <a:blip r:embed="rId2"/>
          <a:stretch>
            <a:fillRect/>
          </a:stretch>
        </p:blipFill>
        <p:spPr>
          <a:xfrm>
            <a:off x="8649520" y="3417088"/>
            <a:ext cx="1922907" cy="1429333"/>
          </a:xfrm>
          <a:prstGeom prst="rect">
            <a:avLst/>
          </a:prstGeom>
        </p:spPr>
      </p:pic>
      <p:sp>
        <p:nvSpPr>
          <p:cNvPr id="38" name="Text Placeholder 22"/>
          <p:cNvSpPr>
            <a:spLocks noGrp="1"/>
          </p:cNvSpPr>
          <p:nvPr userDrawn="1">
            <p:ph type="body" sz="quarter" idx="22" hasCustomPrompt="1"/>
          </p:nvPr>
        </p:nvSpPr>
        <p:spPr>
          <a:xfrm>
            <a:off x="8140580" y="3511551"/>
            <a:ext cx="2940787" cy="1289051"/>
          </a:xfrm>
          <a:prstGeom prst="rect">
            <a:avLst/>
          </a:prstGeom>
        </p:spPr>
        <p:txBody>
          <a:bodyPr/>
          <a:lstStyle>
            <a:lvl1pPr marL="0" indent="0" algn="ctr">
              <a:buClr>
                <a:srgbClr val="FF545F"/>
              </a:buClr>
              <a:buFont typeface="Arial" panose="020B0604020202020204" pitchFamily="34" charset="0"/>
              <a:buNone/>
              <a:defRPr sz="1400">
                <a:solidFill>
                  <a:schemeClr val="accent3"/>
                </a:solidFill>
                <a:latin typeface="Georgia" panose="02040502050405020303" pitchFamily="18" charset="0"/>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a:t>
            </a:r>
          </a:p>
        </p:txBody>
      </p:sp>
      <p:sp>
        <p:nvSpPr>
          <p:cNvPr id="28" name="Slide Number Placeholder 5"/>
          <p:cNvSpPr txBox="1">
            <a:spLocks/>
          </p:cNvSpPr>
          <p:nvPr userDrawn="1"/>
        </p:nvSpPr>
        <p:spPr>
          <a:xfrm>
            <a:off x="464595" y="6546567"/>
            <a:ext cx="682256" cy="215444"/>
          </a:xfrm>
          <a:prstGeom prst="rect">
            <a:avLst/>
          </a:prstGeom>
        </p:spPr>
        <p:txBody>
          <a:bodyPr lIns="0" tIns="0" rIns="0" bIns="0" anchor="ctr">
            <a:noAutofit/>
          </a:bodyPr>
          <a:lstStyle>
            <a:defPPr>
              <a:defRPr lang="en-US"/>
            </a:defPPr>
            <a:lvl1pPr marL="0" algn="l" defTabSz="914400" rtl="0" eaLnBrk="1" latinLnBrk="0" hangingPunct="1">
              <a:defRPr sz="800" kern="1200">
                <a:solidFill>
                  <a:srgbClr val="053061"/>
                </a:solidFill>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285110E-A93C-E24B-BA01-8EFF0EF70079}" type="slidenum">
              <a:rPr lang="en-US" sz="800" b="1" smtClean="0">
                <a:solidFill>
                  <a:schemeClr val="tx1"/>
                </a:solidFill>
                <a:latin typeface="+mn-lt"/>
              </a:rPr>
              <a:pPr/>
              <a:t>‹#›</a:t>
            </a:fld>
            <a:endParaRPr lang="en-US" sz="800" b="1">
              <a:solidFill>
                <a:schemeClr val="tx1"/>
              </a:solidFill>
              <a:latin typeface="+mn-lt"/>
            </a:endParaRPr>
          </a:p>
        </p:txBody>
      </p:sp>
      <p:sp>
        <p:nvSpPr>
          <p:cNvPr id="29" name="TextBox 28"/>
          <p:cNvSpPr txBox="1"/>
          <p:nvPr userDrawn="1"/>
        </p:nvSpPr>
        <p:spPr>
          <a:xfrm>
            <a:off x="805723" y="6546567"/>
            <a:ext cx="2361408" cy="215444"/>
          </a:xfrm>
          <a:prstGeom prst="rect">
            <a:avLst/>
          </a:prstGeom>
          <a:noFill/>
        </p:spPr>
        <p:txBody>
          <a:bodyPr wrap="square" lIns="0" tIns="0" rIns="0" bIns="0" rtlCol="0" anchor="ctr">
            <a:noAutofit/>
          </a:bodyPr>
          <a:lstStyle/>
          <a:p>
            <a:r>
              <a:rPr lang="en-US" sz="800">
                <a:solidFill>
                  <a:schemeClr val="tx1"/>
                </a:solidFill>
                <a:latin typeface="+mn-lt"/>
                <a:ea typeface="Georgia" charset="0"/>
                <a:cs typeface="Georgia" charset="0"/>
              </a:rPr>
              <a:t>© 2019 Copyright Genpact. All Rights Reserved.</a:t>
            </a:r>
          </a:p>
        </p:txBody>
      </p:sp>
      <p:pic>
        <p:nvPicPr>
          <p:cNvPr id="31" name="Picture 2"/>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10894219" y="6463445"/>
            <a:ext cx="838200" cy="308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83658641"/>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Testimonial for 1 with Background Color Option 1">
    <p:spTree>
      <p:nvGrpSpPr>
        <p:cNvPr id="1" name=""/>
        <p:cNvGrpSpPr/>
        <p:nvPr/>
      </p:nvGrpSpPr>
      <p:grpSpPr>
        <a:xfrm>
          <a:off x="0" y="0"/>
          <a:ext cx="0" cy="0"/>
          <a:chOff x="0" y="0"/>
          <a:chExt cx="0" cy="0"/>
        </a:xfrm>
      </p:grpSpPr>
      <p:sp>
        <p:nvSpPr>
          <p:cNvPr id="2" name="Rectangle 1"/>
          <p:cNvSpPr/>
          <p:nvPr userDrawn="1"/>
        </p:nvSpPr>
        <p:spPr>
          <a:xfrm>
            <a:off x="2" y="3"/>
            <a:ext cx="12201524" cy="6857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00"/>
          </a:p>
        </p:txBody>
      </p:sp>
      <p:sp>
        <p:nvSpPr>
          <p:cNvPr id="9" name="Text Placeholder 22"/>
          <p:cNvSpPr>
            <a:spLocks noGrp="1"/>
          </p:cNvSpPr>
          <p:nvPr>
            <p:ph type="body" sz="quarter" idx="11" hasCustomPrompt="1"/>
          </p:nvPr>
        </p:nvSpPr>
        <p:spPr>
          <a:xfrm>
            <a:off x="457200" y="460357"/>
            <a:ext cx="6858000" cy="533400"/>
          </a:xfrm>
          <a:prstGeom prst="rect">
            <a:avLst/>
          </a:prstGeom>
        </p:spPr>
        <p:txBody>
          <a:bodyPr lIns="0"/>
          <a:lstStyle>
            <a:lvl1pPr>
              <a:defRPr sz="3000">
                <a:solidFill>
                  <a:schemeClr val="bg1"/>
                </a:solidFill>
                <a:latin typeface="Georgia" panose="02040502050405020303" pitchFamily="18" charset="0"/>
              </a:defRPr>
            </a:lvl1pPr>
          </a:lstStyle>
          <a:p>
            <a:pPr lvl="0"/>
            <a:r>
              <a:rPr lang="en-IN"/>
              <a:t>Content slide title goes here</a:t>
            </a:r>
            <a:endParaRPr lang="en-US"/>
          </a:p>
        </p:txBody>
      </p:sp>
      <p:sp>
        <p:nvSpPr>
          <p:cNvPr id="10" name="Text Placeholder 22"/>
          <p:cNvSpPr>
            <a:spLocks noGrp="1"/>
          </p:cNvSpPr>
          <p:nvPr>
            <p:ph type="body" sz="quarter" idx="12" hasCustomPrompt="1"/>
          </p:nvPr>
        </p:nvSpPr>
        <p:spPr>
          <a:xfrm>
            <a:off x="457200" y="1022785"/>
            <a:ext cx="9372600" cy="533400"/>
          </a:xfrm>
          <a:prstGeom prst="rect">
            <a:avLst/>
          </a:prstGeom>
        </p:spPr>
        <p:txBody>
          <a:bodyPr lIns="0"/>
          <a:lstStyle>
            <a:lvl1pPr>
              <a:defRPr sz="2200">
                <a:solidFill>
                  <a:schemeClr val="bg1"/>
                </a:solidFill>
                <a:latin typeface="Georgia" panose="02040502050405020303" pitchFamily="18" charset="0"/>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endParaRPr lang="en-US"/>
          </a:p>
        </p:txBody>
      </p:sp>
      <p:sp>
        <p:nvSpPr>
          <p:cNvPr id="5" name="Picture Placeholder 4"/>
          <p:cNvSpPr>
            <a:spLocks noGrp="1"/>
          </p:cNvSpPr>
          <p:nvPr>
            <p:ph type="pic" sz="quarter" idx="13"/>
          </p:nvPr>
        </p:nvSpPr>
        <p:spPr>
          <a:xfrm>
            <a:off x="5595937" y="2308225"/>
            <a:ext cx="1009651" cy="1009650"/>
          </a:xfrm>
          <a:prstGeom prst="rect">
            <a:avLst/>
          </a:prstGeom>
        </p:spPr>
        <p:txBody>
          <a:bodyPr/>
          <a:lstStyle>
            <a:lvl1pPr algn="ctr">
              <a:defRPr sz="1200">
                <a:solidFill>
                  <a:schemeClr val="bg1"/>
                </a:solidFill>
              </a:defRPr>
            </a:lvl1pPr>
          </a:lstStyle>
          <a:p>
            <a:endParaRPr lang="en-IN"/>
          </a:p>
        </p:txBody>
      </p:sp>
      <p:pic>
        <p:nvPicPr>
          <p:cNvPr id="13" name="Picture 12"/>
          <p:cNvPicPr>
            <a:picLocks noChangeAspect="1"/>
          </p:cNvPicPr>
          <p:nvPr userDrawn="1"/>
        </p:nvPicPr>
        <p:blipFill>
          <a:blip r:embed="rId2"/>
          <a:stretch>
            <a:fillRect/>
          </a:stretch>
        </p:blipFill>
        <p:spPr>
          <a:xfrm>
            <a:off x="5009627" y="3429496"/>
            <a:ext cx="2182275" cy="1616933"/>
          </a:xfrm>
          <a:prstGeom prst="rect">
            <a:avLst/>
          </a:prstGeom>
        </p:spPr>
      </p:pic>
      <p:sp>
        <p:nvSpPr>
          <p:cNvPr id="24" name="Text Placeholder 22"/>
          <p:cNvSpPr>
            <a:spLocks noGrp="1"/>
          </p:cNvSpPr>
          <p:nvPr>
            <p:ph type="body" sz="quarter" idx="14" hasCustomPrompt="1"/>
          </p:nvPr>
        </p:nvSpPr>
        <p:spPr>
          <a:xfrm>
            <a:off x="1882815" y="3511551"/>
            <a:ext cx="8435899" cy="1289051"/>
          </a:xfrm>
          <a:prstGeom prst="rect">
            <a:avLst/>
          </a:prstGeom>
        </p:spPr>
        <p:txBody>
          <a:bodyPr/>
          <a:lstStyle>
            <a:lvl1pPr marL="0" indent="0" algn="ctr">
              <a:buClr>
                <a:srgbClr val="FF545F"/>
              </a:buClr>
              <a:buFont typeface="Arial" panose="020B0604020202020204" pitchFamily="34" charset="0"/>
              <a:buNone/>
              <a:defRPr sz="1600">
                <a:solidFill>
                  <a:schemeClr val="bg1"/>
                </a:solidFill>
                <a:latin typeface="Georgia" panose="02040502050405020303" pitchFamily="18" charset="0"/>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a:t>
            </a:r>
            <a:r>
              <a:rPr lang="en-US" err="1"/>
              <a:t>dolore</a:t>
            </a:r>
            <a:r>
              <a:rPr lang="en-US"/>
              <a:t>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a:t>
            </a:r>
          </a:p>
        </p:txBody>
      </p:sp>
      <p:pic>
        <p:nvPicPr>
          <p:cNvPr id="14" name="Picture 13"/>
          <p:cNvPicPr>
            <a:picLocks noChangeAspect="1"/>
          </p:cNvPicPr>
          <p:nvPr userDrawn="1"/>
        </p:nvPicPr>
        <p:blipFill>
          <a:blip r:embed="rId3"/>
          <a:stretch>
            <a:fillRect/>
          </a:stretch>
        </p:blipFill>
        <p:spPr>
          <a:xfrm>
            <a:off x="4572000" y="2729998"/>
            <a:ext cx="801213" cy="166096"/>
          </a:xfrm>
          <a:prstGeom prst="rect">
            <a:avLst/>
          </a:prstGeom>
        </p:spPr>
      </p:pic>
      <p:pic>
        <p:nvPicPr>
          <p:cNvPr id="35" name="Picture 34"/>
          <p:cNvPicPr>
            <a:picLocks noChangeAspect="1"/>
          </p:cNvPicPr>
          <p:nvPr userDrawn="1"/>
        </p:nvPicPr>
        <p:blipFill>
          <a:blip r:embed="rId3"/>
          <a:stretch>
            <a:fillRect/>
          </a:stretch>
        </p:blipFill>
        <p:spPr>
          <a:xfrm rot="10800000">
            <a:off x="6818788" y="2729998"/>
            <a:ext cx="801213" cy="166096"/>
          </a:xfrm>
          <a:prstGeom prst="rect">
            <a:avLst/>
          </a:prstGeom>
        </p:spPr>
      </p:pic>
      <p:sp>
        <p:nvSpPr>
          <p:cNvPr id="37" name="Text Placeholder 22"/>
          <p:cNvSpPr>
            <a:spLocks noGrp="1"/>
          </p:cNvSpPr>
          <p:nvPr>
            <p:ph type="body" sz="quarter" idx="16" hasCustomPrompt="1"/>
          </p:nvPr>
        </p:nvSpPr>
        <p:spPr>
          <a:xfrm>
            <a:off x="1882815" y="5387141"/>
            <a:ext cx="8435899" cy="324343"/>
          </a:xfrm>
          <a:prstGeom prst="rect">
            <a:avLst/>
          </a:prstGeom>
        </p:spPr>
        <p:txBody>
          <a:bodyPr/>
          <a:lstStyle>
            <a:lvl1pPr marL="0" indent="0" algn="ctr">
              <a:buClr>
                <a:srgbClr val="FF545F"/>
              </a:buClr>
              <a:buFont typeface="Arial" panose="020B0604020202020204" pitchFamily="34" charset="0"/>
              <a:buNone/>
              <a:defRPr sz="1400">
                <a:solidFill>
                  <a:schemeClr val="bg1"/>
                </a:solidFill>
                <a:latin typeface="Georgia" panose="02040502050405020303" pitchFamily="18" charset="0"/>
              </a:defRPr>
            </a:lvl1pPr>
          </a:lstStyle>
          <a:p>
            <a:pPr lvl="0"/>
            <a:r>
              <a:rPr lang="en-US"/>
              <a:t>Company name</a:t>
            </a:r>
          </a:p>
        </p:txBody>
      </p:sp>
      <p:sp>
        <p:nvSpPr>
          <p:cNvPr id="36" name="Text Placeholder 22"/>
          <p:cNvSpPr>
            <a:spLocks noGrp="1"/>
          </p:cNvSpPr>
          <p:nvPr>
            <p:ph type="body" sz="quarter" idx="15" hasCustomPrompt="1"/>
          </p:nvPr>
        </p:nvSpPr>
        <p:spPr>
          <a:xfrm>
            <a:off x="1882815" y="5086352"/>
            <a:ext cx="8435899" cy="324343"/>
          </a:xfrm>
          <a:prstGeom prst="rect">
            <a:avLst/>
          </a:prstGeom>
        </p:spPr>
        <p:txBody>
          <a:bodyPr/>
          <a:lstStyle>
            <a:lvl1pPr marL="0" indent="0" algn="ctr">
              <a:buClr>
                <a:srgbClr val="FF545F"/>
              </a:buClr>
              <a:buFont typeface="Arial" panose="020B0604020202020204" pitchFamily="34" charset="0"/>
              <a:buNone/>
              <a:defRPr sz="2000" spc="600">
                <a:solidFill>
                  <a:schemeClr val="bg1"/>
                </a:solidFill>
                <a:latin typeface="Georgia" panose="02040502050405020303" pitchFamily="18" charset="0"/>
              </a:defRPr>
            </a:lvl1pPr>
          </a:lstStyle>
          <a:p>
            <a:pPr lvl="0"/>
            <a:r>
              <a:rPr lang="en-US"/>
              <a:t>Name of person</a:t>
            </a:r>
          </a:p>
        </p:txBody>
      </p:sp>
      <p:sp>
        <p:nvSpPr>
          <p:cNvPr id="15" name="Slide Number Placeholder 5"/>
          <p:cNvSpPr txBox="1">
            <a:spLocks/>
          </p:cNvSpPr>
          <p:nvPr userDrawn="1"/>
        </p:nvSpPr>
        <p:spPr>
          <a:xfrm>
            <a:off x="464595" y="6546567"/>
            <a:ext cx="682256" cy="215444"/>
          </a:xfrm>
          <a:prstGeom prst="rect">
            <a:avLst/>
          </a:prstGeom>
        </p:spPr>
        <p:txBody>
          <a:bodyPr lIns="0" tIns="0" rIns="0" bIns="0" anchor="ctr">
            <a:noAutofit/>
          </a:bodyPr>
          <a:lstStyle>
            <a:defPPr>
              <a:defRPr lang="en-US"/>
            </a:defPPr>
            <a:lvl1pPr marL="0" algn="l" defTabSz="914400" rtl="0" eaLnBrk="1" latinLnBrk="0" hangingPunct="1">
              <a:defRPr sz="800" kern="1200">
                <a:solidFill>
                  <a:srgbClr val="053061"/>
                </a:solidFill>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285110E-A93C-E24B-BA01-8EFF0EF70079}" type="slidenum">
              <a:rPr lang="en-US" sz="800" b="1" smtClean="0">
                <a:solidFill>
                  <a:schemeClr val="bg1"/>
                </a:solidFill>
                <a:latin typeface="+mn-lt"/>
              </a:rPr>
              <a:pPr/>
              <a:t>‹#›</a:t>
            </a:fld>
            <a:endParaRPr lang="en-US" sz="800" b="1">
              <a:solidFill>
                <a:schemeClr val="bg1"/>
              </a:solidFill>
              <a:latin typeface="+mn-lt"/>
            </a:endParaRPr>
          </a:p>
        </p:txBody>
      </p:sp>
      <p:sp>
        <p:nvSpPr>
          <p:cNvPr id="16" name="TextBox 15"/>
          <p:cNvSpPr txBox="1"/>
          <p:nvPr userDrawn="1"/>
        </p:nvSpPr>
        <p:spPr>
          <a:xfrm>
            <a:off x="805723" y="6546567"/>
            <a:ext cx="2361408" cy="215444"/>
          </a:xfrm>
          <a:prstGeom prst="rect">
            <a:avLst/>
          </a:prstGeom>
          <a:noFill/>
        </p:spPr>
        <p:txBody>
          <a:bodyPr wrap="square" lIns="0" tIns="0" rIns="0" bIns="0" rtlCol="0" anchor="ctr">
            <a:noAutofit/>
          </a:bodyPr>
          <a:lstStyle/>
          <a:p>
            <a:r>
              <a:rPr lang="en-US" sz="800">
                <a:solidFill>
                  <a:schemeClr val="bg1"/>
                </a:solidFill>
                <a:latin typeface="+mn-lt"/>
                <a:ea typeface="Georgia" charset="0"/>
                <a:cs typeface="Georgia" charset="0"/>
              </a:rPr>
              <a:t>© 2019 Copyright Genpact. All Rights Reserved.</a:t>
            </a:r>
          </a:p>
        </p:txBody>
      </p:sp>
      <p:pic>
        <p:nvPicPr>
          <p:cNvPr id="17" name="Picture 16"/>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874375" y="6446360"/>
            <a:ext cx="868156" cy="340728"/>
          </a:xfrm>
          <a:prstGeom prst="rect">
            <a:avLst/>
          </a:prstGeom>
        </p:spPr>
      </p:pic>
    </p:spTree>
    <p:extLst>
      <p:ext uri="{BB962C8B-B14F-4D97-AF65-F5344CB8AC3E}">
        <p14:creationId xmlns:p14="http://schemas.microsoft.com/office/powerpoint/2010/main" val="2322195513"/>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Testimonial for 1 with Background Color Option 2">
    <p:spTree>
      <p:nvGrpSpPr>
        <p:cNvPr id="1" name=""/>
        <p:cNvGrpSpPr/>
        <p:nvPr/>
      </p:nvGrpSpPr>
      <p:grpSpPr>
        <a:xfrm>
          <a:off x="0" y="0"/>
          <a:ext cx="0" cy="0"/>
          <a:chOff x="0" y="0"/>
          <a:chExt cx="0" cy="0"/>
        </a:xfrm>
      </p:grpSpPr>
      <p:sp>
        <p:nvSpPr>
          <p:cNvPr id="15" name="Rectangle 14"/>
          <p:cNvSpPr/>
          <p:nvPr userDrawn="1"/>
        </p:nvSpPr>
        <p:spPr>
          <a:xfrm>
            <a:off x="0" y="0"/>
            <a:ext cx="12192000" cy="6858000"/>
          </a:xfrm>
          <a:prstGeom prst="rect">
            <a:avLst/>
          </a:prstGeom>
          <a:solidFill>
            <a:srgbClr val="0732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00"/>
          </a:p>
        </p:txBody>
      </p:sp>
      <p:pic>
        <p:nvPicPr>
          <p:cNvPr id="3" name="Picture 2"/>
          <p:cNvPicPr>
            <a:picLocks noChangeAspect="1"/>
          </p:cNvPicPr>
          <p:nvPr userDrawn="1"/>
        </p:nvPicPr>
        <p:blipFill>
          <a:blip r:embed="rId2"/>
          <a:stretch>
            <a:fillRect/>
          </a:stretch>
        </p:blipFill>
        <p:spPr>
          <a:xfrm>
            <a:off x="5134547" y="3356230"/>
            <a:ext cx="1922907" cy="1429333"/>
          </a:xfrm>
          <a:prstGeom prst="rect">
            <a:avLst/>
          </a:prstGeom>
        </p:spPr>
      </p:pic>
      <p:sp>
        <p:nvSpPr>
          <p:cNvPr id="9" name="Text Placeholder 22"/>
          <p:cNvSpPr>
            <a:spLocks noGrp="1"/>
          </p:cNvSpPr>
          <p:nvPr>
            <p:ph type="body" sz="quarter" idx="11" hasCustomPrompt="1"/>
          </p:nvPr>
        </p:nvSpPr>
        <p:spPr>
          <a:xfrm>
            <a:off x="457200" y="460357"/>
            <a:ext cx="6858000" cy="533400"/>
          </a:xfrm>
          <a:prstGeom prst="rect">
            <a:avLst/>
          </a:prstGeom>
        </p:spPr>
        <p:txBody>
          <a:bodyPr lIns="0"/>
          <a:lstStyle>
            <a:lvl1pPr>
              <a:defRPr sz="3000">
                <a:solidFill>
                  <a:schemeClr val="bg1"/>
                </a:solidFill>
                <a:latin typeface="Georgia" panose="02040502050405020303" pitchFamily="18" charset="0"/>
              </a:defRPr>
            </a:lvl1pPr>
          </a:lstStyle>
          <a:p>
            <a:pPr lvl="0"/>
            <a:r>
              <a:rPr lang="en-IN"/>
              <a:t>Content slide title goes here</a:t>
            </a:r>
            <a:endParaRPr lang="en-US"/>
          </a:p>
        </p:txBody>
      </p:sp>
      <p:sp>
        <p:nvSpPr>
          <p:cNvPr id="10" name="Text Placeholder 22"/>
          <p:cNvSpPr>
            <a:spLocks noGrp="1"/>
          </p:cNvSpPr>
          <p:nvPr>
            <p:ph type="body" sz="quarter" idx="12" hasCustomPrompt="1"/>
          </p:nvPr>
        </p:nvSpPr>
        <p:spPr>
          <a:xfrm>
            <a:off x="457200" y="1022785"/>
            <a:ext cx="9372600" cy="533400"/>
          </a:xfrm>
          <a:prstGeom prst="rect">
            <a:avLst/>
          </a:prstGeom>
        </p:spPr>
        <p:txBody>
          <a:bodyPr lIns="0"/>
          <a:lstStyle>
            <a:lvl1pPr>
              <a:defRPr sz="2200">
                <a:solidFill>
                  <a:schemeClr val="bg1"/>
                </a:solidFill>
                <a:latin typeface="Georgia" panose="02040502050405020303" pitchFamily="18" charset="0"/>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endParaRPr lang="en-US"/>
          </a:p>
        </p:txBody>
      </p:sp>
      <p:sp>
        <p:nvSpPr>
          <p:cNvPr id="5" name="Picture Placeholder 4"/>
          <p:cNvSpPr>
            <a:spLocks noGrp="1"/>
          </p:cNvSpPr>
          <p:nvPr>
            <p:ph type="pic" sz="quarter" idx="13"/>
          </p:nvPr>
        </p:nvSpPr>
        <p:spPr>
          <a:xfrm>
            <a:off x="5591175" y="2308225"/>
            <a:ext cx="1009651" cy="1009650"/>
          </a:xfrm>
          <a:prstGeom prst="rect">
            <a:avLst/>
          </a:prstGeom>
        </p:spPr>
        <p:txBody>
          <a:bodyPr/>
          <a:lstStyle>
            <a:lvl1pPr algn="ctr">
              <a:defRPr sz="1200">
                <a:solidFill>
                  <a:schemeClr val="bg1"/>
                </a:solidFill>
              </a:defRPr>
            </a:lvl1pPr>
          </a:lstStyle>
          <a:p>
            <a:endParaRPr lang="en-IN"/>
          </a:p>
        </p:txBody>
      </p:sp>
      <p:sp>
        <p:nvSpPr>
          <p:cNvPr id="24" name="Text Placeholder 22"/>
          <p:cNvSpPr>
            <a:spLocks noGrp="1"/>
          </p:cNvSpPr>
          <p:nvPr>
            <p:ph type="body" sz="quarter" idx="14" hasCustomPrompt="1"/>
          </p:nvPr>
        </p:nvSpPr>
        <p:spPr>
          <a:xfrm>
            <a:off x="1878052" y="3511551"/>
            <a:ext cx="8435899" cy="1289051"/>
          </a:xfrm>
          <a:prstGeom prst="rect">
            <a:avLst/>
          </a:prstGeom>
        </p:spPr>
        <p:txBody>
          <a:bodyPr/>
          <a:lstStyle>
            <a:lvl1pPr marL="0" indent="0" algn="ctr">
              <a:buClr>
                <a:srgbClr val="FF545F"/>
              </a:buClr>
              <a:buFont typeface="Arial" panose="020B0604020202020204" pitchFamily="34" charset="0"/>
              <a:buNone/>
              <a:defRPr sz="1600">
                <a:solidFill>
                  <a:schemeClr val="bg1"/>
                </a:solidFill>
                <a:latin typeface="Georgia" panose="02040502050405020303" pitchFamily="18" charset="0"/>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a:t>
            </a:r>
            <a:r>
              <a:rPr lang="en-US" err="1"/>
              <a:t>dolore</a:t>
            </a:r>
            <a:r>
              <a:rPr lang="en-US"/>
              <a:t>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a:t>
            </a:r>
          </a:p>
        </p:txBody>
      </p:sp>
      <p:sp>
        <p:nvSpPr>
          <p:cNvPr id="37" name="Text Placeholder 22"/>
          <p:cNvSpPr>
            <a:spLocks noGrp="1"/>
          </p:cNvSpPr>
          <p:nvPr>
            <p:ph type="body" sz="quarter" idx="16" hasCustomPrompt="1"/>
          </p:nvPr>
        </p:nvSpPr>
        <p:spPr>
          <a:xfrm>
            <a:off x="1878052" y="5387141"/>
            <a:ext cx="8435899" cy="324343"/>
          </a:xfrm>
          <a:prstGeom prst="rect">
            <a:avLst/>
          </a:prstGeom>
        </p:spPr>
        <p:txBody>
          <a:bodyPr/>
          <a:lstStyle>
            <a:lvl1pPr marL="0" indent="0" algn="ctr">
              <a:buClr>
                <a:srgbClr val="FF545F"/>
              </a:buClr>
              <a:buFont typeface="Arial" panose="020B0604020202020204" pitchFamily="34" charset="0"/>
              <a:buNone/>
              <a:defRPr sz="1400">
                <a:solidFill>
                  <a:schemeClr val="bg1"/>
                </a:solidFill>
                <a:latin typeface="Georgia" panose="02040502050405020303" pitchFamily="18" charset="0"/>
              </a:defRPr>
            </a:lvl1pPr>
          </a:lstStyle>
          <a:p>
            <a:pPr lvl="0"/>
            <a:r>
              <a:rPr lang="en-US"/>
              <a:t>Company name</a:t>
            </a:r>
          </a:p>
        </p:txBody>
      </p:sp>
      <p:sp>
        <p:nvSpPr>
          <p:cNvPr id="36" name="Text Placeholder 22"/>
          <p:cNvSpPr>
            <a:spLocks noGrp="1"/>
          </p:cNvSpPr>
          <p:nvPr>
            <p:ph type="body" sz="quarter" idx="15" hasCustomPrompt="1"/>
          </p:nvPr>
        </p:nvSpPr>
        <p:spPr>
          <a:xfrm>
            <a:off x="1878052" y="5086352"/>
            <a:ext cx="8435899" cy="324343"/>
          </a:xfrm>
          <a:prstGeom prst="rect">
            <a:avLst/>
          </a:prstGeom>
        </p:spPr>
        <p:txBody>
          <a:bodyPr/>
          <a:lstStyle>
            <a:lvl1pPr marL="0" indent="0" algn="ctr">
              <a:buClr>
                <a:srgbClr val="FF545F"/>
              </a:buClr>
              <a:buFont typeface="Arial" panose="020B0604020202020204" pitchFamily="34" charset="0"/>
              <a:buNone/>
              <a:defRPr sz="2000" spc="600">
                <a:solidFill>
                  <a:schemeClr val="bg1"/>
                </a:solidFill>
                <a:latin typeface="Georgia" panose="02040502050405020303" pitchFamily="18" charset="0"/>
              </a:defRPr>
            </a:lvl1pPr>
          </a:lstStyle>
          <a:p>
            <a:pPr lvl="0"/>
            <a:r>
              <a:rPr lang="en-US"/>
              <a:t>Name of person</a:t>
            </a:r>
          </a:p>
        </p:txBody>
      </p:sp>
      <p:pic>
        <p:nvPicPr>
          <p:cNvPr id="17" name="Picture 16"/>
          <p:cNvPicPr>
            <a:picLocks noChangeAspect="1"/>
          </p:cNvPicPr>
          <p:nvPr userDrawn="1"/>
        </p:nvPicPr>
        <p:blipFill>
          <a:blip r:embed="rId3"/>
          <a:stretch>
            <a:fillRect/>
          </a:stretch>
        </p:blipFill>
        <p:spPr>
          <a:xfrm>
            <a:off x="4572000" y="2729998"/>
            <a:ext cx="801213" cy="166096"/>
          </a:xfrm>
          <a:prstGeom prst="rect">
            <a:avLst/>
          </a:prstGeom>
        </p:spPr>
      </p:pic>
      <p:pic>
        <p:nvPicPr>
          <p:cNvPr id="18" name="Picture 17"/>
          <p:cNvPicPr>
            <a:picLocks noChangeAspect="1"/>
          </p:cNvPicPr>
          <p:nvPr userDrawn="1"/>
        </p:nvPicPr>
        <p:blipFill>
          <a:blip r:embed="rId3"/>
          <a:stretch>
            <a:fillRect/>
          </a:stretch>
        </p:blipFill>
        <p:spPr>
          <a:xfrm rot="10800000">
            <a:off x="6818788" y="2729998"/>
            <a:ext cx="801213" cy="166096"/>
          </a:xfrm>
          <a:prstGeom prst="rect">
            <a:avLst/>
          </a:prstGeom>
        </p:spPr>
      </p:pic>
      <p:sp>
        <p:nvSpPr>
          <p:cNvPr id="13" name="Slide Number Placeholder 5"/>
          <p:cNvSpPr txBox="1">
            <a:spLocks/>
          </p:cNvSpPr>
          <p:nvPr userDrawn="1"/>
        </p:nvSpPr>
        <p:spPr>
          <a:xfrm>
            <a:off x="464595" y="6546567"/>
            <a:ext cx="682256" cy="215444"/>
          </a:xfrm>
          <a:prstGeom prst="rect">
            <a:avLst/>
          </a:prstGeom>
        </p:spPr>
        <p:txBody>
          <a:bodyPr lIns="0" tIns="0" rIns="0" bIns="0" anchor="ctr">
            <a:noAutofit/>
          </a:bodyPr>
          <a:lstStyle>
            <a:defPPr>
              <a:defRPr lang="en-US"/>
            </a:defPPr>
            <a:lvl1pPr marL="0" algn="l" defTabSz="914400" rtl="0" eaLnBrk="1" latinLnBrk="0" hangingPunct="1">
              <a:defRPr sz="800" kern="1200">
                <a:solidFill>
                  <a:srgbClr val="053061"/>
                </a:solidFill>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285110E-A93C-E24B-BA01-8EFF0EF70079}" type="slidenum">
              <a:rPr lang="en-US" sz="800" b="1" smtClean="0">
                <a:solidFill>
                  <a:schemeClr val="bg1"/>
                </a:solidFill>
                <a:latin typeface="+mn-lt"/>
              </a:rPr>
              <a:pPr/>
              <a:t>‹#›</a:t>
            </a:fld>
            <a:endParaRPr lang="en-US" sz="800" b="1">
              <a:solidFill>
                <a:schemeClr val="bg1"/>
              </a:solidFill>
              <a:latin typeface="+mn-lt"/>
            </a:endParaRPr>
          </a:p>
        </p:txBody>
      </p:sp>
      <p:sp>
        <p:nvSpPr>
          <p:cNvPr id="14" name="TextBox 13"/>
          <p:cNvSpPr txBox="1"/>
          <p:nvPr userDrawn="1"/>
        </p:nvSpPr>
        <p:spPr>
          <a:xfrm>
            <a:off x="805723" y="6546567"/>
            <a:ext cx="2361408" cy="215444"/>
          </a:xfrm>
          <a:prstGeom prst="rect">
            <a:avLst/>
          </a:prstGeom>
          <a:noFill/>
        </p:spPr>
        <p:txBody>
          <a:bodyPr wrap="square" lIns="0" tIns="0" rIns="0" bIns="0" rtlCol="0" anchor="ctr">
            <a:noAutofit/>
          </a:bodyPr>
          <a:lstStyle/>
          <a:p>
            <a:r>
              <a:rPr lang="en-US" sz="800">
                <a:solidFill>
                  <a:schemeClr val="bg1"/>
                </a:solidFill>
                <a:latin typeface="+mn-lt"/>
                <a:ea typeface="Georgia" charset="0"/>
                <a:cs typeface="Georgia" charset="0"/>
              </a:rPr>
              <a:t>© 2019 Copyright Genpact. All Rights Reserved.</a:t>
            </a:r>
          </a:p>
        </p:txBody>
      </p:sp>
      <p:pic>
        <p:nvPicPr>
          <p:cNvPr id="19" name="Picture 1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874375" y="6446360"/>
            <a:ext cx="868156" cy="340728"/>
          </a:xfrm>
          <a:prstGeom prst="rect">
            <a:avLst/>
          </a:prstGeom>
        </p:spPr>
      </p:pic>
    </p:spTree>
    <p:extLst>
      <p:ext uri="{BB962C8B-B14F-4D97-AF65-F5344CB8AC3E}">
        <p14:creationId xmlns:p14="http://schemas.microsoft.com/office/powerpoint/2010/main" val="479013568"/>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Testimonial for 3 with Background Color Option 1">
    <p:spTree>
      <p:nvGrpSpPr>
        <p:cNvPr id="1" name=""/>
        <p:cNvGrpSpPr/>
        <p:nvPr/>
      </p:nvGrpSpPr>
      <p:grpSpPr>
        <a:xfrm>
          <a:off x="0" y="0"/>
          <a:ext cx="0" cy="0"/>
          <a:chOff x="0" y="0"/>
          <a:chExt cx="0" cy="0"/>
        </a:xfrm>
      </p:grpSpPr>
      <p:sp>
        <p:nvSpPr>
          <p:cNvPr id="2" name="Rectangle 1"/>
          <p:cNvSpPr/>
          <p:nvPr userDrawn="1"/>
        </p:nvSpPr>
        <p:spPr>
          <a:xfrm>
            <a:off x="2" y="3"/>
            <a:ext cx="12201524" cy="6857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00"/>
          </a:p>
        </p:txBody>
      </p:sp>
      <p:grpSp>
        <p:nvGrpSpPr>
          <p:cNvPr id="3" name="Group 2"/>
          <p:cNvGrpSpPr/>
          <p:nvPr userDrawn="1"/>
        </p:nvGrpSpPr>
        <p:grpSpPr>
          <a:xfrm>
            <a:off x="4544677" y="2730000"/>
            <a:ext cx="2971800" cy="2316429"/>
            <a:chOff x="4234880" y="2729998"/>
            <a:chExt cx="2971800" cy="2316429"/>
          </a:xfrm>
        </p:grpSpPr>
        <p:pic>
          <p:nvPicPr>
            <p:cNvPr id="21" name="Picture 20"/>
            <p:cNvPicPr>
              <a:picLocks noChangeAspect="1"/>
            </p:cNvPicPr>
            <p:nvPr userDrawn="1"/>
          </p:nvPicPr>
          <p:blipFill>
            <a:blip r:embed="rId2"/>
            <a:stretch>
              <a:fillRect/>
            </a:stretch>
          </p:blipFill>
          <p:spPr>
            <a:xfrm>
              <a:off x="4629641" y="3429494"/>
              <a:ext cx="2182275" cy="1616933"/>
            </a:xfrm>
            <a:prstGeom prst="rect">
              <a:avLst/>
            </a:prstGeom>
          </p:spPr>
        </p:pic>
        <p:pic>
          <p:nvPicPr>
            <p:cNvPr id="23" name="Picture 22"/>
            <p:cNvPicPr>
              <a:picLocks noChangeAspect="1"/>
            </p:cNvPicPr>
            <p:nvPr userDrawn="1"/>
          </p:nvPicPr>
          <p:blipFill>
            <a:blip r:embed="rId3"/>
            <a:stretch>
              <a:fillRect/>
            </a:stretch>
          </p:blipFill>
          <p:spPr>
            <a:xfrm>
              <a:off x="4234880" y="2729998"/>
              <a:ext cx="801213" cy="166096"/>
            </a:xfrm>
            <a:prstGeom prst="rect">
              <a:avLst/>
            </a:prstGeom>
          </p:spPr>
        </p:pic>
        <p:pic>
          <p:nvPicPr>
            <p:cNvPr id="25" name="Picture 24"/>
            <p:cNvPicPr>
              <a:picLocks noChangeAspect="1"/>
            </p:cNvPicPr>
            <p:nvPr userDrawn="1"/>
          </p:nvPicPr>
          <p:blipFill>
            <a:blip r:embed="rId3"/>
            <a:stretch>
              <a:fillRect/>
            </a:stretch>
          </p:blipFill>
          <p:spPr>
            <a:xfrm rot="10800000">
              <a:off x="6405467" y="2729998"/>
              <a:ext cx="801213" cy="166096"/>
            </a:xfrm>
            <a:prstGeom prst="rect">
              <a:avLst/>
            </a:prstGeom>
          </p:spPr>
        </p:pic>
      </p:grpSp>
      <p:sp>
        <p:nvSpPr>
          <p:cNvPr id="5" name="Picture Placeholder 4"/>
          <p:cNvSpPr>
            <a:spLocks noGrp="1"/>
          </p:cNvSpPr>
          <p:nvPr>
            <p:ph type="pic" sz="quarter" idx="13"/>
          </p:nvPr>
        </p:nvSpPr>
        <p:spPr>
          <a:xfrm>
            <a:off x="1949081" y="2308225"/>
            <a:ext cx="1009651" cy="1009650"/>
          </a:xfrm>
          <a:prstGeom prst="rect">
            <a:avLst/>
          </a:prstGeom>
        </p:spPr>
        <p:txBody>
          <a:bodyPr/>
          <a:lstStyle>
            <a:lvl1pPr algn="ctr">
              <a:defRPr sz="1200">
                <a:solidFill>
                  <a:schemeClr val="bg1"/>
                </a:solidFill>
              </a:defRPr>
            </a:lvl1pPr>
          </a:lstStyle>
          <a:p>
            <a:endParaRPr lang="en-IN"/>
          </a:p>
        </p:txBody>
      </p:sp>
      <p:pic>
        <p:nvPicPr>
          <p:cNvPr id="13" name="Picture 12"/>
          <p:cNvPicPr>
            <a:picLocks noChangeAspect="1"/>
          </p:cNvPicPr>
          <p:nvPr userDrawn="1"/>
        </p:nvPicPr>
        <p:blipFill>
          <a:blip r:embed="rId2"/>
          <a:stretch>
            <a:fillRect/>
          </a:stretch>
        </p:blipFill>
        <p:spPr>
          <a:xfrm>
            <a:off x="1362768" y="3429496"/>
            <a:ext cx="2182275" cy="1616933"/>
          </a:xfrm>
          <a:prstGeom prst="rect">
            <a:avLst/>
          </a:prstGeom>
        </p:spPr>
      </p:pic>
      <p:sp>
        <p:nvSpPr>
          <p:cNvPr id="24" name="Text Placeholder 22"/>
          <p:cNvSpPr>
            <a:spLocks noGrp="1"/>
          </p:cNvSpPr>
          <p:nvPr>
            <p:ph type="body" sz="quarter" idx="14" hasCustomPrompt="1"/>
          </p:nvPr>
        </p:nvSpPr>
        <p:spPr>
          <a:xfrm>
            <a:off x="983513" y="3511551"/>
            <a:ext cx="2940787" cy="1289051"/>
          </a:xfrm>
          <a:prstGeom prst="rect">
            <a:avLst/>
          </a:prstGeom>
        </p:spPr>
        <p:txBody>
          <a:bodyPr/>
          <a:lstStyle>
            <a:lvl1pPr marL="0" indent="0" algn="ctr">
              <a:buClr>
                <a:srgbClr val="FF545F"/>
              </a:buClr>
              <a:buFont typeface="Arial" panose="020B0604020202020204" pitchFamily="34" charset="0"/>
              <a:buNone/>
              <a:defRPr sz="1400">
                <a:solidFill>
                  <a:schemeClr val="bg1"/>
                </a:solidFill>
                <a:latin typeface="Georgia" panose="02040502050405020303" pitchFamily="18" charset="0"/>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a:t>
            </a:r>
          </a:p>
        </p:txBody>
      </p:sp>
      <p:pic>
        <p:nvPicPr>
          <p:cNvPr id="14" name="Picture 13"/>
          <p:cNvPicPr>
            <a:picLocks noChangeAspect="1"/>
          </p:cNvPicPr>
          <p:nvPr userDrawn="1"/>
        </p:nvPicPr>
        <p:blipFill>
          <a:blip r:embed="rId3"/>
          <a:stretch>
            <a:fillRect/>
          </a:stretch>
        </p:blipFill>
        <p:spPr>
          <a:xfrm>
            <a:off x="968007" y="2729998"/>
            <a:ext cx="801213" cy="166096"/>
          </a:xfrm>
          <a:prstGeom prst="rect">
            <a:avLst/>
          </a:prstGeom>
        </p:spPr>
      </p:pic>
      <p:pic>
        <p:nvPicPr>
          <p:cNvPr id="35" name="Picture 34"/>
          <p:cNvPicPr>
            <a:picLocks noChangeAspect="1"/>
          </p:cNvPicPr>
          <p:nvPr userDrawn="1"/>
        </p:nvPicPr>
        <p:blipFill>
          <a:blip r:embed="rId3"/>
          <a:stretch>
            <a:fillRect/>
          </a:stretch>
        </p:blipFill>
        <p:spPr>
          <a:xfrm rot="10800000">
            <a:off x="3138594" y="2729998"/>
            <a:ext cx="801213" cy="166096"/>
          </a:xfrm>
          <a:prstGeom prst="rect">
            <a:avLst/>
          </a:prstGeom>
        </p:spPr>
      </p:pic>
      <p:sp>
        <p:nvSpPr>
          <p:cNvPr id="37" name="Text Placeholder 22"/>
          <p:cNvSpPr>
            <a:spLocks noGrp="1"/>
          </p:cNvSpPr>
          <p:nvPr>
            <p:ph type="body" sz="quarter" idx="16" hasCustomPrompt="1"/>
          </p:nvPr>
        </p:nvSpPr>
        <p:spPr>
          <a:xfrm>
            <a:off x="983513" y="5387141"/>
            <a:ext cx="2940787" cy="324343"/>
          </a:xfrm>
          <a:prstGeom prst="rect">
            <a:avLst/>
          </a:prstGeom>
        </p:spPr>
        <p:txBody>
          <a:bodyPr/>
          <a:lstStyle>
            <a:lvl1pPr marL="0" indent="0" algn="ctr">
              <a:buClr>
                <a:srgbClr val="FF545F"/>
              </a:buClr>
              <a:buFont typeface="Arial" panose="020B0604020202020204" pitchFamily="34" charset="0"/>
              <a:buNone/>
              <a:defRPr sz="1200">
                <a:solidFill>
                  <a:schemeClr val="bg1"/>
                </a:solidFill>
                <a:latin typeface="Georgia" panose="02040502050405020303" pitchFamily="18" charset="0"/>
              </a:defRPr>
            </a:lvl1pPr>
          </a:lstStyle>
          <a:p>
            <a:pPr lvl="0"/>
            <a:r>
              <a:rPr lang="en-US"/>
              <a:t>Company name</a:t>
            </a:r>
          </a:p>
        </p:txBody>
      </p:sp>
      <p:sp>
        <p:nvSpPr>
          <p:cNvPr id="36" name="Text Placeholder 22"/>
          <p:cNvSpPr>
            <a:spLocks noGrp="1"/>
          </p:cNvSpPr>
          <p:nvPr>
            <p:ph type="body" sz="quarter" idx="15" hasCustomPrompt="1"/>
          </p:nvPr>
        </p:nvSpPr>
        <p:spPr>
          <a:xfrm>
            <a:off x="983513" y="5086352"/>
            <a:ext cx="2940787" cy="324343"/>
          </a:xfrm>
          <a:prstGeom prst="rect">
            <a:avLst/>
          </a:prstGeom>
        </p:spPr>
        <p:txBody>
          <a:bodyPr/>
          <a:lstStyle>
            <a:lvl1pPr marL="0" indent="0" algn="ctr">
              <a:buClr>
                <a:srgbClr val="FF545F"/>
              </a:buClr>
              <a:buFont typeface="Arial" panose="020B0604020202020204" pitchFamily="34" charset="0"/>
              <a:buNone/>
              <a:defRPr sz="1800" spc="600">
                <a:solidFill>
                  <a:schemeClr val="bg1"/>
                </a:solidFill>
                <a:latin typeface="Georgia" panose="02040502050405020303" pitchFamily="18" charset="0"/>
              </a:defRPr>
            </a:lvl1pPr>
          </a:lstStyle>
          <a:p>
            <a:pPr lvl="0"/>
            <a:r>
              <a:rPr lang="en-US"/>
              <a:t>Name of person</a:t>
            </a:r>
          </a:p>
        </p:txBody>
      </p:sp>
      <p:sp>
        <p:nvSpPr>
          <p:cNvPr id="20" name="Picture Placeholder 4"/>
          <p:cNvSpPr>
            <a:spLocks noGrp="1"/>
          </p:cNvSpPr>
          <p:nvPr>
            <p:ph type="pic" sz="quarter" idx="17"/>
          </p:nvPr>
        </p:nvSpPr>
        <p:spPr>
          <a:xfrm>
            <a:off x="5525752" y="2308225"/>
            <a:ext cx="1009651" cy="1009650"/>
          </a:xfrm>
          <a:prstGeom prst="rect">
            <a:avLst/>
          </a:prstGeom>
        </p:spPr>
        <p:txBody>
          <a:bodyPr/>
          <a:lstStyle>
            <a:lvl1pPr algn="ctr">
              <a:defRPr sz="1200">
                <a:solidFill>
                  <a:schemeClr val="bg1"/>
                </a:solidFill>
              </a:defRPr>
            </a:lvl1pPr>
          </a:lstStyle>
          <a:p>
            <a:endParaRPr lang="en-IN"/>
          </a:p>
        </p:txBody>
      </p:sp>
      <p:sp>
        <p:nvSpPr>
          <p:cNvPr id="22" name="Text Placeholder 22"/>
          <p:cNvSpPr>
            <a:spLocks noGrp="1"/>
          </p:cNvSpPr>
          <p:nvPr>
            <p:ph type="body" sz="quarter" idx="18" hasCustomPrompt="1"/>
          </p:nvPr>
        </p:nvSpPr>
        <p:spPr>
          <a:xfrm>
            <a:off x="4560184" y="3511551"/>
            <a:ext cx="2940787" cy="1289051"/>
          </a:xfrm>
          <a:prstGeom prst="rect">
            <a:avLst/>
          </a:prstGeom>
        </p:spPr>
        <p:txBody>
          <a:bodyPr/>
          <a:lstStyle>
            <a:lvl1pPr marL="0" indent="0" algn="ctr">
              <a:buClr>
                <a:srgbClr val="FF545F"/>
              </a:buClr>
              <a:buFont typeface="Arial" panose="020B0604020202020204" pitchFamily="34" charset="0"/>
              <a:buNone/>
              <a:defRPr sz="1400">
                <a:solidFill>
                  <a:schemeClr val="bg1"/>
                </a:solidFill>
                <a:latin typeface="Georgia" panose="02040502050405020303" pitchFamily="18" charset="0"/>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a:t>
            </a:r>
          </a:p>
        </p:txBody>
      </p:sp>
      <p:sp>
        <p:nvSpPr>
          <p:cNvPr id="26" name="Text Placeholder 22"/>
          <p:cNvSpPr>
            <a:spLocks noGrp="1"/>
          </p:cNvSpPr>
          <p:nvPr>
            <p:ph type="body" sz="quarter" idx="19" hasCustomPrompt="1"/>
          </p:nvPr>
        </p:nvSpPr>
        <p:spPr>
          <a:xfrm>
            <a:off x="4560184" y="5387141"/>
            <a:ext cx="2940787" cy="324343"/>
          </a:xfrm>
          <a:prstGeom prst="rect">
            <a:avLst/>
          </a:prstGeom>
        </p:spPr>
        <p:txBody>
          <a:bodyPr/>
          <a:lstStyle>
            <a:lvl1pPr marL="0" indent="0" algn="ctr">
              <a:buClr>
                <a:srgbClr val="FF545F"/>
              </a:buClr>
              <a:buFont typeface="Arial" panose="020B0604020202020204" pitchFamily="34" charset="0"/>
              <a:buNone/>
              <a:defRPr sz="1200">
                <a:solidFill>
                  <a:schemeClr val="bg1"/>
                </a:solidFill>
                <a:latin typeface="Georgia" panose="02040502050405020303" pitchFamily="18" charset="0"/>
              </a:defRPr>
            </a:lvl1pPr>
          </a:lstStyle>
          <a:p>
            <a:pPr lvl="0"/>
            <a:r>
              <a:rPr lang="en-US"/>
              <a:t>Company name</a:t>
            </a:r>
          </a:p>
        </p:txBody>
      </p:sp>
      <p:sp>
        <p:nvSpPr>
          <p:cNvPr id="27" name="Text Placeholder 22"/>
          <p:cNvSpPr>
            <a:spLocks noGrp="1"/>
          </p:cNvSpPr>
          <p:nvPr>
            <p:ph type="body" sz="quarter" idx="20" hasCustomPrompt="1"/>
          </p:nvPr>
        </p:nvSpPr>
        <p:spPr>
          <a:xfrm>
            <a:off x="4560184" y="5086352"/>
            <a:ext cx="2940787" cy="324343"/>
          </a:xfrm>
          <a:prstGeom prst="rect">
            <a:avLst/>
          </a:prstGeom>
        </p:spPr>
        <p:txBody>
          <a:bodyPr/>
          <a:lstStyle>
            <a:lvl1pPr marL="0" indent="0" algn="ctr">
              <a:buClr>
                <a:srgbClr val="FF545F"/>
              </a:buClr>
              <a:buFont typeface="Arial" panose="020B0604020202020204" pitchFamily="34" charset="0"/>
              <a:buNone/>
              <a:defRPr sz="1800" spc="600">
                <a:solidFill>
                  <a:schemeClr val="bg1"/>
                </a:solidFill>
                <a:latin typeface="Georgia" panose="02040502050405020303" pitchFamily="18" charset="0"/>
              </a:defRPr>
            </a:lvl1pPr>
          </a:lstStyle>
          <a:p>
            <a:pPr lvl="0"/>
            <a:r>
              <a:rPr lang="en-US"/>
              <a:t>Name of person</a:t>
            </a:r>
          </a:p>
        </p:txBody>
      </p:sp>
      <p:sp>
        <p:nvSpPr>
          <p:cNvPr id="33" name="Picture Placeholder 4"/>
          <p:cNvSpPr>
            <a:spLocks noGrp="1"/>
          </p:cNvSpPr>
          <p:nvPr>
            <p:ph type="pic" sz="quarter" idx="21"/>
          </p:nvPr>
        </p:nvSpPr>
        <p:spPr>
          <a:xfrm>
            <a:off x="9106148" y="2308225"/>
            <a:ext cx="1009651" cy="1009650"/>
          </a:xfrm>
          <a:prstGeom prst="rect">
            <a:avLst/>
          </a:prstGeom>
        </p:spPr>
        <p:txBody>
          <a:bodyPr/>
          <a:lstStyle>
            <a:lvl1pPr algn="ctr">
              <a:defRPr sz="1200">
                <a:solidFill>
                  <a:schemeClr val="bg1"/>
                </a:solidFill>
              </a:defRPr>
            </a:lvl1pPr>
          </a:lstStyle>
          <a:p>
            <a:endParaRPr lang="en-IN"/>
          </a:p>
        </p:txBody>
      </p:sp>
      <p:pic>
        <p:nvPicPr>
          <p:cNvPr id="34" name="Picture 33"/>
          <p:cNvPicPr>
            <a:picLocks noChangeAspect="1"/>
          </p:cNvPicPr>
          <p:nvPr userDrawn="1"/>
        </p:nvPicPr>
        <p:blipFill>
          <a:blip r:embed="rId2"/>
          <a:stretch>
            <a:fillRect/>
          </a:stretch>
        </p:blipFill>
        <p:spPr>
          <a:xfrm>
            <a:off x="8519835" y="3429496"/>
            <a:ext cx="2182275" cy="1616933"/>
          </a:xfrm>
          <a:prstGeom prst="rect">
            <a:avLst/>
          </a:prstGeom>
        </p:spPr>
      </p:pic>
      <p:sp>
        <p:nvSpPr>
          <p:cNvPr id="38" name="Text Placeholder 22"/>
          <p:cNvSpPr>
            <a:spLocks noGrp="1"/>
          </p:cNvSpPr>
          <p:nvPr>
            <p:ph type="body" sz="quarter" idx="22" hasCustomPrompt="1"/>
          </p:nvPr>
        </p:nvSpPr>
        <p:spPr>
          <a:xfrm>
            <a:off x="8140580" y="3511551"/>
            <a:ext cx="2940787" cy="1289051"/>
          </a:xfrm>
          <a:prstGeom prst="rect">
            <a:avLst/>
          </a:prstGeom>
        </p:spPr>
        <p:txBody>
          <a:bodyPr/>
          <a:lstStyle>
            <a:lvl1pPr marL="0" indent="0" algn="ctr">
              <a:buClr>
                <a:srgbClr val="FF545F"/>
              </a:buClr>
              <a:buFont typeface="Arial" panose="020B0604020202020204" pitchFamily="34" charset="0"/>
              <a:buNone/>
              <a:defRPr sz="1400">
                <a:solidFill>
                  <a:schemeClr val="bg1"/>
                </a:solidFill>
                <a:latin typeface="Georgia" panose="02040502050405020303" pitchFamily="18" charset="0"/>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a:t>
            </a:r>
          </a:p>
        </p:txBody>
      </p:sp>
      <p:pic>
        <p:nvPicPr>
          <p:cNvPr id="39" name="Picture 38"/>
          <p:cNvPicPr>
            <a:picLocks noChangeAspect="1"/>
          </p:cNvPicPr>
          <p:nvPr userDrawn="1"/>
        </p:nvPicPr>
        <p:blipFill>
          <a:blip r:embed="rId3"/>
          <a:stretch>
            <a:fillRect/>
          </a:stretch>
        </p:blipFill>
        <p:spPr>
          <a:xfrm>
            <a:off x="8125074" y="2729998"/>
            <a:ext cx="801213" cy="166096"/>
          </a:xfrm>
          <a:prstGeom prst="rect">
            <a:avLst/>
          </a:prstGeom>
        </p:spPr>
      </p:pic>
      <p:pic>
        <p:nvPicPr>
          <p:cNvPr id="40" name="Picture 39"/>
          <p:cNvPicPr>
            <a:picLocks noChangeAspect="1"/>
          </p:cNvPicPr>
          <p:nvPr userDrawn="1"/>
        </p:nvPicPr>
        <p:blipFill>
          <a:blip r:embed="rId3"/>
          <a:stretch>
            <a:fillRect/>
          </a:stretch>
        </p:blipFill>
        <p:spPr>
          <a:xfrm rot="10800000">
            <a:off x="10295660" y="2729998"/>
            <a:ext cx="801213" cy="166096"/>
          </a:xfrm>
          <a:prstGeom prst="rect">
            <a:avLst/>
          </a:prstGeom>
        </p:spPr>
      </p:pic>
      <p:sp>
        <p:nvSpPr>
          <p:cNvPr id="41" name="Text Placeholder 22"/>
          <p:cNvSpPr>
            <a:spLocks noGrp="1"/>
          </p:cNvSpPr>
          <p:nvPr>
            <p:ph type="body" sz="quarter" idx="23" hasCustomPrompt="1"/>
          </p:nvPr>
        </p:nvSpPr>
        <p:spPr>
          <a:xfrm>
            <a:off x="8140580" y="5387141"/>
            <a:ext cx="2940787" cy="324343"/>
          </a:xfrm>
          <a:prstGeom prst="rect">
            <a:avLst/>
          </a:prstGeom>
        </p:spPr>
        <p:txBody>
          <a:bodyPr/>
          <a:lstStyle>
            <a:lvl1pPr marL="0" indent="0" algn="ctr">
              <a:buClr>
                <a:srgbClr val="FF545F"/>
              </a:buClr>
              <a:buFont typeface="Arial" panose="020B0604020202020204" pitchFamily="34" charset="0"/>
              <a:buNone/>
              <a:defRPr sz="1200">
                <a:solidFill>
                  <a:schemeClr val="bg1"/>
                </a:solidFill>
                <a:latin typeface="Georgia" panose="02040502050405020303" pitchFamily="18" charset="0"/>
              </a:defRPr>
            </a:lvl1pPr>
          </a:lstStyle>
          <a:p>
            <a:pPr lvl="0"/>
            <a:r>
              <a:rPr lang="en-US"/>
              <a:t>Company name</a:t>
            </a:r>
          </a:p>
        </p:txBody>
      </p:sp>
      <p:sp>
        <p:nvSpPr>
          <p:cNvPr id="42" name="Text Placeholder 22"/>
          <p:cNvSpPr>
            <a:spLocks noGrp="1"/>
          </p:cNvSpPr>
          <p:nvPr>
            <p:ph type="body" sz="quarter" idx="24" hasCustomPrompt="1"/>
          </p:nvPr>
        </p:nvSpPr>
        <p:spPr>
          <a:xfrm>
            <a:off x="8140580" y="5086352"/>
            <a:ext cx="2940787" cy="324343"/>
          </a:xfrm>
          <a:prstGeom prst="rect">
            <a:avLst/>
          </a:prstGeom>
        </p:spPr>
        <p:txBody>
          <a:bodyPr/>
          <a:lstStyle>
            <a:lvl1pPr marL="0" indent="0" algn="ctr">
              <a:buClr>
                <a:srgbClr val="FF545F"/>
              </a:buClr>
              <a:buFont typeface="Arial" panose="020B0604020202020204" pitchFamily="34" charset="0"/>
              <a:buNone/>
              <a:defRPr sz="1800" spc="600">
                <a:solidFill>
                  <a:schemeClr val="bg1"/>
                </a:solidFill>
                <a:latin typeface="Georgia" panose="02040502050405020303" pitchFamily="18" charset="0"/>
              </a:defRPr>
            </a:lvl1pPr>
          </a:lstStyle>
          <a:p>
            <a:pPr lvl="0"/>
            <a:r>
              <a:rPr lang="en-US"/>
              <a:t>Name of person</a:t>
            </a:r>
          </a:p>
        </p:txBody>
      </p:sp>
      <p:sp>
        <p:nvSpPr>
          <p:cNvPr id="45" name="Text Placeholder 22"/>
          <p:cNvSpPr>
            <a:spLocks noGrp="1"/>
          </p:cNvSpPr>
          <p:nvPr>
            <p:ph type="body" sz="quarter" idx="11" hasCustomPrompt="1"/>
          </p:nvPr>
        </p:nvSpPr>
        <p:spPr>
          <a:xfrm>
            <a:off x="457200" y="460357"/>
            <a:ext cx="6858000" cy="533400"/>
          </a:xfrm>
          <a:prstGeom prst="rect">
            <a:avLst/>
          </a:prstGeom>
        </p:spPr>
        <p:txBody>
          <a:bodyPr lIns="0"/>
          <a:lstStyle>
            <a:lvl1pPr>
              <a:defRPr sz="3000">
                <a:solidFill>
                  <a:schemeClr val="bg1"/>
                </a:solidFill>
                <a:latin typeface="Georgia" panose="02040502050405020303" pitchFamily="18" charset="0"/>
              </a:defRPr>
            </a:lvl1pPr>
          </a:lstStyle>
          <a:p>
            <a:pPr lvl="0"/>
            <a:r>
              <a:rPr lang="en-IN"/>
              <a:t>Content slide title goes here</a:t>
            </a:r>
            <a:endParaRPr lang="en-US"/>
          </a:p>
        </p:txBody>
      </p:sp>
      <p:sp>
        <p:nvSpPr>
          <p:cNvPr id="46" name="Text Placeholder 22"/>
          <p:cNvSpPr>
            <a:spLocks noGrp="1"/>
          </p:cNvSpPr>
          <p:nvPr>
            <p:ph type="body" sz="quarter" idx="12" hasCustomPrompt="1"/>
          </p:nvPr>
        </p:nvSpPr>
        <p:spPr>
          <a:xfrm>
            <a:off x="457200" y="1022785"/>
            <a:ext cx="9372600" cy="533400"/>
          </a:xfrm>
          <a:prstGeom prst="rect">
            <a:avLst/>
          </a:prstGeom>
        </p:spPr>
        <p:txBody>
          <a:bodyPr lIns="0"/>
          <a:lstStyle>
            <a:lvl1pPr>
              <a:defRPr sz="2200">
                <a:solidFill>
                  <a:schemeClr val="bg1"/>
                </a:solidFill>
                <a:latin typeface="Georgia" panose="02040502050405020303" pitchFamily="18" charset="0"/>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endParaRPr lang="en-US"/>
          </a:p>
        </p:txBody>
      </p:sp>
      <p:sp>
        <p:nvSpPr>
          <p:cNvPr id="31" name="Slide Number Placeholder 5"/>
          <p:cNvSpPr txBox="1">
            <a:spLocks/>
          </p:cNvSpPr>
          <p:nvPr userDrawn="1"/>
        </p:nvSpPr>
        <p:spPr>
          <a:xfrm>
            <a:off x="464595" y="6546567"/>
            <a:ext cx="682256" cy="215444"/>
          </a:xfrm>
          <a:prstGeom prst="rect">
            <a:avLst/>
          </a:prstGeom>
        </p:spPr>
        <p:txBody>
          <a:bodyPr lIns="0" tIns="0" rIns="0" bIns="0" anchor="ctr">
            <a:noAutofit/>
          </a:bodyPr>
          <a:lstStyle>
            <a:defPPr>
              <a:defRPr lang="en-US"/>
            </a:defPPr>
            <a:lvl1pPr marL="0" algn="l" defTabSz="914400" rtl="0" eaLnBrk="1" latinLnBrk="0" hangingPunct="1">
              <a:defRPr sz="800" kern="1200">
                <a:solidFill>
                  <a:srgbClr val="053061"/>
                </a:solidFill>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285110E-A93C-E24B-BA01-8EFF0EF70079}" type="slidenum">
              <a:rPr lang="en-US" sz="800" b="1" smtClean="0">
                <a:solidFill>
                  <a:schemeClr val="bg1"/>
                </a:solidFill>
                <a:latin typeface="+mn-lt"/>
              </a:rPr>
              <a:pPr/>
              <a:t>‹#›</a:t>
            </a:fld>
            <a:endParaRPr lang="en-US" sz="800" b="1">
              <a:solidFill>
                <a:schemeClr val="bg1"/>
              </a:solidFill>
              <a:latin typeface="+mn-lt"/>
            </a:endParaRPr>
          </a:p>
        </p:txBody>
      </p:sp>
      <p:sp>
        <p:nvSpPr>
          <p:cNvPr id="32" name="TextBox 31"/>
          <p:cNvSpPr txBox="1"/>
          <p:nvPr userDrawn="1"/>
        </p:nvSpPr>
        <p:spPr>
          <a:xfrm>
            <a:off x="805723" y="6546567"/>
            <a:ext cx="2361408" cy="215444"/>
          </a:xfrm>
          <a:prstGeom prst="rect">
            <a:avLst/>
          </a:prstGeom>
          <a:noFill/>
        </p:spPr>
        <p:txBody>
          <a:bodyPr wrap="square" lIns="0" tIns="0" rIns="0" bIns="0" rtlCol="0" anchor="ctr">
            <a:noAutofit/>
          </a:bodyPr>
          <a:lstStyle/>
          <a:p>
            <a:r>
              <a:rPr lang="en-US" sz="800">
                <a:solidFill>
                  <a:schemeClr val="bg1"/>
                </a:solidFill>
                <a:latin typeface="+mn-lt"/>
                <a:ea typeface="Georgia" charset="0"/>
                <a:cs typeface="Georgia" charset="0"/>
              </a:rPr>
              <a:t>© 2019 Copyright Genpact. All Rights Reserved.</a:t>
            </a:r>
          </a:p>
        </p:txBody>
      </p:sp>
      <p:pic>
        <p:nvPicPr>
          <p:cNvPr id="43" name="Picture 42"/>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874375" y="6446360"/>
            <a:ext cx="868156" cy="340728"/>
          </a:xfrm>
          <a:prstGeom prst="rect">
            <a:avLst/>
          </a:prstGeom>
        </p:spPr>
      </p:pic>
    </p:spTree>
    <p:extLst>
      <p:ext uri="{BB962C8B-B14F-4D97-AF65-F5344CB8AC3E}">
        <p14:creationId xmlns:p14="http://schemas.microsoft.com/office/powerpoint/2010/main" val="20318514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0_Pointer slide">
    <p:spTree>
      <p:nvGrpSpPr>
        <p:cNvPr id="1" name=""/>
        <p:cNvGrpSpPr/>
        <p:nvPr/>
      </p:nvGrpSpPr>
      <p:grpSpPr>
        <a:xfrm>
          <a:off x="0" y="0"/>
          <a:ext cx="0" cy="0"/>
          <a:chOff x="0" y="0"/>
          <a:chExt cx="0" cy="0"/>
        </a:xfrm>
      </p:grpSpPr>
      <p:sp>
        <p:nvSpPr>
          <p:cNvPr id="16" name="Slide Number Placeholder 5"/>
          <p:cNvSpPr txBox="1">
            <a:spLocks/>
          </p:cNvSpPr>
          <p:nvPr userDrawn="1"/>
        </p:nvSpPr>
        <p:spPr>
          <a:xfrm>
            <a:off x="464594" y="6546567"/>
            <a:ext cx="682256" cy="215444"/>
          </a:xfrm>
          <a:prstGeom prst="rect">
            <a:avLst/>
          </a:prstGeom>
        </p:spPr>
        <p:txBody>
          <a:bodyPr lIns="0" tIns="0" rIns="0" bIns="0" anchor="ctr">
            <a:noAutofit/>
          </a:bodyPr>
          <a:lstStyle>
            <a:defPPr>
              <a:defRPr lang="en-US"/>
            </a:defPPr>
            <a:lvl1pPr marL="0" algn="l" defTabSz="914400" rtl="0" eaLnBrk="1" latinLnBrk="0" hangingPunct="1">
              <a:defRPr sz="800" kern="1200">
                <a:solidFill>
                  <a:srgbClr val="053061"/>
                </a:solidFill>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285110E-A93C-E24B-BA01-8EFF0EF70079}" type="slidenum">
              <a:rPr lang="en-US" b="1" smtClean="0">
                <a:solidFill>
                  <a:schemeClr val="tx1"/>
                </a:solidFill>
                <a:latin typeface="+mn-lt"/>
              </a:rPr>
              <a:pPr/>
              <a:t>‹#›</a:t>
            </a:fld>
            <a:endParaRPr lang="en-US" b="1">
              <a:solidFill>
                <a:schemeClr val="tx1"/>
              </a:solidFill>
              <a:latin typeface="+mn-lt"/>
            </a:endParaRPr>
          </a:p>
        </p:txBody>
      </p:sp>
      <p:sp>
        <p:nvSpPr>
          <p:cNvPr id="17" name="TextBox 16"/>
          <p:cNvSpPr txBox="1"/>
          <p:nvPr userDrawn="1"/>
        </p:nvSpPr>
        <p:spPr>
          <a:xfrm>
            <a:off x="805722" y="6546567"/>
            <a:ext cx="2361408" cy="215444"/>
          </a:xfrm>
          <a:prstGeom prst="rect">
            <a:avLst/>
          </a:prstGeom>
          <a:noFill/>
        </p:spPr>
        <p:txBody>
          <a:bodyPr wrap="square" lIns="0" tIns="0" rIns="0" bIns="0" rtlCol="0" anchor="ctr">
            <a:noAutofit/>
          </a:bodyPr>
          <a:lstStyle/>
          <a:p>
            <a:r>
              <a:rPr lang="en-US" sz="800">
                <a:solidFill>
                  <a:schemeClr val="tx1"/>
                </a:solidFill>
                <a:latin typeface="+mn-lt"/>
                <a:ea typeface="Georgia" charset="0"/>
                <a:cs typeface="Georgia" charset="0"/>
              </a:rPr>
              <a:t>® 2019 Copyright Genpact. All Rights Reserved.</a:t>
            </a:r>
          </a:p>
        </p:txBody>
      </p:sp>
      <p:pic>
        <p:nvPicPr>
          <p:cNvPr id="18" name="Picture 17"/>
          <p:cNvPicPr>
            <a:picLocks noChangeAspect="1"/>
          </p:cNvPicPr>
          <p:nvPr userDrawn="1"/>
        </p:nvPicPr>
        <p:blipFill>
          <a:blip r:embed="rId2"/>
          <a:stretch>
            <a:fillRect/>
          </a:stretch>
        </p:blipFill>
        <p:spPr>
          <a:xfrm>
            <a:off x="10893034" y="6462131"/>
            <a:ext cx="839972" cy="309081"/>
          </a:xfrm>
          <a:prstGeom prst="rect">
            <a:avLst/>
          </a:prstGeom>
        </p:spPr>
      </p:pic>
      <p:sp>
        <p:nvSpPr>
          <p:cNvPr id="33" name="Text Placeholder 22"/>
          <p:cNvSpPr>
            <a:spLocks noGrp="1"/>
          </p:cNvSpPr>
          <p:nvPr>
            <p:ph type="body" sz="quarter" idx="11" hasCustomPrompt="1"/>
          </p:nvPr>
        </p:nvSpPr>
        <p:spPr>
          <a:xfrm>
            <a:off x="457200" y="471715"/>
            <a:ext cx="11277600" cy="533400"/>
          </a:xfrm>
          <a:prstGeom prst="rect">
            <a:avLst/>
          </a:prstGeom>
        </p:spPr>
        <p:txBody>
          <a:bodyPr lIns="0" rIns="0" anchor="ctr"/>
          <a:lstStyle>
            <a:lvl1pPr>
              <a:defRPr sz="3000">
                <a:solidFill>
                  <a:schemeClr val="tx1"/>
                </a:solidFill>
                <a:latin typeface="Georgia" panose="02040502050405020303" pitchFamily="18" charset="0"/>
              </a:defRPr>
            </a:lvl1pPr>
          </a:lstStyle>
          <a:p>
            <a:pPr lvl="0"/>
            <a:r>
              <a:rPr lang="en-US"/>
              <a:t>Content slide title goes here</a:t>
            </a:r>
          </a:p>
        </p:txBody>
      </p:sp>
    </p:spTree>
    <p:extLst>
      <p:ext uri="{BB962C8B-B14F-4D97-AF65-F5344CB8AC3E}">
        <p14:creationId xmlns:p14="http://schemas.microsoft.com/office/powerpoint/2010/main" val="1604254671"/>
      </p:ext>
    </p:extLst>
  </p:cSld>
  <p:clrMapOvr>
    <a:masterClrMapping/>
  </p:clrMapOvr>
  <p:extLst>
    <p:ext uri="{DCECCB84-F9BA-43D5-87BE-67443E8EF086}">
      <p15:sldGuideLst xmlns:p15="http://schemas.microsoft.com/office/powerpoint/2012/main">
        <p15:guide id="2" pos="288">
          <p15:clr>
            <a:srgbClr val="FBAE40"/>
          </p15:clr>
        </p15:guide>
        <p15:guide id="3" pos="7392">
          <p15:clr>
            <a:srgbClr val="FBAE40"/>
          </p15:clr>
        </p15:guide>
        <p15:guide id="5" orient="horz" pos="288">
          <p15:clr>
            <a:srgbClr val="FBAE40"/>
          </p15:clr>
        </p15:guide>
        <p15:guide id="6" orient="horz" pos="4032">
          <p15:clr>
            <a:srgbClr val="FBAE40"/>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Testimonial for 3 with Background Color Option 2">
    <p:spTree>
      <p:nvGrpSpPr>
        <p:cNvPr id="1" name=""/>
        <p:cNvGrpSpPr/>
        <p:nvPr/>
      </p:nvGrpSpPr>
      <p:grpSpPr>
        <a:xfrm>
          <a:off x="0" y="0"/>
          <a:ext cx="0" cy="0"/>
          <a:chOff x="0" y="0"/>
          <a:chExt cx="0" cy="0"/>
        </a:xfrm>
      </p:grpSpPr>
      <p:sp>
        <p:nvSpPr>
          <p:cNvPr id="6" name="Rectangle 5"/>
          <p:cNvSpPr/>
          <p:nvPr userDrawn="1"/>
        </p:nvSpPr>
        <p:spPr>
          <a:xfrm>
            <a:off x="0" y="0"/>
            <a:ext cx="12192000" cy="6858000"/>
          </a:xfrm>
          <a:prstGeom prst="rect">
            <a:avLst/>
          </a:prstGeom>
          <a:solidFill>
            <a:srgbClr val="0732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00"/>
          </a:p>
        </p:txBody>
      </p:sp>
      <p:pic>
        <p:nvPicPr>
          <p:cNvPr id="31" name="Picture 30"/>
          <p:cNvPicPr>
            <a:picLocks noChangeAspect="1"/>
          </p:cNvPicPr>
          <p:nvPr userDrawn="1"/>
        </p:nvPicPr>
        <p:blipFill>
          <a:blip r:embed="rId2"/>
          <a:stretch>
            <a:fillRect/>
          </a:stretch>
        </p:blipFill>
        <p:spPr>
          <a:xfrm>
            <a:off x="5172645" y="3356230"/>
            <a:ext cx="1922907" cy="1429333"/>
          </a:xfrm>
          <a:prstGeom prst="rect">
            <a:avLst/>
          </a:prstGeom>
        </p:spPr>
      </p:pic>
      <p:pic>
        <p:nvPicPr>
          <p:cNvPr id="23" name="Picture 22"/>
          <p:cNvPicPr>
            <a:picLocks noChangeAspect="1"/>
          </p:cNvPicPr>
          <p:nvPr userDrawn="1"/>
        </p:nvPicPr>
        <p:blipFill>
          <a:blip r:embed="rId3"/>
          <a:stretch>
            <a:fillRect/>
          </a:stretch>
        </p:blipFill>
        <p:spPr>
          <a:xfrm>
            <a:off x="4544678" y="2729998"/>
            <a:ext cx="801213" cy="166096"/>
          </a:xfrm>
          <a:prstGeom prst="rect">
            <a:avLst/>
          </a:prstGeom>
        </p:spPr>
      </p:pic>
      <p:pic>
        <p:nvPicPr>
          <p:cNvPr id="25" name="Picture 24"/>
          <p:cNvPicPr>
            <a:picLocks noChangeAspect="1"/>
          </p:cNvPicPr>
          <p:nvPr userDrawn="1"/>
        </p:nvPicPr>
        <p:blipFill>
          <a:blip r:embed="rId3"/>
          <a:stretch>
            <a:fillRect/>
          </a:stretch>
        </p:blipFill>
        <p:spPr>
          <a:xfrm rot="10800000">
            <a:off x="6715264" y="2729998"/>
            <a:ext cx="801213" cy="166096"/>
          </a:xfrm>
          <a:prstGeom prst="rect">
            <a:avLst/>
          </a:prstGeom>
        </p:spPr>
      </p:pic>
      <p:sp>
        <p:nvSpPr>
          <p:cNvPr id="5" name="Picture Placeholder 4"/>
          <p:cNvSpPr>
            <a:spLocks noGrp="1"/>
          </p:cNvSpPr>
          <p:nvPr userDrawn="1">
            <p:ph type="pic" sz="quarter" idx="13"/>
          </p:nvPr>
        </p:nvSpPr>
        <p:spPr>
          <a:xfrm>
            <a:off x="1949081" y="2308225"/>
            <a:ext cx="1009651" cy="1009650"/>
          </a:xfrm>
          <a:prstGeom prst="rect">
            <a:avLst/>
          </a:prstGeom>
        </p:spPr>
        <p:txBody>
          <a:bodyPr/>
          <a:lstStyle>
            <a:lvl1pPr algn="ctr">
              <a:defRPr sz="1200">
                <a:solidFill>
                  <a:schemeClr val="bg1"/>
                </a:solidFill>
              </a:defRPr>
            </a:lvl1pPr>
          </a:lstStyle>
          <a:p>
            <a:endParaRPr lang="en-IN"/>
          </a:p>
        </p:txBody>
      </p:sp>
      <p:pic>
        <p:nvPicPr>
          <p:cNvPr id="14" name="Picture 13"/>
          <p:cNvPicPr>
            <a:picLocks noChangeAspect="1"/>
          </p:cNvPicPr>
          <p:nvPr userDrawn="1"/>
        </p:nvPicPr>
        <p:blipFill>
          <a:blip r:embed="rId3"/>
          <a:stretch>
            <a:fillRect/>
          </a:stretch>
        </p:blipFill>
        <p:spPr>
          <a:xfrm>
            <a:off x="968007" y="2729998"/>
            <a:ext cx="801213" cy="166096"/>
          </a:xfrm>
          <a:prstGeom prst="rect">
            <a:avLst/>
          </a:prstGeom>
        </p:spPr>
      </p:pic>
      <p:pic>
        <p:nvPicPr>
          <p:cNvPr id="35" name="Picture 34"/>
          <p:cNvPicPr>
            <a:picLocks noChangeAspect="1"/>
          </p:cNvPicPr>
          <p:nvPr userDrawn="1"/>
        </p:nvPicPr>
        <p:blipFill>
          <a:blip r:embed="rId3"/>
          <a:stretch>
            <a:fillRect/>
          </a:stretch>
        </p:blipFill>
        <p:spPr>
          <a:xfrm rot="10800000">
            <a:off x="3138594" y="2729998"/>
            <a:ext cx="801213" cy="166096"/>
          </a:xfrm>
          <a:prstGeom prst="rect">
            <a:avLst/>
          </a:prstGeom>
        </p:spPr>
      </p:pic>
      <p:sp>
        <p:nvSpPr>
          <p:cNvPr id="37" name="Text Placeholder 22"/>
          <p:cNvSpPr>
            <a:spLocks noGrp="1"/>
          </p:cNvSpPr>
          <p:nvPr userDrawn="1">
            <p:ph type="body" sz="quarter" idx="16" hasCustomPrompt="1"/>
          </p:nvPr>
        </p:nvSpPr>
        <p:spPr>
          <a:xfrm>
            <a:off x="983513" y="5387141"/>
            <a:ext cx="2940787" cy="324343"/>
          </a:xfrm>
          <a:prstGeom prst="rect">
            <a:avLst/>
          </a:prstGeom>
        </p:spPr>
        <p:txBody>
          <a:bodyPr/>
          <a:lstStyle>
            <a:lvl1pPr marL="0" indent="0" algn="ctr">
              <a:buClr>
                <a:srgbClr val="FF545F"/>
              </a:buClr>
              <a:buFont typeface="Arial" panose="020B0604020202020204" pitchFamily="34" charset="0"/>
              <a:buNone/>
              <a:defRPr sz="1200">
                <a:solidFill>
                  <a:schemeClr val="bg1"/>
                </a:solidFill>
                <a:latin typeface="Georgia" panose="02040502050405020303" pitchFamily="18" charset="0"/>
              </a:defRPr>
            </a:lvl1pPr>
          </a:lstStyle>
          <a:p>
            <a:pPr lvl="0"/>
            <a:r>
              <a:rPr lang="en-US"/>
              <a:t>Company name</a:t>
            </a:r>
          </a:p>
        </p:txBody>
      </p:sp>
      <p:sp>
        <p:nvSpPr>
          <p:cNvPr id="36" name="Text Placeholder 22"/>
          <p:cNvSpPr>
            <a:spLocks noGrp="1"/>
          </p:cNvSpPr>
          <p:nvPr userDrawn="1">
            <p:ph type="body" sz="quarter" idx="15" hasCustomPrompt="1"/>
          </p:nvPr>
        </p:nvSpPr>
        <p:spPr>
          <a:xfrm>
            <a:off x="983513" y="5086352"/>
            <a:ext cx="2940787" cy="324343"/>
          </a:xfrm>
          <a:prstGeom prst="rect">
            <a:avLst/>
          </a:prstGeom>
        </p:spPr>
        <p:txBody>
          <a:bodyPr/>
          <a:lstStyle>
            <a:lvl1pPr marL="0" indent="0" algn="ctr">
              <a:buClr>
                <a:srgbClr val="FF545F"/>
              </a:buClr>
              <a:buFont typeface="Arial" panose="020B0604020202020204" pitchFamily="34" charset="0"/>
              <a:buNone/>
              <a:defRPr sz="1800" spc="600">
                <a:solidFill>
                  <a:schemeClr val="bg1"/>
                </a:solidFill>
                <a:latin typeface="Georgia" panose="02040502050405020303" pitchFamily="18" charset="0"/>
              </a:defRPr>
            </a:lvl1pPr>
          </a:lstStyle>
          <a:p>
            <a:pPr lvl="0"/>
            <a:r>
              <a:rPr lang="en-US"/>
              <a:t>Name of person</a:t>
            </a:r>
          </a:p>
        </p:txBody>
      </p:sp>
      <p:sp>
        <p:nvSpPr>
          <p:cNvPr id="20" name="Picture Placeholder 4"/>
          <p:cNvSpPr>
            <a:spLocks noGrp="1"/>
          </p:cNvSpPr>
          <p:nvPr userDrawn="1">
            <p:ph type="pic" sz="quarter" idx="17"/>
          </p:nvPr>
        </p:nvSpPr>
        <p:spPr>
          <a:xfrm>
            <a:off x="5525752" y="2308225"/>
            <a:ext cx="1009651" cy="1009650"/>
          </a:xfrm>
          <a:prstGeom prst="rect">
            <a:avLst/>
          </a:prstGeom>
        </p:spPr>
        <p:txBody>
          <a:bodyPr/>
          <a:lstStyle>
            <a:lvl1pPr algn="ctr">
              <a:defRPr sz="1200">
                <a:solidFill>
                  <a:schemeClr val="bg1"/>
                </a:solidFill>
              </a:defRPr>
            </a:lvl1pPr>
          </a:lstStyle>
          <a:p>
            <a:endParaRPr lang="en-IN"/>
          </a:p>
        </p:txBody>
      </p:sp>
      <p:sp>
        <p:nvSpPr>
          <p:cNvPr id="22" name="Text Placeholder 22"/>
          <p:cNvSpPr>
            <a:spLocks noGrp="1"/>
          </p:cNvSpPr>
          <p:nvPr userDrawn="1">
            <p:ph type="body" sz="quarter" idx="18" hasCustomPrompt="1"/>
          </p:nvPr>
        </p:nvSpPr>
        <p:spPr>
          <a:xfrm>
            <a:off x="4560184" y="3511551"/>
            <a:ext cx="2940787" cy="1289051"/>
          </a:xfrm>
          <a:prstGeom prst="rect">
            <a:avLst/>
          </a:prstGeom>
        </p:spPr>
        <p:txBody>
          <a:bodyPr/>
          <a:lstStyle>
            <a:lvl1pPr marL="0" indent="0" algn="ctr">
              <a:buClr>
                <a:srgbClr val="FF545F"/>
              </a:buClr>
              <a:buFont typeface="Arial" panose="020B0604020202020204" pitchFamily="34" charset="0"/>
              <a:buNone/>
              <a:defRPr sz="1400">
                <a:solidFill>
                  <a:schemeClr val="bg1"/>
                </a:solidFill>
                <a:latin typeface="Georgia" panose="02040502050405020303" pitchFamily="18" charset="0"/>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a:t>
            </a:r>
          </a:p>
        </p:txBody>
      </p:sp>
      <p:sp>
        <p:nvSpPr>
          <p:cNvPr id="26" name="Text Placeholder 22"/>
          <p:cNvSpPr>
            <a:spLocks noGrp="1"/>
          </p:cNvSpPr>
          <p:nvPr userDrawn="1">
            <p:ph type="body" sz="quarter" idx="19" hasCustomPrompt="1"/>
          </p:nvPr>
        </p:nvSpPr>
        <p:spPr>
          <a:xfrm>
            <a:off x="4560184" y="5387141"/>
            <a:ext cx="2940787" cy="324343"/>
          </a:xfrm>
          <a:prstGeom prst="rect">
            <a:avLst/>
          </a:prstGeom>
        </p:spPr>
        <p:txBody>
          <a:bodyPr/>
          <a:lstStyle>
            <a:lvl1pPr marL="0" indent="0" algn="ctr">
              <a:buClr>
                <a:srgbClr val="FF545F"/>
              </a:buClr>
              <a:buFont typeface="Arial" panose="020B0604020202020204" pitchFamily="34" charset="0"/>
              <a:buNone/>
              <a:defRPr sz="1200">
                <a:solidFill>
                  <a:schemeClr val="bg1"/>
                </a:solidFill>
                <a:latin typeface="Georgia" panose="02040502050405020303" pitchFamily="18" charset="0"/>
              </a:defRPr>
            </a:lvl1pPr>
          </a:lstStyle>
          <a:p>
            <a:pPr lvl="0"/>
            <a:r>
              <a:rPr lang="en-US"/>
              <a:t>Company name</a:t>
            </a:r>
          </a:p>
        </p:txBody>
      </p:sp>
      <p:sp>
        <p:nvSpPr>
          <p:cNvPr id="27" name="Text Placeholder 22"/>
          <p:cNvSpPr>
            <a:spLocks noGrp="1"/>
          </p:cNvSpPr>
          <p:nvPr userDrawn="1">
            <p:ph type="body" sz="quarter" idx="20" hasCustomPrompt="1"/>
          </p:nvPr>
        </p:nvSpPr>
        <p:spPr>
          <a:xfrm>
            <a:off x="4560184" y="5086352"/>
            <a:ext cx="2940787" cy="324343"/>
          </a:xfrm>
          <a:prstGeom prst="rect">
            <a:avLst/>
          </a:prstGeom>
        </p:spPr>
        <p:txBody>
          <a:bodyPr/>
          <a:lstStyle>
            <a:lvl1pPr marL="0" indent="0" algn="ctr">
              <a:buClr>
                <a:srgbClr val="FF545F"/>
              </a:buClr>
              <a:buFont typeface="Arial" panose="020B0604020202020204" pitchFamily="34" charset="0"/>
              <a:buNone/>
              <a:defRPr sz="1800" spc="600">
                <a:solidFill>
                  <a:schemeClr val="bg1"/>
                </a:solidFill>
                <a:latin typeface="Georgia" panose="02040502050405020303" pitchFamily="18" charset="0"/>
              </a:defRPr>
            </a:lvl1pPr>
          </a:lstStyle>
          <a:p>
            <a:pPr lvl="0"/>
            <a:r>
              <a:rPr lang="en-US"/>
              <a:t>Name of person</a:t>
            </a:r>
          </a:p>
        </p:txBody>
      </p:sp>
      <p:sp>
        <p:nvSpPr>
          <p:cNvPr id="33" name="Picture Placeholder 4"/>
          <p:cNvSpPr>
            <a:spLocks noGrp="1"/>
          </p:cNvSpPr>
          <p:nvPr userDrawn="1">
            <p:ph type="pic" sz="quarter" idx="21"/>
          </p:nvPr>
        </p:nvSpPr>
        <p:spPr>
          <a:xfrm>
            <a:off x="9106148" y="2308225"/>
            <a:ext cx="1009651" cy="1009650"/>
          </a:xfrm>
          <a:prstGeom prst="rect">
            <a:avLst/>
          </a:prstGeom>
        </p:spPr>
        <p:txBody>
          <a:bodyPr/>
          <a:lstStyle>
            <a:lvl1pPr algn="ctr">
              <a:defRPr sz="1200">
                <a:solidFill>
                  <a:schemeClr val="bg1"/>
                </a:solidFill>
              </a:defRPr>
            </a:lvl1pPr>
          </a:lstStyle>
          <a:p>
            <a:endParaRPr lang="en-IN"/>
          </a:p>
        </p:txBody>
      </p:sp>
      <p:pic>
        <p:nvPicPr>
          <p:cNvPr id="39" name="Picture 38"/>
          <p:cNvPicPr>
            <a:picLocks noChangeAspect="1"/>
          </p:cNvPicPr>
          <p:nvPr userDrawn="1"/>
        </p:nvPicPr>
        <p:blipFill>
          <a:blip r:embed="rId3"/>
          <a:stretch>
            <a:fillRect/>
          </a:stretch>
        </p:blipFill>
        <p:spPr>
          <a:xfrm>
            <a:off x="8125074" y="2729998"/>
            <a:ext cx="801213" cy="166096"/>
          </a:xfrm>
          <a:prstGeom prst="rect">
            <a:avLst/>
          </a:prstGeom>
        </p:spPr>
      </p:pic>
      <p:pic>
        <p:nvPicPr>
          <p:cNvPr id="40" name="Picture 39"/>
          <p:cNvPicPr>
            <a:picLocks noChangeAspect="1"/>
          </p:cNvPicPr>
          <p:nvPr userDrawn="1"/>
        </p:nvPicPr>
        <p:blipFill>
          <a:blip r:embed="rId3"/>
          <a:stretch>
            <a:fillRect/>
          </a:stretch>
        </p:blipFill>
        <p:spPr>
          <a:xfrm rot="10800000">
            <a:off x="10295660" y="2729998"/>
            <a:ext cx="801213" cy="166096"/>
          </a:xfrm>
          <a:prstGeom prst="rect">
            <a:avLst/>
          </a:prstGeom>
        </p:spPr>
      </p:pic>
      <p:sp>
        <p:nvSpPr>
          <p:cNvPr id="41" name="Text Placeholder 22"/>
          <p:cNvSpPr>
            <a:spLocks noGrp="1"/>
          </p:cNvSpPr>
          <p:nvPr userDrawn="1">
            <p:ph type="body" sz="quarter" idx="23" hasCustomPrompt="1"/>
          </p:nvPr>
        </p:nvSpPr>
        <p:spPr>
          <a:xfrm>
            <a:off x="8140580" y="5387141"/>
            <a:ext cx="2940787" cy="324343"/>
          </a:xfrm>
          <a:prstGeom prst="rect">
            <a:avLst/>
          </a:prstGeom>
        </p:spPr>
        <p:txBody>
          <a:bodyPr/>
          <a:lstStyle>
            <a:lvl1pPr marL="0" indent="0" algn="ctr">
              <a:buClr>
                <a:srgbClr val="FF545F"/>
              </a:buClr>
              <a:buFont typeface="Arial" panose="020B0604020202020204" pitchFamily="34" charset="0"/>
              <a:buNone/>
              <a:defRPr sz="1200">
                <a:solidFill>
                  <a:schemeClr val="bg1"/>
                </a:solidFill>
                <a:latin typeface="Georgia" panose="02040502050405020303" pitchFamily="18" charset="0"/>
              </a:defRPr>
            </a:lvl1pPr>
          </a:lstStyle>
          <a:p>
            <a:pPr lvl="0"/>
            <a:r>
              <a:rPr lang="en-US"/>
              <a:t>Company name</a:t>
            </a:r>
          </a:p>
        </p:txBody>
      </p:sp>
      <p:sp>
        <p:nvSpPr>
          <p:cNvPr id="42" name="Text Placeholder 22"/>
          <p:cNvSpPr>
            <a:spLocks noGrp="1"/>
          </p:cNvSpPr>
          <p:nvPr userDrawn="1">
            <p:ph type="body" sz="quarter" idx="24" hasCustomPrompt="1"/>
          </p:nvPr>
        </p:nvSpPr>
        <p:spPr>
          <a:xfrm>
            <a:off x="8140580" y="5086352"/>
            <a:ext cx="2940787" cy="324343"/>
          </a:xfrm>
          <a:prstGeom prst="rect">
            <a:avLst/>
          </a:prstGeom>
        </p:spPr>
        <p:txBody>
          <a:bodyPr/>
          <a:lstStyle>
            <a:lvl1pPr marL="0" indent="0" algn="ctr">
              <a:buClr>
                <a:srgbClr val="FF545F"/>
              </a:buClr>
              <a:buFont typeface="Arial" panose="020B0604020202020204" pitchFamily="34" charset="0"/>
              <a:buNone/>
              <a:defRPr sz="1800" spc="600">
                <a:solidFill>
                  <a:schemeClr val="bg1"/>
                </a:solidFill>
                <a:latin typeface="Georgia" panose="02040502050405020303" pitchFamily="18" charset="0"/>
              </a:defRPr>
            </a:lvl1pPr>
          </a:lstStyle>
          <a:p>
            <a:pPr lvl="0"/>
            <a:r>
              <a:rPr lang="en-US"/>
              <a:t>Name of person</a:t>
            </a:r>
          </a:p>
        </p:txBody>
      </p:sp>
      <p:sp>
        <p:nvSpPr>
          <p:cNvPr id="45" name="Text Placeholder 22"/>
          <p:cNvSpPr>
            <a:spLocks noGrp="1"/>
          </p:cNvSpPr>
          <p:nvPr userDrawn="1">
            <p:ph type="body" sz="quarter" idx="11" hasCustomPrompt="1"/>
          </p:nvPr>
        </p:nvSpPr>
        <p:spPr>
          <a:xfrm>
            <a:off x="457200" y="460357"/>
            <a:ext cx="6858000" cy="533400"/>
          </a:xfrm>
          <a:prstGeom prst="rect">
            <a:avLst/>
          </a:prstGeom>
        </p:spPr>
        <p:txBody>
          <a:bodyPr lIns="0"/>
          <a:lstStyle>
            <a:lvl1pPr>
              <a:defRPr sz="3000">
                <a:solidFill>
                  <a:schemeClr val="bg1"/>
                </a:solidFill>
                <a:latin typeface="Georgia" panose="02040502050405020303" pitchFamily="18" charset="0"/>
              </a:defRPr>
            </a:lvl1pPr>
          </a:lstStyle>
          <a:p>
            <a:pPr lvl="0"/>
            <a:r>
              <a:rPr lang="en-IN"/>
              <a:t>Content slide title goes here</a:t>
            </a:r>
            <a:endParaRPr lang="en-US"/>
          </a:p>
        </p:txBody>
      </p:sp>
      <p:sp>
        <p:nvSpPr>
          <p:cNvPr id="46" name="Text Placeholder 22"/>
          <p:cNvSpPr>
            <a:spLocks noGrp="1"/>
          </p:cNvSpPr>
          <p:nvPr userDrawn="1">
            <p:ph type="body" sz="quarter" idx="12" hasCustomPrompt="1"/>
          </p:nvPr>
        </p:nvSpPr>
        <p:spPr>
          <a:xfrm>
            <a:off x="457200" y="1022785"/>
            <a:ext cx="9372600" cy="533400"/>
          </a:xfrm>
          <a:prstGeom prst="rect">
            <a:avLst/>
          </a:prstGeom>
        </p:spPr>
        <p:txBody>
          <a:bodyPr lIns="0"/>
          <a:lstStyle>
            <a:lvl1pPr>
              <a:defRPr sz="2200">
                <a:solidFill>
                  <a:schemeClr val="bg1"/>
                </a:solidFill>
                <a:latin typeface="Georgia" panose="02040502050405020303" pitchFamily="18" charset="0"/>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endParaRPr lang="en-US"/>
          </a:p>
        </p:txBody>
      </p:sp>
      <p:pic>
        <p:nvPicPr>
          <p:cNvPr id="32" name="Picture 31"/>
          <p:cNvPicPr>
            <a:picLocks noChangeAspect="1"/>
          </p:cNvPicPr>
          <p:nvPr userDrawn="1"/>
        </p:nvPicPr>
        <p:blipFill>
          <a:blip r:embed="rId2"/>
          <a:stretch>
            <a:fillRect/>
          </a:stretch>
        </p:blipFill>
        <p:spPr>
          <a:xfrm>
            <a:off x="8649520" y="3356230"/>
            <a:ext cx="1922907" cy="1429333"/>
          </a:xfrm>
          <a:prstGeom prst="rect">
            <a:avLst/>
          </a:prstGeom>
        </p:spPr>
      </p:pic>
      <p:sp>
        <p:nvSpPr>
          <p:cNvPr id="38" name="Text Placeholder 22"/>
          <p:cNvSpPr>
            <a:spLocks noGrp="1"/>
          </p:cNvSpPr>
          <p:nvPr userDrawn="1">
            <p:ph type="body" sz="quarter" idx="22" hasCustomPrompt="1"/>
          </p:nvPr>
        </p:nvSpPr>
        <p:spPr>
          <a:xfrm>
            <a:off x="8140580" y="3511551"/>
            <a:ext cx="2940787" cy="1289051"/>
          </a:xfrm>
          <a:prstGeom prst="rect">
            <a:avLst/>
          </a:prstGeom>
        </p:spPr>
        <p:txBody>
          <a:bodyPr/>
          <a:lstStyle>
            <a:lvl1pPr marL="0" indent="0" algn="ctr">
              <a:buClr>
                <a:srgbClr val="FF545F"/>
              </a:buClr>
              <a:buFont typeface="Arial" panose="020B0604020202020204" pitchFamily="34" charset="0"/>
              <a:buNone/>
              <a:defRPr sz="1400">
                <a:solidFill>
                  <a:schemeClr val="bg1"/>
                </a:solidFill>
                <a:latin typeface="Georgia" panose="02040502050405020303" pitchFamily="18" charset="0"/>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a:t>
            </a:r>
          </a:p>
        </p:txBody>
      </p:sp>
      <p:pic>
        <p:nvPicPr>
          <p:cNvPr id="43" name="Picture 42"/>
          <p:cNvPicPr>
            <a:picLocks noChangeAspect="1"/>
          </p:cNvPicPr>
          <p:nvPr userDrawn="1"/>
        </p:nvPicPr>
        <p:blipFill>
          <a:blip r:embed="rId2"/>
          <a:stretch>
            <a:fillRect/>
          </a:stretch>
        </p:blipFill>
        <p:spPr>
          <a:xfrm>
            <a:off x="1492453" y="3356230"/>
            <a:ext cx="1922907" cy="1429333"/>
          </a:xfrm>
          <a:prstGeom prst="rect">
            <a:avLst/>
          </a:prstGeom>
        </p:spPr>
      </p:pic>
      <p:sp>
        <p:nvSpPr>
          <p:cNvPr id="24" name="Text Placeholder 22"/>
          <p:cNvSpPr>
            <a:spLocks noGrp="1"/>
          </p:cNvSpPr>
          <p:nvPr userDrawn="1">
            <p:ph type="body" sz="quarter" idx="14" hasCustomPrompt="1"/>
          </p:nvPr>
        </p:nvSpPr>
        <p:spPr>
          <a:xfrm>
            <a:off x="983513" y="3511551"/>
            <a:ext cx="2940787" cy="1289051"/>
          </a:xfrm>
          <a:prstGeom prst="rect">
            <a:avLst/>
          </a:prstGeom>
        </p:spPr>
        <p:txBody>
          <a:bodyPr/>
          <a:lstStyle>
            <a:lvl1pPr marL="0" indent="0" algn="ctr">
              <a:buClr>
                <a:srgbClr val="FF545F"/>
              </a:buClr>
              <a:buFont typeface="Arial" panose="020B0604020202020204" pitchFamily="34" charset="0"/>
              <a:buNone/>
              <a:defRPr sz="1400">
                <a:solidFill>
                  <a:schemeClr val="bg1"/>
                </a:solidFill>
                <a:latin typeface="Georgia" panose="02040502050405020303" pitchFamily="18" charset="0"/>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a:t>
            </a:r>
          </a:p>
        </p:txBody>
      </p:sp>
      <p:sp>
        <p:nvSpPr>
          <p:cNvPr id="28" name="Slide Number Placeholder 5"/>
          <p:cNvSpPr txBox="1">
            <a:spLocks/>
          </p:cNvSpPr>
          <p:nvPr userDrawn="1"/>
        </p:nvSpPr>
        <p:spPr>
          <a:xfrm>
            <a:off x="464595" y="6546567"/>
            <a:ext cx="682256" cy="215444"/>
          </a:xfrm>
          <a:prstGeom prst="rect">
            <a:avLst/>
          </a:prstGeom>
        </p:spPr>
        <p:txBody>
          <a:bodyPr lIns="0" tIns="0" rIns="0" bIns="0" anchor="ctr">
            <a:noAutofit/>
          </a:bodyPr>
          <a:lstStyle>
            <a:defPPr>
              <a:defRPr lang="en-US"/>
            </a:defPPr>
            <a:lvl1pPr marL="0" algn="l" defTabSz="914400" rtl="0" eaLnBrk="1" latinLnBrk="0" hangingPunct="1">
              <a:defRPr sz="800" kern="1200">
                <a:solidFill>
                  <a:srgbClr val="053061"/>
                </a:solidFill>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285110E-A93C-E24B-BA01-8EFF0EF70079}" type="slidenum">
              <a:rPr lang="en-US" sz="800" b="1" smtClean="0">
                <a:solidFill>
                  <a:schemeClr val="bg1"/>
                </a:solidFill>
                <a:latin typeface="+mn-lt"/>
              </a:rPr>
              <a:pPr/>
              <a:t>‹#›</a:t>
            </a:fld>
            <a:endParaRPr lang="en-US" sz="800" b="1">
              <a:solidFill>
                <a:schemeClr val="bg1"/>
              </a:solidFill>
              <a:latin typeface="+mn-lt"/>
            </a:endParaRPr>
          </a:p>
        </p:txBody>
      </p:sp>
      <p:sp>
        <p:nvSpPr>
          <p:cNvPr id="29" name="TextBox 28"/>
          <p:cNvSpPr txBox="1"/>
          <p:nvPr userDrawn="1"/>
        </p:nvSpPr>
        <p:spPr>
          <a:xfrm>
            <a:off x="805723" y="6546567"/>
            <a:ext cx="2361408" cy="215444"/>
          </a:xfrm>
          <a:prstGeom prst="rect">
            <a:avLst/>
          </a:prstGeom>
          <a:noFill/>
        </p:spPr>
        <p:txBody>
          <a:bodyPr wrap="square" lIns="0" tIns="0" rIns="0" bIns="0" rtlCol="0" anchor="ctr">
            <a:noAutofit/>
          </a:bodyPr>
          <a:lstStyle/>
          <a:p>
            <a:r>
              <a:rPr lang="en-US" sz="800">
                <a:solidFill>
                  <a:schemeClr val="bg1"/>
                </a:solidFill>
                <a:latin typeface="+mn-lt"/>
                <a:ea typeface="Georgia" charset="0"/>
                <a:cs typeface="Georgia" charset="0"/>
              </a:rPr>
              <a:t>© 2019 Copyright Genpact. All Rights Reserved.</a:t>
            </a:r>
          </a:p>
        </p:txBody>
      </p:sp>
      <p:pic>
        <p:nvPicPr>
          <p:cNvPr id="34" name="Picture 33"/>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874375" y="6446360"/>
            <a:ext cx="868156" cy="340728"/>
          </a:xfrm>
          <a:prstGeom prst="rect">
            <a:avLst/>
          </a:prstGeom>
        </p:spPr>
      </p:pic>
    </p:spTree>
    <p:extLst>
      <p:ext uri="{BB962C8B-B14F-4D97-AF65-F5344CB8AC3E}">
        <p14:creationId xmlns:p14="http://schemas.microsoft.com/office/powerpoint/2010/main" val="1642232888"/>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Content Placeholder for 1 Option 1">
    <p:spTree>
      <p:nvGrpSpPr>
        <p:cNvPr id="1" name=""/>
        <p:cNvGrpSpPr/>
        <p:nvPr/>
      </p:nvGrpSpPr>
      <p:grpSpPr>
        <a:xfrm>
          <a:off x="0" y="0"/>
          <a:ext cx="0" cy="0"/>
          <a:chOff x="0" y="0"/>
          <a:chExt cx="0" cy="0"/>
        </a:xfrm>
      </p:grpSpPr>
      <p:sp>
        <p:nvSpPr>
          <p:cNvPr id="14" name="Text Placeholder 22"/>
          <p:cNvSpPr>
            <a:spLocks noGrp="1"/>
          </p:cNvSpPr>
          <p:nvPr>
            <p:ph type="body" sz="quarter" idx="11" hasCustomPrompt="1"/>
          </p:nvPr>
        </p:nvSpPr>
        <p:spPr>
          <a:xfrm>
            <a:off x="460744" y="471715"/>
            <a:ext cx="7235456" cy="533400"/>
          </a:xfrm>
          <a:prstGeom prst="rect">
            <a:avLst/>
          </a:prstGeom>
        </p:spPr>
        <p:txBody>
          <a:bodyPr lIns="0" anchor="ctr"/>
          <a:lstStyle>
            <a:lvl1pPr>
              <a:defRPr sz="3000" baseline="0">
                <a:solidFill>
                  <a:srgbClr val="063161"/>
                </a:solidFill>
                <a:latin typeface="Georgia" panose="02040502050405020303" pitchFamily="18" charset="0"/>
              </a:defRPr>
            </a:lvl1pPr>
          </a:lstStyle>
          <a:p>
            <a:pPr lvl="0"/>
            <a:r>
              <a:rPr lang="en-IN"/>
              <a:t>Content slide title goes here</a:t>
            </a:r>
            <a:endParaRPr lang="en-US"/>
          </a:p>
        </p:txBody>
      </p:sp>
      <p:sp>
        <p:nvSpPr>
          <p:cNvPr id="15" name="Text Placeholder 22"/>
          <p:cNvSpPr>
            <a:spLocks noGrp="1"/>
          </p:cNvSpPr>
          <p:nvPr>
            <p:ph type="body" sz="quarter" idx="12" hasCustomPrompt="1"/>
          </p:nvPr>
        </p:nvSpPr>
        <p:spPr>
          <a:xfrm>
            <a:off x="460744" y="976087"/>
            <a:ext cx="9673856" cy="533400"/>
          </a:xfrm>
          <a:prstGeom prst="rect">
            <a:avLst/>
          </a:prstGeom>
        </p:spPr>
        <p:txBody>
          <a:bodyPr lIns="0" anchor="ctr"/>
          <a:lstStyle>
            <a:lvl1pPr>
              <a:defRPr sz="2200">
                <a:solidFill>
                  <a:srgbClr val="063161"/>
                </a:solidFill>
                <a:latin typeface="Georgia" panose="02040502050405020303" pitchFamily="18" charset="0"/>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endParaRPr lang="en-US"/>
          </a:p>
        </p:txBody>
      </p:sp>
      <p:sp>
        <p:nvSpPr>
          <p:cNvPr id="16" name="Slide Number Placeholder 5"/>
          <p:cNvSpPr txBox="1">
            <a:spLocks/>
          </p:cNvSpPr>
          <p:nvPr userDrawn="1"/>
        </p:nvSpPr>
        <p:spPr>
          <a:xfrm>
            <a:off x="464595" y="6546567"/>
            <a:ext cx="682256" cy="215444"/>
          </a:xfrm>
          <a:prstGeom prst="rect">
            <a:avLst/>
          </a:prstGeom>
        </p:spPr>
        <p:txBody>
          <a:bodyPr lIns="0" tIns="0" rIns="0" bIns="0" anchor="ctr">
            <a:noAutofit/>
          </a:bodyPr>
          <a:lstStyle>
            <a:defPPr>
              <a:defRPr lang="en-US"/>
            </a:defPPr>
            <a:lvl1pPr marL="0" algn="l" defTabSz="914400" rtl="0" eaLnBrk="1" latinLnBrk="0" hangingPunct="1">
              <a:defRPr sz="800" kern="1200">
                <a:solidFill>
                  <a:srgbClr val="053061"/>
                </a:solidFill>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285110E-A93C-E24B-BA01-8EFF0EF70079}" type="slidenum">
              <a:rPr lang="en-US" sz="800" b="1" smtClean="0">
                <a:solidFill>
                  <a:schemeClr val="tx1"/>
                </a:solidFill>
                <a:latin typeface="+mn-lt"/>
              </a:rPr>
              <a:pPr/>
              <a:t>‹#›</a:t>
            </a:fld>
            <a:endParaRPr lang="en-US" sz="800" b="1">
              <a:solidFill>
                <a:schemeClr val="tx1"/>
              </a:solidFill>
              <a:latin typeface="+mn-lt"/>
            </a:endParaRPr>
          </a:p>
        </p:txBody>
      </p:sp>
      <p:sp>
        <p:nvSpPr>
          <p:cNvPr id="17" name="TextBox 16"/>
          <p:cNvSpPr txBox="1"/>
          <p:nvPr userDrawn="1"/>
        </p:nvSpPr>
        <p:spPr>
          <a:xfrm>
            <a:off x="805723" y="6546567"/>
            <a:ext cx="2361408" cy="215444"/>
          </a:xfrm>
          <a:prstGeom prst="rect">
            <a:avLst/>
          </a:prstGeom>
          <a:noFill/>
        </p:spPr>
        <p:txBody>
          <a:bodyPr wrap="square" lIns="0" tIns="0" rIns="0" bIns="0" rtlCol="0" anchor="ctr">
            <a:noAutofit/>
          </a:bodyPr>
          <a:lstStyle/>
          <a:p>
            <a:r>
              <a:rPr lang="en-US" sz="800">
                <a:solidFill>
                  <a:schemeClr val="tx1"/>
                </a:solidFill>
                <a:latin typeface="+mn-lt"/>
                <a:ea typeface="Georgia" charset="0"/>
                <a:cs typeface="Georgia" charset="0"/>
              </a:rPr>
              <a:t>© 2019 Copyright Genpact. All Rights Reserved.</a:t>
            </a:r>
          </a:p>
        </p:txBody>
      </p:sp>
      <p:sp>
        <p:nvSpPr>
          <p:cNvPr id="8" name="Rectangle 7"/>
          <p:cNvSpPr/>
          <p:nvPr userDrawn="1"/>
        </p:nvSpPr>
        <p:spPr>
          <a:xfrm>
            <a:off x="5994401" y="2362202"/>
            <a:ext cx="5738607" cy="377570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64008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eorgia" charset="0"/>
              <a:ea typeface="Georgia" charset="0"/>
              <a:cs typeface="Georgia" charset="0"/>
            </a:endParaRPr>
          </a:p>
        </p:txBody>
      </p:sp>
      <p:sp>
        <p:nvSpPr>
          <p:cNvPr id="9" name="Rectangle 8"/>
          <p:cNvSpPr/>
          <p:nvPr userDrawn="1"/>
        </p:nvSpPr>
        <p:spPr>
          <a:xfrm>
            <a:off x="460745" y="2362202"/>
            <a:ext cx="5533657" cy="377570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Georgia" charset="0"/>
              <a:ea typeface="Georgia" charset="0"/>
              <a:cs typeface="Georgia" charset="0"/>
            </a:endParaRPr>
          </a:p>
        </p:txBody>
      </p:sp>
      <p:sp>
        <p:nvSpPr>
          <p:cNvPr id="10" name="Triangle 3"/>
          <p:cNvSpPr/>
          <p:nvPr userDrawn="1"/>
        </p:nvSpPr>
        <p:spPr>
          <a:xfrm rot="5400000">
            <a:off x="4310418" y="4039486"/>
            <a:ext cx="3816697" cy="448733"/>
          </a:xfrm>
          <a:prstGeom prs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20" name="Text Placeholder 22"/>
          <p:cNvSpPr>
            <a:spLocks noGrp="1"/>
          </p:cNvSpPr>
          <p:nvPr>
            <p:ph type="body" sz="quarter" idx="13" hasCustomPrompt="1"/>
          </p:nvPr>
        </p:nvSpPr>
        <p:spPr>
          <a:xfrm>
            <a:off x="460744" y="1967993"/>
            <a:ext cx="5533656" cy="244578"/>
          </a:xfrm>
          <a:prstGeom prst="rect">
            <a:avLst/>
          </a:prstGeom>
        </p:spPr>
        <p:txBody>
          <a:bodyPr anchor="ctr"/>
          <a:lstStyle>
            <a:lvl1pPr algn="ctr">
              <a:defRPr sz="1600">
                <a:solidFill>
                  <a:srgbClr val="063161"/>
                </a:solidFill>
                <a:latin typeface="Georgia" panose="02040502050405020303" pitchFamily="18" charset="0"/>
              </a:defRPr>
            </a:lvl1pPr>
          </a:lstStyle>
          <a:p>
            <a:pPr lvl="0"/>
            <a:r>
              <a:rPr lang="en-US"/>
              <a:t>From</a:t>
            </a:r>
          </a:p>
        </p:txBody>
      </p:sp>
      <p:sp>
        <p:nvSpPr>
          <p:cNvPr id="21" name="Text Placeholder 22"/>
          <p:cNvSpPr>
            <a:spLocks noGrp="1"/>
          </p:cNvSpPr>
          <p:nvPr>
            <p:ph type="body" sz="quarter" idx="14" hasCustomPrompt="1"/>
          </p:nvPr>
        </p:nvSpPr>
        <p:spPr>
          <a:xfrm>
            <a:off x="5994401" y="1967993"/>
            <a:ext cx="5738607" cy="244578"/>
          </a:xfrm>
          <a:prstGeom prst="rect">
            <a:avLst/>
          </a:prstGeom>
        </p:spPr>
        <p:txBody>
          <a:bodyPr anchor="ctr"/>
          <a:lstStyle>
            <a:lvl1pPr algn="ctr">
              <a:defRPr sz="1600">
                <a:solidFill>
                  <a:srgbClr val="063161"/>
                </a:solidFill>
                <a:latin typeface="Georgia" panose="02040502050405020303" pitchFamily="18" charset="0"/>
              </a:defRPr>
            </a:lvl1pPr>
          </a:lstStyle>
          <a:p>
            <a:pPr lvl="0"/>
            <a:r>
              <a:rPr lang="en-US"/>
              <a:t>To</a:t>
            </a:r>
          </a:p>
        </p:txBody>
      </p:sp>
      <p:sp>
        <p:nvSpPr>
          <p:cNvPr id="26" name="Text Placeholder 5"/>
          <p:cNvSpPr>
            <a:spLocks noGrp="1"/>
          </p:cNvSpPr>
          <p:nvPr>
            <p:ph type="body" sz="quarter" idx="18" hasCustomPrompt="1"/>
          </p:nvPr>
        </p:nvSpPr>
        <p:spPr>
          <a:xfrm>
            <a:off x="848977" y="2816051"/>
            <a:ext cx="4419600" cy="2895600"/>
          </a:xfrm>
          <a:prstGeom prst="rect">
            <a:avLst/>
          </a:prstGeom>
        </p:spPr>
        <p:txBody>
          <a:bodyPr anchor="ct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a:t>
            </a:r>
            <a:r>
              <a:rPr lang="en-US" err="1"/>
              <a:t>dolore</a:t>
            </a:r>
            <a:r>
              <a:rPr lang="en-US"/>
              <a:t>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provident.</a:t>
            </a:r>
          </a:p>
        </p:txBody>
      </p:sp>
      <p:sp>
        <p:nvSpPr>
          <p:cNvPr id="27" name="Text Placeholder 5"/>
          <p:cNvSpPr>
            <a:spLocks noGrp="1"/>
          </p:cNvSpPr>
          <p:nvPr>
            <p:ph type="body" sz="quarter" idx="19" hasCustomPrompt="1"/>
          </p:nvPr>
        </p:nvSpPr>
        <p:spPr>
          <a:xfrm>
            <a:off x="6781800" y="2816051"/>
            <a:ext cx="4419600" cy="2895600"/>
          </a:xfrm>
          <a:prstGeom prst="rect">
            <a:avLst/>
          </a:prstGeom>
        </p:spPr>
        <p:txBody>
          <a:bodyPr anchor="ct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a:t>
            </a:r>
            <a:r>
              <a:rPr lang="en-US" err="1"/>
              <a:t>dolore</a:t>
            </a:r>
            <a:r>
              <a:rPr lang="en-US"/>
              <a:t>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provident.</a:t>
            </a:r>
          </a:p>
        </p:txBody>
      </p:sp>
      <p:pic>
        <p:nvPicPr>
          <p:cNvPr id="19"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94219" y="6463445"/>
            <a:ext cx="838200" cy="308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542475"/>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Content Placeholder for 1 Option 2">
    <p:spTree>
      <p:nvGrpSpPr>
        <p:cNvPr id="1" name=""/>
        <p:cNvGrpSpPr/>
        <p:nvPr/>
      </p:nvGrpSpPr>
      <p:grpSpPr>
        <a:xfrm>
          <a:off x="0" y="0"/>
          <a:ext cx="0" cy="0"/>
          <a:chOff x="0" y="0"/>
          <a:chExt cx="0" cy="0"/>
        </a:xfrm>
      </p:grpSpPr>
      <p:sp>
        <p:nvSpPr>
          <p:cNvPr id="14" name="Text Placeholder 22"/>
          <p:cNvSpPr>
            <a:spLocks noGrp="1"/>
          </p:cNvSpPr>
          <p:nvPr>
            <p:ph type="body" sz="quarter" idx="11" hasCustomPrompt="1"/>
          </p:nvPr>
        </p:nvSpPr>
        <p:spPr>
          <a:xfrm>
            <a:off x="460744" y="471715"/>
            <a:ext cx="7235456" cy="533400"/>
          </a:xfrm>
          <a:prstGeom prst="rect">
            <a:avLst/>
          </a:prstGeom>
        </p:spPr>
        <p:txBody>
          <a:bodyPr lIns="0" anchor="ctr"/>
          <a:lstStyle>
            <a:lvl1pPr>
              <a:defRPr sz="3000" baseline="0">
                <a:solidFill>
                  <a:srgbClr val="063161"/>
                </a:solidFill>
                <a:latin typeface="Georgia" panose="02040502050405020303" pitchFamily="18" charset="0"/>
              </a:defRPr>
            </a:lvl1pPr>
          </a:lstStyle>
          <a:p>
            <a:pPr lvl="0"/>
            <a:r>
              <a:rPr lang="en-IN"/>
              <a:t>Content slide title goes here</a:t>
            </a:r>
            <a:endParaRPr lang="en-US"/>
          </a:p>
        </p:txBody>
      </p:sp>
      <p:sp>
        <p:nvSpPr>
          <p:cNvPr id="15" name="Text Placeholder 22"/>
          <p:cNvSpPr>
            <a:spLocks noGrp="1"/>
          </p:cNvSpPr>
          <p:nvPr>
            <p:ph type="body" sz="quarter" idx="12" hasCustomPrompt="1"/>
          </p:nvPr>
        </p:nvSpPr>
        <p:spPr>
          <a:xfrm>
            <a:off x="460744" y="976087"/>
            <a:ext cx="9673856" cy="533400"/>
          </a:xfrm>
          <a:prstGeom prst="rect">
            <a:avLst/>
          </a:prstGeom>
        </p:spPr>
        <p:txBody>
          <a:bodyPr lIns="0" anchor="ctr"/>
          <a:lstStyle>
            <a:lvl1pPr>
              <a:defRPr sz="2200">
                <a:solidFill>
                  <a:srgbClr val="063161"/>
                </a:solidFill>
                <a:latin typeface="Georgia" panose="02040502050405020303" pitchFamily="18" charset="0"/>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endParaRPr lang="en-US"/>
          </a:p>
        </p:txBody>
      </p:sp>
      <p:sp>
        <p:nvSpPr>
          <p:cNvPr id="16" name="Slide Number Placeholder 5"/>
          <p:cNvSpPr txBox="1">
            <a:spLocks/>
          </p:cNvSpPr>
          <p:nvPr userDrawn="1"/>
        </p:nvSpPr>
        <p:spPr>
          <a:xfrm>
            <a:off x="464595" y="6546567"/>
            <a:ext cx="682256" cy="215444"/>
          </a:xfrm>
          <a:prstGeom prst="rect">
            <a:avLst/>
          </a:prstGeom>
        </p:spPr>
        <p:txBody>
          <a:bodyPr lIns="0" tIns="0" rIns="0" bIns="0" anchor="ctr">
            <a:noAutofit/>
          </a:bodyPr>
          <a:lstStyle>
            <a:defPPr>
              <a:defRPr lang="en-US"/>
            </a:defPPr>
            <a:lvl1pPr marL="0" algn="l" defTabSz="914400" rtl="0" eaLnBrk="1" latinLnBrk="0" hangingPunct="1">
              <a:defRPr sz="800" kern="1200">
                <a:solidFill>
                  <a:srgbClr val="053061"/>
                </a:solidFill>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285110E-A93C-E24B-BA01-8EFF0EF70079}" type="slidenum">
              <a:rPr lang="en-US" sz="800" b="1" smtClean="0">
                <a:solidFill>
                  <a:schemeClr val="tx1"/>
                </a:solidFill>
                <a:latin typeface="+mn-lt"/>
              </a:rPr>
              <a:pPr/>
              <a:t>‹#›</a:t>
            </a:fld>
            <a:endParaRPr lang="en-US" sz="800" b="1">
              <a:solidFill>
                <a:schemeClr val="tx1"/>
              </a:solidFill>
              <a:latin typeface="+mn-lt"/>
            </a:endParaRPr>
          </a:p>
        </p:txBody>
      </p:sp>
      <p:sp>
        <p:nvSpPr>
          <p:cNvPr id="17" name="TextBox 16"/>
          <p:cNvSpPr txBox="1"/>
          <p:nvPr userDrawn="1"/>
        </p:nvSpPr>
        <p:spPr>
          <a:xfrm>
            <a:off x="805723" y="6546567"/>
            <a:ext cx="2361408" cy="215444"/>
          </a:xfrm>
          <a:prstGeom prst="rect">
            <a:avLst/>
          </a:prstGeom>
          <a:noFill/>
        </p:spPr>
        <p:txBody>
          <a:bodyPr wrap="square" lIns="0" tIns="0" rIns="0" bIns="0" rtlCol="0" anchor="ctr">
            <a:noAutofit/>
          </a:bodyPr>
          <a:lstStyle/>
          <a:p>
            <a:r>
              <a:rPr lang="en-US" sz="800">
                <a:solidFill>
                  <a:schemeClr val="tx1"/>
                </a:solidFill>
                <a:latin typeface="+mn-lt"/>
                <a:ea typeface="Georgia" charset="0"/>
                <a:cs typeface="Georgia" charset="0"/>
              </a:rPr>
              <a:t>© 2019 Copyright Genpact. All Rights Reserved.</a:t>
            </a:r>
          </a:p>
        </p:txBody>
      </p:sp>
      <p:sp>
        <p:nvSpPr>
          <p:cNvPr id="8" name="Rectangle 7"/>
          <p:cNvSpPr/>
          <p:nvPr userDrawn="1"/>
        </p:nvSpPr>
        <p:spPr>
          <a:xfrm>
            <a:off x="5994401" y="2362202"/>
            <a:ext cx="5738607" cy="377570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64008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eorgia" charset="0"/>
              <a:ea typeface="Georgia" charset="0"/>
              <a:cs typeface="Georgia" charset="0"/>
            </a:endParaRPr>
          </a:p>
        </p:txBody>
      </p:sp>
      <p:sp>
        <p:nvSpPr>
          <p:cNvPr id="9" name="Rectangle 8"/>
          <p:cNvSpPr/>
          <p:nvPr userDrawn="1"/>
        </p:nvSpPr>
        <p:spPr>
          <a:xfrm>
            <a:off x="460745" y="2362202"/>
            <a:ext cx="5533657" cy="377570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Georgia" charset="0"/>
              <a:ea typeface="Georgia" charset="0"/>
              <a:cs typeface="Georgia" charset="0"/>
            </a:endParaRPr>
          </a:p>
        </p:txBody>
      </p:sp>
      <p:sp>
        <p:nvSpPr>
          <p:cNvPr id="10" name="Triangle 3"/>
          <p:cNvSpPr/>
          <p:nvPr userDrawn="1"/>
        </p:nvSpPr>
        <p:spPr>
          <a:xfrm rot="5400000">
            <a:off x="4310418" y="4039486"/>
            <a:ext cx="3816697" cy="44873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0" rtlCol="0" anchor="ctr"/>
          <a:lstStyle/>
          <a:p>
            <a:pPr marR="0" lvl="0" indent="0" fontAlgn="auto">
              <a:lnSpc>
                <a:spcPct val="100000"/>
              </a:lnSpc>
              <a:spcBef>
                <a:spcPts val="0"/>
              </a:spcBef>
              <a:spcAft>
                <a:spcPts val="0"/>
              </a:spcAft>
              <a:buClrTx/>
              <a:buSzTx/>
              <a:buFontTx/>
              <a:buNone/>
              <a:tabLst/>
            </a:pPr>
            <a:endParaRPr kumimoji="0" lang="en-US" sz="1800" b="0" i="0" u="none" strike="noStrike" cap="none" spc="0" normalizeH="0" baseline="0" noProof="0">
              <a:ln>
                <a:noFill/>
              </a:ln>
              <a:solidFill>
                <a:schemeClr val="bg1"/>
              </a:solidFill>
              <a:effectLst/>
              <a:uLnTx/>
              <a:uFillTx/>
              <a:latin typeface="Georgia" charset="0"/>
              <a:ea typeface="Georgia" charset="0"/>
              <a:cs typeface="Georgia" charset="0"/>
            </a:endParaRPr>
          </a:p>
        </p:txBody>
      </p:sp>
      <p:sp>
        <p:nvSpPr>
          <p:cNvPr id="20" name="Text Placeholder 22"/>
          <p:cNvSpPr>
            <a:spLocks noGrp="1"/>
          </p:cNvSpPr>
          <p:nvPr>
            <p:ph type="body" sz="quarter" idx="13" hasCustomPrompt="1"/>
          </p:nvPr>
        </p:nvSpPr>
        <p:spPr>
          <a:xfrm>
            <a:off x="460744" y="1967993"/>
            <a:ext cx="5533656" cy="244578"/>
          </a:xfrm>
          <a:prstGeom prst="rect">
            <a:avLst/>
          </a:prstGeom>
        </p:spPr>
        <p:txBody>
          <a:bodyPr anchor="ctr"/>
          <a:lstStyle>
            <a:lvl1pPr algn="ctr">
              <a:defRPr sz="1600">
                <a:solidFill>
                  <a:srgbClr val="063161"/>
                </a:solidFill>
                <a:latin typeface="Georgia" panose="02040502050405020303" pitchFamily="18" charset="0"/>
              </a:defRPr>
            </a:lvl1pPr>
          </a:lstStyle>
          <a:p>
            <a:pPr lvl="0"/>
            <a:r>
              <a:rPr lang="en-US"/>
              <a:t>From</a:t>
            </a:r>
          </a:p>
        </p:txBody>
      </p:sp>
      <p:sp>
        <p:nvSpPr>
          <p:cNvPr id="21" name="Text Placeholder 22"/>
          <p:cNvSpPr>
            <a:spLocks noGrp="1"/>
          </p:cNvSpPr>
          <p:nvPr>
            <p:ph type="body" sz="quarter" idx="14" hasCustomPrompt="1"/>
          </p:nvPr>
        </p:nvSpPr>
        <p:spPr>
          <a:xfrm>
            <a:off x="5994401" y="1967993"/>
            <a:ext cx="5738607" cy="244578"/>
          </a:xfrm>
          <a:prstGeom prst="rect">
            <a:avLst/>
          </a:prstGeom>
        </p:spPr>
        <p:txBody>
          <a:bodyPr anchor="ctr"/>
          <a:lstStyle>
            <a:lvl1pPr algn="ctr">
              <a:defRPr sz="1600">
                <a:solidFill>
                  <a:srgbClr val="063161"/>
                </a:solidFill>
                <a:latin typeface="Georgia" panose="02040502050405020303" pitchFamily="18" charset="0"/>
              </a:defRPr>
            </a:lvl1pPr>
          </a:lstStyle>
          <a:p>
            <a:pPr lvl="0"/>
            <a:r>
              <a:rPr lang="en-US"/>
              <a:t>To</a:t>
            </a:r>
          </a:p>
        </p:txBody>
      </p:sp>
      <p:sp>
        <p:nvSpPr>
          <p:cNvPr id="12" name="Text Placeholder 5"/>
          <p:cNvSpPr>
            <a:spLocks noGrp="1"/>
          </p:cNvSpPr>
          <p:nvPr>
            <p:ph type="body" sz="quarter" idx="18" hasCustomPrompt="1"/>
          </p:nvPr>
        </p:nvSpPr>
        <p:spPr>
          <a:xfrm>
            <a:off x="848977" y="2816051"/>
            <a:ext cx="4419600" cy="2895600"/>
          </a:xfrm>
          <a:prstGeom prst="rect">
            <a:avLst/>
          </a:prstGeom>
        </p:spPr>
        <p:txBody>
          <a:bodyPr anchor="ct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a:t>
            </a:r>
            <a:r>
              <a:rPr lang="en-US" err="1"/>
              <a:t>dolore</a:t>
            </a:r>
            <a:r>
              <a:rPr lang="en-US"/>
              <a:t>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provident.</a:t>
            </a:r>
          </a:p>
        </p:txBody>
      </p:sp>
      <p:sp>
        <p:nvSpPr>
          <p:cNvPr id="13" name="Text Placeholder 5"/>
          <p:cNvSpPr>
            <a:spLocks noGrp="1"/>
          </p:cNvSpPr>
          <p:nvPr>
            <p:ph type="body" sz="quarter" idx="19" hasCustomPrompt="1"/>
          </p:nvPr>
        </p:nvSpPr>
        <p:spPr>
          <a:xfrm>
            <a:off x="6781800" y="2816051"/>
            <a:ext cx="4419600" cy="2895600"/>
          </a:xfrm>
          <a:prstGeom prst="rect">
            <a:avLst/>
          </a:prstGeom>
        </p:spPr>
        <p:txBody>
          <a:bodyPr anchor="ct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a:t>
            </a:r>
            <a:r>
              <a:rPr lang="en-US" err="1"/>
              <a:t>dolore</a:t>
            </a:r>
            <a:r>
              <a:rPr lang="en-US"/>
              <a:t>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provident.</a:t>
            </a:r>
          </a:p>
        </p:txBody>
      </p:sp>
      <p:pic>
        <p:nvPicPr>
          <p:cNvPr id="19"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94219" y="6463445"/>
            <a:ext cx="838200" cy="308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21814365"/>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Content Placeholder for 3 Option 1">
    <p:spTree>
      <p:nvGrpSpPr>
        <p:cNvPr id="1" name=""/>
        <p:cNvGrpSpPr/>
        <p:nvPr/>
      </p:nvGrpSpPr>
      <p:grpSpPr>
        <a:xfrm>
          <a:off x="0" y="0"/>
          <a:ext cx="0" cy="0"/>
          <a:chOff x="0" y="0"/>
          <a:chExt cx="0" cy="0"/>
        </a:xfrm>
      </p:grpSpPr>
      <p:sp>
        <p:nvSpPr>
          <p:cNvPr id="14" name="Text Placeholder 22"/>
          <p:cNvSpPr>
            <a:spLocks noGrp="1"/>
          </p:cNvSpPr>
          <p:nvPr>
            <p:ph type="body" sz="quarter" idx="11" hasCustomPrompt="1"/>
          </p:nvPr>
        </p:nvSpPr>
        <p:spPr>
          <a:xfrm>
            <a:off x="460744" y="471715"/>
            <a:ext cx="7235456" cy="533400"/>
          </a:xfrm>
          <a:prstGeom prst="rect">
            <a:avLst/>
          </a:prstGeom>
        </p:spPr>
        <p:txBody>
          <a:bodyPr lIns="0" anchor="ctr"/>
          <a:lstStyle>
            <a:lvl1pPr>
              <a:defRPr sz="3000" baseline="0">
                <a:solidFill>
                  <a:srgbClr val="063161"/>
                </a:solidFill>
                <a:latin typeface="Georgia" panose="02040502050405020303" pitchFamily="18" charset="0"/>
              </a:defRPr>
            </a:lvl1pPr>
          </a:lstStyle>
          <a:p>
            <a:pPr lvl="0"/>
            <a:r>
              <a:rPr lang="en-IN"/>
              <a:t>Content slide title goes here</a:t>
            </a:r>
            <a:endParaRPr lang="en-US"/>
          </a:p>
        </p:txBody>
      </p:sp>
      <p:sp>
        <p:nvSpPr>
          <p:cNvPr id="15" name="Text Placeholder 22"/>
          <p:cNvSpPr>
            <a:spLocks noGrp="1"/>
          </p:cNvSpPr>
          <p:nvPr>
            <p:ph type="body" sz="quarter" idx="12" hasCustomPrompt="1"/>
          </p:nvPr>
        </p:nvSpPr>
        <p:spPr>
          <a:xfrm>
            <a:off x="460744" y="976087"/>
            <a:ext cx="9673856" cy="533400"/>
          </a:xfrm>
          <a:prstGeom prst="rect">
            <a:avLst/>
          </a:prstGeom>
        </p:spPr>
        <p:txBody>
          <a:bodyPr lIns="0" anchor="ctr"/>
          <a:lstStyle>
            <a:lvl1pPr>
              <a:defRPr sz="2200">
                <a:solidFill>
                  <a:srgbClr val="063161"/>
                </a:solidFill>
                <a:latin typeface="Georgia" panose="02040502050405020303" pitchFamily="18" charset="0"/>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endParaRPr lang="en-US"/>
          </a:p>
        </p:txBody>
      </p:sp>
      <p:sp>
        <p:nvSpPr>
          <p:cNvPr id="16" name="Slide Number Placeholder 5"/>
          <p:cNvSpPr txBox="1">
            <a:spLocks/>
          </p:cNvSpPr>
          <p:nvPr userDrawn="1"/>
        </p:nvSpPr>
        <p:spPr>
          <a:xfrm>
            <a:off x="464595" y="6546567"/>
            <a:ext cx="682256" cy="215444"/>
          </a:xfrm>
          <a:prstGeom prst="rect">
            <a:avLst/>
          </a:prstGeom>
        </p:spPr>
        <p:txBody>
          <a:bodyPr lIns="0" tIns="0" rIns="0" bIns="0" anchor="ctr">
            <a:noAutofit/>
          </a:bodyPr>
          <a:lstStyle>
            <a:defPPr>
              <a:defRPr lang="en-US"/>
            </a:defPPr>
            <a:lvl1pPr marL="0" algn="l" defTabSz="914400" rtl="0" eaLnBrk="1" latinLnBrk="0" hangingPunct="1">
              <a:defRPr sz="800" kern="1200">
                <a:solidFill>
                  <a:srgbClr val="053061"/>
                </a:solidFill>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285110E-A93C-E24B-BA01-8EFF0EF70079}" type="slidenum">
              <a:rPr lang="en-US" sz="800" b="1" smtClean="0">
                <a:solidFill>
                  <a:schemeClr val="tx1"/>
                </a:solidFill>
                <a:latin typeface="+mn-lt"/>
              </a:rPr>
              <a:pPr/>
              <a:t>‹#›</a:t>
            </a:fld>
            <a:endParaRPr lang="en-US" sz="800" b="1">
              <a:solidFill>
                <a:schemeClr val="tx1"/>
              </a:solidFill>
              <a:latin typeface="+mn-lt"/>
            </a:endParaRPr>
          </a:p>
        </p:txBody>
      </p:sp>
      <p:sp>
        <p:nvSpPr>
          <p:cNvPr id="17" name="TextBox 16"/>
          <p:cNvSpPr txBox="1"/>
          <p:nvPr userDrawn="1"/>
        </p:nvSpPr>
        <p:spPr>
          <a:xfrm>
            <a:off x="805723" y="6546567"/>
            <a:ext cx="2361408" cy="215444"/>
          </a:xfrm>
          <a:prstGeom prst="rect">
            <a:avLst/>
          </a:prstGeom>
          <a:noFill/>
        </p:spPr>
        <p:txBody>
          <a:bodyPr wrap="square" lIns="0" tIns="0" rIns="0" bIns="0" rtlCol="0" anchor="ctr">
            <a:noAutofit/>
          </a:bodyPr>
          <a:lstStyle/>
          <a:p>
            <a:r>
              <a:rPr lang="en-US" sz="800">
                <a:solidFill>
                  <a:schemeClr val="tx1"/>
                </a:solidFill>
                <a:latin typeface="+mn-lt"/>
                <a:ea typeface="Georgia" charset="0"/>
                <a:cs typeface="Georgia" charset="0"/>
              </a:rPr>
              <a:t>© 2019 Copyright Genpact. All Rights Reserved.</a:t>
            </a:r>
          </a:p>
        </p:txBody>
      </p:sp>
      <p:sp>
        <p:nvSpPr>
          <p:cNvPr id="8" name="Rectangle 7"/>
          <p:cNvSpPr/>
          <p:nvPr userDrawn="1"/>
        </p:nvSpPr>
        <p:spPr>
          <a:xfrm>
            <a:off x="5994401" y="2362202"/>
            <a:ext cx="5738607" cy="123363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64008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eorgia" charset="0"/>
              <a:ea typeface="Georgia" charset="0"/>
              <a:cs typeface="Georgia" charset="0"/>
            </a:endParaRPr>
          </a:p>
        </p:txBody>
      </p:sp>
      <p:sp>
        <p:nvSpPr>
          <p:cNvPr id="9" name="Rectangle 8"/>
          <p:cNvSpPr/>
          <p:nvPr userDrawn="1"/>
        </p:nvSpPr>
        <p:spPr>
          <a:xfrm>
            <a:off x="460745" y="2362202"/>
            <a:ext cx="5533657" cy="1233639"/>
          </a:xfrm>
          <a:prstGeom prst="rect">
            <a:avLst/>
          </a:prstGeom>
          <a:solidFill>
            <a:srgbClr val="EBECEE"/>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73261"/>
              </a:solidFill>
              <a:effectLst/>
              <a:uLnTx/>
              <a:uFillTx/>
              <a:latin typeface="Georgia" charset="0"/>
              <a:ea typeface="Georgia" charset="0"/>
              <a:cs typeface="Georgia" charset="0"/>
            </a:endParaRPr>
          </a:p>
        </p:txBody>
      </p:sp>
      <p:sp>
        <p:nvSpPr>
          <p:cNvPr id="10" name="Triangle 3"/>
          <p:cNvSpPr/>
          <p:nvPr userDrawn="1"/>
        </p:nvSpPr>
        <p:spPr>
          <a:xfrm rot="5400000">
            <a:off x="5595251" y="2754654"/>
            <a:ext cx="1247033" cy="448733"/>
          </a:xfrm>
          <a:prstGeom prst="triangle">
            <a:avLst/>
          </a:prstGeom>
          <a:solidFill>
            <a:srgbClr val="EBEC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11" name="Rectangle 10"/>
          <p:cNvSpPr/>
          <p:nvPr userDrawn="1"/>
        </p:nvSpPr>
        <p:spPr>
          <a:xfrm>
            <a:off x="5994401" y="3644296"/>
            <a:ext cx="5738607" cy="123363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64008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eorgia" charset="0"/>
              <a:ea typeface="Georgia" charset="0"/>
              <a:cs typeface="Georgia" charset="0"/>
            </a:endParaRPr>
          </a:p>
        </p:txBody>
      </p:sp>
      <p:sp>
        <p:nvSpPr>
          <p:cNvPr id="12" name="Rectangle 11"/>
          <p:cNvSpPr/>
          <p:nvPr userDrawn="1"/>
        </p:nvSpPr>
        <p:spPr>
          <a:xfrm>
            <a:off x="460745" y="3644296"/>
            <a:ext cx="5533657" cy="1233639"/>
          </a:xfrm>
          <a:prstGeom prst="rect">
            <a:avLst/>
          </a:prstGeom>
          <a:solidFill>
            <a:srgbClr val="EBECEE"/>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73261"/>
              </a:solidFill>
              <a:effectLst/>
              <a:uLnTx/>
              <a:uFillTx/>
              <a:latin typeface="Georgia" charset="0"/>
              <a:ea typeface="Georgia" charset="0"/>
              <a:cs typeface="Georgia" charset="0"/>
            </a:endParaRPr>
          </a:p>
        </p:txBody>
      </p:sp>
      <p:sp>
        <p:nvSpPr>
          <p:cNvPr id="13" name="Rectangle 12"/>
          <p:cNvSpPr/>
          <p:nvPr userDrawn="1"/>
        </p:nvSpPr>
        <p:spPr>
          <a:xfrm>
            <a:off x="5994401" y="4925951"/>
            <a:ext cx="5738607" cy="12336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4008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eorgia" charset="0"/>
              <a:ea typeface="Georgia" charset="0"/>
              <a:cs typeface="Georgia" charset="0"/>
            </a:endParaRPr>
          </a:p>
        </p:txBody>
      </p:sp>
      <p:sp>
        <p:nvSpPr>
          <p:cNvPr id="20" name="Text Placeholder 22"/>
          <p:cNvSpPr>
            <a:spLocks noGrp="1"/>
          </p:cNvSpPr>
          <p:nvPr>
            <p:ph type="body" sz="quarter" idx="13" hasCustomPrompt="1"/>
          </p:nvPr>
        </p:nvSpPr>
        <p:spPr>
          <a:xfrm>
            <a:off x="460744" y="1967993"/>
            <a:ext cx="5533656" cy="244578"/>
          </a:xfrm>
          <a:prstGeom prst="rect">
            <a:avLst/>
          </a:prstGeom>
        </p:spPr>
        <p:txBody>
          <a:bodyPr anchor="ctr"/>
          <a:lstStyle>
            <a:lvl1pPr algn="ctr">
              <a:defRPr sz="1600">
                <a:solidFill>
                  <a:srgbClr val="063161"/>
                </a:solidFill>
                <a:latin typeface="Georgia" panose="02040502050405020303" pitchFamily="18" charset="0"/>
              </a:defRPr>
            </a:lvl1pPr>
          </a:lstStyle>
          <a:p>
            <a:pPr lvl="0"/>
            <a:r>
              <a:rPr lang="en-US"/>
              <a:t>From</a:t>
            </a:r>
          </a:p>
        </p:txBody>
      </p:sp>
      <p:sp>
        <p:nvSpPr>
          <p:cNvPr id="21" name="Text Placeholder 22"/>
          <p:cNvSpPr>
            <a:spLocks noGrp="1"/>
          </p:cNvSpPr>
          <p:nvPr>
            <p:ph type="body" sz="quarter" idx="14" hasCustomPrompt="1"/>
          </p:nvPr>
        </p:nvSpPr>
        <p:spPr>
          <a:xfrm>
            <a:off x="5994401" y="1967993"/>
            <a:ext cx="5738607" cy="244578"/>
          </a:xfrm>
          <a:prstGeom prst="rect">
            <a:avLst/>
          </a:prstGeom>
        </p:spPr>
        <p:txBody>
          <a:bodyPr anchor="ctr"/>
          <a:lstStyle>
            <a:lvl1pPr algn="ctr">
              <a:defRPr sz="1600">
                <a:solidFill>
                  <a:srgbClr val="063161"/>
                </a:solidFill>
                <a:latin typeface="Georgia" panose="02040502050405020303" pitchFamily="18" charset="0"/>
              </a:defRPr>
            </a:lvl1pPr>
          </a:lstStyle>
          <a:p>
            <a:pPr lvl="0"/>
            <a:r>
              <a:rPr lang="en-US"/>
              <a:t>To</a:t>
            </a:r>
          </a:p>
        </p:txBody>
      </p:sp>
      <p:sp>
        <p:nvSpPr>
          <p:cNvPr id="22" name="Triangle 3"/>
          <p:cNvSpPr/>
          <p:nvPr userDrawn="1"/>
        </p:nvSpPr>
        <p:spPr>
          <a:xfrm rot="5400000">
            <a:off x="5595251" y="4045255"/>
            <a:ext cx="1247033" cy="448733"/>
          </a:xfrm>
          <a:prstGeom prst="triangle">
            <a:avLst/>
          </a:prstGeom>
          <a:solidFill>
            <a:srgbClr val="EBEC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23" name="Triangle 3"/>
          <p:cNvSpPr/>
          <p:nvPr userDrawn="1"/>
        </p:nvSpPr>
        <p:spPr>
          <a:xfrm rot="5400000">
            <a:off x="5595251" y="5318403"/>
            <a:ext cx="1247033" cy="448733"/>
          </a:xfrm>
          <a:prstGeom prst="triangle">
            <a:avLst/>
          </a:prstGeom>
          <a:solidFill>
            <a:srgbClr val="EBEC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6" name="Text Placeholder 5"/>
          <p:cNvSpPr>
            <a:spLocks noGrp="1"/>
          </p:cNvSpPr>
          <p:nvPr>
            <p:ph type="body" sz="quarter" idx="18" hasCustomPrompt="1"/>
          </p:nvPr>
        </p:nvSpPr>
        <p:spPr>
          <a:xfrm>
            <a:off x="6781800" y="2674219"/>
            <a:ext cx="4419600" cy="609600"/>
          </a:xfrm>
          <a:prstGeom prst="rect">
            <a:avLst/>
          </a:prstGeom>
        </p:spPr>
        <p:txBody>
          <a:bodyPr anchor="ct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r>
              <a:rPr lang="en-US"/>
              <a:t>, </a:t>
            </a:r>
            <a:r>
              <a:rPr lang="en-US" err="1"/>
              <a:t>sed</a:t>
            </a:r>
            <a:r>
              <a:rPr lang="en-US"/>
              <a:t> do </a:t>
            </a:r>
            <a:r>
              <a:rPr lang="en-US" err="1"/>
              <a:t>eiusmod</a:t>
            </a:r>
            <a:r>
              <a:rPr lang="en-US"/>
              <a:t> </a:t>
            </a:r>
            <a:r>
              <a:rPr lang="en-US" err="1"/>
              <a:t>tempor</a:t>
            </a:r>
            <a:endParaRPr lang="en-IN"/>
          </a:p>
        </p:txBody>
      </p:sp>
      <p:sp>
        <p:nvSpPr>
          <p:cNvPr id="29" name="Text Placeholder 5"/>
          <p:cNvSpPr>
            <a:spLocks noGrp="1"/>
          </p:cNvSpPr>
          <p:nvPr>
            <p:ph type="body" sz="quarter" idx="19" hasCustomPrompt="1"/>
          </p:nvPr>
        </p:nvSpPr>
        <p:spPr>
          <a:xfrm>
            <a:off x="6781800" y="3953834"/>
            <a:ext cx="4419600" cy="609600"/>
          </a:xfrm>
          <a:prstGeom prst="rect">
            <a:avLst/>
          </a:prstGeom>
        </p:spPr>
        <p:txBody>
          <a:bodyPr anchor="ct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r>
              <a:rPr lang="en-US"/>
              <a:t>, </a:t>
            </a:r>
            <a:r>
              <a:rPr lang="en-US" err="1"/>
              <a:t>sed</a:t>
            </a:r>
            <a:r>
              <a:rPr lang="en-US"/>
              <a:t> do </a:t>
            </a:r>
            <a:r>
              <a:rPr lang="en-US" err="1"/>
              <a:t>eiusmod</a:t>
            </a:r>
            <a:r>
              <a:rPr lang="en-US"/>
              <a:t> </a:t>
            </a:r>
            <a:r>
              <a:rPr lang="en-US" err="1"/>
              <a:t>tempor</a:t>
            </a:r>
            <a:endParaRPr lang="en-IN"/>
          </a:p>
        </p:txBody>
      </p:sp>
      <p:sp>
        <p:nvSpPr>
          <p:cNvPr id="30" name="Text Placeholder 5"/>
          <p:cNvSpPr>
            <a:spLocks noGrp="1"/>
          </p:cNvSpPr>
          <p:nvPr>
            <p:ph type="body" sz="quarter" idx="20" hasCustomPrompt="1"/>
          </p:nvPr>
        </p:nvSpPr>
        <p:spPr>
          <a:xfrm>
            <a:off x="6781800" y="5237968"/>
            <a:ext cx="4419600" cy="609600"/>
          </a:xfrm>
          <a:prstGeom prst="rect">
            <a:avLst/>
          </a:prstGeom>
        </p:spPr>
        <p:txBody>
          <a:bodyPr anchor="ct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r>
              <a:rPr lang="en-US"/>
              <a:t>, </a:t>
            </a:r>
            <a:r>
              <a:rPr lang="en-US" err="1"/>
              <a:t>sed</a:t>
            </a:r>
            <a:r>
              <a:rPr lang="en-US"/>
              <a:t> do </a:t>
            </a:r>
            <a:r>
              <a:rPr lang="en-US" err="1"/>
              <a:t>eiusmod</a:t>
            </a:r>
            <a:r>
              <a:rPr lang="en-US"/>
              <a:t> </a:t>
            </a:r>
            <a:r>
              <a:rPr lang="en-US" err="1"/>
              <a:t>tempor</a:t>
            </a:r>
            <a:endParaRPr lang="en-IN"/>
          </a:p>
        </p:txBody>
      </p:sp>
      <p:sp>
        <p:nvSpPr>
          <p:cNvPr id="31" name="Text Placeholder 30"/>
          <p:cNvSpPr>
            <a:spLocks noGrp="1"/>
          </p:cNvSpPr>
          <p:nvPr>
            <p:ph type="body" sz="quarter" idx="21" hasCustomPrompt="1"/>
          </p:nvPr>
        </p:nvSpPr>
        <p:spPr>
          <a:xfrm>
            <a:off x="801872" y="2674219"/>
            <a:ext cx="5029200" cy="609600"/>
          </a:xfrm>
          <a:prstGeom prst="rect">
            <a:avLst/>
          </a:prstGeom>
        </p:spPr>
        <p:txBody>
          <a:bodyPr anchor="ctr"/>
          <a:lstStyle>
            <a:lvl1pPr>
              <a:defRPr>
                <a:solidFill>
                  <a:srgbClr val="063161"/>
                </a:solidFill>
              </a:defRPr>
            </a:lvl1pPr>
            <a:lvl2pPr>
              <a:defRPr>
                <a:solidFill>
                  <a:srgbClr val="063161"/>
                </a:solidFill>
              </a:defRPr>
            </a:lvl2pPr>
            <a:lvl3pPr>
              <a:defRPr>
                <a:solidFill>
                  <a:srgbClr val="063161"/>
                </a:solidFill>
              </a:defRPr>
            </a:lvl3pPr>
            <a:lvl4pPr>
              <a:defRPr>
                <a:solidFill>
                  <a:srgbClr val="063161"/>
                </a:solidFill>
              </a:defRPr>
            </a:lvl4pPr>
            <a:lvl5pPr>
              <a:defRPr>
                <a:solidFill>
                  <a:srgbClr val="063161"/>
                </a:solidFill>
              </a:defRPr>
            </a:lvl5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r>
              <a:rPr lang="en-US"/>
              <a:t>, </a:t>
            </a:r>
            <a:r>
              <a:rPr lang="en-US" err="1"/>
              <a:t>sed</a:t>
            </a:r>
            <a:r>
              <a:rPr lang="en-US"/>
              <a:t> do </a:t>
            </a:r>
            <a:r>
              <a:rPr lang="en-US" err="1"/>
              <a:t>eiusmod</a:t>
            </a:r>
            <a:r>
              <a:rPr lang="en-US"/>
              <a:t> </a:t>
            </a:r>
            <a:r>
              <a:rPr lang="en-US" err="1"/>
              <a:t>tempor</a:t>
            </a:r>
            <a:endParaRPr lang="en-IN"/>
          </a:p>
        </p:txBody>
      </p:sp>
      <p:sp>
        <p:nvSpPr>
          <p:cNvPr id="32" name="Rectangle 31"/>
          <p:cNvSpPr/>
          <p:nvPr userDrawn="1"/>
        </p:nvSpPr>
        <p:spPr>
          <a:xfrm>
            <a:off x="460745" y="4925951"/>
            <a:ext cx="5533657" cy="1233639"/>
          </a:xfrm>
          <a:prstGeom prst="rect">
            <a:avLst/>
          </a:prstGeom>
          <a:solidFill>
            <a:srgbClr val="EBECEE"/>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73261"/>
              </a:solidFill>
              <a:effectLst/>
              <a:uLnTx/>
              <a:uFillTx/>
              <a:latin typeface="Georgia" charset="0"/>
              <a:ea typeface="Georgia" charset="0"/>
              <a:cs typeface="Georgia" charset="0"/>
            </a:endParaRPr>
          </a:p>
        </p:txBody>
      </p:sp>
      <p:sp>
        <p:nvSpPr>
          <p:cNvPr id="33" name="Text Placeholder 30"/>
          <p:cNvSpPr>
            <a:spLocks noGrp="1"/>
          </p:cNvSpPr>
          <p:nvPr>
            <p:ph type="body" sz="quarter" idx="22" hasCustomPrompt="1"/>
          </p:nvPr>
        </p:nvSpPr>
        <p:spPr>
          <a:xfrm>
            <a:off x="801872" y="3951528"/>
            <a:ext cx="5029200" cy="609600"/>
          </a:xfrm>
          <a:prstGeom prst="rect">
            <a:avLst/>
          </a:prstGeom>
        </p:spPr>
        <p:txBody>
          <a:bodyPr anchor="ctr"/>
          <a:lstStyle>
            <a:lvl1pPr>
              <a:defRPr>
                <a:solidFill>
                  <a:srgbClr val="063161"/>
                </a:solidFill>
              </a:defRPr>
            </a:lvl1pPr>
            <a:lvl2pPr>
              <a:defRPr>
                <a:solidFill>
                  <a:srgbClr val="063161"/>
                </a:solidFill>
              </a:defRPr>
            </a:lvl2pPr>
            <a:lvl3pPr>
              <a:defRPr>
                <a:solidFill>
                  <a:srgbClr val="063161"/>
                </a:solidFill>
              </a:defRPr>
            </a:lvl3pPr>
            <a:lvl4pPr>
              <a:defRPr>
                <a:solidFill>
                  <a:srgbClr val="063161"/>
                </a:solidFill>
              </a:defRPr>
            </a:lvl4pPr>
            <a:lvl5pPr>
              <a:defRPr>
                <a:solidFill>
                  <a:srgbClr val="063161"/>
                </a:solidFill>
              </a:defRPr>
            </a:lvl5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r>
              <a:rPr lang="en-US"/>
              <a:t>, </a:t>
            </a:r>
            <a:r>
              <a:rPr lang="en-US" err="1"/>
              <a:t>sed</a:t>
            </a:r>
            <a:r>
              <a:rPr lang="en-US"/>
              <a:t> do </a:t>
            </a:r>
            <a:r>
              <a:rPr lang="en-US" err="1"/>
              <a:t>eiusmod</a:t>
            </a:r>
            <a:r>
              <a:rPr lang="en-US"/>
              <a:t> </a:t>
            </a:r>
            <a:r>
              <a:rPr lang="en-US" err="1"/>
              <a:t>tempor</a:t>
            </a:r>
            <a:endParaRPr lang="en-IN"/>
          </a:p>
        </p:txBody>
      </p:sp>
      <p:sp>
        <p:nvSpPr>
          <p:cNvPr id="34" name="Text Placeholder 30"/>
          <p:cNvSpPr>
            <a:spLocks noGrp="1"/>
          </p:cNvSpPr>
          <p:nvPr>
            <p:ph type="body" sz="quarter" idx="23" hasCustomPrompt="1"/>
          </p:nvPr>
        </p:nvSpPr>
        <p:spPr>
          <a:xfrm>
            <a:off x="801872" y="5237968"/>
            <a:ext cx="5029200" cy="609600"/>
          </a:xfrm>
          <a:prstGeom prst="rect">
            <a:avLst/>
          </a:prstGeom>
        </p:spPr>
        <p:txBody>
          <a:bodyPr anchor="ctr"/>
          <a:lstStyle>
            <a:lvl1pPr>
              <a:defRPr>
                <a:solidFill>
                  <a:srgbClr val="063161"/>
                </a:solidFill>
              </a:defRPr>
            </a:lvl1pPr>
            <a:lvl2pPr>
              <a:defRPr>
                <a:solidFill>
                  <a:srgbClr val="063161"/>
                </a:solidFill>
              </a:defRPr>
            </a:lvl2pPr>
            <a:lvl3pPr>
              <a:defRPr>
                <a:solidFill>
                  <a:srgbClr val="063161"/>
                </a:solidFill>
              </a:defRPr>
            </a:lvl3pPr>
            <a:lvl4pPr>
              <a:defRPr>
                <a:solidFill>
                  <a:srgbClr val="063161"/>
                </a:solidFill>
              </a:defRPr>
            </a:lvl4pPr>
            <a:lvl5pPr>
              <a:defRPr>
                <a:solidFill>
                  <a:srgbClr val="063161"/>
                </a:solidFill>
              </a:defRPr>
            </a:lvl5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r>
              <a:rPr lang="en-US"/>
              <a:t>, </a:t>
            </a:r>
            <a:r>
              <a:rPr lang="en-US" err="1"/>
              <a:t>sed</a:t>
            </a:r>
            <a:r>
              <a:rPr lang="en-US"/>
              <a:t> do </a:t>
            </a:r>
            <a:r>
              <a:rPr lang="en-US" err="1"/>
              <a:t>eiusmod</a:t>
            </a:r>
            <a:r>
              <a:rPr lang="en-US"/>
              <a:t> </a:t>
            </a:r>
            <a:r>
              <a:rPr lang="en-US" err="1"/>
              <a:t>tempor</a:t>
            </a:r>
            <a:endParaRPr lang="en-IN"/>
          </a:p>
        </p:txBody>
      </p:sp>
      <p:pic>
        <p:nvPicPr>
          <p:cNvPr id="24"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94219" y="6463445"/>
            <a:ext cx="838200" cy="308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78121984"/>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Content Placeholder for 3 Option 2">
    <p:spTree>
      <p:nvGrpSpPr>
        <p:cNvPr id="1" name=""/>
        <p:cNvGrpSpPr/>
        <p:nvPr/>
      </p:nvGrpSpPr>
      <p:grpSpPr>
        <a:xfrm>
          <a:off x="0" y="0"/>
          <a:ext cx="0" cy="0"/>
          <a:chOff x="0" y="0"/>
          <a:chExt cx="0" cy="0"/>
        </a:xfrm>
      </p:grpSpPr>
      <p:sp>
        <p:nvSpPr>
          <p:cNvPr id="14" name="Text Placeholder 22"/>
          <p:cNvSpPr>
            <a:spLocks noGrp="1"/>
          </p:cNvSpPr>
          <p:nvPr>
            <p:ph type="body" sz="quarter" idx="11" hasCustomPrompt="1"/>
          </p:nvPr>
        </p:nvSpPr>
        <p:spPr>
          <a:xfrm>
            <a:off x="460744" y="471715"/>
            <a:ext cx="7235456" cy="533400"/>
          </a:xfrm>
          <a:prstGeom prst="rect">
            <a:avLst/>
          </a:prstGeom>
        </p:spPr>
        <p:txBody>
          <a:bodyPr lIns="0" anchor="ctr"/>
          <a:lstStyle>
            <a:lvl1pPr>
              <a:defRPr sz="3000" baseline="0">
                <a:solidFill>
                  <a:srgbClr val="063161"/>
                </a:solidFill>
                <a:latin typeface="Georgia" panose="02040502050405020303" pitchFamily="18" charset="0"/>
              </a:defRPr>
            </a:lvl1pPr>
          </a:lstStyle>
          <a:p>
            <a:pPr lvl="0"/>
            <a:r>
              <a:rPr lang="en-IN"/>
              <a:t>Content slide title goes here</a:t>
            </a:r>
            <a:endParaRPr lang="en-US"/>
          </a:p>
        </p:txBody>
      </p:sp>
      <p:sp>
        <p:nvSpPr>
          <p:cNvPr id="15" name="Text Placeholder 22"/>
          <p:cNvSpPr>
            <a:spLocks noGrp="1"/>
          </p:cNvSpPr>
          <p:nvPr>
            <p:ph type="body" sz="quarter" idx="12" hasCustomPrompt="1"/>
          </p:nvPr>
        </p:nvSpPr>
        <p:spPr>
          <a:xfrm>
            <a:off x="460744" y="976087"/>
            <a:ext cx="9673856" cy="533400"/>
          </a:xfrm>
          <a:prstGeom prst="rect">
            <a:avLst/>
          </a:prstGeom>
        </p:spPr>
        <p:txBody>
          <a:bodyPr lIns="0" anchor="ctr"/>
          <a:lstStyle>
            <a:lvl1pPr>
              <a:defRPr sz="2200">
                <a:solidFill>
                  <a:srgbClr val="063161"/>
                </a:solidFill>
                <a:latin typeface="Georgia" panose="02040502050405020303" pitchFamily="18" charset="0"/>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endParaRPr lang="en-US"/>
          </a:p>
        </p:txBody>
      </p:sp>
      <p:sp>
        <p:nvSpPr>
          <p:cNvPr id="16" name="Slide Number Placeholder 5"/>
          <p:cNvSpPr txBox="1">
            <a:spLocks/>
          </p:cNvSpPr>
          <p:nvPr userDrawn="1"/>
        </p:nvSpPr>
        <p:spPr>
          <a:xfrm>
            <a:off x="464595" y="6546567"/>
            <a:ext cx="682256" cy="215444"/>
          </a:xfrm>
          <a:prstGeom prst="rect">
            <a:avLst/>
          </a:prstGeom>
        </p:spPr>
        <p:txBody>
          <a:bodyPr lIns="0" tIns="0" rIns="0" bIns="0" anchor="ctr">
            <a:noAutofit/>
          </a:bodyPr>
          <a:lstStyle>
            <a:defPPr>
              <a:defRPr lang="en-US"/>
            </a:defPPr>
            <a:lvl1pPr marL="0" algn="l" defTabSz="914400" rtl="0" eaLnBrk="1" latinLnBrk="0" hangingPunct="1">
              <a:defRPr sz="800" kern="1200">
                <a:solidFill>
                  <a:srgbClr val="053061"/>
                </a:solidFill>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285110E-A93C-E24B-BA01-8EFF0EF70079}" type="slidenum">
              <a:rPr lang="en-US" sz="800" b="1" smtClean="0">
                <a:solidFill>
                  <a:schemeClr val="tx1"/>
                </a:solidFill>
                <a:latin typeface="+mn-lt"/>
              </a:rPr>
              <a:pPr/>
              <a:t>‹#›</a:t>
            </a:fld>
            <a:endParaRPr lang="en-US" sz="800" b="1">
              <a:solidFill>
                <a:schemeClr val="tx1"/>
              </a:solidFill>
              <a:latin typeface="+mn-lt"/>
            </a:endParaRPr>
          </a:p>
        </p:txBody>
      </p:sp>
      <p:sp>
        <p:nvSpPr>
          <p:cNvPr id="17" name="TextBox 16"/>
          <p:cNvSpPr txBox="1"/>
          <p:nvPr userDrawn="1"/>
        </p:nvSpPr>
        <p:spPr>
          <a:xfrm>
            <a:off x="805723" y="6546567"/>
            <a:ext cx="2361408" cy="215444"/>
          </a:xfrm>
          <a:prstGeom prst="rect">
            <a:avLst/>
          </a:prstGeom>
          <a:noFill/>
        </p:spPr>
        <p:txBody>
          <a:bodyPr wrap="square" lIns="0" tIns="0" rIns="0" bIns="0" rtlCol="0" anchor="ctr">
            <a:noAutofit/>
          </a:bodyPr>
          <a:lstStyle/>
          <a:p>
            <a:r>
              <a:rPr lang="en-US" sz="800">
                <a:solidFill>
                  <a:schemeClr val="tx1"/>
                </a:solidFill>
                <a:latin typeface="+mn-lt"/>
                <a:ea typeface="Georgia" charset="0"/>
                <a:cs typeface="Georgia" charset="0"/>
              </a:rPr>
              <a:t>© 2019 Copyright Genpact. All Rights Reserved.</a:t>
            </a:r>
          </a:p>
        </p:txBody>
      </p:sp>
      <p:sp>
        <p:nvSpPr>
          <p:cNvPr id="24" name="Rectangle 23"/>
          <p:cNvSpPr/>
          <p:nvPr userDrawn="1"/>
        </p:nvSpPr>
        <p:spPr>
          <a:xfrm>
            <a:off x="4097868" y="1928162"/>
            <a:ext cx="7635139" cy="1233639"/>
          </a:xfrm>
          <a:prstGeom prst="rect">
            <a:avLst/>
          </a:prstGeom>
          <a:solidFill>
            <a:srgbClr val="EBECEE"/>
          </a:solidFill>
          <a:ln>
            <a:noFill/>
          </a:ln>
        </p:spPr>
        <p:style>
          <a:lnRef idx="2">
            <a:schemeClr val="accent1">
              <a:shade val="50000"/>
            </a:schemeClr>
          </a:lnRef>
          <a:fillRef idx="1">
            <a:schemeClr val="accent1"/>
          </a:fillRef>
          <a:effectRef idx="0">
            <a:schemeClr val="accent1"/>
          </a:effectRef>
          <a:fontRef idx="minor">
            <a:schemeClr val="lt1"/>
          </a:fontRef>
        </p:style>
        <p:txBody>
          <a:bodyPr lIns="64008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Calibri" charset="0"/>
              <a:ea typeface="Calibri" charset="0"/>
              <a:cs typeface="Calibri" charset="0"/>
            </a:endParaRPr>
          </a:p>
        </p:txBody>
      </p:sp>
      <p:sp>
        <p:nvSpPr>
          <p:cNvPr id="25" name="Parallelogram 24"/>
          <p:cNvSpPr/>
          <p:nvPr userDrawn="1"/>
        </p:nvSpPr>
        <p:spPr>
          <a:xfrm>
            <a:off x="3617383" y="1928162"/>
            <a:ext cx="960968" cy="1233639"/>
          </a:xfrm>
          <a:prstGeom prst="parallelogram">
            <a:avLst>
              <a:gd name="adj" fmla="val 4909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26" name="Rectangle 25"/>
          <p:cNvSpPr/>
          <p:nvPr userDrawn="1"/>
        </p:nvSpPr>
        <p:spPr>
          <a:xfrm>
            <a:off x="1066801" y="1928162"/>
            <a:ext cx="3031067" cy="12336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r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eorgia" charset="0"/>
              <a:ea typeface="Georgia" charset="0"/>
              <a:cs typeface="Georgia" charset="0"/>
            </a:endParaRPr>
          </a:p>
        </p:txBody>
      </p:sp>
      <p:sp>
        <p:nvSpPr>
          <p:cNvPr id="27" name="Rectangle 26"/>
          <p:cNvSpPr/>
          <p:nvPr userDrawn="1"/>
        </p:nvSpPr>
        <p:spPr>
          <a:xfrm>
            <a:off x="457202" y="1928162"/>
            <a:ext cx="609599" cy="12336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5000" b="0" i="0" u="none" strike="noStrike" kern="1200" cap="none" spc="0" normalizeH="0" baseline="0" noProof="0">
              <a:ln>
                <a:noFill/>
              </a:ln>
              <a:solidFill>
                <a:srgbClr val="FFFFFF"/>
              </a:solidFill>
              <a:effectLst/>
              <a:uLnTx/>
              <a:uFillTx/>
              <a:latin typeface="Calibri" charset="0"/>
              <a:ea typeface="Calibri" charset="0"/>
              <a:cs typeface="Calibri" charset="0"/>
            </a:endParaRPr>
          </a:p>
        </p:txBody>
      </p:sp>
      <p:sp>
        <p:nvSpPr>
          <p:cNvPr id="28" name="Rectangle 27"/>
          <p:cNvSpPr/>
          <p:nvPr userDrawn="1"/>
        </p:nvSpPr>
        <p:spPr>
          <a:xfrm>
            <a:off x="4097868" y="3356039"/>
            <a:ext cx="7635139" cy="1233639"/>
          </a:xfrm>
          <a:prstGeom prst="rect">
            <a:avLst/>
          </a:prstGeom>
          <a:solidFill>
            <a:srgbClr val="EBECEE"/>
          </a:solidFill>
          <a:ln>
            <a:noFill/>
          </a:ln>
        </p:spPr>
        <p:style>
          <a:lnRef idx="2">
            <a:schemeClr val="accent1">
              <a:shade val="50000"/>
            </a:schemeClr>
          </a:lnRef>
          <a:fillRef idx="1">
            <a:schemeClr val="accent1"/>
          </a:fillRef>
          <a:effectRef idx="0">
            <a:schemeClr val="accent1"/>
          </a:effectRef>
          <a:fontRef idx="minor">
            <a:schemeClr val="lt1"/>
          </a:fontRef>
        </p:style>
        <p:txBody>
          <a:bodyPr lIns="64008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Calibri" charset="0"/>
              <a:ea typeface="Calibri" charset="0"/>
              <a:cs typeface="Calibri" charset="0"/>
            </a:endParaRPr>
          </a:p>
        </p:txBody>
      </p:sp>
      <p:sp>
        <p:nvSpPr>
          <p:cNvPr id="29" name="Parallelogram 28"/>
          <p:cNvSpPr/>
          <p:nvPr userDrawn="1"/>
        </p:nvSpPr>
        <p:spPr>
          <a:xfrm>
            <a:off x="3617383" y="3356039"/>
            <a:ext cx="960968" cy="1233639"/>
          </a:xfrm>
          <a:prstGeom prst="parallelogram">
            <a:avLst>
              <a:gd name="adj" fmla="val 49097"/>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30" name="Rectangle 29"/>
          <p:cNvSpPr/>
          <p:nvPr userDrawn="1"/>
        </p:nvSpPr>
        <p:spPr>
          <a:xfrm>
            <a:off x="1066801" y="3356039"/>
            <a:ext cx="3031067" cy="123363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r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eorgia" charset="0"/>
              <a:ea typeface="Georgia" charset="0"/>
              <a:cs typeface="Georgia" charset="0"/>
            </a:endParaRPr>
          </a:p>
        </p:txBody>
      </p:sp>
      <p:sp>
        <p:nvSpPr>
          <p:cNvPr id="31" name="Rectangle 30"/>
          <p:cNvSpPr/>
          <p:nvPr userDrawn="1"/>
        </p:nvSpPr>
        <p:spPr>
          <a:xfrm>
            <a:off x="457202" y="3356039"/>
            <a:ext cx="609599" cy="123363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5000" b="0" i="0" u="none" strike="noStrike" kern="1200" cap="none" spc="0" normalizeH="0" baseline="0" noProof="0">
              <a:ln>
                <a:noFill/>
              </a:ln>
              <a:solidFill>
                <a:srgbClr val="FFFFFF"/>
              </a:solidFill>
              <a:effectLst/>
              <a:uLnTx/>
              <a:uFillTx/>
              <a:latin typeface="Calibri" charset="0"/>
              <a:ea typeface="Calibri" charset="0"/>
              <a:cs typeface="Calibri" charset="0"/>
            </a:endParaRPr>
          </a:p>
        </p:txBody>
      </p:sp>
      <p:sp>
        <p:nvSpPr>
          <p:cNvPr id="32" name="Rectangle 31"/>
          <p:cNvSpPr/>
          <p:nvPr userDrawn="1"/>
        </p:nvSpPr>
        <p:spPr>
          <a:xfrm>
            <a:off x="4097868" y="4783920"/>
            <a:ext cx="7635139" cy="1233639"/>
          </a:xfrm>
          <a:prstGeom prst="rect">
            <a:avLst/>
          </a:prstGeom>
          <a:solidFill>
            <a:srgbClr val="EBECEE"/>
          </a:solidFill>
          <a:ln>
            <a:noFill/>
          </a:ln>
        </p:spPr>
        <p:style>
          <a:lnRef idx="2">
            <a:schemeClr val="accent1">
              <a:shade val="50000"/>
            </a:schemeClr>
          </a:lnRef>
          <a:fillRef idx="1">
            <a:schemeClr val="accent1"/>
          </a:fillRef>
          <a:effectRef idx="0">
            <a:schemeClr val="accent1"/>
          </a:effectRef>
          <a:fontRef idx="minor">
            <a:schemeClr val="lt1"/>
          </a:fontRef>
        </p:style>
        <p:txBody>
          <a:bodyPr lIns="64008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Calibri" charset="0"/>
              <a:ea typeface="Calibri" charset="0"/>
              <a:cs typeface="Calibri" charset="0"/>
            </a:endParaRPr>
          </a:p>
        </p:txBody>
      </p:sp>
      <p:sp>
        <p:nvSpPr>
          <p:cNvPr id="33" name="Parallelogram 32"/>
          <p:cNvSpPr/>
          <p:nvPr userDrawn="1"/>
        </p:nvSpPr>
        <p:spPr>
          <a:xfrm>
            <a:off x="3617383" y="4783920"/>
            <a:ext cx="960968" cy="1233639"/>
          </a:xfrm>
          <a:prstGeom prst="parallelogram">
            <a:avLst>
              <a:gd name="adj" fmla="val 49097"/>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34" name="Rectangle 33"/>
          <p:cNvSpPr/>
          <p:nvPr userDrawn="1"/>
        </p:nvSpPr>
        <p:spPr>
          <a:xfrm>
            <a:off x="1066801" y="4783920"/>
            <a:ext cx="3031067" cy="1233639"/>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r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eorgia" charset="0"/>
              <a:ea typeface="Georgia" charset="0"/>
              <a:cs typeface="Georgia" charset="0"/>
            </a:endParaRPr>
          </a:p>
        </p:txBody>
      </p:sp>
      <p:sp>
        <p:nvSpPr>
          <p:cNvPr id="35" name="Rectangle 34"/>
          <p:cNvSpPr/>
          <p:nvPr userDrawn="1"/>
        </p:nvSpPr>
        <p:spPr>
          <a:xfrm>
            <a:off x="457202" y="4783920"/>
            <a:ext cx="609599" cy="1233639"/>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5000" b="0" i="0" u="none" strike="noStrike" kern="1200" cap="none" spc="0" normalizeH="0" baseline="0" noProof="0">
              <a:ln>
                <a:noFill/>
              </a:ln>
              <a:solidFill>
                <a:srgbClr val="FFFFFF"/>
              </a:solidFill>
              <a:effectLst/>
              <a:uLnTx/>
              <a:uFillTx/>
              <a:latin typeface="Calibri" charset="0"/>
              <a:ea typeface="Calibri" charset="0"/>
              <a:cs typeface="Calibri" charset="0"/>
            </a:endParaRPr>
          </a:p>
        </p:txBody>
      </p:sp>
      <p:sp>
        <p:nvSpPr>
          <p:cNvPr id="4" name="Text Placeholder 3"/>
          <p:cNvSpPr>
            <a:spLocks noGrp="1"/>
          </p:cNvSpPr>
          <p:nvPr>
            <p:ph type="body" sz="quarter" idx="13" hasCustomPrompt="1"/>
          </p:nvPr>
        </p:nvSpPr>
        <p:spPr>
          <a:xfrm>
            <a:off x="457201" y="2256784"/>
            <a:ext cx="619763" cy="571440"/>
          </a:xfrm>
          <a:prstGeom prst="rect">
            <a:avLst/>
          </a:prstGeom>
        </p:spPr>
        <p:txBody>
          <a:bodyPr anchor="ctr"/>
          <a:lstStyle>
            <a:lvl1pPr algn="ctr">
              <a:defRPr sz="5400">
                <a:solidFill>
                  <a:schemeClr val="bg1"/>
                </a:solidFill>
              </a:defRPr>
            </a:lvl1pPr>
          </a:lstStyle>
          <a:p>
            <a:pPr lvl="0"/>
            <a:r>
              <a:rPr lang="en-US"/>
              <a:t>1</a:t>
            </a:r>
            <a:endParaRPr lang="en-IN"/>
          </a:p>
        </p:txBody>
      </p:sp>
      <p:sp>
        <p:nvSpPr>
          <p:cNvPr id="36" name="Text Placeholder 3"/>
          <p:cNvSpPr>
            <a:spLocks noGrp="1"/>
          </p:cNvSpPr>
          <p:nvPr>
            <p:ph type="body" sz="quarter" idx="14" hasCustomPrompt="1"/>
          </p:nvPr>
        </p:nvSpPr>
        <p:spPr>
          <a:xfrm>
            <a:off x="457202" y="3691634"/>
            <a:ext cx="609599" cy="569421"/>
          </a:xfrm>
          <a:prstGeom prst="rect">
            <a:avLst/>
          </a:prstGeom>
        </p:spPr>
        <p:txBody>
          <a:bodyPr anchor="ctr"/>
          <a:lstStyle>
            <a:lvl1pPr algn="ctr">
              <a:defRPr sz="5400">
                <a:solidFill>
                  <a:schemeClr val="bg1"/>
                </a:solidFill>
              </a:defRPr>
            </a:lvl1pPr>
          </a:lstStyle>
          <a:p>
            <a:pPr lvl="0"/>
            <a:r>
              <a:rPr lang="en-US"/>
              <a:t>2</a:t>
            </a:r>
            <a:endParaRPr lang="en-IN"/>
          </a:p>
        </p:txBody>
      </p:sp>
      <p:sp>
        <p:nvSpPr>
          <p:cNvPr id="37" name="Text Placeholder 3"/>
          <p:cNvSpPr>
            <a:spLocks noGrp="1"/>
          </p:cNvSpPr>
          <p:nvPr>
            <p:ph type="body" sz="quarter" idx="15" hasCustomPrompt="1"/>
          </p:nvPr>
        </p:nvSpPr>
        <p:spPr>
          <a:xfrm>
            <a:off x="457202" y="4901745"/>
            <a:ext cx="609599" cy="905014"/>
          </a:xfrm>
          <a:prstGeom prst="rect">
            <a:avLst/>
          </a:prstGeom>
        </p:spPr>
        <p:txBody>
          <a:bodyPr anchor="ctr"/>
          <a:lstStyle>
            <a:lvl1pPr algn="ctr">
              <a:lnSpc>
                <a:spcPts val="6480"/>
              </a:lnSpc>
              <a:defRPr sz="5400">
                <a:solidFill>
                  <a:schemeClr val="bg1"/>
                </a:solidFill>
              </a:defRPr>
            </a:lvl1pPr>
          </a:lstStyle>
          <a:p>
            <a:pPr lvl="0"/>
            <a:r>
              <a:rPr lang="en-US"/>
              <a:t>3</a:t>
            </a:r>
            <a:endParaRPr lang="en-IN"/>
          </a:p>
        </p:txBody>
      </p:sp>
      <p:sp>
        <p:nvSpPr>
          <p:cNvPr id="38" name="Text Placeholder 5"/>
          <p:cNvSpPr>
            <a:spLocks noGrp="1"/>
          </p:cNvSpPr>
          <p:nvPr>
            <p:ph type="body" sz="quarter" idx="18" hasCustomPrompt="1"/>
          </p:nvPr>
        </p:nvSpPr>
        <p:spPr>
          <a:xfrm>
            <a:off x="1219200" y="2256785"/>
            <a:ext cx="3200400" cy="576391"/>
          </a:xfrm>
          <a:prstGeom prst="rect">
            <a:avLst/>
          </a:prstGeom>
        </p:spPr>
        <p:txBody>
          <a:bodyPr anchor="ct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endParaRPr lang="en-US"/>
          </a:p>
        </p:txBody>
      </p:sp>
      <p:sp>
        <p:nvSpPr>
          <p:cNvPr id="39" name="Text Placeholder 5"/>
          <p:cNvSpPr>
            <a:spLocks noGrp="1"/>
          </p:cNvSpPr>
          <p:nvPr>
            <p:ph type="body" sz="quarter" idx="19" hasCustomPrompt="1"/>
          </p:nvPr>
        </p:nvSpPr>
        <p:spPr>
          <a:xfrm>
            <a:off x="1219200" y="3684662"/>
            <a:ext cx="3200400" cy="576391"/>
          </a:xfrm>
          <a:prstGeom prst="rect">
            <a:avLst/>
          </a:prstGeom>
        </p:spPr>
        <p:txBody>
          <a:bodyPr anchor="ct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endParaRPr lang="en-US"/>
          </a:p>
        </p:txBody>
      </p:sp>
      <p:sp>
        <p:nvSpPr>
          <p:cNvPr id="40" name="Text Placeholder 5"/>
          <p:cNvSpPr>
            <a:spLocks noGrp="1"/>
          </p:cNvSpPr>
          <p:nvPr>
            <p:ph type="body" sz="quarter" idx="20" hasCustomPrompt="1"/>
          </p:nvPr>
        </p:nvSpPr>
        <p:spPr>
          <a:xfrm>
            <a:off x="1219200" y="5112543"/>
            <a:ext cx="3200400" cy="576391"/>
          </a:xfrm>
          <a:prstGeom prst="rect">
            <a:avLst/>
          </a:prstGeom>
        </p:spPr>
        <p:txBody>
          <a:bodyPr anchor="ct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endParaRPr lang="en-US"/>
          </a:p>
        </p:txBody>
      </p:sp>
      <p:sp>
        <p:nvSpPr>
          <p:cNvPr id="41" name="Text Placeholder 5"/>
          <p:cNvSpPr>
            <a:spLocks noGrp="1"/>
          </p:cNvSpPr>
          <p:nvPr>
            <p:ph type="body" sz="quarter" idx="21" hasCustomPrompt="1"/>
          </p:nvPr>
        </p:nvSpPr>
        <p:spPr>
          <a:xfrm>
            <a:off x="4796528" y="2256785"/>
            <a:ext cx="6709673" cy="576391"/>
          </a:xfrm>
          <a:prstGeom prst="rect">
            <a:avLst/>
          </a:prstGeom>
        </p:spPr>
        <p:txBody>
          <a:bodyPr anchor="ctr"/>
          <a:lstStyle>
            <a:lvl1pPr>
              <a:defRPr sz="140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endParaRPr lang="en-US"/>
          </a:p>
        </p:txBody>
      </p:sp>
      <p:sp>
        <p:nvSpPr>
          <p:cNvPr id="42" name="Text Placeholder 5"/>
          <p:cNvSpPr>
            <a:spLocks noGrp="1"/>
          </p:cNvSpPr>
          <p:nvPr>
            <p:ph type="body" sz="quarter" idx="22" hasCustomPrompt="1"/>
          </p:nvPr>
        </p:nvSpPr>
        <p:spPr>
          <a:xfrm>
            <a:off x="4796528" y="3684662"/>
            <a:ext cx="6709673" cy="576391"/>
          </a:xfrm>
          <a:prstGeom prst="rect">
            <a:avLst/>
          </a:prstGeom>
        </p:spPr>
        <p:txBody>
          <a:bodyPr anchor="ctr"/>
          <a:lstStyle>
            <a:lvl1pPr>
              <a:defRPr sz="140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endParaRPr lang="en-US"/>
          </a:p>
        </p:txBody>
      </p:sp>
      <p:sp>
        <p:nvSpPr>
          <p:cNvPr id="43" name="Text Placeholder 5"/>
          <p:cNvSpPr>
            <a:spLocks noGrp="1"/>
          </p:cNvSpPr>
          <p:nvPr>
            <p:ph type="body" sz="quarter" idx="23" hasCustomPrompt="1"/>
          </p:nvPr>
        </p:nvSpPr>
        <p:spPr>
          <a:xfrm>
            <a:off x="4796528" y="5117831"/>
            <a:ext cx="6709673" cy="576391"/>
          </a:xfrm>
          <a:prstGeom prst="rect">
            <a:avLst/>
          </a:prstGeom>
        </p:spPr>
        <p:txBody>
          <a:bodyPr anchor="ctr"/>
          <a:lstStyle>
            <a:lvl1pPr>
              <a:defRPr sz="140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endParaRPr lang="en-US"/>
          </a:p>
        </p:txBody>
      </p:sp>
      <p:pic>
        <p:nvPicPr>
          <p:cNvPr id="44"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94219" y="6463445"/>
            <a:ext cx="838200" cy="308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24214648"/>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Content Placeholder for 3 Option 3">
    <p:spTree>
      <p:nvGrpSpPr>
        <p:cNvPr id="1" name=""/>
        <p:cNvGrpSpPr/>
        <p:nvPr/>
      </p:nvGrpSpPr>
      <p:grpSpPr>
        <a:xfrm>
          <a:off x="0" y="0"/>
          <a:ext cx="0" cy="0"/>
          <a:chOff x="0" y="0"/>
          <a:chExt cx="0" cy="0"/>
        </a:xfrm>
      </p:grpSpPr>
      <p:sp>
        <p:nvSpPr>
          <p:cNvPr id="4" name="Rectangle 3"/>
          <p:cNvSpPr/>
          <p:nvPr userDrawn="1"/>
        </p:nvSpPr>
        <p:spPr>
          <a:xfrm>
            <a:off x="457201" y="1945849"/>
            <a:ext cx="11275807" cy="5714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00">
              <a:ln>
                <a:noFill/>
              </a:ln>
            </a:endParaRPr>
          </a:p>
        </p:txBody>
      </p:sp>
      <p:sp>
        <p:nvSpPr>
          <p:cNvPr id="14" name="Text Placeholder 22"/>
          <p:cNvSpPr>
            <a:spLocks noGrp="1"/>
          </p:cNvSpPr>
          <p:nvPr>
            <p:ph type="body" sz="quarter" idx="11" hasCustomPrompt="1"/>
          </p:nvPr>
        </p:nvSpPr>
        <p:spPr>
          <a:xfrm>
            <a:off x="460744" y="471715"/>
            <a:ext cx="7235456" cy="533400"/>
          </a:xfrm>
          <a:prstGeom prst="rect">
            <a:avLst/>
          </a:prstGeom>
        </p:spPr>
        <p:txBody>
          <a:bodyPr lIns="0" anchor="ctr"/>
          <a:lstStyle>
            <a:lvl1pPr>
              <a:defRPr sz="3000" baseline="0">
                <a:solidFill>
                  <a:srgbClr val="063161"/>
                </a:solidFill>
                <a:latin typeface="Georgia" panose="02040502050405020303" pitchFamily="18" charset="0"/>
              </a:defRPr>
            </a:lvl1pPr>
          </a:lstStyle>
          <a:p>
            <a:pPr lvl="0"/>
            <a:r>
              <a:rPr lang="en-IN"/>
              <a:t>Content slide title goes here</a:t>
            </a:r>
            <a:endParaRPr lang="en-US"/>
          </a:p>
        </p:txBody>
      </p:sp>
      <p:sp>
        <p:nvSpPr>
          <p:cNvPr id="15" name="Text Placeholder 22"/>
          <p:cNvSpPr>
            <a:spLocks noGrp="1"/>
          </p:cNvSpPr>
          <p:nvPr>
            <p:ph type="body" sz="quarter" idx="12" hasCustomPrompt="1"/>
          </p:nvPr>
        </p:nvSpPr>
        <p:spPr>
          <a:xfrm>
            <a:off x="460744" y="976087"/>
            <a:ext cx="9673856" cy="533400"/>
          </a:xfrm>
          <a:prstGeom prst="rect">
            <a:avLst/>
          </a:prstGeom>
        </p:spPr>
        <p:txBody>
          <a:bodyPr lIns="0" anchor="ctr"/>
          <a:lstStyle>
            <a:lvl1pPr>
              <a:defRPr sz="2200">
                <a:solidFill>
                  <a:srgbClr val="063161"/>
                </a:solidFill>
                <a:latin typeface="Georgia" panose="02040502050405020303" pitchFamily="18" charset="0"/>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endParaRPr lang="en-US"/>
          </a:p>
        </p:txBody>
      </p:sp>
      <p:sp>
        <p:nvSpPr>
          <p:cNvPr id="16" name="Slide Number Placeholder 5"/>
          <p:cNvSpPr txBox="1">
            <a:spLocks/>
          </p:cNvSpPr>
          <p:nvPr userDrawn="1"/>
        </p:nvSpPr>
        <p:spPr>
          <a:xfrm>
            <a:off x="464595" y="6546567"/>
            <a:ext cx="682256" cy="215444"/>
          </a:xfrm>
          <a:prstGeom prst="rect">
            <a:avLst/>
          </a:prstGeom>
        </p:spPr>
        <p:txBody>
          <a:bodyPr lIns="0" tIns="0" rIns="0" bIns="0" anchor="ctr">
            <a:noAutofit/>
          </a:bodyPr>
          <a:lstStyle>
            <a:defPPr>
              <a:defRPr lang="en-US"/>
            </a:defPPr>
            <a:lvl1pPr marL="0" algn="l" defTabSz="914400" rtl="0" eaLnBrk="1" latinLnBrk="0" hangingPunct="1">
              <a:defRPr sz="800" kern="1200">
                <a:solidFill>
                  <a:srgbClr val="053061"/>
                </a:solidFill>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285110E-A93C-E24B-BA01-8EFF0EF70079}" type="slidenum">
              <a:rPr lang="en-US" sz="800" b="1" smtClean="0">
                <a:solidFill>
                  <a:schemeClr val="accent3"/>
                </a:solidFill>
                <a:latin typeface="+mn-lt"/>
              </a:rPr>
              <a:pPr/>
              <a:t>‹#›</a:t>
            </a:fld>
            <a:endParaRPr lang="en-US" sz="800" b="1">
              <a:solidFill>
                <a:schemeClr val="accent3"/>
              </a:solidFill>
              <a:latin typeface="+mn-lt"/>
            </a:endParaRPr>
          </a:p>
        </p:txBody>
      </p:sp>
      <p:sp>
        <p:nvSpPr>
          <p:cNvPr id="17" name="TextBox 16"/>
          <p:cNvSpPr txBox="1"/>
          <p:nvPr userDrawn="1"/>
        </p:nvSpPr>
        <p:spPr>
          <a:xfrm>
            <a:off x="805723" y="6546567"/>
            <a:ext cx="2361408" cy="215444"/>
          </a:xfrm>
          <a:prstGeom prst="rect">
            <a:avLst/>
          </a:prstGeom>
          <a:noFill/>
        </p:spPr>
        <p:txBody>
          <a:bodyPr wrap="square" lIns="0" tIns="0" rIns="0" bIns="0" rtlCol="0" anchor="ctr">
            <a:noAutofit/>
          </a:bodyPr>
          <a:lstStyle/>
          <a:p>
            <a:r>
              <a:rPr lang="en-US" sz="800">
                <a:solidFill>
                  <a:schemeClr val="accent3"/>
                </a:solidFill>
                <a:latin typeface="+mn-lt"/>
                <a:ea typeface="Georgia" charset="0"/>
                <a:cs typeface="Georgia" charset="0"/>
              </a:rPr>
              <a:t>© 2019 Copyright Genpact. All Rights Reserved.</a:t>
            </a:r>
          </a:p>
        </p:txBody>
      </p:sp>
      <p:sp>
        <p:nvSpPr>
          <p:cNvPr id="28" name="Rectangle 27"/>
          <p:cNvSpPr/>
          <p:nvPr userDrawn="1"/>
        </p:nvSpPr>
        <p:spPr>
          <a:xfrm>
            <a:off x="457201" y="2559541"/>
            <a:ext cx="3522121" cy="3486150"/>
          </a:xfrm>
          <a:prstGeom prst="rect">
            <a:avLst/>
          </a:prstGeom>
          <a:solidFill>
            <a:srgbClr val="EBECEE"/>
          </a:solidFill>
          <a:ln>
            <a:noFill/>
          </a:ln>
        </p:spPr>
        <p:style>
          <a:lnRef idx="2">
            <a:schemeClr val="accent1">
              <a:shade val="50000"/>
            </a:schemeClr>
          </a:lnRef>
          <a:fillRef idx="1">
            <a:schemeClr val="accent1"/>
          </a:fillRef>
          <a:effectRef idx="0">
            <a:schemeClr val="accent1"/>
          </a:effectRef>
          <a:fontRef idx="minor">
            <a:schemeClr val="lt1"/>
          </a:fontRef>
        </p:style>
        <p:txBody>
          <a:bodyPr lIns="64008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Calibri" charset="0"/>
              <a:ea typeface="Calibri" charset="0"/>
              <a:cs typeface="Calibri" charset="0"/>
            </a:endParaRPr>
          </a:p>
        </p:txBody>
      </p:sp>
      <p:sp>
        <p:nvSpPr>
          <p:cNvPr id="29" name="Parallelogram 28"/>
          <p:cNvSpPr/>
          <p:nvPr userDrawn="1"/>
        </p:nvSpPr>
        <p:spPr>
          <a:xfrm>
            <a:off x="3174110" y="2559542"/>
            <a:ext cx="805212" cy="800456"/>
          </a:xfrm>
          <a:prstGeom prst="parallelogram">
            <a:avLst>
              <a:gd name="adj" fmla="val 49097"/>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30" name="Rectangle 29"/>
          <p:cNvSpPr/>
          <p:nvPr userDrawn="1"/>
        </p:nvSpPr>
        <p:spPr>
          <a:xfrm>
            <a:off x="464595" y="2559542"/>
            <a:ext cx="3095876" cy="80045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r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eorgia" charset="0"/>
              <a:ea typeface="Georgia" charset="0"/>
              <a:cs typeface="Georgia" charset="0"/>
            </a:endParaRPr>
          </a:p>
        </p:txBody>
      </p:sp>
      <p:sp>
        <p:nvSpPr>
          <p:cNvPr id="54" name="Text Placeholder 3"/>
          <p:cNvSpPr>
            <a:spLocks noGrp="1"/>
          </p:cNvSpPr>
          <p:nvPr userDrawn="1">
            <p:ph type="body" sz="quarter" idx="13" hasCustomPrompt="1"/>
          </p:nvPr>
        </p:nvSpPr>
        <p:spPr>
          <a:xfrm>
            <a:off x="457201" y="1945849"/>
            <a:ext cx="11275807" cy="571440"/>
          </a:xfrm>
          <a:prstGeom prst="rect">
            <a:avLst/>
          </a:prstGeom>
        </p:spPr>
        <p:txBody>
          <a:bodyPr anchor="ctr"/>
          <a:lstStyle>
            <a:lvl1pPr algn="ctr">
              <a:defRPr sz="2000">
                <a:solidFill>
                  <a:schemeClr val="bg1"/>
                </a:solidFill>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r>
              <a:rPr lang="en-US"/>
              <a:t>, </a:t>
            </a:r>
            <a:r>
              <a:rPr lang="en-US" err="1"/>
              <a:t>sed</a:t>
            </a:r>
            <a:r>
              <a:rPr lang="en-US"/>
              <a:t> do </a:t>
            </a:r>
            <a:r>
              <a:rPr lang="en-US" err="1"/>
              <a:t>eiusmod</a:t>
            </a:r>
            <a:endParaRPr lang="en-IN"/>
          </a:p>
        </p:txBody>
      </p:sp>
      <p:sp>
        <p:nvSpPr>
          <p:cNvPr id="55" name="Text Placeholder 5"/>
          <p:cNvSpPr>
            <a:spLocks noGrp="1"/>
          </p:cNvSpPr>
          <p:nvPr userDrawn="1">
            <p:ph type="body" sz="quarter" idx="18" hasCustomPrompt="1"/>
          </p:nvPr>
        </p:nvSpPr>
        <p:spPr>
          <a:xfrm>
            <a:off x="609600" y="2671577"/>
            <a:ext cx="3192469" cy="576391"/>
          </a:xfrm>
          <a:prstGeom prst="rect">
            <a:avLst/>
          </a:prstGeom>
        </p:spPr>
        <p:txBody>
          <a:bodyPr anchor="ctr"/>
          <a:lstStyle>
            <a:lvl1pPr>
              <a:defRPr sz="18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endParaRPr lang="en-US"/>
          </a:p>
        </p:txBody>
      </p:sp>
      <p:sp>
        <p:nvSpPr>
          <p:cNvPr id="56" name="Text Placeholder 5"/>
          <p:cNvSpPr>
            <a:spLocks noGrp="1"/>
          </p:cNvSpPr>
          <p:nvPr userDrawn="1">
            <p:ph type="body" sz="quarter" idx="21" hasCustomPrompt="1"/>
          </p:nvPr>
        </p:nvSpPr>
        <p:spPr>
          <a:xfrm>
            <a:off x="609600" y="3473181"/>
            <a:ext cx="3192469" cy="2572510"/>
          </a:xfrm>
          <a:prstGeom prst="rect">
            <a:avLst/>
          </a:prstGeom>
        </p:spPr>
        <p:txBody>
          <a:bodyPr anchor="t"/>
          <a:lstStyle>
            <a:lvl1pPr>
              <a:defRPr sz="140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a:t>
            </a:r>
            <a:r>
              <a:rPr lang="en-US" err="1"/>
              <a:t>dolore</a:t>
            </a:r>
            <a:r>
              <a:rPr lang="en-US"/>
              <a:t>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endParaRPr lang="en-US"/>
          </a:p>
        </p:txBody>
      </p:sp>
      <p:sp>
        <p:nvSpPr>
          <p:cNvPr id="79" name="Rectangle 78"/>
          <p:cNvSpPr/>
          <p:nvPr userDrawn="1"/>
        </p:nvSpPr>
        <p:spPr>
          <a:xfrm>
            <a:off x="8210884" y="2559541"/>
            <a:ext cx="3522123" cy="3486150"/>
          </a:xfrm>
          <a:prstGeom prst="rect">
            <a:avLst/>
          </a:prstGeom>
          <a:solidFill>
            <a:srgbClr val="EBECEE"/>
          </a:solidFill>
          <a:ln>
            <a:noFill/>
          </a:ln>
        </p:spPr>
        <p:style>
          <a:lnRef idx="2">
            <a:schemeClr val="accent1">
              <a:shade val="50000"/>
            </a:schemeClr>
          </a:lnRef>
          <a:fillRef idx="1">
            <a:schemeClr val="accent1"/>
          </a:fillRef>
          <a:effectRef idx="0">
            <a:schemeClr val="accent1"/>
          </a:effectRef>
          <a:fontRef idx="minor">
            <a:schemeClr val="lt1"/>
          </a:fontRef>
        </p:style>
        <p:txBody>
          <a:bodyPr lIns="64008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Calibri" charset="0"/>
              <a:ea typeface="Calibri" charset="0"/>
              <a:cs typeface="Calibri" charset="0"/>
            </a:endParaRPr>
          </a:p>
        </p:txBody>
      </p:sp>
      <p:sp>
        <p:nvSpPr>
          <p:cNvPr id="80" name="Parallelogram 79"/>
          <p:cNvSpPr/>
          <p:nvPr userDrawn="1"/>
        </p:nvSpPr>
        <p:spPr>
          <a:xfrm>
            <a:off x="10927795" y="2559542"/>
            <a:ext cx="805212" cy="800456"/>
          </a:xfrm>
          <a:prstGeom prst="parallelogram">
            <a:avLst>
              <a:gd name="adj" fmla="val 4909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81" name="Rectangle 80"/>
          <p:cNvSpPr/>
          <p:nvPr userDrawn="1"/>
        </p:nvSpPr>
        <p:spPr>
          <a:xfrm>
            <a:off x="8218281" y="2559542"/>
            <a:ext cx="3095876" cy="80045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r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eorgia" charset="0"/>
              <a:ea typeface="Georgia" charset="0"/>
              <a:cs typeface="Georgia" charset="0"/>
            </a:endParaRPr>
          </a:p>
        </p:txBody>
      </p:sp>
      <p:sp>
        <p:nvSpPr>
          <p:cNvPr id="82" name="Text Placeholder 5"/>
          <p:cNvSpPr>
            <a:spLocks noGrp="1"/>
          </p:cNvSpPr>
          <p:nvPr>
            <p:ph type="body" sz="quarter" idx="22" hasCustomPrompt="1"/>
          </p:nvPr>
        </p:nvSpPr>
        <p:spPr>
          <a:xfrm>
            <a:off x="8363286" y="2671577"/>
            <a:ext cx="3192469" cy="576391"/>
          </a:xfrm>
          <a:prstGeom prst="rect">
            <a:avLst/>
          </a:prstGeom>
        </p:spPr>
        <p:txBody>
          <a:bodyPr anchor="ctr"/>
          <a:lstStyle>
            <a:lvl1pPr>
              <a:defRPr sz="18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endParaRPr lang="en-US"/>
          </a:p>
        </p:txBody>
      </p:sp>
      <p:sp>
        <p:nvSpPr>
          <p:cNvPr id="83" name="Text Placeholder 5"/>
          <p:cNvSpPr>
            <a:spLocks noGrp="1"/>
          </p:cNvSpPr>
          <p:nvPr>
            <p:ph type="body" sz="quarter" idx="23" hasCustomPrompt="1"/>
          </p:nvPr>
        </p:nvSpPr>
        <p:spPr>
          <a:xfrm>
            <a:off x="8363286" y="3473181"/>
            <a:ext cx="3192469" cy="2572510"/>
          </a:xfrm>
          <a:prstGeom prst="rect">
            <a:avLst/>
          </a:prstGeom>
        </p:spPr>
        <p:txBody>
          <a:bodyPr anchor="t"/>
          <a:lstStyle>
            <a:lvl1pPr>
              <a:defRPr sz="140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a:t>
            </a:r>
            <a:r>
              <a:rPr lang="en-US" err="1"/>
              <a:t>dolore</a:t>
            </a:r>
            <a:r>
              <a:rPr lang="en-US"/>
              <a:t>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endParaRPr lang="en-US"/>
          </a:p>
        </p:txBody>
      </p:sp>
      <p:sp>
        <p:nvSpPr>
          <p:cNvPr id="84" name="Rectangle 83"/>
          <p:cNvSpPr/>
          <p:nvPr userDrawn="1"/>
        </p:nvSpPr>
        <p:spPr>
          <a:xfrm>
            <a:off x="4334041" y="2559541"/>
            <a:ext cx="3522123" cy="3486150"/>
          </a:xfrm>
          <a:prstGeom prst="rect">
            <a:avLst/>
          </a:prstGeom>
          <a:solidFill>
            <a:srgbClr val="EBECEE"/>
          </a:solidFill>
          <a:ln>
            <a:noFill/>
          </a:ln>
        </p:spPr>
        <p:style>
          <a:lnRef idx="2">
            <a:schemeClr val="accent1">
              <a:shade val="50000"/>
            </a:schemeClr>
          </a:lnRef>
          <a:fillRef idx="1">
            <a:schemeClr val="accent1"/>
          </a:fillRef>
          <a:effectRef idx="0">
            <a:schemeClr val="accent1"/>
          </a:effectRef>
          <a:fontRef idx="minor">
            <a:schemeClr val="lt1"/>
          </a:fontRef>
        </p:style>
        <p:txBody>
          <a:bodyPr lIns="64008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Calibri" charset="0"/>
              <a:ea typeface="Calibri" charset="0"/>
              <a:cs typeface="Calibri" charset="0"/>
            </a:endParaRPr>
          </a:p>
        </p:txBody>
      </p:sp>
      <p:sp>
        <p:nvSpPr>
          <p:cNvPr id="85" name="Parallelogram 84"/>
          <p:cNvSpPr/>
          <p:nvPr userDrawn="1"/>
        </p:nvSpPr>
        <p:spPr>
          <a:xfrm>
            <a:off x="7050951" y="2559542"/>
            <a:ext cx="805212" cy="800456"/>
          </a:xfrm>
          <a:prstGeom prst="parallelogram">
            <a:avLst>
              <a:gd name="adj" fmla="val 49097"/>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86" name="Rectangle 85"/>
          <p:cNvSpPr/>
          <p:nvPr userDrawn="1"/>
        </p:nvSpPr>
        <p:spPr>
          <a:xfrm>
            <a:off x="4341438" y="2559542"/>
            <a:ext cx="3095876" cy="80045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r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eorgia" charset="0"/>
              <a:ea typeface="Georgia" charset="0"/>
              <a:cs typeface="Georgia" charset="0"/>
            </a:endParaRPr>
          </a:p>
        </p:txBody>
      </p:sp>
      <p:sp>
        <p:nvSpPr>
          <p:cNvPr id="87" name="Text Placeholder 5"/>
          <p:cNvSpPr>
            <a:spLocks noGrp="1"/>
          </p:cNvSpPr>
          <p:nvPr>
            <p:ph type="body" sz="quarter" idx="24" hasCustomPrompt="1"/>
          </p:nvPr>
        </p:nvSpPr>
        <p:spPr>
          <a:xfrm>
            <a:off x="4486443" y="2671577"/>
            <a:ext cx="3192469" cy="576391"/>
          </a:xfrm>
          <a:prstGeom prst="rect">
            <a:avLst/>
          </a:prstGeom>
        </p:spPr>
        <p:txBody>
          <a:bodyPr anchor="ctr"/>
          <a:lstStyle>
            <a:lvl1pPr>
              <a:defRPr sz="18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endParaRPr lang="en-US"/>
          </a:p>
        </p:txBody>
      </p:sp>
      <p:sp>
        <p:nvSpPr>
          <p:cNvPr id="88" name="Text Placeholder 5"/>
          <p:cNvSpPr>
            <a:spLocks noGrp="1"/>
          </p:cNvSpPr>
          <p:nvPr>
            <p:ph type="body" sz="quarter" idx="25" hasCustomPrompt="1"/>
          </p:nvPr>
        </p:nvSpPr>
        <p:spPr>
          <a:xfrm>
            <a:off x="4486443" y="3473181"/>
            <a:ext cx="3192469" cy="2572510"/>
          </a:xfrm>
          <a:prstGeom prst="rect">
            <a:avLst/>
          </a:prstGeom>
        </p:spPr>
        <p:txBody>
          <a:bodyPr anchor="t"/>
          <a:lstStyle>
            <a:lvl1pPr>
              <a:defRPr sz="140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a:t>
            </a:r>
            <a:r>
              <a:rPr lang="en-US" err="1"/>
              <a:t>dolore</a:t>
            </a:r>
            <a:r>
              <a:rPr lang="en-US"/>
              <a:t>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endParaRPr lang="en-US"/>
          </a:p>
        </p:txBody>
      </p:sp>
      <p:pic>
        <p:nvPicPr>
          <p:cNvPr id="24"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94219" y="6463445"/>
            <a:ext cx="838200" cy="308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07288525"/>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Content Placeholder for 4">
    <p:spTree>
      <p:nvGrpSpPr>
        <p:cNvPr id="1" name=""/>
        <p:cNvGrpSpPr/>
        <p:nvPr/>
      </p:nvGrpSpPr>
      <p:grpSpPr>
        <a:xfrm>
          <a:off x="0" y="0"/>
          <a:ext cx="0" cy="0"/>
          <a:chOff x="0" y="0"/>
          <a:chExt cx="0" cy="0"/>
        </a:xfrm>
      </p:grpSpPr>
      <p:sp>
        <p:nvSpPr>
          <p:cNvPr id="4" name="Rectangle 3"/>
          <p:cNvSpPr/>
          <p:nvPr userDrawn="1"/>
        </p:nvSpPr>
        <p:spPr>
          <a:xfrm>
            <a:off x="457201" y="1945849"/>
            <a:ext cx="11275807" cy="5714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00">
              <a:ln>
                <a:noFill/>
              </a:ln>
            </a:endParaRPr>
          </a:p>
        </p:txBody>
      </p:sp>
      <p:sp>
        <p:nvSpPr>
          <p:cNvPr id="14" name="Text Placeholder 22"/>
          <p:cNvSpPr>
            <a:spLocks noGrp="1"/>
          </p:cNvSpPr>
          <p:nvPr>
            <p:ph type="body" sz="quarter" idx="11" hasCustomPrompt="1"/>
          </p:nvPr>
        </p:nvSpPr>
        <p:spPr>
          <a:xfrm>
            <a:off x="460744" y="471715"/>
            <a:ext cx="7235456" cy="533400"/>
          </a:xfrm>
          <a:prstGeom prst="rect">
            <a:avLst/>
          </a:prstGeom>
        </p:spPr>
        <p:txBody>
          <a:bodyPr lIns="0" anchor="ctr"/>
          <a:lstStyle>
            <a:lvl1pPr>
              <a:defRPr sz="3000" baseline="0">
                <a:solidFill>
                  <a:srgbClr val="063161"/>
                </a:solidFill>
                <a:latin typeface="Georgia" panose="02040502050405020303" pitchFamily="18" charset="0"/>
              </a:defRPr>
            </a:lvl1pPr>
          </a:lstStyle>
          <a:p>
            <a:pPr lvl="0"/>
            <a:r>
              <a:rPr lang="en-IN"/>
              <a:t>Content slide title goes here</a:t>
            </a:r>
            <a:endParaRPr lang="en-US"/>
          </a:p>
        </p:txBody>
      </p:sp>
      <p:sp>
        <p:nvSpPr>
          <p:cNvPr id="15" name="Text Placeholder 22"/>
          <p:cNvSpPr>
            <a:spLocks noGrp="1"/>
          </p:cNvSpPr>
          <p:nvPr>
            <p:ph type="body" sz="quarter" idx="12" hasCustomPrompt="1"/>
          </p:nvPr>
        </p:nvSpPr>
        <p:spPr>
          <a:xfrm>
            <a:off x="460744" y="976087"/>
            <a:ext cx="9673856" cy="533400"/>
          </a:xfrm>
          <a:prstGeom prst="rect">
            <a:avLst/>
          </a:prstGeom>
        </p:spPr>
        <p:txBody>
          <a:bodyPr lIns="0" anchor="ctr"/>
          <a:lstStyle>
            <a:lvl1pPr>
              <a:defRPr sz="2200">
                <a:solidFill>
                  <a:srgbClr val="063161"/>
                </a:solidFill>
                <a:latin typeface="Georgia" panose="02040502050405020303" pitchFamily="18" charset="0"/>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endParaRPr lang="en-US"/>
          </a:p>
        </p:txBody>
      </p:sp>
      <p:sp>
        <p:nvSpPr>
          <p:cNvPr id="16" name="Slide Number Placeholder 5"/>
          <p:cNvSpPr txBox="1">
            <a:spLocks/>
          </p:cNvSpPr>
          <p:nvPr userDrawn="1"/>
        </p:nvSpPr>
        <p:spPr>
          <a:xfrm>
            <a:off x="464595" y="6546567"/>
            <a:ext cx="682256" cy="215444"/>
          </a:xfrm>
          <a:prstGeom prst="rect">
            <a:avLst/>
          </a:prstGeom>
        </p:spPr>
        <p:txBody>
          <a:bodyPr lIns="0" tIns="0" rIns="0" bIns="0" anchor="ctr">
            <a:noAutofit/>
          </a:bodyPr>
          <a:lstStyle>
            <a:defPPr>
              <a:defRPr lang="en-US"/>
            </a:defPPr>
            <a:lvl1pPr marL="0" algn="l" defTabSz="914400" rtl="0" eaLnBrk="1" latinLnBrk="0" hangingPunct="1">
              <a:defRPr sz="800" kern="1200">
                <a:solidFill>
                  <a:srgbClr val="053061"/>
                </a:solidFill>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285110E-A93C-E24B-BA01-8EFF0EF70079}" type="slidenum">
              <a:rPr lang="en-US" sz="800" b="1" smtClean="0">
                <a:solidFill>
                  <a:schemeClr val="tx1"/>
                </a:solidFill>
                <a:latin typeface="+mn-lt"/>
              </a:rPr>
              <a:pPr/>
              <a:t>‹#›</a:t>
            </a:fld>
            <a:endParaRPr lang="en-US" sz="800" b="1">
              <a:solidFill>
                <a:schemeClr val="tx1"/>
              </a:solidFill>
              <a:latin typeface="+mn-lt"/>
            </a:endParaRPr>
          </a:p>
        </p:txBody>
      </p:sp>
      <p:sp>
        <p:nvSpPr>
          <p:cNvPr id="17" name="TextBox 16"/>
          <p:cNvSpPr txBox="1"/>
          <p:nvPr userDrawn="1"/>
        </p:nvSpPr>
        <p:spPr>
          <a:xfrm>
            <a:off x="805723" y="6546567"/>
            <a:ext cx="2361408" cy="215444"/>
          </a:xfrm>
          <a:prstGeom prst="rect">
            <a:avLst/>
          </a:prstGeom>
          <a:noFill/>
        </p:spPr>
        <p:txBody>
          <a:bodyPr wrap="square" lIns="0" tIns="0" rIns="0" bIns="0" rtlCol="0" anchor="ctr">
            <a:noAutofit/>
          </a:bodyPr>
          <a:lstStyle/>
          <a:p>
            <a:r>
              <a:rPr lang="en-US" sz="800">
                <a:solidFill>
                  <a:schemeClr val="tx1"/>
                </a:solidFill>
                <a:latin typeface="+mn-lt"/>
                <a:ea typeface="Georgia" charset="0"/>
                <a:cs typeface="Georgia" charset="0"/>
              </a:rPr>
              <a:t>© 2019 Copyright Genpact. All Rights Reserved.</a:t>
            </a:r>
          </a:p>
        </p:txBody>
      </p:sp>
      <p:sp>
        <p:nvSpPr>
          <p:cNvPr id="28" name="Rectangle 27"/>
          <p:cNvSpPr/>
          <p:nvPr userDrawn="1"/>
        </p:nvSpPr>
        <p:spPr>
          <a:xfrm>
            <a:off x="457200" y="2559541"/>
            <a:ext cx="2740483" cy="3695210"/>
          </a:xfrm>
          <a:prstGeom prst="rect">
            <a:avLst/>
          </a:prstGeom>
          <a:solidFill>
            <a:srgbClr val="EBECEE"/>
          </a:solidFill>
          <a:ln>
            <a:noFill/>
          </a:ln>
        </p:spPr>
        <p:style>
          <a:lnRef idx="2">
            <a:schemeClr val="accent1">
              <a:shade val="50000"/>
            </a:schemeClr>
          </a:lnRef>
          <a:fillRef idx="1">
            <a:schemeClr val="accent1"/>
          </a:fillRef>
          <a:effectRef idx="0">
            <a:schemeClr val="accent1"/>
          </a:effectRef>
          <a:fontRef idx="minor">
            <a:schemeClr val="lt1"/>
          </a:fontRef>
        </p:style>
        <p:txBody>
          <a:bodyPr lIns="64008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Calibri" charset="0"/>
              <a:ea typeface="Calibri" charset="0"/>
              <a:cs typeface="Calibri" charset="0"/>
            </a:endParaRPr>
          </a:p>
        </p:txBody>
      </p:sp>
      <p:sp>
        <p:nvSpPr>
          <p:cNvPr id="30" name="Rectangle 29"/>
          <p:cNvSpPr/>
          <p:nvPr userDrawn="1"/>
        </p:nvSpPr>
        <p:spPr>
          <a:xfrm>
            <a:off x="464596" y="2559542"/>
            <a:ext cx="2330480" cy="80045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r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eorgia" charset="0"/>
              <a:ea typeface="Georgia" charset="0"/>
              <a:cs typeface="Georgia" charset="0"/>
            </a:endParaRPr>
          </a:p>
        </p:txBody>
      </p:sp>
      <p:sp>
        <p:nvSpPr>
          <p:cNvPr id="54" name="Text Placeholder 3"/>
          <p:cNvSpPr>
            <a:spLocks noGrp="1"/>
          </p:cNvSpPr>
          <p:nvPr userDrawn="1">
            <p:ph type="body" sz="quarter" idx="13" hasCustomPrompt="1"/>
          </p:nvPr>
        </p:nvSpPr>
        <p:spPr>
          <a:xfrm>
            <a:off x="457201" y="1945849"/>
            <a:ext cx="11275807" cy="571440"/>
          </a:xfrm>
          <a:prstGeom prst="rect">
            <a:avLst/>
          </a:prstGeom>
        </p:spPr>
        <p:txBody>
          <a:bodyPr anchor="ctr"/>
          <a:lstStyle>
            <a:lvl1pPr algn="ctr">
              <a:defRPr sz="2000">
                <a:solidFill>
                  <a:schemeClr val="bg1"/>
                </a:solidFill>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r>
              <a:rPr lang="en-US"/>
              <a:t>, </a:t>
            </a:r>
            <a:r>
              <a:rPr lang="en-US" err="1"/>
              <a:t>sed</a:t>
            </a:r>
            <a:r>
              <a:rPr lang="en-US"/>
              <a:t> do </a:t>
            </a:r>
            <a:r>
              <a:rPr lang="en-US" err="1"/>
              <a:t>eiusmod</a:t>
            </a:r>
            <a:endParaRPr lang="en-IN"/>
          </a:p>
        </p:txBody>
      </p:sp>
      <p:sp>
        <p:nvSpPr>
          <p:cNvPr id="56" name="Text Placeholder 5"/>
          <p:cNvSpPr>
            <a:spLocks noGrp="1"/>
          </p:cNvSpPr>
          <p:nvPr userDrawn="1">
            <p:ph type="body" sz="quarter" idx="21" hasCustomPrompt="1"/>
          </p:nvPr>
        </p:nvSpPr>
        <p:spPr>
          <a:xfrm>
            <a:off x="609602" y="3473181"/>
            <a:ext cx="2377257" cy="2572510"/>
          </a:xfrm>
          <a:prstGeom prst="rect">
            <a:avLst/>
          </a:prstGeom>
        </p:spPr>
        <p:txBody>
          <a:bodyPr anchor="t"/>
          <a:lstStyle>
            <a:lvl1pPr>
              <a:defRPr sz="120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a:t>
            </a:r>
            <a:r>
              <a:rPr lang="en-US"/>
              <a:t>.</a:t>
            </a:r>
          </a:p>
        </p:txBody>
      </p:sp>
      <p:sp>
        <p:nvSpPr>
          <p:cNvPr id="24" name="Parallelogram 23"/>
          <p:cNvSpPr/>
          <p:nvPr userDrawn="1"/>
        </p:nvSpPr>
        <p:spPr>
          <a:xfrm>
            <a:off x="2392471" y="2559542"/>
            <a:ext cx="805212" cy="800456"/>
          </a:xfrm>
          <a:prstGeom prst="parallelogram">
            <a:avLst>
              <a:gd name="adj" fmla="val 49097"/>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55" name="Text Placeholder 5"/>
          <p:cNvSpPr>
            <a:spLocks noGrp="1"/>
          </p:cNvSpPr>
          <p:nvPr userDrawn="1">
            <p:ph type="body" sz="quarter" idx="18" hasCustomPrompt="1"/>
          </p:nvPr>
        </p:nvSpPr>
        <p:spPr>
          <a:xfrm>
            <a:off x="609602" y="2671577"/>
            <a:ext cx="2377257" cy="576391"/>
          </a:xfrm>
          <a:prstGeom prst="rect">
            <a:avLst/>
          </a:prstGeom>
        </p:spPr>
        <p:txBody>
          <a:bodyPr anchor="ctr"/>
          <a:lstStyle>
            <a:lvl1pPr>
              <a:defRPr sz="18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Lorem ipsum dolor sit </a:t>
            </a:r>
            <a:r>
              <a:rPr lang="en-US" err="1"/>
              <a:t>amet</a:t>
            </a:r>
            <a:r>
              <a:rPr lang="en-US"/>
              <a:t>, </a:t>
            </a:r>
            <a:r>
              <a:rPr lang="en-US" err="1"/>
              <a:t>consectetur</a:t>
            </a:r>
            <a:endParaRPr lang="en-US"/>
          </a:p>
        </p:txBody>
      </p:sp>
      <p:sp>
        <p:nvSpPr>
          <p:cNvPr id="61" name="Rectangle 60"/>
          <p:cNvSpPr/>
          <p:nvPr userDrawn="1"/>
        </p:nvSpPr>
        <p:spPr>
          <a:xfrm>
            <a:off x="3302308" y="2559541"/>
            <a:ext cx="2740483" cy="3695210"/>
          </a:xfrm>
          <a:prstGeom prst="rect">
            <a:avLst/>
          </a:prstGeom>
          <a:solidFill>
            <a:srgbClr val="EBECEE"/>
          </a:solidFill>
          <a:ln>
            <a:noFill/>
          </a:ln>
        </p:spPr>
        <p:style>
          <a:lnRef idx="2">
            <a:schemeClr val="accent1">
              <a:shade val="50000"/>
            </a:schemeClr>
          </a:lnRef>
          <a:fillRef idx="1">
            <a:schemeClr val="accent1"/>
          </a:fillRef>
          <a:effectRef idx="0">
            <a:schemeClr val="accent1"/>
          </a:effectRef>
          <a:fontRef idx="minor">
            <a:schemeClr val="lt1"/>
          </a:fontRef>
        </p:style>
        <p:txBody>
          <a:bodyPr lIns="64008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Calibri" charset="0"/>
              <a:ea typeface="Calibri" charset="0"/>
              <a:cs typeface="Calibri" charset="0"/>
            </a:endParaRPr>
          </a:p>
        </p:txBody>
      </p:sp>
      <p:sp>
        <p:nvSpPr>
          <p:cNvPr id="62" name="Rectangle 61"/>
          <p:cNvSpPr/>
          <p:nvPr userDrawn="1"/>
        </p:nvSpPr>
        <p:spPr>
          <a:xfrm>
            <a:off x="6147416" y="2559541"/>
            <a:ext cx="2740483" cy="3695210"/>
          </a:xfrm>
          <a:prstGeom prst="rect">
            <a:avLst/>
          </a:prstGeom>
          <a:solidFill>
            <a:srgbClr val="EBECEE"/>
          </a:solidFill>
          <a:ln>
            <a:noFill/>
          </a:ln>
        </p:spPr>
        <p:style>
          <a:lnRef idx="2">
            <a:schemeClr val="accent1">
              <a:shade val="50000"/>
            </a:schemeClr>
          </a:lnRef>
          <a:fillRef idx="1">
            <a:schemeClr val="accent1"/>
          </a:fillRef>
          <a:effectRef idx="0">
            <a:schemeClr val="accent1"/>
          </a:effectRef>
          <a:fontRef idx="minor">
            <a:schemeClr val="lt1"/>
          </a:fontRef>
        </p:style>
        <p:txBody>
          <a:bodyPr lIns="64008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Calibri" charset="0"/>
              <a:ea typeface="Calibri" charset="0"/>
              <a:cs typeface="Calibri" charset="0"/>
            </a:endParaRPr>
          </a:p>
        </p:txBody>
      </p:sp>
      <p:sp>
        <p:nvSpPr>
          <p:cNvPr id="63" name="Rectangle 62"/>
          <p:cNvSpPr/>
          <p:nvPr userDrawn="1"/>
        </p:nvSpPr>
        <p:spPr>
          <a:xfrm>
            <a:off x="8992524" y="2559541"/>
            <a:ext cx="2740483" cy="3695210"/>
          </a:xfrm>
          <a:prstGeom prst="rect">
            <a:avLst/>
          </a:prstGeom>
          <a:solidFill>
            <a:srgbClr val="EBECEE"/>
          </a:solidFill>
          <a:ln>
            <a:noFill/>
          </a:ln>
        </p:spPr>
        <p:style>
          <a:lnRef idx="2">
            <a:schemeClr val="accent1">
              <a:shade val="50000"/>
            </a:schemeClr>
          </a:lnRef>
          <a:fillRef idx="1">
            <a:schemeClr val="accent1"/>
          </a:fillRef>
          <a:effectRef idx="0">
            <a:schemeClr val="accent1"/>
          </a:effectRef>
          <a:fontRef idx="minor">
            <a:schemeClr val="lt1"/>
          </a:fontRef>
        </p:style>
        <p:txBody>
          <a:bodyPr lIns="64008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Calibri" charset="0"/>
              <a:ea typeface="Calibri" charset="0"/>
              <a:cs typeface="Calibri" charset="0"/>
            </a:endParaRPr>
          </a:p>
        </p:txBody>
      </p:sp>
      <p:sp>
        <p:nvSpPr>
          <p:cNvPr id="64" name="Rectangle 63"/>
          <p:cNvSpPr/>
          <p:nvPr userDrawn="1"/>
        </p:nvSpPr>
        <p:spPr>
          <a:xfrm>
            <a:off x="3302307" y="2559542"/>
            <a:ext cx="2330480" cy="80045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r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eorgia" charset="0"/>
              <a:ea typeface="Georgia" charset="0"/>
              <a:cs typeface="Georgia" charset="0"/>
            </a:endParaRPr>
          </a:p>
        </p:txBody>
      </p:sp>
      <p:sp>
        <p:nvSpPr>
          <p:cNvPr id="65" name="Text Placeholder 5"/>
          <p:cNvSpPr>
            <a:spLocks noGrp="1"/>
          </p:cNvSpPr>
          <p:nvPr>
            <p:ph type="body" sz="quarter" idx="22" hasCustomPrompt="1"/>
          </p:nvPr>
        </p:nvSpPr>
        <p:spPr>
          <a:xfrm>
            <a:off x="3447313" y="3473181"/>
            <a:ext cx="2377257" cy="2572510"/>
          </a:xfrm>
          <a:prstGeom prst="rect">
            <a:avLst/>
          </a:prstGeom>
        </p:spPr>
        <p:txBody>
          <a:bodyPr anchor="t"/>
          <a:lstStyle>
            <a:lvl1pPr>
              <a:defRPr sz="120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a:t>
            </a:r>
            <a:r>
              <a:rPr lang="en-US"/>
              <a:t>.</a:t>
            </a:r>
          </a:p>
        </p:txBody>
      </p:sp>
      <p:sp>
        <p:nvSpPr>
          <p:cNvPr id="66" name="Parallelogram 65"/>
          <p:cNvSpPr/>
          <p:nvPr userDrawn="1"/>
        </p:nvSpPr>
        <p:spPr>
          <a:xfrm>
            <a:off x="5230182" y="2559542"/>
            <a:ext cx="805212" cy="800456"/>
          </a:xfrm>
          <a:prstGeom prst="parallelogram">
            <a:avLst>
              <a:gd name="adj" fmla="val 49097"/>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67" name="Text Placeholder 5"/>
          <p:cNvSpPr>
            <a:spLocks noGrp="1"/>
          </p:cNvSpPr>
          <p:nvPr>
            <p:ph type="body" sz="quarter" idx="23" hasCustomPrompt="1"/>
          </p:nvPr>
        </p:nvSpPr>
        <p:spPr>
          <a:xfrm>
            <a:off x="3447313" y="2671577"/>
            <a:ext cx="2377257" cy="576391"/>
          </a:xfrm>
          <a:prstGeom prst="rect">
            <a:avLst/>
          </a:prstGeom>
        </p:spPr>
        <p:txBody>
          <a:bodyPr anchor="ctr"/>
          <a:lstStyle>
            <a:lvl1pPr>
              <a:defRPr sz="18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Lorem ipsum dolor sit </a:t>
            </a:r>
            <a:r>
              <a:rPr lang="en-US" err="1"/>
              <a:t>amet</a:t>
            </a:r>
            <a:r>
              <a:rPr lang="en-US"/>
              <a:t>, </a:t>
            </a:r>
            <a:r>
              <a:rPr lang="en-US" err="1"/>
              <a:t>consectetur</a:t>
            </a:r>
            <a:endParaRPr lang="en-US"/>
          </a:p>
        </p:txBody>
      </p:sp>
      <p:sp>
        <p:nvSpPr>
          <p:cNvPr id="68" name="Rectangle 67"/>
          <p:cNvSpPr/>
          <p:nvPr userDrawn="1"/>
        </p:nvSpPr>
        <p:spPr>
          <a:xfrm>
            <a:off x="6140019" y="2559542"/>
            <a:ext cx="2330480" cy="80045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r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eorgia" charset="0"/>
              <a:ea typeface="Georgia" charset="0"/>
              <a:cs typeface="Georgia" charset="0"/>
            </a:endParaRPr>
          </a:p>
        </p:txBody>
      </p:sp>
      <p:sp>
        <p:nvSpPr>
          <p:cNvPr id="69" name="Text Placeholder 5"/>
          <p:cNvSpPr>
            <a:spLocks noGrp="1"/>
          </p:cNvSpPr>
          <p:nvPr>
            <p:ph type="body" sz="quarter" idx="24" hasCustomPrompt="1"/>
          </p:nvPr>
        </p:nvSpPr>
        <p:spPr>
          <a:xfrm>
            <a:off x="6285025" y="3473181"/>
            <a:ext cx="2377257" cy="2572510"/>
          </a:xfrm>
          <a:prstGeom prst="rect">
            <a:avLst/>
          </a:prstGeom>
        </p:spPr>
        <p:txBody>
          <a:bodyPr anchor="t"/>
          <a:lstStyle>
            <a:lvl1pPr>
              <a:defRPr sz="120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a:t>
            </a:r>
            <a:r>
              <a:rPr lang="en-US"/>
              <a:t>.</a:t>
            </a:r>
          </a:p>
        </p:txBody>
      </p:sp>
      <p:sp>
        <p:nvSpPr>
          <p:cNvPr id="70" name="Parallelogram 69"/>
          <p:cNvSpPr/>
          <p:nvPr userDrawn="1"/>
        </p:nvSpPr>
        <p:spPr>
          <a:xfrm>
            <a:off x="8067893" y="2559542"/>
            <a:ext cx="805212" cy="800456"/>
          </a:xfrm>
          <a:prstGeom prst="parallelogram">
            <a:avLst>
              <a:gd name="adj" fmla="val 4909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71" name="Text Placeholder 5"/>
          <p:cNvSpPr>
            <a:spLocks noGrp="1"/>
          </p:cNvSpPr>
          <p:nvPr>
            <p:ph type="body" sz="quarter" idx="25" hasCustomPrompt="1"/>
          </p:nvPr>
        </p:nvSpPr>
        <p:spPr>
          <a:xfrm>
            <a:off x="6285025" y="2671577"/>
            <a:ext cx="2377257" cy="576391"/>
          </a:xfrm>
          <a:prstGeom prst="rect">
            <a:avLst/>
          </a:prstGeom>
        </p:spPr>
        <p:txBody>
          <a:bodyPr anchor="ctr"/>
          <a:lstStyle>
            <a:lvl1pPr>
              <a:defRPr sz="18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Lorem ipsum dolor sit </a:t>
            </a:r>
            <a:r>
              <a:rPr lang="en-US" err="1"/>
              <a:t>amet</a:t>
            </a:r>
            <a:r>
              <a:rPr lang="en-US"/>
              <a:t>, </a:t>
            </a:r>
            <a:r>
              <a:rPr lang="en-US" err="1"/>
              <a:t>consectetur</a:t>
            </a:r>
            <a:endParaRPr lang="en-US"/>
          </a:p>
        </p:txBody>
      </p:sp>
      <p:sp>
        <p:nvSpPr>
          <p:cNvPr id="72" name="Rectangle 71"/>
          <p:cNvSpPr/>
          <p:nvPr userDrawn="1"/>
        </p:nvSpPr>
        <p:spPr>
          <a:xfrm>
            <a:off x="9002048" y="2559542"/>
            <a:ext cx="2330480" cy="80045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r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eorgia" charset="0"/>
              <a:ea typeface="Georgia" charset="0"/>
              <a:cs typeface="Georgia" charset="0"/>
            </a:endParaRPr>
          </a:p>
        </p:txBody>
      </p:sp>
      <p:sp>
        <p:nvSpPr>
          <p:cNvPr id="73" name="Text Placeholder 5"/>
          <p:cNvSpPr>
            <a:spLocks noGrp="1"/>
          </p:cNvSpPr>
          <p:nvPr>
            <p:ph type="body" sz="quarter" idx="26" hasCustomPrompt="1"/>
          </p:nvPr>
        </p:nvSpPr>
        <p:spPr>
          <a:xfrm>
            <a:off x="9147054" y="3473181"/>
            <a:ext cx="2377257" cy="2572510"/>
          </a:xfrm>
          <a:prstGeom prst="rect">
            <a:avLst/>
          </a:prstGeom>
        </p:spPr>
        <p:txBody>
          <a:bodyPr anchor="t"/>
          <a:lstStyle>
            <a:lvl1pPr>
              <a:defRPr sz="120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a:t>
            </a:r>
            <a:r>
              <a:rPr lang="en-US"/>
              <a:t>.</a:t>
            </a:r>
          </a:p>
        </p:txBody>
      </p:sp>
      <p:sp>
        <p:nvSpPr>
          <p:cNvPr id="74" name="Parallelogram 73"/>
          <p:cNvSpPr/>
          <p:nvPr userDrawn="1"/>
        </p:nvSpPr>
        <p:spPr>
          <a:xfrm>
            <a:off x="10929923" y="2559542"/>
            <a:ext cx="805212" cy="800456"/>
          </a:xfrm>
          <a:prstGeom prst="parallelogram">
            <a:avLst>
              <a:gd name="adj" fmla="val 49097"/>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75" name="Text Placeholder 5"/>
          <p:cNvSpPr>
            <a:spLocks noGrp="1"/>
          </p:cNvSpPr>
          <p:nvPr>
            <p:ph type="body" sz="quarter" idx="27" hasCustomPrompt="1"/>
          </p:nvPr>
        </p:nvSpPr>
        <p:spPr>
          <a:xfrm>
            <a:off x="9147054" y="2671577"/>
            <a:ext cx="2377257" cy="576391"/>
          </a:xfrm>
          <a:prstGeom prst="rect">
            <a:avLst/>
          </a:prstGeom>
        </p:spPr>
        <p:txBody>
          <a:bodyPr anchor="ctr"/>
          <a:lstStyle>
            <a:lvl1pPr>
              <a:defRPr sz="18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Lorem ipsum dolor sit </a:t>
            </a:r>
            <a:r>
              <a:rPr lang="en-US" err="1"/>
              <a:t>amet</a:t>
            </a:r>
            <a:r>
              <a:rPr lang="en-US"/>
              <a:t>, </a:t>
            </a:r>
            <a:r>
              <a:rPr lang="en-US" err="1"/>
              <a:t>consectetur</a:t>
            </a:r>
            <a:endParaRPr lang="en-US"/>
          </a:p>
        </p:txBody>
      </p:sp>
      <p:pic>
        <p:nvPicPr>
          <p:cNvPr id="29"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94219" y="6463445"/>
            <a:ext cx="838200" cy="308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82871725"/>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Content Placeholder for 5">
    <p:spTree>
      <p:nvGrpSpPr>
        <p:cNvPr id="1" name=""/>
        <p:cNvGrpSpPr/>
        <p:nvPr/>
      </p:nvGrpSpPr>
      <p:grpSpPr>
        <a:xfrm>
          <a:off x="0" y="0"/>
          <a:ext cx="0" cy="0"/>
          <a:chOff x="0" y="0"/>
          <a:chExt cx="0" cy="0"/>
        </a:xfrm>
      </p:grpSpPr>
      <p:sp>
        <p:nvSpPr>
          <p:cNvPr id="14" name="Text Placeholder 22"/>
          <p:cNvSpPr>
            <a:spLocks noGrp="1"/>
          </p:cNvSpPr>
          <p:nvPr>
            <p:ph type="body" sz="quarter" idx="11" hasCustomPrompt="1"/>
          </p:nvPr>
        </p:nvSpPr>
        <p:spPr>
          <a:xfrm>
            <a:off x="460744" y="471715"/>
            <a:ext cx="7235456" cy="533400"/>
          </a:xfrm>
          <a:prstGeom prst="rect">
            <a:avLst/>
          </a:prstGeom>
        </p:spPr>
        <p:txBody>
          <a:bodyPr lIns="0" anchor="ctr"/>
          <a:lstStyle>
            <a:lvl1pPr>
              <a:defRPr sz="3000" baseline="0">
                <a:solidFill>
                  <a:srgbClr val="063161"/>
                </a:solidFill>
                <a:latin typeface="Georgia" panose="02040502050405020303" pitchFamily="18" charset="0"/>
              </a:defRPr>
            </a:lvl1pPr>
          </a:lstStyle>
          <a:p>
            <a:pPr lvl="0"/>
            <a:r>
              <a:rPr lang="en-IN"/>
              <a:t>Content slide title goes here</a:t>
            </a:r>
            <a:endParaRPr lang="en-US"/>
          </a:p>
        </p:txBody>
      </p:sp>
      <p:sp>
        <p:nvSpPr>
          <p:cNvPr id="15" name="Text Placeholder 22"/>
          <p:cNvSpPr>
            <a:spLocks noGrp="1"/>
          </p:cNvSpPr>
          <p:nvPr>
            <p:ph type="body" sz="quarter" idx="12" hasCustomPrompt="1"/>
          </p:nvPr>
        </p:nvSpPr>
        <p:spPr>
          <a:xfrm>
            <a:off x="460744" y="976087"/>
            <a:ext cx="9673856" cy="533400"/>
          </a:xfrm>
          <a:prstGeom prst="rect">
            <a:avLst/>
          </a:prstGeom>
        </p:spPr>
        <p:txBody>
          <a:bodyPr lIns="0" anchor="ctr"/>
          <a:lstStyle>
            <a:lvl1pPr>
              <a:defRPr sz="2200">
                <a:solidFill>
                  <a:srgbClr val="063161"/>
                </a:solidFill>
                <a:latin typeface="Georgia" panose="02040502050405020303" pitchFamily="18" charset="0"/>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endParaRPr lang="en-US"/>
          </a:p>
        </p:txBody>
      </p:sp>
      <p:sp>
        <p:nvSpPr>
          <p:cNvPr id="16" name="Slide Number Placeholder 5"/>
          <p:cNvSpPr txBox="1">
            <a:spLocks/>
          </p:cNvSpPr>
          <p:nvPr userDrawn="1"/>
        </p:nvSpPr>
        <p:spPr>
          <a:xfrm>
            <a:off x="464595" y="6546567"/>
            <a:ext cx="682256" cy="215444"/>
          </a:xfrm>
          <a:prstGeom prst="rect">
            <a:avLst/>
          </a:prstGeom>
        </p:spPr>
        <p:txBody>
          <a:bodyPr lIns="0" tIns="0" rIns="0" bIns="0" anchor="ctr">
            <a:noAutofit/>
          </a:bodyPr>
          <a:lstStyle>
            <a:defPPr>
              <a:defRPr lang="en-US"/>
            </a:defPPr>
            <a:lvl1pPr marL="0" algn="l" defTabSz="914400" rtl="0" eaLnBrk="1" latinLnBrk="0" hangingPunct="1">
              <a:defRPr sz="800" kern="1200">
                <a:solidFill>
                  <a:srgbClr val="053061"/>
                </a:solidFill>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285110E-A93C-E24B-BA01-8EFF0EF70079}" type="slidenum">
              <a:rPr lang="en-US" sz="800" b="1" smtClean="0">
                <a:solidFill>
                  <a:schemeClr val="tx1"/>
                </a:solidFill>
                <a:latin typeface="+mn-lt"/>
              </a:rPr>
              <a:pPr/>
              <a:t>‹#›</a:t>
            </a:fld>
            <a:endParaRPr lang="en-US" sz="800" b="1">
              <a:solidFill>
                <a:schemeClr val="tx1"/>
              </a:solidFill>
              <a:latin typeface="+mn-lt"/>
            </a:endParaRPr>
          </a:p>
        </p:txBody>
      </p:sp>
      <p:sp>
        <p:nvSpPr>
          <p:cNvPr id="17" name="TextBox 16"/>
          <p:cNvSpPr txBox="1"/>
          <p:nvPr userDrawn="1"/>
        </p:nvSpPr>
        <p:spPr>
          <a:xfrm>
            <a:off x="805723" y="6546567"/>
            <a:ext cx="2361408" cy="215444"/>
          </a:xfrm>
          <a:prstGeom prst="rect">
            <a:avLst/>
          </a:prstGeom>
          <a:noFill/>
        </p:spPr>
        <p:txBody>
          <a:bodyPr wrap="square" lIns="0" tIns="0" rIns="0" bIns="0" rtlCol="0" anchor="ctr">
            <a:noAutofit/>
          </a:bodyPr>
          <a:lstStyle/>
          <a:p>
            <a:r>
              <a:rPr lang="en-US" sz="800">
                <a:solidFill>
                  <a:schemeClr val="tx1"/>
                </a:solidFill>
                <a:latin typeface="+mn-lt"/>
                <a:ea typeface="Georgia" charset="0"/>
                <a:cs typeface="Georgia" charset="0"/>
              </a:rPr>
              <a:t>© 2019 Copyright Genpact. All Rights Reserved.</a:t>
            </a:r>
          </a:p>
        </p:txBody>
      </p:sp>
      <p:grpSp>
        <p:nvGrpSpPr>
          <p:cNvPr id="2" name="Group 1"/>
          <p:cNvGrpSpPr/>
          <p:nvPr userDrawn="1"/>
        </p:nvGrpSpPr>
        <p:grpSpPr>
          <a:xfrm>
            <a:off x="457202" y="3656214"/>
            <a:ext cx="11275805" cy="800456"/>
            <a:chOff x="457201" y="2058786"/>
            <a:chExt cx="11275805" cy="1233639"/>
          </a:xfrm>
        </p:grpSpPr>
        <p:sp>
          <p:nvSpPr>
            <p:cNvPr id="24" name="Rectangle 23"/>
            <p:cNvSpPr/>
            <p:nvPr userDrawn="1"/>
          </p:nvSpPr>
          <p:spPr>
            <a:xfrm>
              <a:off x="4097868" y="2058786"/>
              <a:ext cx="7635138" cy="1233639"/>
            </a:xfrm>
            <a:prstGeom prst="rect">
              <a:avLst/>
            </a:prstGeom>
            <a:solidFill>
              <a:srgbClr val="EBECEE"/>
            </a:solidFill>
            <a:ln>
              <a:noFill/>
            </a:ln>
          </p:spPr>
          <p:style>
            <a:lnRef idx="2">
              <a:schemeClr val="accent1">
                <a:shade val="50000"/>
              </a:schemeClr>
            </a:lnRef>
            <a:fillRef idx="1">
              <a:schemeClr val="accent1"/>
            </a:fillRef>
            <a:effectRef idx="0">
              <a:schemeClr val="accent1"/>
            </a:effectRef>
            <a:fontRef idx="minor">
              <a:schemeClr val="lt1"/>
            </a:fontRef>
          </p:style>
          <p:txBody>
            <a:bodyPr lIns="64008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Calibri" charset="0"/>
                <a:ea typeface="Calibri" charset="0"/>
                <a:cs typeface="Calibri" charset="0"/>
              </a:endParaRPr>
            </a:p>
          </p:txBody>
        </p:sp>
        <p:sp>
          <p:nvSpPr>
            <p:cNvPr id="25" name="Parallelogram 24"/>
            <p:cNvSpPr/>
            <p:nvPr userDrawn="1"/>
          </p:nvSpPr>
          <p:spPr>
            <a:xfrm>
              <a:off x="3617383" y="2058786"/>
              <a:ext cx="960968" cy="1233639"/>
            </a:xfrm>
            <a:prstGeom prst="parallelogram">
              <a:avLst>
                <a:gd name="adj" fmla="val 4909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26" name="Rectangle 25"/>
            <p:cNvSpPr/>
            <p:nvPr userDrawn="1"/>
          </p:nvSpPr>
          <p:spPr>
            <a:xfrm>
              <a:off x="1066800" y="2058786"/>
              <a:ext cx="3031067" cy="12336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r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eorgia" charset="0"/>
                <a:ea typeface="Georgia" charset="0"/>
                <a:cs typeface="Georgia" charset="0"/>
              </a:endParaRPr>
            </a:p>
          </p:txBody>
        </p:sp>
        <p:sp>
          <p:nvSpPr>
            <p:cNvPr id="27" name="Rectangle 26"/>
            <p:cNvSpPr/>
            <p:nvPr userDrawn="1"/>
          </p:nvSpPr>
          <p:spPr>
            <a:xfrm>
              <a:off x="457201" y="2058786"/>
              <a:ext cx="609599" cy="12336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5000" b="0" i="0" u="none" strike="noStrike" kern="1200" cap="none" spc="0" normalizeH="0" baseline="0" noProof="0">
                <a:ln>
                  <a:noFill/>
                </a:ln>
                <a:solidFill>
                  <a:srgbClr val="FFFFFF"/>
                </a:solidFill>
                <a:effectLst/>
                <a:uLnTx/>
                <a:uFillTx/>
                <a:latin typeface="Calibri" charset="0"/>
                <a:ea typeface="Calibri" charset="0"/>
                <a:cs typeface="Calibri" charset="0"/>
              </a:endParaRPr>
            </a:p>
          </p:txBody>
        </p:sp>
      </p:grpSp>
      <p:grpSp>
        <p:nvGrpSpPr>
          <p:cNvPr id="3" name="Group 2"/>
          <p:cNvGrpSpPr/>
          <p:nvPr userDrawn="1"/>
        </p:nvGrpSpPr>
        <p:grpSpPr>
          <a:xfrm>
            <a:off x="457202" y="1943006"/>
            <a:ext cx="11275805" cy="800456"/>
            <a:chOff x="457201" y="3486665"/>
            <a:chExt cx="11275805" cy="1233639"/>
          </a:xfrm>
        </p:grpSpPr>
        <p:sp>
          <p:nvSpPr>
            <p:cNvPr id="28" name="Rectangle 27"/>
            <p:cNvSpPr/>
            <p:nvPr userDrawn="1"/>
          </p:nvSpPr>
          <p:spPr>
            <a:xfrm>
              <a:off x="4097868" y="3486665"/>
              <a:ext cx="7635138" cy="1233639"/>
            </a:xfrm>
            <a:prstGeom prst="rect">
              <a:avLst/>
            </a:prstGeom>
            <a:solidFill>
              <a:srgbClr val="EBECEE"/>
            </a:solidFill>
            <a:ln>
              <a:noFill/>
            </a:ln>
          </p:spPr>
          <p:style>
            <a:lnRef idx="2">
              <a:schemeClr val="accent1">
                <a:shade val="50000"/>
              </a:schemeClr>
            </a:lnRef>
            <a:fillRef idx="1">
              <a:schemeClr val="accent1"/>
            </a:fillRef>
            <a:effectRef idx="0">
              <a:schemeClr val="accent1"/>
            </a:effectRef>
            <a:fontRef idx="minor">
              <a:schemeClr val="lt1"/>
            </a:fontRef>
          </p:style>
          <p:txBody>
            <a:bodyPr lIns="64008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Calibri" charset="0"/>
                <a:ea typeface="Calibri" charset="0"/>
                <a:cs typeface="Calibri" charset="0"/>
              </a:endParaRPr>
            </a:p>
          </p:txBody>
        </p:sp>
        <p:sp>
          <p:nvSpPr>
            <p:cNvPr id="29" name="Parallelogram 28"/>
            <p:cNvSpPr/>
            <p:nvPr userDrawn="1"/>
          </p:nvSpPr>
          <p:spPr>
            <a:xfrm>
              <a:off x="3617383" y="3486665"/>
              <a:ext cx="960968" cy="1233639"/>
            </a:xfrm>
            <a:prstGeom prst="parallelogram">
              <a:avLst>
                <a:gd name="adj" fmla="val 49097"/>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30" name="Rectangle 29"/>
            <p:cNvSpPr/>
            <p:nvPr userDrawn="1"/>
          </p:nvSpPr>
          <p:spPr>
            <a:xfrm>
              <a:off x="1066800" y="3486665"/>
              <a:ext cx="3031067" cy="123363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r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eorgia" charset="0"/>
                <a:ea typeface="Georgia" charset="0"/>
                <a:cs typeface="Georgia" charset="0"/>
              </a:endParaRPr>
            </a:p>
          </p:txBody>
        </p:sp>
        <p:sp>
          <p:nvSpPr>
            <p:cNvPr id="31" name="Rectangle 30"/>
            <p:cNvSpPr/>
            <p:nvPr userDrawn="1"/>
          </p:nvSpPr>
          <p:spPr>
            <a:xfrm>
              <a:off x="457201" y="3486665"/>
              <a:ext cx="609599" cy="123363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5000" b="0" i="0" u="none" strike="noStrike" kern="1200" cap="none" spc="0" normalizeH="0" baseline="0" noProof="0">
                <a:ln>
                  <a:noFill/>
                </a:ln>
                <a:solidFill>
                  <a:srgbClr val="FFFFFF"/>
                </a:solidFill>
                <a:effectLst/>
                <a:uLnTx/>
                <a:uFillTx/>
                <a:latin typeface="Calibri" charset="0"/>
                <a:ea typeface="Calibri" charset="0"/>
                <a:cs typeface="Calibri" charset="0"/>
              </a:endParaRPr>
            </a:p>
          </p:txBody>
        </p:sp>
      </p:grpSp>
      <p:grpSp>
        <p:nvGrpSpPr>
          <p:cNvPr id="5" name="Group 4"/>
          <p:cNvGrpSpPr/>
          <p:nvPr userDrawn="1"/>
        </p:nvGrpSpPr>
        <p:grpSpPr>
          <a:xfrm>
            <a:off x="457202" y="2799610"/>
            <a:ext cx="11275805" cy="800456"/>
            <a:chOff x="457201" y="4914544"/>
            <a:chExt cx="11275805" cy="1233639"/>
          </a:xfrm>
        </p:grpSpPr>
        <p:sp>
          <p:nvSpPr>
            <p:cNvPr id="32" name="Rectangle 31"/>
            <p:cNvSpPr/>
            <p:nvPr userDrawn="1"/>
          </p:nvSpPr>
          <p:spPr>
            <a:xfrm>
              <a:off x="4097868" y="4914544"/>
              <a:ext cx="7635138" cy="1233639"/>
            </a:xfrm>
            <a:prstGeom prst="rect">
              <a:avLst/>
            </a:prstGeom>
            <a:solidFill>
              <a:srgbClr val="EBECEE"/>
            </a:solidFill>
            <a:ln>
              <a:noFill/>
            </a:ln>
          </p:spPr>
          <p:style>
            <a:lnRef idx="2">
              <a:schemeClr val="accent1">
                <a:shade val="50000"/>
              </a:schemeClr>
            </a:lnRef>
            <a:fillRef idx="1">
              <a:schemeClr val="accent1"/>
            </a:fillRef>
            <a:effectRef idx="0">
              <a:schemeClr val="accent1"/>
            </a:effectRef>
            <a:fontRef idx="minor">
              <a:schemeClr val="lt1"/>
            </a:fontRef>
          </p:style>
          <p:txBody>
            <a:bodyPr lIns="64008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Calibri" charset="0"/>
                <a:ea typeface="Calibri" charset="0"/>
                <a:cs typeface="Calibri" charset="0"/>
              </a:endParaRPr>
            </a:p>
          </p:txBody>
        </p:sp>
        <p:sp>
          <p:nvSpPr>
            <p:cNvPr id="33" name="Parallelogram 32"/>
            <p:cNvSpPr/>
            <p:nvPr userDrawn="1"/>
          </p:nvSpPr>
          <p:spPr>
            <a:xfrm>
              <a:off x="3617383" y="4914544"/>
              <a:ext cx="960968" cy="1233639"/>
            </a:xfrm>
            <a:prstGeom prst="parallelogram">
              <a:avLst>
                <a:gd name="adj" fmla="val 49097"/>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34" name="Rectangle 33"/>
            <p:cNvSpPr/>
            <p:nvPr userDrawn="1"/>
          </p:nvSpPr>
          <p:spPr>
            <a:xfrm>
              <a:off x="1066800" y="4914544"/>
              <a:ext cx="3031067" cy="1233639"/>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r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eorgia" charset="0"/>
                <a:ea typeface="Georgia" charset="0"/>
                <a:cs typeface="Georgia" charset="0"/>
              </a:endParaRPr>
            </a:p>
          </p:txBody>
        </p:sp>
        <p:sp>
          <p:nvSpPr>
            <p:cNvPr id="35" name="Rectangle 34"/>
            <p:cNvSpPr/>
            <p:nvPr userDrawn="1"/>
          </p:nvSpPr>
          <p:spPr>
            <a:xfrm>
              <a:off x="457201" y="4914544"/>
              <a:ext cx="609599" cy="1233639"/>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5000" b="0" i="0" u="none" strike="noStrike" kern="1200" cap="none" spc="0" normalizeH="0" baseline="0" noProof="0">
                <a:ln>
                  <a:noFill/>
                </a:ln>
                <a:solidFill>
                  <a:srgbClr val="FFFFFF"/>
                </a:solidFill>
                <a:effectLst/>
                <a:uLnTx/>
                <a:uFillTx/>
                <a:latin typeface="Calibri" charset="0"/>
                <a:ea typeface="Calibri" charset="0"/>
                <a:cs typeface="Calibri" charset="0"/>
              </a:endParaRPr>
            </a:p>
          </p:txBody>
        </p:sp>
      </p:grpSp>
      <p:grpSp>
        <p:nvGrpSpPr>
          <p:cNvPr id="44" name="Group 43"/>
          <p:cNvGrpSpPr/>
          <p:nvPr userDrawn="1"/>
        </p:nvGrpSpPr>
        <p:grpSpPr>
          <a:xfrm>
            <a:off x="457202" y="4512818"/>
            <a:ext cx="11275805" cy="800456"/>
            <a:chOff x="457201" y="3486665"/>
            <a:chExt cx="11275805" cy="1233639"/>
          </a:xfrm>
        </p:grpSpPr>
        <p:sp>
          <p:nvSpPr>
            <p:cNvPr id="45" name="Rectangle 44"/>
            <p:cNvSpPr/>
            <p:nvPr userDrawn="1"/>
          </p:nvSpPr>
          <p:spPr>
            <a:xfrm>
              <a:off x="4097868" y="3486665"/>
              <a:ext cx="7635138" cy="1233639"/>
            </a:xfrm>
            <a:prstGeom prst="rect">
              <a:avLst/>
            </a:prstGeom>
            <a:solidFill>
              <a:srgbClr val="EBECEE"/>
            </a:solidFill>
            <a:ln>
              <a:noFill/>
            </a:ln>
          </p:spPr>
          <p:style>
            <a:lnRef idx="2">
              <a:schemeClr val="accent1">
                <a:shade val="50000"/>
              </a:schemeClr>
            </a:lnRef>
            <a:fillRef idx="1">
              <a:schemeClr val="accent1"/>
            </a:fillRef>
            <a:effectRef idx="0">
              <a:schemeClr val="accent1"/>
            </a:effectRef>
            <a:fontRef idx="minor">
              <a:schemeClr val="lt1"/>
            </a:fontRef>
          </p:style>
          <p:txBody>
            <a:bodyPr lIns="64008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Calibri" charset="0"/>
                <a:ea typeface="Calibri" charset="0"/>
                <a:cs typeface="Calibri" charset="0"/>
              </a:endParaRPr>
            </a:p>
          </p:txBody>
        </p:sp>
        <p:sp>
          <p:nvSpPr>
            <p:cNvPr id="46" name="Parallelogram 45"/>
            <p:cNvSpPr/>
            <p:nvPr userDrawn="1"/>
          </p:nvSpPr>
          <p:spPr>
            <a:xfrm>
              <a:off x="3617383" y="3486665"/>
              <a:ext cx="960968" cy="1233639"/>
            </a:xfrm>
            <a:prstGeom prst="parallelogram">
              <a:avLst>
                <a:gd name="adj" fmla="val 49097"/>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47" name="Rectangle 46"/>
            <p:cNvSpPr/>
            <p:nvPr userDrawn="1"/>
          </p:nvSpPr>
          <p:spPr>
            <a:xfrm>
              <a:off x="1066800" y="3486665"/>
              <a:ext cx="3031067" cy="123363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r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eorgia" charset="0"/>
                <a:ea typeface="Georgia" charset="0"/>
                <a:cs typeface="Georgia" charset="0"/>
              </a:endParaRPr>
            </a:p>
          </p:txBody>
        </p:sp>
        <p:sp>
          <p:nvSpPr>
            <p:cNvPr id="48" name="Rectangle 47"/>
            <p:cNvSpPr/>
            <p:nvPr userDrawn="1"/>
          </p:nvSpPr>
          <p:spPr>
            <a:xfrm>
              <a:off x="457201" y="3486665"/>
              <a:ext cx="609599" cy="123363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5000" b="0" i="0" u="none" strike="noStrike" kern="1200" cap="none" spc="0" normalizeH="0" baseline="0" noProof="0">
                <a:ln>
                  <a:noFill/>
                </a:ln>
                <a:solidFill>
                  <a:srgbClr val="FFFFFF"/>
                </a:solidFill>
                <a:effectLst/>
                <a:uLnTx/>
                <a:uFillTx/>
                <a:latin typeface="Calibri" charset="0"/>
                <a:ea typeface="Calibri" charset="0"/>
                <a:cs typeface="Calibri" charset="0"/>
              </a:endParaRPr>
            </a:p>
          </p:txBody>
        </p:sp>
      </p:grpSp>
      <p:grpSp>
        <p:nvGrpSpPr>
          <p:cNvPr id="49" name="Group 48"/>
          <p:cNvGrpSpPr/>
          <p:nvPr userDrawn="1"/>
        </p:nvGrpSpPr>
        <p:grpSpPr>
          <a:xfrm>
            <a:off x="457202" y="5369423"/>
            <a:ext cx="11275805" cy="800456"/>
            <a:chOff x="457201" y="4914544"/>
            <a:chExt cx="11275805" cy="1233639"/>
          </a:xfrm>
        </p:grpSpPr>
        <p:sp>
          <p:nvSpPr>
            <p:cNvPr id="50" name="Rectangle 49"/>
            <p:cNvSpPr/>
            <p:nvPr userDrawn="1"/>
          </p:nvSpPr>
          <p:spPr>
            <a:xfrm>
              <a:off x="4097868" y="4914544"/>
              <a:ext cx="7635138" cy="1233639"/>
            </a:xfrm>
            <a:prstGeom prst="rect">
              <a:avLst/>
            </a:prstGeom>
            <a:solidFill>
              <a:srgbClr val="EBECEE"/>
            </a:solidFill>
            <a:ln>
              <a:noFill/>
            </a:ln>
          </p:spPr>
          <p:style>
            <a:lnRef idx="2">
              <a:schemeClr val="accent1">
                <a:shade val="50000"/>
              </a:schemeClr>
            </a:lnRef>
            <a:fillRef idx="1">
              <a:schemeClr val="accent1"/>
            </a:fillRef>
            <a:effectRef idx="0">
              <a:schemeClr val="accent1"/>
            </a:effectRef>
            <a:fontRef idx="minor">
              <a:schemeClr val="lt1"/>
            </a:fontRef>
          </p:style>
          <p:txBody>
            <a:bodyPr lIns="64008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Calibri" charset="0"/>
                <a:ea typeface="Calibri" charset="0"/>
                <a:cs typeface="Calibri" charset="0"/>
              </a:endParaRPr>
            </a:p>
          </p:txBody>
        </p:sp>
        <p:sp>
          <p:nvSpPr>
            <p:cNvPr id="51" name="Parallelogram 50"/>
            <p:cNvSpPr/>
            <p:nvPr userDrawn="1"/>
          </p:nvSpPr>
          <p:spPr>
            <a:xfrm>
              <a:off x="3617383" y="4914544"/>
              <a:ext cx="960968" cy="1233639"/>
            </a:xfrm>
            <a:prstGeom prst="parallelogram">
              <a:avLst>
                <a:gd name="adj" fmla="val 49097"/>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52" name="Rectangle 51"/>
            <p:cNvSpPr/>
            <p:nvPr userDrawn="1"/>
          </p:nvSpPr>
          <p:spPr>
            <a:xfrm>
              <a:off x="1066800" y="4914544"/>
              <a:ext cx="3031067" cy="1233639"/>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r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eorgia" charset="0"/>
                <a:ea typeface="Georgia" charset="0"/>
                <a:cs typeface="Georgia" charset="0"/>
              </a:endParaRPr>
            </a:p>
          </p:txBody>
        </p:sp>
        <p:sp>
          <p:nvSpPr>
            <p:cNvPr id="53" name="Rectangle 52"/>
            <p:cNvSpPr/>
            <p:nvPr userDrawn="1"/>
          </p:nvSpPr>
          <p:spPr>
            <a:xfrm>
              <a:off x="457201" y="4914544"/>
              <a:ext cx="609599" cy="1233639"/>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5000" b="0" i="0" u="none" strike="noStrike" kern="1200" cap="none" spc="0" normalizeH="0" baseline="0" noProof="0">
                <a:ln>
                  <a:noFill/>
                </a:ln>
                <a:solidFill>
                  <a:srgbClr val="FFFFFF"/>
                </a:solidFill>
                <a:effectLst/>
                <a:uLnTx/>
                <a:uFillTx/>
                <a:latin typeface="Calibri" charset="0"/>
                <a:ea typeface="Calibri" charset="0"/>
                <a:cs typeface="Calibri" charset="0"/>
              </a:endParaRPr>
            </a:p>
          </p:txBody>
        </p:sp>
      </p:grpSp>
      <p:sp>
        <p:nvSpPr>
          <p:cNvPr id="54" name="Text Placeholder 3"/>
          <p:cNvSpPr>
            <a:spLocks noGrp="1"/>
          </p:cNvSpPr>
          <p:nvPr>
            <p:ph type="body" sz="quarter" idx="13" hasCustomPrompt="1"/>
          </p:nvPr>
        </p:nvSpPr>
        <p:spPr>
          <a:xfrm>
            <a:off x="457201" y="2019554"/>
            <a:ext cx="619763" cy="571440"/>
          </a:xfrm>
          <a:prstGeom prst="rect">
            <a:avLst/>
          </a:prstGeom>
        </p:spPr>
        <p:txBody>
          <a:bodyPr anchor="ctr"/>
          <a:lstStyle>
            <a:lvl1pPr algn="ctr">
              <a:defRPr sz="5400">
                <a:solidFill>
                  <a:schemeClr val="bg1"/>
                </a:solidFill>
              </a:defRPr>
            </a:lvl1pPr>
          </a:lstStyle>
          <a:p>
            <a:pPr lvl="0"/>
            <a:r>
              <a:rPr lang="en-US"/>
              <a:t>1</a:t>
            </a:r>
            <a:endParaRPr lang="en-IN"/>
          </a:p>
        </p:txBody>
      </p:sp>
      <p:sp>
        <p:nvSpPr>
          <p:cNvPr id="55" name="Text Placeholder 5"/>
          <p:cNvSpPr>
            <a:spLocks noGrp="1"/>
          </p:cNvSpPr>
          <p:nvPr>
            <p:ph type="body" sz="quarter" idx="18" hasCustomPrompt="1"/>
          </p:nvPr>
        </p:nvSpPr>
        <p:spPr>
          <a:xfrm>
            <a:off x="1219200" y="2055041"/>
            <a:ext cx="3200400" cy="576391"/>
          </a:xfrm>
          <a:prstGeom prst="rect">
            <a:avLst/>
          </a:prstGeom>
        </p:spPr>
        <p:txBody>
          <a:bodyPr anchor="ctr"/>
          <a:lstStyle>
            <a:lvl1pP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endParaRPr lang="en-US"/>
          </a:p>
        </p:txBody>
      </p:sp>
      <p:sp>
        <p:nvSpPr>
          <p:cNvPr id="56" name="Text Placeholder 5"/>
          <p:cNvSpPr>
            <a:spLocks noGrp="1"/>
          </p:cNvSpPr>
          <p:nvPr>
            <p:ph type="body" sz="quarter" idx="21" hasCustomPrompt="1"/>
          </p:nvPr>
        </p:nvSpPr>
        <p:spPr>
          <a:xfrm>
            <a:off x="4796528" y="2055041"/>
            <a:ext cx="6709673" cy="576391"/>
          </a:xfrm>
          <a:prstGeom prst="rect">
            <a:avLst/>
          </a:prstGeom>
        </p:spPr>
        <p:txBody>
          <a:bodyPr anchor="ctr"/>
          <a:lstStyle>
            <a:lvl1pPr>
              <a:defRPr sz="140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 </a:t>
            </a:r>
            <a:r>
              <a:rPr lang="en-US" err="1"/>
              <a:t>Ut</a:t>
            </a:r>
            <a:r>
              <a:rPr lang="en-US"/>
              <a:t> </a:t>
            </a:r>
            <a:r>
              <a:rPr lang="en-US" err="1"/>
              <a:t>enim</a:t>
            </a:r>
            <a:r>
              <a:rPr lang="en-US"/>
              <a:t> ad minim </a:t>
            </a:r>
            <a:r>
              <a:rPr lang="en-US" err="1"/>
              <a:t>veniam</a:t>
            </a:r>
            <a:endParaRPr lang="en-US"/>
          </a:p>
        </p:txBody>
      </p:sp>
      <p:sp>
        <p:nvSpPr>
          <p:cNvPr id="57" name="Text Placeholder 3"/>
          <p:cNvSpPr>
            <a:spLocks noGrp="1"/>
          </p:cNvSpPr>
          <p:nvPr>
            <p:ph type="body" sz="quarter" idx="22" hasCustomPrompt="1"/>
          </p:nvPr>
        </p:nvSpPr>
        <p:spPr>
          <a:xfrm>
            <a:off x="457201" y="2856546"/>
            <a:ext cx="619763" cy="571440"/>
          </a:xfrm>
          <a:prstGeom prst="rect">
            <a:avLst/>
          </a:prstGeom>
        </p:spPr>
        <p:txBody>
          <a:bodyPr anchor="ctr"/>
          <a:lstStyle>
            <a:lvl1pPr algn="ctr">
              <a:defRPr sz="5400">
                <a:solidFill>
                  <a:schemeClr val="bg1"/>
                </a:solidFill>
              </a:defRPr>
            </a:lvl1pPr>
          </a:lstStyle>
          <a:p>
            <a:pPr lvl="0"/>
            <a:r>
              <a:rPr lang="en-US"/>
              <a:t>2</a:t>
            </a:r>
            <a:endParaRPr lang="en-IN"/>
          </a:p>
        </p:txBody>
      </p:sp>
      <p:sp>
        <p:nvSpPr>
          <p:cNvPr id="58" name="Text Placeholder 5"/>
          <p:cNvSpPr>
            <a:spLocks noGrp="1"/>
          </p:cNvSpPr>
          <p:nvPr>
            <p:ph type="body" sz="quarter" idx="23" hasCustomPrompt="1"/>
          </p:nvPr>
        </p:nvSpPr>
        <p:spPr>
          <a:xfrm>
            <a:off x="1219200" y="2919040"/>
            <a:ext cx="3200400" cy="576391"/>
          </a:xfrm>
          <a:prstGeom prst="rect">
            <a:avLst/>
          </a:prstGeom>
        </p:spPr>
        <p:txBody>
          <a:bodyPr anchor="ctr"/>
          <a:lstStyle>
            <a:lvl1pP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endParaRPr lang="en-US"/>
          </a:p>
        </p:txBody>
      </p:sp>
      <p:sp>
        <p:nvSpPr>
          <p:cNvPr id="59" name="Text Placeholder 5"/>
          <p:cNvSpPr>
            <a:spLocks noGrp="1"/>
          </p:cNvSpPr>
          <p:nvPr>
            <p:ph type="body" sz="quarter" idx="24" hasCustomPrompt="1"/>
          </p:nvPr>
        </p:nvSpPr>
        <p:spPr>
          <a:xfrm>
            <a:off x="4796528" y="2919040"/>
            <a:ext cx="6709673" cy="576391"/>
          </a:xfrm>
          <a:prstGeom prst="rect">
            <a:avLst/>
          </a:prstGeom>
        </p:spPr>
        <p:txBody>
          <a:bodyPr anchor="ctr"/>
          <a:lstStyle>
            <a:lvl1pPr>
              <a:defRPr sz="140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 </a:t>
            </a:r>
            <a:r>
              <a:rPr lang="en-US" err="1"/>
              <a:t>Ut</a:t>
            </a:r>
            <a:r>
              <a:rPr lang="en-US"/>
              <a:t> </a:t>
            </a:r>
            <a:r>
              <a:rPr lang="en-US" err="1"/>
              <a:t>enim</a:t>
            </a:r>
            <a:r>
              <a:rPr lang="en-US"/>
              <a:t> ad minim </a:t>
            </a:r>
            <a:r>
              <a:rPr lang="en-US" err="1"/>
              <a:t>veniam</a:t>
            </a:r>
            <a:endParaRPr lang="en-US"/>
          </a:p>
        </p:txBody>
      </p:sp>
      <p:sp>
        <p:nvSpPr>
          <p:cNvPr id="60" name="Text Placeholder 3"/>
          <p:cNvSpPr>
            <a:spLocks noGrp="1"/>
          </p:cNvSpPr>
          <p:nvPr>
            <p:ph type="body" sz="quarter" idx="25" hasCustomPrompt="1"/>
          </p:nvPr>
        </p:nvSpPr>
        <p:spPr>
          <a:xfrm>
            <a:off x="457201" y="3671005"/>
            <a:ext cx="619763" cy="571440"/>
          </a:xfrm>
          <a:prstGeom prst="rect">
            <a:avLst/>
          </a:prstGeom>
        </p:spPr>
        <p:txBody>
          <a:bodyPr anchor="ctr"/>
          <a:lstStyle>
            <a:lvl1pPr algn="ctr">
              <a:defRPr sz="5400">
                <a:solidFill>
                  <a:schemeClr val="bg1"/>
                </a:solidFill>
              </a:defRPr>
            </a:lvl1pPr>
          </a:lstStyle>
          <a:p>
            <a:pPr lvl="0"/>
            <a:r>
              <a:rPr lang="en-US"/>
              <a:t>3</a:t>
            </a:r>
            <a:endParaRPr lang="en-IN"/>
          </a:p>
        </p:txBody>
      </p:sp>
      <p:sp>
        <p:nvSpPr>
          <p:cNvPr id="61" name="Text Placeholder 5"/>
          <p:cNvSpPr>
            <a:spLocks noGrp="1"/>
          </p:cNvSpPr>
          <p:nvPr>
            <p:ph type="body" sz="quarter" idx="26" hasCustomPrompt="1"/>
          </p:nvPr>
        </p:nvSpPr>
        <p:spPr>
          <a:xfrm>
            <a:off x="1219200" y="3775644"/>
            <a:ext cx="3200400" cy="576391"/>
          </a:xfrm>
          <a:prstGeom prst="rect">
            <a:avLst/>
          </a:prstGeom>
        </p:spPr>
        <p:txBody>
          <a:bodyPr anchor="ctr"/>
          <a:lstStyle>
            <a:lvl1pP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endParaRPr lang="en-US"/>
          </a:p>
        </p:txBody>
      </p:sp>
      <p:sp>
        <p:nvSpPr>
          <p:cNvPr id="62" name="Text Placeholder 5"/>
          <p:cNvSpPr>
            <a:spLocks noGrp="1"/>
          </p:cNvSpPr>
          <p:nvPr>
            <p:ph type="body" sz="quarter" idx="27" hasCustomPrompt="1"/>
          </p:nvPr>
        </p:nvSpPr>
        <p:spPr>
          <a:xfrm>
            <a:off x="4796528" y="3775644"/>
            <a:ext cx="6709673" cy="576391"/>
          </a:xfrm>
          <a:prstGeom prst="rect">
            <a:avLst/>
          </a:prstGeom>
        </p:spPr>
        <p:txBody>
          <a:bodyPr anchor="ctr"/>
          <a:lstStyle>
            <a:lvl1pPr>
              <a:defRPr sz="140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 </a:t>
            </a:r>
            <a:r>
              <a:rPr lang="en-US" err="1"/>
              <a:t>Ut</a:t>
            </a:r>
            <a:r>
              <a:rPr lang="en-US"/>
              <a:t> </a:t>
            </a:r>
            <a:r>
              <a:rPr lang="en-US" err="1"/>
              <a:t>enim</a:t>
            </a:r>
            <a:r>
              <a:rPr lang="en-US"/>
              <a:t> ad minim </a:t>
            </a:r>
            <a:r>
              <a:rPr lang="en-US" err="1"/>
              <a:t>veniam</a:t>
            </a:r>
            <a:endParaRPr lang="en-US"/>
          </a:p>
        </p:txBody>
      </p:sp>
      <p:sp>
        <p:nvSpPr>
          <p:cNvPr id="63" name="Text Placeholder 3"/>
          <p:cNvSpPr>
            <a:spLocks noGrp="1"/>
          </p:cNvSpPr>
          <p:nvPr>
            <p:ph type="body" sz="quarter" idx="28" hasCustomPrompt="1"/>
          </p:nvPr>
        </p:nvSpPr>
        <p:spPr>
          <a:xfrm>
            <a:off x="457201" y="4514555"/>
            <a:ext cx="619763" cy="571440"/>
          </a:xfrm>
          <a:prstGeom prst="rect">
            <a:avLst/>
          </a:prstGeom>
        </p:spPr>
        <p:txBody>
          <a:bodyPr anchor="ctr"/>
          <a:lstStyle>
            <a:lvl1pPr algn="ctr">
              <a:defRPr sz="5400">
                <a:solidFill>
                  <a:schemeClr val="bg1"/>
                </a:solidFill>
              </a:defRPr>
            </a:lvl1pPr>
          </a:lstStyle>
          <a:p>
            <a:pPr lvl="0"/>
            <a:r>
              <a:rPr lang="en-US"/>
              <a:t>4</a:t>
            </a:r>
            <a:endParaRPr lang="en-IN"/>
          </a:p>
        </p:txBody>
      </p:sp>
      <p:sp>
        <p:nvSpPr>
          <p:cNvPr id="64" name="Text Placeholder 5"/>
          <p:cNvSpPr>
            <a:spLocks noGrp="1"/>
          </p:cNvSpPr>
          <p:nvPr>
            <p:ph type="body" sz="quarter" idx="29" hasCustomPrompt="1"/>
          </p:nvPr>
        </p:nvSpPr>
        <p:spPr>
          <a:xfrm>
            <a:off x="1219200" y="4632248"/>
            <a:ext cx="3200400" cy="576391"/>
          </a:xfrm>
          <a:prstGeom prst="rect">
            <a:avLst/>
          </a:prstGeom>
        </p:spPr>
        <p:txBody>
          <a:bodyPr anchor="ctr"/>
          <a:lstStyle>
            <a:lvl1pP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endParaRPr lang="en-US"/>
          </a:p>
        </p:txBody>
      </p:sp>
      <p:sp>
        <p:nvSpPr>
          <p:cNvPr id="65" name="Text Placeholder 5"/>
          <p:cNvSpPr>
            <a:spLocks noGrp="1"/>
          </p:cNvSpPr>
          <p:nvPr>
            <p:ph type="body" sz="quarter" idx="30" hasCustomPrompt="1"/>
          </p:nvPr>
        </p:nvSpPr>
        <p:spPr>
          <a:xfrm>
            <a:off x="4796528" y="4632248"/>
            <a:ext cx="6709673" cy="576391"/>
          </a:xfrm>
          <a:prstGeom prst="rect">
            <a:avLst/>
          </a:prstGeom>
        </p:spPr>
        <p:txBody>
          <a:bodyPr anchor="ctr"/>
          <a:lstStyle>
            <a:lvl1pPr>
              <a:defRPr sz="140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 </a:t>
            </a:r>
            <a:r>
              <a:rPr lang="en-US" err="1"/>
              <a:t>Ut</a:t>
            </a:r>
            <a:r>
              <a:rPr lang="en-US"/>
              <a:t> </a:t>
            </a:r>
            <a:r>
              <a:rPr lang="en-US" err="1"/>
              <a:t>enim</a:t>
            </a:r>
            <a:r>
              <a:rPr lang="en-US"/>
              <a:t> ad minim </a:t>
            </a:r>
            <a:r>
              <a:rPr lang="en-US" err="1"/>
              <a:t>veniam</a:t>
            </a:r>
            <a:endParaRPr lang="en-US"/>
          </a:p>
        </p:txBody>
      </p:sp>
      <p:sp>
        <p:nvSpPr>
          <p:cNvPr id="67" name="Text Placeholder 5"/>
          <p:cNvSpPr>
            <a:spLocks noGrp="1"/>
          </p:cNvSpPr>
          <p:nvPr>
            <p:ph type="body" sz="quarter" idx="32" hasCustomPrompt="1"/>
          </p:nvPr>
        </p:nvSpPr>
        <p:spPr>
          <a:xfrm>
            <a:off x="1219200" y="5483539"/>
            <a:ext cx="3200400" cy="576391"/>
          </a:xfrm>
          <a:prstGeom prst="rect">
            <a:avLst/>
          </a:prstGeom>
        </p:spPr>
        <p:txBody>
          <a:bodyPr anchor="ctr"/>
          <a:lstStyle>
            <a:lvl1pP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endParaRPr lang="en-US"/>
          </a:p>
        </p:txBody>
      </p:sp>
      <p:sp>
        <p:nvSpPr>
          <p:cNvPr id="68" name="Text Placeholder 5"/>
          <p:cNvSpPr>
            <a:spLocks noGrp="1"/>
          </p:cNvSpPr>
          <p:nvPr>
            <p:ph type="body" sz="quarter" idx="33" hasCustomPrompt="1"/>
          </p:nvPr>
        </p:nvSpPr>
        <p:spPr>
          <a:xfrm>
            <a:off x="4796528" y="5483539"/>
            <a:ext cx="6709673" cy="576391"/>
          </a:xfrm>
          <a:prstGeom prst="rect">
            <a:avLst/>
          </a:prstGeom>
        </p:spPr>
        <p:txBody>
          <a:bodyPr anchor="ctr"/>
          <a:lstStyle>
            <a:lvl1pPr>
              <a:defRPr sz="140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 </a:t>
            </a:r>
            <a:r>
              <a:rPr lang="en-US" err="1"/>
              <a:t>Ut</a:t>
            </a:r>
            <a:r>
              <a:rPr lang="en-US"/>
              <a:t> </a:t>
            </a:r>
            <a:r>
              <a:rPr lang="en-US" err="1"/>
              <a:t>enim</a:t>
            </a:r>
            <a:r>
              <a:rPr lang="en-US"/>
              <a:t> ad minim </a:t>
            </a:r>
            <a:r>
              <a:rPr lang="en-US" err="1"/>
              <a:t>veniam</a:t>
            </a:r>
            <a:endParaRPr lang="en-US"/>
          </a:p>
        </p:txBody>
      </p:sp>
      <p:sp>
        <p:nvSpPr>
          <p:cNvPr id="71" name="Text Placeholder 3"/>
          <p:cNvSpPr>
            <a:spLocks noGrp="1"/>
          </p:cNvSpPr>
          <p:nvPr>
            <p:ph type="body" sz="quarter" idx="34" hasCustomPrompt="1"/>
          </p:nvPr>
        </p:nvSpPr>
        <p:spPr>
          <a:xfrm>
            <a:off x="457201" y="5363404"/>
            <a:ext cx="619763" cy="571440"/>
          </a:xfrm>
          <a:prstGeom prst="rect">
            <a:avLst/>
          </a:prstGeom>
        </p:spPr>
        <p:txBody>
          <a:bodyPr anchor="ctr"/>
          <a:lstStyle>
            <a:lvl1pPr algn="ctr">
              <a:defRPr sz="5400">
                <a:solidFill>
                  <a:schemeClr val="bg1"/>
                </a:solidFill>
              </a:defRPr>
            </a:lvl1pPr>
          </a:lstStyle>
          <a:p>
            <a:pPr lvl="0"/>
            <a:r>
              <a:rPr lang="en-US"/>
              <a:t>5</a:t>
            </a:r>
            <a:endParaRPr lang="en-IN"/>
          </a:p>
        </p:txBody>
      </p:sp>
      <p:pic>
        <p:nvPicPr>
          <p:cNvPr id="66"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94219" y="6463445"/>
            <a:ext cx="838200" cy="308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53644730"/>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Graphics with Content for 4 Dimensions">
    <p:spTree>
      <p:nvGrpSpPr>
        <p:cNvPr id="1" name=""/>
        <p:cNvGrpSpPr/>
        <p:nvPr/>
      </p:nvGrpSpPr>
      <p:grpSpPr>
        <a:xfrm>
          <a:off x="0" y="0"/>
          <a:ext cx="0" cy="0"/>
          <a:chOff x="0" y="0"/>
          <a:chExt cx="0" cy="0"/>
        </a:xfrm>
      </p:grpSpPr>
      <p:sp>
        <p:nvSpPr>
          <p:cNvPr id="14" name="Text Placeholder 22"/>
          <p:cNvSpPr>
            <a:spLocks noGrp="1"/>
          </p:cNvSpPr>
          <p:nvPr>
            <p:ph type="body" sz="quarter" idx="11" hasCustomPrompt="1"/>
          </p:nvPr>
        </p:nvSpPr>
        <p:spPr>
          <a:xfrm>
            <a:off x="460744" y="471715"/>
            <a:ext cx="7235456" cy="533400"/>
          </a:xfrm>
          <a:prstGeom prst="rect">
            <a:avLst/>
          </a:prstGeom>
        </p:spPr>
        <p:txBody>
          <a:bodyPr lIns="0" anchor="ctr"/>
          <a:lstStyle>
            <a:lvl1pPr>
              <a:defRPr sz="3000" baseline="0">
                <a:solidFill>
                  <a:srgbClr val="063161"/>
                </a:solidFill>
                <a:latin typeface="Georgia" panose="02040502050405020303" pitchFamily="18" charset="0"/>
              </a:defRPr>
            </a:lvl1pPr>
          </a:lstStyle>
          <a:p>
            <a:pPr lvl="0"/>
            <a:r>
              <a:rPr lang="en-IN"/>
              <a:t>Content slide title goes here</a:t>
            </a:r>
            <a:endParaRPr lang="en-US"/>
          </a:p>
        </p:txBody>
      </p:sp>
      <p:sp>
        <p:nvSpPr>
          <p:cNvPr id="15" name="Text Placeholder 22"/>
          <p:cNvSpPr>
            <a:spLocks noGrp="1"/>
          </p:cNvSpPr>
          <p:nvPr>
            <p:ph type="body" sz="quarter" idx="12" hasCustomPrompt="1"/>
          </p:nvPr>
        </p:nvSpPr>
        <p:spPr>
          <a:xfrm>
            <a:off x="460744" y="976087"/>
            <a:ext cx="9673856" cy="533400"/>
          </a:xfrm>
          <a:prstGeom prst="rect">
            <a:avLst/>
          </a:prstGeom>
        </p:spPr>
        <p:txBody>
          <a:bodyPr lIns="0" anchor="ctr"/>
          <a:lstStyle>
            <a:lvl1pPr>
              <a:defRPr sz="2200">
                <a:solidFill>
                  <a:srgbClr val="063161"/>
                </a:solidFill>
                <a:latin typeface="Georgia" panose="02040502050405020303" pitchFamily="18" charset="0"/>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endParaRPr lang="en-US"/>
          </a:p>
        </p:txBody>
      </p:sp>
      <p:sp>
        <p:nvSpPr>
          <p:cNvPr id="16" name="Slide Number Placeholder 5"/>
          <p:cNvSpPr txBox="1">
            <a:spLocks/>
          </p:cNvSpPr>
          <p:nvPr userDrawn="1"/>
        </p:nvSpPr>
        <p:spPr>
          <a:xfrm>
            <a:off x="464595" y="6546567"/>
            <a:ext cx="682256" cy="215444"/>
          </a:xfrm>
          <a:prstGeom prst="rect">
            <a:avLst/>
          </a:prstGeom>
        </p:spPr>
        <p:txBody>
          <a:bodyPr lIns="0" tIns="0" rIns="0" bIns="0" anchor="ctr">
            <a:noAutofit/>
          </a:bodyPr>
          <a:lstStyle>
            <a:defPPr>
              <a:defRPr lang="en-US"/>
            </a:defPPr>
            <a:lvl1pPr marL="0" algn="l" defTabSz="914400" rtl="0" eaLnBrk="1" latinLnBrk="0" hangingPunct="1">
              <a:defRPr sz="800" kern="1200">
                <a:solidFill>
                  <a:srgbClr val="053061"/>
                </a:solidFill>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285110E-A93C-E24B-BA01-8EFF0EF70079}" type="slidenum">
              <a:rPr lang="en-US" sz="800" b="1" smtClean="0">
                <a:solidFill>
                  <a:schemeClr val="tx1"/>
                </a:solidFill>
                <a:latin typeface="+mn-lt"/>
              </a:rPr>
              <a:pPr/>
              <a:t>‹#›</a:t>
            </a:fld>
            <a:endParaRPr lang="en-US" sz="800" b="1">
              <a:solidFill>
                <a:schemeClr val="tx1"/>
              </a:solidFill>
              <a:latin typeface="+mn-lt"/>
            </a:endParaRPr>
          </a:p>
        </p:txBody>
      </p:sp>
      <p:sp>
        <p:nvSpPr>
          <p:cNvPr id="17" name="TextBox 16"/>
          <p:cNvSpPr txBox="1"/>
          <p:nvPr userDrawn="1"/>
        </p:nvSpPr>
        <p:spPr>
          <a:xfrm>
            <a:off x="805723" y="6546567"/>
            <a:ext cx="2361408" cy="215444"/>
          </a:xfrm>
          <a:prstGeom prst="rect">
            <a:avLst/>
          </a:prstGeom>
          <a:noFill/>
        </p:spPr>
        <p:txBody>
          <a:bodyPr wrap="square" lIns="0" tIns="0" rIns="0" bIns="0" rtlCol="0" anchor="ctr">
            <a:noAutofit/>
          </a:bodyPr>
          <a:lstStyle/>
          <a:p>
            <a:r>
              <a:rPr lang="en-US" sz="800">
                <a:solidFill>
                  <a:schemeClr val="tx1"/>
                </a:solidFill>
                <a:latin typeface="+mn-lt"/>
                <a:ea typeface="Georgia" charset="0"/>
                <a:cs typeface="Georgia" charset="0"/>
              </a:rPr>
              <a:t>© 2019 Copyright Genpact. All Rights Reserved.</a:t>
            </a:r>
          </a:p>
        </p:txBody>
      </p:sp>
      <p:pic>
        <p:nvPicPr>
          <p:cNvPr id="29" name="Picture 2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981451" y="1905000"/>
            <a:ext cx="4229100" cy="4393282"/>
          </a:xfrm>
          <a:prstGeom prst="rect">
            <a:avLst/>
          </a:prstGeom>
        </p:spPr>
      </p:pic>
      <p:sp>
        <p:nvSpPr>
          <p:cNvPr id="32" name="Text Placeholder 22"/>
          <p:cNvSpPr>
            <a:spLocks noGrp="1"/>
          </p:cNvSpPr>
          <p:nvPr>
            <p:ph type="body" sz="quarter" idx="13" hasCustomPrompt="1"/>
          </p:nvPr>
        </p:nvSpPr>
        <p:spPr>
          <a:xfrm>
            <a:off x="457200" y="2532744"/>
            <a:ext cx="3429000" cy="1371600"/>
          </a:xfrm>
          <a:prstGeom prst="rect">
            <a:avLst/>
          </a:prstGeom>
        </p:spPr>
        <p:txBody>
          <a:bodyPr lIns="0" anchor="t"/>
          <a:lstStyle>
            <a:lvl1pPr marL="0" indent="0">
              <a:lnSpc>
                <a:spcPct val="100000"/>
              </a:lnSpc>
              <a:spcAft>
                <a:spcPts val="1200"/>
              </a:spcAft>
              <a:buClr>
                <a:srgbClr val="FF545F"/>
              </a:buClr>
              <a:buFont typeface="Arial" panose="020B0604020202020204" pitchFamily="34" charset="0"/>
              <a:buNone/>
              <a:defRPr sz="1400">
                <a:solidFill>
                  <a:schemeClr val="tx1"/>
                </a:solidFill>
                <a:latin typeface="Georgia" panose="02040502050405020303" pitchFamily="18" charset="0"/>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p>
        </p:txBody>
      </p:sp>
      <p:sp>
        <p:nvSpPr>
          <p:cNvPr id="33" name="Text Placeholder 22"/>
          <p:cNvSpPr>
            <a:spLocks noGrp="1"/>
          </p:cNvSpPr>
          <p:nvPr>
            <p:ph type="body" sz="quarter" idx="14" hasCustomPrompt="1"/>
          </p:nvPr>
        </p:nvSpPr>
        <p:spPr>
          <a:xfrm>
            <a:off x="457200" y="1846944"/>
            <a:ext cx="3429000" cy="685800"/>
          </a:xfrm>
          <a:prstGeom prst="rect">
            <a:avLst/>
          </a:prstGeom>
        </p:spPr>
        <p:txBody>
          <a:bodyPr lIns="0" anchor="ctr"/>
          <a:lstStyle>
            <a:lvl1pPr marL="0" indent="0">
              <a:lnSpc>
                <a:spcPct val="100000"/>
              </a:lnSpc>
              <a:spcAft>
                <a:spcPts val="1200"/>
              </a:spcAft>
              <a:buClr>
                <a:srgbClr val="FF545F"/>
              </a:buClr>
              <a:buFont typeface="Arial" panose="020B0604020202020204" pitchFamily="34" charset="0"/>
              <a:buNone/>
              <a:defRPr sz="1800">
                <a:solidFill>
                  <a:schemeClr val="accent1"/>
                </a:solidFill>
                <a:latin typeface="Georgia" panose="02040502050405020303" pitchFamily="18" charset="0"/>
              </a:defRPr>
            </a:lvl1pPr>
          </a:lstStyle>
          <a:p>
            <a:pPr lvl="0"/>
            <a:r>
              <a:rPr lang="en-US"/>
              <a:t>Lorem ipsum dolor sit </a:t>
            </a:r>
            <a:r>
              <a:rPr lang="en-US" err="1"/>
              <a:t>amet</a:t>
            </a:r>
            <a:r>
              <a:rPr lang="en-US"/>
              <a:t>, </a:t>
            </a:r>
            <a:r>
              <a:rPr lang="en-US" err="1"/>
              <a:t>consectetur</a:t>
            </a:r>
            <a:endParaRPr lang="en-US"/>
          </a:p>
        </p:txBody>
      </p:sp>
      <p:sp>
        <p:nvSpPr>
          <p:cNvPr id="35" name="Text Placeholder 22"/>
          <p:cNvSpPr>
            <a:spLocks noGrp="1"/>
          </p:cNvSpPr>
          <p:nvPr>
            <p:ph type="body" sz="quarter" idx="15" hasCustomPrompt="1"/>
          </p:nvPr>
        </p:nvSpPr>
        <p:spPr>
          <a:xfrm>
            <a:off x="8310032" y="2532744"/>
            <a:ext cx="3429000" cy="1371600"/>
          </a:xfrm>
          <a:prstGeom prst="rect">
            <a:avLst/>
          </a:prstGeom>
        </p:spPr>
        <p:txBody>
          <a:bodyPr lIns="0" anchor="t"/>
          <a:lstStyle>
            <a:lvl1pPr marL="0" indent="0">
              <a:lnSpc>
                <a:spcPct val="100000"/>
              </a:lnSpc>
              <a:spcAft>
                <a:spcPts val="1200"/>
              </a:spcAft>
              <a:buClr>
                <a:srgbClr val="FF545F"/>
              </a:buClr>
              <a:buFont typeface="Arial" panose="020B0604020202020204" pitchFamily="34" charset="0"/>
              <a:buNone/>
              <a:defRPr sz="1400">
                <a:solidFill>
                  <a:schemeClr val="tx1"/>
                </a:solidFill>
                <a:latin typeface="Georgia" panose="02040502050405020303" pitchFamily="18" charset="0"/>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p>
        </p:txBody>
      </p:sp>
      <p:sp>
        <p:nvSpPr>
          <p:cNvPr id="36" name="Text Placeholder 22"/>
          <p:cNvSpPr>
            <a:spLocks noGrp="1"/>
          </p:cNvSpPr>
          <p:nvPr>
            <p:ph type="body" sz="quarter" idx="16" hasCustomPrompt="1"/>
          </p:nvPr>
        </p:nvSpPr>
        <p:spPr>
          <a:xfrm>
            <a:off x="8310032" y="1846944"/>
            <a:ext cx="3429000" cy="685800"/>
          </a:xfrm>
          <a:prstGeom prst="rect">
            <a:avLst/>
          </a:prstGeom>
        </p:spPr>
        <p:txBody>
          <a:bodyPr lIns="0" anchor="ctr"/>
          <a:lstStyle>
            <a:lvl1pPr marL="0" indent="0">
              <a:lnSpc>
                <a:spcPct val="100000"/>
              </a:lnSpc>
              <a:spcAft>
                <a:spcPts val="1200"/>
              </a:spcAft>
              <a:buClr>
                <a:srgbClr val="FF545F"/>
              </a:buClr>
              <a:buFont typeface="Arial" panose="020B0604020202020204" pitchFamily="34" charset="0"/>
              <a:buNone/>
              <a:defRPr sz="1800">
                <a:solidFill>
                  <a:schemeClr val="accent1"/>
                </a:solidFill>
                <a:latin typeface="Georgia" panose="02040502050405020303" pitchFamily="18" charset="0"/>
              </a:defRPr>
            </a:lvl1pPr>
          </a:lstStyle>
          <a:p>
            <a:pPr lvl="0"/>
            <a:r>
              <a:rPr lang="en-US"/>
              <a:t>Lorem ipsum dolor sit </a:t>
            </a:r>
            <a:r>
              <a:rPr lang="en-US" err="1"/>
              <a:t>amet</a:t>
            </a:r>
            <a:r>
              <a:rPr lang="en-US"/>
              <a:t>, </a:t>
            </a:r>
            <a:r>
              <a:rPr lang="en-US" err="1"/>
              <a:t>consectetur</a:t>
            </a:r>
            <a:endParaRPr lang="en-US"/>
          </a:p>
        </p:txBody>
      </p:sp>
      <p:sp>
        <p:nvSpPr>
          <p:cNvPr id="38" name="Text Placeholder 22"/>
          <p:cNvSpPr>
            <a:spLocks noGrp="1"/>
          </p:cNvSpPr>
          <p:nvPr>
            <p:ph type="body" sz="quarter" idx="17" hasCustomPrompt="1"/>
          </p:nvPr>
        </p:nvSpPr>
        <p:spPr>
          <a:xfrm>
            <a:off x="457200" y="4906978"/>
            <a:ext cx="3429000" cy="1371600"/>
          </a:xfrm>
          <a:prstGeom prst="rect">
            <a:avLst/>
          </a:prstGeom>
        </p:spPr>
        <p:txBody>
          <a:bodyPr lIns="0" anchor="t"/>
          <a:lstStyle>
            <a:lvl1pPr marL="0" indent="0">
              <a:lnSpc>
                <a:spcPct val="100000"/>
              </a:lnSpc>
              <a:spcAft>
                <a:spcPts val="1200"/>
              </a:spcAft>
              <a:buClr>
                <a:srgbClr val="FF545F"/>
              </a:buClr>
              <a:buFont typeface="Arial" panose="020B0604020202020204" pitchFamily="34" charset="0"/>
              <a:buNone/>
              <a:defRPr sz="1400">
                <a:solidFill>
                  <a:schemeClr val="tx1"/>
                </a:solidFill>
                <a:latin typeface="Georgia" panose="02040502050405020303" pitchFamily="18" charset="0"/>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p>
        </p:txBody>
      </p:sp>
      <p:sp>
        <p:nvSpPr>
          <p:cNvPr id="39" name="Text Placeholder 22"/>
          <p:cNvSpPr>
            <a:spLocks noGrp="1"/>
          </p:cNvSpPr>
          <p:nvPr>
            <p:ph type="body" sz="quarter" idx="18" hasCustomPrompt="1"/>
          </p:nvPr>
        </p:nvSpPr>
        <p:spPr>
          <a:xfrm>
            <a:off x="457200" y="4221178"/>
            <a:ext cx="3429000" cy="685800"/>
          </a:xfrm>
          <a:prstGeom prst="rect">
            <a:avLst/>
          </a:prstGeom>
        </p:spPr>
        <p:txBody>
          <a:bodyPr lIns="0" anchor="ctr"/>
          <a:lstStyle>
            <a:lvl1pPr marL="0" indent="0">
              <a:lnSpc>
                <a:spcPct val="100000"/>
              </a:lnSpc>
              <a:spcAft>
                <a:spcPts val="1200"/>
              </a:spcAft>
              <a:buClr>
                <a:srgbClr val="FF545F"/>
              </a:buClr>
              <a:buFont typeface="Arial" panose="020B0604020202020204" pitchFamily="34" charset="0"/>
              <a:buNone/>
              <a:defRPr sz="1800">
                <a:solidFill>
                  <a:schemeClr val="accent1"/>
                </a:solidFill>
                <a:latin typeface="Georgia" panose="02040502050405020303" pitchFamily="18" charset="0"/>
              </a:defRPr>
            </a:lvl1pPr>
          </a:lstStyle>
          <a:p>
            <a:pPr lvl="0"/>
            <a:r>
              <a:rPr lang="en-US"/>
              <a:t>Lorem ipsum dolor sit </a:t>
            </a:r>
            <a:r>
              <a:rPr lang="en-US" err="1"/>
              <a:t>amet</a:t>
            </a:r>
            <a:r>
              <a:rPr lang="en-US"/>
              <a:t>, </a:t>
            </a:r>
            <a:r>
              <a:rPr lang="en-US" err="1"/>
              <a:t>consectetur</a:t>
            </a:r>
            <a:endParaRPr lang="en-US"/>
          </a:p>
        </p:txBody>
      </p:sp>
      <p:sp>
        <p:nvSpPr>
          <p:cNvPr id="41" name="Text Placeholder 22"/>
          <p:cNvSpPr>
            <a:spLocks noGrp="1"/>
          </p:cNvSpPr>
          <p:nvPr>
            <p:ph type="body" sz="quarter" idx="19" hasCustomPrompt="1"/>
          </p:nvPr>
        </p:nvSpPr>
        <p:spPr>
          <a:xfrm>
            <a:off x="8310032" y="4906978"/>
            <a:ext cx="3429000" cy="1371600"/>
          </a:xfrm>
          <a:prstGeom prst="rect">
            <a:avLst/>
          </a:prstGeom>
        </p:spPr>
        <p:txBody>
          <a:bodyPr lIns="0" anchor="t"/>
          <a:lstStyle>
            <a:lvl1pPr marL="0" indent="0">
              <a:lnSpc>
                <a:spcPct val="100000"/>
              </a:lnSpc>
              <a:spcAft>
                <a:spcPts val="1200"/>
              </a:spcAft>
              <a:buClr>
                <a:srgbClr val="FF545F"/>
              </a:buClr>
              <a:buFont typeface="Arial" panose="020B0604020202020204" pitchFamily="34" charset="0"/>
              <a:buNone/>
              <a:defRPr sz="1400">
                <a:solidFill>
                  <a:schemeClr val="tx1"/>
                </a:solidFill>
                <a:latin typeface="Georgia" panose="02040502050405020303" pitchFamily="18" charset="0"/>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p>
        </p:txBody>
      </p:sp>
      <p:sp>
        <p:nvSpPr>
          <p:cNvPr id="42" name="Text Placeholder 22"/>
          <p:cNvSpPr>
            <a:spLocks noGrp="1"/>
          </p:cNvSpPr>
          <p:nvPr>
            <p:ph type="body" sz="quarter" idx="20" hasCustomPrompt="1"/>
          </p:nvPr>
        </p:nvSpPr>
        <p:spPr>
          <a:xfrm>
            <a:off x="8310032" y="4221178"/>
            <a:ext cx="3429000" cy="685800"/>
          </a:xfrm>
          <a:prstGeom prst="rect">
            <a:avLst/>
          </a:prstGeom>
        </p:spPr>
        <p:txBody>
          <a:bodyPr lIns="0" anchor="ctr"/>
          <a:lstStyle>
            <a:lvl1pPr marL="0" indent="0">
              <a:lnSpc>
                <a:spcPct val="100000"/>
              </a:lnSpc>
              <a:spcAft>
                <a:spcPts val="1200"/>
              </a:spcAft>
              <a:buClr>
                <a:srgbClr val="FF545F"/>
              </a:buClr>
              <a:buFont typeface="Arial" panose="020B0604020202020204" pitchFamily="34" charset="0"/>
              <a:buNone/>
              <a:defRPr sz="1800">
                <a:solidFill>
                  <a:schemeClr val="accent1"/>
                </a:solidFill>
                <a:latin typeface="Georgia" panose="02040502050405020303" pitchFamily="18" charset="0"/>
              </a:defRPr>
            </a:lvl1pPr>
          </a:lstStyle>
          <a:p>
            <a:pPr lvl="0"/>
            <a:r>
              <a:rPr lang="en-US"/>
              <a:t>Lorem ipsum dolor sit </a:t>
            </a:r>
            <a:r>
              <a:rPr lang="en-US" err="1"/>
              <a:t>amet</a:t>
            </a:r>
            <a:r>
              <a:rPr lang="en-US"/>
              <a:t>, </a:t>
            </a:r>
            <a:r>
              <a:rPr lang="en-US" err="1"/>
              <a:t>consectetur</a:t>
            </a:r>
            <a:endParaRPr lang="en-US"/>
          </a:p>
        </p:txBody>
      </p:sp>
      <p:sp>
        <p:nvSpPr>
          <p:cNvPr id="44" name="Text Placeholder 22"/>
          <p:cNvSpPr>
            <a:spLocks noGrp="1"/>
          </p:cNvSpPr>
          <p:nvPr>
            <p:ph type="body" sz="quarter" idx="21" hasCustomPrompt="1"/>
          </p:nvPr>
        </p:nvSpPr>
        <p:spPr>
          <a:xfrm rot="19402216">
            <a:off x="4526147" y="2699115"/>
            <a:ext cx="1543051" cy="986851"/>
          </a:xfrm>
          <a:prstGeom prst="rect">
            <a:avLst/>
          </a:prstGeom>
        </p:spPr>
        <p:txBody>
          <a:bodyPr anchor="ctr"/>
          <a:lstStyle>
            <a:lvl1pPr marL="0" indent="0" algn="ctr">
              <a:lnSpc>
                <a:spcPct val="100000"/>
              </a:lnSpc>
              <a:spcAft>
                <a:spcPts val="1200"/>
              </a:spcAft>
              <a:buClr>
                <a:srgbClr val="FF545F"/>
              </a:buClr>
              <a:buFont typeface="Arial" panose="020B0604020202020204" pitchFamily="34" charset="0"/>
              <a:buNone/>
              <a:defRPr sz="1400" b="1">
                <a:solidFill>
                  <a:schemeClr val="bg1"/>
                </a:solidFill>
                <a:latin typeface="Georgia" panose="02040502050405020303" pitchFamily="18" charset="0"/>
              </a:defRPr>
            </a:lvl1pPr>
          </a:lstStyle>
          <a:p>
            <a:pPr lvl="0"/>
            <a:r>
              <a:rPr lang="en-US"/>
              <a:t>Lorem ipsum dolor sit</a:t>
            </a:r>
          </a:p>
        </p:txBody>
      </p:sp>
      <p:sp>
        <p:nvSpPr>
          <p:cNvPr id="45" name="Text Placeholder 22"/>
          <p:cNvSpPr>
            <a:spLocks noGrp="1"/>
          </p:cNvSpPr>
          <p:nvPr>
            <p:ph type="body" sz="quarter" idx="22" hasCustomPrompt="1"/>
          </p:nvPr>
        </p:nvSpPr>
        <p:spPr>
          <a:xfrm rot="1800000">
            <a:off x="6086947" y="2655895"/>
            <a:ext cx="1543051" cy="986851"/>
          </a:xfrm>
          <a:prstGeom prst="rect">
            <a:avLst/>
          </a:prstGeom>
        </p:spPr>
        <p:txBody>
          <a:bodyPr anchor="ctr"/>
          <a:lstStyle>
            <a:lvl1pPr marL="0" indent="0" algn="ctr">
              <a:lnSpc>
                <a:spcPct val="100000"/>
              </a:lnSpc>
              <a:spcAft>
                <a:spcPts val="1200"/>
              </a:spcAft>
              <a:buClr>
                <a:srgbClr val="FF545F"/>
              </a:buClr>
              <a:buFont typeface="Arial" panose="020B0604020202020204" pitchFamily="34" charset="0"/>
              <a:buNone/>
              <a:defRPr sz="1400" b="1">
                <a:solidFill>
                  <a:schemeClr val="bg1"/>
                </a:solidFill>
                <a:latin typeface="Georgia" panose="02040502050405020303" pitchFamily="18" charset="0"/>
              </a:defRPr>
            </a:lvl1pPr>
          </a:lstStyle>
          <a:p>
            <a:pPr lvl="0"/>
            <a:r>
              <a:rPr lang="en-US"/>
              <a:t>Lorem ipsum dolor sit</a:t>
            </a:r>
          </a:p>
        </p:txBody>
      </p:sp>
      <p:sp>
        <p:nvSpPr>
          <p:cNvPr id="46" name="Text Placeholder 22"/>
          <p:cNvSpPr>
            <a:spLocks noGrp="1"/>
          </p:cNvSpPr>
          <p:nvPr>
            <p:ph type="body" sz="quarter" idx="23" hasCustomPrompt="1"/>
          </p:nvPr>
        </p:nvSpPr>
        <p:spPr>
          <a:xfrm rot="12807123">
            <a:off x="4191001" y="4282057"/>
            <a:ext cx="1543051" cy="986851"/>
          </a:xfrm>
          <a:prstGeom prst="rect">
            <a:avLst/>
          </a:prstGeom>
        </p:spPr>
        <p:txBody>
          <a:bodyPr anchor="ctr"/>
          <a:lstStyle>
            <a:lvl1pPr marL="0" indent="0" algn="ctr">
              <a:lnSpc>
                <a:spcPct val="100000"/>
              </a:lnSpc>
              <a:spcAft>
                <a:spcPts val="1200"/>
              </a:spcAft>
              <a:buClr>
                <a:srgbClr val="FF545F"/>
              </a:buClr>
              <a:buFont typeface="Arial" panose="020B0604020202020204" pitchFamily="34" charset="0"/>
              <a:buNone/>
              <a:defRPr sz="1400" b="1">
                <a:solidFill>
                  <a:schemeClr val="bg1"/>
                </a:solidFill>
                <a:latin typeface="Georgia" panose="02040502050405020303" pitchFamily="18" charset="0"/>
              </a:defRPr>
            </a:lvl1pPr>
          </a:lstStyle>
          <a:p>
            <a:pPr lvl="0"/>
            <a:r>
              <a:rPr lang="en-US"/>
              <a:t>Lorem ipsum dolor sit</a:t>
            </a:r>
          </a:p>
        </p:txBody>
      </p:sp>
      <p:sp>
        <p:nvSpPr>
          <p:cNvPr id="47" name="Text Placeholder 22"/>
          <p:cNvSpPr>
            <a:spLocks noGrp="1"/>
          </p:cNvSpPr>
          <p:nvPr>
            <p:ph type="body" sz="quarter" idx="24" hasCustomPrompt="1"/>
          </p:nvPr>
        </p:nvSpPr>
        <p:spPr>
          <a:xfrm rot="8786600">
            <a:off x="6423413" y="4292299"/>
            <a:ext cx="1543051" cy="986851"/>
          </a:xfrm>
          <a:prstGeom prst="rect">
            <a:avLst/>
          </a:prstGeom>
        </p:spPr>
        <p:txBody>
          <a:bodyPr anchor="ctr"/>
          <a:lstStyle>
            <a:lvl1pPr marL="0" indent="0" algn="ctr">
              <a:lnSpc>
                <a:spcPct val="100000"/>
              </a:lnSpc>
              <a:spcAft>
                <a:spcPts val="1200"/>
              </a:spcAft>
              <a:buClr>
                <a:srgbClr val="FF545F"/>
              </a:buClr>
              <a:buFont typeface="Arial" panose="020B0604020202020204" pitchFamily="34" charset="0"/>
              <a:buNone/>
              <a:defRPr sz="1400" b="1">
                <a:solidFill>
                  <a:schemeClr val="bg1"/>
                </a:solidFill>
                <a:latin typeface="Georgia" panose="02040502050405020303" pitchFamily="18" charset="0"/>
              </a:defRPr>
            </a:lvl1pPr>
          </a:lstStyle>
          <a:p>
            <a:pPr lvl="0"/>
            <a:r>
              <a:rPr lang="en-US"/>
              <a:t>Lorem ipsum dolor sit</a:t>
            </a:r>
          </a:p>
        </p:txBody>
      </p:sp>
      <p:pic>
        <p:nvPicPr>
          <p:cNvPr id="20" name="Picture 2"/>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10894219" y="6463445"/>
            <a:ext cx="838200" cy="308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07064987"/>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Graphics with Content for 6 Dimensions">
    <p:spTree>
      <p:nvGrpSpPr>
        <p:cNvPr id="1" name=""/>
        <p:cNvGrpSpPr/>
        <p:nvPr/>
      </p:nvGrpSpPr>
      <p:grpSpPr>
        <a:xfrm>
          <a:off x="0" y="0"/>
          <a:ext cx="0" cy="0"/>
          <a:chOff x="0" y="0"/>
          <a:chExt cx="0" cy="0"/>
        </a:xfrm>
      </p:grpSpPr>
      <p:sp>
        <p:nvSpPr>
          <p:cNvPr id="14" name="Text Placeholder 22"/>
          <p:cNvSpPr>
            <a:spLocks noGrp="1"/>
          </p:cNvSpPr>
          <p:nvPr>
            <p:ph type="body" sz="quarter" idx="11" hasCustomPrompt="1"/>
          </p:nvPr>
        </p:nvSpPr>
        <p:spPr>
          <a:xfrm>
            <a:off x="460744" y="471715"/>
            <a:ext cx="7235456" cy="533400"/>
          </a:xfrm>
          <a:prstGeom prst="rect">
            <a:avLst/>
          </a:prstGeom>
        </p:spPr>
        <p:txBody>
          <a:bodyPr lIns="0" anchor="ctr"/>
          <a:lstStyle>
            <a:lvl1pPr>
              <a:defRPr sz="3000" baseline="0">
                <a:solidFill>
                  <a:srgbClr val="063161"/>
                </a:solidFill>
                <a:latin typeface="Georgia" panose="02040502050405020303" pitchFamily="18" charset="0"/>
              </a:defRPr>
            </a:lvl1pPr>
          </a:lstStyle>
          <a:p>
            <a:pPr lvl="0"/>
            <a:r>
              <a:rPr lang="en-IN"/>
              <a:t>Content slide title goes here</a:t>
            </a:r>
            <a:endParaRPr lang="en-US"/>
          </a:p>
        </p:txBody>
      </p:sp>
      <p:sp>
        <p:nvSpPr>
          <p:cNvPr id="15" name="Text Placeholder 22"/>
          <p:cNvSpPr>
            <a:spLocks noGrp="1"/>
          </p:cNvSpPr>
          <p:nvPr>
            <p:ph type="body" sz="quarter" idx="12" hasCustomPrompt="1"/>
          </p:nvPr>
        </p:nvSpPr>
        <p:spPr>
          <a:xfrm>
            <a:off x="460744" y="976087"/>
            <a:ext cx="9673856" cy="533400"/>
          </a:xfrm>
          <a:prstGeom prst="rect">
            <a:avLst/>
          </a:prstGeom>
        </p:spPr>
        <p:txBody>
          <a:bodyPr lIns="0" anchor="ctr"/>
          <a:lstStyle>
            <a:lvl1pPr>
              <a:defRPr sz="2200">
                <a:solidFill>
                  <a:srgbClr val="063161"/>
                </a:solidFill>
                <a:latin typeface="Georgia" panose="02040502050405020303" pitchFamily="18" charset="0"/>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endParaRPr lang="en-US"/>
          </a:p>
        </p:txBody>
      </p:sp>
      <p:sp>
        <p:nvSpPr>
          <p:cNvPr id="16" name="Slide Number Placeholder 5"/>
          <p:cNvSpPr txBox="1">
            <a:spLocks/>
          </p:cNvSpPr>
          <p:nvPr userDrawn="1"/>
        </p:nvSpPr>
        <p:spPr>
          <a:xfrm>
            <a:off x="464595" y="6546567"/>
            <a:ext cx="682256" cy="215444"/>
          </a:xfrm>
          <a:prstGeom prst="rect">
            <a:avLst/>
          </a:prstGeom>
        </p:spPr>
        <p:txBody>
          <a:bodyPr lIns="0" tIns="0" rIns="0" bIns="0" anchor="ctr">
            <a:noAutofit/>
          </a:bodyPr>
          <a:lstStyle>
            <a:defPPr>
              <a:defRPr lang="en-US"/>
            </a:defPPr>
            <a:lvl1pPr marL="0" algn="l" defTabSz="914400" rtl="0" eaLnBrk="1" latinLnBrk="0" hangingPunct="1">
              <a:defRPr sz="800" kern="1200">
                <a:solidFill>
                  <a:srgbClr val="053061"/>
                </a:solidFill>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285110E-A93C-E24B-BA01-8EFF0EF70079}" type="slidenum">
              <a:rPr lang="en-US" sz="800" b="1" smtClean="0">
                <a:solidFill>
                  <a:schemeClr val="tx1"/>
                </a:solidFill>
                <a:latin typeface="+mn-lt"/>
              </a:rPr>
              <a:pPr/>
              <a:t>‹#›</a:t>
            </a:fld>
            <a:endParaRPr lang="en-US" sz="800" b="1">
              <a:solidFill>
                <a:schemeClr val="tx1"/>
              </a:solidFill>
              <a:latin typeface="+mn-lt"/>
            </a:endParaRPr>
          </a:p>
        </p:txBody>
      </p:sp>
      <p:sp>
        <p:nvSpPr>
          <p:cNvPr id="17" name="TextBox 16"/>
          <p:cNvSpPr txBox="1"/>
          <p:nvPr userDrawn="1"/>
        </p:nvSpPr>
        <p:spPr>
          <a:xfrm>
            <a:off x="805723" y="6546567"/>
            <a:ext cx="2361408" cy="215444"/>
          </a:xfrm>
          <a:prstGeom prst="rect">
            <a:avLst/>
          </a:prstGeom>
          <a:noFill/>
        </p:spPr>
        <p:txBody>
          <a:bodyPr wrap="square" lIns="0" tIns="0" rIns="0" bIns="0" rtlCol="0" anchor="ctr">
            <a:noAutofit/>
          </a:bodyPr>
          <a:lstStyle/>
          <a:p>
            <a:r>
              <a:rPr lang="en-US" sz="800">
                <a:solidFill>
                  <a:schemeClr val="tx1"/>
                </a:solidFill>
                <a:latin typeface="+mn-lt"/>
                <a:ea typeface="Georgia" charset="0"/>
                <a:cs typeface="Georgia" charset="0"/>
              </a:rPr>
              <a:t>© 2019 Copyright Genpact. All Rights Reserved.</a:t>
            </a:r>
          </a:p>
        </p:txBody>
      </p:sp>
      <p:sp>
        <p:nvSpPr>
          <p:cNvPr id="32" name="Text Placeholder 22"/>
          <p:cNvSpPr>
            <a:spLocks noGrp="1"/>
          </p:cNvSpPr>
          <p:nvPr>
            <p:ph type="body" sz="quarter" idx="13" hasCustomPrompt="1"/>
          </p:nvPr>
        </p:nvSpPr>
        <p:spPr>
          <a:xfrm>
            <a:off x="457200" y="2219326"/>
            <a:ext cx="3429000" cy="984282"/>
          </a:xfrm>
          <a:prstGeom prst="rect">
            <a:avLst/>
          </a:prstGeom>
        </p:spPr>
        <p:txBody>
          <a:bodyPr lIns="0" anchor="t"/>
          <a:lstStyle>
            <a:lvl1pPr marL="0" indent="0">
              <a:lnSpc>
                <a:spcPct val="100000"/>
              </a:lnSpc>
              <a:spcAft>
                <a:spcPts val="1200"/>
              </a:spcAft>
              <a:buClr>
                <a:srgbClr val="FF545F"/>
              </a:buClr>
              <a:buFont typeface="Arial" panose="020B0604020202020204" pitchFamily="34" charset="0"/>
              <a:buNone/>
              <a:defRPr sz="1400">
                <a:solidFill>
                  <a:srgbClr val="063161"/>
                </a:solidFill>
                <a:latin typeface="Georgia" panose="02040502050405020303" pitchFamily="18" charset="0"/>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 </a:t>
            </a:r>
            <a:r>
              <a:rPr lang="en-US" err="1"/>
              <a:t>Ut</a:t>
            </a:r>
            <a:r>
              <a:rPr lang="en-US"/>
              <a:t> </a:t>
            </a:r>
            <a:r>
              <a:rPr lang="en-US" err="1"/>
              <a:t>enim</a:t>
            </a:r>
            <a:r>
              <a:rPr lang="en-US"/>
              <a:t> ad minim </a:t>
            </a:r>
            <a:r>
              <a:rPr lang="en-US" err="1"/>
              <a:t>veniam</a:t>
            </a:r>
            <a:r>
              <a:rPr lang="en-US"/>
              <a:t>.</a:t>
            </a:r>
          </a:p>
        </p:txBody>
      </p:sp>
      <p:sp>
        <p:nvSpPr>
          <p:cNvPr id="33" name="Text Placeholder 22"/>
          <p:cNvSpPr>
            <a:spLocks noGrp="1"/>
          </p:cNvSpPr>
          <p:nvPr>
            <p:ph type="body" sz="quarter" idx="14" hasCustomPrompt="1"/>
          </p:nvPr>
        </p:nvSpPr>
        <p:spPr>
          <a:xfrm>
            <a:off x="457200" y="1905000"/>
            <a:ext cx="3429000" cy="304801"/>
          </a:xfrm>
          <a:prstGeom prst="rect">
            <a:avLst/>
          </a:prstGeom>
        </p:spPr>
        <p:txBody>
          <a:bodyPr lIns="0" anchor="ctr"/>
          <a:lstStyle>
            <a:lvl1pPr marL="0" indent="0">
              <a:lnSpc>
                <a:spcPct val="100000"/>
              </a:lnSpc>
              <a:spcAft>
                <a:spcPts val="1200"/>
              </a:spcAft>
              <a:buClr>
                <a:srgbClr val="FF545F"/>
              </a:buClr>
              <a:buFont typeface="Arial" panose="020B0604020202020204" pitchFamily="34" charset="0"/>
              <a:buNone/>
              <a:defRPr sz="1800">
                <a:solidFill>
                  <a:schemeClr val="accent1"/>
                </a:solidFill>
                <a:latin typeface="Georgia" panose="02040502050405020303" pitchFamily="18" charset="0"/>
              </a:defRPr>
            </a:lvl1pPr>
          </a:lstStyle>
          <a:p>
            <a:pPr lvl="0"/>
            <a:r>
              <a:rPr lang="en-US"/>
              <a:t>Lorem ipsum dolor sit </a:t>
            </a:r>
            <a:r>
              <a:rPr lang="en-US" err="1"/>
              <a:t>amet</a:t>
            </a:r>
            <a:r>
              <a:rPr lang="en-US"/>
              <a:t>, </a:t>
            </a:r>
          </a:p>
        </p:txBody>
      </p:sp>
      <p:sp>
        <p:nvSpPr>
          <p:cNvPr id="35" name="Text Placeholder 22"/>
          <p:cNvSpPr>
            <a:spLocks noGrp="1"/>
          </p:cNvSpPr>
          <p:nvPr>
            <p:ph type="body" sz="quarter" idx="15" hasCustomPrompt="1"/>
          </p:nvPr>
        </p:nvSpPr>
        <p:spPr>
          <a:xfrm>
            <a:off x="8310032" y="2223862"/>
            <a:ext cx="3429000" cy="962024"/>
          </a:xfrm>
          <a:prstGeom prst="rect">
            <a:avLst/>
          </a:prstGeom>
        </p:spPr>
        <p:txBody>
          <a:bodyPr lIns="0" anchor="t"/>
          <a:lstStyle>
            <a:lvl1pPr marL="0" indent="0">
              <a:lnSpc>
                <a:spcPct val="100000"/>
              </a:lnSpc>
              <a:spcAft>
                <a:spcPts val="1200"/>
              </a:spcAft>
              <a:buClr>
                <a:srgbClr val="FF545F"/>
              </a:buClr>
              <a:buFont typeface="Arial" panose="020B0604020202020204" pitchFamily="34" charset="0"/>
              <a:buNone/>
              <a:defRPr sz="1400">
                <a:solidFill>
                  <a:srgbClr val="063161"/>
                </a:solidFill>
                <a:latin typeface="Georgia" panose="02040502050405020303" pitchFamily="18" charset="0"/>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 </a:t>
            </a:r>
            <a:r>
              <a:rPr lang="en-US" err="1"/>
              <a:t>Ut</a:t>
            </a:r>
            <a:r>
              <a:rPr lang="en-US"/>
              <a:t> </a:t>
            </a:r>
            <a:r>
              <a:rPr lang="en-US" err="1"/>
              <a:t>enim</a:t>
            </a:r>
            <a:r>
              <a:rPr lang="en-US"/>
              <a:t> ad minim </a:t>
            </a:r>
            <a:r>
              <a:rPr lang="en-US" err="1"/>
              <a:t>veniam</a:t>
            </a:r>
            <a:r>
              <a:rPr lang="en-US"/>
              <a:t>.</a:t>
            </a:r>
          </a:p>
        </p:txBody>
      </p:sp>
      <p:sp>
        <p:nvSpPr>
          <p:cNvPr id="36" name="Text Placeholder 22"/>
          <p:cNvSpPr>
            <a:spLocks noGrp="1"/>
          </p:cNvSpPr>
          <p:nvPr>
            <p:ph type="body" sz="quarter" idx="16" hasCustomPrompt="1"/>
          </p:nvPr>
        </p:nvSpPr>
        <p:spPr>
          <a:xfrm>
            <a:off x="8310032" y="1890486"/>
            <a:ext cx="3429000" cy="314326"/>
          </a:xfrm>
          <a:prstGeom prst="rect">
            <a:avLst/>
          </a:prstGeom>
        </p:spPr>
        <p:txBody>
          <a:bodyPr lIns="0" anchor="ctr"/>
          <a:lstStyle>
            <a:lvl1pPr marL="0" indent="0">
              <a:lnSpc>
                <a:spcPct val="100000"/>
              </a:lnSpc>
              <a:spcAft>
                <a:spcPts val="1200"/>
              </a:spcAft>
              <a:buClr>
                <a:srgbClr val="FF545F"/>
              </a:buClr>
              <a:buFont typeface="Arial" panose="020B0604020202020204" pitchFamily="34" charset="0"/>
              <a:buNone/>
              <a:defRPr sz="1800">
                <a:solidFill>
                  <a:schemeClr val="accent1"/>
                </a:solidFill>
                <a:latin typeface="Georgia" panose="02040502050405020303" pitchFamily="18" charset="0"/>
              </a:defRPr>
            </a:lvl1pPr>
          </a:lstStyle>
          <a:p>
            <a:pPr lvl="0"/>
            <a:r>
              <a:rPr lang="en-US"/>
              <a:t>Lorem ipsum dolor sit </a:t>
            </a:r>
            <a:r>
              <a:rPr lang="en-US" err="1"/>
              <a:t>amet</a:t>
            </a:r>
            <a:r>
              <a:rPr lang="en-US"/>
              <a:t>, </a:t>
            </a:r>
          </a:p>
        </p:txBody>
      </p:sp>
      <p:sp>
        <p:nvSpPr>
          <p:cNvPr id="24" name="Trapezoid 23"/>
          <p:cNvSpPr/>
          <p:nvPr userDrawn="1"/>
        </p:nvSpPr>
        <p:spPr>
          <a:xfrm rot="5400000">
            <a:off x="3635210" y="3211879"/>
            <a:ext cx="2225271" cy="1155377"/>
          </a:xfrm>
          <a:prstGeom prst="trapezoid">
            <a:avLst>
              <a:gd name="adj" fmla="val 57476"/>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endParaRPr kumimoji="0" lang="en-US" sz="1400" b="1" i="0" u="none" strike="noStrike" cap="none" spc="0" normalizeH="0" baseline="0" noProof="0">
              <a:ln>
                <a:noFill/>
              </a:ln>
              <a:solidFill>
                <a:srgbClr val="FFFFFF"/>
              </a:solidFill>
              <a:effectLst/>
              <a:uLnTx/>
              <a:uFillTx/>
              <a:latin typeface="Calibri" charset="0"/>
              <a:ea typeface="Calibri" charset="0"/>
              <a:cs typeface="Calibri" charset="0"/>
            </a:endParaRPr>
          </a:p>
        </p:txBody>
      </p:sp>
      <p:sp>
        <p:nvSpPr>
          <p:cNvPr id="25" name="Trapezoid 24"/>
          <p:cNvSpPr/>
          <p:nvPr userDrawn="1"/>
        </p:nvSpPr>
        <p:spPr>
          <a:xfrm rot="9000000">
            <a:off x="4310917" y="2047219"/>
            <a:ext cx="2225271" cy="1155377"/>
          </a:xfrm>
          <a:prstGeom prst="trapezoid">
            <a:avLst>
              <a:gd name="adj" fmla="val 5747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rot lat="0" lon="0" rev="10800000"/>
              </a:camera>
              <a:lightRig rig="threePt" dir="t"/>
            </a:scene3d>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srgbClr val="FFFFFF"/>
              </a:solidFill>
              <a:effectLst/>
              <a:uLnTx/>
              <a:uFillTx/>
              <a:latin typeface="Calibri" charset="0"/>
              <a:ea typeface="Calibri" charset="0"/>
              <a:cs typeface="Calibri" charset="0"/>
            </a:endParaRPr>
          </a:p>
        </p:txBody>
      </p:sp>
      <p:sp>
        <p:nvSpPr>
          <p:cNvPr id="26" name="Trapezoid 25"/>
          <p:cNvSpPr/>
          <p:nvPr userDrawn="1"/>
        </p:nvSpPr>
        <p:spPr>
          <a:xfrm rot="1800000">
            <a:off x="4309934" y="4375476"/>
            <a:ext cx="2225271" cy="1155377"/>
          </a:xfrm>
          <a:prstGeom prst="trapezoid">
            <a:avLst>
              <a:gd name="adj" fmla="val 57476"/>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rot lat="0" lon="0" rev="10800000"/>
              </a:camera>
              <a:lightRig rig="threePt" dir="t"/>
            </a:scene3d>
          </a:bodyPr>
          <a:lstStyle/>
          <a:p>
            <a:pPr marR="0" lvl="0" indent="0" algn="ctr" fontAlgn="auto">
              <a:lnSpc>
                <a:spcPct val="100000"/>
              </a:lnSpc>
              <a:spcBef>
                <a:spcPts val="0"/>
              </a:spcBef>
              <a:spcAft>
                <a:spcPts val="0"/>
              </a:spcAft>
              <a:buClrTx/>
              <a:buSzTx/>
              <a:buFontTx/>
              <a:buNone/>
              <a:tabLst/>
            </a:pPr>
            <a:endParaRPr kumimoji="0" lang="en-US" sz="1400" b="1" i="0" u="none" strike="noStrike" cap="none" spc="0" normalizeH="0" baseline="0" noProof="0">
              <a:ln>
                <a:noFill/>
              </a:ln>
              <a:solidFill>
                <a:srgbClr val="FFFFFF"/>
              </a:solidFill>
              <a:effectLst/>
              <a:uLnTx/>
              <a:uFillTx/>
              <a:latin typeface="Calibri" charset="0"/>
              <a:ea typeface="Calibri" charset="0"/>
              <a:cs typeface="Calibri" charset="0"/>
            </a:endParaRPr>
          </a:p>
        </p:txBody>
      </p:sp>
      <p:sp>
        <p:nvSpPr>
          <p:cNvPr id="27" name="Trapezoid 26"/>
          <p:cNvSpPr/>
          <p:nvPr userDrawn="1"/>
        </p:nvSpPr>
        <p:spPr>
          <a:xfrm rot="16200000">
            <a:off x="6334283" y="3210816"/>
            <a:ext cx="2225271" cy="1155377"/>
          </a:xfrm>
          <a:prstGeom prst="trapezoid">
            <a:avLst>
              <a:gd name="adj" fmla="val 57476"/>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srgbClr val="FFFFFF"/>
              </a:solidFill>
              <a:effectLst/>
              <a:uLnTx/>
              <a:uFillTx/>
              <a:latin typeface="Calibri" charset="0"/>
              <a:ea typeface="Calibri" charset="0"/>
              <a:cs typeface="Calibri" charset="0"/>
            </a:endParaRPr>
          </a:p>
        </p:txBody>
      </p:sp>
      <p:sp>
        <p:nvSpPr>
          <p:cNvPr id="28" name="Trapezoid 27"/>
          <p:cNvSpPr/>
          <p:nvPr userDrawn="1"/>
        </p:nvSpPr>
        <p:spPr>
          <a:xfrm rot="19800000">
            <a:off x="5658577" y="4375476"/>
            <a:ext cx="2225271" cy="1155377"/>
          </a:xfrm>
          <a:prstGeom prst="trapezoid">
            <a:avLst>
              <a:gd name="adj" fmla="val 5747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rot lat="0" lon="0" rev="10800000"/>
              </a:camera>
              <a:lightRig rig="threePt" dir="t"/>
            </a:scene3d>
          </a:bodyPr>
          <a:lstStyle/>
          <a:p>
            <a:pPr marR="0" lvl="0" indent="0" algn="ctr" fontAlgn="auto">
              <a:lnSpc>
                <a:spcPct val="100000"/>
              </a:lnSpc>
              <a:spcBef>
                <a:spcPts val="0"/>
              </a:spcBef>
              <a:spcAft>
                <a:spcPts val="0"/>
              </a:spcAft>
              <a:buClrTx/>
              <a:buSzTx/>
              <a:buFontTx/>
              <a:buNone/>
              <a:tabLst/>
            </a:pPr>
            <a:endParaRPr kumimoji="0" lang="en-US" sz="1400" b="1" i="0" u="none" strike="noStrike" cap="none" spc="0" normalizeH="0" baseline="0" noProof="0">
              <a:ln>
                <a:noFill/>
              </a:ln>
              <a:solidFill>
                <a:srgbClr val="FFFFFF"/>
              </a:solidFill>
              <a:effectLst/>
              <a:uLnTx/>
              <a:uFillTx/>
              <a:latin typeface="Calibri" charset="0"/>
              <a:ea typeface="Calibri" charset="0"/>
              <a:cs typeface="Calibri" charset="0"/>
            </a:endParaRPr>
          </a:p>
        </p:txBody>
      </p:sp>
      <p:sp>
        <p:nvSpPr>
          <p:cNvPr id="30" name="Trapezoid 29"/>
          <p:cNvSpPr/>
          <p:nvPr userDrawn="1"/>
        </p:nvSpPr>
        <p:spPr>
          <a:xfrm rot="12600000">
            <a:off x="5659558" y="2047219"/>
            <a:ext cx="2225271" cy="1155377"/>
          </a:xfrm>
          <a:prstGeom prst="trapezoid">
            <a:avLst>
              <a:gd name="adj" fmla="val 57476"/>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rot lat="0" lon="0" rev="10800000"/>
              </a:camera>
              <a:lightRig rig="threePt" dir="t"/>
            </a:scene3d>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srgbClr val="FFFFFF"/>
              </a:solidFill>
              <a:effectLst/>
              <a:uLnTx/>
              <a:uFillTx/>
              <a:latin typeface="Calibri" charset="0"/>
              <a:ea typeface="Calibri" charset="0"/>
              <a:cs typeface="Calibri" charset="0"/>
            </a:endParaRPr>
          </a:p>
        </p:txBody>
      </p:sp>
      <p:sp>
        <p:nvSpPr>
          <p:cNvPr id="31" name="Text Placeholder 22"/>
          <p:cNvSpPr>
            <a:spLocks noGrp="1"/>
          </p:cNvSpPr>
          <p:nvPr>
            <p:ph type="body" sz="quarter" idx="21" hasCustomPrompt="1"/>
          </p:nvPr>
        </p:nvSpPr>
        <p:spPr>
          <a:xfrm rot="19743904">
            <a:off x="4636956" y="2049878"/>
            <a:ext cx="1543051" cy="986851"/>
          </a:xfrm>
          <a:prstGeom prst="rect">
            <a:avLst/>
          </a:prstGeom>
        </p:spPr>
        <p:txBody>
          <a:bodyPr anchor="ctr"/>
          <a:lstStyle>
            <a:lvl1pPr marL="0" indent="0" algn="ctr">
              <a:lnSpc>
                <a:spcPct val="100000"/>
              </a:lnSpc>
              <a:spcAft>
                <a:spcPts val="1200"/>
              </a:spcAft>
              <a:buClr>
                <a:srgbClr val="FF545F"/>
              </a:buClr>
              <a:buFont typeface="Arial" panose="020B0604020202020204" pitchFamily="34" charset="0"/>
              <a:buNone/>
              <a:defRPr sz="1400" b="1">
                <a:solidFill>
                  <a:schemeClr val="bg1"/>
                </a:solidFill>
                <a:latin typeface="Georgia" panose="02040502050405020303" pitchFamily="18" charset="0"/>
              </a:defRPr>
            </a:lvl1pPr>
          </a:lstStyle>
          <a:p>
            <a:pPr lvl="0"/>
            <a:r>
              <a:rPr lang="en-US"/>
              <a:t>Lorem ipsum dolor sit</a:t>
            </a:r>
          </a:p>
        </p:txBody>
      </p:sp>
      <p:sp>
        <p:nvSpPr>
          <p:cNvPr id="48" name="Text Placeholder 22"/>
          <p:cNvSpPr>
            <a:spLocks noGrp="1"/>
          </p:cNvSpPr>
          <p:nvPr>
            <p:ph type="body" sz="quarter" idx="22" hasCustomPrompt="1"/>
          </p:nvPr>
        </p:nvSpPr>
        <p:spPr>
          <a:xfrm rot="1803890">
            <a:off x="6059785" y="2072734"/>
            <a:ext cx="1543051" cy="986851"/>
          </a:xfrm>
          <a:prstGeom prst="rect">
            <a:avLst/>
          </a:prstGeom>
        </p:spPr>
        <p:txBody>
          <a:bodyPr anchor="ctr"/>
          <a:lstStyle>
            <a:lvl1pPr marL="0" indent="0" algn="ctr">
              <a:lnSpc>
                <a:spcPct val="100000"/>
              </a:lnSpc>
              <a:spcAft>
                <a:spcPts val="1200"/>
              </a:spcAft>
              <a:buClr>
                <a:srgbClr val="FF545F"/>
              </a:buClr>
              <a:buFont typeface="Arial" panose="020B0604020202020204" pitchFamily="34" charset="0"/>
              <a:buNone/>
              <a:defRPr sz="1400" b="1">
                <a:solidFill>
                  <a:schemeClr val="bg1"/>
                </a:solidFill>
                <a:latin typeface="Georgia" panose="02040502050405020303" pitchFamily="18" charset="0"/>
              </a:defRPr>
            </a:lvl1pPr>
          </a:lstStyle>
          <a:p>
            <a:pPr lvl="0"/>
            <a:r>
              <a:rPr lang="en-US"/>
              <a:t>Lorem ipsum dolor sit</a:t>
            </a:r>
          </a:p>
        </p:txBody>
      </p:sp>
      <p:sp>
        <p:nvSpPr>
          <p:cNvPr id="49" name="Text Placeholder 22"/>
          <p:cNvSpPr>
            <a:spLocks noGrp="1"/>
          </p:cNvSpPr>
          <p:nvPr>
            <p:ph type="body" sz="quarter" idx="23" hasCustomPrompt="1"/>
          </p:nvPr>
        </p:nvSpPr>
        <p:spPr>
          <a:xfrm rot="5400000">
            <a:off x="6758675" y="3339836"/>
            <a:ext cx="1543050" cy="986851"/>
          </a:xfrm>
          <a:prstGeom prst="rect">
            <a:avLst/>
          </a:prstGeom>
        </p:spPr>
        <p:txBody>
          <a:bodyPr anchor="ctr"/>
          <a:lstStyle>
            <a:lvl1pPr marL="0" indent="0" algn="ctr">
              <a:lnSpc>
                <a:spcPct val="100000"/>
              </a:lnSpc>
              <a:spcAft>
                <a:spcPts val="1200"/>
              </a:spcAft>
              <a:buClr>
                <a:srgbClr val="FF545F"/>
              </a:buClr>
              <a:buFont typeface="Arial" panose="020B0604020202020204" pitchFamily="34" charset="0"/>
              <a:buNone/>
              <a:defRPr sz="1400" b="1">
                <a:solidFill>
                  <a:schemeClr val="bg1"/>
                </a:solidFill>
                <a:latin typeface="Georgia" panose="02040502050405020303" pitchFamily="18" charset="0"/>
              </a:defRPr>
            </a:lvl1pPr>
          </a:lstStyle>
          <a:p>
            <a:pPr lvl="0"/>
            <a:r>
              <a:rPr lang="en-US"/>
              <a:t>Lorem ipsum dolor sit</a:t>
            </a:r>
          </a:p>
        </p:txBody>
      </p:sp>
      <p:sp>
        <p:nvSpPr>
          <p:cNvPr id="50" name="Text Placeholder 22"/>
          <p:cNvSpPr>
            <a:spLocks noGrp="1"/>
          </p:cNvSpPr>
          <p:nvPr>
            <p:ph type="body" sz="quarter" idx="24" hasCustomPrompt="1"/>
          </p:nvPr>
        </p:nvSpPr>
        <p:spPr>
          <a:xfrm rot="16200000">
            <a:off x="3880567" y="3284572"/>
            <a:ext cx="1543050" cy="986851"/>
          </a:xfrm>
          <a:prstGeom prst="rect">
            <a:avLst/>
          </a:prstGeom>
        </p:spPr>
        <p:txBody>
          <a:bodyPr anchor="ctr"/>
          <a:lstStyle>
            <a:lvl1pPr marL="0" indent="0" algn="ctr">
              <a:lnSpc>
                <a:spcPct val="100000"/>
              </a:lnSpc>
              <a:spcAft>
                <a:spcPts val="1200"/>
              </a:spcAft>
              <a:buClr>
                <a:srgbClr val="FF545F"/>
              </a:buClr>
              <a:buFont typeface="Arial" panose="020B0604020202020204" pitchFamily="34" charset="0"/>
              <a:buNone/>
              <a:defRPr sz="1400" b="1">
                <a:solidFill>
                  <a:schemeClr val="bg1"/>
                </a:solidFill>
                <a:latin typeface="Georgia" panose="02040502050405020303" pitchFamily="18" charset="0"/>
              </a:defRPr>
            </a:lvl1pPr>
          </a:lstStyle>
          <a:p>
            <a:pPr lvl="0"/>
            <a:r>
              <a:rPr lang="en-US"/>
              <a:t>Lorem ipsum dolor sit</a:t>
            </a:r>
          </a:p>
        </p:txBody>
      </p:sp>
      <p:sp>
        <p:nvSpPr>
          <p:cNvPr id="51" name="Text Placeholder 22"/>
          <p:cNvSpPr>
            <a:spLocks noGrp="1"/>
          </p:cNvSpPr>
          <p:nvPr>
            <p:ph type="body" sz="quarter" idx="25" hasCustomPrompt="1"/>
          </p:nvPr>
        </p:nvSpPr>
        <p:spPr>
          <a:xfrm rot="9000000">
            <a:off x="6071004" y="4517900"/>
            <a:ext cx="1543051" cy="986851"/>
          </a:xfrm>
          <a:prstGeom prst="rect">
            <a:avLst/>
          </a:prstGeom>
        </p:spPr>
        <p:txBody>
          <a:bodyPr anchor="ctr"/>
          <a:lstStyle>
            <a:lvl1pPr marL="0" indent="0" algn="ctr">
              <a:lnSpc>
                <a:spcPct val="100000"/>
              </a:lnSpc>
              <a:spcAft>
                <a:spcPts val="1200"/>
              </a:spcAft>
              <a:buClr>
                <a:srgbClr val="FF545F"/>
              </a:buClr>
              <a:buFont typeface="Arial" panose="020B0604020202020204" pitchFamily="34" charset="0"/>
              <a:buNone/>
              <a:defRPr sz="1400" b="1">
                <a:solidFill>
                  <a:schemeClr val="bg1"/>
                </a:solidFill>
                <a:latin typeface="Georgia" panose="02040502050405020303" pitchFamily="18" charset="0"/>
              </a:defRPr>
            </a:lvl1pPr>
          </a:lstStyle>
          <a:p>
            <a:pPr lvl="0"/>
            <a:r>
              <a:rPr lang="en-US"/>
              <a:t>Lorem ipsum dolor sit</a:t>
            </a:r>
          </a:p>
        </p:txBody>
      </p:sp>
      <p:sp>
        <p:nvSpPr>
          <p:cNvPr id="52" name="Text Placeholder 22"/>
          <p:cNvSpPr>
            <a:spLocks noGrp="1"/>
          </p:cNvSpPr>
          <p:nvPr>
            <p:ph type="body" sz="quarter" idx="26" hasCustomPrompt="1"/>
          </p:nvPr>
        </p:nvSpPr>
        <p:spPr>
          <a:xfrm rot="12600000">
            <a:off x="4616287" y="4517901"/>
            <a:ext cx="1543051" cy="986851"/>
          </a:xfrm>
          <a:prstGeom prst="rect">
            <a:avLst/>
          </a:prstGeom>
        </p:spPr>
        <p:txBody>
          <a:bodyPr anchor="ctr"/>
          <a:lstStyle>
            <a:lvl1pPr marL="0" indent="0" algn="ctr">
              <a:lnSpc>
                <a:spcPct val="100000"/>
              </a:lnSpc>
              <a:spcAft>
                <a:spcPts val="1200"/>
              </a:spcAft>
              <a:buClr>
                <a:srgbClr val="FF545F"/>
              </a:buClr>
              <a:buFont typeface="Arial" panose="020B0604020202020204" pitchFamily="34" charset="0"/>
              <a:buNone/>
              <a:defRPr sz="1400" b="1">
                <a:solidFill>
                  <a:schemeClr val="bg1"/>
                </a:solidFill>
                <a:latin typeface="Georgia" panose="02040502050405020303" pitchFamily="18" charset="0"/>
              </a:defRPr>
            </a:lvl1pPr>
          </a:lstStyle>
          <a:p>
            <a:pPr lvl="0"/>
            <a:r>
              <a:rPr lang="en-US"/>
              <a:t>Lorem ipsum dolor sit</a:t>
            </a:r>
          </a:p>
        </p:txBody>
      </p:sp>
      <p:sp>
        <p:nvSpPr>
          <p:cNvPr id="44" name="Text Placeholder 22"/>
          <p:cNvSpPr>
            <a:spLocks noGrp="1"/>
          </p:cNvSpPr>
          <p:nvPr>
            <p:ph type="body" sz="quarter" idx="27" hasCustomPrompt="1"/>
          </p:nvPr>
        </p:nvSpPr>
        <p:spPr>
          <a:xfrm>
            <a:off x="457200" y="3754660"/>
            <a:ext cx="3429000" cy="984282"/>
          </a:xfrm>
          <a:prstGeom prst="rect">
            <a:avLst/>
          </a:prstGeom>
        </p:spPr>
        <p:txBody>
          <a:bodyPr lIns="0" anchor="t"/>
          <a:lstStyle>
            <a:lvl1pPr marL="0" indent="0">
              <a:lnSpc>
                <a:spcPct val="100000"/>
              </a:lnSpc>
              <a:spcAft>
                <a:spcPts val="1200"/>
              </a:spcAft>
              <a:buClr>
                <a:srgbClr val="FF545F"/>
              </a:buClr>
              <a:buFont typeface="Arial" panose="020B0604020202020204" pitchFamily="34" charset="0"/>
              <a:buNone/>
              <a:defRPr sz="1400">
                <a:solidFill>
                  <a:srgbClr val="063161"/>
                </a:solidFill>
                <a:latin typeface="Georgia" panose="02040502050405020303" pitchFamily="18" charset="0"/>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 </a:t>
            </a:r>
            <a:r>
              <a:rPr lang="en-US" err="1"/>
              <a:t>Ut</a:t>
            </a:r>
            <a:r>
              <a:rPr lang="en-US"/>
              <a:t> </a:t>
            </a:r>
            <a:r>
              <a:rPr lang="en-US" err="1"/>
              <a:t>enim</a:t>
            </a:r>
            <a:r>
              <a:rPr lang="en-US"/>
              <a:t> ad minim </a:t>
            </a:r>
            <a:r>
              <a:rPr lang="en-US" err="1"/>
              <a:t>veniam</a:t>
            </a:r>
            <a:r>
              <a:rPr lang="en-US"/>
              <a:t>.</a:t>
            </a:r>
          </a:p>
        </p:txBody>
      </p:sp>
      <p:sp>
        <p:nvSpPr>
          <p:cNvPr id="45" name="Text Placeholder 22"/>
          <p:cNvSpPr>
            <a:spLocks noGrp="1"/>
          </p:cNvSpPr>
          <p:nvPr>
            <p:ph type="body" sz="quarter" idx="28" hasCustomPrompt="1"/>
          </p:nvPr>
        </p:nvSpPr>
        <p:spPr>
          <a:xfrm>
            <a:off x="457200" y="3440336"/>
            <a:ext cx="3429000" cy="304801"/>
          </a:xfrm>
          <a:prstGeom prst="rect">
            <a:avLst/>
          </a:prstGeom>
        </p:spPr>
        <p:txBody>
          <a:bodyPr lIns="0" anchor="ctr"/>
          <a:lstStyle>
            <a:lvl1pPr marL="0" indent="0">
              <a:lnSpc>
                <a:spcPct val="100000"/>
              </a:lnSpc>
              <a:spcAft>
                <a:spcPts val="1200"/>
              </a:spcAft>
              <a:buClr>
                <a:srgbClr val="FF545F"/>
              </a:buClr>
              <a:buFont typeface="Arial" panose="020B0604020202020204" pitchFamily="34" charset="0"/>
              <a:buNone/>
              <a:defRPr sz="1800">
                <a:solidFill>
                  <a:schemeClr val="accent1"/>
                </a:solidFill>
                <a:latin typeface="Georgia" panose="02040502050405020303" pitchFamily="18" charset="0"/>
              </a:defRPr>
            </a:lvl1pPr>
          </a:lstStyle>
          <a:p>
            <a:pPr lvl="0"/>
            <a:r>
              <a:rPr lang="en-US"/>
              <a:t>Lorem ipsum dolor sit </a:t>
            </a:r>
            <a:r>
              <a:rPr lang="en-US" err="1"/>
              <a:t>amet</a:t>
            </a:r>
            <a:r>
              <a:rPr lang="en-US"/>
              <a:t>, </a:t>
            </a:r>
          </a:p>
        </p:txBody>
      </p:sp>
      <p:sp>
        <p:nvSpPr>
          <p:cNvPr id="47" name="Text Placeholder 22"/>
          <p:cNvSpPr>
            <a:spLocks noGrp="1"/>
          </p:cNvSpPr>
          <p:nvPr>
            <p:ph type="body" sz="quarter" idx="29" hasCustomPrompt="1"/>
          </p:nvPr>
        </p:nvSpPr>
        <p:spPr>
          <a:xfrm>
            <a:off x="8310032" y="3773710"/>
            <a:ext cx="3429000" cy="962024"/>
          </a:xfrm>
          <a:prstGeom prst="rect">
            <a:avLst/>
          </a:prstGeom>
        </p:spPr>
        <p:txBody>
          <a:bodyPr lIns="0" anchor="t"/>
          <a:lstStyle>
            <a:lvl1pPr marL="0" indent="0">
              <a:lnSpc>
                <a:spcPct val="100000"/>
              </a:lnSpc>
              <a:spcAft>
                <a:spcPts val="1200"/>
              </a:spcAft>
              <a:buClr>
                <a:srgbClr val="FF545F"/>
              </a:buClr>
              <a:buFont typeface="Arial" panose="020B0604020202020204" pitchFamily="34" charset="0"/>
              <a:buNone/>
              <a:defRPr sz="1400">
                <a:solidFill>
                  <a:srgbClr val="063161"/>
                </a:solidFill>
                <a:latin typeface="Georgia" panose="02040502050405020303" pitchFamily="18" charset="0"/>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 </a:t>
            </a:r>
            <a:r>
              <a:rPr lang="en-US" err="1"/>
              <a:t>Ut</a:t>
            </a:r>
            <a:r>
              <a:rPr lang="en-US"/>
              <a:t> </a:t>
            </a:r>
            <a:r>
              <a:rPr lang="en-US" err="1"/>
              <a:t>enim</a:t>
            </a:r>
            <a:r>
              <a:rPr lang="en-US"/>
              <a:t> ad minim </a:t>
            </a:r>
            <a:r>
              <a:rPr lang="en-US" err="1"/>
              <a:t>veniam</a:t>
            </a:r>
            <a:r>
              <a:rPr lang="en-US"/>
              <a:t>.</a:t>
            </a:r>
          </a:p>
        </p:txBody>
      </p:sp>
      <p:sp>
        <p:nvSpPr>
          <p:cNvPr id="53" name="Text Placeholder 22"/>
          <p:cNvSpPr>
            <a:spLocks noGrp="1"/>
          </p:cNvSpPr>
          <p:nvPr>
            <p:ph type="body" sz="quarter" idx="30" hasCustomPrompt="1"/>
          </p:nvPr>
        </p:nvSpPr>
        <p:spPr>
          <a:xfrm>
            <a:off x="8310032" y="3440334"/>
            <a:ext cx="3429000" cy="314326"/>
          </a:xfrm>
          <a:prstGeom prst="rect">
            <a:avLst/>
          </a:prstGeom>
        </p:spPr>
        <p:txBody>
          <a:bodyPr lIns="0" anchor="ctr"/>
          <a:lstStyle>
            <a:lvl1pPr marL="0" indent="0">
              <a:lnSpc>
                <a:spcPct val="100000"/>
              </a:lnSpc>
              <a:spcAft>
                <a:spcPts val="1200"/>
              </a:spcAft>
              <a:buClr>
                <a:srgbClr val="FF545F"/>
              </a:buClr>
              <a:buFont typeface="Arial" panose="020B0604020202020204" pitchFamily="34" charset="0"/>
              <a:buNone/>
              <a:defRPr sz="1800">
                <a:solidFill>
                  <a:schemeClr val="accent1"/>
                </a:solidFill>
                <a:latin typeface="Georgia" panose="02040502050405020303" pitchFamily="18" charset="0"/>
              </a:defRPr>
            </a:lvl1pPr>
          </a:lstStyle>
          <a:p>
            <a:pPr lvl="0"/>
            <a:r>
              <a:rPr lang="en-US"/>
              <a:t>Lorem ipsum dolor sit </a:t>
            </a:r>
            <a:r>
              <a:rPr lang="en-US" err="1"/>
              <a:t>amet</a:t>
            </a:r>
            <a:r>
              <a:rPr lang="en-US"/>
              <a:t>, </a:t>
            </a:r>
          </a:p>
        </p:txBody>
      </p:sp>
      <p:sp>
        <p:nvSpPr>
          <p:cNvPr id="61" name="Text Placeholder 22"/>
          <p:cNvSpPr>
            <a:spLocks noGrp="1"/>
          </p:cNvSpPr>
          <p:nvPr>
            <p:ph type="body" sz="quarter" idx="31" hasCustomPrompt="1"/>
          </p:nvPr>
        </p:nvSpPr>
        <p:spPr>
          <a:xfrm>
            <a:off x="457200" y="5295901"/>
            <a:ext cx="3429000" cy="984282"/>
          </a:xfrm>
          <a:prstGeom prst="rect">
            <a:avLst/>
          </a:prstGeom>
        </p:spPr>
        <p:txBody>
          <a:bodyPr lIns="0" anchor="t"/>
          <a:lstStyle>
            <a:lvl1pPr marL="0" indent="0">
              <a:lnSpc>
                <a:spcPct val="100000"/>
              </a:lnSpc>
              <a:spcAft>
                <a:spcPts val="1200"/>
              </a:spcAft>
              <a:buClr>
                <a:srgbClr val="FF545F"/>
              </a:buClr>
              <a:buFont typeface="Arial" panose="020B0604020202020204" pitchFamily="34" charset="0"/>
              <a:buNone/>
              <a:defRPr sz="1400">
                <a:solidFill>
                  <a:srgbClr val="063161"/>
                </a:solidFill>
                <a:latin typeface="Georgia" panose="02040502050405020303" pitchFamily="18" charset="0"/>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 </a:t>
            </a:r>
            <a:r>
              <a:rPr lang="en-US" err="1"/>
              <a:t>Ut</a:t>
            </a:r>
            <a:r>
              <a:rPr lang="en-US"/>
              <a:t> </a:t>
            </a:r>
            <a:r>
              <a:rPr lang="en-US" err="1"/>
              <a:t>enim</a:t>
            </a:r>
            <a:r>
              <a:rPr lang="en-US"/>
              <a:t> ad minim </a:t>
            </a:r>
            <a:r>
              <a:rPr lang="en-US" err="1"/>
              <a:t>veniam</a:t>
            </a:r>
            <a:r>
              <a:rPr lang="en-US"/>
              <a:t>.</a:t>
            </a:r>
          </a:p>
        </p:txBody>
      </p:sp>
      <p:sp>
        <p:nvSpPr>
          <p:cNvPr id="62" name="Text Placeholder 22"/>
          <p:cNvSpPr>
            <a:spLocks noGrp="1"/>
          </p:cNvSpPr>
          <p:nvPr>
            <p:ph type="body" sz="quarter" idx="32" hasCustomPrompt="1"/>
          </p:nvPr>
        </p:nvSpPr>
        <p:spPr>
          <a:xfrm>
            <a:off x="457200" y="4981577"/>
            <a:ext cx="3429000" cy="304801"/>
          </a:xfrm>
          <a:prstGeom prst="rect">
            <a:avLst/>
          </a:prstGeom>
        </p:spPr>
        <p:txBody>
          <a:bodyPr lIns="0" anchor="ctr"/>
          <a:lstStyle>
            <a:lvl1pPr marL="0" indent="0">
              <a:lnSpc>
                <a:spcPct val="100000"/>
              </a:lnSpc>
              <a:spcAft>
                <a:spcPts val="1200"/>
              </a:spcAft>
              <a:buClr>
                <a:srgbClr val="FF545F"/>
              </a:buClr>
              <a:buFont typeface="Arial" panose="020B0604020202020204" pitchFamily="34" charset="0"/>
              <a:buNone/>
              <a:defRPr sz="1800">
                <a:solidFill>
                  <a:schemeClr val="accent1"/>
                </a:solidFill>
                <a:latin typeface="Georgia" panose="02040502050405020303" pitchFamily="18" charset="0"/>
              </a:defRPr>
            </a:lvl1pPr>
          </a:lstStyle>
          <a:p>
            <a:pPr lvl="0"/>
            <a:r>
              <a:rPr lang="en-US"/>
              <a:t>Lorem ipsum dolor sit </a:t>
            </a:r>
            <a:r>
              <a:rPr lang="en-US" err="1"/>
              <a:t>amet</a:t>
            </a:r>
            <a:r>
              <a:rPr lang="en-US"/>
              <a:t>, </a:t>
            </a:r>
          </a:p>
        </p:txBody>
      </p:sp>
      <p:sp>
        <p:nvSpPr>
          <p:cNvPr id="64" name="Text Placeholder 22"/>
          <p:cNvSpPr>
            <a:spLocks noGrp="1"/>
          </p:cNvSpPr>
          <p:nvPr>
            <p:ph type="body" sz="quarter" idx="33" hasCustomPrompt="1"/>
          </p:nvPr>
        </p:nvSpPr>
        <p:spPr>
          <a:xfrm>
            <a:off x="8310032" y="5314951"/>
            <a:ext cx="3429000" cy="962024"/>
          </a:xfrm>
          <a:prstGeom prst="rect">
            <a:avLst/>
          </a:prstGeom>
        </p:spPr>
        <p:txBody>
          <a:bodyPr lIns="0" anchor="t"/>
          <a:lstStyle>
            <a:lvl1pPr marL="0" indent="0">
              <a:lnSpc>
                <a:spcPct val="100000"/>
              </a:lnSpc>
              <a:spcAft>
                <a:spcPts val="1200"/>
              </a:spcAft>
              <a:buClr>
                <a:srgbClr val="FF545F"/>
              </a:buClr>
              <a:buFont typeface="Arial" panose="020B0604020202020204" pitchFamily="34" charset="0"/>
              <a:buNone/>
              <a:defRPr sz="1400">
                <a:solidFill>
                  <a:srgbClr val="063161"/>
                </a:solidFill>
                <a:latin typeface="Georgia" panose="02040502050405020303" pitchFamily="18" charset="0"/>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 </a:t>
            </a:r>
            <a:r>
              <a:rPr lang="en-US" err="1"/>
              <a:t>Ut</a:t>
            </a:r>
            <a:r>
              <a:rPr lang="en-US"/>
              <a:t> </a:t>
            </a:r>
            <a:r>
              <a:rPr lang="en-US" err="1"/>
              <a:t>enim</a:t>
            </a:r>
            <a:r>
              <a:rPr lang="en-US"/>
              <a:t> ad minim </a:t>
            </a:r>
            <a:r>
              <a:rPr lang="en-US" err="1"/>
              <a:t>veniam</a:t>
            </a:r>
            <a:r>
              <a:rPr lang="en-US"/>
              <a:t>.</a:t>
            </a:r>
          </a:p>
        </p:txBody>
      </p:sp>
      <p:sp>
        <p:nvSpPr>
          <p:cNvPr id="65" name="Text Placeholder 22"/>
          <p:cNvSpPr>
            <a:spLocks noGrp="1"/>
          </p:cNvSpPr>
          <p:nvPr>
            <p:ph type="body" sz="quarter" idx="34" hasCustomPrompt="1"/>
          </p:nvPr>
        </p:nvSpPr>
        <p:spPr>
          <a:xfrm>
            <a:off x="8310032" y="4981575"/>
            <a:ext cx="3429000" cy="314326"/>
          </a:xfrm>
          <a:prstGeom prst="rect">
            <a:avLst/>
          </a:prstGeom>
        </p:spPr>
        <p:txBody>
          <a:bodyPr lIns="0" anchor="ctr"/>
          <a:lstStyle>
            <a:lvl1pPr marL="0" indent="0">
              <a:lnSpc>
                <a:spcPct val="100000"/>
              </a:lnSpc>
              <a:spcAft>
                <a:spcPts val="1200"/>
              </a:spcAft>
              <a:buClr>
                <a:srgbClr val="FF545F"/>
              </a:buClr>
              <a:buFont typeface="Arial" panose="020B0604020202020204" pitchFamily="34" charset="0"/>
              <a:buNone/>
              <a:defRPr sz="1800">
                <a:solidFill>
                  <a:schemeClr val="accent1"/>
                </a:solidFill>
                <a:latin typeface="Georgia" panose="02040502050405020303" pitchFamily="18" charset="0"/>
              </a:defRPr>
            </a:lvl1pPr>
          </a:lstStyle>
          <a:p>
            <a:pPr lvl="0"/>
            <a:r>
              <a:rPr lang="en-US"/>
              <a:t>Lorem ipsum dolor sit </a:t>
            </a:r>
            <a:r>
              <a:rPr lang="en-US" err="1"/>
              <a:t>amet</a:t>
            </a:r>
            <a:r>
              <a:rPr lang="en-US"/>
              <a:t>, </a:t>
            </a:r>
          </a:p>
        </p:txBody>
      </p:sp>
      <p:pic>
        <p:nvPicPr>
          <p:cNvPr id="34"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94219" y="6463445"/>
            <a:ext cx="838200" cy="308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1230979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9_Pointer slide">
    <p:spTree>
      <p:nvGrpSpPr>
        <p:cNvPr id="1" name=""/>
        <p:cNvGrpSpPr/>
        <p:nvPr/>
      </p:nvGrpSpPr>
      <p:grpSpPr>
        <a:xfrm>
          <a:off x="0" y="0"/>
          <a:ext cx="0" cy="0"/>
          <a:chOff x="0" y="0"/>
          <a:chExt cx="0" cy="0"/>
        </a:xfrm>
      </p:grpSpPr>
      <p:sp>
        <p:nvSpPr>
          <p:cNvPr id="16" name="Slide Number Placeholder 5"/>
          <p:cNvSpPr txBox="1">
            <a:spLocks/>
          </p:cNvSpPr>
          <p:nvPr userDrawn="1"/>
        </p:nvSpPr>
        <p:spPr>
          <a:xfrm>
            <a:off x="464594" y="6546567"/>
            <a:ext cx="682256" cy="215444"/>
          </a:xfrm>
          <a:prstGeom prst="rect">
            <a:avLst/>
          </a:prstGeom>
        </p:spPr>
        <p:txBody>
          <a:bodyPr lIns="0" tIns="0" rIns="0" bIns="0" anchor="ctr">
            <a:noAutofit/>
          </a:bodyPr>
          <a:lstStyle>
            <a:defPPr>
              <a:defRPr lang="en-US"/>
            </a:defPPr>
            <a:lvl1pPr marL="0" algn="l" defTabSz="914400" rtl="0" eaLnBrk="1" latinLnBrk="0" hangingPunct="1">
              <a:defRPr sz="800" kern="1200">
                <a:solidFill>
                  <a:srgbClr val="053061"/>
                </a:solidFill>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285110E-A93C-E24B-BA01-8EFF0EF70079}" type="slidenum">
              <a:rPr lang="en-US" b="1" smtClean="0">
                <a:solidFill>
                  <a:schemeClr val="tx1"/>
                </a:solidFill>
                <a:latin typeface="+mn-lt"/>
              </a:rPr>
              <a:pPr/>
              <a:t>‹#›</a:t>
            </a:fld>
            <a:endParaRPr lang="en-US" b="1">
              <a:solidFill>
                <a:schemeClr val="tx1"/>
              </a:solidFill>
              <a:latin typeface="+mn-lt"/>
            </a:endParaRPr>
          </a:p>
        </p:txBody>
      </p:sp>
      <p:sp>
        <p:nvSpPr>
          <p:cNvPr id="17" name="TextBox 16"/>
          <p:cNvSpPr txBox="1"/>
          <p:nvPr userDrawn="1"/>
        </p:nvSpPr>
        <p:spPr>
          <a:xfrm>
            <a:off x="805722" y="6546567"/>
            <a:ext cx="2361408" cy="215444"/>
          </a:xfrm>
          <a:prstGeom prst="rect">
            <a:avLst/>
          </a:prstGeom>
          <a:noFill/>
        </p:spPr>
        <p:txBody>
          <a:bodyPr wrap="square" lIns="0" tIns="0" rIns="0" bIns="0" rtlCol="0" anchor="ctr">
            <a:noAutofit/>
          </a:bodyPr>
          <a:lstStyle/>
          <a:p>
            <a:r>
              <a:rPr lang="en-US" sz="800">
                <a:solidFill>
                  <a:schemeClr val="tx1"/>
                </a:solidFill>
                <a:latin typeface="+mn-lt"/>
                <a:ea typeface="Georgia" charset="0"/>
                <a:cs typeface="Georgia" charset="0"/>
              </a:rPr>
              <a:t>® 2019 Copyright Genpact. All Rights Reserved.</a:t>
            </a:r>
          </a:p>
        </p:txBody>
      </p:sp>
      <p:sp>
        <p:nvSpPr>
          <p:cNvPr id="33" name="Text Placeholder 22"/>
          <p:cNvSpPr>
            <a:spLocks noGrp="1"/>
          </p:cNvSpPr>
          <p:nvPr>
            <p:ph type="body" sz="quarter" idx="11" hasCustomPrompt="1"/>
          </p:nvPr>
        </p:nvSpPr>
        <p:spPr>
          <a:xfrm>
            <a:off x="457200" y="471715"/>
            <a:ext cx="11277600" cy="533400"/>
          </a:xfrm>
          <a:prstGeom prst="rect">
            <a:avLst/>
          </a:prstGeom>
        </p:spPr>
        <p:txBody>
          <a:bodyPr lIns="0" rIns="0" anchor="ctr"/>
          <a:lstStyle>
            <a:lvl1pPr>
              <a:defRPr sz="3000">
                <a:solidFill>
                  <a:schemeClr val="tx1"/>
                </a:solidFill>
                <a:latin typeface="Georgia" panose="02040502050405020303" pitchFamily="18" charset="0"/>
              </a:defRPr>
            </a:lvl1pPr>
          </a:lstStyle>
          <a:p>
            <a:pPr lvl="0"/>
            <a:r>
              <a:rPr lang="en-US"/>
              <a:t>Content slide title goes here</a:t>
            </a:r>
          </a:p>
        </p:txBody>
      </p:sp>
      <p:sp>
        <p:nvSpPr>
          <p:cNvPr id="34" name="Text Placeholder 22"/>
          <p:cNvSpPr>
            <a:spLocks noGrp="1"/>
          </p:cNvSpPr>
          <p:nvPr>
            <p:ph type="body" sz="quarter" idx="12" hasCustomPrompt="1"/>
          </p:nvPr>
        </p:nvSpPr>
        <p:spPr>
          <a:xfrm>
            <a:off x="457200" y="976087"/>
            <a:ext cx="11277600" cy="533400"/>
          </a:xfrm>
          <a:prstGeom prst="rect">
            <a:avLst/>
          </a:prstGeom>
        </p:spPr>
        <p:txBody>
          <a:bodyPr lIns="0" rIns="0" anchor="ctr"/>
          <a:lstStyle>
            <a:lvl1pPr>
              <a:defRPr sz="2200">
                <a:solidFill>
                  <a:schemeClr val="tx1"/>
                </a:solidFill>
                <a:latin typeface="Georgia" panose="02040502050405020303" pitchFamily="18" charset="0"/>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endParaRPr lang="en-US"/>
          </a:p>
        </p:txBody>
      </p:sp>
      <p:pic>
        <p:nvPicPr>
          <p:cNvPr id="8" name="Picture 7"/>
          <p:cNvPicPr>
            <a:picLocks noChangeAspect="1"/>
          </p:cNvPicPr>
          <p:nvPr userDrawn="1"/>
        </p:nvPicPr>
        <p:blipFill>
          <a:blip r:embed="rId2"/>
          <a:stretch>
            <a:fillRect/>
          </a:stretch>
        </p:blipFill>
        <p:spPr>
          <a:xfrm>
            <a:off x="10893034" y="6462131"/>
            <a:ext cx="839972" cy="309081"/>
          </a:xfrm>
          <a:prstGeom prst="rect">
            <a:avLst/>
          </a:prstGeom>
        </p:spPr>
      </p:pic>
    </p:spTree>
    <p:extLst>
      <p:ext uri="{BB962C8B-B14F-4D97-AF65-F5344CB8AC3E}">
        <p14:creationId xmlns:p14="http://schemas.microsoft.com/office/powerpoint/2010/main" val="1818005961"/>
      </p:ext>
    </p:extLst>
  </p:cSld>
  <p:clrMapOvr>
    <a:masterClrMapping/>
  </p:clrMapOvr>
  <p:extLst>
    <p:ext uri="{DCECCB84-F9BA-43D5-87BE-67443E8EF086}">
      <p15:sldGuideLst xmlns:p15="http://schemas.microsoft.com/office/powerpoint/2012/main">
        <p15:guide id="2" pos="288">
          <p15:clr>
            <a:srgbClr val="FBAE40"/>
          </p15:clr>
        </p15:guide>
        <p15:guide id="3" pos="7392">
          <p15:clr>
            <a:srgbClr val="FBAE40"/>
          </p15:clr>
        </p15:guide>
        <p15:guide id="5" orient="horz" pos="288">
          <p15:clr>
            <a:srgbClr val="FBAE40"/>
          </p15:clr>
        </p15:guide>
        <p15:guide id="6" orient="horz" pos="4032">
          <p15:clr>
            <a:srgbClr val="FBAE40"/>
          </p15:clr>
        </p15:guide>
      </p15:sldGuideLst>
    </p:ext>
  </p:extLs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1_Pointer slide with Takeaway">
    <p:spTree>
      <p:nvGrpSpPr>
        <p:cNvPr id="1" name=""/>
        <p:cNvGrpSpPr/>
        <p:nvPr/>
      </p:nvGrpSpPr>
      <p:grpSpPr>
        <a:xfrm>
          <a:off x="0" y="0"/>
          <a:ext cx="0" cy="0"/>
          <a:chOff x="0" y="0"/>
          <a:chExt cx="0" cy="0"/>
        </a:xfrm>
      </p:grpSpPr>
      <p:sp>
        <p:nvSpPr>
          <p:cNvPr id="26" name="Text Placeholder 22"/>
          <p:cNvSpPr>
            <a:spLocks noGrp="1"/>
          </p:cNvSpPr>
          <p:nvPr>
            <p:ph type="body" sz="quarter" idx="13" hasCustomPrompt="1"/>
          </p:nvPr>
        </p:nvSpPr>
        <p:spPr>
          <a:xfrm>
            <a:off x="457200" y="1846944"/>
            <a:ext cx="11277600" cy="3892551"/>
          </a:xfrm>
          <a:prstGeom prst="rect">
            <a:avLst/>
          </a:prstGeom>
        </p:spPr>
        <p:txBody>
          <a:bodyPr lIns="0" anchor="t"/>
          <a:lstStyle>
            <a:lvl1pPr marL="285750" indent="-285750">
              <a:lnSpc>
                <a:spcPct val="100000"/>
              </a:lnSpc>
              <a:spcBef>
                <a:spcPts val="600"/>
              </a:spcBef>
              <a:spcAft>
                <a:spcPts val="600"/>
              </a:spcAft>
              <a:buClr>
                <a:srgbClr val="FF545F"/>
              </a:buClr>
              <a:buFont typeface="Wingdings" panose="05000000000000000000" pitchFamily="2" charset="2"/>
              <a:buChar char="§"/>
              <a:defRPr sz="1600">
                <a:solidFill>
                  <a:srgbClr val="063161"/>
                </a:solidFill>
                <a:latin typeface="Georgia" panose="02040502050405020303" pitchFamily="18" charset="0"/>
              </a:defRPr>
            </a:lvl1pPr>
            <a:lvl2pPr marL="742950" indent="-285750">
              <a:spcBef>
                <a:spcPts val="600"/>
              </a:spcBef>
              <a:spcAft>
                <a:spcPts val="600"/>
              </a:spcAft>
              <a:buClr>
                <a:srgbClr val="EA3946"/>
              </a:buClr>
              <a:buFont typeface="Arial" panose="020B0604020202020204" pitchFamily="34" charset="0"/>
              <a:buChar char="•"/>
              <a:defRPr sz="1600">
                <a:solidFill>
                  <a:srgbClr val="063161"/>
                </a:solidFill>
              </a:defRPr>
            </a:lvl2pPr>
            <a:lvl3pPr marL="1200150" indent="-285750">
              <a:spcBef>
                <a:spcPts val="600"/>
              </a:spcBef>
              <a:spcAft>
                <a:spcPts val="600"/>
              </a:spcAft>
              <a:buClr>
                <a:srgbClr val="C00000"/>
              </a:buClr>
              <a:buFont typeface="Georgia" panose="02040502050405020303" pitchFamily="18" charset="0"/>
              <a:buChar char="─"/>
              <a:defRPr sz="1200">
                <a:solidFill>
                  <a:srgbClr val="063161"/>
                </a:solidFill>
              </a:defRPr>
            </a:lvl3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a:t>
            </a:r>
            <a:r>
              <a:rPr lang="en-US" err="1"/>
              <a:t>dolore</a:t>
            </a:r>
            <a:r>
              <a:rPr lang="en-US"/>
              <a:t> </a:t>
            </a:r>
            <a:r>
              <a:rPr lang="en-US" err="1"/>
              <a:t>eu</a:t>
            </a:r>
            <a:r>
              <a:rPr lang="en-US"/>
              <a:t> </a:t>
            </a:r>
            <a:r>
              <a:rPr lang="en-US" err="1"/>
              <a:t>fugiat</a:t>
            </a:r>
            <a:r>
              <a:rPr lang="en-US"/>
              <a:t> </a:t>
            </a:r>
            <a:r>
              <a:rPr lang="en-US" err="1"/>
              <a:t>nulla</a:t>
            </a:r>
            <a:r>
              <a:rPr lang="en-US"/>
              <a:t> </a:t>
            </a:r>
            <a:r>
              <a:rPr lang="en-US" err="1"/>
              <a:t>pariatur</a:t>
            </a:r>
            <a:r>
              <a:rPr lang="en-US"/>
              <a:t>.</a:t>
            </a:r>
          </a:p>
          <a:p>
            <a:pPr lvl="1"/>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a:t>
            </a:r>
            <a:r>
              <a:rPr lang="en-US" err="1"/>
              <a:t>Sed</a:t>
            </a:r>
            <a:r>
              <a:rPr lang="en-US"/>
              <a:t> </a:t>
            </a:r>
            <a:r>
              <a:rPr lang="en-US" err="1"/>
              <a:t>ut</a:t>
            </a:r>
            <a:r>
              <a:rPr lang="en-US"/>
              <a:t> </a:t>
            </a:r>
            <a:r>
              <a:rPr lang="en-US" err="1"/>
              <a:t>perspiciatis</a:t>
            </a:r>
            <a:r>
              <a:rPr lang="en-US"/>
              <a:t> </a:t>
            </a:r>
            <a:r>
              <a:rPr lang="en-US" err="1"/>
              <a:t>unde</a:t>
            </a:r>
            <a:r>
              <a:rPr lang="en-US"/>
              <a:t> </a:t>
            </a:r>
            <a:r>
              <a:rPr lang="en-US" err="1"/>
              <a:t>omnis</a:t>
            </a:r>
            <a:r>
              <a:rPr lang="en-US"/>
              <a:t> </a:t>
            </a:r>
            <a:r>
              <a:rPr lang="en-US" err="1"/>
              <a:t>iste</a:t>
            </a:r>
            <a:r>
              <a:rPr lang="en-US"/>
              <a:t> </a:t>
            </a:r>
            <a:r>
              <a:rPr lang="en-US" err="1"/>
              <a:t>natus</a:t>
            </a:r>
            <a:r>
              <a:rPr lang="en-US"/>
              <a:t> error sit </a:t>
            </a:r>
            <a:r>
              <a:rPr lang="en-US" err="1"/>
              <a:t>voluptatem</a:t>
            </a:r>
            <a:r>
              <a:rPr lang="en-US"/>
              <a:t> </a:t>
            </a:r>
            <a:r>
              <a:rPr lang="en-US" err="1"/>
              <a:t>accusantium</a:t>
            </a:r>
            <a:r>
              <a:rPr lang="en-US"/>
              <a:t> </a:t>
            </a:r>
            <a:r>
              <a:rPr lang="en-US" err="1"/>
              <a:t>doloremque</a:t>
            </a:r>
            <a:r>
              <a:rPr lang="en-US"/>
              <a:t> </a:t>
            </a:r>
            <a:r>
              <a:rPr lang="en-US" err="1"/>
              <a:t>laudantium</a:t>
            </a:r>
            <a:r>
              <a:rPr lang="en-US"/>
              <a:t>.</a:t>
            </a:r>
          </a:p>
          <a:p>
            <a:pPr lvl="2"/>
            <a:r>
              <a:rPr lang="en-US" err="1"/>
              <a:t>Totam</a:t>
            </a:r>
            <a:r>
              <a:rPr lang="en-US"/>
              <a:t> rem </a:t>
            </a:r>
            <a:r>
              <a:rPr lang="en-US" err="1"/>
              <a:t>aperiam</a:t>
            </a:r>
            <a:r>
              <a:rPr lang="en-US"/>
              <a:t>, </a:t>
            </a:r>
            <a:r>
              <a:rPr lang="en-US" err="1"/>
              <a:t>eaque</a:t>
            </a:r>
            <a:r>
              <a:rPr lang="en-US"/>
              <a:t> </a:t>
            </a:r>
            <a:r>
              <a:rPr lang="en-US" err="1"/>
              <a:t>ipsa</a:t>
            </a:r>
            <a:r>
              <a:rPr lang="en-US"/>
              <a:t> quae ab </a:t>
            </a:r>
            <a:r>
              <a:rPr lang="en-US" err="1"/>
              <a:t>illo</a:t>
            </a:r>
            <a:r>
              <a:rPr lang="en-US"/>
              <a:t> </a:t>
            </a:r>
            <a:r>
              <a:rPr lang="en-US" err="1"/>
              <a:t>inventore</a:t>
            </a:r>
            <a:r>
              <a:rPr lang="en-US"/>
              <a:t> </a:t>
            </a:r>
            <a:r>
              <a:rPr lang="en-US" err="1"/>
              <a:t>veritatis</a:t>
            </a:r>
            <a:r>
              <a:rPr lang="en-US"/>
              <a:t> et quasi </a:t>
            </a:r>
            <a:r>
              <a:rPr lang="en-US" err="1"/>
              <a:t>architecto</a:t>
            </a:r>
            <a:r>
              <a:rPr lang="en-US"/>
              <a:t> </a:t>
            </a:r>
            <a:r>
              <a:rPr lang="en-US" err="1"/>
              <a:t>beatae</a:t>
            </a:r>
            <a:r>
              <a:rPr lang="en-US"/>
              <a:t> vitae dicta </a:t>
            </a:r>
            <a:r>
              <a:rPr lang="en-US" err="1"/>
              <a:t>sunt</a:t>
            </a:r>
            <a:r>
              <a:rPr lang="en-US"/>
              <a:t> </a:t>
            </a:r>
            <a:r>
              <a:rPr lang="en-US" err="1"/>
              <a:t>explicabo</a:t>
            </a:r>
            <a:r>
              <a:rPr lang="en-US"/>
              <a:t>. Nemo </a:t>
            </a:r>
            <a:r>
              <a:rPr lang="en-US" err="1"/>
              <a:t>enim</a:t>
            </a:r>
            <a:r>
              <a:rPr lang="en-US"/>
              <a:t> </a:t>
            </a:r>
            <a:r>
              <a:rPr lang="en-US" err="1"/>
              <a:t>ipsam</a:t>
            </a:r>
            <a:r>
              <a:rPr lang="en-US"/>
              <a:t> </a:t>
            </a:r>
            <a:r>
              <a:rPr lang="en-US" err="1"/>
              <a:t>voluptatem</a:t>
            </a:r>
            <a:r>
              <a:rPr lang="en-US"/>
              <a:t> </a:t>
            </a:r>
            <a:r>
              <a:rPr lang="en-US" err="1"/>
              <a:t>quia</a:t>
            </a:r>
            <a:r>
              <a:rPr lang="en-US"/>
              <a:t> </a:t>
            </a:r>
            <a:r>
              <a:rPr lang="en-US" err="1"/>
              <a:t>voluptas</a:t>
            </a:r>
            <a:r>
              <a:rPr lang="en-US"/>
              <a:t> sit </a:t>
            </a:r>
            <a:r>
              <a:rPr lang="en-US" err="1"/>
              <a:t>aspernatur</a:t>
            </a:r>
            <a:r>
              <a:rPr lang="en-US"/>
              <a:t> </a:t>
            </a:r>
            <a:r>
              <a:rPr lang="en-US" err="1"/>
              <a:t>aut</a:t>
            </a:r>
            <a:r>
              <a:rPr lang="en-US"/>
              <a:t> </a:t>
            </a:r>
            <a:r>
              <a:rPr lang="en-US" err="1"/>
              <a:t>odit</a:t>
            </a:r>
            <a:r>
              <a:rPr lang="en-US"/>
              <a:t> </a:t>
            </a:r>
            <a:r>
              <a:rPr lang="en-US" err="1"/>
              <a:t>aut</a:t>
            </a:r>
            <a:r>
              <a:rPr lang="en-US"/>
              <a:t> fugit, </a:t>
            </a:r>
            <a:r>
              <a:rPr lang="en-US" err="1"/>
              <a:t>sed</a:t>
            </a:r>
            <a:r>
              <a:rPr lang="en-US"/>
              <a:t> </a:t>
            </a:r>
            <a:r>
              <a:rPr lang="en-US" err="1"/>
              <a:t>quia</a:t>
            </a:r>
            <a:r>
              <a:rPr lang="en-US"/>
              <a:t> </a:t>
            </a:r>
            <a:r>
              <a:rPr lang="en-US" err="1"/>
              <a:t>consequuntur</a:t>
            </a:r>
            <a:r>
              <a:rPr lang="en-US"/>
              <a:t> </a:t>
            </a:r>
            <a:r>
              <a:rPr lang="en-US" err="1"/>
              <a:t>magni</a:t>
            </a:r>
            <a:r>
              <a:rPr lang="en-US"/>
              <a:t> </a:t>
            </a:r>
            <a:r>
              <a:rPr lang="en-US" err="1"/>
              <a:t>dolores</a:t>
            </a:r>
            <a:r>
              <a:rPr lang="en-US"/>
              <a:t> </a:t>
            </a:r>
            <a:r>
              <a:rPr lang="en-US" err="1"/>
              <a:t>eos</a:t>
            </a:r>
            <a:endParaRPr lang="en-US"/>
          </a:p>
          <a:p>
            <a:pPr lvl="0"/>
            <a:r>
              <a:rPr lang="en-US"/>
              <a:t>Qui </a:t>
            </a:r>
            <a:r>
              <a:rPr lang="en-US" err="1"/>
              <a:t>ratione</a:t>
            </a:r>
            <a:r>
              <a:rPr lang="en-US"/>
              <a:t> </a:t>
            </a:r>
            <a:r>
              <a:rPr lang="en-US" err="1"/>
              <a:t>voluptatem</a:t>
            </a:r>
            <a:r>
              <a:rPr lang="en-US"/>
              <a:t> </a:t>
            </a:r>
            <a:r>
              <a:rPr lang="en-US" err="1"/>
              <a:t>sequi</a:t>
            </a:r>
            <a:r>
              <a:rPr lang="en-US"/>
              <a:t> </a:t>
            </a:r>
            <a:r>
              <a:rPr lang="en-US" err="1"/>
              <a:t>nesciunt</a:t>
            </a:r>
            <a:r>
              <a:rPr lang="en-US"/>
              <a:t>. </a:t>
            </a:r>
            <a:r>
              <a:rPr lang="en-US" err="1"/>
              <a:t>Neque</a:t>
            </a:r>
            <a:r>
              <a:rPr lang="en-US"/>
              <a:t> </a:t>
            </a:r>
            <a:r>
              <a:rPr lang="en-US" err="1"/>
              <a:t>porro</a:t>
            </a:r>
            <a:r>
              <a:rPr lang="en-US"/>
              <a:t> </a:t>
            </a:r>
            <a:r>
              <a:rPr lang="en-US" err="1"/>
              <a:t>quisquam</a:t>
            </a:r>
            <a:r>
              <a:rPr lang="en-US"/>
              <a:t> </a:t>
            </a:r>
            <a:r>
              <a:rPr lang="en-US" err="1"/>
              <a:t>est</a:t>
            </a:r>
            <a:r>
              <a:rPr lang="en-US"/>
              <a:t>, qui </a:t>
            </a:r>
            <a:r>
              <a:rPr lang="en-US" err="1"/>
              <a:t>dolorem</a:t>
            </a:r>
            <a:r>
              <a:rPr lang="en-US"/>
              <a:t> ipsum </a:t>
            </a:r>
            <a:r>
              <a:rPr lang="en-US" err="1"/>
              <a:t>quia</a:t>
            </a:r>
            <a:r>
              <a:rPr lang="en-US"/>
              <a:t> dolor sit </a:t>
            </a:r>
            <a:r>
              <a:rPr lang="en-US" err="1"/>
              <a:t>amet</a:t>
            </a:r>
            <a:r>
              <a:rPr lang="en-US"/>
              <a:t>, </a:t>
            </a:r>
            <a:r>
              <a:rPr lang="en-US" err="1"/>
              <a:t>consectetur</a:t>
            </a:r>
            <a:r>
              <a:rPr lang="en-US"/>
              <a:t>, </a:t>
            </a:r>
            <a:r>
              <a:rPr lang="en-US" err="1"/>
              <a:t>adipisci</a:t>
            </a:r>
            <a:r>
              <a:rPr lang="en-US"/>
              <a:t> </a:t>
            </a:r>
            <a:r>
              <a:rPr lang="en-US" err="1"/>
              <a:t>velit</a:t>
            </a:r>
            <a:r>
              <a:rPr lang="en-US"/>
              <a:t>, </a:t>
            </a:r>
            <a:r>
              <a:rPr lang="en-US" err="1"/>
              <a:t>sed</a:t>
            </a:r>
            <a:r>
              <a:rPr lang="en-US"/>
              <a:t> </a:t>
            </a:r>
            <a:r>
              <a:rPr lang="en-US" err="1"/>
              <a:t>quia</a:t>
            </a:r>
            <a:r>
              <a:rPr lang="en-US"/>
              <a:t> non </a:t>
            </a:r>
            <a:r>
              <a:rPr lang="en-US" err="1"/>
              <a:t>numquam</a:t>
            </a:r>
            <a:r>
              <a:rPr lang="en-US"/>
              <a:t> </a:t>
            </a:r>
            <a:r>
              <a:rPr lang="en-US" err="1"/>
              <a:t>eius</a:t>
            </a:r>
            <a:r>
              <a:rPr lang="en-US"/>
              <a:t> </a:t>
            </a:r>
            <a:r>
              <a:rPr lang="en-US" err="1"/>
              <a:t>modi</a:t>
            </a:r>
            <a:r>
              <a:rPr lang="en-US"/>
              <a:t> </a:t>
            </a:r>
            <a:r>
              <a:rPr lang="en-US" err="1"/>
              <a:t>tempora</a:t>
            </a:r>
            <a:r>
              <a:rPr lang="en-US"/>
              <a:t> </a:t>
            </a:r>
            <a:r>
              <a:rPr lang="en-US" err="1"/>
              <a:t>incidunt</a:t>
            </a:r>
            <a:r>
              <a:rPr lang="en-US"/>
              <a:t> </a:t>
            </a:r>
            <a:r>
              <a:rPr lang="en-US" err="1"/>
              <a:t>ut</a:t>
            </a:r>
            <a:r>
              <a:rPr lang="en-US"/>
              <a:t> </a:t>
            </a:r>
            <a:r>
              <a:rPr lang="en-US" err="1"/>
              <a:t>labore</a:t>
            </a:r>
            <a:r>
              <a:rPr lang="en-US"/>
              <a:t> et </a:t>
            </a:r>
            <a:r>
              <a:rPr lang="en-US" err="1"/>
              <a:t>dolore</a:t>
            </a:r>
            <a:r>
              <a:rPr lang="en-US"/>
              <a:t> </a:t>
            </a:r>
            <a:r>
              <a:rPr lang="en-US" err="1"/>
              <a:t>magnam</a:t>
            </a:r>
            <a:r>
              <a:rPr lang="en-US"/>
              <a:t> </a:t>
            </a:r>
            <a:r>
              <a:rPr lang="en-US" err="1"/>
              <a:t>aliquam</a:t>
            </a:r>
            <a:r>
              <a:rPr lang="en-US"/>
              <a:t> </a:t>
            </a:r>
            <a:r>
              <a:rPr lang="en-US" err="1"/>
              <a:t>quaerat</a:t>
            </a:r>
            <a:r>
              <a:rPr lang="en-US"/>
              <a:t> </a:t>
            </a:r>
            <a:r>
              <a:rPr lang="en-US" err="1"/>
              <a:t>voluptatem</a:t>
            </a:r>
            <a:r>
              <a:rPr lang="en-US"/>
              <a:t>.</a:t>
            </a:r>
          </a:p>
        </p:txBody>
      </p:sp>
      <p:sp>
        <p:nvSpPr>
          <p:cNvPr id="16" name="Slide Number Placeholder 5"/>
          <p:cNvSpPr txBox="1">
            <a:spLocks/>
          </p:cNvSpPr>
          <p:nvPr userDrawn="1"/>
        </p:nvSpPr>
        <p:spPr>
          <a:xfrm>
            <a:off x="464595" y="6546567"/>
            <a:ext cx="682256" cy="215444"/>
          </a:xfrm>
          <a:prstGeom prst="rect">
            <a:avLst/>
          </a:prstGeom>
        </p:spPr>
        <p:txBody>
          <a:bodyPr lIns="0" tIns="0" rIns="0" bIns="0" anchor="ctr">
            <a:noAutofit/>
          </a:bodyPr>
          <a:lstStyle>
            <a:defPPr>
              <a:defRPr lang="en-US"/>
            </a:defPPr>
            <a:lvl1pPr marL="0" algn="l" defTabSz="914400" rtl="0" eaLnBrk="1" latinLnBrk="0" hangingPunct="1">
              <a:defRPr sz="800" kern="1200">
                <a:solidFill>
                  <a:srgbClr val="053061"/>
                </a:solidFill>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285110E-A93C-E24B-BA01-8EFF0EF70079}" type="slidenum">
              <a:rPr lang="en-US" sz="800" b="1" smtClean="0">
                <a:solidFill>
                  <a:schemeClr val="tx1"/>
                </a:solidFill>
                <a:latin typeface="+mn-lt"/>
              </a:rPr>
              <a:pPr/>
              <a:t>‹#›</a:t>
            </a:fld>
            <a:endParaRPr lang="en-US" sz="800" b="1">
              <a:solidFill>
                <a:schemeClr val="tx1"/>
              </a:solidFill>
              <a:latin typeface="+mn-lt"/>
            </a:endParaRPr>
          </a:p>
        </p:txBody>
      </p:sp>
      <p:sp>
        <p:nvSpPr>
          <p:cNvPr id="17" name="TextBox 16"/>
          <p:cNvSpPr txBox="1"/>
          <p:nvPr userDrawn="1"/>
        </p:nvSpPr>
        <p:spPr>
          <a:xfrm>
            <a:off x="805723" y="6546567"/>
            <a:ext cx="2361408" cy="215444"/>
          </a:xfrm>
          <a:prstGeom prst="rect">
            <a:avLst/>
          </a:prstGeom>
          <a:noFill/>
        </p:spPr>
        <p:txBody>
          <a:bodyPr wrap="square" lIns="0" tIns="0" rIns="0" bIns="0" rtlCol="0" anchor="ctr">
            <a:noAutofit/>
          </a:bodyPr>
          <a:lstStyle/>
          <a:p>
            <a:r>
              <a:rPr lang="en-US" sz="800">
                <a:solidFill>
                  <a:schemeClr val="tx1"/>
                </a:solidFill>
                <a:latin typeface="+mn-lt"/>
                <a:ea typeface="Georgia" charset="0"/>
                <a:cs typeface="Georgia" charset="0"/>
              </a:rPr>
              <a:t>© 2019 Copyright Genpact. All Rights Reserved.</a:t>
            </a:r>
          </a:p>
        </p:txBody>
      </p:sp>
      <p:sp>
        <p:nvSpPr>
          <p:cNvPr id="33" name="Text Placeholder 22"/>
          <p:cNvSpPr>
            <a:spLocks noGrp="1"/>
          </p:cNvSpPr>
          <p:nvPr>
            <p:ph type="body" sz="quarter" idx="11" hasCustomPrompt="1"/>
          </p:nvPr>
        </p:nvSpPr>
        <p:spPr>
          <a:xfrm>
            <a:off x="460744" y="471715"/>
            <a:ext cx="7235456" cy="533400"/>
          </a:xfrm>
          <a:prstGeom prst="rect">
            <a:avLst/>
          </a:prstGeom>
        </p:spPr>
        <p:txBody>
          <a:bodyPr lIns="0" anchor="ctr"/>
          <a:lstStyle>
            <a:lvl1pPr>
              <a:defRPr sz="3000">
                <a:solidFill>
                  <a:srgbClr val="063161"/>
                </a:solidFill>
                <a:latin typeface="Georgia" panose="02040502050405020303" pitchFamily="18" charset="0"/>
              </a:defRPr>
            </a:lvl1pPr>
          </a:lstStyle>
          <a:p>
            <a:pPr lvl="0"/>
            <a:r>
              <a:rPr lang="en-US"/>
              <a:t>Content slide title goes here</a:t>
            </a:r>
          </a:p>
        </p:txBody>
      </p:sp>
      <p:sp>
        <p:nvSpPr>
          <p:cNvPr id="34" name="Text Placeholder 22"/>
          <p:cNvSpPr>
            <a:spLocks noGrp="1"/>
          </p:cNvSpPr>
          <p:nvPr>
            <p:ph type="body" sz="quarter" idx="12" hasCustomPrompt="1"/>
          </p:nvPr>
        </p:nvSpPr>
        <p:spPr>
          <a:xfrm>
            <a:off x="460744" y="980623"/>
            <a:ext cx="9673856" cy="533400"/>
          </a:xfrm>
          <a:prstGeom prst="rect">
            <a:avLst/>
          </a:prstGeom>
        </p:spPr>
        <p:txBody>
          <a:bodyPr lIns="0" anchor="ctr"/>
          <a:lstStyle>
            <a:lvl1pPr>
              <a:defRPr sz="2200">
                <a:solidFill>
                  <a:srgbClr val="063161"/>
                </a:solidFill>
                <a:latin typeface="Georgia" panose="02040502050405020303" pitchFamily="18" charset="0"/>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endParaRPr lang="en-US"/>
          </a:p>
        </p:txBody>
      </p:sp>
      <p:pic>
        <p:nvPicPr>
          <p:cNvPr id="8"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94219" y="6463445"/>
            <a:ext cx="838200" cy="308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 Placeholder 2"/>
          <p:cNvSpPr>
            <a:spLocks noGrp="1"/>
          </p:cNvSpPr>
          <p:nvPr>
            <p:ph type="body" sz="quarter" idx="14"/>
          </p:nvPr>
        </p:nvSpPr>
        <p:spPr>
          <a:xfrm>
            <a:off x="482600" y="29028"/>
            <a:ext cx="6604000" cy="228600"/>
          </a:xfrm>
          <a:prstGeom prst="rect">
            <a:avLst/>
          </a:prstGeom>
        </p:spPr>
        <p:txBody>
          <a:bodyPr lIns="0"/>
          <a:lstStyle>
            <a:lvl1pPr>
              <a:defRPr sz="1000">
                <a:solidFill>
                  <a:schemeClr val="tx1"/>
                </a:solidFill>
              </a:defRPr>
            </a:lvl1pPr>
          </a:lstStyle>
          <a:p>
            <a:pPr lvl="0"/>
            <a:r>
              <a:rPr lang="en-US"/>
              <a:t>Click to edit Master text styles</a:t>
            </a:r>
          </a:p>
        </p:txBody>
      </p:sp>
      <p:sp>
        <p:nvSpPr>
          <p:cNvPr id="9" name="Rectangle 8"/>
          <p:cNvSpPr/>
          <p:nvPr userDrawn="1"/>
        </p:nvSpPr>
        <p:spPr>
          <a:xfrm>
            <a:off x="474664" y="5617195"/>
            <a:ext cx="11272837" cy="64485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1"/>
              </a:solidFill>
            </a:endParaRPr>
          </a:p>
        </p:txBody>
      </p:sp>
      <p:sp>
        <p:nvSpPr>
          <p:cNvPr id="4" name="Content Placeholder 3"/>
          <p:cNvSpPr>
            <a:spLocks noGrp="1"/>
          </p:cNvSpPr>
          <p:nvPr>
            <p:ph sz="quarter" idx="15" hasCustomPrompt="1"/>
          </p:nvPr>
        </p:nvSpPr>
        <p:spPr>
          <a:xfrm>
            <a:off x="482600" y="5638800"/>
            <a:ext cx="11277600" cy="615950"/>
          </a:xfrm>
          <a:prstGeom prst="rect">
            <a:avLst/>
          </a:prstGeom>
        </p:spPr>
        <p:txBody>
          <a:bodyPr/>
          <a:lstStyle>
            <a:lvl1pPr algn="ctr">
              <a:spcAft>
                <a:spcPts val="300"/>
              </a:spcAft>
              <a:defRPr sz="1400">
                <a:solidFill>
                  <a:schemeClr val="bg1"/>
                </a:solidFill>
              </a:defRPr>
            </a:lvl1pPr>
            <a:lvl2pPr algn="ctr">
              <a:defRPr sz="1600"/>
            </a:lvl2pPr>
            <a:lvl3pPr algn="ctr">
              <a:defRPr/>
            </a:lvl3pPr>
            <a:lvl4pPr algn="ctr">
              <a:defRPr/>
            </a:lvl4pPr>
            <a:lvl5pPr algn="ctr">
              <a:defRPr/>
            </a:lvl5pPr>
          </a:lstStyle>
          <a:p>
            <a:pPr lvl="0"/>
            <a:r>
              <a:rPr lang="en-US"/>
              <a:t>Takeaway </a:t>
            </a:r>
          </a:p>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endParaRPr lang="en-US"/>
          </a:p>
        </p:txBody>
      </p:sp>
    </p:spTree>
    <p:extLst>
      <p:ext uri="{BB962C8B-B14F-4D97-AF65-F5344CB8AC3E}">
        <p14:creationId xmlns:p14="http://schemas.microsoft.com/office/powerpoint/2010/main" val="1177937394"/>
      </p:ext>
    </p:extLst>
  </p:cSld>
  <p:clrMapOvr>
    <a:masterClrMapping/>
  </p:clrMapOvr>
  <p:extLst>
    <p:ext uri="{DCECCB84-F9BA-43D5-87BE-67443E8EF086}">
      <p15:sldGuideLst xmlns:p15="http://schemas.microsoft.com/office/powerpoint/2012/main">
        <p15:guide id="2" pos="288">
          <p15:clr>
            <a:srgbClr val="FBAE40"/>
          </p15:clr>
        </p15:guide>
        <p15:guide id="3" pos="7392">
          <p15:clr>
            <a:srgbClr val="FBAE40"/>
          </p15:clr>
        </p15:guide>
        <p15:guide id="5" orient="horz" pos="288">
          <p15:clr>
            <a:srgbClr val="FBAE40"/>
          </p15:clr>
        </p15:guide>
        <p15:guide id="6" orient="horz" pos="4032">
          <p15:clr>
            <a:srgbClr val="FBAE40"/>
          </p15:clr>
        </p15:guide>
      </p15:sldGuideLst>
    </p:ext>
  </p:extLs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Process steps">
    <p:spTree>
      <p:nvGrpSpPr>
        <p:cNvPr id="1" name=""/>
        <p:cNvGrpSpPr/>
        <p:nvPr/>
      </p:nvGrpSpPr>
      <p:grpSpPr>
        <a:xfrm>
          <a:off x="0" y="0"/>
          <a:ext cx="0" cy="0"/>
          <a:chOff x="0" y="0"/>
          <a:chExt cx="0" cy="0"/>
        </a:xfrm>
      </p:grpSpPr>
      <p:cxnSp>
        <p:nvCxnSpPr>
          <p:cNvPr id="3" name="Straight Connector 2"/>
          <p:cNvCxnSpPr/>
          <p:nvPr userDrawn="1"/>
        </p:nvCxnSpPr>
        <p:spPr>
          <a:xfrm>
            <a:off x="6019800" y="3236646"/>
            <a:ext cx="0" cy="3621354"/>
          </a:xfrm>
          <a:prstGeom prst="line">
            <a:avLst/>
          </a:prstGeom>
          <a:ln w="127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4" name="Oval 3"/>
          <p:cNvSpPr/>
          <p:nvPr userDrawn="1"/>
        </p:nvSpPr>
        <p:spPr>
          <a:xfrm>
            <a:off x="5486400" y="2703246"/>
            <a:ext cx="1066800" cy="10668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00"/>
          </a:p>
        </p:txBody>
      </p:sp>
      <p:sp>
        <p:nvSpPr>
          <p:cNvPr id="17" name="Oval 16"/>
          <p:cNvSpPr/>
          <p:nvPr userDrawn="1"/>
        </p:nvSpPr>
        <p:spPr>
          <a:xfrm>
            <a:off x="5486400" y="4472920"/>
            <a:ext cx="1066800" cy="10668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00"/>
          </a:p>
        </p:txBody>
      </p:sp>
      <p:sp>
        <p:nvSpPr>
          <p:cNvPr id="18" name="Text Placeholder 22"/>
          <p:cNvSpPr>
            <a:spLocks noGrp="1"/>
          </p:cNvSpPr>
          <p:nvPr>
            <p:ph type="body" sz="quarter" idx="13" hasCustomPrompt="1"/>
          </p:nvPr>
        </p:nvSpPr>
        <p:spPr>
          <a:xfrm>
            <a:off x="6846684" y="2821877"/>
            <a:ext cx="2741203" cy="829538"/>
          </a:xfrm>
          <a:prstGeom prst="rect">
            <a:avLst/>
          </a:prstGeom>
        </p:spPr>
        <p:txBody>
          <a:bodyPr/>
          <a:lstStyle>
            <a:lvl1pPr marL="0" indent="0" algn="l">
              <a:buClr>
                <a:srgbClr val="FF545F"/>
              </a:buClr>
              <a:buFont typeface="Arial" panose="020B0604020202020204" pitchFamily="34" charset="0"/>
              <a:buNone/>
              <a:defRPr sz="1200">
                <a:solidFill>
                  <a:srgbClr val="063161"/>
                </a:solidFill>
                <a:latin typeface="Georgia" panose="02040502050405020303" pitchFamily="18" charset="0"/>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a:t>
            </a:r>
          </a:p>
        </p:txBody>
      </p:sp>
      <p:sp>
        <p:nvSpPr>
          <p:cNvPr id="19" name="Text Placeholder 22"/>
          <p:cNvSpPr>
            <a:spLocks noGrp="1"/>
          </p:cNvSpPr>
          <p:nvPr>
            <p:ph type="body" sz="quarter" idx="18" hasCustomPrompt="1"/>
          </p:nvPr>
        </p:nvSpPr>
        <p:spPr>
          <a:xfrm>
            <a:off x="3657601" y="2988382"/>
            <a:ext cx="1535316" cy="496528"/>
          </a:xfrm>
          <a:prstGeom prst="rect">
            <a:avLst/>
          </a:prstGeom>
        </p:spPr>
        <p:txBody>
          <a:bodyPr/>
          <a:lstStyle>
            <a:lvl1pPr marL="0" indent="0" algn="r">
              <a:buClr>
                <a:srgbClr val="FF545F"/>
              </a:buClr>
              <a:buFont typeface="Arial" panose="020B0604020202020204" pitchFamily="34" charset="0"/>
              <a:buNone/>
              <a:defRPr sz="2800" baseline="30000">
                <a:solidFill>
                  <a:schemeClr val="accent1"/>
                </a:solidFill>
                <a:latin typeface="Georgia" panose="02040502050405020303" pitchFamily="18" charset="0"/>
              </a:defRPr>
            </a:lvl1pPr>
          </a:lstStyle>
          <a:p>
            <a:pPr lvl="0"/>
            <a:r>
              <a:rPr lang="en-US"/>
              <a:t>Heading of 1st point</a:t>
            </a:r>
          </a:p>
        </p:txBody>
      </p:sp>
      <p:sp>
        <p:nvSpPr>
          <p:cNvPr id="20" name="Text Placeholder 22"/>
          <p:cNvSpPr>
            <a:spLocks noGrp="1"/>
          </p:cNvSpPr>
          <p:nvPr>
            <p:ph type="body" sz="quarter" idx="19" hasCustomPrompt="1"/>
          </p:nvPr>
        </p:nvSpPr>
        <p:spPr>
          <a:xfrm>
            <a:off x="6846685" y="4758056"/>
            <a:ext cx="1535316" cy="496528"/>
          </a:xfrm>
          <a:prstGeom prst="rect">
            <a:avLst/>
          </a:prstGeom>
        </p:spPr>
        <p:txBody>
          <a:bodyPr/>
          <a:lstStyle>
            <a:lvl1pPr marL="0" indent="0" algn="l">
              <a:buClr>
                <a:srgbClr val="FF545F"/>
              </a:buClr>
              <a:buFont typeface="Arial" panose="020B0604020202020204" pitchFamily="34" charset="0"/>
              <a:buNone/>
              <a:defRPr sz="2800" baseline="30000">
                <a:solidFill>
                  <a:schemeClr val="accent1"/>
                </a:solidFill>
                <a:latin typeface="Georgia" panose="02040502050405020303" pitchFamily="18" charset="0"/>
              </a:defRPr>
            </a:lvl1pPr>
          </a:lstStyle>
          <a:p>
            <a:pPr lvl="0"/>
            <a:r>
              <a:rPr lang="en-US"/>
              <a:t>Heading of 1st point</a:t>
            </a:r>
          </a:p>
        </p:txBody>
      </p:sp>
      <p:sp>
        <p:nvSpPr>
          <p:cNvPr id="23" name="Text Placeholder 22"/>
          <p:cNvSpPr>
            <a:spLocks noGrp="1"/>
          </p:cNvSpPr>
          <p:nvPr>
            <p:ph type="body" sz="quarter" idx="20" hasCustomPrompt="1"/>
          </p:nvPr>
        </p:nvSpPr>
        <p:spPr>
          <a:xfrm>
            <a:off x="2451713" y="4591551"/>
            <a:ext cx="2741203" cy="829538"/>
          </a:xfrm>
          <a:prstGeom prst="rect">
            <a:avLst/>
          </a:prstGeom>
        </p:spPr>
        <p:txBody>
          <a:bodyPr/>
          <a:lstStyle>
            <a:lvl1pPr marL="0" indent="0" algn="l">
              <a:buClr>
                <a:srgbClr val="FF545F"/>
              </a:buClr>
              <a:buFont typeface="Arial" panose="020B0604020202020204" pitchFamily="34" charset="0"/>
              <a:buNone/>
              <a:defRPr sz="1200">
                <a:solidFill>
                  <a:srgbClr val="063161"/>
                </a:solidFill>
                <a:latin typeface="Georgia" panose="02040502050405020303" pitchFamily="18" charset="0"/>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a:t>
            </a:r>
          </a:p>
        </p:txBody>
      </p:sp>
      <p:sp>
        <p:nvSpPr>
          <p:cNvPr id="24" name="Text Placeholder 22"/>
          <p:cNvSpPr>
            <a:spLocks noGrp="1"/>
          </p:cNvSpPr>
          <p:nvPr>
            <p:ph type="body" sz="quarter" idx="21" hasCustomPrompt="1"/>
          </p:nvPr>
        </p:nvSpPr>
        <p:spPr>
          <a:xfrm>
            <a:off x="5764760" y="2977614"/>
            <a:ext cx="510080" cy="496528"/>
          </a:xfrm>
          <a:prstGeom prst="rect">
            <a:avLst/>
          </a:prstGeom>
        </p:spPr>
        <p:txBody>
          <a:bodyPr/>
          <a:lstStyle>
            <a:lvl1pPr marL="0" indent="0" algn="ctr">
              <a:buClr>
                <a:srgbClr val="FF545F"/>
              </a:buClr>
              <a:buFont typeface="Arial" panose="020B0604020202020204" pitchFamily="34" charset="0"/>
              <a:buNone/>
              <a:defRPr sz="8800" baseline="30000">
                <a:solidFill>
                  <a:schemeClr val="bg1"/>
                </a:solidFill>
                <a:latin typeface="Georgia" panose="02040502050405020303" pitchFamily="18" charset="0"/>
              </a:defRPr>
            </a:lvl1pPr>
          </a:lstStyle>
          <a:p>
            <a:pPr lvl="0"/>
            <a:r>
              <a:rPr lang="en-US"/>
              <a:t>1</a:t>
            </a:r>
          </a:p>
        </p:txBody>
      </p:sp>
      <p:sp>
        <p:nvSpPr>
          <p:cNvPr id="25" name="Text Placeholder 22"/>
          <p:cNvSpPr>
            <a:spLocks noGrp="1"/>
          </p:cNvSpPr>
          <p:nvPr>
            <p:ph type="body" sz="quarter" idx="22" hasCustomPrompt="1"/>
          </p:nvPr>
        </p:nvSpPr>
        <p:spPr>
          <a:xfrm>
            <a:off x="5764760" y="4757795"/>
            <a:ext cx="510080" cy="496528"/>
          </a:xfrm>
          <a:prstGeom prst="rect">
            <a:avLst/>
          </a:prstGeom>
        </p:spPr>
        <p:txBody>
          <a:bodyPr/>
          <a:lstStyle>
            <a:lvl1pPr marL="0" indent="0" algn="ctr">
              <a:buClr>
                <a:srgbClr val="FF545F"/>
              </a:buClr>
              <a:buFont typeface="Arial" panose="020B0604020202020204" pitchFamily="34" charset="0"/>
              <a:buNone/>
              <a:defRPr sz="8800" baseline="30000">
                <a:solidFill>
                  <a:schemeClr val="bg1"/>
                </a:solidFill>
                <a:latin typeface="Georgia" panose="02040502050405020303" pitchFamily="18" charset="0"/>
              </a:defRPr>
            </a:lvl1pPr>
          </a:lstStyle>
          <a:p>
            <a:pPr lvl="0"/>
            <a:r>
              <a:rPr lang="en-US"/>
              <a:t>2</a:t>
            </a:r>
          </a:p>
        </p:txBody>
      </p:sp>
      <p:sp>
        <p:nvSpPr>
          <p:cNvPr id="36" name="Slide Number Placeholder 5"/>
          <p:cNvSpPr txBox="1">
            <a:spLocks/>
          </p:cNvSpPr>
          <p:nvPr userDrawn="1"/>
        </p:nvSpPr>
        <p:spPr>
          <a:xfrm>
            <a:off x="464595" y="6546567"/>
            <a:ext cx="682256" cy="215444"/>
          </a:xfrm>
          <a:prstGeom prst="rect">
            <a:avLst/>
          </a:prstGeom>
        </p:spPr>
        <p:txBody>
          <a:bodyPr lIns="0" tIns="0" rIns="0" bIns="0" anchor="ctr">
            <a:noAutofit/>
          </a:bodyPr>
          <a:lstStyle>
            <a:defPPr>
              <a:defRPr lang="en-US"/>
            </a:defPPr>
            <a:lvl1pPr marL="0" algn="l" defTabSz="914400" rtl="0" eaLnBrk="1" latinLnBrk="0" hangingPunct="1">
              <a:defRPr sz="800" kern="1200">
                <a:solidFill>
                  <a:srgbClr val="053061"/>
                </a:solidFill>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285110E-A93C-E24B-BA01-8EFF0EF70079}" type="slidenum">
              <a:rPr lang="en-US" sz="800" b="1" smtClean="0">
                <a:solidFill>
                  <a:schemeClr val="tx1"/>
                </a:solidFill>
                <a:latin typeface="+mn-lt"/>
              </a:rPr>
              <a:pPr/>
              <a:t>‹#›</a:t>
            </a:fld>
            <a:endParaRPr lang="en-US" sz="800" b="1">
              <a:solidFill>
                <a:schemeClr val="tx1"/>
              </a:solidFill>
              <a:latin typeface="+mn-lt"/>
            </a:endParaRPr>
          </a:p>
        </p:txBody>
      </p:sp>
      <p:sp>
        <p:nvSpPr>
          <p:cNvPr id="37" name="TextBox 36"/>
          <p:cNvSpPr txBox="1"/>
          <p:nvPr userDrawn="1"/>
        </p:nvSpPr>
        <p:spPr>
          <a:xfrm>
            <a:off x="805723" y="6546567"/>
            <a:ext cx="2361408" cy="215444"/>
          </a:xfrm>
          <a:prstGeom prst="rect">
            <a:avLst/>
          </a:prstGeom>
          <a:noFill/>
        </p:spPr>
        <p:txBody>
          <a:bodyPr wrap="square" lIns="0" tIns="0" rIns="0" bIns="0" rtlCol="0" anchor="ctr">
            <a:noAutofit/>
          </a:bodyPr>
          <a:lstStyle/>
          <a:p>
            <a:r>
              <a:rPr lang="en-US" sz="800">
                <a:solidFill>
                  <a:schemeClr val="tx1"/>
                </a:solidFill>
                <a:latin typeface="+mn-lt"/>
                <a:ea typeface="Georgia" charset="0"/>
                <a:cs typeface="Georgia" charset="0"/>
              </a:rPr>
              <a:t>© 2019 Copyright Genpact. All Rights Reserved.</a:t>
            </a:r>
          </a:p>
        </p:txBody>
      </p:sp>
      <p:sp>
        <p:nvSpPr>
          <p:cNvPr id="39" name="Text Placeholder 22"/>
          <p:cNvSpPr>
            <a:spLocks noGrp="1"/>
          </p:cNvSpPr>
          <p:nvPr>
            <p:ph type="body" sz="quarter" idx="11" hasCustomPrompt="1"/>
          </p:nvPr>
        </p:nvSpPr>
        <p:spPr>
          <a:xfrm>
            <a:off x="457200" y="460357"/>
            <a:ext cx="5525805" cy="533400"/>
          </a:xfrm>
          <a:prstGeom prst="rect">
            <a:avLst/>
          </a:prstGeom>
        </p:spPr>
        <p:txBody>
          <a:bodyPr lIns="0"/>
          <a:lstStyle>
            <a:lvl1pPr>
              <a:defRPr sz="3000">
                <a:solidFill>
                  <a:srgbClr val="063161"/>
                </a:solidFill>
                <a:latin typeface="Georgia" panose="02040502050405020303" pitchFamily="18" charset="0"/>
              </a:defRPr>
            </a:lvl1pPr>
          </a:lstStyle>
          <a:p>
            <a:pPr lvl="0"/>
            <a:r>
              <a:rPr lang="en-IN"/>
              <a:t>Content slide title goes here</a:t>
            </a:r>
            <a:endParaRPr lang="en-US"/>
          </a:p>
        </p:txBody>
      </p:sp>
      <p:sp>
        <p:nvSpPr>
          <p:cNvPr id="40" name="Text Placeholder 22"/>
          <p:cNvSpPr>
            <a:spLocks noGrp="1"/>
          </p:cNvSpPr>
          <p:nvPr>
            <p:ph type="body" sz="quarter" idx="12" hasCustomPrompt="1"/>
          </p:nvPr>
        </p:nvSpPr>
        <p:spPr>
          <a:xfrm>
            <a:off x="457200" y="1022785"/>
            <a:ext cx="8153400" cy="533400"/>
          </a:xfrm>
          <a:prstGeom prst="rect">
            <a:avLst/>
          </a:prstGeom>
        </p:spPr>
        <p:txBody>
          <a:bodyPr lIns="0"/>
          <a:lstStyle>
            <a:lvl1pPr>
              <a:defRPr sz="2200">
                <a:solidFill>
                  <a:srgbClr val="063161"/>
                </a:solidFill>
                <a:latin typeface="Georgia" panose="02040502050405020303" pitchFamily="18" charset="0"/>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endParaRPr lang="en-US"/>
          </a:p>
        </p:txBody>
      </p:sp>
      <p:pic>
        <p:nvPicPr>
          <p:cNvPr id="16"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94219" y="6463445"/>
            <a:ext cx="838200" cy="308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15052295"/>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Process steps continue">
    <p:spTree>
      <p:nvGrpSpPr>
        <p:cNvPr id="1" name=""/>
        <p:cNvGrpSpPr/>
        <p:nvPr/>
      </p:nvGrpSpPr>
      <p:grpSpPr>
        <a:xfrm>
          <a:off x="0" y="0"/>
          <a:ext cx="0" cy="0"/>
          <a:chOff x="0" y="0"/>
          <a:chExt cx="0" cy="0"/>
        </a:xfrm>
      </p:grpSpPr>
      <p:cxnSp>
        <p:nvCxnSpPr>
          <p:cNvPr id="3" name="Straight Connector 2"/>
          <p:cNvCxnSpPr/>
          <p:nvPr userDrawn="1"/>
        </p:nvCxnSpPr>
        <p:spPr>
          <a:xfrm>
            <a:off x="6019800" y="3"/>
            <a:ext cx="0" cy="6864349"/>
          </a:xfrm>
          <a:prstGeom prst="line">
            <a:avLst/>
          </a:prstGeom>
          <a:ln w="127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4" name="Oval 3"/>
          <p:cNvSpPr/>
          <p:nvPr userDrawn="1"/>
        </p:nvSpPr>
        <p:spPr>
          <a:xfrm>
            <a:off x="5486400" y="1160463"/>
            <a:ext cx="1066800" cy="10668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00"/>
          </a:p>
        </p:txBody>
      </p:sp>
      <p:sp>
        <p:nvSpPr>
          <p:cNvPr id="17" name="Oval 16"/>
          <p:cNvSpPr/>
          <p:nvPr userDrawn="1"/>
        </p:nvSpPr>
        <p:spPr>
          <a:xfrm>
            <a:off x="5486400" y="2648170"/>
            <a:ext cx="1066800" cy="10668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00"/>
          </a:p>
        </p:txBody>
      </p:sp>
      <p:sp>
        <p:nvSpPr>
          <p:cNvPr id="18" name="Text Placeholder 22"/>
          <p:cNvSpPr>
            <a:spLocks noGrp="1"/>
          </p:cNvSpPr>
          <p:nvPr>
            <p:ph type="body" sz="quarter" idx="13" hasCustomPrompt="1"/>
          </p:nvPr>
        </p:nvSpPr>
        <p:spPr>
          <a:xfrm>
            <a:off x="6846684" y="1279094"/>
            <a:ext cx="2741203" cy="829538"/>
          </a:xfrm>
          <a:prstGeom prst="rect">
            <a:avLst/>
          </a:prstGeom>
        </p:spPr>
        <p:txBody>
          <a:bodyPr/>
          <a:lstStyle>
            <a:lvl1pPr marL="0" indent="0" algn="l">
              <a:buClr>
                <a:srgbClr val="FF545F"/>
              </a:buClr>
              <a:buFont typeface="Arial" panose="020B0604020202020204" pitchFamily="34" charset="0"/>
              <a:buNone/>
              <a:defRPr sz="1200">
                <a:solidFill>
                  <a:srgbClr val="063161"/>
                </a:solidFill>
                <a:latin typeface="Georgia" panose="02040502050405020303" pitchFamily="18" charset="0"/>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a:t>
            </a:r>
          </a:p>
        </p:txBody>
      </p:sp>
      <p:sp>
        <p:nvSpPr>
          <p:cNvPr id="19" name="Text Placeholder 22"/>
          <p:cNvSpPr>
            <a:spLocks noGrp="1"/>
          </p:cNvSpPr>
          <p:nvPr>
            <p:ph type="body" sz="quarter" idx="18" hasCustomPrompt="1"/>
          </p:nvPr>
        </p:nvSpPr>
        <p:spPr>
          <a:xfrm>
            <a:off x="3657601" y="1445599"/>
            <a:ext cx="1535316" cy="496528"/>
          </a:xfrm>
          <a:prstGeom prst="rect">
            <a:avLst/>
          </a:prstGeom>
        </p:spPr>
        <p:txBody>
          <a:bodyPr/>
          <a:lstStyle>
            <a:lvl1pPr marL="0" indent="0" algn="r">
              <a:buClr>
                <a:srgbClr val="FF545F"/>
              </a:buClr>
              <a:buFont typeface="Arial" panose="020B0604020202020204" pitchFamily="34" charset="0"/>
              <a:buNone/>
              <a:defRPr sz="2800" baseline="30000">
                <a:solidFill>
                  <a:schemeClr val="accent1"/>
                </a:solidFill>
                <a:latin typeface="Georgia" panose="02040502050405020303" pitchFamily="18" charset="0"/>
              </a:defRPr>
            </a:lvl1pPr>
          </a:lstStyle>
          <a:p>
            <a:pPr lvl="0"/>
            <a:r>
              <a:rPr lang="en-US"/>
              <a:t>Heading of 1st point</a:t>
            </a:r>
          </a:p>
        </p:txBody>
      </p:sp>
      <p:sp>
        <p:nvSpPr>
          <p:cNvPr id="20" name="Text Placeholder 22"/>
          <p:cNvSpPr>
            <a:spLocks noGrp="1"/>
          </p:cNvSpPr>
          <p:nvPr>
            <p:ph type="body" sz="quarter" idx="19" hasCustomPrompt="1"/>
          </p:nvPr>
        </p:nvSpPr>
        <p:spPr>
          <a:xfrm>
            <a:off x="6846685" y="2933306"/>
            <a:ext cx="1535316" cy="496528"/>
          </a:xfrm>
          <a:prstGeom prst="rect">
            <a:avLst/>
          </a:prstGeom>
        </p:spPr>
        <p:txBody>
          <a:bodyPr/>
          <a:lstStyle>
            <a:lvl1pPr marL="0" indent="0" algn="l">
              <a:buClr>
                <a:srgbClr val="FF545F"/>
              </a:buClr>
              <a:buFont typeface="Arial" panose="020B0604020202020204" pitchFamily="34" charset="0"/>
              <a:buNone/>
              <a:defRPr sz="2800" baseline="30000">
                <a:solidFill>
                  <a:schemeClr val="accent1"/>
                </a:solidFill>
                <a:latin typeface="Georgia" panose="02040502050405020303" pitchFamily="18" charset="0"/>
              </a:defRPr>
            </a:lvl1pPr>
          </a:lstStyle>
          <a:p>
            <a:pPr lvl="0"/>
            <a:r>
              <a:rPr lang="en-US"/>
              <a:t>Heading of 1st point</a:t>
            </a:r>
          </a:p>
        </p:txBody>
      </p:sp>
      <p:sp>
        <p:nvSpPr>
          <p:cNvPr id="23" name="Text Placeholder 22"/>
          <p:cNvSpPr>
            <a:spLocks noGrp="1"/>
          </p:cNvSpPr>
          <p:nvPr>
            <p:ph type="body" sz="quarter" idx="20" hasCustomPrompt="1"/>
          </p:nvPr>
        </p:nvSpPr>
        <p:spPr>
          <a:xfrm>
            <a:off x="2451713" y="2766801"/>
            <a:ext cx="2741203" cy="829538"/>
          </a:xfrm>
          <a:prstGeom prst="rect">
            <a:avLst/>
          </a:prstGeom>
        </p:spPr>
        <p:txBody>
          <a:bodyPr/>
          <a:lstStyle>
            <a:lvl1pPr marL="0" indent="0" algn="l">
              <a:buClr>
                <a:srgbClr val="FF545F"/>
              </a:buClr>
              <a:buFont typeface="Arial" panose="020B0604020202020204" pitchFamily="34" charset="0"/>
              <a:buNone/>
              <a:defRPr sz="1200">
                <a:solidFill>
                  <a:srgbClr val="063161"/>
                </a:solidFill>
                <a:latin typeface="Georgia" panose="02040502050405020303" pitchFamily="18" charset="0"/>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a:t>
            </a:r>
          </a:p>
        </p:txBody>
      </p:sp>
      <p:sp>
        <p:nvSpPr>
          <p:cNvPr id="24" name="Text Placeholder 22"/>
          <p:cNvSpPr>
            <a:spLocks noGrp="1"/>
          </p:cNvSpPr>
          <p:nvPr>
            <p:ph type="body" sz="quarter" idx="21" hasCustomPrompt="1"/>
          </p:nvPr>
        </p:nvSpPr>
        <p:spPr>
          <a:xfrm>
            <a:off x="5764760" y="1434831"/>
            <a:ext cx="510080" cy="496528"/>
          </a:xfrm>
          <a:prstGeom prst="rect">
            <a:avLst/>
          </a:prstGeom>
        </p:spPr>
        <p:txBody>
          <a:bodyPr/>
          <a:lstStyle>
            <a:lvl1pPr marL="0" indent="0" algn="ctr">
              <a:buClr>
                <a:srgbClr val="FF545F"/>
              </a:buClr>
              <a:buFont typeface="Arial" panose="020B0604020202020204" pitchFamily="34" charset="0"/>
              <a:buNone/>
              <a:defRPr sz="8800" baseline="30000">
                <a:solidFill>
                  <a:schemeClr val="bg1"/>
                </a:solidFill>
                <a:latin typeface="Georgia" panose="02040502050405020303" pitchFamily="18" charset="0"/>
              </a:defRPr>
            </a:lvl1pPr>
          </a:lstStyle>
          <a:p>
            <a:pPr lvl="0"/>
            <a:r>
              <a:rPr lang="en-US"/>
              <a:t>1</a:t>
            </a:r>
          </a:p>
        </p:txBody>
      </p:sp>
      <p:sp>
        <p:nvSpPr>
          <p:cNvPr id="25" name="Text Placeholder 22"/>
          <p:cNvSpPr>
            <a:spLocks noGrp="1"/>
          </p:cNvSpPr>
          <p:nvPr>
            <p:ph type="body" sz="quarter" idx="22" hasCustomPrompt="1"/>
          </p:nvPr>
        </p:nvSpPr>
        <p:spPr>
          <a:xfrm>
            <a:off x="5764760" y="2933045"/>
            <a:ext cx="510080" cy="496528"/>
          </a:xfrm>
          <a:prstGeom prst="rect">
            <a:avLst/>
          </a:prstGeom>
        </p:spPr>
        <p:txBody>
          <a:bodyPr/>
          <a:lstStyle>
            <a:lvl1pPr marL="0" indent="0" algn="ctr">
              <a:buClr>
                <a:srgbClr val="FF545F"/>
              </a:buClr>
              <a:buFont typeface="Arial" panose="020B0604020202020204" pitchFamily="34" charset="0"/>
              <a:buNone/>
              <a:defRPr sz="8800" baseline="30000">
                <a:solidFill>
                  <a:schemeClr val="bg1"/>
                </a:solidFill>
                <a:latin typeface="Georgia" panose="02040502050405020303" pitchFamily="18" charset="0"/>
              </a:defRPr>
            </a:lvl1pPr>
          </a:lstStyle>
          <a:p>
            <a:pPr lvl="0"/>
            <a:r>
              <a:rPr lang="en-US"/>
              <a:t>2</a:t>
            </a:r>
          </a:p>
        </p:txBody>
      </p:sp>
      <p:sp>
        <p:nvSpPr>
          <p:cNvPr id="22" name="Oval 21"/>
          <p:cNvSpPr/>
          <p:nvPr userDrawn="1"/>
        </p:nvSpPr>
        <p:spPr>
          <a:xfrm>
            <a:off x="5486400" y="4254508"/>
            <a:ext cx="1066800" cy="10668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00"/>
          </a:p>
        </p:txBody>
      </p:sp>
      <p:sp>
        <p:nvSpPr>
          <p:cNvPr id="26" name="Text Placeholder 22"/>
          <p:cNvSpPr>
            <a:spLocks noGrp="1"/>
          </p:cNvSpPr>
          <p:nvPr>
            <p:ph type="body" sz="quarter" idx="23" hasCustomPrompt="1"/>
          </p:nvPr>
        </p:nvSpPr>
        <p:spPr>
          <a:xfrm>
            <a:off x="6846684" y="4373139"/>
            <a:ext cx="2741203" cy="829538"/>
          </a:xfrm>
          <a:prstGeom prst="rect">
            <a:avLst/>
          </a:prstGeom>
        </p:spPr>
        <p:txBody>
          <a:bodyPr/>
          <a:lstStyle>
            <a:lvl1pPr marL="0" indent="0" algn="l">
              <a:buClr>
                <a:srgbClr val="FF545F"/>
              </a:buClr>
              <a:buFont typeface="Arial" panose="020B0604020202020204" pitchFamily="34" charset="0"/>
              <a:buNone/>
              <a:defRPr sz="1200">
                <a:solidFill>
                  <a:srgbClr val="063161"/>
                </a:solidFill>
                <a:latin typeface="Georgia" panose="02040502050405020303" pitchFamily="18" charset="0"/>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a:t>
            </a:r>
          </a:p>
        </p:txBody>
      </p:sp>
      <p:sp>
        <p:nvSpPr>
          <p:cNvPr id="27" name="Text Placeholder 22"/>
          <p:cNvSpPr>
            <a:spLocks noGrp="1"/>
          </p:cNvSpPr>
          <p:nvPr>
            <p:ph type="body" sz="quarter" idx="24" hasCustomPrompt="1"/>
          </p:nvPr>
        </p:nvSpPr>
        <p:spPr>
          <a:xfrm>
            <a:off x="3657601" y="4539644"/>
            <a:ext cx="1535316" cy="496528"/>
          </a:xfrm>
          <a:prstGeom prst="rect">
            <a:avLst/>
          </a:prstGeom>
        </p:spPr>
        <p:txBody>
          <a:bodyPr/>
          <a:lstStyle>
            <a:lvl1pPr marL="0" indent="0" algn="r">
              <a:buClr>
                <a:srgbClr val="FF545F"/>
              </a:buClr>
              <a:buFont typeface="Arial" panose="020B0604020202020204" pitchFamily="34" charset="0"/>
              <a:buNone/>
              <a:defRPr sz="2800" baseline="30000">
                <a:solidFill>
                  <a:schemeClr val="accent1"/>
                </a:solidFill>
                <a:latin typeface="Georgia" panose="02040502050405020303" pitchFamily="18" charset="0"/>
              </a:defRPr>
            </a:lvl1pPr>
          </a:lstStyle>
          <a:p>
            <a:pPr lvl="0"/>
            <a:r>
              <a:rPr lang="en-US"/>
              <a:t>Heading of 1st point</a:t>
            </a:r>
          </a:p>
        </p:txBody>
      </p:sp>
      <p:sp>
        <p:nvSpPr>
          <p:cNvPr id="33" name="Text Placeholder 22"/>
          <p:cNvSpPr>
            <a:spLocks noGrp="1"/>
          </p:cNvSpPr>
          <p:nvPr>
            <p:ph type="body" sz="quarter" idx="25" hasCustomPrompt="1"/>
          </p:nvPr>
        </p:nvSpPr>
        <p:spPr>
          <a:xfrm>
            <a:off x="5764760" y="4528876"/>
            <a:ext cx="510080" cy="496528"/>
          </a:xfrm>
          <a:prstGeom prst="rect">
            <a:avLst/>
          </a:prstGeom>
        </p:spPr>
        <p:txBody>
          <a:bodyPr/>
          <a:lstStyle>
            <a:lvl1pPr marL="0" indent="0" algn="ctr">
              <a:buClr>
                <a:srgbClr val="FF545F"/>
              </a:buClr>
              <a:buFont typeface="Arial" panose="020B0604020202020204" pitchFamily="34" charset="0"/>
              <a:buNone/>
              <a:defRPr sz="8800" baseline="30000">
                <a:solidFill>
                  <a:schemeClr val="bg1"/>
                </a:solidFill>
                <a:latin typeface="Georgia" panose="02040502050405020303" pitchFamily="18" charset="0"/>
              </a:defRPr>
            </a:lvl1pPr>
          </a:lstStyle>
          <a:p>
            <a:pPr lvl="0"/>
            <a:r>
              <a:rPr lang="en-US"/>
              <a:t>3</a:t>
            </a:r>
          </a:p>
        </p:txBody>
      </p:sp>
      <p:sp>
        <p:nvSpPr>
          <p:cNvPr id="39" name="Slide Number Placeholder 5"/>
          <p:cNvSpPr txBox="1">
            <a:spLocks/>
          </p:cNvSpPr>
          <p:nvPr userDrawn="1"/>
        </p:nvSpPr>
        <p:spPr>
          <a:xfrm>
            <a:off x="464595" y="6546567"/>
            <a:ext cx="682256" cy="215444"/>
          </a:xfrm>
          <a:prstGeom prst="rect">
            <a:avLst/>
          </a:prstGeom>
        </p:spPr>
        <p:txBody>
          <a:bodyPr lIns="0" tIns="0" rIns="0" bIns="0" anchor="ctr">
            <a:noAutofit/>
          </a:bodyPr>
          <a:lstStyle>
            <a:defPPr>
              <a:defRPr lang="en-US"/>
            </a:defPPr>
            <a:lvl1pPr marL="0" algn="l" defTabSz="914400" rtl="0" eaLnBrk="1" latinLnBrk="0" hangingPunct="1">
              <a:defRPr sz="800" kern="1200">
                <a:solidFill>
                  <a:srgbClr val="053061"/>
                </a:solidFill>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285110E-A93C-E24B-BA01-8EFF0EF70079}" type="slidenum">
              <a:rPr lang="en-US" sz="800" b="1" smtClean="0">
                <a:solidFill>
                  <a:schemeClr val="tx1"/>
                </a:solidFill>
                <a:latin typeface="+mn-lt"/>
              </a:rPr>
              <a:pPr/>
              <a:t>‹#›</a:t>
            </a:fld>
            <a:endParaRPr lang="en-US" sz="800" b="1">
              <a:solidFill>
                <a:schemeClr val="tx1"/>
              </a:solidFill>
              <a:latin typeface="+mn-lt"/>
            </a:endParaRPr>
          </a:p>
        </p:txBody>
      </p:sp>
      <p:sp>
        <p:nvSpPr>
          <p:cNvPr id="40" name="TextBox 39"/>
          <p:cNvSpPr txBox="1"/>
          <p:nvPr userDrawn="1"/>
        </p:nvSpPr>
        <p:spPr>
          <a:xfrm>
            <a:off x="805723" y="6546567"/>
            <a:ext cx="2361408" cy="215444"/>
          </a:xfrm>
          <a:prstGeom prst="rect">
            <a:avLst/>
          </a:prstGeom>
          <a:noFill/>
        </p:spPr>
        <p:txBody>
          <a:bodyPr wrap="square" lIns="0" tIns="0" rIns="0" bIns="0" rtlCol="0" anchor="ctr">
            <a:noAutofit/>
          </a:bodyPr>
          <a:lstStyle/>
          <a:p>
            <a:r>
              <a:rPr lang="en-US" sz="800">
                <a:solidFill>
                  <a:schemeClr val="tx1"/>
                </a:solidFill>
                <a:latin typeface="+mn-lt"/>
                <a:ea typeface="Georgia" charset="0"/>
                <a:cs typeface="Georgia" charset="0"/>
              </a:rPr>
              <a:t>© 2019 Copyright Genpact. All Rights Reserved.</a:t>
            </a:r>
          </a:p>
        </p:txBody>
      </p:sp>
      <p:pic>
        <p:nvPicPr>
          <p:cNvPr id="21"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94219" y="6463445"/>
            <a:ext cx="838200" cy="308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81159951"/>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Thank You Option 2">
    <p:spTree>
      <p:nvGrpSpPr>
        <p:cNvPr id="1" name=""/>
        <p:cNvGrpSpPr/>
        <p:nvPr/>
      </p:nvGrpSpPr>
      <p:grpSpPr>
        <a:xfrm>
          <a:off x="0" y="0"/>
          <a:ext cx="0" cy="0"/>
          <a:chOff x="0" y="0"/>
          <a:chExt cx="0" cy="0"/>
        </a:xfrm>
      </p:grpSpPr>
      <p:sp>
        <p:nvSpPr>
          <p:cNvPr id="3" name="Text Placeholder 2"/>
          <p:cNvSpPr>
            <a:spLocks noGrp="1"/>
          </p:cNvSpPr>
          <p:nvPr>
            <p:ph type="body" sz="quarter" idx="10" hasCustomPrompt="1"/>
          </p:nvPr>
        </p:nvSpPr>
        <p:spPr>
          <a:xfrm>
            <a:off x="457200" y="2514600"/>
            <a:ext cx="6019800" cy="1371600"/>
          </a:xfrm>
          <a:prstGeom prst="rect">
            <a:avLst/>
          </a:prstGeom>
        </p:spPr>
        <p:txBody>
          <a:bodyPr lIns="0"/>
          <a:lstStyle>
            <a:lvl1pPr>
              <a:defRPr sz="8800" baseline="0">
                <a:solidFill>
                  <a:schemeClr val="accent3"/>
                </a:solidFill>
              </a:defRPr>
            </a:lvl1pPr>
          </a:lstStyle>
          <a:p>
            <a:pPr lvl="0"/>
            <a:r>
              <a:rPr lang="en-US"/>
              <a:t>Thank you.</a:t>
            </a:r>
            <a:endParaRPr lang="en-IN"/>
          </a:p>
        </p:txBody>
      </p:sp>
      <p:sp>
        <p:nvSpPr>
          <p:cNvPr id="46" name="Text Placeholder 2"/>
          <p:cNvSpPr>
            <a:spLocks noGrp="1"/>
          </p:cNvSpPr>
          <p:nvPr>
            <p:ph type="body" sz="quarter" idx="12" hasCustomPrompt="1"/>
          </p:nvPr>
        </p:nvSpPr>
        <p:spPr>
          <a:xfrm>
            <a:off x="457200" y="6262965"/>
            <a:ext cx="6019800" cy="249839"/>
          </a:xfrm>
          <a:prstGeom prst="rect">
            <a:avLst/>
          </a:prstGeom>
        </p:spPr>
        <p:txBody>
          <a:bodyPr/>
          <a:lstStyle>
            <a:lvl1pPr>
              <a:defRPr lang="en-US" sz="800" smtClean="0">
                <a:solidFill>
                  <a:schemeClr val="tx1"/>
                </a:solidFill>
                <a:ea typeface="Calibri" charset="0"/>
                <a:cs typeface="Calibri" charset="0"/>
              </a:defRPr>
            </a:lvl1pPr>
          </a:lstStyle>
          <a:p>
            <a:pPr lvl="0"/>
            <a:r>
              <a:rPr lang="en-US" sz="800">
                <a:solidFill>
                  <a:srgbClr val="44546A"/>
                </a:solidFill>
                <a:latin typeface="+mn-lt"/>
                <a:ea typeface="Calibri" charset="0"/>
                <a:cs typeface="Calibri" charset="0"/>
              </a:rPr>
              <a:t>©</a:t>
            </a:r>
            <a:r>
              <a:rPr lang="en-IN"/>
              <a:t> 2019 Copyright Genpact. All Rights Reserved.</a:t>
            </a:r>
          </a:p>
        </p:txBody>
      </p:sp>
      <p:pic>
        <p:nvPicPr>
          <p:cNvPr id="49" name="Picture 48"/>
          <p:cNvPicPr>
            <a:picLocks noChangeAspect="1"/>
          </p:cNvPicPr>
          <p:nvPr userDrawn="1"/>
        </p:nvPicPr>
        <p:blipFill rotWithShape="1">
          <a:blip r:embed="rId2"/>
          <a:srcRect t="26190"/>
          <a:stretch/>
        </p:blipFill>
        <p:spPr>
          <a:xfrm>
            <a:off x="8001000" y="2"/>
            <a:ext cx="4191000" cy="4309139"/>
          </a:xfrm>
          <a:prstGeom prst="rect">
            <a:avLst/>
          </a:prstGeom>
        </p:spPr>
      </p:pic>
      <p:pic>
        <p:nvPicPr>
          <p:cNvPr id="6" name="Picture 3"/>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482602" y="5181602"/>
            <a:ext cx="2412999" cy="8874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79610838"/>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Thank You Option 1">
    <p:spTree>
      <p:nvGrpSpPr>
        <p:cNvPr id="1" name=""/>
        <p:cNvGrpSpPr/>
        <p:nvPr/>
      </p:nvGrpSpPr>
      <p:grpSpPr>
        <a:xfrm>
          <a:off x="0" y="0"/>
          <a:ext cx="0" cy="0"/>
          <a:chOff x="0" y="0"/>
          <a:chExt cx="0" cy="0"/>
        </a:xfrm>
      </p:grpSpPr>
      <p:sp>
        <p:nvSpPr>
          <p:cNvPr id="48" name="Rectangle 47"/>
          <p:cNvSpPr/>
          <p:nvPr userDrawn="1"/>
        </p:nvSpPr>
        <p:spPr>
          <a:xfrm>
            <a:off x="0" y="0"/>
            <a:ext cx="12192000" cy="6858000"/>
          </a:xfrm>
          <a:prstGeom prst="rect">
            <a:avLst/>
          </a:prstGeom>
          <a:solidFill>
            <a:srgbClr val="0732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00"/>
          </a:p>
        </p:txBody>
      </p:sp>
      <p:sp>
        <p:nvSpPr>
          <p:cNvPr id="3" name="Text Placeholder 2"/>
          <p:cNvSpPr>
            <a:spLocks noGrp="1"/>
          </p:cNvSpPr>
          <p:nvPr>
            <p:ph type="body" sz="quarter" idx="10" hasCustomPrompt="1"/>
          </p:nvPr>
        </p:nvSpPr>
        <p:spPr>
          <a:xfrm>
            <a:off x="457200" y="2514600"/>
            <a:ext cx="6019800" cy="1371600"/>
          </a:xfrm>
          <a:prstGeom prst="rect">
            <a:avLst/>
          </a:prstGeom>
        </p:spPr>
        <p:txBody>
          <a:bodyPr lIns="0"/>
          <a:lstStyle>
            <a:lvl1pPr>
              <a:defRPr sz="8800" baseline="0">
                <a:solidFill>
                  <a:schemeClr val="bg1"/>
                </a:solidFill>
              </a:defRPr>
            </a:lvl1pPr>
          </a:lstStyle>
          <a:p>
            <a:pPr lvl="0"/>
            <a:r>
              <a:rPr lang="en-US"/>
              <a:t>Thank you.</a:t>
            </a:r>
            <a:endParaRPr lang="en-IN"/>
          </a:p>
        </p:txBody>
      </p:sp>
      <p:sp>
        <p:nvSpPr>
          <p:cNvPr id="46" name="Text Placeholder 2"/>
          <p:cNvSpPr>
            <a:spLocks noGrp="1"/>
          </p:cNvSpPr>
          <p:nvPr>
            <p:ph type="body" sz="quarter" idx="12" hasCustomPrompt="1"/>
          </p:nvPr>
        </p:nvSpPr>
        <p:spPr>
          <a:xfrm>
            <a:off x="457200" y="6262965"/>
            <a:ext cx="6019800" cy="249839"/>
          </a:xfrm>
          <a:prstGeom prst="rect">
            <a:avLst/>
          </a:prstGeom>
        </p:spPr>
        <p:txBody>
          <a:bodyPr/>
          <a:lstStyle>
            <a:lvl1pPr>
              <a:defRPr sz="800" baseline="0">
                <a:solidFill>
                  <a:schemeClr val="bg1"/>
                </a:solidFill>
                <a:latin typeface="+mn-lt"/>
              </a:defRPr>
            </a:lvl1pPr>
          </a:lstStyle>
          <a:p>
            <a:pPr lvl="0"/>
            <a:r>
              <a:rPr lang="en-IN"/>
              <a:t>© 2019 Copyright Genpact. All Rights Reserved.</a:t>
            </a:r>
          </a:p>
        </p:txBody>
      </p:sp>
      <p:pic>
        <p:nvPicPr>
          <p:cNvPr id="49" name="Picture 48"/>
          <p:cNvPicPr>
            <a:picLocks noChangeAspect="1"/>
          </p:cNvPicPr>
          <p:nvPr userDrawn="1"/>
        </p:nvPicPr>
        <p:blipFill rotWithShape="1">
          <a:blip r:embed="rId2"/>
          <a:srcRect t="26190"/>
          <a:stretch/>
        </p:blipFill>
        <p:spPr>
          <a:xfrm>
            <a:off x="8001000" y="2"/>
            <a:ext cx="4191000" cy="4309139"/>
          </a:xfrm>
          <a:prstGeom prst="rect">
            <a:avLst/>
          </a:prstGeom>
        </p:spPr>
      </p:pic>
      <p:pic>
        <p:nvPicPr>
          <p:cNvPr id="9" name="Picture 3"/>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482602" y="5181602"/>
            <a:ext cx="2412999" cy="8874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76720450"/>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userDrawn="1">
  <p:cSld name="GENPACT">
    <p:spTree>
      <p:nvGrpSpPr>
        <p:cNvPr id="1" name=""/>
        <p:cNvGrpSpPr/>
        <p:nvPr/>
      </p:nvGrpSpPr>
      <p:grpSpPr>
        <a:xfrm>
          <a:off x="0" y="0"/>
          <a:ext cx="0" cy="0"/>
          <a:chOff x="0" y="0"/>
          <a:chExt cx="0" cy="0"/>
        </a:xfrm>
      </p:grpSpPr>
      <p:sp>
        <p:nvSpPr>
          <p:cNvPr id="16" name="Slide Number Placeholder 5"/>
          <p:cNvSpPr txBox="1">
            <a:spLocks/>
          </p:cNvSpPr>
          <p:nvPr userDrawn="1"/>
        </p:nvSpPr>
        <p:spPr>
          <a:xfrm>
            <a:off x="464595" y="6546567"/>
            <a:ext cx="682256" cy="215444"/>
          </a:xfrm>
          <a:prstGeom prst="rect">
            <a:avLst/>
          </a:prstGeom>
        </p:spPr>
        <p:txBody>
          <a:bodyPr lIns="0" tIns="0" rIns="0" bIns="0" anchor="ctr">
            <a:noAutofit/>
          </a:bodyPr>
          <a:lstStyle>
            <a:defPPr>
              <a:defRPr lang="en-US"/>
            </a:defPPr>
            <a:lvl1pPr marL="0" algn="l" defTabSz="914400" rtl="0" eaLnBrk="1" latinLnBrk="0" hangingPunct="1">
              <a:defRPr sz="800" kern="1200">
                <a:solidFill>
                  <a:srgbClr val="053061"/>
                </a:solidFill>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A285110E-A93C-E24B-BA01-8EFF0EF70079}" type="slidenum">
              <a:rPr kumimoji="0" lang="en-US" sz="800" b="1" i="0" u="none" strike="noStrike" kern="1200" cap="none" spc="0" normalizeH="0" baseline="0" noProof="0" smtClean="0">
                <a:ln>
                  <a:noFill/>
                </a:ln>
                <a:solidFill>
                  <a:srgbClr val="1F497D"/>
                </a:solidFill>
                <a:effectLst/>
                <a:uLnTx/>
                <a:uFillTx/>
                <a:latin typeface="Georgia" panose="02040502050405020303"/>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800" b="1" i="0" u="none" strike="noStrike" kern="1200" cap="none" spc="0" normalizeH="0" baseline="0" noProof="0">
              <a:ln>
                <a:noFill/>
              </a:ln>
              <a:solidFill>
                <a:srgbClr val="1F497D"/>
              </a:solidFill>
              <a:effectLst/>
              <a:uLnTx/>
              <a:uFillTx/>
              <a:latin typeface="Georgia" panose="02040502050405020303"/>
            </a:endParaRPr>
          </a:p>
        </p:txBody>
      </p:sp>
      <p:sp>
        <p:nvSpPr>
          <p:cNvPr id="17" name="TextBox 16"/>
          <p:cNvSpPr txBox="1"/>
          <p:nvPr userDrawn="1"/>
        </p:nvSpPr>
        <p:spPr>
          <a:xfrm>
            <a:off x="805723" y="6546567"/>
            <a:ext cx="2361408" cy="215444"/>
          </a:xfrm>
          <a:prstGeom prst="rect">
            <a:avLst/>
          </a:prstGeom>
          <a:noFill/>
        </p:spPr>
        <p:txBody>
          <a:bodyPr wrap="square" lIns="0" tIns="0" rIns="0" b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1F497D"/>
                </a:solidFill>
                <a:effectLst/>
                <a:uLnTx/>
                <a:uFillTx/>
                <a:latin typeface="Georgia" panose="02040502050405020303"/>
                <a:ea typeface="Georgia" charset="0"/>
                <a:cs typeface="Georgia" charset="0"/>
              </a:rPr>
              <a:t>® 2018 Copyright Genpact. All Rights Reserved.</a:t>
            </a:r>
          </a:p>
        </p:txBody>
      </p:sp>
      <p:pic>
        <p:nvPicPr>
          <p:cNvPr id="18" name="Picture 17"/>
          <p:cNvPicPr>
            <a:picLocks noChangeAspect="1"/>
          </p:cNvPicPr>
          <p:nvPr userDrawn="1"/>
        </p:nvPicPr>
        <p:blipFill>
          <a:blip r:embed="rId2"/>
          <a:stretch>
            <a:fillRect/>
          </a:stretch>
        </p:blipFill>
        <p:spPr>
          <a:xfrm>
            <a:off x="10893035" y="6462133"/>
            <a:ext cx="839972" cy="309081"/>
          </a:xfrm>
          <a:prstGeom prst="rect">
            <a:avLst/>
          </a:prstGeom>
        </p:spPr>
      </p:pic>
      <p:sp>
        <p:nvSpPr>
          <p:cNvPr id="33" name="Text Placeholder 22"/>
          <p:cNvSpPr>
            <a:spLocks noGrp="1"/>
          </p:cNvSpPr>
          <p:nvPr>
            <p:ph type="body" sz="quarter" idx="11" hasCustomPrompt="1"/>
          </p:nvPr>
        </p:nvSpPr>
        <p:spPr>
          <a:xfrm>
            <a:off x="457200" y="444418"/>
            <a:ext cx="11277600" cy="1204685"/>
          </a:xfrm>
          <a:prstGeom prst="rect">
            <a:avLst/>
          </a:prstGeom>
        </p:spPr>
        <p:txBody>
          <a:bodyPr lIns="0" rIns="0" anchor="t"/>
          <a:lstStyle>
            <a:lvl1pPr>
              <a:defRPr sz="3000">
                <a:solidFill>
                  <a:srgbClr val="063161"/>
                </a:solidFill>
                <a:latin typeface="Georgia" panose="02040502050405020303" pitchFamily="18" charset="0"/>
              </a:defRPr>
            </a:lvl1pPr>
          </a:lstStyle>
          <a:p>
            <a:pPr lvl="0"/>
            <a:r>
              <a:rPr lang="en-US"/>
              <a:t>Content slide title goes here</a:t>
            </a:r>
          </a:p>
        </p:txBody>
      </p:sp>
      <p:sp>
        <p:nvSpPr>
          <p:cNvPr id="34" name="Text Placeholder 22"/>
          <p:cNvSpPr>
            <a:spLocks noGrp="1"/>
          </p:cNvSpPr>
          <p:nvPr>
            <p:ph type="body" sz="quarter" idx="12" hasCustomPrompt="1"/>
          </p:nvPr>
        </p:nvSpPr>
        <p:spPr>
          <a:xfrm>
            <a:off x="457200" y="948792"/>
            <a:ext cx="11277600" cy="700313"/>
          </a:xfrm>
          <a:prstGeom prst="rect">
            <a:avLst/>
          </a:prstGeom>
        </p:spPr>
        <p:txBody>
          <a:bodyPr lIns="0" rIns="0" anchor="t"/>
          <a:lstStyle>
            <a:lvl1pPr>
              <a:defRPr sz="2200">
                <a:solidFill>
                  <a:srgbClr val="063161"/>
                </a:solidFill>
                <a:latin typeface="Georgia" panose="02040502050405020303" pitchFamily="18" charset="0"/>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endParaRPr lang="en-US"/>
          </a:p>
        </p:txBody>
      </p:sp>
    </p:spTree>
    <p:extLst>
      <p:ext uri="{BB962C8B-B14F-4D97-AF65-F5344CB8AC3E}">
        <p14:creationId xmlns:p14="http://schemas.microsoft.com/office/powerpoint/2010/main" val="763552973"/>
      </p:ext>
    </p:extLst>
  </p:cSld>
  <p:clrMapOvr>
    <a:masterClrMapping/>
  </p:clrMapOvr>
  <p:extLst>
    <p:ext uri="{DCECCB84-F9BA-43D5-87BE-67443E8EF086}">
      <p15:sldGuideLst xmlns:p15="http://schemas.microsoft.com/office/powerpoint/2012/main">
        <p15:guide id="1" pos="288">
          <p15:clr>
            <a:srgbClr val="FBAE40"/>
          </p15:clr>
        </p15:guide>
        <p15:guide id="2" pos="7392">
          <p15:clr>
            <a:srgbClr val="FBAE40"/>
          </p15:clr>
        </p15:guide>
        <p15:guide id="3" orient="horz" pos="288">
          <p15:clr>
            <a:srgbClr val="FBAE40"/>
          </p15:clr>
        </p15:guide>
        <p15:guide id="4" orient="horz" pos="4032">
          <p15:clr>
            <a:srgbClr val="FBAE40"/>
          </p15:clr>
        </p15:guide>
      </p15:sldGuideLst>
    </p:ext>
  </p:extLst>
</p:sldLayout>
</file>

<file path=ppt/slideLayouts/slideLayout236.xml><?xml version="1.0" encoding="utf-8"?>
<p:sldLayout xmlns:a="http://schemas.openxmlformats.org/drawingml/2006/main" xmlns:r="http://schemas.openxmlformats.org/officeDocument/2006/relationships" xmlns:p="http://schemas.openxmlformats.org/presentationml/2006/main" userDrawn="1">
  <p:cSld name="1_Pointer slide">
    <p:spTree>
      <p:nvGrpSpPr>
        <p:cNvPr id="1" name=""/>
        <p:cNvGrpSpPr/>
        <p:nvPr/>
      </p:nvGrpSpPr>
      <p:grpSpPr>
        <a:xfrm>
          <a:off x="0" y="0"/>
          <a:ext cx="0" cy="0"/>
          <a:chOff x="0" y="0"/>
          <a:chExt cx="0" cy="0"/>
        </a:xfrm>
      </p:grpSpPr>
      <p:sp>
        <p:nvSpPr>
          <p:cNvPr id="26" name="Text Placeholder 22"/>
          <p:cNvSpPr>
            <a:spLocks noGrp="1"/>
          </p:cNvSpPr>
          <p:nvPr>
            <p:ph type="body" sz="quarter" idx="13" hasCustomPrompt="1"/>
          </p:nvPr>
        </p:nvSpPr>
        <p:spPr>
          <a:xfrm>
            <a:off x="457200" y="1846944"/>
            <a:ext cx="11277600" cy="3892551"/>
          </a:xfrm>
          <a:prstGeom prst="rect">
            <a:avLst/>
          </a:prstGeom>
        </p:spPr>
        <p:txBody>
          <a:bodyPr anchor="t"/>
          <a:lstStyle>
            <a:lvl1pPr marL="285750" indent="-285750">
              <a:lnSpc>
                <a:spcPct val="100000"/>
              </a:lnSpc>
              <a:spcBef>
                <a:spcPts val="600"/>
              </a:spcBef>
              <a:spcAft>
                <a:spcPts val="600"/>
              </a:spcAft>
              <a:buClr>
                <a:srgbClr val="FF545F"/>
              </a:buClr>
              <a:buFont typeface="Wingdings" panose="05000000000000000000" pitchFamily="2" charset="2"/>
              <a:buChar char="§"/>
              <a:defRPr sz="1600">
                <a:solidFill>
                  <a:srgbClr val="063161"/>
                </a:solidFill>
                <a:latin typeface="Georgia" panose="02040502050405020303" pitchFamily="18" charset="0"/>
              </a:defRPr>
            </a:lvl1pPr>
            <a:lvl2pPr marL="742950" indent="-285750">
              <a:spcBef>
                <a:spcPts val="600"/>
              </a:spcBef>
              <a:spcAft>
                <a:spcPts val="600"/>
              </a:spcAft>
              <a:buClr>
                <a:srgbClr val="EA3946"/>
              </a:buClr>
              <a:buFont typeface="Arial" panose="020B0604020202020204" pitchFamily="34" charset="0"/>
              <a:buChar char="•"/>
              <a:defRPr sz="1600">
                <a:solidFill>
                  <a:srgbClr val="063161"/>
                </a:solidFill>
              </a:defRPr>
            </a:lvl2pPr>
            <a:lvl3pPr marL="1200150" indent="-285750">
              <a:spcBef>
                <a:spcPts val="600"/>
              </a:spcBef>
              <a:spcAft>
                <a:spcPts val="600"/>
              </a:spcAft>
              <a:buClr>
                <a:srgbClr val="C00000"/>
              </a:buClr>
              <a:buFont typeface="Georgia" panose="02040502050405020303" pitchFamily="18" charset="0"/>
              <a:buChar char="─"/>
              <a:defRPr sz="1200">
                <a:solidFill>
                  <a:srgbClr val="063161"/>
                </a:solidFill>
              </a:defRPr>
            </a:lvl3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a:t>
            </a:r>
            <a:r>
              <a:rPr lang="en-US" err="1"/>
              <a:t>dolore</a:t>
            </a:r>
            <a:r>
              <a:rPr lang="en-US"/>
              <a:t> </a:t>
            </a:r>
            <a:r>
              <a:rPr lang="en-US" err="1"/>
              <a:t>eu</a:t>
            </a:r>
            <a:r>
              <a:rPr lang="en-US"/>
              <a:t> </a:t>
            </a:r>
            <a:r>
              <a:rPr lang="en-US" err="1"/>
              <a:t>fugiat</a:t>
            </a:r>
            <a:r>
              <a:rPr lang="en-US"/>
              <a:t> </a:t>
            </a:r>
            <a:r>
              <a:rPr lang="en-US" err="1"/>
              <a:t>nulla</a:t>
            </a:r>
            <a:r>
              <a:rPr lang="en-US"/>
              <a:t> </a:t>
            </a:r>
            <a:r>
              <a:rPr lang="en-US" err="1"/>
              <a:t>pariatur</a:t>
            </a:r>
            <a:r>
              <a:rPr lang="en-US"/>
              <a:t>.</a:t>
            </a:r>
          </a:p>
          <a:p>
            <a:pPr lvl="1"/>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a:t>
            </a:r>
            <a:r>
              <a:rPr lang="en-US" err="1"/>
              <a:t>Sed</a:t>
            </a:r>
            <a:r>
              <a:rPr lang="en-US"/>
              <a:t> </a:t>
            </a:r>
            <a:r>
              <a:rPr lang="en-US" err="1"/>
              <a:t>ut</a:t>
            </a:r>
            <a:r>
              <a:rPr lang="en-US"/>
              <a:t> </a:t>
            </a:r>
            <a:r>
              <a:rPr lang="en-US" err="1"/>
              <a:t>perspiciatis</a:t>
            </a:r>
            <a:r>
              <a:rPr lang="en-US"/>
              <a:t> </a:t>
            </a:r>
            <a:r>
              <a:rPr lang="en-US" err="1"/>
              <a:t>unde</a:t>
            </a:r>
            <a:r>
              <a:rPr lang="en-US"/>
              <a:t> </a:t>
            </a:r>
            <a:r>
              <a:rPr lang="en-US" err="1"/>
              <a:t>omnis</a:t>
            </a:r>
            <a:r>
              <a:rPr lang="en-US"/>
              <a:t> </a:t>
            </a:r>
            <a:r>
              <a:rPr lang="en-US" err="1"/>
              <a:t>iste</a:t>
            </a:r>
            <a:r>
              <a:rPr lang="en-US"/>
              <a:t> </a:t>
            </a:r>
            <a:r>
              <a:rPr lang="en-US" err="1"/>
              <a:t>natus</a:t>
            </a:r>
            <a:r>
              <a:rPr lang="en-US"/>
              <a:t> error sit </a:t>
            </a:r>
            <a:r>
              <a:rPr lang="en-US" err="1"/>
              <a:t>voluptatem</a:t>
            </a:r>
            <a:r>
              <a:rPr lang="en-US"/>
              <a:t> </a:t>
            </a:r>
            <a:r>
              <a:rPr lang="en-US" err="1"/>
              <a:t>accusantium</a:t>
            </a:r>
            <a:r>
              <a:rPr lang="en-US"/>
              <a:t> </a:t>
            </a:r>
            <a:r>
              <a:rPr lang="en-US" err="1"/>
              <a:t>doloremque</a:t>
            </a:r>
            <a:r>
              <a:rPr lang="en-US"/>
              <a:t> </a:t>
            </a:r>
            <a:r>
              <a:rPr lang="en-US" err="1"/>
              <a:t>laudantium</a:t>
            </a:r>
            <a:r>
              <a:rPr lang="en-US"/>
              <a:t>.</a:t>
            </a:r>
          </a:p>
          <a:p>
            <a:pPr lvl="2"/>
            <a:r>
              <a:rPr lang="en-US" err="1"/>
              <a:t>Totam</a:t>
            </a:r>
            <a:r>
              <a:rPr lang="en-US"/>
              <a:t> rem </a:t>
            </a:r>
            <a:r>
              <a:rPr lang="en-US" err="1"/>
              <a:t>aperiam</a:t>
            </a:r>
            <a:r>
              <a:rPr lang="en-US"/>
              <a:t>, </a:t>
            </a:r>
            <a:r>
              <a:rPr lang="en-US" err="1"/>
              <a:t>eaque</a:t>
            </a:r>
            <a:r>
              <a:rPr lang="en-US"/>
              <a:t> </a:t>
            </a:r>
            <a:r>
              <a:rPr lang="en-US" err="1"/>
              <a:t>ipsa</a:t>
            </a:r>
            <a:r>
              <a:rPr lang="en-US"/>
              <a:t> quae ab </a:t>
            </a:r>
            <a:r>
              <a:rPr lang="en-US" err="1"/>
              <a:t>illo</a:t>
            </a:r>
            <a:r>
              <a:rPr lang="en-US"/>
              <a:t> </a:t>
            </a:r>
            <a:r>
              <a:rPr lang="en-US" err="1"/>
              <a:t>inventore</a:t>
            </a:r>
            <a:r>
              <a:rPr lang="en-US"/>
              <a:t> </a:t>
            </a:r>
            <a:r>
              <a:rPr lang="en-US" err="1"/>
              <a:t>veritatis</a:t>
            </a:r>
            <a:r>
              <a:rPr lang="en-US"/>
              <a:t> et quasi </a:t>
            </a:r>
            <a:r>
              <a:rPr lang="en-US" err="1"/>
              <a:t>architecto</a:t>
            </a:r>
            <a:r>
              <a:rPr lang="en-US"/>
              <a:t> </a:t>
            </a:r>
            <a:r>
              <a:rPr lang="en-US" err="1"/>
              <a:t>beatae</a:t>
            </a:r>
            <a:r>
              <a:rPr lang="en-US"/>
              <a:t> vitae dicta </a:t>
            </a:r>
            <a:r>
              <a:rPr lang="en-US" err="1"/>
              <a:t>sunt</a:t>
            </a:r>
            <a:r>
              <a:rPr lang="en-US"/>
              <a:t> </a:t>
            </a:r>
            <a:r>
              <a:rPr lang="en-US" err="1"/>
              <a:t>explicabo</a:t>
            </a:r>
            <a:r>
              <a:rPr lang="en-US"/>
              <a:t>. Nemo </a:t>
            </a:r>
            <a:r>
              <a:rPr lang="en-US" err="1"/>
              <a:t>enim</a:t>
            </a:r>
            <a:r>
              <a:rPr lang="en-US"/>
              <a:t> </a:t>
            </a:r>
            <a:r>
              <a:rPr lang="en-US" err="1"/>
              <a:t>ipsam</a:t>
            </a:r>
            <a:r>
              <a:rPr lang="en-US"/>
              <a:t> </a:t>
            </a:r>
            <a:r>
              <a:rPr lang="en-US" err="1"/>
              <a:t>voluptatem</a:t>
            </a:r>
            <a:r>
              <a:rPr lang="en-US"/>
              <a:t> </a:t>
            </a:r>
            <a:r>
              <a:rPr lang="en-US" err="1"/>
              <a:t>quia</a:t>
            </a:r>
            <a:r>
              <a:rPr lang="en-US"/>
              <a:t> </a:t>
            </a:r>
            <a:r>
              <a:rPr lang="en-US" err="1"/>
              <a:t>voluptas</a:t>
            </a:r>
            <a:r>
              <a:rPr lang="en-US"/>
              <a:t> sit </a:t>
            </a:r>
            <a:r>
              <a:rPr lang="en-US" err="1"/>
              <a:t>aspernatur</a:t>
            </a:r>
            <a:r>
              <a:rPr lang="en-US"/>
              <a:t> </a:t>
            </a:r>
            <a:r>
              <a:rPr lang="en-US" err="1"/>
              <a:t>aut</a:t>
            </a:r>
            <a:r>
              <a:rPr lang="en-US"/>
              <a:t> </a:t>
            </a:r>
            <a:r>
              <a:rPr lang="en-US" err="1"/>
              <a:t>odit</a:t>
            </a:r>
            <a:r>
              <a:rPr lang="en-US"/>
              <a:t> </a:t>
            </a:r>
            <a:r>
              <a:rPr lang="en-US" err="1"/>
              <a:t>aut</a:t>
            </a:r>
            <a:r>
              <a:rPr lang="en-US"/>
              <a:t> fugit, </a:t>
            </a:r>
            <a:r>
              <a:rPr lang="en-US" err="1"/>
              <a:t>sed</a:t>
            </a:r>
            <a:r>
              <a:rPr lang="en-US"/>
              <a:t> </a:t>
            </a:r>
            <a:r>
              <a:rPr lang="en-US" err="1"/>
              <a:t>quia</a:t>
            </a:r>
            <a:r>
              <a:rPr lang="en-US"/>
              <a:t> </a:t>
            </a:r>
            <a:r>
              <a:rPr lang="en-US" err="1"/>
              <a:t>consequuntur</a:t>
            </a:r>
            <a:r>
              <a:rPr lang="en-US"/>
              <a:t> </a:t>
            </a:r>
            <a:r>
              <a:rPr lang="en-US" err="1"/>
              <a:t>magni</a:t>
            </a:r>
            <a:r>
              <a:rPr lang="en-US"/>
              <a:t> </a:t>
            </a:r>
            <a:r>
              <a:rPr lang="en-US" err="1"/>
              <a:t>dolores</a:t>
            </a:r>
            <a:r>
              <a:rPr lang="en-US"/>
              <a:t> </a:t>
            </a:r>
            <a:r>
              <a:rPr lang="en-US" err="1"/>
              <a:t>eos</a:t>
            </a:r>
            <a:endParaRPr lang="en-US"/>
          </a:p>
          <a:p>
            <a:pPr lvl="0"/>
            <a:r>
              <a:rPr lang="en-US"/>
              <a:t>Qui </a:t>
            </a:r>
            <a:r>
              <a:rPr lang="en-US" err="1"/>
              <a:t>ratione</a:t>
            </a:r>
            <a:r>
              <a:rPr lang="en-US"/>
              <a:t> </a:t>
            </a:r>
            <a:r>
              <a:rPr lang="en-US" err="1"/>
              <a:t>voluptatem</a:t>
            </a:r>
            <a:r>
              <a:rPr lang="en-US"/>
              <a:t> </a:t>
            </a:r>
            <a:r>
              <a:rPr lang="en-US" err="1"/>
              <a:t>sequi</a:t>
            </a:r>
            <a:r>
              <a:rPr lang="en-US"/>
              <a:t> </a:t>
            </a:r>
            <a:r>
              <a:rPr lang="en-US" err="1"/>
              <a:t>nesciunt</a:t>
            </a:r>
            <a:r>
              <a:rPr lang="en-US"/>
              <a:t>. </a:t>
            </a:r>
            <a:r>
              <a:rPr lang="en-US" err="1"/>
              <a:t>Neque</a:t>
            </a:r>
            <a:r>
              <a:rPr lang="en-US"/>
              <a:t> </a:t>
            </a:r>
            <a:r>
              <a:rPr lang="en-US" err="1"/>
              <a:t>porro</a:t>
            </a:r>
            <a:r>
              <a:rPr lang="en-US"/>
              <a:t> </a:t>
            </a:r>
            <a:r>
              <a:rPr lang="en-US" err="1"/>
              <a:t>quisquam</a:t>
            </a:r>
            <a:r>
              <a:rPr lang="en-US"/>
              <a:t> </a:t>
            </a:r>
            <a:r>
              <a:rPr lang="en-US" err="1"/>
              <a:t>est</a:t>
            </a:r>
            <a:r>
              <a:rPr lang="en-US"/>
              <a:t>, qui </a:t>
            </a:r>
            <a:r>
              <a:rPr lang="en-US" err="1"/>
              <a:t>dolorem</a:t>
            </a:r>
            <a:r>
              <a:rPr lang="en-US"/>
              <a:t> ipsum </a:t>
            </a:r>
            <a:r>
              <a:rPr lang="en-US" err="1"/>
              <a:t>quia</a:t>
            </a:r>
            <a:r>
              <a:rPr lang="en-US"/>
              <a:t> dolor sit </a:t>
            </a:r>
            <a:r>
              <a:rPr lang="en-US" err="1"/>
              <a:t>amet</a:t>
            </a:r>
            <a:r>
              <a:rPr lang="en-US"/>
              <a:t>, </a:t>
            </a:r>
            <a:r>
              <a:rPr lang="en-US" err="1"/>
              <a:t>consectetur</a:t>
            </a:r>
            <a:r>
              <a:rPr lang="en-US"/>
              <a:t>, </a:t>
            </a:r>
            <a:r>
              <a:rPr lang="en-US" err="1"/>
              <a:t>adipisci</a:t>
            </a:r>
            <a:r>
              <a:rPr lang="en-US"/>
              <a:t> </a:t>
            </a:r>
            <a:r>
              <a:rPr lang="en-US" err="1"/>
              <a:t>velit</a:t>
            </a:r>
            <a:r>
              <a:rPr lang="en-US"/>
              <a:t>, </a:t>
            </a:r>
            <a:r>
              <a:rPr lang="en-US" err="1"/>
              <a:t>sed</a:t>
            </a:r>
            <a:r>
              <a:rPr lang="en-US"/>
              <a:t> </a:t>
            </a:r>
            <a:r>
              <a:rPr lang="en-US" err="1"/>
              <a:t>quia</a:t>
            </a:r>
            <a:r>
              <a:rPr lang="en-US"/>
              <a:t> non </a:t>
            </a:r>
            <a:r>
              <a:rPr lang="en-US" err="1"/>
              <a:t>numquam</a:t>
            </a:r>
            <a:r>
              <a:rPr lang="en-US"/>
              <a:t> </a:t>
            </a:r>
            <a:r>
              <a:rPr lang="en-US" err="1"/>
              <a:t>eius</a:t>
            </a:r>
            <a:r>
              <a:rPr lang="en-US"/>
              <a:t> </a:t>
            </a:r>
            <a:r>
              <a:rPr lang="en-US" err="1"/>
              <a:t>modi</a:t>
            </a:r>
            <a:r>
              <a:rPr lang="en-US"/>
              <a:t> </a:t>
            </a:r>
            <a:r>
              <a:rPr lang="en-US" err="1"/>
              <a:t>tempora</a:t>
            </a:r>
            <a:r>
              <a:rPr lang="en-US"/>
              <a:t> </a:t>
            </a:r>
            <a:r>
              <a:rPr lang="en-US" err="1"/>
              <a:t>incidunt</a:t>
            </a:r>
            <a:r>
              <a:rPr lang="en-US"/>
              <a:t> </a:t>
            </a:r>
            <a:r>
              <a:rPr lang="en-US" err="1"/>
              <a:t>ut</a:t>
            </a:r>
            <a:r>
              <a:rPr lang="en-US"/>
              <a:t> </a:t>
            </a:r>
            <a:r>
              <a:rPr lang="en-US" err="1"/>
              <a:t>labore</a:t>
            </a:r>
            <a:r>
              <a:rPr lang="en-US"/>
              <a:t> et </a:t>
            </a:r>
            <a:r>
              <a:rPr lang="en-US" err="1"/>
              <a:t>dolore</a:t>
            </a:r>
            <a:r>
              <a:rPr lang="en-US"/>
              <a:t> </a:t>
            </a:r>
            <a:r>
              <a:rPr lang="en-US" err="1"/>
              <a:t>magnam</a:t>
            </a:r>
            <a:r>
              <a:rPr lang="en-US"/>
              <a:t> </a:t>
            </a:r>
            <a:r>
              <a:rPr lang="en-US" err="1"/>
              <a:t>aliquam</a:t>
            </a:r>
            <a:r>
              <a:rPr lang="en-US"/>
              <a:t> </a:t>
            </a:r>
            <a:r>
              <a:rPr lang="en-US" err="1"/>
              <a:t>quaerat</a:t>
            </a:r>
            <a:r>
              <a:rPr lang="en-US"/>
              <a:t> </a:t>
            </a:r>
            <a:r>
              <a:rPr lang="en-US" err="1"/>
              <a:t>voluptatem</a:t>
            </a:r>
            <a:r>
              <a:rPr lang="en-US"/>
              <a:t>.</a:t>
            </a:r>
          </a:p>
        </p:txBody>
      </p:sp>
      <p:sp>
        <p:nvSpPr>
          <p:cNvPr id="16" name="Slide Number Placeholder 5"/>
          <p:cNvSpPr txBox="1">
            <a:spLocks/>
          </p:cNvSpPr>
          <p:nvPr userDrawn="1"/>
        </p:nvSpPr>
        <p:spPr>
          <a:xfrm>
            <a:off x="464594" y="6546567"/>
            <a:ext cx="682256" cy="215444"/>
          </a:xfrm>
          <a:prstGeom prst="rect">
            <a:avLst/>
          </a:prstGeom>
        </p:spPr>
        <p:txBody>
          <a:bodyPr lIns="0" tIns="0" rIns="0" bIns="0" anchor="ctr">
            <a:noAutofit/>
          </a:bodyPr>
          <a:lstStyle>
            <a:defPPr>
              <a:defRPr lang="en-US"/>
            </a:defPPr>
            <a:lvl1pPr marL="0" algn="l" defTabSz="914400" rtl="0" eaLnBrk="1" latinLnBrk="0" hangingPunct="1">
              <a:defRPr sz="800" kern="1200">
                <a:solidFill>
                  <a:srgbClr val="053061"/>
                </a:solidFill>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285110E-A93C-E24B-BA01-8EFF0EF70079}" type="slidenum">
              <a:rPr lang="en-US" b="1" smtClean="0">
                <a:solidFill>
                  <a:schemeClr val="accent6"/>
                </a:solidFill>
                <a:latin typeface="+mn-lt"/>
              </a:rPr>
              <a:pPr/>
              <a:t>‹#›</a:t>
            </a:fld>
            <a:endParaRPr lang="en-US" b="1">
              <a:solidFill>
                <a:schemeClr val="accent6"/>
              </a:solidFill>
              <a:latin typeface="+mn-lt"/>
            </a:endParaRPr>
          </a:p>
        </p:txBody>
      </p:sp>
      <p:sp>
        <p:nvSpPr>
          <p:cNvPr id="17" name="TextBox 16"/>
          <p:cNvSpPr txBox="1"/>
          <p:nvPr userDrawn="1"/>
        </p:nvSpPr>
        <p:spPr>
          <a:xfrm>
            <a:off x="805722" y="6546567"/>
            <a:ext cx="2361408" cy="215444"/>
          </a:xfrm>
          <a:prstGeom prst="rect">
            <a:avLst/>
          </a:prstGeom>
          <a:noFill/>
        </p:spPr>
        <p:txBody>
          <a:bodyPr wrap="square" lIns="0" tIns="0" rIns="0" bIns="0" rtlCol="0" anchor="ctr">
            <a:noAutofit/>
          </a:bodyPr>
          <a:lstStyle/>
          <a:p>
            <a:r>
              <a:rPr lang="en-US" sz="800">
                <a:solidFill>
                  <a:schemeClr val="accent6"/>
                </a:solidFill>
                <a:latin typeface="+mn-lt"/>
                <a:ea typeface="Georgia" charset="0"/>
                <a:cs typeface="Georgia" charset="0"/>
              </a:rPr>
              <a:t>® 2019 Copyright Genpact. All Rights Reserved.</a:t>
            </a:r>
          </a:p>
        </p:txBody>
      </p:sp>
      <p:pic>
        <p:nvPicPr>
          <p:cNvPr id="18" name="Picture 17"/>
          <p:cNvPicPr>
            <a:picLocks noChangeAspect="1"/>
          </p:cNvPicPr>
          <p:nvPr userDrawn="1"/>
        </p:nvPicPr>
        <p:blipFill>
          <a:blip r:embed="rId2"/>
          <a:stretch>
            <a:fillRect/>
          </a:stretch>
        </p:blipFill>
        <p:spPr>
          <a:xfrm>
            <a:off x="10893034" y="6462131"/>
            <a:ext cx="839972" cy="309081"/>
          </a:xfrm>
          <a:prstGeom prst="rect">
            <a:avLst/>
          </a:prstGeom>
        </p:spPr>
      </p:pic>
      <p:sp>
        <p:nvSpPr>
          <p:cNvPr id="33" name="Text Placeholder 22"/>
          <p:cNvSpPr>
            <a:spLocks noGrp="1"/>
          </p:cNvSpPr>
          <p:nvPr>
            <p:ph type="body" sz="quarter" idx="11" hasCustomPrompt="1"/>
          </p:nvPr>
        </p:nvSpPr>
        <p:spPr>
          <a:xfrm>
            <a:off x="460744" y="471715"/>
            <a:ext cx="7235456" cy="533400"/>
          </a:xfrm>
          <a:prstGeom prst="rect">
            <a:avLst/>
          </a:prstGeom>
        </p:spPr>
        <p:txBody>
          <a:bodyPr anchor="ctr"/>
          <a:lstStyle>
            <a:lvl1pPr>
              <a:defRPr sz="3000">
                <a:solidFill>
                  <a:srgbClr val="063161"/>
                </a:solidFill>
                <a:latin typeface="Georgia" panose="02040502050405020303" pitchFamily="18" charset="0"/>
              </a:defRPr>
            </a:lvl1pPr>
          </a:lstStyle>
          <a:p>
            <a:pPr lvl="0"/>
            <a:r>
              <a:rPr lang="en-US"/>
              <a:t>Content slide title goes here</a:t>
            </a:r>
          </a:p>
        </p:txBody>
      </p:sp>
      <p:sp>
        <p:nvSpPr>
          <p:cNvPr id="34" name="Text Placeholder 22"/>
          <p:cNvSpPr>
            <a:spLocks noGrp="1"/>
          </p:cNvSpPr>
          <p:nvPr>
            <p:ph type="body" sz="quarter" idx="12" hasCustomPrompt="1"/>
          </p:nvPr>
        </p:nvSpPr>
        <p:spPr>
          <a:xfrm>
            <a:off x="460744" y="976087"/>
            <a:ext cx="9673856" cy="533400"/>
          </a:xfrm>
          <a:prstGeom prst="rect">
            <a:avLst/>
          </a:prstGeom>
        </p:spPr>
        <p:txBody>
          <a:bodyPr anchor="ctr"/>
          <a:lstStyle>
            <a:lvl1pPr>
              <a:defRPr sz="2200">
                <a:solidFill>
                  <a:srgbClr val="063161"/>
                </a:solidFill>
                <a:latin typeface="Georgia" panose="02040502050405020303" pitchFamily="18" charset="0"/>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endParaRPr lang="en-US"/>
          </a:p>
        </p:txBody>
      </p:sp>
    </p:spTree>
    <p:extLst>
      <p:ext uri="{BB962C8B-B14F-4D97-AF65-F5344CB8AC3E}">
        <p14:creationId xmlns:p14="http://schemas.microsoft.com/office/powerpoint/2010/main" val="923786416"/>
      </p:ext>
    </p:extLst>
  </p:cSld>
  <p:clrMapOvr>
    <a:masterClrMapping/>
  </p:clrMapOvr>
  <p:extLst>
    <p:ext uri="{DCECCB84-F9BA-43D5-87BE-67443E8EF086}">
      <p15:sldGuideLst xmlns:p15="http://schemas.microsoft.com/office/powerpoint/2012/main">
        <p15:guide id="2" pos="288">
          <p15:clr>
            <a:srgbClr val="FBAE40"/>
          </p15:clr>
        </p15:guide>
        <p15:guide id="3" pos="7392">
          <p15:clr>
            <a:srgbClr val="FBAE40"/>
          </p15:clr>
        </p15:guide>
        <p15:guide id="5" orient="horz" pos="288">
          <p15:clr>
            <a:srgbClr val="FBAE40"/>
          </p15:clr>
        </p15:guide>
        <p15:guide id="6" orient="horz" pos="4032">
          <p15:clr>
            <a:srgbClr val="FBAE40"/>
          </p15:clr>
        </p15:guide>
      </p15:sldGuideLst>
    </p:ext>
  </p:extLst>
</p:sldLayout>
</file>

<file path=ppt/slideLayouts/slideLayout237.xml><?xml version="1.0" encoding="utf-8"?>
<p:sldLayout xmlns:a="http://schemas.openxmlformats.org/drawingml/2006/main" xmlns:r="http://schemas.openxmlformats.org/officeDocument/2006/relationships" xmlns:p="http://schemas.openxmlformats.org/presentationml/2006/main" userDrawn="1">
  <p:cSld name="1_Thank You Option 1">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8" name="Rectangle 47"/>
          <p:cNvSpPr/>
          <p:nvPr userDrawn="1"/>
        </p:nvSpPr>
        <p:spPr>
          <a:xfrm>
            <a:off x="0" y="0"/>
            <a:ext cx="12192000" cy="6858000"/>
          </a:xfrm>
          <a:prstGeom prst="rect">
            <a:avLst/>
          </a:prstGeom>
          <a:gradFill flip="none" rotWithShape="1">
            <a:gsLst>
              <a:gs pos="74000">
                <a:srgbClr val="073262">
                  <a:alpha val="50000"/>
                </a:srgbClr>
              </a:gs>
              <a:gs pos="25000">
                <a:srgbClr val="073262">
                  <a:alpha val="9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800"/>
          </a:p>
        </p:txBody>
      </p:sp>
      <p:sp>
        <p:nvSpPr>
          <p:cNvPr id="3" name="Text Placeholder 2"/>
          <p:cNvSpPr>
            <a:spLocks noGrp="1"/>
          </p:cNvSpPr>
          <p:nvPr>
            <p:ph type="body" sz="quarter" idx="10" hasCustomPrompt="1"/>
          </p:nvPr>
        </p:nvSpPr>
        <p:spPr>
          <a:xfrm>
            <a:off x="457200" y="2514600"/>
            <a:ext cx="6019800" cy="1371600"/>
          </a:xfrm>
          <a:prstGeom prst="rect">
            <a:avLst/>
          </a:prstGeom>
        </p:spPr>
        <p:txBody>
          <a:bodyPr lIns="0"/>
          <a:lstStyle>
            <a:lvl1pPr>
              <a:defRPr sz="8800" baseline="0">
                <a:solidFill>
                  <a:schemeClr val="bg1"/>
                </a:solidFill>
              </a:defRPr>
            </a:lvl1pPr>
          </a:lstStyle>
          <a:p>
            <a:pPr lvl="0"/>
            <a:r>
              <a:rPr lang="en-US"/>
              <a:t>Thank you.</a:t>
            </a:r>
            <a:endParaRPr lang="en-IN"/>
          </a:p>
        </p:txBody>
      </p:sp>
      <p:sp>
        <p:nvSpPr>
          <p:cNvPr id="46" name="Text Placeholder 2"/>
          <p:cNvSpPr>
            <a:spLocks noGrp="1"/>
          </p:cNvSpPr>
          <p:nvPr>
            <p:ph type="body" sz="quarter" idx="12" hasCustomPrompt="1"/>
          </p:nvPr>
        </p:nvSpPr>
        <p:spPr>
          <a:xfrm>
            <a:off x="457200" y="6262965"/>
            <a:ext cx="6019800" cy="249839"/>
          </a:xfrm>
          <a:prstGeom prst="rect">
            <a:avLst/>
          </a:prstGeom>
        </p:spPr>
        <p:txBody>
          <a:bodyPr/>
          <a:lstStyle>
            <a:lvl1pPr>
              <a:defRPr sz="800" baseline="0">
                <a:solidFill>
                  <a:schemeClr val="bg1"/>
                </a:solidFill>
                <a:latin typeface="+mn-lt"/>
              </a:defRPr>
            </a:lvl1pPr>
          </a:lstStyle>
          <a:p>
            <a:pPr lvl="0"/>
            <a:r>
              <a:rPr lang="en-IN"/>
              <a:t>© 2018 Copyright Genpact. All Rights Reserved.</a:t>
            </a:r>
          </a:p>
        </p:txBody>
      </p:sp>
      <p:pic>
        <p:nvPicPr>
          <p:cNvPr id="9" name="Picture 3"/>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482602" y="5181602"/>
            <a:ext cx="2412999" cy="8874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9" name="Picture 48"/>
          <p:cNvPicPr>
            <a:picLocks noChangeAspect="1"/>
          </p:cNvPicPr>
          <p:nvPr userDrawn="1"/>
        </p:nvPicPr>
        <p:blipFill rotWithShape="1">
          <a:blip r:embed="rId4"/>
          <a:srcRect t="26190"/>
          <a:stretch/>
        </p:blipFill>
        <p:spPr>
          <a:xfrm>
            <a:off x="8001000" y="2"/>
            <a:ext cx="4191000" cy="4309139"/>
          </a:xfrm>
          <a:prstGeom prst="rect">
            <a:avLst/>
          </a:prstGeom>
        </p:spPr>
      </p:pic>
    </p:spTree>
    <p:extLst>
      <p:ext uri="{BB962C8B-B14F-4D97-AF65-F5344CB8AC3E}">
        <p14:creationId xmlns:p14="http://schemas.microsoft.com/office/powerpoint/2010/main" val="3967048435"/>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userDrawn="1">
  <p:cSld name="Divider slide Opt6">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2F93D453-9817-4D9F-BECB-0BA3AD548F59}"/>
              </a:ext>
            </a:extLst>
          </p:cNvPr>
          <p:cNvPicPr>
            <a:picLocks noChangeAspect="1"/>
          </p:cNvPicPr>
          <p:nvPr userDrawn="1"/>
        </p:nvPicPr>
        <p:blipFill>
          <a:blip r:embed="rId2" cstate="email">
            <a:alphaModFix amt="60000"/>
            <a:extLst>
              <a:ext uri="{28A0092B-C50C-407E-A947-70E740481C1C}">
                <a14:useLocalDpi xmlns:a14="http://schemas.microsoft.com/office/drawing/2010/main"/>
              </a:ext>
            </a:extLst>
          </a:blip>
          <a:stretch>
            <a:fillRect/>
          </a:stretch>
        </p:blipFill>
        <p:spPr>
          <a:xfrm>
            <a:off x="0" y="0"/>
            <a:ext cx="12192000" cy="6857999"/>
          </a:xfrm>
          <a:prstGeom prst="rect">
            <a:avLst/>
          </a:prstGeom>
        </p:spPr>
      </p:pic>
      <p:sp>
        <p:nvSpPr>
          <p:cNvPr id="20" name="Freeform: Shape 19">
            <a:extLst>
              <a:ext uri="{FF2B5EF4-FFF2-40B4-BE49-F238E27FC236}">
                <a16:creationId xmlns:a16="http://schemas.microsoft.com/office/drawing/2014/main" id="{5E31059C-EDFE-44AD-A020-0506FFE36AA3}"/>
              </a:ext>
            </a:extLst>
          </p:cNvPr>
          <p:cNvSpPr/>
          <p:nvPr userDrawn="1"/>
        </p:nvSpPr>
        <p:spPr>
          <a:xfrm>
            <a:off x="0" y="4904302"/>
            <a:ext cx="4238625" cy="1953697"/>
          </a:xfrm>
          <a:custGeom>
            <a:avLst/>
            <a:gdLst>
              <a:gd name="connsiteX0" fmla="*/ 0 w 4791075"/>
              <a:gd name="connsiteY0" fmla="*/ 1114425 h 2209800"/>
              <a:gd name="connsiteX1" fmla="*/ 1619250 w 4791075"/>
              <a:gd name="connsiteY1" fmla="*/ 0 h 2209800"/>
              <a:gd name="connsiteX2" fmla="*/ 4791075 w 4791075"/>
              <a:gd name="connsiteY2" fmla="*/ 2209800 h 2209800"/>
              <a:gd name="connsiteX3" fmla="*/ 19050 w 4791075"/>
              <a:gd name="connsiteY3" fmla="*/ 2209800 h 2209800"/>
              <a:gd name="connsiteX4" fmla="*/ 0 w 4791075"/>
              <a:gd name="connsiteY4" fmla="*/ 1114425 h 2209800"/>
              <a:gd name="connsiteX0" fmla="*/ 3175 w 4794250"/>
              <a:gd name="connsiteY0" fmla="*/ 1114425 h 2209800"/>
              <a:gd name="connsiteX1" fmla="*/ 1622425 w 4794250"/>
              <a:gd name="connsiteY1" fmla="*/ 0 h 2209800"/>
              <a:gd name="connsiteX2" fmla="*/ 4794250 w 4794250"/>
              <a:gd name="connsiteY2" fmla="*/ 2209800 h 2209800"/>
              <a:gd name="connsiteX3" fmla="*/ 0 w 4794250"/>
              <a:gd name="connsiteY3" fmla="*/ 2209800 h 2209800"/>
              <a:gd name="connsiteX4" fmla="*/ 3175 w 4794250"/>
              <a:gd name="connsiteY4" fmla="*/ 1114425 h 2209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94250" h="2209800">
                <a:moveTo>
                  <a:pt x="3175" y="1114425"/>
                </a:moveTo>
                <a:lnTo>
                  <a:pt x="1622425" y="0"/>
                </a:lnTo>
                <a:lnTo>
                  <a:pt x="4794250" y="2209800"/>
                </a:lnTo>
                <a:lnTo>
                  <a:pt x="0" y="2209800"/>
                </a:lnTo>
                <a:cubicBezTo>
                  <a:pt x="1058" y="1844675"/>
                  <a:pt x="2117" y="1479550"/>
                  <a:pt x="3175" y="1114425"/>
                </a:cubicBezTo>
                <a:close/>
              </a:path>
            </a:pathLst>
          </a:custGeom>
          <a:gradFill flip="none" rotWithShape="1">
            <a:gsLst>
              <a:gs pos="35000">
                <a:schemeClr val="accent1"/>
              </a:gs>
              <a:gs pos="0">
                <a:schemeClr val="accent1"/>
              </a:gs>
              <a:gs pos="100000">
                <a:schemeClr val="accent1">
                  <a:alpha val="30000"/>
                </a:schemeClr>
              </a:gs>
            </a:gsLst>
            <a:lin ang="18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16A97081-9746-49C1-B386-8254B8B17B9B}"/>
              </a:ext>
            </a:extLst>
          </p:cNvPr>
          <p:cNvSpPr/>
          <p:nvPr userDrawn="1"/>
        </p:nvSpPr>
        <p:spPr>
          <a:xfrm>
            <a:off x="1739900" y="5454530"/>
            <a:ext cx="4056369" cy="1403469"/>
          </a:xfrm>
          <a:custGeom>
            <a:avLst/>
            <a:gdLst>
              <a:gd name="connsiteX0" fmla="*/ 0 w 4467225"/>
              <a:gd name="connsiteY0" fmla="*/ 1533525 h 1562100"/>
              <a:gd name="connsiteX1" fmla="*/ 2228850 w 4467225"/>
              <a:gd name="connsiteY1" fmla="*/ 0 h 1562100"/>
              <a:gd name="connsiteX2" fmla="*/ 4467225 w 4467225"/>
              <a:gd name="connsiteY2" fmla="*/ 1562100 h 1562100"/>
              <a:gd name="connsiteX3" fmla="*/ 0 w 4467225"/>
              <a:gd name="connsiteY3" fmla="*/ 1533525 h 1562100"/>
              <a:gd name="connsiteX0" fmla="*/ 0 w 4505325"/>
              <a:gd name="connsiteY0" fmla="*/ 1552575 h 1562100"/>
              <a:gd name="connsiteX1" fmla="*/ 2266950 w 4505325"/>
              <a:gd name="connsiteY1" fmla="*/ 0 h 1562100"/>
              <a:gd name="connsiteX2" fmla="*/ 4505325 w 4505325"/>
              <a:gd name="connsiteY2" fmla="*/ 1562100 h 1562100"/>
              <a:gd name="connsiteX3" fmla="*/ 0 w 4505325"/>
              <a:gd name="connsiteY3" fmla="*/ 1552575 h 1562100"/>
              <a:gd name="connsiteX0" fmla="*/ 0 w 4514850"/>
              <a:gd name="connsiteY0" fmla="*/ 1562100 h 1562100"/>
              <a:gd name="connsiteX1" fmla="*/ 2276475 w 4514850"/>
              <a:gd name="connsiteY1" fmla="*/ 0 h 1562100"/>
              <a:gd name="connsiteX2" fmla="*/ 4514850 w 4514850"/>
              <a:gd name="connsiteY2" fmla="*/ 1562100 h 1562100"/>
              <a:gd name="connsiteX3" fmla="*/ 0 w 4514850"/>
              <a:gd name="connsiteY3" fmla="*/ 1562100 h 1562100"/>
            </a:gdLst>
            <a:ahLst/>
            <a:cxnLst>
              <a:cxn ang="0">
                <a:pos x="connsiteX0" y="connsiteY0"/>
              </a:cxn>
              <a:cxn ang="0">
                <a:pos x="connsiteX1" y="connsiteY1"/>
              </a:cxn>
              <a:cxn ang="0">
                <a:pos x="connsiteX2" y="connsiteY2"/>
              </a:cxn>
              <a:cxn ang="0">
                <a:pos x="connsiteX3" y="connsiteY3"/>
              </a:cxn>
            </a:cxnLst>
            <a:rect l="l" t="t" r="r" b="b"/>
            <a:pathLst>
              <a:path w="4514850" h="1562100">
                <a:moveTo>
                  <a:pt x="0" y="1562100"/>
                </a:moveTo>
                <a:lnTo>
                  <a:pt x="2276475" y="0"/>
                </a:lnTo>
                <a:lnTo>
                  <a:pt x="4514850" y="1562100"/>
                </a:lnTo>
                <a:lnTo>
                  <a:pt x="0" y="1562100"/>
                </a:lnTo>
                <a:close/>
              </a:path>
            </a:pathLst>
          </a:custGeom>
          <a:gradFill>
            <a:gsLst>
              <a:gs pos="0">
                <a:schemeClr val="accent2">
                  <a:alpha val="25000"/>
                </a:schemeClr>
              </a:gs>
              <a:gs pos="63000">
                <a:schemeClr val="accent2"/>
              </a:gs>
              <a:gs pos="100000">
                <a:schemeClr val="accent2"/>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 Placeholder 22">
            <a:extLst>
              <a:ext uri="{FF2B5EF4-FFF2-40B4-BE49-F238E27FC236}">
                <a16:creationId xmlns:a16="http://schemas.microsoft.com/office/drawing/2014/main" id="{AADF0538-7870-421F-81BD-25713F5002AA}"/>
              </a:ext>
            </a:extLst>
          </p:cNvPr>
          <p:cNvSpPr>
            <a:spLocks noGrp="1"/>
          </p:cNvSpPr>
          <p:nvPr>
            <p:ph type="body" sz="quarter" idx="13" hasCustomPrompt="1"/>
          </p:nvPr>
        </p:nvSpPr>
        <p:spPr>
          <a:xfrm>
            <a:off x="2674257" y="2415814"/>
            <a:ext cx="6843487" cy="955816"/>
          </a:xfrm>
          <a:prstGeom prst="rect">
            <a:avLst/>
          </a:prstGeom>
        </p:spPr>
        <p:txBody>
          <a:bodyPr lIns="0" anchor="b"/>
          <a:lstStyle>
            <a:lvl1pPr marL="0" indent="0" algn="ctr">
              <a:buNone/>
              <a:defRPr sz="4000">
                <a:solidFill>
                  <a:schemeClr val="bg2"/>
                </a:solidFill>
                <a:latin typeface="+mj-lt"/>
                <a:ea typeface="Cambria" panose="02040503050406030204" pitchFamily="18" charset="0"/>
              </a:defRPr>
            </a:lvl1pPr>
          </a:lstStyle>
          <a:p>
            <a:pPr lvl="0"/>
            <a:r>
              <a:rPr lang="en-US"/>
              <a:t>Slide divider option-3</a:t>
            </a:r>
          </a:p>
        </p:txBody>
      </p:sp>
      <p:sp>
        <p:nvSpPr>
          <p:cNvPr id="18" name="Text Placeholder 10">
            <a:extLst>
              <a:ext uri="{FF2B5EF4-FFF2-40B4-BE49-F238E27FC236}">
                <a16:creationId xmlns:a16="http://schemas.microsoft.com/office/drawing/2014/main" id="{1998EB54-0F58-441A-8144-11615353638B}"/>
              </a:ext>
            </a:extLst>
          </p:cNvPr>
          <p:cNvSpPr>
            <a:spLocks noGrp="1"/>
          </p:cNvSpPr>
          <p:nvPr>
            <p:ph type="body" sz="quarter" idx="14" hasCustomPrompt="1"/>
          </p:nvPr>
        </p:nvSpPr>
        <p:spPr>
          <a:xfrm>
            <a:off x="2674257" y="3702319"/>
            <a:ext cx="6843487" cy="381000"/>
          </a:xfrm>
          <a:prstGeom prst="rect">
            <a:avLst/>
          </a:prstGeom>
        </p:spPr>
        <p:txBody>
          <a:bodyPr lIns="0" anchor="ctr"/>
          <a:lstStyle>
            <a:lvl1pPr marL="0" indent="0" algn="ctr">
              <a:buNone/>
              <a:defRPr sz="1600">
                <a:solidFill>
                  <a:schemeClr val="bg2"/>
                </a:solidFill>
                <a:latin typeface="+mn-lt"/>
                <a:ea typeface="Cambria" panose="02040503050406030204" pitchFamily="18" charset="0"/>
              </a:defRPr>
            </a:lvl1pPr>
            <a:lvl2pPr>
              <a:defRPr>
                <a:solidFill>
                  <a:schemeClr val="bg1"/>
                </a:solidFill>
                <a:latin typeface="Calibri" panose="020F0502020204030204" pitchFamily="34" charset="0"/>
              </a:defRPr>
            </a:lvl2pPr>
            <a:lvl3pPr>
              <a:defRPr>
                <a:solidFill>
                  <a:schemeClr val="bg1"/>
                </a:solidFill>
                <a:latin typeface="Calibri" panose="020F0502020204030204" pitchFamily="34" charset="0"/>
              </a:defRPr>
            </a:lvl3pPr>
            <a:lvl4pPr>
              <a:defRPr>
                <a:solidFill>
                  <a:schemeClr val="bg1"/>
                </a:solidFill>
                <a:latin typeface="Calibri" panose="020F0502020204030204" pitchFamily="34" charset="0"/>
              </a:defRPr>
            </a:lvl4pPr>
            <a:lvl5pPr>
              <a:defRPr>
                <a:solidFill>
                  <a:schemeClr val="bg1"/>
                </a:solidFill>
                <a:latin typeface="Calibri" panose="020F0502020204030204" pitchFamily="34" charset="0"/>
              </a:defRPr>
            </a:lvl5pPr>
          </a:lstStyle>
          <a:p>
            <a:pPr lvl="0"/>
            <a:r>
              <a:rPr lang="en-US"/>
              <a:t>Description goes here</a:t>
            </a:r>
          </a:p>
        </p:txBody>
      </p:sp>
      <p:cxnSp>
        <p:nvCxnSpPr>
          <p:cNvPr id="19" name="Straight Connector 18">
            <a:extLst>
              <a:ext uri="{FF2B5EF4-FFF2-40B4-BE49-F238E27FC236}">
                <a16:creationId xmlns:a16="http://schemas.microsoft.com/office/drawing/2014/main" id="{5A128F0B-40DD-4CB2-AB07-8519C5C1C040}"/>
              </a:ext>
            </a:extLst>
          </p:cNvPr>
          <p:cNvCxnSpPr/>
          <p:nvPr userDrawn="1"/>
        </p:nvCxnSpPr>
        <p:spPr>
          <a:xfrm>
            <a:off x="3468983" y="3529052"/>
            <a:ext cx="5254035" cy="0"/>
          </a:xfrm>
          <a:prstGeom prst="line">
            <a:avLst/>
          </a:prstGeom>
          <a:ln w="22225" cap="rnd">
            <a:gradFill flip="none" rotWithShape="1">
              <a:gsLst>
                <a:gs pos="18000">
                  <a:srgbClr val="FF555F"/>
                </a:gs>
                <a:gs pos="0">
                  <a:schemeClr val="accent1">
                    <a:alpha val="0"/>
                  </a:schemeClr>
                </a:gs>
                <a:gs pos="47000">
                  <a:schemeClr val="accent1"/>
                </a:gs>
                <a:gs pos="100000">
                  <a:schemeClr val="accent1">
                    <a:alpha val="0"/>
                  </a:schemeClr>
                </a:gs>
                <a:gs pos="88000">
                  <a:schemeClr val="accent1"/>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1" name="Title 4">
            <a:extLst>
              <a:ext uri="{FF2B5EF4-FFF2-40B4-BE49-F238E27FC236}">
                <a16:creationId xmlns:a16="http://schemas.microsoft.com/office/drawing/2014/main" id="{A507B8DB-F9AC-42B2-8105-C77A62193AC3}"/>
              </a:ext>
            </a:extLst>
          </p:cNvPr>
          <p:cNvSpPr txBox="1">
            <a:spLocks/>
          </p:cNvSpPr>
          <p:nvPr userDrawn="1"/>
        </p:nvSpPr>
        <p:spPr>
          <a:xfrm>
            <a:off x="728219" y="6436977"/>
            <a:ext cx="2319251" cy="190848"/>
          </a:xfrm>
          <a:prstGeom prst="rect">
            <a:avLst/>
          </a:prstGeom>
        </p:spPr>
        <p:txBody>
          <a:bodyPr lIns="0" tIns="0" rIns="0" bIns="0" anchor="ctr"/>
          <a:lstStyle>
            <a:lvl1pPr algn="l" defTabSz="914400" rtl="0" eaLnBrk="1" latinLnBrk="0" hangingPunct="1">
              <a:lnSpc>
                <a:spcPct val="90000"/>
              </a:lnSpc>
              <a:spcBef>
                <a:spcPct val="0"/>
              </a:spcBef>
              <a:buNone/>
              <a:defRPr sz="3000" kern="1200">
                <a:solidFill>
                  <a:srgbClr val="053061"/>
                </a:solidFill>
                <a:latin typeface="Georgia" charset="0"/>
                <a:ea typeface="Georgia" charset="0"/>
                <a:cs typeface="Georgia" charset="0"/>
              </a:defRPr>
            </a:lvl1pPr>
          </a:lstStyle>
          <a:p>
            <a:r>
              <a:rPr lang="en-US" sz="800">
                <a:solidFill>
                  <a:schemeClr val="bg1"/>
                </a:solidFill>
                <a:latin typeface="+mn-lt"/>
                <a:ea typeface="Cambria" panose="02040503050406030204" pitchFamily="18" charset="0"/>
                <a:cs typeface="Calibri" charset="0"/>
              </a:rPr>
              <a:t>© 2020 Copyright Genpact. All Rights Reserved.</a:t>
            </a:r>
          </a:p>
        </p:txBody>
      </p:sp>
      <p:sp>
        <p:nvSpPr>
          <p:cNvPr id="12" name="Slide Number Placeholder 5">
            <a:extLst>
              <a:ext uri="{FF2B5EF4-FFF2-40B4-BE49-F238E27FC236}">
                <a16:creationId xmlns:a16="http://schemas.microsoft.com/office/drawing/2014/main" id="{D4BE5BEA-EB40-4F30-B525-ABE76E45FC80}"/>
              </a:ext>
            </a:extLst>
          </p:cNvPr>
          <p:cNvSpPr txBox="1">
            <a:spLocks/>
          </p:cNvSpPr>
          <p:nvPr userDrawn="1"/>
        </p:nvSpPr>
        <p:spPr>
          <a:xfrm flipH="1">
            <a:off x="457196" y="6436977"/>
            <a:ext cx="542041" cy="190848"/>
          </a:xfrm>
          <a:prstGeom prst="rect">
            <a:avLst/>
          </a:prstGeom>
        </p:spPr>
        <p:txBody>
          <a:bodyPr lIns="0" tIns="0" rIns="0" bIns="0" anchor="ctr">
            <a:noAutofit/>
          </a:bodyPr>
          <a:lstStyle>
            <a:defPPr>
              <a:defRPr lang="en-US"/>
            </a:defPPr>
            <a:lvl1pPr marL="0" algn="l" defTabSz="914400" rtl="0" eaLnBrk="1" latinLnBrk="0" hangingPunct="1">
              <a:defRPr sz="800" kern="1200">
                <a:solidFill>
                  <a:srgbClr val="053061"/>
                </a:solidFill>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fld id="{A285110E-A93C-E24B-BA01-8EFF0EF70079}" type="slidenum">
              <a:rPr lang="en-US" sz="800" b="1" smtClean="0">
                <a:solidFill>
                  <a:schemeClr val="bg1"/>
                </a:solidFill>
                <a:latin typeface="+mn-lt"/>
                <a:ea typeface="Cambria" panose="02040503050406030204" pitchFamily="18" charset="0"/>
              </a:rPr>
              <a:pPr algn="l"/>
              <a:t>‹#›</a:t>
            </a:fld>
            <a:endParaRPr lang="en-US" b="1">
              <a:solidFill>
                <a:schemeClr val="bg1"/>
              </a:solidFill>
              <a:latin typeface="+mn-lt"/>
              <a:ea typeface="Cambria" panose="02040503050406030204" pitchFamily="18" charset="0"/>
            </a:endParaRPr>
          </a:p>
        </p:txBody>
      </p:sp>
      <p:pic>
        <p:nvPicPr>
          <p:cNvPr id="14" name="Graphic 13">
            <a:extLst>
              <a:ext uri="{FF2B5EF4-FFF2-40B4-BE49-F238E27FC236}">
                <a16:creationId xmlns:a16="http://schemas.microsoft.com/office/drawing/2014/main" id="{9E5DCCC7-BF13-4FA0-9FD9-71D8D6076559}"/>
              </a:ext>
            </a:extLst>
          </p:cNvPr>
          <p:cNvPicPr>
            <a:picLocks noChangeAspect="1"/>
          </p:cNvPicPr>
          <p:nvPr userDrawn="1"/>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10817298" y="6396668"/>
            <a:ext cx="931790" cy="271466"/>
          </a:xfrm>
          <a:prstGeom prst="rect">
            <a:avLst/>
          </a:prstGeom>
        </p:spPr>
      </p:pic>
    </p:spTree>
    <p:extLst>
      <p:ext uri="{BB962C8B-B14F-4D97-AF65-F5344CB8AC3E}">
        <p14:creationId xmlns:p14="http://schemas.microsoft.com/office/powerpoint/2010/main" val="690046158"/>
      </p:ext>
    </p:extLst>
  </p:cSld>
  <p:clrMapOvr>
    <a:masterClrMapping/>
  </p:clrMapOvr>
  <p:extLst>
    <p:ext uri="{DCECCB84-F9BA-43D5-87BE-67443E8EF086}">
      <p15:sldGuideLst xmlns:p15="http://schemas.microsoft.com/office/powerpoint/2012/main">
        <p15:guide id="1" pos="279">
          <p15:clr>
            <a:srgbClr val="FBAE40"/>
          </p15:clr>
        </p15:guide>
        <p15:guide id="2" pos="7401">
          <p15:clr>
            <a:srgbClr val="FBAE40"/>
          </p15:clr>
        </p15:guide>
        <p15:guide id="3" orient="horz" pos="232">
          <p15:clr>
            <a:srgbClr val="FBAE40"/>
          </p15:clr>
        </p15:guide>
        <p15:guide id="4" orient="horz" pos="4088">
          <p15:clr>
            <a:srgbClr val="FBAE40"/>
          </p15:clr>
        </p15:guide>
      </p15:sldGuideLst>
    </p:ext>
  </p:extLst>
</p:sldLayout>
</file>

<file path=ppt/slideLayouts/slideLayout239.xml><?xml version="1.0" encoding="utf-8"?>
<p:sldLayout xmlns:a="http://schemas.openxmlformats.org/drawingml/2006/main" xmlns:r="http://schemas.openxmlformats.org/officeDocument/2006/relationships" xmlns:p="http://schemas.openxmlformats.org/presentationml/2006/main" userDrawn="1">
  <p:cSld name="2_Pointer slide">
    <p:spTree>
      <p:nvGrpSpPr>
        <p:cNvPr id="1" name=""/>
        <p:cNvGrpSpPr/>
        <p:nvPr/>
      </p:nvGrpSpPr>
      <p:grpSpPr>
        <a:xfrm>
          <a:off x="0" y="0"/>
          <a:ext cx="0" cy="0"/>
          <a:chOff x="0" y="0"/>
          <a:chExt cx="0" cy="0"/>
        </a:xfrm>
      </p:grpSpPr>
      <p:sp>
        <p:nvSpPr>
          <p:cNvPr id="16" name="Slide Number Placeholder 5"/>
          <p:cNvSpPr txBox="1">
            <a:spLocks/>
          </p:cNvSpPr>
          <p:nvPr userDrawn="1"/>
        </p:nvSpPr>
        <p:spPr>
          <a:xfrm>
            <a:off x="464594" y="6546567"/>
            <a:ext cx="682256" cy="215444"/>
          </a:xfrm>
          <a:prstGeom prst="rect">
            <a:avLst/>
          </a:prstGeom>
        </p:spPr>
        <p:txBody>
          <a:bodyPr lIns="0" tIns="0" rIns="0" bIns="0" anchor="ctr">
            <a:noAutofit/>
          </a:bodyPr>
          <a:lstStyle>
            <a:defPPr>
              <a:defRPr lang="en-US"/>
            </a:defPPr>
            <a:lvl1pPr marL="0" algn="l" defTabSz="914400" rtl="0" eaLnBrk="1" latinLnBrk="0" hangingPunct="1">
              <a:defRPr sz="800" kern="1200">
                <a:solidFill>
                  <a:srgbClr val="053061"/>
                </a:solidFill>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285110E-A93C-E24B-BA01-8EFF0EF70079}" type="slidenum">
              <a:rPr lang="en-US" b="1" smtClean="0">
                <a:solidFill>
                  <a:schemeClr val="tx1"/>
                </a:solidFill>
                <a:latin typeface="+mn-lt"/>
              </a:rPr>
              <a:pPr/>
              <a:t>‹#›</a:t>
            </a:fld>
            <a:endParaRPr lang="en-US" b="1">
              <a:solidFill>
                <a:schemeClr val="tx1"/>
              </a:solidFill>
              <a:latin typeface="+mn-lt"/>
            </a:endParaRPr>
          </a:p>
        </p:txBody>
      </p:sp>
      <p:sp>
        <p:nvSpPr>
          <p:cNvPr id="17" name="TextBox 16"/>
          <p:cNvSpPr txBox="1"/>
          <p:nvPr userDrawn="1"/>
        </p:nvSpPr>
        <p:spPr>
          <a:xfrm>
            <a:off x="805722" y="6546567"/>
            <a:ext cx="2361408" cy="215444"/>
          </a:xfrm>
          <a:prstGeom prst="rect">
            <a:avLst/>
          </a:prstGeom>
          <a:noFill/>
        </p:spPr>
        <p:txBody>
          <a:bodyPr wrap="square" lIns="0" tIns="0" rIns="0" bIns="0" rtlCol="0" anchor="ctr">
            <a:noAutofit/>
          </a:bodyPr>
          <a:lstStyle/>
          <a:p>
            <a:r>
              <a:rPr lang="en-US" sz="800">
                <a:solidFill>
                  <a:schemeClr val="tx1"/>
                </a:solidFill>
                <a:latin typeface="+mn-lt"/>
                <a:ea typeface="Georgia" charset="0"/>
                <a:cs typeface="Georgia" charset="0"/>
              </a:rPr>
              <a:t>® 2018 Copyright Genpact. All Rights Reserved.</a:t>
            </a:r>
          </a:p>
        </p:txBody>
      </p:sp>
      <p:pic>
        <p:nvPicPr>
          <p:cNvPr id="18" name="Picture 17"/>
          <p:cNvPicPr>
            <a:picLocks noChangeAspect="1"/>
          </p:cNvPicPr>
          <p:nvPr userDrawn="1"/>
        </p:nvPicPr>
        <p:blipFill>
          <a:blip r:embed="rId2"/>
          <a:stretch>
            <a:fillRect/>
          </a:stretch>
        </p:blipFill>
        <p:spPr>
          <a:xfrm>
            <a:off x="10893034" y="6462131"/>
            <a:ext cx="839972" cy="309081"/>
          </a:xfrm>
          <a:prstGeom prst="rect">
            <a:avLst/>
          </a:prstGeom>
        </p:spPr>
      </p:pic>
      <p:sp>
        <p:nvSpPr>
          <p:cNvPr id="33" name="Text Placeholder 22"/>
          <p:cNvSpPr>
            <a:spLocks noGrp="1"/>
          </p:cNvSpPr>
          <p:nvPr>
            <p:ph type="body" sz="quarter" idx="11" hasCustomPrompt="1"/>
          </p:nvPr>
        </p:nvSpPr>
        <p:spPr>
          <a:xfrm>
            <a:off x="457200" y="471715"/>
            <a:ext cx="11277600" cy="533400"/>
          </a:xfrm>
          <a:prstGeom prst="rect">
            <a:avLst/>
          </a:prstGeom>
        </p:spPr>
        <p:txBody>
          <a:bodyPr lIns="0" rIns="0" anchor="t" anchorCtr="0"/>
          <a:lstStyle>
            <a:lvl1pPr>
              <a:defRPr sz="3000">
                <a:solidFill>
                  <a:schemeClr val="tx1"/>
                </a:solidFill>
                <a:latin typeface="Georgia" panose="02040502050405020303" pitchFamily="18" charset="0"/>
              </a:defRPr>
            </a:lvl1pPr>
          </a:lstStyle>
          <a:p>
            <a:pPr lvl="0"/>
            <a:r>
              <a:rPr lang="en-US"/>
              <a:t>Content slide title goes here</a:t>
            </a:r>
          </a:p>
        </p:txBody>
      </p:sp>
    </p:spTree>
    <p:extLst>
      <p:ext uri="{BB962C8B-B14F-4D97-AF65-F5344CB8AC3E}">
        <p14:creationId xmlns:p14="http://schemas.microsoft.com/office/powerpoint/2010/main" val="424738216"/>
      </p:ext>
    </p:extLst>
  </p:cSld>
  <p:clrMapOvr>
    <a:masterClrMapping/>
  </p:clrMapOvr>
  <p:extLst>
    <p:ext uri="{DCECCB84-F9BA-43D5-87BE-67443E8EF086}">
      <p15:sldGuideLst xmlns:p15="http://schemas.microsoft.com/office/powerpoint/2012/main">
        <p15:guide id="2" pos="288">
          <p15:clr>
            <a:srgbClr val="FBAE40"/>
          </p15:clr>
        </p15:guide>
        <p15:guide id="3" pos="7392">
          <p15:clr>
            <a:srgbClr val="FBAE40"/>
          </p15:clr>
        </p15:guide>
        <p15:guide id="5" orient="horz" pos="288">
          <p15:clr>
            <a:srgbClr val="FBAE40"/>
          </p15:clr>
        </p15:guide>
        <p15:guide id="6" orient="horz" pos="4032">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8_Pointer slide">
    <p:spTree>
      <p:nvGrpSpPr>
        <p:cNvPr id="1" name=""/>
        <p:cNvGrpSpPr/>
        <p:nvPr/>
      </p:nvGrpSpPr>
      <p:grpSpPr>
        <a:xfrm>
          <a:off x="0" y="0"/>
          <a:ext cx="0" cy="0"/>
          <a:chOff x="0" y="0"/>
          <a:chExt cx="0" cy="0"/>
        </a:xfrm>
      </p:grpSpPr>
      <p:sp>
        <p:nvSpPr>
          <p:cNvPr id="26" name="Text Placeholder 22"/>
          <p:cNvSpPr>
            <a:spLocks noGrp="1"/>
          </p:cNvSpPr>
          <p:nvPr>
            <p:ph type="body" sz="quarter" idx="13" hasCustomPrompt="1"/>
          </p:nvPr>
        </p:nvSpPr>
        <p:spPr>
          <a:xfrm>
            <a:off x="457200" y="1846944"/>
            <a:ext cx="11277600" cy="3892551"/>
          </a:xfrm>
          <a:prstGeom prst="rect">
            <a:avLst/>
          </a:prstGeom>
        </p:spPr>
        <p:txBody>
          <a:bodyPr lIns="0" rIns="0" anchor="t"/>
          <a:lstStyle>
            <a:lvl1pPr marL="285750" indent="-285750">
              <a:lnSpc>
                <a:spcPct val="100000"/>
              </a:lnSpc>
              <a:spcBef>
                <a:spcPts val="600"/>
              </a:spcBef>
              <a:spcAft>
                <a:spcPts val="600"/>
              </a:spcAft>
              <a:buClr>
                <a:srgbClr val="FF545F"/>
              </a:buClr>
              <a:buFont typeface="Wingdings" panose="05000000000000000000" pitchFamily="2" charset="2"/>
              <a:buChar char="§"/>
              <a:defRPr sz="1600">
                <a:solidFill>
                  <a:schemeClr val="tx1"/>
                </a:solidFill>
                <a:latin typeface="Georgia" panose="02040502050405020303" pitchFamily="18" charset="0"/>
              </a:defRPr>
            </a:lvl1pPr>
            <a:lvl2pPr marL="742950" indent="-285750">
              <a:spcBef>
                <a:spcPts val="600"/>
              </a:spcBef>
              <a:spcAft>
                <a:spcPts val="600"/>
              </a:spcAft>
              <a:buClr>
                <a:srgbClr val="EA3946"/>
              </a:buClr>
              <a:buFont typeface="Arial" panose="020B0604020202020204" pitchFamily="34" charset="0"/>
              <a:buChar char="•"/>
              <a:defRPr sz="1600">
                <a:solidFill>
                  <a:schemeClr val="tx1"/>
                </a:solidFill>
              </a:defRPr>
            </a:lvl2pPr>
            <a:lvl3pPr marL="1200150" indent="-285750">
              <a:spcBef>
                <a:spcPts val="600"/>
              </a:spcBef>
              <a:spcAft>
                <a:spcPts val="600"/>
              </a:spcAft>
              <a:buClr>
                <a:srgbClr val="C00000"/>
              </a:buClr>
              <a:buFont typeface="Georgia" panose="02040502050405020303" pitchFamily="18" charset="0"/>
              <a:buChar char="─"/>
              <a:defRPr sz="1200">
                <a:solidFill>
                  <a:schemeClr val="tx1"/>
                </a:solidFill>
              </a:defRPr>
            </a:lvl3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a:t>
            </a:r>
            <a:r>
              <a:rPr lang="en-US" err="1"/>
              <a:t>dolore</a:t>
            </a:r>
            <a:r>
              <a:rPr lang="en-US"/>
              <a:t> </a:t>
            </a:r>
            <a:r>
              <a:rPr lang="en-US" err="1"/>
              <a:t>eu</a:t>
            </a:r>
            <a:r>
              <a:rPr lang="en-US"/>
              <a:t> </a:t>
            </a:r>
            <a:r>
              <a:rPr lang="en-US" err="1"/>
              <a:t>fugiat</a:t>
            </a:r>
            <a:r>
              <a:rPr lang="en-US"/>
              <a:t> </a:t>
            </a:r>
            <a:r>
              <a:rPr lang="en-US" err="1"/>
              <a:t>nulla</a:t>
            </a:r>
            <a:r>
              <a:rPr lang="en-US"/>
              <a:t> </a:t>
            </a:r>
            <a:r>
              <a:rPr lang="en-US" err="1"/>
              <a:t>pariatur</a:t>
            </a:r>
            <a:r>
              <a:rPr lang="en-US"/>
              <a:t>.</a:t>
            </a:r>
          </a:p>
          <a:p>
            <a:pPr lvl="1"/>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a:t>
            </a:r>
            <a:r>
              <a:rPr lang="en-US" err="1"/>
              <a:t>Sed</a:t>
            </a:r>
            <a:r>
              <a:rPr lang="en-US"/>
              <a:t> </a:t>
            </a:r>
            <a:r>
              <a:rPr lang="en-US" err="1"/>
              <a:t>ut</a:t>
            </a:r>
            <a:r>
              <a:rPr lang="en-US"/>
              <a:t> </a:t>
            </a:r>
            <a:r>
              <a:rPr lang="en-US" err="1"/>
              <a:t>perspiciatis</a:t>
            </a:r>
            <a:r>
              <a:rPr lang="en-US"/>
              <a:t> </a:t>
            </a:r>
            <a:r>
              <a:rPr lang="en-US" err="1"/>
              <a:t>unde</a:t>
            </a:r>
            <a:r>
              <a:rPr lang="en-US"/>
              <a:t> </a:t>
            </a:r>
            <a:r>
              <a:rPr lang="en-US" err="1"/>
              <a:t>omnis</a:t>
            </a:r>
            <a:r>
              <a:rPr lang="en-US"/>
              <a:t> </a:t>
            </a:r>
            <a:r>
              <a:rPr lang="en-US" err="1"/>
              <a:t>iste</a:t>
            </a:r>
            <a:r>
              <a:rPr lang="en-US"/>
              <a:t> </a:t>
            </a:r>
            <a:r>
              <a:rPr lang="en-US" err="1"/>
              <a:t>natus</a:t>
            </a:r>
            <a:r>
              <a:rPr lang="en-US"/>
              <a:t> error sit </a:t>
            </a:r>
            <a:r>
              <a:rPr lang="en-US" err="1"/>
              <a:t>voluptatem</a:t>
            </a:r>
            <a:r>
              <a:rPr lang="en-US"/>
              <a:t> </a:t>
            </a:r>
            <a:r>
              <a:rPr lang="en-US" err="1"/>
              <a:t>accusantium</a:t>
            </a:r>
            <a:r>
              <a:rPr lang="en-US"/>
              <a:t> </a:t>
            </a:r>
            <a:r>
              <a:rPr lang="en-US" err="1"/>
              <a:t>doloremque</a:t>
            </a:r>
            <a:r>
              <a:rPr lang="en-US"/>
              <a:t> </a:t>
            </a:r>
            <a:r>
              <a:rPr lang="en-US" err="1"/>
              <a:t>laudantium</a:t>
            </a:r>
            <a:r>
              <a:rPr lang="en-US"/>
              <a:t>.</a:t>
            </a:r>
          </a:p>
          <a:p>
            <a:pPr lvl="2"/>
            <a:r>
              <a:rPr lang="en-US" err="1"/>
              <a:t>Totam</a:t>
            </a:r>
            <a:r>
              <a:rPr lang="en-US"/>
              <a:t> rem </a:t>
            </a:r>
            <a:r>
              <a:rPr lang="en-US" err="1"/>
              <a:t>aperiam</a:t>
            </a:r>
            <a:r>
              <a:rPr lang="en-US"/>
              <a:t>, </a:t>
            </a:r>
            <a:r>
              <a:rPr lang="en-US" err="1"/>
              <a:t>eaque</a:t>
            </a:r>
            <a:r>
              <a:rPr lang="en-US"/>
              <a:t> </a:t>
            </a:r>
            <a:r>
              <a:rPr lang="en-US" err="1"/>
              <a:t>ipsa</a:t>
            </a:r>
            <a:r>
              <a:rPr lang="en-US"/>
              <a:t> quae ab </a:t>
            </a:r>
            <a:r>
              <a:rPr lang="en-US" err="1"/>
              <a:t>illo</a:t>
            </a:r>
            <a:r>
              <a:rPr lang="en-US"/>
              <a:t> </a:t>
            </a:r>
            <a:r>
              <a:rPr lang="en-US" err="1"/>
              <a:t>inventore</a:t>
            </a:r>
            <a:r>
              <a:rPr lang="en-US"/>
              <a:t> </a:t>
            </a:r>
            <a:r>
              <a:rPr lang="en-US" err="1"/>
              <a:t>veritatis</a:t>
            </a:r>
            <a:r>
              <a:rPr lang="en-US"/>
              <a:t> et quasi </a:t>
            </a:r>
            <a:r>
              <a:rPr lang="en-US" err="1"/>
              <a:t>architecto</a:t>
            </a:r>
            <a:r>
              <a:rPr lang="en-US"/>
              <a:t> </a:t>
            </a:r>
            <a:r>
              <a:rPr lang="en-US" err="1"/>
              <a:t>beatae</a:t>
            </a:r>
            <a:r>
              <a:rPr lang="en-US"/>
              <a:t> vitae dicta </a:t>
            </a:r>
            <a:r>
              <a:rPr lang="en-US" err="1"/>
              <a:t>sunt</a:t>
            </a:r>
            <a:r>
              <a:rPr lang="en-US"/>
              <a:t> </a:t>
            </a:r>
            <a:r>
              <a:rPr lang="en-US" err="1"/>
              <a:t>explicabo</a:t>
            </a:r>
            <a:r>
              <a:rPr lang="en-US"/>
              <a:t>. Nemo </a:t>
            </a:r>
            <a:r>
              <a:rPr lang="en-US" err="1"/>
              <a:t>enim</a:t>
            </a:r>
            <a:r>
              <a:rPr lang="en-US"/>
              <a:t> </a:t>
            </a:r>
            <a:r>
              <a:rPr lang="en-US" err="1"/>
              <a:t>ipsam</a:t>
            </a:r>
            <a:r>
              <a:rPr lang="en-US"/>
              <a:t> </a:t>
            </a:r>
            <a:r>
              <a:rPr lang="en-US" err="1"/>
              <a:t>voluptatem</a:t>
            </a:r>
            <a:r>
              <a:rPr lang="en-US"/>
              <a:t> </a:t>
            </a:r>
            <a:r>
              <a:rPr lang="en-US" err="1"/>
              <a:t>quia</a:t>
            </a:r>
            <a:r>
              <a:rPr lang="en-US"/>
              <a:t> </a:t>
            </a:r>
            <a:r>
              <a:rPr lang="en-US" err="1"/>
              <a:t>voluptas</a:t>
            </a:r>
            <a:r>
              <a:rPr lang="en-US"/>
              <a:t> sit </a:t>
            </a:r>
            <a:r>
              <a:rPr lang="en-US" err="1"/>
              <a:t>aspernatur</a:t>
            </a:r>
            <a:r>
              <a:rPr lang="en-US"/>
              <a:t> </a:t>
            </a:r>
            <a:r>
              <a:rPr lang="en-US" err="1"/>
              <a:t>aut</a:t>
            </a:r>
            <a:r>
              <a:rPr lang="en-US"/>
              <a:t> </a:t>
            </a:r>
            <a:r>
              <a:rPr lang="en-US" err="1"/>
              <a:t>odit</a:t>
            </a:r>
            <a:r>
              <a:rPr lang="en-US"/>
              <a:t> </a:t>
            </a:r>
            <a:r>
              <a:rPr lang="en-US" err="1"/>
              <a:t>aut</a:t>
            </a:r>
            <a:r>
              <a:rPr lang="en-US"/>
              <a:t> fugit, </a:t>
            </a:r>
            <a:r>
              <a:rPr lang="en-US" err="1"/>
              <a:t>sed</a:t>
            </a:r>
            <a:r>
              <a:rPr lang="en-US"/>
              <a:t> </a:t>
            </a:r>
            <a:r>
              <a:rPr lang="en-US" err="1"/>
              <a:t>quia</a:t>
            </a:r>
            <a:r>
              <a:rPr lang="en-US"/>
              <a:t> </a:t>
            </a:r>
            <a:r>
              <a:rPr lang="en-US" err="1"/>
              <a:t>consequuntur</a:t>
            </a:r>
            <a:r>
              <a:rPr lang="en-US"/>
              <a:t> </a:t>
            </a:r>
            <a:r>
              <a:rPr lang="en-US" err="1"/>
              <a:t>magni</a:t>
            </a:r>
            <a:r>
              <a:rPr lang="en-US"/>
              <a:t> </a:t>
            </a:r>
            <a:r>
              <a:rPr lang="en-US" err="1"/>
              <a:t>dolores</a:t>
            </a:r>
            <a:r>
              <a:rPr lang="en-US"/>
              <a:t> </a:t>
            </a:r>
            <a:r>
              <a:rPr lang="en-US" err="1"/>
              <a:t>eos</a:t>
            </a:r>
            <a:endParaRPr lang="en-US"/>
          </a:p>
          <a:p>
            <a:pPr lvl="0"/>
            <a:r>
              <a:rPr lang="en-US"/>
              <a:t>Qui </a:t>
            </a:r>
            <a:r>
              <a:rPr lang="en-US" err="1"/>
              <a:t>ratione</a:t>
            </a:r>
            <a:r>
              <a:rPr lang="en-US"/>
              <a:t> </a:t>
            </a:r>
            <a:r>
              <a:rPr lang="en-US" err="1"/>
              <a:t>voluptatem</a:t>
            </a:r>
            <a:r>
              <a:rPr lang="en-US"/>
              <a:t> </a:t>
            </a:r>
            <a:r>
              <a:rPr lang="en-US" err="1"/>
              <a:t>sequi</a:t>
            </a:r>
            <a:r>
              <a:rPr lang="en-US"/>
              <a:t> </a:t>
            </a:r>
            <a:r>
              <a:rPr lang="en-US" err="1"/>
              <a:t>nesciunt</a:t>
            </a:r>
            <a:r>
              <a:rPr lang="en-US"/>
              <a:t>. </a:t>
            </a:r>
            <a:r>
              <a:rPr lang="en-US" err="1"/>
              <a:t>Neque</a:t>
            </a:r>
            <a:r>
              <a:rPr lang="en-US"/>
              <a:t> </a:t>
            </a:r>
            <a:r>
              <a:rPr lang="en-US" err="1"/>
              <a:t>porro</a:t>
            </a:r>
            <a:r>
              <a:rPr lang="en-US"/>
              <a:t> </a:t>
            </a:r>
            <a:r>
              <a:rPr lang="en-US" err="1"/>
              <a:t>quisquam</a:t>
            </a:r>
            <a:r>
              <a:rPr lang="en-US"/>
              <a:t> </a:t>
            </a:r>
            <a:r>
              <a:rPr lang="en-US" err="1"/>
              <a:t>est</a:t>
            </a:r>
            <a:r>
              <a:rPr lang="en-US"/>
              <a:t>, qui </a:t>
            </a:r>
            <a:r>
              <a:rPr lang="en-US" err="1"/>
              <a:t>dolorem</a:t>
            </a:r>
            <a:r>
              <a:rPr lang="en-US"/>
              <a:t> ipsum </a:t>
            </a:r>
            <a:r>
              <a:rPr lang="en-US" err="1"/>
              <a:t>quia</a:t>
            </a:r>
            <a:r>
              <a:rPr lang="en-US"/>
              <a:t> dolor sit </a:t>
            </a:r>
            <a:r>
              <a:rPr lang="en-US" err="1"/>
              <a:t>amet</a:t>
            </a:r>
            <a:r>
              <a:rPr lang="en-US"/>
              <a:t>, </a:t>
            </a:r>
            <a:r>
              <a:rPr lang="en-US" err="1"/>
              <a:t>consectetur</a:t>
            </a:r>
            <a:r>
              <a:rPr lang="en-US"/>
              <a:t>, </a:t>
            </a:r>
            <a:r>
              <a:rPr lang="en-US" err="1"/>
              <a:t>adipisci</a:t>
            </a:r>
            <a:r>
              <a:rPr lang="en-US"/>
              <a:t> </a:t>
            </a:r>
            <a:r>
              <a:rPr lang="en-US" err="1"/>
              <a:t>velit</a:t>
            </a:r>
            <a:r>
              <a:rPr lang="en-US"/>
              <a:t>, </a:t>
            </a:r>
            <a:r>
              <a:rPr lang="en-US" err="1"/>
              <a:t>sed</a:t>
            </a:r>
            <a:r>
              <a:rPr lang="en-US"/>
              <a:t> </a:t>
            </a:r>
            <a:r>
              <a:rPr lang="en-US" err="1"/>
              <a:t>quia</a:t>
            </a:r>
            <a:r>
              <a:rPr lang="en-US"/>
              <a:t> non </a:t>
            </a:r>
            <a:r>
              <a:rPr lang="en-US" err="1"/>
              <a:t>numquam</a:t>
            </a:r>
            <a:r>
              <a:rPr lang="en-US"/>
              <a:t> </a:t>
            </a:r>
            <a:r>
              <a:rPr lang="en-US" err="1"/>
              <a:t>eius</a:t>
            </a:r>
            <a:r>
              <a:rPr lang="en-US"/>
              <a:t> </a:t>
            </a:r>
            <a:r>
              <a:rPr lang="en-US" err="1"/>
              <a:t>modi</a:t>
            </a:r>
            <a:r>
              <a:rPr lang="en-US"/>
              <a:t> </a:t>
            </a:r>
            <a:r>
              <a:rPr lang="en-US" err="1"/>
              <a:t>tempora</a:t>
            </a:r>
            <a:r>
              <a:rPr lang="en-US"/>
              <a:t> </a:t>
            </a:r>
            <a:r>
              <a:rPr lang="en-US" err="1"/>
              <a:t>incidunt</a:t>
            </a:r>
            <a:r>
              <a:rPr lang="en-US"/>
              <a:t> </a:t>
            </a:r>
            <a:r>
              <a:rPr lang="en-US" err="1"/>
              <a:t>ut</a:t>
            </a:r>
            <a:r>
              <a:rPr lang="en-US"/>
              <a:t> </a:t>
            </a:r>
            <a:r>
              <a:rPr lang="en-US" err="1"/>
              <a:t>labore</a:t>
            </a:r>
            <a:r>
              <a:rPr lang="en-US"/>
              <a:t> et </a:t>
            </a:r>
            <a:r>
              <a:rPr lang="en-US" err="1"/>
              <a:t>dolore</a:t>
            </a:r>
            <a:r>
              <a:rPr lang="en-US"/>
              <a:t> </a:t>
            </a:r>
            <a:r>
              <a:rPr lang="en-US" err="1"/>
              <a:t>magnam</a:t>
            </a:r>
            <a:r>
              <a:rPr lang="en-US"/>
              <a:t> </a:t>
            </a:r>
            <a:r>
              <a:rPr lang="en-US" err="1"/>
              <a:t>aliquam</a:t>
            </a:r>
            <a:r>
              <a:rPr lang="en-US"/>
              <a:t> </a:t>
            </a:r>
            <a:r>
              <a:rPr lang="en-US" err="1"/>
              <a:t>quaerat</a:t>
            </a:r>
            <a:r>
              <a:rPr lang="en-US"/>
              <a:t> </a:t>
            </a:r>
            <a:r>
              <a:rPr lang="en-US" err="1"/>
              <a:t>voluptatem</a:t>
            </a:r>
            <a:r>
              <a:rPr lang="en-US"/>
              <a:t>.</a:t>
            </a:r>
          </a:p>
        </p:txBody>
      </p:sp>
      <p:sp>
        <p:nvSpPr>
          <p:cNvPr id="16" name="Slide Number Placeholder 5"/>
          <p:cNvSpPr txBox="1">
            <a:spLocks/>
          </p:cNvSpPr>
          <p:nvPr userDrawn="1"/>
        </p:nvSpPr>
        <p:spPr>
          <a:xfrm>
            <a:off x="464594" y="6546567"/>
            <a:ext cx="682256" cy="215444"/>
          </a:xfrm>
          <a:prstGeom prst="rect">
            <a:avLst/>
          </a:prstGeom>
        </p:spPr>
        <p:txBody>
          <a:bodyPr lIns="0" tIns="0" rIns="0" bIns="0" anchor="ctr">
            <a:noAutofit/>
          </a:bodyPr>
          <a:lstStyle>
            <a:defPPr>
              <a:defRPr lang="en-US"/>
            </a:defPPr>
            <a:lvl1pPr marL="0" algn="l" defTabSz="914400" rtl="0" eaLnBrk="1" latinLnBrk="0" hangingPunct="1">
              <a:defRPr sz="800" kern="1200">
                <a:solidFill>
                  <a:srgbClr val="053061"/>
                </a:solidFill>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285110E-A93C-E24B-BA01-8EFF0EF70079}" type="slidenum">
              <a:rPr lang="en-US" b="1" smtClean="0">
                <a:solidFill>
                  <a:schemeClr val="tx1"/>
                </a:solidFill>
                <a:latin typeface="+mn-lt"/>
              </a:rPr>
              <a:pPr/>
              <a:t>‹#›</a:t>
            </a:fld>
            <a:endParaRPr lang="en-US" b="1">
              <a:solidFill>
                <a:schemeClr val="tx1"/>
              </a:solidFill>
              <a:latin typeface="+mn-lt"/>
            </a:endParaRPr>
          </a:p>
        </p:txBody>
      </p:sp>
      <p:sp>
        <p:nvSpPr>
          <p:cNvPr id="17" name="TextBox 16"/>
          <p:cNvSpPr txBox="1"/>
          <p:nvPr userDrawn="1"/>
        </p:nvSpPr>
        <p:spPr>
          <a:xfrm>
            <a:off x="805722" y="6546567"/>
            <a:ext cx="2361408" cy="215444"/>
          </a:xfrm>
          <a:prstGeom prst="rect">
            <a:avLst/>
          </a:prstGeom>
          <a:noFill/>
        </p:spPr>
        <p:txBody>
          <a:bodyPr wrap="square" lIns="0" tIns="0" rIns="0" bIns="0" rtlCol="0" anchor="ctr">
            <a:noAutofit/>
          </a:bodyPr>
          <a:lstStyle/>
          <a:p>
            <a:r>
              <a:rPr lang="en-US" sz="800">
                <a:solidFill>
                  <a:schemeClr val="tx1"/>
                </a:solidFill>
                <a:latin typeface="+mn-lt"/>
                <a:ea typeface="Georgia" charset="0"/>
                <a:cs typeface="Georgia" charset="0"/>
              </a:rPr>
              <a:t>® 2019 Copyright Genpact. All Rights Reserved.</a:t>
            </a:r>
          </a:p>
        </p:txBody>
      </p:sp>
      <p:sp>
        <p:nvSpPr>
          <p:cNvPr id="33" name="Text Placeholder 22"/>
          <p:cNvSpPr>
            <a:spLocks noGrp="1"/>
          </p:cNvSpPr>
          <p:nvPr>
            <p:ph type="body" sz="quarter" idx="11" hasCustomPrompt="1"/>
          </p:nvPr>
        </p:nvSpPr>
        <p:spPr>
          <a:xfrm>
            <a:off x="457200" y="471715"/>
            <a:ext cx="11277600" cy="533400"/>
          </a:xfrm>
          <a:prstGeom prst="rect">
            <a:avLst/>
          </a:prstGeom>
        </p:spPr>
        <p:txBody>
          <a:bodyPr lIns="0" rIns="0" anchor="ctr"/>
          <a:lstStyle>
            <a:lvl1pPr>
              <a:defRPr sz="3000">
                <a:solidFill>
                  <a:schemeClr val="tx1"/>
                </a:solidFill>
                <a:latin typeface="Georgia" panose="02040502050405020303" pitchFamily="18" charset="0"/>
              </a:defRPr>
            </a:lvl1pPr>
          </a:lstStyle>
          <a:p>
            <a:pPr lvl="0"/>
            <a:r>
              <a:rPr lang="en-US"/>
              <a:t>Content slide title goes here</a:t>
            </a:r>
          </a:p>
        </p:txBody>
      </p:sp>
      <p:sp>
        <p:nvSpPr>
          <p:cNvPr id="34" name="Text Placeholder 22"/>
          <p:cNvSpPr>
            <a:spLocks noGrp="1"/>
          </p:cNvSpPr>
          <p:nvPr>
            <p:ph type="body" sz="quarter" idx="12" hasCustomPrompt="1"/>
          </p:nvPr>
        </p:nvSpPr>
        <p:spPr>
          <a:xfrm>
            <a:off x="457200" y="976087"/>
            <a:ext cx="11277600" cy="533400"/>
          </a:xfrm>
          <a:prstGeom prst="rect">
            <a:avLst/>
          </a:prstGeom>
        </p:spPr>
        <p:txBody>
          <a:bodyPr lIns="0" rIns="0" anchor="ctr"/>
          <a:lstStyle>
            <a:lvl1pPr>
              <a:defRPr sz="2200">
                <a:solidFill>
                  <a:schemeClr val="tx1"/>
                </a:solidFill>
                <a:latin typeface="Georgia" panose="02040502050405020303" pitchFamily="18" charset="0"/>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endParaRPr lang="en-US"/>
          </a:p>
        </p:txBody>
      </p:sp>
      <p:pic>
        <p:nvPicPr>
          <p:cNvPr id="9" name="Picture 8"/>
          <p:cNvPicPr>
            <a:picLocks noChangeAspect="1"/>
          </p:cNvPicPr>
          <p:nvPr userDrawn="1"/>
        </p:nvPicPr>
        <p:blipFill>
          <a:blip r:embed="rId2"/>
          <a:stretch>
            <a:fillRect/>
          </a:stretch>
        </p:blipFill>
        <p:spPr>
          <a:xfrm>
            <a:off x="10893034" y="6462131"/>
            <a:ext cx="839972" cy="309081"/>
          </a:xfrm>
          <a:prstGeom prst="rect">
            <a:avLst/>
          </a:prstGeom>
        </p:spPr>
      </p:pic>
    </p:spTree>
    <p:extLst>
      <p:ext uri="{BB962C8B-B14F-4D97-AF65-F5344CB8AC3E}">
        <p14:creationId xmlns:p14="http://schemas.microsoft.com/office/powerpoint/2010/main" val="3368001619"/>
      </p:ext>
    </p:extLst>
  </p:cSld>
  <p:clrMapOvr>
    <a:masterClrMapping/>
  </p:clrMapOvr>
  <p:extLst>
    <p:ext uri="{DCECCB84-F9BA-43D5-87BE-67443E8EF086}">
      <p15:sldGuideLst xmlns:p15="http://schemas.microsoft.com/office/powerpoint/2012/main">
        <p15:guide id="2" pos="288">
          <p15:clr>
            <a:srgbClr val="FBAE40"/>
          </p15:clr>
        </p15:guide>
        <p15:guide id="3" pos="7392">
          <p15:clr>
            <a:srgbClr val="FBAE40"/>
          </p15:clr>
        </p15:guide>
        <p15:guide id="5" orient="horz" pos="288">
          <p15:clr>
            <a:srgbClr val="FBAE40"/>
          </p15:clr>
        </p15:guide>
        <p15:guide id="6" orient="horz" pos="4032">
          <p15:clr>
            <a:srgbClr val="FBAE40"/>
          </p15:clr>
        </p15:guide>
      </p15:sldGuideLst>
    </p:ext>
  </p:extLst>
</p:sldLayout>
</file>

<file path=ppt/slideLayouts/slideLayout240.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98F8994-D7C3-4AA1-989F-C40ABFA3A974}"/>
              </a:ext>
            </a:extLst>
          </p:cNvPr>
          <p:cNvSpPr>
            <a:spLocks noGrp="1"/>
          </p:cNvSpPr>
          <p:nvPr>
            <p:ph type="dt" sz="half" idx="10"/>
          </p:nvPr>
        </p:nvSpPr>
        <p:spPr/>
        <p:txBody>
          <a:bodyPr/>
          <a:lstStyle/>
          <a:p>
            <a:fld id="{F1934437-6C73-49F2-AD4D-356E6B9855B0}" type="datetimeFigureOut">
              <a:rPr lang="en-US" smtClean="0"/>
              <a:t>7/9/2025</a:t>
            </a:fld>
            <a:endParaRPr lang="en-US"/>
          </a:p>
        </p:txBody>
      </p:sp>
      <p:sp>
        <p:nvSpPr>
          <p:cNvPr id="3" name="Footer Placeholder 2">
            <a:extLst>
              <a:ext uri="{FF2B5EF4-FFF2-40B4-BE49-F238E27FC236}">
                <a16:creationId xmlns:a16="http://schemas.microsoft.com/office/drawing/2014/main" id="{8F306CAD-294B-4DEE-8B0B-B2AB6A9C8B4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84499D7-2A4F-4C5C-AFFC-23BA8D9B6690}"/>
              </a:ext>
            </a:extLst>
          </p:cNvPr>
          <p:cNvSpPr>
            <a:spLocks noGrp="1"/>
          </p:cNvSpPr>
          <p:nvPr>
            <p:ph type="sldNum" sz="quarter" idx="12"/>
          </p:nvPr>
        </p:nvSpPr>
        <p:spPr/>
        <p:txBody>
          <a:bodyPr/>
          <a:lstStyle/>
          <a:p>
            <a:fld id="{B1A74FA5-21E9-4953-BE08-C45765C133E9}" type="slidenum">
              <a:rPr lang="en-US" smtClean="0"/>
              <a:t>‹#›</a:t>
            </a:fld>
            <a:endParaRPr lang="en-US"/>
          </a:p>
        </p:txBody>
      </p:sp>
    </p:spTree>
    <p:extLst>
      <p:ext uri="{BB962C8B-B14F-4D97-AF65-F5344CB8AC3E}">
        <p14:creationId xmlns:p14="http://schemas.microsoft.com/office/powerpoint/2010/main" val="3140812756"/>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838"/>
            <a:ext cx="12209991" cy="6869837"/>
          </a:xfrm>
          <a:prstGeom prst="rect">
            <a:avLst/>
          </a:prstGeom>
        </p:spPr>
      </p:pic>
      <p:pic>
        <p:nvPicPr>
          <p:cNvPr id="11"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056914" y="437584"/>
            <a:ext cx="2703286" cy="12054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 name="Text Placeholder 15"/>
          <p:cNvSpPr>
            <a:spLocks noGrp="1"/>
          </p:cNvSpPr>
          <p:nvPr>
            <p:ph type="body" sz="quarter" idx="13" hasCustomPrompt="1"/>
          </p:nvPr>
        </p:nvSpPr>
        <p:spPr>
          <a:xfrm>
            <a:off x="3527648" y="4175579"/>
            <a:ext cx="6331832" cy="1828800"/>
          </a:xfrm>
          <a:prstGeom prst="rect">
            <a:avLst/>
          </a:prstGeom>
        </p:spPr>
        <p:txBody>
          <a:bodyPr lIns="0"/>
          <a:lstStyle>
            <a:lvl1pPr>
              <a:lnSpc>
                <a:spcPts val="2200"/>
              </a:lnSpc>
              <a:defRPr sz="2000">
                <a:solidFill>
                  <a:schemeClr val="tx1"/>
                </a:solidFill>
                <a:latin typeface="+mj-lt"/>
              </a:defRPr>
            </a:lvl1pPr>
            <a:lvl2pPr algn="l">
              <a:defRPr/>
            </a:lvl2pPr>
          </a:lstStyle>
          <a:p>
            <a:pPr lvl="0"/>
            <a:r>
              <a:rPr lang="en-US"/>
              <a:t>Second level</a:t>
            </a:r>
          </a:p>
          <a:p>
            <a:pPr lvl="0"/>
            <a:r>
              <a:rPr lang="en-US"/>
              <a:t>Third level</a:t>
            </a:r>
          </a:p>
        </p:txBody>
      </p:sp>
      <p:sp>
        <p:nvSpPr>
          <p:cNvPr id="7" name="Text Placeholder 6"/>
          <p:cNvSpPr>
            <a:spLocks noGrp="1"/>
          </p:cNvSpPr>
          <p:nvPr>
            <p:ph type="body" sz="quarter" idx="10" hasCustomPrompt="1"/>
          </p:nvPr>
        </p:nvSpPr>
        <p:spPr>
          <a:xfrm>
            <a:off x="3527648" y="2008094"/>
            <a:ext cx="6722417" cy="381000"/>
          </a:xfrm>
          <a:prstGeom prst="rect">
            <a:avLst/>
          </a:prstGeom>
        </p:spPr>
        <p:txBody>
          <a:bodyPr lIns="0"/>
          <a:lstStyle>
            <a:lvl1pPr>
              <a:defRPr sz="2000" baseline="0">
                <a:solidFill>
                  <a:schemeClr val="tx1"/>
                </a:solidFill>
                <a:latin typeface="+mj-lt"/>
              </a:defRPr>
            </a:lvl1pPr>
          </a:lstStyle>
          <a:p>
            <a:pPr lvl="0"/>
            <a:r>
              <a:rPr lang="en-US"/>
              <a:t>Click to edit text</a:t>
            </a:r>
          </a:p>
        </p:txBody>
      </p:sp>
      <p:sp>
        <p:nvSpPr>
          <p:cNvPr id="10" name="Title 4"/>
          <p:cNvSpPr txBox="1">
            <a:spLocks/>
          </p:cNvSpPr>
          <p:nvPr/>
        </p:nvSpPr>
        <p:spPr>
          <a:xfrm>
            <a:off x="457200" y="6408032"/>
            <a:ext cx="5129684" cy="256233"/>
          </a:xfrm>
          <a:prstGeom prst="rect">
            <a:avLst/>
          </a:prstGeom>
        </p:spPr>
        <p:txBody>
          <a:bodyPr lIns="0" tIns="0" rIns="0" bIns="0"/>
          <a:lstStyle>
            <a:lvl1pPr algn="l" defTabSz="914400" rtl="0" eaLnBrk="1" latinLnBrk="0" hangingPunct="1">
              <a:lnSpc>
                <a:spcPct val="90000"/>
              </a:lnSpc>
              <a:spcBef>
                <a:spcPct val="0"/>
              </a:spcBef>
              <a:buNone/>
              <a:defRPr sz="3000" kern="1200">
                <a:solidFill>
                  <a:srgbClr val="053061"/>
                </a:solidFill>
                <a:latin typeface="Georgia" charset="0"/>
                <a:ea typeface="Georgia" charset="0"/>
                <a:cs typeface="Georgia"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800" b="0" i="0" u="none" strike="noStrike" kern="1200" cap="none" spc="0" normalizeH="0" baseline="0" noProof="0">
                <a:ln>
                  <a:noFill/>
                </a:ln>
                <a:solidFill>
                  <a:srgbClr val="073262"/>
                </a:solidFill>
                <a:effectLst/>
                <a:uLnTx/>
                <a:uFillTx/>
                <a:latin typeface="Georgia"/>
                <a:ea typeface="Calibri" charset="0"/>
                <a:cs typeface="Calibri" charset="0"/>
              </a:rPr>
              <a:t>© 2019 Copyright Genpact. All Rights Reserved.</a:t>
            </a:r>
          </a:p>
        </p:txBody>
      </p:sp>
      <p:sp>
        <p:nvSpPr>
          <p:cNvPr id="5" name="Text Placeholder 4"/>
          <p:cNvSpPr>
            <a:spLocks noGrp="1"/>
          </p:cNvSpPr>
          <p:nvPr>
            <p:ph type="body" sz="quarter" idx="14" hasCustomPrompt="1"/>
          </p:nvPr>
        </p:nvSpPr>
        <p:spPr>
          <a:xfrm>
            <a:off x="3527648" y="2597150"/>
            <a:ext cx="6740225" cy="1447800"/>
          </a:xfrm>
          <a:prstGeom prst="rect">
            <a:avLst/>
          </a:prstGeom>
        </p:spPr>
        <p:txBody>
          <a:bodyPr lIns="0"/>
          <a:lstStyle>
            <a:lvl1pPr>
              <a:lnSpc>
                <a:spcPts val="5100"/>
              </a:lnSpc>
              <a:defRPr kumimoji="0" lang="en-US" sz="4800" b="0" i="0" u="none" strike="noStrike" kern="1200" cap="none" spc="0" normalizeH="0" baseline="0" dirty="0" smtClean="0">
                <a:ln>
                  <a:noFill/>
                </a:ln>
                <a:solidFill>
                  <a:schemeClr val="tx1"/>
                </a:solidFill>
                <a:effectLst/>
                <a:uLnTx/>
                <a:uFillTx/>
                <a:latin typeface="Georgia" charset="0"/>
                <a:ea typeface="+mn-ea"/>
                <a:cs typeface="+mn-cs"/>
              </a:defRPr>
            </a:lvl1pPr>
            <a:lvl2pP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stStyle>
          <a:p>
            <a:pPr lvl="0"/>
            <a:r>
              <a:rPr lang="en-US"/>
              <a:t>Click to edit title text</a:t>
            </a:r>
          </a:p>
        </p:txBody>
      </p:sp>
    </p:spTree>
    <p:extLst>
      <p:ext uri="{BB962C8B-B14F-4D97-AF65-F5344CB8AC3E}">
        <p14:creationId xmlns:p14="http://schemas.microsoft.com/office/powerpoint/2010/main" val="33227175"/>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p:cSld name="Agenda Slide Option 1">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 y="0"/>
            <a:ext cx="12188952" cy="6872513"/>
          </a:xfrm>
          <a:prstGeom prst="rect">
            <a:avLst/>
          </a:prstGeom>
        </p:spPr>
      </p:pic>
      <p:sp>
        <p:nvSpPr>
          <p:cNvPr id="4" name="Text Placeholder 3"/>
          <p:cNvSpPr>
            <a:spLocks noGrp="1"/>
          </p:cNvSpPr>
          <p:nvPr>
            <p:ph type="body" sz="quarter" idx="10" hasCustomPrompt="1"/>
          </p:nvPr>
        </p:nvSpPr>
        <p:spPr>
          <a:xfrm>
            <a:off x="464594" y="468090"/>
            <a:ext cx="4114800" cy="533400"/>
          </a:xfrm>
          <a:prstGeom prst="rect">
            <a:avLst/>
          </a:prstGeom>
        </p:spPr>
        <p:txBody>
          <a:bodyPr lIns="0"/>
          <a:lstStyle>
            <a:lvl1pPr>
              <a:defRPr sz="3200">
                <a:solidFill>
                  <a:schemeClr val="bg1"/>
                </a:solidFill>
                <a:latin typeface="+mj-lt"/>
              </a:defRPr>
            </a:lvl1pPr>
          </a:lstStyle>
          <a:p>
            <a:r>
              <a:rPr lang="en-US" sz="3200">
                <a:solidFill>
                  <a:schemeClr val="bg1"/>
                </a:solidFill>
              </a:rPr>
              <a:t>Agenda</a:t>
            </a:r>
            <a:r>
              <a:rPr lang="ko-KR" altLang="en-US" sz="3200">
                <a:solidFill>
                  <a:schemeClr val="bg1"/>
                </a:solidFill>
              </a:rPr>
              <a:t> </a:t>
            </a:r>
            <a:r>
              <a:rPr lang="en-US" altLang="ko-KR" sz="3200">
                <a:solidFill>
                  <a:schemeClr val="bg1"/>
                </a:solidFill>
              </a:rPr>
              <a:t>opt 1</a:t>
            </a:r>
            <a:endParaRPr lang="en-US" sz="3200">
              <a:solidFill>
                <a:schemeClr val="bg1"/>
              </a:solidFill>
            </a:endParaRPr>
          </a:p>
        </p:txBody>
      </p:sp>
      <p:pic>
        <p:nvPicPr>
          <p:cNvPr id="22" name="Picture 2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74375" y="6446360"/>
            <a:ext cx="868156" cy="340728"/>
          </a:xfrm>
          <a:prstGeom prst="rect">
            <a:avLst/>
          </a:prstGeom>
        </p:spPr>
      </p:pic>
      <p:sp>
        <p:nvSpPr>
          <p:cNvPr id="26" name="Slide Number Placeholder 5"/>
          <p:cNvSpPr txBox="1">
            <a:spLocks/>
          </p:cNvSpPr>
          <p:nvPr/>
        </p:nvSpPr>
        <p:spPr>
          <a:xfrm>
            <a:off x="464594" y="6546567"/>
            <a:ext cx="682256" cy="215444"/>
          </a:xfrm>
          <a:prstGeom prst="rect">
            <a:avLst/>
          </a:prstGeom>
        </p:spPr>
        <p:txBody>
          <a:bodyPr lIns="0" tIns="0" rIns="0" bIns="0" anchor="ctr">
            <a:noAutofit/>
          </a:bodyPr>
          <a:lstStyle>
            <a:defPPr>
              <a:defRPr lang="en-US"/>
            </a:defPPr>
            <a:lvl1pPr marL="0" algn="l" defTabSz="914400" rtl="0" eaLnBrk="1" latinLnBrk="0" hangingPunct="1">
              <a:defRPr sz="800" kern="1200">
                <a:solidFill>
                  <a:srgbClr val="053061"/>
                </a:solidFill>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A285110E-A93C-E24B-BA01-8EFF0EF70079}" type="slidenum">
              <a:rPr kumimoji="0" lang="en-US" sz="800" b="1" i="0" u="none" strike="noStrike" kern="1200" cap="none" spc="0" normalizeH="0" baseline="0" noProof="0" smtClean="0">
                <a:ln>
                  <a:noFill/>
                </a:ln>
                <a:solidFill>
                  <a:prstClr val="white"/>
                </a:solidFill>
                <a:effectLst/>
                <a:uLnTx/>
                <a:uFillTx/>
                <a:latin typeface="Georgia"/>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800" b="1" i="0" u="none" strike="noStrike" kern="1200" cap="none" spc="0" normalizeH="0" baseline="0" noProof="0">
              <a:ln>
                <a:noFill/>
              </a:ln>
              <a:solidFill>
                <a:prstClr val="white"/>
              </a:solidFill>
              <a:effectLst/>
              <a:uLnTx/>
              <a:uFillTx/>
              <a:latin typeface="Georgia"/>
            </a:endParaRPr>
          </a:p>
        </p:txBody>
      </p:sp>
      <p:sp>
        <p:nvSpPr>
          <p:cNvPr id="27" name="TextBox 26"/>
          <p:cNvSpPr txBox="1"/>
          <p:nvPr/>
        </p:nvSpPr>
        <p:spPr>
          <a:xfrm>
            <a:off x="805722" y="6546567"/>
            <a:ext cx="2361408" cy="215444"/>
          </a:xfrm>
          <a:prstGeom prst="rect">
            <a:avLst/>
          </a:prstGeom>
          <a:noFill/>
        </p:spPr>
        <p:txBody>
          <a:bodyPr wrap="square" lIns="0" tIns="0" rIns="0" b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white"/>
                </a:solidFill>
                <a:effectLst/>
                <a:uLnTx/>
                <a:uFillTx/>
                <a:latin typeface="Georgia"/>
                <a:ea typeface="Georgia" charset="0"/>
                <a:cs typeface="Georgia" charset="0"/>
              </a:rPr>
              <a:t>© 2019 Copyright Genpact. All Rights Reserved.</a:t>
            </a:r>
          </a:p>
        </p:txBody>
      </p:sp>
      <p:sp>
        <p:nvSpPr>
          <p:cNvPr id="8" name="Text Placeholder 5"/>
          <p:cNvSpPr>
            <a:spLocks noGrp="1"/>
          </p:cNvSpPr>
          <p:nvPr>
            <p:ph type="body" sz="quarter" idx="11" hasCustomPrompt="1"/>
          </p:nvPr>
        </p:nvSpPr>
        <p:spPr>
          <a:xfrm>
            <a:off x="464594" y="1828800"/>
            <a:ext cx="9067800" cy="4343400"/>
          </a:xfrm>
          <a:prstGeom prst="rect">
            <a:avLst/>
          </a:prstGeom>
        </p:spPr>
        <p:txBody>
          <a:bodyPr lIns="0"/>
          <a:lstStyle>
            <a:lvl1pPr marL="0" marR="0" indent="0" algn="l" defTabSz="914400" rtl="0" eaLnBrk="1" fontAlgn="auto" latinLnBrk="0" hangingPunct="1">
              <a:lnSpc>
                <a:spcPct val="100000"/>
              </a:lnSpc>
              <a:spcBef>
                <a:spcPts val="0"/>
              </a:spcBef>
              <a:spcAft>
                <a:spcPts val="0"/>
              </a:spcAft>
              <a:buClrTx/>
              <a:buSzTx/>
              <a:buFontTx/>
              <a:buNone/>
              <a:tabLst/>
              <a:defRPr sz="2000">
                <a:solidFill>
                  <a:schemeClr val="bg1"/>
                </a:solidFill>
              </a:defRPr>
            </a:lvl1pPr>
            <a:lvl2pPr>
              <a:defRPr sz="2200">
                <a:solidFill>
                  <a:schemeClr val="bg1"/>
                </a:solidFill>
              </a:defRPr>
            </a:lvl2pPr>
            <a:lvl3pPr>
              <a:defRPr sz="1600">
                <a:solidFill>
                  <a:schemeClr val="bg1"/>
                </a:solidFill>
              </a:defRPr>
            </a:lvl3pPr>
            <a:lvl4pPr>
              <a:defRPr sz="2000">
                <a:solidFill>
                  <a:schemeClr val="bg1"/>
                </a:solidFill>
              </a:defRPr>
            </a:lvl4pPr>
            <a:lvl5pPr>
              <a:defRPr sz="2000">
                <a:solidFill>
                  <a:schemeClr val="bg1"/>
                </a:solidFill>
              </a:defRPr>
            </a:lvl5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chemeClr val="bg1"/>
                </a:solidFill>
                <a:effectLst/>
                <a:uLnTx/>
                <a:uFillTx/>
                <a:latin typeface="Georgia" charset="0"/>
                <a:ea typeface="Georgia" charset="0"/>
                <a:cs typeface="Georgia" charset="0"/>
              </a:rPr>
              <a:t>Lorem ipsum dolor sit </a:t>
            </a:r>
            <a:r>
              <a:rPr kumimoji="0" lang="en-US" sz="2000" b="0" i="0" u="none" strike="noStrike" kern="1200" cap="none" spc="0" normalizeH="0" baseline="0" noProof="0" err="1">
                <a:ln>
                  <a:noFill/>
                </a:ln>
                <a:solidFill>
                  <a:schemeClr val="bg1"/>
                </a:solidFill>
                <a:effectLst/>
                <a:uLnTx/>
                <a:uFillTx/>
                <a:latin typeface="Georgia" charset="0"/>
                <a:ea typeface="Georgia" charset="0"/>
                <a:cs typeface="Georgia" charset="0"/>
              </a:rPr>
              <a:t>amet</a:t>
            </a:r>
            <a:r>
              <a:rPr lang="en-US"/>
              <a:t>						1</a:t>
            </a:r>
          </a:p>
          <a:p>
            <a:pPr marL="914400" marR="0" lvl="2" indent="0" algn="l" defTabSz="914400" rtl="0" eaLnBrk="1" fontAlgn="auto" latinLnBrk="0" hangingPunct="1">
              <a:lnSpc>
                <a:spcPct val="100000"/>
              </a:lnSpc>
              <a:spcBef>
                <a:spcPts val="0"/>
              </a:spcBef>
              <a:spcAft>
                <a:spcPts val="0"/>
              </a:spcAft>
              <a:buClrTx/>
              <a:buSzTx/>
              <a:buFontTx/>
              <a:buNone/>
              <a:tabLst/>
              <a:defRPr/>
            </a:pPr>
            <a:endParaRPr lang="en-US" sz="2000">
              <a:solidFill>
                <a:schemeClr val="bg1"/>
              </a:solidFill>
              <a:latin typeface="Georgia" charset="0"/>
              <a:ea typeface="Georgia" charset="0"/>
              <a:cs typeface="Georgia" charset="0"/>
            </a:endParaRPr>
          </a:p>
        </p:txBody>
      </p:sp>
    </p:spTree>
    <p:extLst>
      <p:ext uri="{BB962C8B-B14F-4D97-AF65-F5344CB8AC3E}">
        <p14:creationId xmlns:p14="http://schemas.microsoft.com/office/powerpoint/2010/main" val="3140344881"/>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p:cSld name="Agenda Slide Option 2">
    <p:spTree>
      <p:nvGrpSpPr>
        <p:cNvPr id="1" name=""/>
        <p:cNvGrpSpPr/>
        <p:nvPr/>
      </p:nvGrpSpPr>
      <p:grpSpPr>
        <a:xfrm>
          <a:off x="0" y="0"/>
          <a:ext cx="0" cy="0"/>
          <a:chOff x="0" y="0"/>
          <a:chExt cx="0" cy="0"/>
        </a:xfrm>
      </p:grpSpPr>
      <p:pic>
        <p:nvPicPr>
          <p:cNvPr id="16" name="Picture 1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sp>
        <p:nvSpPr>
          <p:cNvPr id="4" name="Text Placeholder 3"/>
          <p:cNvSpPr>
            <a:spLocks noGrp="1"/>
          </p:cNvSpPr>
          <p:nvPr>
            <p:ph type="body" sz="quarter" idx="10" hasCustomPrompt="1"/>
          </p:nvPr>
        </p:nvSpPr>
        <p:spPr>
          <a:xfrm>
            <a:off x="464594" y="468090"/>
            <a:ext cx="4114800" cy="533400"/>
          </a:xfrm>
          <a:prstGeom prst="rect">
            <a:avLst/>
          </a:prstGeom>
        </p:spPr>
        <p:txBody>
          <a:bodyPr lIns="0"/>
          <a:lstStyle>
            <a:lvl1pPr>
              <a:defRPr sz="3200">
                <a:solidFill>
                  <a:schemeClr val="bg1"/>
                </a:solidFill>
                <a:latin typeface="+mj-lt"/>
              </a:defRPr>
            </a:lvl1pPr>
          </a:lstStyle>
          <a:p>
            <a:r>
              <a:rPr lang="en-US" sz="3200">
                <a:solidFill>
                  <a:schemeClr val="bg1"/>
                </a:solidFill>
              </a:rPr>
              <a:t>Agenda</a:t>
            </a:r>
            <a:r>
              <a:rPr lang="ko-KR" altLang="en-US" sz="3200">
                <a:solidFill>
                  <a:schemeClr val="bg1"/>
                </a:solidFill>
              </a:rPr>
              <a:t> </a:t>
            </a:r>
            <a:r>
              <a:rPr lang="en-US" altLang="ko-KR" sz="3200">
                <a:solidFill>
                  <a:schemeClr val="bg1"/>
                </a:solidFill>
              </a:rPr>
              <a:t>opt 1</a:t>
            </a:r>
            <a:endParaRPr lang="en-US" sz="3200">
              <a:solidFill>
                <a:schemeClr val="bg1"/>
              </a:solidFill>
            </a:endParaRPr>
          </a:p>
        </p:txBody>
      </p:sp>
      <p:pic>
        <p:nvPicPr>
          <p:cNvPr id="24" name="Picture 2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74375" y="6446360"/>
            <a:ext cx="868156" cy="340728"/>
          </a:xfrm>
          <a:prstGeom prst="rect">
            <a:avLst/>
          </a:prstGeom>
        </p:spPr>
      </p:pic>
      <p:sp>
        <p:nvSpPr>
          <p:cNvPr id="26" name="Slide Number Placeholder 5"/>
          <p:cNvSpPr txBox="1">
            <a:spLocks/>
          </p:cNvSpPr>
          <p:nvPr/>
        </p:nvSpPr>
        <p:spPr>
          <a:xfrm>
            <a:off x="464594" y="6546567"/>
            <a:ext cx="682256" cy="215444"/>
          </a:xfrm>
          <a:prstGeom prst="rect">
            <a:avLst/>
          </a:prstGeom>
        </p:spPr>
        <p:txBody>
          <a:bodyPr lIns="0" tIns="0" rIns="0" bIns="0" anchor="ctr">
            <a:noAutofit/>
          </a:bodyPr>
          <a:lstStyle>
            <a:defPPr>
              <a:defRPr lang="en-US"/>
            </a:defPPr>
            <a:lvl1pPr marL="0" algn="l" defTabSz="914400" rtl="0" eaLnBrk="1" latinLnBrk="0" hangingPunct="1">
              <a:defRPr sz="800" kern="1200">
                <a:solidFill>
                  <a:srgbClr val="053061"/>
                </a:solidFill>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A285110E-A93C-E24B-BA01-8EFF0EF70079}" type="slidenum">
              <a:rPr kumimoji="0" lang="en-US" sz="800" b="1" i="0" u="none" strike="noStrike" kern="1200" cap="none" spc="0" normalizeH="0" baseline="0" noProof="0" smtClean="0">
                <a:ln>
                  <a:noFill/>
                </a:ln>
                <a:solidFill>
                  <a:prstClr val="white"/>
                </a:solidFill>
                <a:effectLst/>
                <a:uLnTx/>
                <a:uFillTx/>
                <a:latin typeface="Georgia"/>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800" b="1" i="0" u="none" strike="noStrike" kern="1200" cap="none" spc="0" normalizeH="0" baseline="0" noProof="0">
              <a:ln>
                <a:noFill/>
              </a:ln>
              <a:solidFill>
                <a:prstClr val="white"/>
              </a:solidFill>
              <a:effectLst/>
              <a:uLnTx/>
              <a:uFillTx/>
              <a:latin typeface="Georgia"/>
            </a:endParaRPr>
          </a:p>
        </p:txBody>
      </p:sp>
      <p:sp>
        <p:nvSpPr>
          <p:cNvPr id="27" name="TextBox 26"/>
          <p:cNvSpPr txBox="1"/>
          <p:nvPr/>
        </p:nvSpPr>
        <p:spPr>
          <a:xfrm>
            <a:off x="805722" y="6546567"/>
            <a:ext cx="2361408" cy="215444"/>
          </a:xfrm>
          <a:prstGeom prst="rect">
            <a:avLst/>
          </a:prstGeom>
          <a:noFill/>
        </p:spPr>
        <p:txBody>
          <a:bodyPr wrap="square" lIns="0" tIns="0" rIns="0" b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white"/>
                </a:solidFill>
                <a:effectLst/>
                <a:uLnTx/>
                <a:uFillTx/>
                <a:latin typeface="Georgia"/>
                <a:ea typeface="Georgia" charset="0"/>
                <a:cs typeface="Georgia" charset="0"/>
              </a:rPr>
              <a:t>© 2019 Copyright Genpact. All Rights Reserved.</a:t>
            </a:r>
          </a:p>
        </p:txBody>
      </p:sp>
      <p:sp>
        <p:nvSpPr>
          <p:cNvPr id="9" name="Text Placeholder 2"/>
          <p:cNvSpPr>
            <a:spLocks noGrp="1"/>
          </p:cNvSpPr>
          <p:nvPr>
            <p:ph type="body" sz="quarter" idx="11" hasCustomPrompt="1"/>
          </p:nvPr>
        </p:nvSpPr>
        <p:spPr>
          <a:xfrm>
            <a:off x="464594" y="1828800"/>
            <a:ext cx="9067800" cy="4343400"/>
          </a:xfrm>
          <a:prstGeom prst="rect">
            <a:avLst/>
          </a:prstGeom>
        </p:spPr>
        <p:txBody>
          <a:bodyPr lIns="0"/>
          <a:lstStyle>
            <a:lvl1pPr>
              <a:defRPr sz="2000">
                <a:solidFill>
                  <a:schemeClr val="bg1"/>
                </a:solidFill>
              </a:defRPr>
            </a:lvl1pPr>
          </a:lstStyle>
          <a:p>
            <a:pPr lvl="0"/>
            <a:r>
              <a:rPr lang="en-US"/>
              <a:t>Lorem ipsum dolor sit </a:t>
            </a:r>
            <a:r>
              <a:rPr lang="en-US" err="1"/>
              <a:t>amet</a:t>
            </a:r>
            <a:r>
              <a:rPr lang="en-US"/>
              <a:t>					1</a:t>
            </a:r>
          </a:p>
          <a:p>
            <a:pPr lvl="2"/>
            <a:endParaRPr lang="en-US"/>
          </a:p>
          <a:p>
            <a:endParaRPr lang="en-US"/>
          </a:p>
        </p:txBody>
      </p:sp>
    </p:spTree>
    <p:extLst>
      <p:ext uri="{BB962C8B-B14F-4D97-AF65-F5344CB8AC3E}">
        <p14:creationId xmlns:p14="http://schemas.microsoft.com/office/powerpoint/2010/main" val="1805128392"/>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p:cSld name="Agenda Slide Option 3">
    <p:spTree>
      <p:nvGrpSpPr>
        <p:cNvPr id="1" name=""/>
        <p:cNvGrpSpPr/>
        <p:nvPr/>
      </p:nvGrpSpPr>
      <p:grpSpPr>
        <a:xfrm>
          <a:off x="0" y="0"/>
          <a:ext cx="0" cy="0"/>
          <a:chOff x="0" y="0"/>
          <a:chExt cx="0" cy="0"/>
        </a:xfrm>
      </p:grpSpPr>
      <p:pic>
        <p:nvPicPr>
          <p:cNvPr id="23" name="Picture 2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5" y="0"/>
            <a:ext cx="12188950" cy="6857999"/>
          </a:xfrm>
          <a:prstGeom prst="rect">
            <a:avLst/>
          </a:prstGeom>
        </p:spPr>
      </p:pic>
      <p:pic>
        <p:nvPicPr>
          <p:cNvPr id="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894219" y="6463445"/>
            <a:ext cx="838200" cy="308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9" name="Text Placeholder 28"/>
          <p:cNvSpPr>
            <a:spLocks noGrp="1"/>
          </p:cNvSpPr>
          <p:nvPr>
            <p:ph type="body" sz="quarter" idx="10" hasCustomPrompt="1"/>
          </p:nvPr>
        </p:nvSpPr>
        <p:spPr>
          <a:xfrm>
            <a:off x="464594" y="468090"/>
            <a:ext cx="3276600" cy="609600"/>
          </a:xfrm>
          <a:prstGeom prst="rect">
            <a:avLst/>
          </a:prstGeom>
        </p:spPr>
        <p:txBody>
          <a:bodyPr lIns="0"/>
          <a:lstStyle>
            <a:lvl1pPr>
              <a:defRPr sz="3200">
                <a:solidFill>
                  <a:schemeClr val="tx1"/>
                </a:solidFill>
              </a:defRPr>
            </a:lvl1pPr>
          </a:lstStyle>
          <a:p>
            <a:pPr lvl="0"/>
            <a:r>
              <a:rPr lang="en-US"/>
              <a:t>Agenda opt 3</a:t>
            </a:r>
            <a:endParaRPr lang="en-IN"/>
          </a:p>
        </p:txBody>
      </p:sp>
      <p:sp>
        <p:nvSpPr>
          <p:cNvPr id="32" name="Text Placeholder 31"/>
          <p:cNvSpPr>
            <a:spLocks noGrp="1"/>
          </p:cNvSpPr>
          <p:nvPr>
            <p:ph type="body" sz="quarter" idx="11" hasCustomPrompt="1"/>
          </p:nvPr>
        </p:nvSpPr>
        <p:spPr>
          <a:xfrm>
            <a:off x="464594" y="1828800"/>
            <a:ext cx="10283434" cy="3429000"/>
          </a:xfrm>
          <a:prstGeom prst="rect">
            <a:avLst/>
          </a:prstGeom>
        </p:spPr>
        <p:txBody>
          <a:bodyPr lIns="0"/>
          <a:lstStyle>
            <a:lvl1pPr>
              <a:defRPr sz="2000">
                <a:solidFill>
                  <a:schemeClr val="tx1"/>
                </a:solidFill>
              </a:defRPr>
            </a:lvl1pPr>
            <a:lvl2pPr>
              <a:defRPr sz="1800">
                <a:solidFill>
                  <a:srgbClr val="073262"/>
                </a:solidFill>
              </a:defRPr>
            </a:lvl2pPr>
            <a:lvl3pPr>
              <a:defRPr sz="1600">
                <a:solidFill>
                  <a:schemeClr val="tx1"/>
                </a:solidFill>
              </a:defRPr>
            </a:lvl3pPr>
            <a:lvl4pPr>
              <a:defRPr sz="2000">
                <a:solidFill>
                  <a:schemeClr val="tx2"/>
                </a:solidFill>
              </a:defRPr>
            </a:lvl4pPr>
            <a:lvl5pPr>
              <a:defRPr sz="2000">
                <a:solidFill>
                  <a:schemeClr val="tx2"/>
                </a:solidFill>
              </a:defRPr>
            </a:lvl5pPr>
          </a:lstStyle>
          <a:p>
            <a:pPr lvl="0"/>
            <a:r>
              <a:rPr lang="en-US"/>
              <a:t>Lorem ipsum dolor sit </a:t>
            </a:r>
            <a:r>
              <a:rPr lang="en-US" err="1"/>
              <a:t>amet</a:t>
            </a:r>
            <a:r>
              <a:rPr lang="en-US"/>
              <a:t>					1</a:t>
            </a:r>
          </a:p>
          <a:p>
            <a:pPr lvl="2"/>
            <a:endParaRPr lang="en-US"/>
          </a:p>
        </p:txBody>
      </p:sp>
      <p:sp>
        <p:nvSpPr>
          <p:cNvPr id="41" name="Slide Number Placeholder 5"/>
          <p:cNvSpPr txBox="1">
            <a:spLocks/>
          </p:cNvSpPr>
          <p:nvPr/>
        </p:nvSpPr>
        <p:spPr>
          <a:xfrm>
            <a:off x="464594" y="6546567"/>
            <a:ext cx="682256" cy="215444"/>
          </a:xfrm>
          <a:prstGeom prst="rect">
            <a:avLst/>
          </a:prstGeom>
        </p:spPr>
        <p:txBody>
          <a:bodyPr lIns="0" tIns="0" rIns="0" bIns="0" anchor="ctr">
            <a:noAutofit/>
          </a:bodyPr>
          <a:lstStyle>
            <a:defPPr>
              <a:defRPr lang="en-US"/>
            </a:defPPr>
            <a:lvl1pPr marL="0" algn="l" defTabSz="914400" rtl="0" eaLnBrk="1" latinLnBrk="0" hangingPunct="1">
              <a:defRPr sz="800" kern="1200">
                <a:solidFill>
                  <a:srgbClr val="053061"/>
                </a:solidFill>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A285110E-A93C-E24B-BA01-8EFF0EF70079}" type="slidenum">
              <a:rPr kumimoji="0" lang="en-US" sz="800" b="1" i="0" u="none" strike="noStrike" kern="1200" cap="none" spc="0" normalizeH="0" baseline="0" noProof="0" smtClean="0">
                <a:ln>
                  <a:noFill/>
                </a:ln>
                <a:solidFill>
                  <a:srgbClr val="073262"/>
                </a:solidFill>
                <a:effectLst/>
                <a:uLnTx/>
                <a:uFillTx/>
                <a:latin typeface="Georgia"/>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800" b="1" i="0" u="none" strike="noStrike" kern="1200" cap="none" spc="0" normalizeH="0" baseline="0" noProof="0">
              <a:ln>
                <a:noFill/>
              </a:ln>
              <a:solidFill>
                <a:srgbClr val="073262"/>
              </a:solidFill>
              <a:effectLst/>
              <a:uLnTx/>
              <a:uFillTx/>
              <a:latin typeface="Georgia"/>
            </a:endParaRPr>
          </a:p>
        </p:txBody>
      </p:sp>
      <p:sp>
        <p:nvSpPr>
          <p:cNvPr id="42" name="TextBox 41"/>
          <p:cNvSpPr txBox="1"/>
          <p:nvPr/>
        </p:nvSpPr>
        <p:spPr>
          <a:xfrm>
            <a:off x="805722" y="6546567"/>
            <a:ext cx="2361408" cy="215444"/>
          </a:xfrm>
          <a:prstGeom prst="rect">
            <a:avLst/>
          </a:prstGeom>
          <a:noFill/>
        </p:spPr>
        <p:txBody>
          <a:bodyPr wrap="square" lIns="0" tIns="0" rIns="0" b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73262"/>
                </a:solidFill>
                <a:effectLst/>
                <a:uLnTx/>
                <a:uFillTx/>
                <a:latin typeface="Georgia"/>
                <a:ea typeface="Georgia" charset="0"/>
                <a:cs typeface="Georgia" charset="0"/>
              </a:rPr>
              <a:t>© 2019 Copyright Genpact. All Rights Reserved.</a:t>
            </a:r>
          </a:p>
        </p:txBody>
      </p:sp>
    </p:spTree>
    <p:extLst>
      <p:ext uri="{BB962C8B-B14F-4D97-AF65-F5344CB8AC3E}">
        <p14:creationId xmlns:p14="http://schemas.microsoft.com/office/powerpoint/2010/main" val="2227958442"/>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p:cSld name="Divider Slide Option 1">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6" y="0"/>
            <a:ext cx="12188948" cy="6872512"/>
          </a:xfrm>
          <a:prstGeom prst="rect">
            <a:avLst/>
          </a:prstGeom>
        </p:spPr>
      </p:pic>
      <p:sp>
        <p:nvSpPr>
          <p:cNvPr id="4" name="Slide Number Placeholder 5"/>
          <p:cNvSpPr txBox="1">
            <a:spLocks/>
          </p:cNvSpPr>
          <p:nvPr/>
        </p:nvSpPr>
        <p:spPr>
          <a:xfrm>
            <a:off x="464594" y="6546567"/>
            <a:ext cx="682256" cy="215444"/>
          </a:xfrm>
          <a:prstGeom prst="rect">
            <a:avLst/>
          </a:prstGeom>
        </p:spPr>
        <p:txBody>
          <a:bodyPr lIns="0" tIns="0" rIns="0" bIns="0" anchor="ctr">
            <a:noAutofit/>
          </a:bodyPr>
          <a:lstStyle>
            <a:defPPr>
              <a:defRPr lang="en-US"/>
            </a:defPPr>
            <a:lvl1pPr marL="0" algn="l" defTabSz="914400" rtl="0" eaLnBrk="1" latinLnBrk="0" hangingPunct="1">
              <a:defRPr sz="800" kern="1200">
                <a:solidFill>
                  <a:srgbClr val="053061"/>
                </a:solidFill>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A285110E-A93C-E24B-BA01-8EFF0EF70079}" type="slidenum">
              <a:rPr kumimoji="0" lang="en-US" sz="800" b="1" i="0" u="none" strike="noStrike" kern="1200" cap="none" spc="0" normalizeH="0" baseline="0" noProof="0" smtClean="0">
                <a:ln>
                  <a:noFill/>
                </a:ln>
                <a:solidFill>
                  <a:prstClr val="white"/>
                </a:solidFill>
                <a:effectLst/>
                <a:uLnTx/>
                <a:uFillTx/>
                <a:latin typeface="Georgia"/>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800" b="1" i="0" u="none" strike="noStrike" kern="1200" cap="none" spc="0" normalizeH="0" baseline="0" noProof="0">
              <a:ln>
                <a:noFill/>
              </a:ln>
              <a:solidFill>
                <a:prstClr val="white"/>
              </a:solidFill>
              <a:effectLst/>
              <a:uLnTx/>
              <a:uFillTx/>
              <a:latin typeface="Georgia"/>
            </a:endParaRPr>
          </a:p>
        </p:txBody>
      </p:sp>
      <p:sp>
        <p:nvSpPr>
          <p:cNvPr id="5" name="TextBox 4"/>
          <p:cNvSpPr txBox="1"/>
          <p:nvPr/>
        </p:nvSpPr>
        <p:spPr>
          <a:xfrm>
            <a:off x="805722" y="6546567"/>
            <a:ext cx="2361408" cy="215444"/>
          </a:xfrm>
          <a:prstGeom prst="rect">
            <a:avLst/>
          </a:prstGeom>
          <a:noFill/>
        </p:spPr>
        <p:txBody>
          <a:bodyPr wrap="square" lIns="0" tIns="0" rIns="0" b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white"/>
                </a:solidFill>
                <a:effectLst/>
                <a:uLnTx/>
                <a:uFillTx/>
                <a:latin typeface="Georgia"/>
                <a:ea typeface="Georgia" charset="0"/>
                <a:cs typeface="Georgia" charset="0"/>
              </a:rPr>
              <a:t>© 2019 Copyright Genpact. All Rights Reserved.</a:t>
            </a: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74375" y="6446360"/>
            <a:ext cx="868156" cy="340728"/>
          </a:xfrm>
          <a:prstGeom prst="rect">
            <a:avLst/>
          </a:prstGeom>
        </p:spPr>
      </p:pic>
      <p:sp>
        <p:nvSpPr>
          <p:cNvPr id="8" name="Text Placeholder 7"/>
          <p:cNvSpPr>
            <a:spLocks noGrp="1"/>
          </p:cNvSpPr>
          <p:nvPr>
            <p:ph type="body" sz="quarter" idx="10" hasCustomPrompt="1"/>
          </p:nvPr>
        </p:nvSpPr>
        <p:spPr>
          <a:xfrm>
            <a:off x="464594" y="2473184"/>
            <a:ext cx="6397625" cy="1600200"/>
          </a:xfrm>
          <a:prstGeom prst="rect">
            <a:avLst/>
          </a:prstGeom>
        </p:spPr>
        <p:txBody>
          <a:bodyPr lIns="0" anchor="ctr"/>
          <a:lstStyle>
            <a:lvl1pPr>
              <a:defRPr sz="4800">
                <a:solidFill>
                  <a:schemeClr val="bg1"/>
                </a:solidFill>
              </a:defRPr>
            </a:lvl1pPr>
            <a:lvl2pPr>
              <a:defRPr sz="4800">
                <a:solidFill>
                  <a:schemeClr val="bg1"/>
                </a:solidFill>
              </a:defRPr>
            </a:lvl2pPr>
            <a:lvl3pPr>
              <a:defRPr sz="4800">
                <a:solidFill>
                  <a:schemeClr val="bg1"/>
                </a:solidFill>
              </a:defRPr>
            </a:lvl3pPr>
            <a:lvl4pPr>
              <a:defRPr sz="4800">
                <a:solidFill>
                  <a:schemeClr val="bg1"/>
                </a:solidFill>
              </a:defRPr>
            </a:lvl4pPr>
            <a:lvl5pPr>
              <a:defRPr sz="4800">
                <a:solidFill>
                  <a:schemeClr val="bg1"/>
                </a:solidFill>
              </a:defRPr>
            </a:lvl5pPr>
          </a:lstStyle>
          <a:p>
            <a:r>
              <a:rPr lang="en-US" sz="4800">
                <a:solidFill>
                  <a:schemeClr val="bg1"/>
                </a:solidFill>
              </a:rPr>
              <a:t>Divider slide options Lorem ipsum dolor</a:t>
            </a:r>
          </a:p>
        </p:txBody>
      </p:sp>
      <p:sp>
        <p:nvSpPr>
          <p:cNvPr id="11" name="Text Placeholder 10"/>
          <p:cNvSpPr>
            <a:spLocks noGrp="1"/>
          </p:cNvSpPr>
          <p:nvPr>
            <p:ph type="body" sz="quarter" idx="11" hasCustomPrompt="1"/>
          </p:nvPr>
        </p:nvSpPr>
        <p:spPr>
          <a:xfrm>
            <a:off x="464593" y="4267200"/>
            <a:ext cx="6397625" cy="381000"/>
          </a:xfrm>
          <a:prstGeom prst="rect">
            <a:avLst/>
          </a:prstGeom>
        </p:spPr>
        <p:txBody>
          <a:bodyPr lIns="0" anchor="ctr"/>
          <a:lstStyle>
            <a:lvl1pPr>
              <a:defRPr sz="1800">
                <a:solidFill>
                  <a:schemeClr val="bg1"/>
                </a:solidFill>
                <a:latin typeface="+mj-lt"/>
              </a:defRPr>
            </a:lvl1pPr>
            <a:lvl2pPr>
              <a:defRPr>
                <a:solidFill>
                  <a:schemeClr val="bg1"/>
                </a:solidFill>
                <a:latin typeface="Calibri" panose="020F0502020204030204" pitchFamily="34" charset="0"/>
              </a:defRPr>
            </a:lvl2pPr>
            <a:lvl3pPr>
              <a:defRPr>
                <a:solidFill>
                  <a:schemeClr val="bg1"/>
                </a:solidFill>
                <a:latin typeface="Calibri" panose="020F0502020204030204" pitchFamily="34" charset="0"/>
              </a:defRPr>
            </a:lvl3pPr>
            <a:lvl4pPr>
              <a:defRPr>
                <a:solidFill>
                  <a:schemeClr val="bg1"/>
                </a:solidFill>
                <a:latin typeface="Calibri" panose="020F0502020204030204" pitchFamily="34" charset="0"/>
              </a:defRPr>
            </a:lvl4pPr>
            <a:lvl5pPr>
              <a:defRPr>
                <a:solidFill>
                  <a:schemeClr val="bg1"/>
                </a:solidFill>
                <a:latin typeface="Calibri" panose="020F0502020204030204" pitchFamily="34" charset="0"/>
              </a:defRPr>
            </a:lvl5pPr>
          </a:lstStyle>
          <a:p>
            <a:pPr lvl="0"/>
            <a:r>
              <a:rPr lang="en-US"/>
              <a:t>Subtitle, if needed</a:t>
            </a:r>
            <a:endParaRPr lang="en-IN"/>
          </a:p>
        </p:txBody>
      </p:sp>
    </p:spTree>
    <p:extLst>
      <p:ext uri="{BB962C8B-B14F-4D97-AF65-F5344CB8AC3E}">
        <p14:creationId xmlns:p14="http://schemas.microsoft.com/office/powerpoint/2010/main" val="910137211"/>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p:cSld name="Divider Slide Option 2">
    <p:spTree>
      <p:nvGrpSpPr>
        <p:cNvPr id="1" name=""/>
        <p:cNvGrpSpPr/>
        <p:nvPr/>
      </p:nvGrpSpPr>
      <p:grpSpPr>
        <a:xfrm>
          <a:off x="0" y="0"/>
          <a:ext cx="0" cy="0"/>
          <a:chOff x="0" y="0"/>
          <a:chExt cx="0" cy="0"/>
        </a:xfrm>
      </p:grpSpPr>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7" y="0"/>
            <a:ext cx="12188946" cy="6872511"/>
          </a:xfrm>
          <a:prstGeom prst="rect">
            <a:avLst/>
          </a:prstGeom>
        </p:spPr>
      </p:pic>
      <p:sp>
        <p:nvSpPr>
          <p:cNvPr id="4" name="Slide Number Placeholder 5"/>
          <p:cNvSpPr txBox="1">
            <a:spLocks/>
          </p:cNvSpPr>
          <p:nvPr/>
        </p:nvSpPr>
        <p:spPr>
          <a:xfrm>
            <a:off x="464594" y="6546567"/>
            <a:ext cx="682256" cy="215444"/>
          </a:xfrm>
          <a:prstGeom prst="rect">
            <a:avLst/>
          </a:prstGeom>
        </p:spPr>
        <p:txBody>
          <a:bodyPr lIns="0" tIns="0" rIns="0" bIns="0" anchor="ctr">
            <a:noAutofit/>
          </a:bodyPr>
          <a:lstStyle>
            <a:defPPr>
              <a:defRPr lang="en-US"/>
            </a:defPPr>
            <a:lvl1pPr marL="0" algn="l" defTabSz="914400" rtl="0" eaLnBrk="1" latinLnBrk="0" hangingPunct="1">
              <a:defRPr sz="800" kern="1200">
                <a:solidFill>
                  <a:srgbClr val="053061"/>
                </a:solidFill>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A285110E-A93C-E24B-BA01-8EFF0EF70079}" type="slidenum">
              <a:rPr kumimoji="0" lang="en-US" sz="800" b="1" i="0" u="none" strike="noStrike" kern="1200" cap="none" spc="0" normalizeH="0" baseline="0" noProof="0" smtClean="0">
                <a:ln>
                  <a:noFill/>
                </a:ln>
                <a:solidFill>
                  <a:prstClr val="white"/>
                </a:solidFill>
                <a:effectLst/>
                <a:uLnTx/>
                <a:uFillTx/>
                <a:latin typeface="Georgia"/>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800" b="1" i="0" u="none" strike="noStrike" kern="1200" cap="none" spc="0" normalizeH="0" baseline="0" noProof="0">
              <a:ln>
                <a:noFill/>
              </a:ln>
              <a:solidFill>
                <a:prstClr val="white"/>
              </a:solidFill>
              <a:effectLst/>
              <a:uLnTx/>
              <a:uFillTx/>
              <a:latin typeface="Georgia"/>
            </a:endParaRPr>
          </a:p>
        </p:txBody>
      </p:sp>
      <p:sp>
        <p:nvSpPr>
          <p:cNvPr id="5" name="TextBox 4"/>
          <p:cNvSpPr txBox="1"/>
          <p:nvPr/>
        </p:nvSpPr>
        <p:spPr>
          <a:xfrm>
            <a:off x="805722" y="6546567"/>
            <a:ext cx="2361408" cy="215444"/>
          </a:xfrm>
          <a:prstGeom prst="rect">
            <a:avLst/>
          </a:prstGeom>
          <a:noFill/>
        </p:spPr>
        <p:txBody>
          <a:bodyPr wrap="square" lIns="0" tIns="0" rIns="0" b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white"/>
                </a:solidFill>
                <a:effectLst/>
                <a:uLnTx/>
                <a:uFillTx/>
                <a:latin typeface="Georgia"/>
                <a:ea typeface="Georgia" charset="0"/>
                <a:cs typeface="Georgia" charset="0"/>
              </a:rPr>
              <a:t>© 2019 Copyright Genpact. All Rights Reserved.</a:t>
            </a: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74375" y="6446360"/>
            <a:ext cx="868156" cy="340728"/>
          </a:xfrm>
          <a:prstGeom prst="rect">
            <a:avLst/>
          </a:prstGeom>
        </p:spPr>
      </p:pic>
      <p:sp>
        <p:nvSpPr>
          <p:cNvPr id="8" name="Text Placeholder 7"/>
          <p:cNvSpPr>
            <a:spLocks noGrp="1"/>
          </p:cNvSpPr>
          <p:nvPr>
            <p:ph type="body" sz="quarter" idx="10" hasCustomPrompt="1"/>
          </p:nvPr>
        </p:nvSpPr>
        <p:spPr>
          <a:xfrm>
            <a:off x="464594" y="2473184"/>
            <a:ext cx="6397625" cy="1600200"/>
          </a:xfrm>
          <a:prstGeom prst="rect">
            <a:avLst/>
          </a:prstGeom>
        </p:spPr>
        <p:txBody>
          <a:bodyPr lIns="0" anchor="ctr"/>
          <a:lstStyle>
            <a:lvl1pPr>
              <a:defRPr sz="4800">
                <a:solidFill>
                  <a:schemeClr val="bg1"/>
                </a:solidFill>
              </a:defRPr>
            </a:lvl1pPr>
            <a:lvl2pPr>
              <a:defRPr sz="4800">
                <a:solidFill>
                  <a:schemeClr val="bg1"/>
                </a:solidFill>
              </a:defRPr>
            </a:lvl2pPr>
            <a:lvl3pPr>
              <a:defRPr sz="4800">
                <a:solidFill>
                  <a:schemeClr val="bg1"/>
                </a:solidFill>
              </a:defRPr>
            </a:lvl3pPr>
            <a:lvl4pPr>
              <a:defRPr sz="4800">
                <a:solidFill>
                  <a:schemeClr val="bg1"/>
                </a:solidFill>
              </a:defRPr>
            </a:lvl4pPr>
            <a:lvl5pPr>
              <a:defRPr sz="4800">
                <a:solidFill>
                  <a:schemeClr val="bg1"/>
                </a:solidFill>
              </a:defRPr>
            </a:lvl5pPr>
          </a:lstStyle>
          <a:p>
            <a:r>
              <a:rPr lang="en-US" sz="4800">
                <a:solidFill>
                  <a:schemeClr val="bg1"/>
                </a:solidFill>
              </a:rPr>
              <a:t>Divider slide options</a:t>
            </a:r>
          </a:p>
          <a:p>
            <a:r>
              <a:rPr lang="en-US" sz="4800">
                <a:solidFill>
                  <a:schemeClr val="bg1"/>
                </a:solidFill>
              </a:rPr>
              <a:t>Lorem ipsum dolor</a:t>
            </a:r>
          </a:p>
        </p:txBody>
      </p:sp>
      <p:sp>
        <p:nvSpPr>
          <p:cNvPr id="11" name="Text Placeholder 10"/>
          <p:cNvSpPr>
            <a:spLocks noGrp="1"/>
          </p:cNvSpPr>
          <p:nvPr>
            <p:ph type="body" sz="quarter" idx="11" hasCustomPrompt="1"/>
          </p:nvPr>
        </p:nvSpPr>
        <p:spPr>
          <a:xfrm>
            <a:off x="464593" y="4267200"/>
            <a:ext cx="6397625" cy="381000"/>
          </a:xfrm>
          <a:prstGeom prst="rect">
            <a:avLst/>
          </a:prstGeom>
        </p:spPr>
        <p:txBody>
          <a:bodyPr lIns="0" anchor="ctr"/>
          <a:lstStyle>
            <a:lvl1pPr>
              <a:defRPr sz="1800">
                <a:solidFill>
                  <a:schemeClr val="bg1"/>
                </a:solidFill>
                <a:latin typeface="+mj-lt"/>
              </a:defRPr>
            </a:lvl1pPr>
            <a:lvl2pPr>
              <a:defRPr>
                <a:solidFill>
                  <a:schemeClr val="bg1"/>
                </a:solidFill>
                <a:latin typeface="Calibri" panose="020F0502020204030204" pitchFamily="34" charset="0"/>
              </a:defRPr>
            </a:lvl2pPr>
            <a:lvl3pPr>
              <a:defRPr>
                <a:solidFill>
                  <a:schemeClr val="bg1"/>
                </a:solidFill>
                <a:latin typeface="Calibri" panose="020F0502020204030204" pitchFamily="34" charset="0"/>
              </a:defRPr>
            </a:lvl3pPr>
            <a:lvl4pPr>
              <a:defRPr>
                <a:solidFill>
                  <a:schemeClr val="bg1"/>
                </a:solidFill>
                <a:latin typeface="Calibri" panose="020F0502020204030204" pitchFamily="34" charset="0"/>
              </a:defRPr>
            </a:lvl4pPr>
            <a:lvl5pPr>
              <a:defRPr>
                <a:solidFill>
                  <a:schemeClr val="bg1"/>
                </a:solidFill>
                <a:latin typeface="Calibri" panose="020F0502020204030204" pitchFamily="34" charset="0"/>
              </a:defRPr>
            </a:lvl5pPr>
          </a:lstStyle>
          <a:p>
            <a:pPr lvl="0"/>
            <a:r>
              <a:rPr lang="en-US"/>
              <a:t>Subtitle, if needed</a:t>
            </a:r>
            <a:endParaRPr lang="en-IN"/>
          </a:p>
        </p:txBody>
      </p:sp>
    </p:spTree>
    <p:extLst>
      <p:ext uri="{BB962C8B-B14F-4D97-AF65-F5344CB8AC3E}">
        <p14:creationId xmlns:p14="http://schemas.microsoft.com/office/powerpoint/2010/main" val="1395896212"/>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p:cSld name="Divider Slide Option 3">
    <p:spTree>
      <p:nvGrpSpPr>
        <p:cNvPr id="1" name=""/>
        <p:cNvGrpSpPr/>
        <p:nvPr/>
      </p:nvGrpSpPr>
      <p:grpSpPr>
        <a:xfrm>
          <a:off x="0" y="0"/>
          <a:ext cx="0" cy="0"/>
          <a:chOff x="0" y="0"/>
          <a:chExt cx="0" cy="0"/>
        </a:xfrm>
      </p:grpSpPr>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7" y="0"/>
            <a:ext cx="12188946" cy="6872510"/>
          </a:xfrm>
          <a:prstGeom prst="rect">
            <a:avLst/>
          </a:prstGeom>
        </p:spPr>
      </p:pic>
      <p:sp>
        <p:nvSpPr>
          <p:cNvPr id="4" name="Slide Number Placeholder 5"/>
          <p:cNvSpPr txBox="1">
            <a:spLocks/>
          </p:cNvSpPr>
          <p:nvPr/>
        </p:nvSpPr>
        <p:spPr>
          <a:xfrm>
            <a:off x="464594" y="6546567"/>
            <a:ext cx="682256" cy="215444"/>
          </a:xfrm>
          <a:prstGeom prst="rect">
            <a:avLst/>
          </a:prstGeom>
        </p:spPr>
        <p:txBody>
          <a:bodyPr lIns="0" tIns="0" rIns="0" bIns="0" anchor="ctr">
            <a:noAutofit/>
          </a:bodyPr>
          <a:lstStyle>
            <a:defPPr>
              <a:defRPr lang="en-US"/>
            </a:defPPr>
            <a:lvl1pPr marL="0" algn="l" defTabSz="914400" rtl="0" eaLnBrk="1" latinLnBrk="0" hangingPunct="1">
              <a:defRPr sz="800" kern="1200">
                <a:solidFill>
                  <a:srgbClr val="053061"/>
                </a:solidFill>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A285110E-A93C-E24B-BA01-8EFF0EF70079}" type="slidenum">
              <a:rPr kumimoji="0" lang="en-US" sz="800" b="1" i="0" u="none" strike="noStrike" kern="1200" cap="none" spc="0" normalizeH="0" baseline="0" noProof="0" smtClean="0">
                <a:ln>
                  <a:noFill/>
                </a:ln>
                <a:solidFill>
                  <a:prstClr val="white"/>
                </a:solidFill>
                <a:effectLst/>
                <a:uLnTx/>
                <a:uFillTx/>
                <a:latin typeface="Georgia"/>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800" b="1" i="0" u="none" strike="noStrike" kern="1200" cap="none" spc="0" normalizeH="0" baseline="0" noProof="0">
              <a:ln>
                <a:noFill/>
              </a:ln>
              <a:solidFill>
                <a:prstClr val="white"/>
              </a:solidFill>
              <a:effectLst/>
              <a:uLnTx/>
              <a:uFillTx/>
              <a:latin typeface="Georgia"/>
            </a:endParaRPr>
          </a:p>
        </p:txBody>
      </p:sp>
      <p:sp>
        <p:nvSpPr>
          <p:cNvPr id="5" name="TextBox 4"/>
          <p:cNvSpPr txBox="1"/>
          <p:nvPr/>
        </p:nvSpPr>
        <p:spPr>
          <a:xfrm>
            <a:off x="805722" y="6546567"/>
            <a:ext cx="2361408" cy="215444"/>
          </a:xfrm>
          <a:prstGeom prst="rect">
            <a:avLst/>
          </a:prstGeom>
          <a:noFill/>
        </p:spPr>
        <p:txBody>
          <a:bodyPr wrap="square" lIns="0" tIns="0" rIns="0" b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white"/>
                </a:solidFill>
                <a:effectLst/>
                <a:uLnTx/>
                <a:uFillTx/>
                <a:latin typeface="Georgia"/>
                <a:ea typeface="Georgia" charset="0"/>
                <a:cs typeface="Georgia" charset="0"/>
              </a:rPr>
              <a:t>© 2019 Copyright Genpact. All Rights Reserved.</a:t>
            </a: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74375" y="6446360"/>
            <a:ext cx="868156" cy="340728"/>
          </a:xfrm>
          <a:prstGeom prst="rect">
            <a:avLst/>
          </a:prstGeom>
        </p:spPr>
      </p:pic>
      <p:sp>
        <p:nvSpPr>
          <p:cNvPr id="8" name="Text Placeholder 7"/>
          <p:cNvSpPr>
            <a:spLocks noGrp="1"/>
          </p:cNvSpPr>
          <p:nvPr>
            <p:ph type="body" sz="quarter" idx="10" hasCustomPrompt="1"/>
          </p:nvPr>
        </p:nvSpPr>
        <p:spPr>
          <a:xfrm>
            <a:off x="464594" y="2473184"/>
            <a:ext cx="6397625" cy="1600200"/>
          </a:xfrm>
          <a:prstGeom prst="rect">
            <a:avLst/>
          </a:prstGeom>
        </p:spPr>
        <p:txBody>
          <a:bodyPr lIns="0" anchor="ctr"/>
          <a:lstStyle>
            <a:lvl1pPr>
              <a:defRPr sz="4800">
                <a:solidFill>
                  <a:schemeClr val="bg1"/>
                </a:solidFill>
              </a:defRPr>
            </a:lvl1pPr>
            <a:lvl2pPr>
              <a:defRPr sz="4800">
                <a:solidFill>
                  <a:schemeClr val="bg1"/>
                </a:solidFill>
              </a:defRPr>
            </a:lvl2pPr>
            <a:lvl3pPr>
              <a:defRPr sz="4800">
                <a:solidFill>
                  <a:schemeClr val="bg1"/>
                </a:solidFill>
              </a:defRPr>
            </a:lvl3pPr>
            <a:lvl4pPr>
              <a:defRPr sz="4800">
                <a:solidFill>
                  <a:schemeClr val="bg1"/>
                </a:solidFill>
              </a:defRPr>
            </a:lvl4pPr>
            <a:lvl5pPr>
              <a:defRPr sz="4800">
                <a:solidFill>
                  <a:schemeClr val="bg1"/>
                </a:solidFill>
              </a:defRPr>
            </a:lvl5pPr>
          </a:lstStyle>
          <a:p>
            <a:r>
              <a:rPr lang="en-US" sz="4800">
                <a:solidFill>
                  <a:schemeClr val="bg1"/>
                </a:solidFill>
              </a:rPr>
              <a:t>Divider slide options Lorem ipsum dolor</a:t>
            </a:r>
          </a:p>
        </p:txBody>
      </p:sp>
      <p:sp>
        <p:nvSpPr>
          <p:cNvPr id="11" name="Text Placeholder 10"/>
          <p:cNvSpPr>
            <a:spLocks noGrp="1"/>
          </p:cNvSpPr>
          <p:nvPr>
            <p:ph type="body" sz="quarter" idx="11" hasCustomPrompt="1"/>
          </p:nvPr>
        </p:nvSpPr>
        <p:spPr>
          <a:xfrm>
            <a:off x="464593" y="4267200"/>
            <a:ext cx="6397625" cy="381000"/>
          </a:xfrm>
          <a:prstGeom prst="rect">
            <a:avLst/>
          </a:prstGeom>
        </p:spPr>
        <p:txBody>
          <a:bodyPr lIns="0" anchor="ctr"/>
          <a:lstStyle>
            <a:lvl1pPr>
              <a:defRPr sz="1800">
                <a:solidFill>
                  <a:schemeClr val="bg1"/>
                </a:solidFill>
                <a:latin typeface="+mj-lt"/>
              </a:defRPr>
            </a:lvl1pPr>
            <a:lvl2pPr>
              <a:defRPr>
                <a:solidFill>
                  <a:schemeClr val="bg1"/>
                </a:solidFill>
                <a:latin typeface="Calibri" panose="020F0502020204030204" pitchFamily="34" charset="0"/>
              </a:defRPr>
            </a:lvl2pPr>
            <a:lvl3pPr>
              <a:defRPr>
                <a:solidFill>
                  <a:schemeClr val="bg1"/>
                </a:solidFill>
                <a:latin typeface="Calibri" panose="020F0502020204030204" pitchFamily="34" charset="0"/>
              </a:defRPr>
            </a:lvl3pPr>
            <a:lvl4pPr>
              <a:defRPr>
                <a:solidFill>
                  <a:schemeClr val="bg1"/>
                </a:solidFill>
                <a:latin typeface="Calibri" panose="020F0502020204030204" pitchFamily="34" charset="0"/>
              </a:defRPr>
            </a:lvl4pPr>
            <a:lvl5pPr>
              <a:defRPr>
                <a:solidFill>
                  <a:schemeClr val="bg1"/>
                </a:solidFill>
                <a:latin typeface="Calibri" panose="020F0502020204030204" pitchFamily="34" charset="0"/>
              </a:defRPr>
            </a:lvl5pPr>
          </a:lstStyle>
          <a:p>
            <a:pPr lvl="0"/>
            <a:r>
              <a:rPr lang="en-US"/>
              <a:t>Subtitle, if needed</a:t>
            </a:r>
            <a:endParaRPr lang="en-IN"/>
          </a:p>
        </p:txBody>
      </p:sp>
    </p:spTree>
    <p:extLst>
      <p:ext uri="{BB962C8B-B14F-4D97-AF65-F5344CB8AC3E}">
        <p14:creationId xmlns:p14="http://schemas.microsoft.com/office/powerpoint/2010/main" val="660357954"/>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p:cSld name="Divider Slide Option 4">
    <p:spTree>
      <p:nvGrpSpPr>
        <p:cNvPr id="1" name=""/>
        <p:cNvGrpSpPr/>
        <p:nvPr/>
      </p:nvGrpSpPr>
      <p:grpSpPr>
        <a:xfrm>
          <a:off x="0" y="0"/>
          <a:ext cx="0" cy="0"/>
          <a:chOff x="0" y="0"/>
          <a:chExt cx="0" cy="0"/>
        </a:xfrm>
      </p:grpSpPr>
      <p:pic>
        <p:nvPicPr>
          <p:cNvPr id="12" name="Picture 11"/>
          <p:cNvPicPr>
            <a:picLocks noChangeAspect="1"/>
          </p:cNvPicPr>
          <p:nvPr/>
        </p:nvPicPr>
        <p:blipFill rotWithShape="1">
          <a:blip r:embed="rId2">
            <a:extLst>
              <a:ext uri="{28A0092B-C50C-407E-A947-70E740481C1C}">
                <a14:useLocalDpi xmlns:a14="http://schemas.microsoft.com/office/drawing/2010/main" val="0"/>
              </a:ext>
            </a:extLst>
          </a:blip>
          <a:srcRect l="57346"/>
          <a:stretch/>
        </p:blipFill>
        <p:spPr>
          <a:xfrm>
            <a:off x="6980347" y="0"/>
            <a:ext cx="5210123" cy="6872508"/>
          </a:xfrm>
          <a:prstGeom prst="rect">
            <a:avLst/>
          </a:prstGeom>
        </p:spPr>
      </p:pic>
      <p:sp>
        <p:nvSpPr>
          <p:cNvPr id="4" name="Slide Number Placeholder 5"/>
          <p:cNvSpPr txBox="1">
            <a:spLocks/>
          </p:cNvSpPr>
          <p:nvPr/>
        </p:nvSpPr>
        <p:spPr>
          <a:xfrm>
            <a:off x="464594" y="6546567"/>
            <a:ext cx="682256" cy="215444"/>
          </a:xfrm>
          <a:prstGeom prst="rect">
            <a:avLst/>
          </a:prstGeom>
        </p:spPr>
        <p:txBody>
          <a:bodyPr lIns="0" tIns="0" rIns="0" bIns="0" anchor="ctr">
            <a:noAutofit/>
          </a:bodyPr>
          <a:lstStyle>
            <a:defPPr>
              <a:defRPr lang="en-US"/>
            </a:defPPr>
            <a:lvl1pPr marL="0" algn="l" defTabSz="914400" rtl="0" eaLnBrk="1" latinLnBrk="0" hangingPunct="1">
              <a:defRPr sz="800" kern="1200">
                <a:solidFill>
                  <a:srgbClr val="053061"/>
                </a:solidFill>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A285110E-A93C-E24B-BA01-8EFF0EF70079}" type="slidenum">
              <a:rPr kumimoji="0" lang="en-US" sz="800" b="1" i="0" u="none" strike="noStrike" kern="1200" cap="none" spc="0" normalizeH="0" baseline="0" noProof="0" smtClean="0">
                <a:ln>
                  <a:noFill/>
                </a:ln>
                <a:solidFill>
                  <a:srgbClr val="073262"/>
                </a:solidFill>
                <a:effectLst/>
                <a:uLnTx/>
                <a:uFillTx/>
                <a:latin typeface="Georgia"/>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800" b="1" i="0" u="none" strike="noStrike" kern="1200" cap="none" spc="0" normalizeH="0" baseline="0" noProof="0">
              <a:ln>
                <a:noFill/>
              </a:ln>
              <a:solidFill>
                <a:srgbClr val="073262"/>
              </a:solidFill>
              <a:effectLst/>
              <a:uLnTx/>
              <a:uFillTx/>
              <a:latin typeface="Georgia"/>
            </a:endParaRPr>
          </a:p>
        </p:txBody>
      </p:sp>
      <p:sp>
        <p:nvSpPr>
          <p:cNvPr id="5" name="TextBox 4"/>
          <p:cNvSpPr txBox="1"/>
          <p:nvPr/>
        </p:nvSpPr>
        <p:spPr>
          <a:xfrm>
            <a:off x="805722" y="6546567"/>
            <a:ext cx="2361408" cy="215444"/>
          </a:xfrm>
          <a:prstGeom prst="rect">
            <a:avLst/>
          </a:prstGeom>
          <a:noFill/>
        </p:spPr>
        <p:txBody>
          <a:bodyPr wrap="square" lIns="0" tIns="0" rIns="0" b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73262"/>
                </a:solidFill>
                <a:effectLst/>
                <a:uLnTx/>
                <a:uFillTx/>
                <a:latin typeface="Georgia"/>
                <a:ea typeface="Georgia" charset="0"/>
                <a:cs typeface="Georgia" charset="0"/>
              </a:rPr>
              <a:t>© 2019 Copyright Genpact. All Rights Reserved.</a:t>
            </a: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74375" y="6446360"/>
            <a:ext cx="868156" cy="340728"/>
          </a:xfrm>
          <a:prstGeom prst="rect">
            <a:avLst/>
          </a:prstGeom>
        </p:spPr>
      </p:pic>
      <p:sp>
        <p:nvSpPr>
          <p:cNvPr id="11" name="Text Placeholder 10"/>
          <p:cNvSpPr>
            <a:spLocks noGrp="1"/>
          </p:cNvSpPr>
          <p:nvPr>
            <p:ph type="body" sz="quarter" idx="11" hasCustomPrompt="1"/>
          </p:nvPr>
        </p:nvSpPr>
        <p:spPr>
          <a:xfrm>
            <a:off x="464593" y="4267200"/>
            <a:ext cx="6397625" cy="381000"/>
          </a:xfrm>
          <a:prstGeom prst="rect">
            <a:avLst/>
          </a:prstGeom>
        </p:spPr>
        <p:txBody>
          <a:bodyPr lIns="0" anchor="ctr"/>
          <a:lstStyle>
            <a:lvl1pPr>
              <a:defRPr sz="1800">
                <a:solidFill>
                  <a:srgbClr val="073262"/>
                </a:solidFill>
                <a:latin typeface="+mj-lt"/>
              </a:defRPr>
            </a:lvl1pPr>
            <a:lvl2pPr>
              <a:defRPr>
                <a:solidFill>
                  <a:schemeClr val="bg1"/>
                </a:solidFill>
                <a:latin typeface="Calibri" panose="020F0502020204030204" pitchFamily="34" charset="0"/>
              </a:defRPr>
            </a:lvl2pPr>
            <a:lvl3pPr>
              <a:defRPr>
                <a:solidFill>
                  <a:schemeClr val="bg1"/>
                </a:solidFill>
                <a:latin typeface="Calibri" panose="020F0502020204030204" pitchFamily="34" charset="0"/>
              </a:defRPr>
            </a:lvl3pPr>
            <a:lvl4pPr>
              <a:defRPr>
                <a:solidFill>
                  <a:schemeClr val="bg1"/>
                </a:solidFill>
                <a:latin typeface="Calibri" panose="020F0502020204030204" pitchFamily="34" charset="0"/>
              </a:defRPr>
            </a:lvl4pPr>
            <a:lvl5pPr>
              <a:defRPr>
                <a:solidFill>
                  <a:schemeClr val="bg1"/>
                </a:solidFill>
                <a:latin typeface="Calibri" panose="020F0502020204030204" pitchFamily="34" charset="0"/>
              </a:defRPr>
            </a:lvl5pPr>
          </a:lstStyle>
          <a:p>
            <a:pPr lvl="0"/>
            <a:r>
              <a:rPr lang="en-US"/>
              <a:t>Subtitle, if needed</a:t>
            </a:r>
            <a:endParaRPr lang="en-IN"/>
          </a:p>
        </p:txBody>
      </p:sp>
      <p:sp>
        <p:nvSpPr>
          <p:cNvPr id="7" name="Text Placeholder 6"/>
          <p:cNvSpPr>
            <a:spLocks noGrp="1"/>
          </p:cNvSpPr>
          <p:nvPr>
            <p:ph type="body" sz="quarter" idx="12" hasCustomPrompt="1"/>
          </p:nvPr>
        </p:nvSpPr>
        <p:spPr>
          <a:xfrm>
            <a:off x="474118" y="2531240"/>
            <a:ext cx="7086600" cy="1447800"/>
          </a:xfrm>
          <a:prstGeom prst="rect">
            <a:avLst/>
          </a:prstGeom>
        </p:spPr>
        <p:txBody>
          <a:bodyPr lIns="0" anchor="ctr"/>
          <a:lstStyle>
            <a:lvl1pPr>
              <a:defRPr sz="4800">
                <a:solidFill>
                  <a:srgbClr val="073262"/>
                </a:solidFill>
              </a:defRPr>
            </a:lvl1pPr>
            <a:lvl2pPr>
              <a:defRPr sz="4800">
                <a:solidFill>
                  <a:schemeClr val="tx2"/>
                </a:solidFill>
              </a:defRPr>
            </a:lvl2pPr>
            <a:lvl3pPr>
              <a:defRPr sz="4800">
                <a:solidFill>
                  <a:schemeClr val="tx2"/>
                </a:solidFill>
              </a:defRPr>
            </a:lvl3pPr>
            <a:lvl4pPr>
              <a:defRPr sz="4800">
                <a:solidFill>
                  <a:schemeClr val="tx2"/>
                </a:solidFill>
              </a:defRPr>
            </a:lvl4pPr>
            <a:lvl5pPr>
              <a:defRPr sz="4800">
                <a:solidFill>
                  <a:schemeClr val="tx2"/>
                </a:solidFill>
              </a:defRPr>
            </a:lvl5pPr>
          </a:lstStyle>
          <a:p>
            <a:pPr lvl="0"/>
            <a:r>
              <a:rPr lang="en-US"/>
              <a:t>Divider slide options</a:t>
            </a:r>
          </a:p>
          <a:p>
            <a:pPr lvl="0"/>
            <a:r>
              <a:rPr lang="en-US"/>
              <a:t>Lorem ipsum dolor</a:t>
            </a:r>
            <a:endParaRPr lang="en-IN"/>
          </a:p>
        </p:txBody>
      </p:sp>
    </p:spTree>
    <p:extLst>
      <p:ext uri="{BB962C8B-B14F-4D97-AF65-F5344CB8AC3E}">
        <p14:creationId xmlns:p14="http://schemas.microsoft.com/office/powerpoint/2010/main" val="1959705273"/>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p:cSld name="Pointer slide">
    <p:spTree>
      <p:nvGrpSpPr>
        <p:cNvPr id="1" name=""/>
        <p:cNvGrpSpPr/>
        <p:nvPr/>
      </p:nvGrpSpPr>
      <p:grpSpPr>
        <a:xfrm>
          <a:off x="0" y="0"/>
          <a:ext cx="0" cy="0"/>
          <a:chOff x="0" y="0"/>
          <a:chExt cx="0" cy="0"/>
        </a:xfrm>
      </p:grpSpPr>
      <p:sp>
        <p:nvSpPr>
          <p:cNvPr id="26" name="Text Placeholder 22"/>
          <p:cNvSpPr>
            <a:spLocks noGrp="1"/>
          </p:cNvSpPr>
          <p:nvPr>
            <p:ph type="body" sz="quarter" idx="13" hasCustomPrompt="1"/>
          </p:nvPr>
        </p:nvSpPr>
        <p:spPr>
          <a:xfrm>
            <a:off x="457200" y="1846944"/>
            <a:ext cx="11277600" cy="3892551"/>
          </a:xfrm>
          <a:prstGeom prst="rect">
            <a:avLst/>
          </a:prstGeom>
        </p:spPr>
        <p:txBody>
          <a:bodyPr lIns="0" anchor="t"/>
          <a:lstStyle>
            <a:lvl1pPr marL="285750" indent="-285750">
              <a:lnSpc>
                <a:spcPct val="100000"/>
              </a:lnSpc>
              <a:spcBef>
                <a:spcPts val="600"/>
              </a:spcBef>
              <a:spcAft>
                <a:spcPts val="600"/>
              </a:spcAft>
              <a:buClr>
                <a:srgbClr val="FF545F"/>
              </a:buClr>
              <a:buFont typeface="Wingdings" panose="05000000000000000000" pitchFamily="2" charset="2"/>
              <a:buChar char="§"/>
              <a:defRPr sz="1600">
                <a:solidFill>
                  <a:srgbClr val="063161"/>
                </a:solidFill>
                <a:latin typeface="Georgia" panose="02040502050405020303" pitchFamily="18" charset="0"/>
              </a:defRPr>
            </a:lvl1pPr>
            <a:lvl2pPr marL="742950" indent="-285750">
              <a:spcBef>
                <a:spcPts val="600"/>
              </a:spcBef>
              <a:spcAft>
                <a:spcPts val="600"/>
              </a:spcAft>
              <a:buClr>
                <a:srgbClr val="EA3946"/>
              </a:buClr>
              <a:buFont typeface="Arial" panose="020B0604020202020204" pitchFamily="34" charset="0"/>
              <a:buChar char="•"/>
              <a:defRPr sz="1600">
                <a:solidFill>
                  <a:srgbClr val="063161"/>
                </a:solidFill>
              </a:defRPr>
            </a:lvl2pPr>
            <a:lvl3pPr marL="1200150" indent="-285750">
              <a:spcBef>
                <a:spcPts val="600"/>
              </a:spcBef>
              <a:spcAft>
                <a:spcPts val="600"/>
              </a:spcAft>
              <a:buClr>
                <a:srgbClr val="C00000"/>
              </a:buClr>
              <a:buFont typeface="Georgia" panose="02040502050405020303" pitchFamily="18" charset="0"/>
              <a:buChar char="─"/>
              <a:defRPr sz="1200">
                <a:solidFill>
                  <a:srgbClr val="063161"/>
                </a:solidFill>
              </a:defRPr>
            </a:lvl3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a:t>
            </a:r>
            <a:r>
              <a:rPr lang="en-US" err="1"/>
              <a:t>dolore</a:t>
            </a:r>
            <a:r>
              <a:rPr lang="en-US"/>
              <a:t> </a:t>
            </a:r>
            <a:r>
              <a:rPr lang="en-US" err="1"/>
              <a:t>eu</a:t>
            </a:r>
            <a:r>
              <a:rPr lang="en-US"/>
              <a:t> </a:t>
            </a:r>
            <a:r>
              <a:rPr lang="en-US" err="1"/>
              <a:t>fugiat</a:t>
            </a:r>
            <a:r>
              <a:rPr lang="en-US"/>
              <a:t> </a:t>
            </a:r>
            <a:r>
              <a:rPr lang="en-US" err="1"/>
              <a:t>nulla</a:t>
            </a:r>
            <a:r>
              <a:rPr lang="en-US"/>
              <a:t> </a:t>
            </a:r>
            <a:r>
              <a:rPr lang="en-US" err="1"/>
              <a:t>pariatur</a:t>
            </a:r>
            <a:r>
              <a:rPr lang="en-US"/>
              <a:t>.</a:t>
            </a:r>
          </a:p>
          <a:p>
            <a:pPr lvl="1"/>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a:t>
            </a:r>
            <a:r>
              <a:rPr lang="en-US" err="1"/>
              <a:t>Sed</a:t>
            </a:r>
            <a:r>
              <a:rPr lang="en-US"/>
              <a:t> </a:t>
            </a:r>
            <a:r>
              <a:rPr lang="en-US" err="1"/>
              <a:t>ut</a:t>
            </a:r>
            <a:r>
              <a:rPr lang="en-US"/>
              <a:t> </a:t>
            </a:r>
            <a:r>
              <a:rPr lang="en-US" err="1"/>
              <a:t>perspiciatis</a:t>
            </a:r>
            <a:r>
              <a:rPr lang="en-US"/>
              <a:t> </a:t>
            </a:r>
            <a:r>
              <a:rPr lang="en-US" err="1"/>
              <a:t>unde</a:t>
            </a:r>
            <a:r>
              <a:rPr lang="en-US"/>
              <a:t> </a:t>
            </a:r>
            <a:r>
              <a:rPr lang="en-US" err="1"/>
              <a:t>omnis</a:t>
            </a:r>
            <a:r>
              <a:rPr lang="en-US"/>
              <a:t> </a:t>
            </a:r>
            <a:r>
              <a:rPr lang="en-US" err="1"/>
              <a:t>iste</a:t>
            </a:r>
            <a:r>
              <a:rPr lang="en-US"/>
              <a:t> </a:t>
            </a:r>
            <a:r>
              <a:rPr lang="en-US" err="1"/>
              <a:t>natus</a:t>
            </a:r>
            <a:r>
              <a:rPr lang="en-US"/>
              <a:t> error sit </a:t>
            </a:r>
            <a:r>
              <a:rPr lang="en-US" err="1"/>
              <a:t>voluptatem</a:t>
            </a:r>
            <a:r>
              <a:rPr lang="en-US"/>
              <a:t> </a:t>
            </a:r>
            <a:r>
              <a:rPr lang="en-US" err="1"/>
              <a:t>accusantium</a:t>
            </a:r>
            <a:r>
              <a:rPr lang="en-US"/>
              <a:t> </a:t>
            </a:r>
            <a:r>
              <a:rPr lang="en-US" err="1"/>
              <a:t>doloremque</a:t>
            </a:r>
            <a:r>
              <a:rPr lang="en-US"/>
              <a:t> </a:t>
            </a:r>
            <a:r>
              <a:rPr lang="en-US" err="1"/>
              <a:t>laudantium</a:t>
            </a:r>
            <a:r>
              <a:rPr lang="en-US"/>
              <a:t>.</a:t>
            </a:r>
          </a:p>
          <a:p>
            <a:pPr lvl="2"/>
            <a:r>
              <a:rPr lang="en-US" err="1"/>
              <a:t>Totam</a:t>
            </a:r>
            <a:r>
              <a:rPr lang="en-US"/>
              <a:t> rem </a:t>
            </a:r>
            <a:r>
              <a:rPr lang="en-US" err="1"/>
              <a:t>aperiam</a:t>
            </a:r>
            <a:r>
              <a:rPr lang="en-US"/>
              <a:t>, </a:t>
            </a:r>
            <a:r>
              <a:rPr lang="en-US" err="1"/>
              <a:t>eaque</a:t>
            </a:r>
            <a:r>
              <a:rPr lang="en-US"/>
              <a:t> </a:t>
            </a:r>
            <a:r>
              <a:rPr lang="en-US" err="1"/>
              <a:t>ipsa</a:t>
            </a:r>
            <a:r>
              <a:rPr lang="en-US"/>
              <a:t> quae ab </a:t>
            </a:r>
            <a:r>
              <a:rPr lang="en-US" err="1"/>
              <a:t>illo</a:t>
            </a:r>
            <a:r>
              <a:rPr lang="en-US"/>
              <a:t> </a:t>
            </a:r>
            <a:r>
              <a:rPr lang="en-US" err="1"/>
              <a:t>inventore</a:t>
            </a:r>
            <a:r>
              <a:rPr lang="en-US"/>
              <a:t> </a:t>
            </a:r>
            <a:r>
              <a:rPr lang="en-US" err="1"/>
              <a:t>veritatis</a:t>
            </a:r>
            <a:r>
              <a:rPr lang="en-US"/>
              <a:t> et quasi </a:t>
            </a:r>
            <a:r>
              <a:rPr lang="en-US" err="1"/>
              <a:t>architecto</a:t>
            </a:r>
            <a:r>
              <a:rPr lang="en-US"/>
              <a:t> </a:t>
            </a:r>
            <a:r>
              <a:rPr lang="en-US" err="1"/>
              <a:t>beatae</a:t>
            </a:r>
            <a:r>
              <a:rPr lang="en-US"/>
              <a:t> vitae dicta </a:t>
            </a:r>
            <a:r>
              <a:rPr lang="en-US" err="1"/>
              <a:t>sunt</a:t>
            </a:r>
            <a:r>
              <a:rPr lang="en-US"/>
              <a:t> </a:t>
            </a:r>
            <a:r>
              <a:rPr lang="en-US" err="1"/>
              <a:t>explicabo</a:t>
            </a:r>
            <a:r>
              <a:rPr lang="en-US"/>
              <a:t>. Nemo </a:t>
            </a:r>
            <a:r>
              <a:rPr lang="en-US" err="1"/>
              <a:t>enim</a:t>
            </a:r>
            <a:r>
              <a:rPr lang="en-US"/>
              <a:t> </a:t>
            </a:r>
            <a:r>
              <a:rPr lang="en-US" err="1"/>
              <a:t>ipsam</a:t>
            </a:r>
            <a:r>
              <a:rPr lang="en-US"/>
              <a:t> </a:t>
            </a:r>
            <a:r>
              <a:rPr lang="en-US" err="1"/>
              <a:t>voluptatem</a:t>
            </a:r>
            <a:r>
              <a:rPr lang="en-US"/>
              <a:t> </a:t>
            </a:r>
            <a:r>
              <a:rPr lang="en-US" err="1"/>
              <a:t>quia</a:t>
            </a:r>
            <a:r>
              <a:rPr lang="en-US"/>
              <a:t> </a:t>
            </a:r>
            <a:r>
              <a:rPr lang="en-US" err="1"/>
              <a:t>voluptas</a:t>
            </a:r>
            <a:r>
              <a:rPr lang="en-US"/>
              <a:t> sit </a:t>
            </a:r>
            <a:r>
              <a:rPr lang="en-US" err="1"/>
              <a:t>aspernatur</a:t>
            </a:r>
            <a:r>
              <a:rPr lang="en-US"/>
              <a:t> </a:t>
            </a:r>
            <a:r>
              <a:rPr lang="en-US" err="1"/>
              <a:t>aut</a:t>
            </a:r>
            <a:r>
              <a:rPr lang="en-US"/>
              <a:t> </a:t>
            </a:r>
            <a:r>
              <a:rPr lang="en-US" err="1"/>
              <a:t>odit</a:t>
            </a:r>
            <a:r>
              <a:rPr lang="en-US"/>
              <a:t> </a:t>
            </a:r>
            <a:r>
              <a:rPr lang="en-US" err="1"/>
              <a:t>aut</a:t>
            </a:r>
            <a:r>
              <a:rPr lang="en-US"/>
              <a:t> fugit, </a:t>
            </a:r>
            <a:r>
              <a:rPr lang="en-US" err="1"/>
              <a:t>sed</a:t>
            </a:r>
            <a:r>
              <a:rPr lang="en-US"/>
              <a:t> </a:t>
            </a:r>
            <a:r>
              <a:rPr lang="en-US" err="1"/>
              <a:t>quia</a:t>
            </a:r>
            <a:r>
              <a:rPr lang="en-US"/>
              <a:t> </a:t>
            </a:r>
            <a:r>
              <a:rPr lang="en-US" err="1"/>
              <a:t>consequuntur</a:t>
            </a:r>
            <a:r>
              <a:rPr lang="en-US"/>
              <a:t> </a:t>
            </a:r>
            <a:r>
              <a:rPr lang="en-US" err="1"/>
              <a:t>magni</a:t>
            </a:r>
            <a:r>
              <a:rPr lang="en-US"/>
              <a:t> </a:t>
            </a:r>
            <a:r>
              <a:rPr lang="en-US" err="1"/>
              <a:t>dolores</a:t>
            </a:r>
            <a:r>
              <a:rPr lang="en-US"/>
              <a:t> </a:t>
            </a:r>
            <a:r>
              <a:rPr lang="en-US" err="1"/>
              <a:t>eos</a:t>
            </a:r>
            <a:endParaRPr lang="en-US"/>
          </a:p>
          <a:p>
            <a:pPr lvl="0"/>
            <a:r>
              <a:rPr lang="en-US"/>
              <a:t>Qui </a:t>
            </a:r>
            <a:r>
              <a:rPr lang="en-US" err="1"/>
              <a:t>ratione</a:t>
            </a:r>
            <a:r>
              <a:rPr lang="en-US"/>
              <a:t> </a:t>
            </a:r>
            <a:r>
              <a:rPr lang="en-US" err="1"/>
              <a:t>voluptatem</a:t>
            </a:r>
            <a:r>
              <a:rPr lang="en-US"/>
              <a:t> </a:t>
            </a:r>
            <a:r>
              <a:rPr lang="en-US" err="1"/>
              <a:t>sequi</a:t>
            </a:r>
            <a:r>
              <a:rPr lang="en-US"/>
              <a:t> </a:t>
            </a:r>
            <a:r>
              <a:rPr lang="en-US" err="1"/>
              <a:t>nesciunt</a:t>
            </a:r>
            <a:r>
              <a:rPr lang="en-US"/>
              <a:t>. </a:t>
            </a:r>
            <a:r>
              <a:rPr lang="en-US" err="1"/>
              <a:t>Neque</a:t>
            </a:r>
            <a:r>
              <a:rPr lang="en-US"/>
              <a:t> </a:t>
            </a:r>
            <a:r>
              <a:rPr lang="en-US" err="1"/>
              <a:t>porro</a:t>
            </a:r>
            <a:r>
              <a:rPr lang="en-US"/>
              <a:t> </a:t>
            </a:r>
            <a:r>
              <a:rPr lang="en-US" err="1"/>
              <a:t>quisquam</a:t>
            </a:r>
            <a:r>
              <a:rPr lang="en-US"/>
              <a:t> </a:t>
            </a:r>
            <a:r>
              <a:rPr lang="en-US" err="1"/>
              <a:t>est</a:t>
            </a:r>
            <a:r>
              <a:rPr lang="en-US"/>
              <a:t>, qui </a:t>
            </a:r>
            <a:r>
              <a:rPr lang="en-US" err="1"/>
              <a:t>dolorem</a:t>
            </a:r>
            <a:r>
              <a:rPr lang="en-US"/>
              <a:t> ipsum </a:t>
            </a:r>
            <a:r>
              <a:rPr lang="en-US" err="1"/>
              <a:t>quia</a:t>
            </a:r>
            <a:r>
              <a:rPr lang="en-US"/>
              <a:t> dolor sit </a:t>
            </a:r>
            <a:r>
              <a:rPr lang="en-US" err="1"/>
              <a:t>amet</a:t>
            </a:r>
            <a:r>
              <a:rPr lang="en-US"/>
              <a:t>, </a:t>
            </a:r>
            <a:r>
              <a:rPr lang="en-US" err="1"/>
              <a:t>consectetur</a:t>
            </a:r>
            <a:r>
              <a:rPr lang="en-US"/>
              <a:t>, </a:t>
            </a:r>
            <a:r>
              <a:rPr lang="en-US" err="1"/>
              <a:t>adipisci</a:t>
            </a:r>
            <a:r>
              <a:rPr lang="en-US"/>
              <a:t> </a:t>
            </a:r>
            <a:r>
              <a:rPr lang="en-US" err="1"/>
              <a:t>velit</a:t>
            </a:r>
            <a:r>
              <a:rPr lang="en-US"/>
              <a:t>, </a:t>
            </a:r>
            <a:r>
              <a:rPr lang="en-US" err="1"/>
              <a:t>sed</a:t>
            </a:r>
            <a:r>
              <a:rPr lang="en-US"/>
              <a:t> </a:t>
            </a:r>
            <a:r>
              <a:rPr lang="en-US" err="1"/>
              <a:t>quia</a:t>
            </a:r>
            <a:r>
              <a:rPr lang="en-US"/>
              <a:t> non </a:t>
            </a:r>
            <a:r>
              <a:rPr lang="en-US" err="1"/>
              <a:t>numquam</a:t>
            </a:r>
            <a:r>
              <a:rPr lang="en-US"/>
              <a:t> </a:t>
            </a:r>
            <a:r>
              <a:rPr lang="en-US" err="1"/>
              <a:t>eius</a:t>
            </a:r>
            <a:r>
              <a:rPr lang="en-US"/>
              <a:t> </a:t>
            </a:r>
            <a:r>
              <a:rPr lang="en-US" err="1"/>
              <a:t>modi</a:t>
            </a:r>
            <a:r>
              <a:rPr lang="en-US"/>
              <a:t> </a:t>
            </a:r>
            <a:r>
              <a:rPr lang="en-US" err="1"/>
              <a:t>tempora</a:t>
            </a:r>
            <a:r>
              <a:rPr lang="en-US"/>
              <a:t> </a:t>
            </a:r>
            <a:r>
              <a:rPr lang="en-US" err="1"/>
              <a:t>incidunt</a:t>
            </a:r>
            <a:r>
              <a:rPr lang="en-US"/>
              <a:t> </a:t>
            </a:r>
            <a:r>
              <a:rPr lang="en-US" err="1"/>
              <a:t>ut</a:t>
            </a:r>
            <a:r>
              <a:rPr lang="en-US"/>
              <a:t> </a:t>
            </a:r>
            <a:r>
              <a:rPr lang="en-US" err="1"/>
              <a:t>labore</a:t>
            </a:r>
            <a:r>
              <a:rPr lang="en-US"/>
              <a:t> et </a:t>
            </a:r>
            <a:r>
              <a:rPr lang="en-US" err="1"/>
              <a:t>dolore</a:t>
            </a:r>
            <a:r>
              <a:rPr lang="en-US"/>
              <a:t> </a:t>
            </a:r>
            <a:r>
              <a:rPr lang="en-US" err="1"/>
              <a:t>magnam</a:t>
            </a:r>
            <a:r>
              <a:rPr lang="en-US"/>
              <a:t> </a:t>
            </a:r>
            <a:r>
              <a:rPr lang="en-US" err="1"/>
              <a:t>aliquam</a:t>
            </a:r>
            <a:r>
              <a:rPr lang="en-US"/>
              <a:t> </a:t>
            </a:r>
            <a:r>
              <a:rPr lang="en-US" err="1"/>
              <a:t>quaerat</a:t>
            </a:r>
            <a:r>
              <a:rPr lang="en-US"/>
              <a:t> </a:t>
            </a:r>
            <a:r>
              <a:rPr lang="en-US" err="1"/>
              <a:t>voluptatem</a:t>
            </a:r>
            <a:r>
              <a:rPr lang="en-US"/>
              <a:t>.</a:t>
            </a:r>
          </a:p>
        </p:txBody>
      </p:sp>
      <p:sp>
        <p:nvSpPr>
          <p:cNvPr id="16" name="Slide Number Placeholder 5"/>
          <p:cNvSpPr txBox="1">
            <a:spLocks/>
          </p:cNvSpPr>
          <p:nvPr/>
        </p:nvSpPr>
        <p:spPr>
          <a:xfrm>
            <a:off x="464594" y="6546567"/>
            <a:ext cx="682256" cy="215444"/>
          </a:xfrm>
          <a:prstGeom prst="rect">
            <a:avLst/>
          </a:prstGeom>
        </p:spPr>
        <p:txBody>
          <a:bodyPr lIns="0" tIns="0" rIns="0" bIns="0" anchor="ctr">
            <a:noAutofit/>
          </a:bodyPr>
          <a:lstStyle>
            <a:defPPr>
              <a:defRPr lang="en-US"/>
            </a:defPPr>
            <a:lvl1pPr marL="0" algn="l" defTabSz="914400" rtl="0" eaLnBrk="1" latinLnBrk="0" hangingPunct="1">
              <a:defRPr sz="800" kern="1200">
                <a:solidFill>
                  <a:srgbClr val="053061"/>
                </a:solidFill>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A285110E-A93C-E24B-BA01-8EFF0EF70079}" type="slidenum">
              <a:rPr kumimoji="0" lang="en-US" sz="800" b="1" i="0" u="none" strike="noStrike" kern="1200" cap="none" spc="0" normalizeH="0" baseline="0" noProof="0" smtClean="0">
                <a:ln>
                  <a:noFill/>
                </a:ln>
                <a:solidFill>
                  <a:srgbClr val="073262"/>
                </a:solidFill>
                <a:effectLst/>
                <a:uLnTx/>
                <a:uFillTx/>
                <a:latin typeface="Georgia"/>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800" b="1" i="0" u="none" strike="noStrike" kern="1200" cap="none" spc="0" normalizeH="0" baseline="0" noProof="0">
              <a:ln>
                <a:noFill/>
              </a:ln>
              <a:solidFill>
                <a:srgbClr val="073262"/>
              </a:solidFill>
              <a:effectLst/>
              <a:uLnTx/>
              <a:uFillTx/>
              <a:latin typeface="Georgia"/>
            </a:endParaRPr>
          </a:p>
        </p:txBody>
      </p:sp>
      <p:sp>
        <p:nvSpPr>
          <p:cNvPr id="17" name="TextBox 16"/>
          <p:cNvSpPr txBox="1"/>
          <p:nvPr/>
        </p:nvSpPr>
        <p:spPr>
          <a:xfrm>
            <a:off x="805722" y="6546567"/>
            <a:ext cx="2361408" cy="215444"/>
          </a:xfrm>
          <a:prstGeom prst="rect">
            <a:avLst/>
          </a:prstGeom>
          <a:noFill/>
        </p:spPr>
        <p:txBody>
          <a:bodyPr wrap="square" lIns="0" tIns="0" rIns="0" b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73262"/>
                </a:solidFill>
                <a:effectLst/>
                <a:uLnTx/>
                <a:uFillTx/>
                <a:latin typeface="Georgia"/>
                <a:ea typeface="Georgia" charset="0"/>
                <a:cs typeface="Georgia" charset="0"/>
              </a:rPr>
              <a:t>© 2019 Copyright Genpact. All Rights Reserved.</a:t>
            </a:r>
          </a:p>
        </p:txBody>
      </p:sp>
      <p:sp>
        <p:nvSpPr>
          <p:cNvPr id="33" name="Text Placeholder 22"/>
          <p:cNvSpPr>
            <a:spLocks noGrp="1"/>
          </p:cNvSpPr>
          <p:nvPr>
            <p:ph type="body" sz="quarter" idx="11" hasCustomPrompt="1"/>
          </p:nvPr>
        </p:nvSpPr>
        <p:spPr>
          <a:xfrm>
            <a:off x="460744" y="471715"/>
            <a:ext cx="7235456" cy="533400"/>
          </a:xfrm>
          <a:prstGeom prst="rect">
            <a:avLst/>
          </a:prstGeom>
        </p:spPr>
        <p:txBody>
          <a:bodyPr lIns="0" anchor="ctr"/>
          <a:lstStyle>
            <a:lvl1pPr>
              <a:defRPr sz="3000">
                <a:solidFill>
                  <a:srgbClr val="063161"/>
                </a:solidFill>
                <a:latin typeface="Georgia" panose="02040502050405020303" pitchFamily="18" charset="0"/>
              </a:defRPr>
            </a:lvl1pPr>
          </a:lstStyle>
          <a:p>
            <a:pPr lvl="0"/>
            <a:r>
              <a:rPr lang="en-US"/>
              <a:t>Content slide title goes here</a:t>
            </a:r>
          </a:p>
        </p:txBody>
      </p:sp>
      <p:sp>
        <p:nvSpPr>
          <p:cNvPr id="34" name="Text Placeholder 22"/>
          <p:cNvSpPr>
            <a:spLocks noGrp="1"/>
          </p:cNvSpPr>
          <p:nvPr>
            <p:ph type="body" sz="quarter" idx="12" hasCustomPrompt="1"/>
          </p:nvPr>
        </p:nvSpPr>
        <p:spPr>
          <a:xfrm>
            <a:off x="460744" y="980623"/>
            <a:ext cx="9673856" cy="533400"/>
          </a:xfrm>
          <a:prstGeom prst="rect">
            <a:avLst/>
          </a:prstGeom>
        </p:spPr>
        <p:txBody>
          <a:bodyPr lIns="0" anchor="ctr"/>
          <a:lstStyle>
            <a:lvl1pPr>
              <a:defRPr sz="2200">
                <a:solidFill>
                  <a:srgbClr val="063161"/>
                </a:solidFill>
                <a:latin typeface="Georgia" panose="02040502050405020303" pitchFamily="18" charset="0"/>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endParaRPr lang="en-US"/>
          </a:p>
        </p:txBody>
      </p:sp>
      <p:pic>
        <p:nvPicPr>
          <p:cNvPr id="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894219" y="6463445"/>
            <a:ext cx="838200" cy="308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 Placeholder 2"/>
          <p:cNvSpPr>
            <a:spLocks noGrp="1"/>
          </p:cNvSpPr>
          <p:nvPr>
            <p:ph type="body" sz="quarter" idx="14"/>
          </p:nvPr>
        </p:nvSpPr>
        <p:spPr>
          <a:xfrm>
            <a:off x="482600" y="29028"/>
            <a:ext cx="6604000" cy="228600"/>
          </a:xfrm>
          <a:prstGeom prst="rect">
            <a:avLst/>
          </a:prstGeom>
        </p:spPr>
        <p:txBody>
          <a:bodyPr lIns="0"/>
          <a:lstStyle>
            <a:lvl1pPr>
              <a:defRPr sz="1000">
                <a:solidFill>
                  <a:schemeClr val="tx1"/>
                </a:solidFill>
              </a:defRPr>
            </a:lvl1pPr>
          </a:lstStyle>
          <a:p>
            <a:pPr lvl="0"/>
            <a:r>
              <a:rPr lang="en-US"/>
              <a:t>Edit Master text styles</a:t>
            </a:r>
          </a:p>
        </p:txBody>
      </p:sp>
    </p:spTree>
    <p:extLst>
      <p:ext uri="{BB962C8B-B14F-4D97-AF65-F5344CB8AC3E}">
        <p14:creationId xmlns:p14="http://schemas.microsoft.com/office/powerpoint/2010/main" val="2217015940"/>
      </p:ext>
    </p:extLst>
  </p:cSld>
  <p:clrMapOvr>
    <a:masterClrMapping/>
  </p:clrMapOvr>
  <p:extLst>
    <p:ext uri="{DCECCB84-F9BA-43D5-87BE-67443E8EF086}">
      <p15:sldGuideLst xmlns:p15="http://schemas.microsoft.com/office/powerpoint/2012/main">
        <p15:guide id="2" pos="288">
          <p15:clr>
            <a:srgbClr val="FBAE40"/>
          </p15:clr>
        </p15:guide>
        <p15:guide id="3" pos="7392">
          <p15:clr>
            <a:srgbClr val="FBAE40"/>
          </p15:clr>
        </p15:guide>
        <p15:guide id="5" orient="horz" pos="288">
          <p15:clr>
            <a:srgbClr val="FBAE40"/>
          </p15:clr>
        </p15:guide>
        <p15:guide id="6" orient="horz" pos="4032">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7_Pointer slide">
    <p:spTree>
      <p:nvGrpSpPr>
        <p:cNvPr id="1" name=""/>
        <p:cNvGrpSpPr/>
        <p:nvPr/>
      </p:nvGrpSpPr>
      <p:grpSpPr>
        <a:xfrm>
          <a:off x="0" y="0"/>
          <a:ext cx="0" cy="0"/>
          <a:chOff x="0" y="0"/>
          <a:chExt cx="0" cy="0"/>
        </a:xfrm>
      </p:grpSpPr>
      <p:sp>
        <p:nvSpPr>
          <p:cNvPr id="16" name="Slide Number Placeholder 5"/>
          <p:cNvSpPr txBox="1">
            <a:spLocks/>
          </p:cNvSpPr>
          <p:nvPr userDrawn="1"/>
        </p:nvSpPr>
        <p:spPr>
          <a:xfrm>
            <a:off x="464594" y="6546567"/>
            <a:ext cx="682256" cy="215444"/>
          </a:xfrm>
          <a:prstGeom prst="rect">
            <a:avLst/>
          </a:prstGeom>
        </p:spPr>
        <p:txBody>
          <a:bodyPr lIns="0" tIns="0" rIns="0" bIns="0" anchor="ctr">
            <a:noAutofit/>
          </a:bodyPr>
          <a:lstStyle>
            <a:defPPr>
              <a:defRPr lang="en-US"/>
            </a:defPPr>
            <a:lvl1pPr marL="0" algn="l" defTabSz="914400" rtl="0" eaLnBrk="1" latinLnBrk="0" hangingPunct="1">
              <a:defRPr sz="800" kern="1200">
                <a:solidFill>
                  <a:srgbClr val="053061"/>
                </a:solidFill>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285110E-A93C-E24B-BA01-8EFF0EF70079}" type="slidenum">
              <a:rPr lang="en-US" b="1" smtClean="0">
                <a:solidFill>
                  <a:schemeClr val="tx1"/>
                </a:solidFill>
                <a:latin typeface="+mn-lt"/>
              </a:rPr>
              <a:pPr/>
              <a:t>‹#›</a:t>
            </a:fld>
            <a:endParaRPr lang="en-US" b="1">
              <a:solidFill>
                <a:schemeClr val="tx1"/>
              </a:solidFill>
              <a:latin typeface="+mn-lt"/>
            </a:endParaRPr>
          </a:p>
        </p:txBody>
      </p:sp>
      <p:sp>
        <p:nvSpPr>
          <p:cNvPr id="17" name="TextBox 16"/>
          <p:cNvSpPr txBox="1"/>
          <p:nvPr userDrawn="1"/>
        </p:nvSpPr>
        <p:spPr>
          <a:xfrm>
            <a:off x="805722" y="6546567"/>
            <a:ext cx="2361408" cy="215444"/>
          </a:xfrm>
          <a:prstGeom prst="rect">
            <a:avLst/>
          </a:prstGeom>
          <a:noFill/>
        </p:spPr>
        <p:txBody>
          <a:bodyPr wrap="square" lIns="0" tIns="0" rIns="0" bIns="0" rtlCol="0" anchor="ctr">
            <a:noAutofit/>
          </a:bodyPr>
          <a:lstStyle/>
          <a:p>
            <a:r>
              <a:rPr lang="en-US" sz="800">
                <a:solidFill>
                  <a:schemeClr val="tx1"/>
                </a:solidFill>
                <a:latin typeface="+mn-lt"/>
                <a:ea typeface="Georgia" charset="0"/>
                <a:cs typeface="Georgia" charset="0"/>
              </a:rPr>
              <a:t>® 2019 Copyright Genpact. All Rights Reserved.</a:t>
            </a:r>
          </a:p>
        </p:txBody>
      </p:sp>
      <p:sp>
        <p:nvSpPr>
          <p:cNvPr id="33" name="Text Placeholder 22"/>
          <p:cNvSpPr>
            <a:spLocks noGrp="1"/>
          </p:cNvSpPr>
          <p:nvPr>
            <p:ph type="body" sz="quarter" idx="11" hasCustomPrompt="1"/>
          </p:nvPr>
        </p:nvSpPr>
        <p:spPr>
          <a:xfrm>
            <a:off x="457200" y="471715"/>
            <a:ext cx="11277600" cy="533400"/>
          </a:xfrm>
          <a:prstGeom prst="rect">
            <a:avLst/>
          </a:prstGeom>
        </p:spPr>
        <p:txBody>
          <a:bodyPr lIns="0" rIns="0" anchor="ctr"/>
          <a:lstStyle>
            <a:lvl1pPr>
              <a:defRPr sz="3000">
                <a:solidFill>
                  <a:schemeClr val="tx1"/>
                </a:solidFill>
                <a:latin typeface="Georgia" panose="02040502050405020303" pitchFamily="18" charset="0"/>
              </a:defRPr>
            </a:lvl1pPr>
          </a:lstStyle>
          <a:p>
            <a:pPr lvl="0"/>
            <a:r>
              <a:rPr lang="en-US"/>
              <a:t>Content slide title goes here</a:t>
            </a:r>
          </a:p>
        </p:txBody>
      </p:sp>
      <p:sp>
        <p:nvSpPr>
          <p:cNvPr id="34" name="Text Placeholder 22"/>
          <p:cNvSpPr>
            <a:spLocks noGrp="1"/>
          </p:cNvSpPr>
          <p:nvPr>
            <p:ph type="body" sz="quarter" idx="12" hasCustomPrompt="1"/>
          </p:nvPr>
        </p:nvSpPr>
        <p:spPr>
          <a:xfrm>
            <a:off x="457200" y="976087"/>
            <a:ext cx="11277600" cy="533400"/>
          </a:xfrm>
          <a:prstGeom prst="rect">
            <a:avLst/>
          </a:prstGeom>
        </p:spPr>
        <p:txBody>
          <a:bodyPr lIns="0" rIns="0" anchor="ctr"/>
          <a:lstStyle>
            <a:lvl1pPr>
              <a:defRPr sz="2200">
                <a:solidFill>
                  <a:schemeClr val="tx1"/>
                </a:solidFill>
                <a:latin typeface="Georgia" panose="02040502050405020303" pitchFamily="18" charset="0"/>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endParaRPr lang="en-US"/>
          </a:p>
        </p:txBody>
      </p:sp>
      <p:sp>
        <p:nvSpPr>
          <p:cNvPr id="3" name="Text Placeholder 2"/>
          <p:cNvSpPr>
            <a:spLocks noGrp="1"/>
          </p:cNvSpPr>
          <p:nvPr>
            <p:ph type="body" sz="quarter" idx="13"/>
          </p:nvPr>
        </p:nvSpPr>
        <p:spPr>
          <a:xfrm>
            <a:off x="457200" y="12700"/>
            <a:ext cx="11274552" cy="366712"/>
          </a:xfrm>
          <a:prstGeom prst="rect">
            <a:avLst/>
          </a:prstGeom>
        </p:spPr>
        <p:txBody>
          <a:bodyPr lIns="0" rIns="0" anchor="ctr" anchorCtr="0"/>
          <a:lstStyle>
            <a:lvl1pPr>
              <a:defRPr sz="140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p:txBody>
      </p:sp>
      <p:pic>
        <p:nvPicPr>
          <p:cNvPr id="9" name="Picture 8"/>
          <p:cNvPicPr>
            <a:picLocks noChangeAspect="1"/>
          </p:cNvPicPr>
          <p:nvPr userDrawn="1"/>
        </p:nvPicPr>
        <p:blipFill>
          <a:blip r:embed="rId2"/>
          <a:stretch>
            <a:fillRect/>
          </a:stretch>
        </p:blipFill>
        <p:spPr>
          <a:xfrm>
            <a:off x="10893034" y="6462131"/>
            <a:ext cx="839972" cy="309081"/>
          </a:xfrm>
          <a:prstGeom prst="rect">
            <a:avLst/>
          </a:prstGeom>
        </p:spPr>
      </p:pic>
    </p:spTree>
    <p:extLst>
      <p:ext uri="{BB962C8B-B14F-4D97-AF65-F5344CB8AC3E}">
        <p14:creationId xmlns:p14="http://schemas.microsoft.com/office/powerpoint/2010/main" val="1550340187"/>
      </p:ext>
    </p:extLst>
  </p:cSld>
  <p:clrMapOvr>
    <a:masterClrMapping/>
  </p:clrMapOvr>
  <p:extLst>
    <p:ext uri="{DCECCB84-F9BA-43D5-87BE-67443E8EF086}">
      <p15:sldGuideLst xmlns:p15="http://schemas.microsoft.com/office/powerpoint/2012/main">
        <p15:guide id="2" pos="288">
          <p15:clr>
            <a:srgbClr val="FBAE40"/>
          </p15:clr>
        </p15:guide>
        <p15:guide id="3" pos="7392">
          <p15:clr>
            <a:srgbClr val="FBAE40"/>
          </p15:clr>
        </p15:guide>
        <p15:guide id="5" orient="horz" pos="288">
          <p15:clr>
            <a:srgbClr val="FBAE40"/>
          </p15:clr>
        </p15:guide>
        <p15:guide id="6" orient="horz" pos="4032">
          <p15:clr>
            <a:srgbClr val="FBAE40"/>
          </p15:clr>
        </p15:guide>
      </p15:sldGuideLst>
    </p:ext>
  </p:extLst>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p:cSld name="Custom Layout 2 Column">
    <p:spTree>
      <p:nvGrpSpPr>
        <p:cNvPr id="1" name=""/>
        <p:cNvGrpSpPr/>
        <p:nvPr/>
      </p:nvGrpSpPr>
      <p:grpSpPr>
        <a:xfrm>
          <a:off x="0" y="0"/>
          <a:ext cx="0" cy="0"/>
          <a:chOff x="0" y="0"/>
          <a:chExt cx="0" cy="0"/>
        </a:xfrm>
      </p:grpSpPr>
      <p:sp>
        <p:nvSpPr>
          <p:cNvPr id="4" name="Slide Number Placeholder 5"/>
          <p:cNvSpPr txBox="1">
            <a:spLocks/>
          </p:cNvSpPr>
          <p:nvPr/>
        </p:nvSpPr>
        <p:spPr>
          <a:xfrm>
            <a:off x="464594" y="6546567"/>
            <a:ext cx="682256" cy="215444"/>
          </a:xfrm>
          <a:prstGeom prst="rect">
            <a:avLst/>
          </a:prstGeom>
        </p:spPr>
        <p:txBody>
          <a:bodyPr lIns="0" tIns="0" rIns="0" bIns="0" anchor="ctr">
            <a:noAutofit/>
          </a:bodyPr>
          <a:lstStyle>
            <a:defPPr>
              <a:defRPr lang="en-US"/>
            </a:defPPr>
            <a:lvl1pPr marL="0" algn="l" defTabSz="914400" rtl="0" eaLnBrk="1" latinLnBrk="0" hangingPunct="1">
              <a:defRPr sz="800" kern="1200">
                <a:solidFill>
                  <a:srgbClr val="053061"/>
                </a:solidFill>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A285110E-A93C-E24B-BA01-8EFF0EF70079}" type="slidenum">
              <a:rPr kumimoji="0" lang="en-US" sz="800" b="1" i="0" u="none" strike="noStrike" kern="1200" cap="none" spc="0" normalizeH="0" baseline="0" noProof="0" smtClean="0">
                <a:ln>
                  <a:noFill/>
                </a:ln>
                <a:solidFill>
                  <a:srgbClr val="073262"/>
                </a:solidFill>
                <a:effectLst/>
                <a:uLnTx/>
                <a:uFillTx/>
                <a:latin typeface="Georgia"/>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800" b="1" i="0" u="none" strike="noStrike" kern="1200" cap="none" spc="0" normalizeH="0" baseline="0" noProof="0">
              <a:ln>
                <a:noFill/>
              </a:ln>
              <a:solidFill>
                <a:srgbClr val="073262"/>
              </a:solidFill>
              <a:effectLst/>
              <a:uLnTx/>
              <a:uFillTx/>
              <a:latin typeface="Georgia"/>
            </a:endParaRPr>
          </a:p>
        </p:txBody>
      </p:sp>
      <p:sp>
        <p:nvSpPr>
          <p:cNvPr id="5" name="TextBox 4"/>
          <p:cNvSpPr txBox="1"/>
          <p:nvPr/>
        </p:nvSpPr>
        <p:spPr>
          <a:xfrm>
            <a:off x="805722" y="6546567"/>
            <a:ext cx="2361408" cy="215444"/>
          </a:xfrm>
          <a:prstGeom prst="rect">
            <a:avLst/>
          </a:prstGeom>
          <a:noFill/>
        </p:spPr>
        <p:txBody>
          <a:bodyPr wrap="square" lIns="0" tIns="0" rIns="0" b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73262"/>
                </a:solidFill>
                <a:effectLst/>
                <a:uLnTx/>
                <a:uFillTx/>
                <a:latin typeface="Georgia"/>
                <a:ea typeface="Georgia" charset="0"/>
                <a:cs typeface="Georgia" charset="0"/>
              </a:rPr>
              <a:t>© 2019 Copyright Genpact. All Rights Reserved.</a:t>
            </a:r>
          </a:p>
        </p:txBody>
      </p:sp>
      <p:sp>
        <p:nvSpPr>
          <p:cNvPr id="7" name="Text Placeholder 22"/>
          <p:cNvSpPr>
            <a:spLocks noGrp="1"/>
          </p:cNvSpPr>
          <p:nvPr>
            <p:ph type="body" sz="quarter" idx="11" hasCustomPrompt="1"/>
          </p:nvPr>
        </p:nvSpPr>
        <p:spPr>
          <a:xfrm>
            <a:off x="460744" y="471715"/>
            <a:ext cx="7235456" cy="533400"/>
          </a:xfrm>
          <a:prstGeom prst="rect">
            <a:avLst/>
          </a:prstGeom>
        </p:spPr>
        <p:txBody>
          <a:bodyPr lIns="0" anchor="ctr"/>
          <a:lstStyle>
            <a:lvl1pPr>
              <a:defRPr sz="3000">
                <a:solidFill>
                  <a:srgbClr val="063161"/>
                </a:solidFill>
                <a:latin typeface="Georgia" panose="02040502050405020303" pitchFamily="18" charset="0"/>
              </a:defRPr>
            </a:lvl1pPr>
          </a:lstStyle>
          <a:p>
            <a:pPr lvl="0"/>
            <a:r>
              <a:rPr lang="en-US"/>
              <a:t>Content slide title goes here</a:t>
            </a:r>
          </a:p>
        </p:txBody>
      </p:sp>
      <p:sp>
        <p:nvSpPr>
          <p:cNvPr id="8" name="Text Placeholder 22"/>
          <p:cNvSpPr>
            <a:spLocks noGrp="1"/>
          </p:cNvSpPr>
          <p:nvPr>
            <p:ph type="body" sz="quarter" idx="12" hasCustomPrompt="1"/>
          </p:nvPr>
        </p:nvSpPr>
        <p:spPr>
          <a:xfrm>
            <a:off x="460744" y="980623"/>
            <a:ext cx="9673856" cy="533400"/>
          </a:xfrm>
          <a:prstGeom prst="rect">
            <a:avLst/>
          </a:prstGeom>
        </p:spPr>
        <p:txBody>
          <a:bodyPr lIns="0" anchor="ctr"/>
          <a:lstStyle>
            <a:lvl1pPr>
              <a:defRPr sz="2200">
                <a:solidFill>
                  <a:srgbClr val="063161"/>
                </a:solidFill>
                <a:latin typeface="Georgia" panose="02040502050405020303" pitchFamily="18" charset="0"/>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endParaRPr lang="en-US"/>
          </a:p>
        </p:txBody>
      </p:sp>
      <p:sp>
        <p:nvSpPr>
          <p:cNvPr id="9" name="Text Placeholder 22"/>
          <p:cNvSpPr>
            <a:spLocks noGrp="1"/>
          </p:cNvSpPr>
          <p:nvPr>
            <p:ph type="body" sz="quarter" idx="13" hasCustomPrompt="1"/>
          </p:nvPr>
        </p:nvSpPr>
        <p:spPr>
          <a:xfrm>
            <a:off x="457200" y="2336801"/>
            <a:ext cx="5562600" cy="3435351"/>
          </a:xfrm>
          <a:prstGeom prst="rect">
            <a:avLst/>
          </a:prstGeom>
        </p:spPr>
        <p:txBody>
          <a:bodyPr lIns="0" anchor="ctr"/>
          <a:lstStyle>
            <a:lvl1pPr marL="0" indent="0">
              <a:lnSpc>
                <a:spcPct val="100000"/>
              </a:lnSpc>
              <a:spcAft>
                <a:spcPts val="1200"/>
              </a:spcAft>
              <a:buClr>
                <a:srgbClr val="FF545F"/>
              </a:buClr>
              <a:buFont typeface="Arial" panose="020B0604020202020204" pitchFamily="34" charset="0"/>
              <a:buNone/>
              <a:defRPr sz="1600">
                <a:solidFill>
                  <a:srgbClr val="063161"/>
                </a:solidFill>
                <a:latin typeface="Georgia" panose="02040502050405020303" pitchFamily="18" charset="0"/>
              </a:defRPr>
            </a:lvl1pPr>
            <a:lvl2pPr>
              <a:defRPr sz="1400">
                <a:solidFill>
                  <a:srgbClr val="073262"/>
                </a:solidFill>
              </a:defRPr>
            </a:lvl2pPr>
            <a:lvl3pPr>
              <a:defRPr sz="1200">
                <a:solidFill>
                  <a:srgbClr val="073262"/>
                </a:solidFill>
              </a:defRPr>
            </a:lvl3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a:t>
            </a:r>
            <a:r>
              <a:rPr lang="en-US" err="1"/>
              <a:t>dolore</a:t>
            </a:r>
            <a:r>
              <a:rPr lang="en-US"/>
              <a:t>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a:t>
            </a:r>
            <a:r>
              <a:rPr lang="en-US" err="1"/>
              <a:t>Sed</a:t>
            </a:r>
            <a:r>
              <a:rPr lang="en-US"/>
              <a:t> </a:t>
            </a:r>
            <a:r>
              <a:rPr lang="en-US" err="1"/>
              <a:t>ut</a:t>
            </a:r>
            <a:r>
              <a:rPr lang="en-US"/>
              <a:t> </a:t>
            </a:r>
            <a:r>
              <a:rPr lang="en-US" err="1"/>
              <a:t>perspiciatis</a:t>
            </a:r>
            <a:r>
              <a:rPr lang="en-US"/>
              <a:t> </a:t>
            </a:r>
            <a:r>
              <a:rPr lang="en-US" err="1"/>
              <a:t>unde</a:t>
            </a:r>
            <a:r>
              <a:rPr lang="en-US"/>
              <a:t> </a:t>
            </a:r>
            <a:r>
              <a:rPr lang="en-US" err="1"/>
              <a:t>omnis</a:t>
            </a:r>
            <a:r>
              <a:rPr lang="en-US"/>
              <a:t> </a:t>
            </a:r>
            <a:r>
              <a:rPr lang="en-US" err="1"/>
              <a:t>iste</a:t>
            </a:r>
            <a:r>
              <a:rPr lang="en-US"/>
              <a:t> </a:t>
            </a:r>
            <a:r>
              <a:rPr lang="en-US" err="1"/>
              <a:t>natus</a:t>
            </a:r>
            <a:r>
              <a:rPr lang="en-US"/>
              <a:t> error sit </a:t>
            </a:r>
            <a:r>
              <a:rPr lang="en-US" err="1"/>
              <a:t>voluptatem</a:t>
            </a:r>
            <a:r>
              <a:rPr lang="en-US"/>
              <a:t> </a:t>
            </a:r>
            <a:r>
              <a:rPr lang="en-US" err="1"/>
              <a:t>accusantium</a:t>
            </a:r>
            <a:r>
              <a:rPr lang="en-US"/>
              <a:t> </a:t>
            </a:r>
            <a:r>
              <a:rPr lang="en-US" err="1"/>
              <a:t>doloremque</a:t>
            </a:r>
            <a:r>
              <a:rPr lang="en-US"/>
              <a:t> </a:t>
            </a:r>
            <a:r>
              <a:rPr lang="en-US" err="1"/>
              <a:t>laudantium</a:t>
            </a:r>
            <a:r>
              <a:rPr lang="en-US"/>
              <a:t>. </a:t>
            </a:r>
            <a:r>
              <a:rPr lang="en-US" err="1"/>
              <a:t>Totam</a:t>
            </a:r>
            <a:r>
              <a:rPr lang="en-US"/>
              <a:t> rem </a:t>
            </a:r>
            <a:r>
              <a:rPr lang="en-US" err="1"/>
              <a:t>aperiam</a:t>
            </a:r>
            <a:r>
              <a:rPr lang="en-US"/>
              <a:t>, </a:t>
            </a:r>
            <a:r>
              <a:rPr lang="en-US" err="1"/>
              <a:t>eaque</a:t>
            </a:r>
            <a:r>
              <a:rPr lang="en-US"/>
              <a:t> </a:t>
            </a:r>
            <a:r>
              <a:rPr lang="en-US" err="1"/>
              <a:t>ipsa</a:t>
            </a:r>
            <a:r>
              <a:rPr lang="en-US"/>
              <a:t> quae ab </a:t>
            </a:r>
            <a:r>
              <a:rPr lang="en-US" err="1"/>
              <a:t>illo</a:t>
            </a:r>
            <a:r>
              <a:rPr lang="en-US"/>
              <a:t> </a:t>
            </a:r>
            <a:r>
              <a:rPr lang="en-US" err="1"/>
              <a:t>inventore</a:t>
            </a:r>
            <a:r>
              <a:rPr lang="en-US"/>
              <a:t> </a:t>
            </a:r>
            <a:r>
              <a:rPr lang="en-US" err="1"/>
              <a:t>veritatis</a:t>
            </a:r>
            <a:r>
              <a:rPr lang="en-US"/>
              <a:t> et quasi </a:t>
            </a:r>
            <a:r>
              <a:rPr lang="en-US" err="1"/>
              <a:t>architecto</a:t>
            </a:r>
            <a:r>
              <a:rPr lang="en-US"/>
              <a:t> </a:t>
            </a:r>
            <a:r>
              <a:rPr lang="en-US" err="1"/>
              <a:t>beatae</a:t>
            </a:r>
            <a:r>
              <a:rPr lang="en-US"/>
              <a:t> vitae dicta </a:t>
            </a:r>
            <a:r>
              <a:rPr lang="en-US" err="1"/>
              <a:t>sunt</a:t>
            </a:r>
            <a:r>
              <a:rPr lang="en-US"/>
              <a:t> </a:t>
            </a:r>
            <a:r>
              <a:rPr lang="en-US" err="1"/>
              <a:t>explicabo</a:t>
            </a:r>
            <a:r>
              <a:rPr lang="en-US"/>
              <a:t>.</a:t>
            </a:r>
          </a:p>
        </p:txBody>
      </p:sp>
      <p:sp>
        <p:nvSpPr>
          <p:cNvPr id="13" name="Text Placeholder 22"/>
          <p:cNvSpPr>
            <a:spLocks noGrp="1"/>
          </p:cNvSpPr>
          <p:nvPr>
            <p:ph type="body" sz="quarter" idx="14" hasCustomPrompt="1"/>
          </p:nvPr>
        </p:nvSpPr>
        <p:spPr>
          <a:xfrm>
            <a:off x="457200" y="1803402"/>
            <a:ext cx="5562600" cy="457200"/>
          </a:xfrm>
          <a:prstGeom prst="rect">
            <a:avLst/>
          </a:prstGeom>
        </p:spPr>
        <p:txBody>
          <a:bodyPr lIns="0" anchor="ctr"/>
          <a:lstStyle>
            <a:lvl1pPr marL="0" indent="0">
              <a:lnSpc>
                <a:spcPct val="100000"/>
              </a:lnSpc>
              <a:spcAft>
                <a:spcPts val="1200"/>
              </a:spcAft>
              <a:buClr>
                <a:srgbClr val="FF545F"/>
              </a:buClr>
              <a:buFont typeface="Arial" panose="020B0604020202020204" pitchFamily="34" charset="0"/>
              <a:buNone/>
              <a:defRPr sz="2000">
                <a:solidFill>
                  <a:schemeClr val="accent1"/>
                </a:solidFill>
                <a:latin typeface="Georgia" panose="02040502050405020303" pitchFamily="18" charset="0"/>
              </a:defRPr>
            </a:lvl1pPr>
          </a:lstStyle>
          <a:p>
            <a:pPr lvl="0"/>
            <a:r>
              <a:rPr lang="en-US"/>
              <a:t>Lorem ipsum dolor sit </a:t>
            </a:r>
            <a:r>
              <a:rPr lang="en-US" err="1"/>
              <a:t>amet</a:t>
            </a:r>
            <a:r>
              <a:rPr lang="en-US"/>
              <a:t> </a:t>
            </a:r>
            <a:r>
              <a:rPr lang="en-US" err="1"/>
              <a:t>consectetur</a:t>
            </a:r>
            <a:endParaRPr lang="en-US"/>
          </a:p>
        </p:txBody>
      </p:sp>
      <p:sp>
        <p:nvSpPr>
          <p:cNvPr id="19" name="Text Placeholder 22"/>
          <p:cNvSpPr>
            <a:spLocks noGrp="1"/>
          </p:cNvSpPr>
          <p:nvPr>
            <p:ph type="body" sz="quarter" idx="15" hasCustomPrompt="1"/>
          </p:nvPr>
        </p:nvSpPr>
        <p:spPr>
          <a:xfrm>
            <a:off x="6170406" y="2336801"/>
            <a:ext cx="5562600" cy="3435351"/>
          </a:xfrm>
          <a:prstGeom prst="rect">
            <a:avLst/>
          </a:prstGeom>
        </p:spPr>
        <p:txBody>
          <a:bodyPr lIns="0" anchor="ctr"/>
          <a:lstStyle>
            <a:lvl1pPr marL="0" indent="0">
              <a:lnSpc>
                <a:spcPct val="100000"/>
              </a:lnSpc>
              <a:spcAft>
                <a:spcPts val="1200"/>
              </a:spcAft>
              <a:buClr>
                <a:srgbClr val="FF545F"/>
              </a:buClr>
              <a:buFont typeface="Arial" panose="020B0604020202020204" pitchFamily="34" charset="0"/>
              <a:buNone/>
              <a:defRPr sz="1600">
                <a:solidFill>
                  <a:srgbClr val="063161"/>
                </a:solidFill>
                <a:latin typeface="Georgia" panose="02040502050405020303" pitchFamily="18" charset="0"/>
              </a:defRPr>
            </a:lvl1pPr>
            <a:lvl2pPr>
              <a:defRPr sz="1400">
                <a:solidFill>
                  <a:srgbClr val="073262"/>
                </a:solidFill>
              </a:defRPr>
            </a:lvl2pPr>
            <a:lvl3pPr>
              <a:defRPr sz="1200">
                <a:solidFill>
                  <a:srgbClr val="073262"/>
                </a:solidFill>
              </a:defRPr>
            </a:lvl3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a:t>
            </a:r>
            <a:r>
              <a:rPr lang="en-US" err="1"/>
              <a:t>dolore</a:t>
            </a:r>
            <a:r>
              <a:rPr lang="en-US"/>
              <a:t>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a:t>
            </a:r>
            <a:r>
              <a:rPr lang="en-US" err="1"/>
              <a:t>Sed</a:t>
            </a:r>
            <a:r>
              <a:rPr lang="en-US"/>
              <a:t> </a:t>
            </a:r>
            <a:r>
              <a:rPr lang="en-US" err="1"/>
              <a:t>ut</a:t>
            </a:r>
            <a:r>
              <a:rPr lang="en-US"/>
              <a:t> </a:t>
            </a:r>
            <a:r>
              <a:rPr lang="en-US" err="1"/>
              <a:t>perspiciatis</a:t>
            </a:r>
            <a:r>
              <a:rPr lang="en-US"/>
              <a:t> </a:t>
            </a:r>
            <a:r>
              <a:rPr lang="en-US" err="1"/>
              <a:t>unde</a:t>
            </a:r>
            <a:r>
              <a:rPr lang="en-US"/>
              <a:t> </a:t>
            </a:r>
            <a:r>
              <a:rPr lang="en-US" err="1"/>
              <a:t>omnis</a:t>
            </a:r>
            <a:r>
              <a:rPr lang="en-US"/>
              <a:t> </a:t>
            </a:r>
            <a:r>
              <a:rPr lang="en-US" err="1"/>
              <a:t>iste</a:t>
            </a:r>
            <a:r>
              <a:rPr lang="en-US"/>
              <a:t> </a:t>
            </a:r>
            <a:r>
              <a:rPr lang="en-US" err="1"/>
              <a:t>natus</a:t>
            </a:r>
            <a:r>
              <a:rPr lang="en-US"/>
              <a:t> error sit </a:t>
            </a:r>
            <a:r>
              <a:rPr lang="en-US" err="1"/>
              <a:t>voluptatem</a:t>
            </a:r>
            <a:r>
              <a:rPr lang="en-US"/>
              <a:t> </a:t>
            </a:r>
            <a:r>
              <a:rPr lang="en-US" err="1"/>
              <a:t>accusantium</a:t>
            </a:r>
            <a:r>
              <a:rPr lang="en-US"/>
              <a:t> </a:t>
            </a:r>
            <a:r>
              <a:rPr lang="en-US" err="1"/>
              <a:t>doloremque</a:t>
            </a:r>
            <a:r>
              <a:rPr lang="en-US"/>
              <a:t> </a:t>
            </a:r>
            <a:r>
              <a:rPr lang="en-US" err="1"/>
              <a:t>laudantium</a:t>
            </a:r>
            <a:r>
              <a:rPr lang="en-US"/>
              <a:t>. </a:t>
            </a:r>
            <a:r>
              <a:rPr lang="en-US" err="1"/>
              <a:t>Totam</a:t>
            </a:r>
            <a:r>
              <a:rPr lang="en-US"/>
              <a:t> rem </a:t>
            </a:r>
            <a:r>
              <a:rPr lang="en-US" err="1"/>
              <a:t>aperiam</a:t>
            </a:r>
            <a:r>
              <a:rPr lang="en-US"/>
              <a:t>, </a:t>
            </a:r>
            <a:r>
              <a:rPr lang="en-US" err="1"/>
              <a:t>eaque</a:t>
            </a:r>
            <a:r>
              <a:rPr lang="en-US"/>
              <a:t> </a:t>
            </a:r>
            <a:r>
              <a:rPr lang="en-US" err="1"/>
              <a:t>ipsa</a:t>
            </a:r>
            <a:r>
              <a:rPr lang="en-US"/>
              <a:t> quae ab </a:t>
            </a:r>
            <a:r>
              <a:rPr lang="en-US" err="1"/>
              <a:t>illo</a:t>
            </a:r>
            <a:r>
              <a:rPr lang="en-US"/>
              <a:t> </a:t>
            </a:r>
            <a:r>
              <a:rPr lang="en-US" err="1"/>
              <a:t>inventore</a:t>
            </a:r>
            <a:r>
              <a:rPr lang="en-US"/>
              <a:t> </a:t>
            </a:r>
            <a:r>
              <a:rPr lang="en-US" err="1"/>
              <a:t>veritatis</a:t>
            </a:r>
            <a:r>
              <a:rPr lang="en-US"/>
              <a:t> et quasi </a:t>
            </a:r>
            <a:r>
              <a:rPr lang="en-US" err="1"/>
              <a:t>architecto</a:t>
            </a:r>
            <a:r>
              <a:rPr lang="en-US"/>
              <a:t> </a:t>
            </a:r>
            <a:r>
              <a:rPr lang="en-US" err="1"/>
              <a:t>beatae</a:t>
            </a:r>
            <a:r>
              <a:rPr lang="en-US"/>
              <a:t> vitae dicta </a:t>
            </a:r>
            <a:r>
              <a:rPr lang="en-US" err="1"/>
              <a:t>sunt</a:t>
            </a:r>
            <a:r>
              <a:rPr lang="en-US"/>
              <a:t> </a:t>
            </a:r>
            <a:r>
              <a:rPr lang="en-US" err="1"/>
              <a:t>explicabo</a:t>
            </a:r>
            <a:r>
              <a:rPr lang="en-US"/>
              <a:t>.</a:t>
            </a:r>
          </a:p>
        </p:txBody>
      </p:sp>
      <p:sp>
        <p:nvSpPr>
          <p:cNvPr id="20" name="Text Placeholder 22"/>
          <p:cNvSpPr>
            <a:spLocks noGrp="1"/>
          </p:cNvSpPr>
          <p:nvPr>
            <p:ph type="body" sz="quarter" idx="16" hasCustomPrompt="1"/>
          </p:nvPr>
        </p:nvSpPr>
        <p:spPr>
          <a:xfrm>
            <a:off x="6170406" y="1803402"/>
            <a:ext cx="5562600" cy="457200"/>
          </a:xfrm>
          <a:prstGeom prst="rect">
            <a:avLst/>
          </a:prstGeom>
        </p:spPr>
        <p:txBody>
          <a:bodyPr lIns="0" anchor="ctr"/>
          <a:lstStyle>
            <a:lvl1pPr marL="0" indent="0">
              <a:lnSpc>
                <a:spcPct val="100000"/>
              </a:lnSpc>
              <a:spcAft>
                <a:spcPts val="1200"/>
              </a:spcAft>
              <a:buClr>
                <a:srgbClr val="FF545F"/>
              </a:buClr>
              <a:buFont typeface="Arial" panose="020B0604020202020204" pitchFamily="34" charset="0"/>
              <a:buNone/>
              <a:defRPr sz="2000">
                <a:solidFill>
                  <a:schemeClr val="accent1"/>
                </a:solidFill>
                <a:latin typeface="Georgia" panose="02040502050405020303" pitchFamily="18" charset="0"/>
              </a:defRPr>
            </a:lvl1pPr>
          </a:lstStyle>
          <a:p>
            <a:pPr lvl="0"/>
            <a:r>
              <a:rPr lang="en-US"/>
              <a:t>Lorem ipsum dolor sit </a:t>
            </a:r>
            <a:r>
              <a:rPr lang="en-US" err="1"/>
              <a:t>amet</a:t>
            </a:r>
            <a:r>
              <a:rPr lang="en-US"/>
              <a:t> </a:t>
            </a:r>
            <a:r>
              <a:rPr lang="en-US" err="1"/>
              <a:t>consectetur</a:t>
            </a:r>
            <a:endParaRPr lang="en-US"/>
          </a:p>
        </p:txBody>
      </p:sp>
      <p:pic>
        <p:nvPicPr>
          <p:cNvPr id="11"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894219" y="6463445"/>
            <a:ext cx="838200" cy="308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Text Placeholder 2"/>
          <p:cNvSpPr>
            <a:spLocks noGrp="1"/>
          </p:cNvSpPr>
          <p:nvPr>
            <p:ph type="body" sz="quarter" idx="17"/>
          </p:nvPr>
        </p:nvSpPr>
        <p:spPr>
          <a:xfrm>
            <a:off x="482600" y="29028"/>
            <a:ext cx="6604000" cy="228600"/>
          </a:xfrm>
          <a:prstGeom prst="rect">
            <a:avLst/>
          </a:prstGeom>
        </p:spPr>
        <p:txBody>
          <a:bodyPr lIns="0"/>
          <a:lstStyle>
            <a:lvl1pPr>
              <a:defRPr sz="1000">
                <a:solidFill>
                  <a:schemeClr val="tx1"/>
                </a:solidFill>
              </a:defRPr>
            </a:lvl1pPr>
          </a:lstStyle>
          <a:p>
            <a:pPr lvl="0"/>
            <a:r>
              <a:rPr lang="en-US"/>
              <a:t>Edit Master text styles</a:t>
            </a:r>
          </a:p>
        </p:txBody>
      </p:sp>
    </p:spTree>
    <p:extLst>
      <p:ext uri="{BB962C8B-B14F-4D97-AF65-F5344CB8AC3E}">
        <p14:creationId xmlns:p14="http://schemas.microsoft.com/office/powerpoint/2010/main" val="1332941289"/>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p:cSld name="Custom Layout 4 Column">
    <p:spTree>
      <p:nvGrpSpPr>
        <p:cNvPr id="1" name=""/>
        <p:cNvGrpSpPr/>
        <p:nvPr/>
      </p:nvGrpSpPr>
      <p:grpSpPr>
        <a:xfrm>
          <a:off x="0" y="0"/>
          <a:ext cx="0" cy="0"/>
          <a:chOff x="0" y="0"/>
          <a:chExt cx="0" cy="0"/>
        </a:xfrm>
      </p:grpSpPr>
      <p:sp>
        <p:nvSpPr>
          <p:cNvPr id="4" name="Slide Number Placeholder 5"/>
          <p:cNvSpPr txBox="1">
            <a:spLocks/>
          </p:cNvSpPr>
          <p:nvPr/>
        </p:nvSpPr>
        <p:spPr>
          <a:xfrm>
            <a:off x="464594" y="6546567"/>
            <a:ext cx="682256" cy="215444"/>
          </a:xfrm>
          <a:prstGeom prst="rect">
            <a:avLst/>
          </a:prstGeom>
        </p:spPr>
        <p:txBody>
          <a:bodyPr lIns="0" tIns="0" rIns="0" bIns="0" anchor="ctr">
            <a:noAutofit/>
          </a:bodyPr>
          <a:lstStyle>
            <a:defPPr>
              <a:defRPr lang="en-US"/>
            </a:defPPr>
            <a:lvl1pPr marL="0" algn="l" defTabSz="914400" rtl="0" eaLnBrk="1" latinLnBrk="0" hangingPunct="1">
              <a:defRPr sz="800" kern="1200">
                <a:solidFill>
                  <a:srgbClr val="053061"/>
                </a:solidFill>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A285110E-A93C-E24B-BA01-8EFF0EF70079}" type="slidenum">
              <a:rPr kumimoji="0" lang="en-US" sz="800" b="1" i="0" u="none" strike="noStrike" kern="1200" cap="none" spc="0" normalizeH="0" baseline="0" noProof="0" smtClean="0">
                <a:ln>
                  <a:noFill/>
                </a:ln>
                <a:solidFill>
                  <a:srgbClr val="073262"/>
                </a:solidFill>
                <a:effectLst/>
                <a:uLnTx/>
                <a:uFillTx/>
                <a:latin typeface="Georgia"/>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800" b="1" i="0" u="none" strike="noStrike" kern="1200" cap="none" spc="0" normalizeH="0" baseline="0" noProof="0">
              <a:ln>
                <a:noFill/>
              </a:ln>
              <a:solidFill>
                <a:srgbClr val="073262"/>
              </a:solidFill>
              <a:effectLst/>
              <a:uLnTx/>
              <a:uFillTx/>
              <a:latin typeface="Georgia"/>
            </a:endParaRPr>
          </a:p>
        </p:txBody>
      </p:sp>
      <p:sp>
        <p:nvSpPr>
          <p:cNvPr id="5" name="TextBox 4"/>
          <p:cNvSpPr txBox="1"/>
          <p:nvPr/>
        </p:nvSpPr>
        <p:spPr>
          <a:xfrm>
            <a:off x="805722" y="6546567"/>
            <a:ext cx="2361408" cy="215444"/>
          </a:xfrm>
          <a:prstGeom prst="rect">
            <a:avLst/>
          </a:prstGeom>
          <a:noFill/>
        </p:spPr>
        <p:txBody>
          <a:bodyPr wrap="square" lIns="0" tIns="0" rIns="0" b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73262"/>
                </a:solidFill>
                <a:effectLst/>
                <a:uLnTx/>
                <a:uFillTx/>
                <a:latin typeface="Georgia"/>
                <a:ea typeface="Georgia" charset="0"/>
                <a:cs typeface="Georgia" charset="0"/>
              </a:rPr>
              <a:t>© 2019 Copyright Genpact. All Rights Reserved.</a:t>
            </a:r>
          </a:p>
        </p:txBody>
      </p:sp>
      <p:sp>
        <p:nvSpPr>
          <p:cNvPr id="7" name="Text Placeholder 22"/>
          <p:cNvSpPr>
            <a:spLocks noGrp="1"/>
          </p:cNvSpPr>
          <p:nvPr>
            <p:ph type="body" sz="quarter" idx="11" hasCustomPrompt="1"/>
          </p:nvPr>
        </p:nvSpPr>
        <p:spPr>
          <a:xfrm>
            <a:off x="460744" y="471715"/>
            <a:ext cx="7235456" cy="533400"/>
          </a:xfrm>
          <a:prstGeom prst="rect">
            <a:avLst/>
          </a:prstGeom>
        </p:spPr>
        <p:txBody>
          <a:bodyPr lIns="0" anchor="ctr"/>
          <a:lstStyle>
            <a:lvl1pPr>
              <a:defRPr sz="3000">
                <a:solidFill>
                  <a:srgbClr val="063161"/>
                </a:solidFill>
                <a:latin typeface="Georgia" panose="02040502050405020303" pitchFamily="18" charset="0"/>
              </a:defRPr>
            </a:lvl1pPr>
          </a:lstStyle>
          <a:p>
            <a:pPr lvl="0"/>
            <a:r>
              <a:rPr lang="en-US"/>
              <a:t>Content slide title goes here</a:t>
            </a:r>
          </a:p>
        </p:txBody>
      </p:sp>
      <p:sp>
        <p:nvSpPr>
          <p:cNvPr id="8" name="Text Placeholder 22"/>
          <p:cNvSpPr>
            <a:spLocks noGrp="1"/>
          </p:cNvSpPr>
          <p:nvPr>
            <p:ph type="body" sz="quarter" idx="12" hasCustomPrompt="1"/>
          </p:nvPr>
        </p:nvSpPr>
        <p:spPr>
          <a:xfrm>
            <a:off x="460744" y="980623"/>
            <a:ext cx="9673856" cy="533400"/>
          </a:xfrm>
          <a:prstGeom prst="rect">
            <a:avLst/>
          </a:prstGeom>
        </p:spPr>
        <p:txBody>
          <a:bodyPr lIns="0" anchor="ctr"/>
          <a:lstStyle>
            <a:lvl1pPr>
              <a:defRPr sz="2200">
                <a:solidFill>
                  <a:srgbClr val="063161"/>
                </a:solidFill>
                <a:latin typeface="Georgia" panose="02040502050405020303" pitchFamily="18" charset="0"/>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endParaRPr lang="en-US"/>
          </a:p>
        </p:txBody>
      </p:sp>
      <p:sp>
        <p:nvSpPr>
          <p:cNvPr id="9" name="Text Placeholder 22"/>
          <p:cNvSpPr>
            <a:spLocks noGrp="1"/>
          </p:cNvSpPr>
          <p:nvPr>
            <p:ph type="body" sz="quarter" idx="13" hasCustomPrompt="1"/>
          </p:nvPr>
        </p:nvSpPr>
        <p:spPr>
          <a:xfrm>
            <a:off x="457200" y="2489202"/>
            <a:ext cx="2592594" cy="3657600"/>
          </a:xfrm>
          <a:prstGeom prst="rect">
            <a:avLst/>
          </a:prstGeom>
        </p:spPr>
        <p:txBody>
          <a:bodyPr lIns="0" anchor="ctr"/>
          <a:lstStyle>
            <a:lvl1pPr marL="0" indent="0">
              <a:lnSpc>
                <a:spcPct val="100000"/>
              </a:lnSpc>
              <a:spcAft>
                <a:spcPts val="1200"/>
              </a:spcAft>
              <a:buClr>
                <a:srgbClr val="FF545F"/>
              </a:buClr>
              <a:buFont typeface="Arial" panose="020B0604020202020204" pitchFamily="34" charset="0"/>
              <a:buNone/>
              <a:defRPr sz="1400">
                <a:solidFill>
                  <a:srgbClr val="063161"/>
                </a:solidFill>
                <a:latin typeface="Georgia" panose="02040502050405020303" pitchFamily="18" charset="0"/>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a:t>
            </a:r>
            <a:r>
              <a:rPr lang="en-US" err="1"/>
              <a:t>dolore</a:t>
            </a:r>
            <a:r>
              <a:rPr lang="en-US"/>
              <a:t>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a:t>
            </a:r>
            <a:r>
              <a:rPr lang="en-US" err="1"/>
              <a:t>Sed</a:t>
            </a:r>
            <a:r>
              <a:rPr lang="en-US"/>
              <a:t> </a:t>
            </a:r>
            <a:r>
              <a:rPr lang="en-US" err="1"/>
              <a:t>ut</a:t>
            </a:r>
            <a:r>
              <a:rPr lang="en-US"/>
              <a:t> </a:t>
            </a:r>
            <a:r>
              <a:rPr lang="en-US" err="1"/>
              <a:t>perspiciatis</a:t>
            </a:r>
            <a:r>
              <a:rPr lang="en-US"/>
              <a:t> </a:t>
            </a:r>
            <a:r>
              <a:rPr lang="en-US" err="1"/>
              <a:t>unde</a:t>
            </a:r>
            <a:r>
              <a:rPr lang="en-US"/>
              <a:t>.</a:t>
            </a:r>
          </a:p>
        </p:txBody>
      </p:sp>
      <p:sp>
        <p:nvSpPr>
          <p:cNvPr id="13" name="Text Placeholder 22"/>
          <p:cNvSpPr>
            <a:spLocks noGrp="1"/>
          </p:cNvSpPr>
          <p:nvPr>
            <p:ph type="body" sz="quarter" idx="14" hasCustomPrompt="1"/>
          </p:nvPr>
        </p:nvSpPr>
        <p:spPr>
          <a:xfrm>
            <a:off x="457200" y="1803402"/>
            <a:ext cx="2592594" cy="685800"/>
          </a:xfrm>
          <a:prstGeom prst="rect">
            <a:avLst/>
          </a:prstGeom>
        </p:spPr>
        <p:txBody>
          <a:bodyPr lIns="0" anchor="ctr"/>
          <a:lstStyle>
            <a:lvl1pPr marL="0" indent="0">
              <a:lnSpc>
                <a:spcPct val="100000"/>
              </a:lnSpc>
              <a:spcAft>
                <a:spcPts val="1200"/>
              </a:spcAft>
              <a:buClr>
                <a:srgbClr val="FF545F"/>
              </a:buClr>
              <a:buFont typeface="Arial" panose="020B0604020202020204" pitchFamily="34" charset="0"/>
              <a:buNone/>
              <a:defRPr sz="1800">
                <a:solidFill>
                  <a:schemeClr val="accent1"/>
                </a:solidFill>
                <a:latin typeface="Georgia" panose="02040502050405020303" pitchFamily="18" charset="0"/>
              </a:defRPr>
            </a:lvl1pPr>
          </a:lstStyle>
          <a:p>
            <a:pPr lvl="0"/>
            <a:r>
              <a:rPr lang="en-US"/>
              <a:t>Lorem ipsum dolor sit </a:t>
            </a:r>
            <a:r>
              <a:rPr lang="en-US" err="1"/>
              <a:t>amet</a:t>
            </a:r>
            <a:r>
              <a:rPr lang="en-US"/>
              <a:t>, </a:t>
            </a:r>
            <a:r>
              <a:rPr lang="en-US" err="1"/>
              <a:t>consectetur</a:t>
            </a:r>
            <a:endParaRPr lang="en-US"/>
          </a:p>
        </p:txBody>
      </p:sp>
      <p:sp>
        <p:nvSpPr>
          <p:cNvPr id="27" name="Text Placeholder 22"/>
          <p:cNvSpPr>
            <a:spLocks noGrp="1"/>
          </p:cNvSpPr>
          <p:nvPr>
            <p:ph type="body" sz="quarter" idx="15" hasCustomPrompt="1"/>
          </p:nvPr>
        </p:nvSpPr>
        <p:spPr>
          <a:xfrm>
            <a:off x="3351604" y="2489202"/>
            <a:ext cx="2592594" cy="3657600"/>
          </a:xfrm>
          <a:prstGeom prst="rect">
            <a:avLst/>
          </a:prstGeom>
        </p:spPr>
        <p:txBody>
          <a:bodyPr lIns="0" anchor="ctr"/>
          <a:lstStyle>
            <a:lvl1pPr marL="0" indent="0">
              <a:lnSpc>
                <a:spcPct val="100000"/>
              </a:lnSpc>
              <a:spcAft>
                <a:spcPts val="1200"/>
              </a:spcAft>
              <a:buClr>
                <a:srgbClr val="FF545F"/>
              </a:buClr>
              <a:buFont typeface="Arial" panose="020B0604020202020204" pitchFamily="34" charset="0"/>
              <a:buNone/>
              <a:defRPr sz="1400">
                <a:solidFill>
                  <a:srgbClr val="063161"/>
                </a:solidFill>
                <a:latin typeface="Georgia" panose="02040502050405020303" pitchFamily="18" charset="0"/>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a:t>
            </a:r>
            <a:r>
              <a:rPr lang="en-US" err="1"/>
              <a:t>dolore</a:t>
            </a:r>
            <a:r>
              <a:rPr lang="en-US"/>
              <a:t>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a:t>
            </a:r>
            <a:r>
              <a:rPr lang="en-US" err="1"/>
              <a:t>Sed</a:t>
            </a:r>
            <a:r>
              <a:rPr lang="en-US"/>
              <a:t> </a:t>
            </a:r>
            <a:r>
              <a:rPr lang="en-US" err="1"/>
              <a:t>ut</a:t>
            </a:r>
            <a:r>
              <a:rPr lang="en-US"/>
              <a:t> </a:t>
            </a:r>
            <a:r>
              <a:rPr lang="en-US" err="1"/>
              <a:t>perspiciatis</a:t>
            </a:r>
            <a:r>
              <a:rPr lang="en-US"/>
              <a:t> </a:t>
            </a:r>
            <a:r>
              <a:rPr lang="en-US" err="1"/>
              <a:t>unde</a:t>
            </a:r>
            <a:r>
              <a:rPr lang="en-US"/>
              <a:t>.</a:t>
            </a:r>
          </a:p>
        </p:txBody>
      </p:sp>
      <p:sp>
        <p:nvSpPr>
          <p:cNvPr id="28" name="Text Placeholder 22"/>
          <p:cNvSpPr>
            <a:spLocks noGrp="1"/>
          </p:cNvSpPr>
          <p:nvPr>
            <p:ph type="body" sz="quarter" idx="16" hasCustomPrompt="1"/>
          </p:nvPr>
        </p:nvSpPr>
        <p:spPr>
          <a:xfrm>
            <a:off x="3351604" y="1803402"/>
            <a:ext cx="2592594" cy="685800"/>
          </a:xfrm>
          <a:prstGeom prst="rect">
            <a:avLst/>
          </a:prstGeom>
        </p:spPr>
        <p:txBody>
          <a:bodyPr lIns="0" anchor="ctr"/>
          <a:lstStyle>
            <a:lvl1pPr marL="0" indent="0">
              <a:lnSpc>
                <a:spcPct val="100000"/>
              </a:lnSpc>
              <a:spcAft>
                <a:spcPts val="1200"/>
              </a:spcAft>
              <a:buClr>
                <a:srgbClr val="FF545F"/>
              </a:buClr>
              <a:buFont typeface="Arial" panose="020B0604020202020204" pitchFamily="34" charset="0"/>
              <a:buNone/>
              <a:defRPr sz="1800">
                <a:solidFill>
                  <a:schemeClr val="accent1"/>
                </a:solidFill>
                <a:latin typeface="Georgia" panose="02040502050405020303" pitchFamily="18" charset="0"/>
              </a:defRPr>
            </a:lvl1pPr>
          </a:lstStyle>
          <a:p>
            <a:pPr lvl="0"/>
            <a:r>
              <a:rPr lang="en-US" err="1"/>
              <a:t>Consectetur</a:t>
            </a:r>
            <a:r>
              <a:rPr lang="en-US"/>
              <a:t> </a:t>
            </a:r>
            <a:r>
              <a:rPr lang="en-US" err="1"/>
              <a:t>adipisicing</a:t>
            </a:r>
            <a:r>
              <a:rPr lang="en-US"/>
              <a:t> </a:t>
            </a:r>
            <a:r>
              <a:rPr lang="en-US" err="1"/>
              <a:t>elit</a:t>
            </a:r>
            <a:r>
              <a:rPr lang="en-US"/>
              <a:t>, </a:t>
            </a:r>
            <a:r>
              <a:rPr lang="en-US" err="1"/>
              <a:t>sed</a:t>
            </a:r>
            <a:r>
              <a:rPr lang="en-US"/>
              <a:t> do </a:t>
            </a:r>
            <a:r>
              <a:rPr lang="en-US" err="1"/>
              <a:t>eiusmod</a:t>
            </a:r>
            <a:endParaRPr lang="en-US"/>
          </a:p>
        </p:txBody>
      </p:sp>
      <p:sp>
        <p:nvSpPr>
          <p:cNvPr id="30" name="Text Placeholder 22"/>
          <p:cNvSpPr>
            <a:spLocks noGrp="1"/>
          </p:cNvSpPr>
          <p:nvPr>
            <p:ph type="body" sz="quarter" idx="17" hasCustomPrompt="1"/>
          </p:nvPr>
        </p:nvSpPr>
        <p:spPr>
          <a:xfrm>
            <a:off x="6246008" y="2489202"/>
            <a:ext cx="2592594" cy="3657600"/>
          </a:xfrm>
          <a:prstGeom prst="rect">
            <a:avLst/>
          </a:prstGeom>
        </p:spPr>
        <p:txBody>
          <a:bodyPr lIns="0" anchor="ctr"/>
          <a:lstStyle>
            <a:lvl1pPr marL="0" indent="0">
              <a:lnSpc>
                <a:spcPct val="100000"/>
              </a:lnSpc>
              <a:spcAft>
                <a:spcPts val="1200"/>
              </a:spcAft>
              <a:buClr>
                <a:srgbClr val="FF545F"/>
              </a:buClr>
              <a:buFont typeface="Arial" panose="020B0604020202020204" pitchFamily="34" charset="0"/>
              <a:buNone/>
              <a:defRPr sz="1400">
                <a:solidFill>
                  <a:srgbClr val="063161"/>
                </a:solidFill>
                <a:latin typeface="Georgia" panose="02040502050405020303" pitchFamily="18" charset="0"/>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a:t>
            </a:r>
            <a:r>
              <a:rPr lang="en-US" err="1"/>
              <a:t>dolore</a:t>
            </a:r>
            <a:r>
              <a:rPr lang="en-US"/>
              <a:t>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a:t>
            </a:r>
            <a:r>
              <a:rPr lang="en-US" err="1"/>
              <a:t>Sed</a:t>
            </a:r>
            <a:r>
              <a:rPr lang="en-US"/>
              <a:t> </a:t>
            </a:r>
            <a:r>
              <a:rPr lang="en-US" err="1"/>
              <a:t>ut</a:t>
            </a:r>
            <a:r>
              <a:rPr lang="en-US"/>
              <a:t> </a:t>
            </a:r>
            <a:r>
              <a:rPr lang="en-US" err="1"/>
              <a:t>perspiciatis</a:t>
            </a:r>
            <a:r>
              <a:rPr lang="en-US"/>
              <a:t> </a:t>
            </a:r>
            <a:r>
              <a:rPr lang="en-US" err="1"/>
              <a:t>unde</a:t>
            </a:r>
            <a:r>
              <a:rPr lang="en-US"/>
              <a:t>.</a:t>
            </a:r>
          </a:p>
        </p:txBody>
      </p:sp>
      <p:sp>
        <p:nvSpPr>
          <p:cNvPr id="31" name="Text Placeholder 22"/>
          <p:cNvSpPr>
            <a:spLocks noGrp="1"/>
          </p:cNvSpPr>
          <p:nvPr>
            <p:ph type="body" sz="quarter" idx="18" hasCustomPrompt="1"/>
          </p:nvPr>
        </p:nvSpPr>
        <p:spPr>
          <a:xfrm>
            <a:off x="6246008" y="1803402"/>
            <a:ext cx="2592594" cy="685800"/>
          </a:xfrm>
          <a:prstGeom prst="rect">
            <a:avLst/>
          </a:prstGeom>
        </p:spPr>
        <p:txBody>
          <a:bodyPr lIns="0" anchor="ctr"/>
          <a:lstStyle>
            <a:lvl1pPr marL="0" indent="0">
              <a:lnSpc>
                <a:spcPct val="100000"/>
              </a:lnSpc>
              <a:spcAft>
                <a:spcPts val="1200"/>
              </a:spcAft>
              <a:buClr>
                <a:srgbClr val="FF545F"/>
              </a:buClr>
              <a:buFont typeface="Arial" panose="020B0604020202020204" pitchFamily="34" charset="0"/>
              <a:buNone/>
              <a:defRPr sz="1800">
                <a:solidFill>
                  <a:schemeClr val="accent1"/>
                </a:solidFill>
                <a:latin typeface="Georgia" panose="02040502050405020303" pitchFamily="18" charset="0"/>
              </a:defRPr>
            </a:lvl1pPr>
          </a:lstStyle>
          <a:p>
            <a:pPr lvl="0"/>
            <a:r>
              <a:rPr lang="fr-FR" err="1"/>
              <a:t>Incididunt</a:t>
            </a:r>
            <a:r>
              <a:rPr lang="fr-FR"/>
              <a:t> ut </a:t>
            </a:r>
            <a:r>
              <a:rPr lang="fr-FR" err="1"/>
              <a:t>labore</a:t>
            </a:r>
            <a:r>
              <a:rPr lang="fr-FR"/>
              <a:t> et </a:t>
            </a:r>
            <a:r>
              <a:rPr lang="fr-FR" err="1"/>
              <a:t>dolore</a:t>
            </a:r>
            <a:r>
              <a:rPr lang="fr-FR"/>
              <a:t> magna </a:t>
            </a:r>
            <a:r>
              <a:rPr lang="fr-FR" err="1"/>
              <a:t>aliqua</a:t>
            </a:r>
            <a:endParaRPr lang="en-US"/>
          </a:p>
        </p:txBody>
      </p:sp>
      <p:sp>
        <p:nvSpPr>
          <p:cNvPr id="33" name="Text Placeholder 22"/>
          <p:cNvSpPr>
            <a:spLocks noGrp="1"/>
          </p:cNvSpPr>
          <p:nvPr>
            <p:ph type="body" sz="quarter" idx="19" hasCustomPrompt="1"/>
          </p:nvPr>
        </p:nvSpPr>
        <p:spPr>
          <a:xfrm>
            <a:off x="9140412" y="2491293"/>
            <a:ext cx="2592594" cy="3657600"/>
          </a:xfrm>
          <a:prstGeom prst="rect">
            <a:avLst/>
          </a:prstGeom>
        </p:spPr>
        <p:txBody>
          <a:bodyPr lIns="0" anchor="ctr"/>
          <a:lstStyle>
            <a:lvl1pPr marL="0" indent="0">
              <a:lnSpc>
                <a:spcPct val="100000"/>
              </a:lnSpc>
              <a:spcAft>
                <a:spcPts val="1200"/>
              </a:spcAft>
              <a:buClr>
                <a:srgbClr val="FF545F"/>
              </a:buClr>
              <a:buFont typeface="Arial" panose="020B0604020202020204" pitchFamily="34" charset="0"/>
              <a:buNone/>
              <a:defRPr sz="1400">
                <a:solidFill>
                  <a:srgbClr val="063161"/>
                </a:solidFill>
                <a:latin typeface="Georgia" panose="02040502050405020303" pitchFamily="18" charset="0"/>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a:t>
            </a:r>
            <a:r>
              <a:rPr lang="en-US" err="1"/>
              <a:t>dolore</a:t>
            </a:r>
            <a:r>
              <a:rPr lang="en-US"/>
              <a:t>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a:t>
            </a:r>
            <a:r>
              <a:rPr lang="en-US" err="1"/>
              <a:t>Sed</a:t>
            </a:r>
            <a:r>
              <a:rPr lang="en-US"/>
              <a:t> </a:t>
            </a:r>
            <a:r>
              <a:rPr lang="en-US" err="1"/>
              <a:t>ut</a:t>
            </a:r>
            <a:r>
              <a:rPr lang="en-US"/>
              <a:t> </a:t>
            </a:r>
            <a:r>
              <a:rPr lang="en-US" err="1"/>
              <a:t>perspiciatis</a:t>
            </a:r>
            <a:r>
              <a:rPr lang="en-US"/>
              <a:t> </a:t>
            </a:r>
            <a:r>
              <a:rPr lang="en-US" err="1"/>
              <a:t>unde</a:t>
            </a:r>
            <a:r>
              <a:rPr lang="en-US"/>
              <a:t>.</a:t>
            </a:r>
          </a:p>
        </p:txBody>
      </p:sp>
      <p:sp>
        <p:nvSpPr>
          <p:cNvPr id="43" name="Text Placeholder 22"/>
          <p:cNvSpPr>
            <a:spLocks noGrp="1"/>
          </p:cNvSpPr>
          <p:nvPr>
            <p:ph type="body" sz="quarter" idx="20" hasCustomPrompt="1"/>
          </p:nvPr>
        </p:nvSpPr>
        <p:spPr>
          <a:xfrm>
            <a:off x="9140412" y="1805493"/>
            <a:ext cx="2592594" cy="685800"/>
          </a:xfrm>
          <a:prstGeom prst="rect">
            <a:avLst/>
          </a:prstGeom>
        </p:spPr>
        <p:txBody>
          <a:bodyPr lIns="0" anchor="ctr"/>
          <a:lstStyle>
            <a:lvl1pPr marL="0" indent="0">
              <a:lnSpc>
                <a:spcPct val="100000"/>
              </a:lnSpc>
              <a:spcAft>
                <a:spcPts val="1200"/>
              </a:spcAft>
              <a:buClr>
                <a:srgbClr val="FF545F"/>
              </a:buClr>
              <a:buFont typeface="Arial" panose="020B0604020202020204" pitchFamily="34" charset="0"/>
              <a:buNone/>
              <a:defRPr sz="1800">
                <a:solidFill>
                  <a:schemeClr val="accent1"/>
                </a:solidFill>
                <a:latin typeface="Georgia" panose="02040502050405020303" pitchFamily="18" charset="0"/>
              </a:defRPr>
            </a:lvl1pPr>
          </a:lstStyle>
          <a:p>
            <a:pPr lvl="0"/>
            <a:r>
              <a:rPr lang="es-ES" err="1"/>
              <a:t>beatae</a:t>
            </a:r>
            <a:r>
              <a:rPr lang="es-ES"/>
              <a:t> vitae dicta </a:t>
            </a:r>
            <a:r>
              <a:rPr lang="es-ES" err="1"/>
              <a:t>sunt</a:t>
            </a:r>
            <a:r>
              <a:rPr lang="es-ES"/>
              <a:t> </a:t>
            </a:r>
            <a:r>
              <a:rPr lang="es-ES" err="1"/>
              <a:t>explicabo</a:t>
            </a:r>
            <a:endParaRPr lang="en-US"/>
          </a:p>
        </p:txBody>
      </p:sp>
      <p:pic>
        <p:nvPicPr>
          <p:cNvPr id="15"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894219" y="6463445"/>
            <a:ext cx="838200" cy="308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 name="Text Placeholder 2"/>
          <p:cNvSpPr>
            <a:spLocks noGrp="1"/>
          </p:cNvSpPr>
          <p:nvPr>
            <p:ph type="body" sz="quarter" idx="21"/>
          </p:nvPr>
        </p:nvSpPr>
        <p:spPr>
          <a:xfrm>
            <a:off x="482600" y="29028"/>
            <a:ext cx="6604000" cy="228600"/>
          </a:xfrm>
          <a:prstGeom prst="rect">
            <a:avLst/>
          </a:prstGeom>
        </p:spPr>
        <p:txBody>
          <a:bodyPr lIns="0"/>
          <a:lstStyle>
            <a:lvl1pPr>
              <a:defRPr sz="1000">
                <a:solidFill>
                  <a:schemeClr val="tx1"/>
                </a:solidFill>
              </a:defRPr>
            </a:lvl1pPr>
          </a:lstStyle>
          <a:p>
            <a:pPr lvl="0"/>
            <a:r>
              <a:rPr lang="en-US"/>
              <a:t>Edit Master text styles</a:t>
            </a:r>
          </a:p>
        </p:txBody>
      </p:sp>
    </p:spTree>
    <p:extLst>
      <p:ext uri="{BB962C8B-B14F-4D97-AF65-F5344CB8AC3E}">
        <p14:creationId xmlns:p14="http://schemas.microsoft.com/office/powerpoint/2010/main" val="3818404902"/>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p:cSld name="Custom Layout 6 column">
    <p:spTree>
      <p:nvGrpSpPr>
        <p:cNvPr id="1" name=""/>
        <p:cNvGrpSpPr/>
        <p:nvPr/>
      </p:nvGrpSpPr>
      <p:grpSpPr>
        <a:xfrm>
          <a:off x="0" y="0"/>
          <a:ext cx="0" cy="0"/>
          <a:chOff x="0" y="0"/>
          <a:chExt cx="0" cy="0"/>
        </a:xfrm>
      </p:grpSpPr>
      <p:sp>
        <p:nvSpPr>
          <p:cNvPr id="4" name="Slide Number Placeholder 5"/>
          <p:cNvSpPr txBox="1">
            <a:spLocks/>
          </p:cNvSpPr>
          <p:nvPr/>
        </p:nvSpPr>
        <p:spPr>
          <a:xfrm>
            <a:off x="464594" y="6546567"/>
            <a:ext cx="682256" cy="215444"/>
          </a:xfrm>
          <a:prstGeom prst="rect">
            <a:avLst/>
          </a:prstGeom>
        </p:spPr>
        <p:txBody>
          <a:bodyPr lIns="0" tIns="0" rIns="0" bIns="0" anchor="ctr">
            <a:noAutofit/>
          </a:bodyPr>
          <a:lstStyle>
            <a:defPPr>
              <a:defRPr lang="en-US"/>
            </a:defPPr>
            <a:lvl1pPr marL="0" algn="l" defTabSz="914400" rtl="0" eaLnBrk="1" latinLnBrk="0" hangingPunct="1">
              <a:defRPr sz="800" kern="1200">
                <a:solidFill>
                  <a:srgbClr val="053061"/>
                </a:solidFill>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A285110E-A93C-E24B-BA01-8EFF0EF70079}" type="slidenum">
              <a:rPr kumimoji="0" lang="en-US" sz="800" b="1" i="0" u="none" strike="noStrike" kern="1200" cap="none" spc="0" normalizeH="0" baseline="0" noProof="0" smtClean="0">
                <a:ln>
                  <a:noFill/>
                </a:ln>
                <a:solidFill>
                  <a:srgbClr val="073262"/>
                </a:solidFill>
                <a:effectLst/>
                <a:uLnTx/>
                <a:uFillTx/>
                <a:latin typeface="Georgia"/>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800" b="1" i="0" u="none" strike="noStrike" kern="1200" cap="none" spc="0" normalizeH="0" baseline="0" noProof="0">
              <a:ln>
                <a:noFill/>
              </a:ln>
              <a:solidFill>
                <a:srgbClr val="073262"/>
              </a:solidFill>
              <a:effectLst/>
              <a:uLnTx/>
              <a:uFillTx/>
              <a:latin typeface="Georgia"/>
            </a:endParaRPr>
          </a:p>
        </p:txBody>
      </p:sp>
      <p:sp>
        <p:nvSpPr>
          <p:cNvPr id="5" name="TextBox 4"/>
          <p:cNvSpPr txBox="1"/>
          <p:nvPr/>
        </p:nvSpPr>
        <p:spPr>
          <a:xfrm>
            <a:off x="805722" y="6546567"/>
            <a:ext cx="2361408" cy="215444"/>
          </a:xfrm>
          <a:prstGeom prst="rect">
            <a:avLst/>
          </a:prstGeom>
          <a:noFill/>
        </p:spPr>
        <p:txBody>
          <a:bodyPr wrap="square" lIns="0" tIns="0" rIns="0" b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73262"/>
                </a:solidFill>
                <a:effectLst/>
                <a:uLnTx/>
                <a:uFillTx/>
                <a:latin typeface="Georgia"/>
                <a:ea typeface="Georgia" charset="0"/>
                <a:cs typeface="Georgia" charset="0"/>
              </a:rPr>
              <a:t>© 2019 Copyright Genpact. All Rights Reserved.</a:t>
            </a:r>
          </a:p>
        </p:txBody>
      </p:sp>
      <p:sp>
        <p:nvSpPr>
          <p:cNvPr id="7" name="Text Placeholder 22"/>
          <p:cNvSpPr>
            <a:spLocks noGrp="1"/>
          </p:cNvSpPr>
          <p:nvPr>
            <p:ph type="body" sz="quarter" idx="11" hasCustomPrompt="1"/>
          </p:nvPr>
        </p:nvSpPr>
        <p:spPr>
          <a:xfrm>
            <a:off x="460744" y="471715"/>
            <a:ext cx="7235456" cy="533400"/>
          </a:xfrm>
          <a:prstGeom prst="rect">
            <a:avLst/>
          </a:prstGeom>
        </p:spPr>
        <p:txBody>
          <a:bodyPr lIns="0" anchor="ctr"/>
          <a:lstStyle>
            <a:lvl1pPr>
              <a:defRPr sz="3000">
                <a:solidFill>
                  <a:srgbClr val="063161"/>
                </a:solidFill>
                <a:latin typeface="Georgia" panose="02040502050405020303" pitchFamily="18" charset="0"/>
              </a:defRPr>
            </a:lvl1pPr>
          </a:lstStyle>
          <a:p>
            <a:pPr lvl="0"/>
            <a:r>
              <a:rPr lang="en-US"/>
              <a:t>Content slide title goes here</a:t>
            </a:r>
          </a:p>
        </p:txBody>
      </p:sp>
      <p:sp>
        <p:nvSpPr>
          <p:cNvPr id="8" name="Text Placeholder 22"/>
          <p:cNvSpPr>
            <a:spLocks noGrp="1"/>
          </p:cNvSpPr>
          <p:nvPr>
            <p:ph type="body" sz="quarter" idx="12" hasCustomPrompt="1"/>
          </p:nvPr>
        </p:nvSpPr>
        <p:spPr>
          <a:xfrm>
            <a:off x="460744" y="980623"/>
            <a:ext cx="9673856" cy="533400"/>
          </a:xfrm>
          <a:prstGeom prst="rect">
            <a:avLst/>
          </a:prstGeom>
        </p:spPr>
        <p:txBody>
          <a:bodyPr lIns="0" anchor="ctr"/>
          <a:lstStyle>
            <a:lvl1pPr>
              <a:defRPr sz="2200">
                <a:solidFill>
                  <a:srgbClr val="063161"/>
                </a:solidFill>
                <a:latin typeface="Georgia" panose="02040502050405020303" pitchFamily="18" charset="0"/>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endParaRPr lang="en-US"/>
          </a:p>
        </p:txBody>
      </p:sp>
      <p:sp>
        <p:nvSpPr>
          <p:cNvPr id="9" name="Text Placeholder 22"/>
          <p:cNvSpPr>
            <a:spLocks noGrp="1"/>
          </p:cNvSpPr>
          <p:nvPr>
            <p:ph type="body" sz="quarter" idx="13" hasCustomPrompt="1"/>
          </p:nvPr>
        </p:nvSpPr>
        <p:spPr>
          <a:xfrm>
            <a:off x="457200" y="2351315"/>
            <a:ext cx="3352800" cy="1330327"/>
          </a:xfrm>
          <a:prstGeom prst="rect">
            <a:avLst/>
          </a:prstGeom>
        </p:spPr>
        <p:txBody>
          <a:bodyPr lIns="0" anchor="ctr"/>
          <a:lstStyle>
            <a:lvl1pPr marL="0" indent="0">
              <a:lnSpc>
                <a:spcPct val="100000"/>
              </a:lnSpc>
              <a:spcAft>
                <a:spcPts val="1200"/>
              </a:spcAft>
              <a:buClr>
                <a:srgbClr val="FF545F"/>
              </a:buClr>
              <a:buFont typeface="Arial" panose="020B0604020202020204" pitchFamily="34" charset="0"/>
              <a:buNone/>
              <a:defRPr sz="1400">
                <a:solidFill>
                  <a:srgbClr val="063161"/>
                </a:solidFill>
                <a:latin typeface="Georgia" panose="02040502050405020303" pitchFamily="18" charset="0"/>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ea.</a:t>
            </a:r>
          </a:p>
        </p:txBody>
      </p:sp>
      <p:sp>
        <p:nvSpPr>
          <p:cNvPr id="13" name="Text Placeholder 22"/>
          <p:cNvSpPr>
            <a:spLocks noGrp="1"/>
          </p:cNvSpPr>
          <p:nvPr>
            <p:ph type="body" sz="quarter" idx="14" hasCustomPrompt="1"/>
          </p:nvPr>
        </p:nvSpPr>
        <p:spPr>
          <a:xfrm>
            <a:off x="457200" y="1817916"/>
            <a:ext cx="3352800" cy="381000"/>
          </a:xfrm>
          <a:prstGeom prst="rect">
            <a:avLst/>
          </a:prstGeom>
        </p:spPr>
        <p:txBody>
          <a:bodyPr lIns="0" anchor="ctr"/>
          <a:lstStyle>
            <a:lvl1pPr marL="0" indent="0">
              <a:lnSpc>
                <a:spcPct val="100000"/>
              </a:lnSpc>
              <a:spcAft>
                <a:spcPts val="1200"/>
              </a:spcAft>
              <a:buClr>
                <a:srgbClr val="FF545F"/>
              </a:buClr>
              <a:buFont typeface="Arial" panose="020B0604020202020204" pitchFamily="34" charset="0"/>
              <a:buNone/>
              <a:defRPr sz="1800">
                <a:solidFill>
                  <a:schemeClr val="accent1"/>
                </a:solidFill>
                <a:latin typeface="Georgia" panose="02040502050405020303" pitchFamily="18" charset="0"/>
              </a:defRPr>
            </a:lvl1pPr>
          </a:lstStyle>
          <a:p>
            <a:pPr lvl="0"/>
            <a:r>
              <a:rPr lang="en-US"/>
              <a:t>Lorem ipsum dolor sit </a:t>
            </a:r>
            <a:r>
              <a:rPr lang="en-US" err="1"/>
              <a:t>amet</a:t>
            </a:r>
            <a:endParaRPr lang="en-US"/>
          </a:p>
        </p:txBody>
      </p:sp>
      <p:sp>
        <p:nvSpPr>
          <p:cNvPr id="15" name="Text Placeholder 22"/>
          <p:cNvSpPr>
            <a:spLocks noGrp="1"/>
          </p:cNvSpPr>
          <p:nvPr>
            <p:ph type="body" sz="quarter" idx="15" hasCustomPrompt="1"/>
          </p:nvPr>
        </p:nvSpPr>
        <p:spPr>
          <a:xfrm>
            <a:off x="4418703" y="2351315"/>
            <a:ext cx="3352800" cy="1330327"/>
          </a:xfrm>
          <a:prstGeom prst="rect">
            <a:avLst/>
          </a:prstGeom>
        </p:spPr>
        <p:txBody>
          <a:bodyPr lIns="0" anchor="ctr"/>
          <a:lstStyle>
            <a:lvl1pPr marL="0" indent="0">
              <a:lnSpc>
                <a:spcPct val="100000"/>
              </a:lnSpc>
              <a:spcAft>
                <a:spcPts val="1200"/>
              </a:spcAft>
              <a:buClr>
                <a:srgbClr val="FF545F"/>
              </a:buClr>
              <a:buFont typeface="Arial" panose="020B0604020202020204" pitchFamily="34" charset="0"/>
              <a:buNone/>
              <a:defRPr sz="1400">
                <a:solidFill>
                  <a:srgbClr val="063161"/>
                </a:solidFill>
                <a:latin typeface="Georgia" panose="02040502050405020303" pitchFamily="18" charset="0"/>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ea.</a:t>
            </a:r>
          </a:p>
        </p:txBody>
      </p:sp>
      <p:sp>
        <p:nvSpPr>
          <p:cNvPr id="16" name="Text Placeholder 22"/>
          <p:cNvSpPr>
            <a:spLocks noGrp="1"/>
          </p:cNvSpPr>
          <p:nvPr>
            <p:ph type="body" sz="quarter" idx="16" hasCustomPrompt="1"/>
          </p:nvPr>
        </p:nvSpPr>
        <p:spPr>
          <a:xfrm>
            <a:off x="4418703" y="1817916"/>
            <a:ext cx="3352800" cy="381000"/>
          </a:xfrm>
          <a:prstGeom prst="rect">
            <a:avLst/>
          </a:prstGeom>
        </p:spPr>
        <p:txBody>
          <a:bodyPr lIns="0" anchor="ctr"/>
          <a:lstStyle>
            <a:lvl1pPr marL="0" indent="0">
              <a:lnSpc>
                <a:spcPct val="100000"/>
              </a:lnSpc>
              <a:spcAft>
                <a:spcPts val="1200"/>
              </a:spcAft>
              <a:buClr>
                <a:srgbClr val="FF545F"/>
              </a:buClr>
              <a:buFont typeface="Arial" panose="020B0604020202020204" pitchFamily="34" charset="0"/>
              <a:buNone/>
              <a:defRPr sz="1800">
                <a:solidFill>
                  <a:schemeClr val="accent1"/>
                </a:solidFill>
                <a:latin typeface="Georgia" panose="02040502050405020303" pitchFamily="18" charset="0"/>
              </a:defRPr>
            </a:lvl1pPr>
          </a:lstStyle>
          <a:p>
            <a:pPr lvl="0"/>
            <a:r>
              <a:rPr lang="en-US"/>
              <a:t>Lorem ipsum dolor sit </a:t>
            </a:r>
            <a:r>
              <a:rPr lang="en-US" err="1"/>
              <a:t>amet</a:t>
            </a:r>
            <a:endParaRPr lang="en-US"/>
          </a:p>
        </p:txBody>
      </p:sp>
      <p:sp>
        <p:nvSpPr>
          <p:cNvPr id="18" name="Text Placeholder 22"/>
          <p:cNvSpPr>
            <a:spLocks noGrp="1"/>
          </p:cNvSpPr>
          <p:nvPr>
            <p:ph type="body" sz="quarter" idx="17" hasCustomPrompt="1"/>
          </p:nvPr>
        </p:nvSpPr>
        <p:spPr>
          <a:xfrm>
            <a:off x="8380206" y="2351315"/>
            <a:ext cx="3352800" cy="1330327"/>
          </a:xfrm>
          <a:prstGeom prst="rect">
            <a:avLst/>
          </a:prstGeom>
        </p:spPr>
        <p:txBody>
          <a:bodyPr lIns="0" anchor="ctr"/>
          <a:lstStyle>
            <a:lvl1pPr marL="0" indent="0">
              <a:lnSpc>
                <a:spcPct val="100000"/>
              </a:lnSpc>
              <a:spcAft>
                <a:spcPts val="1200"/>
              </a:spcAft>
              <a:buClr>
                <a:srgbClr val="FF545F"/>
              </a:buClr>
              <a:buFont typeface="Arial" panose="020B0604020202020204" pitchFamily="34" charset="0"/>
              <a:buNone/>
              <a:defRPr sz="1400">
                <a:solidFill>
                  <a:srgbClr val="063161"/>
                </a:solidFill>
                <a:latin typeface="Georgia" panose="02040502050405020303" pitchFamily="18" charset="0"/>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ea.</a:t>
            </a:r>
          </a:p>
        </p:txBody>
      </p:sp>
      <p:sp>
        <p:nvSpPr>
          <p:cNvPr id="21" name="Text Placeholder 22"/>
          <p:cNvSpPr>
            <a:spLocks noGrp="1"/>
          </p:cNvSpPr>
          <p:nvPr>
            <p:ph type="body" sz="quarter" idx="18" hasCustomPrompt="1"/>
          </p:nvPr>
        </p:nvSpPr>
        <p:spPr>
          <a:xfrm>
            <a:off x="8380206" y="1817916"/>
            <a:ext cx="3352800" cy="381000"/>
          </a:xfrm>
          <a:prstGeom prst="rect">
            <a:avLst/>
          </a:prstGeom>
        </p:spPr>
        <p:txBody>
          <a:bodyPr lIns="0" anchor="ctr"/>
          <a:lstStyle>
            <a:lvl1pPr marL="0" indent="0">
              <a:lnSpc>
                <a:spcPct val="100000"/>
              </a:lnSpc>
              <a:spcAft>
                <a:spcPts val="1200"/>
              </a:spcAft>
              <a:buClr>
                <a:srgbClr val="FF545F"/>
              </a:buClr>
              <a:buFont typeface="Arial" panose="020B0604020202020204" pitchFamily="34" charset="0"/>
              <a:buNone/>
              <a:defRPr sz="1800">
                <a:solidFill>
                  <a:schemeClr val="accent1"/>
                </a:solidFill>
                <a:latin typeface="Georgia" panose="02040502050405020303" pitchFamily="18" charset="0"/>
              </a:defRPr>
            </a:lvl1pPr>
          </a:lstStyle>
          <a:p>
            <a:pPr lvl="0"/>
            <a:r>
              <a:rPr lang="en-US"/>
              <a:t>Lorem ipsum dolor sit </a:t>
            </a:r>
            <a:r>
              <a:rPr lang="en-US" err="1"/>
              <a:t>amet</a:t>
            </a:r>
            <a:endParaRPr lang="en-US"/>
          </a:p>
        </p:txBody>
      </p:sp>
      <p:sp>
        <p:nvSpPr>
          <p:cNvPr id="34" name="Text Placeholder 22"/>
          <p:cNvSpPr>
            <a:spLocks noGrp="1"/>
          </p:cNvSpPr>
          <p:nvPr>
            <p:ph type="body" sz="quarter" idx="19" hasCustomPrompt="1"/>
          </p:nvPr>
        </p:nvSpPr>
        <p:spPr>
          <a:xfrm>
            <a:off x="457200" y="4520846"/>
            <a:ext cx="3352800" cy="1330327"/>
          </a:xfrm>
          <a:prstGeom prst="rect">
            <a:avLst/>
          </a:prstGeom>
        </p:spPr>
        <p:txBody>
          <a:bodyPr lIns="0" anchor="ctr"/>
          <a:lstStyle>
            <a:lvl1pPr marL="0" indent="0">
              <a:lnSpc>
                <a:spcPct val="100000"/>
              </a:lnSpc>
              <a:spcAft>
                <a:spcPts val="1200"/>
              </a:spcAft>
              <a:buClr>
                <a:srgbClr val="FF545F"/>
              </a:buClr>
              <a:buFont typeface="Arial" panose="020B0604020202020204" pitchFamily="34" charset="0"/>
              <a:buNone/>
              <a:defRPr sz="1400">
                <a:solidFill>
                  <a:srgbClr val="063161"/>
                </a:solidFill>
                <a:latin typeface="Georgia" panose="02040502050405020303" pitchFamily="18" charset="0"/>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ea.</a:t>
            </a:r>
          </a:p>
        </p:txBody>
      </p:sp>
      <p:sp>
        <p:nvSpPr>
          <p:cNvPr id="35" name="Text Placeholder 22"/>
          <p:cNvSpPr>
            <a:spLocks noGrp="1"/>
          </p:cNvSpPr>
          <p:nvPr>
            <p:ph type="body" sz="quarter" idx="20" hasCustomPrompt="1"/>
          </p:nvPr>
        </p:nvSpPr>
        <p:spPr>
          <a:xfrm>
            <a:off x="457200" y="3987447"/>
            <a:ext cx="3352800" cy="381000"/>
          </a:xfrm>
          <a:prstGeom prst="rect">
            <a:avLst/>
          </a:prstGeom>
        </p:spPr>
        <p:txBody>
          <a:bodyPr lIns="0" anchor="ctr"/>
          <a:lstStyle>
            <a:lvl1pPr marL="0" indent="0">
              <a:lnSpc>
                <a:spcPct val="100000"/>
              </a:lnSpc>
              <a:spcAft>
                <a:spcPts val="1200"/>
              </a:spcAft>
              <a:buClr>
                <a:srgbClr val="FF545F"/>
              </a:buClr>
              <a:buFont typeface="Arial" panose="020B0604020202020204" pitchFamily="34" charset="0"/>
              <a:buNone/>
              <a:defRPr sz="1800">
                <a:solidFill>
                  <a:schemeClr val="accent1"/>
                </a:solidFill>
                <a:latin typeface="Georgia" panose="02040502050405020303" pitchFamily="18" charset="0"/>
              </a:defRPr>
            </a:lvl1pPr>
          </a:lstStyle>
          <a:p>
            <a:pPr lvl="0"/>
            <a:r>
              <a:rPr lang="en-US"/>
              <a:t>Lorem ipsum dolor sit </a:t>
            </a:r>
            <a:r>
              <a:rPr lang="en-US" err="1"/>
              <a:t>amet</a:t>
            </a:r>
            <a:endParaRPr lang="en-US"/>
          </a:p>
        </p:txBody>
      </p:sp>
      <p:sp>
        <p:nvSpPr>
          <p:cNvPr id="37" name="Text Placeholder 22"/>
          <p:cNvSpPr>
            <a:spLocks noGrp="1"/>
          </p:cNvSpPr>
          <p:nvPr>
            <p:ph type="body" sz="quarter" idx="21" hasCustomPrompt="1"/>
          </p:nvPr>
        </p:nvSpPr>
        <p:spPr>
          <a:xfrm>
            <a:off x="4418703" y="4520846"/>
            <a:ext cx="3352800" cy="1330327"/>
          </a:xfrm>
          <a:prstGeom prst="rect">
            <a:avLst/>
          </a:prstGeom>
        </p:spPr>
        <p:txBody>
          <a:bodyPr lIns="0" anchor="ctr"/>
          <a:lstStyle>
            <a:lvl1pPr marL="0" indent="0">
              <a:lnSpc>
                <a:spcPct val="100000"/>
              </a:lnSpc>
              <a:spcAft>
                <a:spcPts val="1200"/>
              </a:spcAft>
              <a:buClr>
                <a:srgbClr val="FF545F"/>
              </a:buClr>
              <a:buFont typeface="Arial" panose="020B0604020202020204" pitchFamily="34" charset="0"/>
              <a:buNone/>
              <a:defRPr sz="1400">
                <a:solidFill>
                  <a:srgbClr val="063161"/>
                </a:solidFill>
                <a:latin typeface="Georgia" panose="02040502050405020303" pitchFamily="18" charset="0"/>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ea.</a:t>
            </a:r>
          </a:p>
        </p:txBody>
      </p:sp>
      <p:sp>
        <p:nvSpPr>
          <p:cNvPr id="38" name="Text Placeholder 22"/>
          <p:cNvSpPr>
            <a:spLocks noGrp="1"/>
          </p:cNvSpPr>
          <p:nvPr>
            <p:ph type="body" sz="quarter" idx="22" hasCustomPrompt="1"/>
          </p:nvPr>
        </p:nvSpPr>
        <p:spPr>
          <a:xfrm>
            <a:off x="4418703" y="3987447"/>
            <a:ext cx="3352800" cy="381000"/>
          </a:xfrm>
          <a:prstGeom prst="rect">
            <a:avLst/>
          </a:prstGeom>
        </p:spPr>
        <p:txBody>
          <a:bodyPr lIns="0" anchor="ctr"/>
          <a:lstStyle>
            <a:lvl1pPr marL="0" indent="0">
              <a:lnSpc>
                <a:spcPct val="100000"/>
              </a:lnSpc>
              <a:spcAft>
                <a:spcPts val="1200"/>
              </a:spcAft>
              <a:buClr>
                <a:srgbClr val="FF545F"/>
              </a:buClr>
              <a:buFont typeface="Arial" panose="020B0604020202020204" pitchFamily="34" charset="0"/>
              <a:buNone/>
              <a:defRPr sz="1800">
                <a:solidFill>
                  <a:schemeClr val="accent1"/>
                </a:solidFill>
                <a:latin typeface="Georgia" panose="02040502050405020303" pitchFamily="18" charset="0"/>
              </a:defRPr>
            </a:lvl1pPr>
          </a:lstStyle>
          <a:p>
            <a:pPr lvl="0"/>
            <a:r>
              <a:rPr lang="en-US"/>
              <a:t>Lorem ipsum dolor sit </a:t>
            </a:r>
            <a:r>
              <a:rPr lang="en-US" err="1"/>
              <a:t>amet</a:t>
            </a:r>
            <a:endParaRPr lang="en-US"/>
          </a:p>
        </p:txBody>
      </p:sp>
      <p:sp>
        <p:nvSpPr>
          <p:cNvPr id="40" name="Text Placeholder 22"/>
          <p:cNvSpPr>
            <a:spLocks noGrp="1"/>
          </p:cNvSpPr>
          <p:nvPr>
            <p:ph type="body" sz="quarter" idx="23" hasCustomPrompt="1"/>
          </p:nvPr>
        </p:nvSpPr>
        <p:spPr>
          <a:xfrm>
            <a:off x="8380206" y="4520846"/>
            <a:ext cx="3352800" cy="1330327"/>
          </a:xfrm>
          <a:prstGeom prst="rect">
            <a:avLst/>
          </a:prstGeom>
        </p:spPr>
        <p:txBody>
          <a:bodyPr lIns="0" anchor="ctr"/>
          <a:lstStyle>
            <a:lvl1pPr marL="0" indent="0">
              <a:lnSpc>
                <a:spcPct val="100000"/>
              </a:lnSpc>
              <a:spcAft>
                <a:spcPts val="1200"/>
              </a:spcAft>
              <a:buClr>
                <a:srgbClr val="FF545F"/>
              </a:buClr>
              <a:buFont typeface="Arial" panose="020B0604020202020204" pitchFamily="34" charset="0"/>
              <a:buNone/>
              <a:defRPr sz="1400">
                <a:solidFill>
                  <a:srgbClr val="063161"/>
                </a:solidFill>
                <a:latin typeface="Georgia" panose="02040502050405020303" pitchFamily="18" charset="0"/>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ea.</a:t>
            </a:r>
          </a:p>
        </p:txBody>
      </p:sp>
      <p:sp>
        <p:nvSpPr>
          <p:cNvPr id="41" name="Text Placeholder 22"/>
          <p:cNvSpPr>
            <a:spLocks noGrp="1"/>
          </p:cNvSpPr>
          <p:nvPr>
            <p:ph type="body" sz="quarter" idx="24" hasCustomPrompt="1"/>
          </p:nvPr>
        </p:nvSpPr>
        <p:spPr>
          <a:xfrm>
            <a:off x="8380206" y="3987447"/>
            <a:ext cx="3352800" cy="381000"/>
          </a:xfrm>
          <a:prstGeom prst="rect">
            <a:avLst/>
          </a:prstGeom>
        </p:spPr>
        <p:txBody>
          <a:bodyPr lIns="0" anchor="ctr"/>
          <a:lstStyle>
            <a:lvl1pPr marL="0" indent="0">
              <a:lnSpc>
                <a:spcPct val="100000"/>
              </a:lnSpc>
              <a:spcAft>
                <a:spcPts val="1200"/>
              </a:spcAft>
              <a:buClr>
                <a:srgbClr val="FF545F"/>
              </a:buClr>
              <a:buFont typeface="Arial" panose="020B0604020202020204" pitchFamily="34" charset="0"/>
              <a:buNone/>
              <a:defRPr sz="1800">
                <a:solidFill>
                  <a:schemeClr val="accent1"/>
                </a:solidFill>
                <a:latin typeface="Georgia" panose="02040502050405020303" pitchFamily="18" charset="0"/>
              </a:defRPr>
            </a:lvl1pPr>
          </a:lstStyle>
          <a:p>
            <a:pPr lvl="0"/>
            <a:r>
              <a:rPr lang="en-US"/>
              <a:t>Lorem ipsum dolor sit </a:t>
            </a:r>
            <a:r>
              <a:rPr lang="en-US" err="1"/>
              <a:t>amet</a:t>
            </a:r>
            <a:endParaRPr lang="en-US"/>
          </a:p>
        </p:txBody>
      </p:sp>
      <p:pic>
        <p:nvPicPr>
          <p:cNvPr id="19"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894219" y="6463445"/>
            <a:ext cx="838200" cy="308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 name="Text Placeholder 2"/>
          <p:cNvSpPr>
            <a:spLocks noGrp="1"/>
          </p:cNvSpPr>
          <p:nvPr>
            <p:ph type="body" sz="quarter" idx="25"/>
          </p:nvPr>
        </p:nvSpPr>
        <p:spPr>
          <a:xfrm>
            <a:off x="482600" y="29028"/>
            <a:ext cx="6604000" cy="228600"/>
          </a:xfrm>
          <a:prstGeom prst="rect">
            <a:avLst/>
          </a:prstGeom>
        </p:spPr>
        <p:txBody>
          <a:bodyPr lIns="0"/>
          <a:lstStyle>
            <a:lvl1pPr>
              <a:defRPr sz="1000">
                <a:solidFill>
                  <a:schemeClr val="tx1"/>
                </a:solidFill>
              </a:defRPr>
            </a:lvl1pPr>
          </a:lstStyle>
          <a:p>
            <a:pPr lvl="0"/>
            <a:r>
              <a:rPr lang="en-US"/>
              <a:t>Edit Master text styles</a:t>
            </a:r>
          </a:p>
        </p:txBody>
      </p:sp>
    </p:spTree>
    <p:extLst>
      <p:ext uri="{BB962C8B-B14F-4D97-AF65-F5344CB8AC3E}">
        <p14:creationId xmlns:p14="http://schemas.microsoft.com/office/powerpoint/2010/main" val="2769255448"/>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p:cSld name="Content and Picture">
    <p:spTree>
      <p:nvGrpSpPr>
        <p:cNvPr id="1" name=""/>
        <p:cNvGrpSpPr/>
        <p:nvPr/>
      </p:nvGrpSpPr>
      <p:grpSpPr>
        <a:xfrm>
          <a:off x="0" y="0"/>
          <a:ext cx="0" cy="0"/>
          <a:chOff x="0" y="0"/>
          <a:chExt cx="0" cy="0"/>
        </a:xfrm>
      </p:grpSpPr>
      <p:sp>
        <p:nvSpPr>
          <p:cNvPr id="14" name="Text Placeholder 22"/>
          <p:cNvSpPr>
            <a:spLocks noGrp="1"/>
          </p:cNvSpPr>
          <p:nvPr>
            <p:ph type="body" sz="quarter" idx="11" hasCustomPrompt="1"/>
          </p:nvPr>
        </p:nvSpPr>
        <p:spPr>
          <a:xfrm>
            <a:off x="460744" y="471715"/>
            <a:ext cx="7235456" cy="533400"/>
          </a:xfrm>
          <a:prstGeom prst="rect">
            <a:avLst/>
          </a:prstGeom>
        </p:spPr>
        <p:txBody>
          <a:bodyPr lIns="0" anchor="ctr"/>
          <a:lstStyle>
            <a:lvl1pPr>
              <a:defRPr sz="3000" baseline="0">
                <a:solidFill>
                  <a:srgbClr val="063161"/>
                </a:solidFill>
                <a:latin typeface="Georgia" panose="02040502050405020303" pitchFamily="18" charset="0"/>
              </a:defRPr>
            </a:lvl1pPr>
          </a:lstStyle>
          <a:p>
            <a:pPr lvl="0"/>
            <a:r>
              <a:rPr lang="en-IN"/>
              <a:t>Content slide title goes here</a:t>
            </a:r>
            <a:endParaRPr lang="en-US"/>
          </a:p>
        </p:txBody>
      </p:sp>
      <p:sp>
        <p:nvSpPr>
          <p:cNvPr id="15" name="Text Placeholder 22"/>
          <p:cNvSpPr>
            <a:spLocks noGrp="1"/>
          </p:cNvSpPr>
          <p:nvPr>
            <p:ph type="body" sz="quarter" idx="12" hasCustomPrompt="1"/>
          </p:nvPr>
        </p:nvSpPr>
        <p:spPr>
          <a:xfrm>
            <a:off x="460744" y="980623"/>
            <a:ext cx="9673856" cy="533400"/>
          </a:xfrm>
          <a:prstGeom prst="rect">
            <a:avLst/>
          </a:prstGeom>
        </p:spPr>
        <p:txBody>
          <a:bodyPr lIns="0" anchor="ctr"/>
          <a:lstStyle>
            <a:lvl1pPr>
              <a:defRPr sz="2200">
                <a:solidFill>
                  <a:srgbClr val="063161"/>
                </a:solidFill>
                <a:latin typeface="Georgia" panose="02040502050405020303" pitchFamily="18" charset="0"/>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endParaRPr lang="en-US"/>
          </a:p>
        </p:txBody>
      </p:sp>
      <p:sp>
        <p:nvSpPr>
          <p:cNvPr id="16" name="Slide Number Placeholder 5"/>
          <p:cNvSpPr txBox="1">
            <a:spLocks/>
          </p:cNvSpPr>
          <p:nvPr/>
        </p:nvSpPr>
        <p:spPr>
          <a:xfrm>
            <a:off x="464594" y="6546567"/>
            <a:ext cx="682256" cy="215444"/>
          </a:xfrm>
          <a:prstGeom prst="rect">
            <a:avLst/>
          </a:prstGeom>
        </p:spPr>
        <p:txBody>
          <a:bodyPr lIns="0" tIns="0" rIns="0" bIns="0" anchor="ctr">
            <a:noAutofit/>
          </a:bodyPr>
          <a:lstStyle>
            <a:defPPr>
              <a:defRPr lang="en-US"/>
            </a:defPPr>
            <a:lvl1pPr marL="0" algn="l" defTabSz="914400" rtl="0" eaLnBrk="1" latinLnBrk="0" hangingPunct="1">
              <a:defRPr sz="800" kern="1200">
                <a:solidFill>
                  <a:srgbClr val="053061"/>
                </a:solidFill>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A285110E-A93C-E24B-BA01-8EFF0EF70079}" type="slidenum">
              <a:rPr kumimoji="0" lang="en-US" sz="800" b="1" i="0" u="none" strike="noStrike" kern="1200" cap="none" spc="0" normalizeH="0" baseline="0" noProof="0" smtClean="0">
                <a:ln>
                  <a:noFill/>
                </a:ln>
                <a:solidFill>
                  <a:srgbClr val="073262"/>
                </a:solidFill>
                <a:effectLst/>
                <a:uLnTx/>
                <a:uFillTx/>
                <a:latin typeface="Georgia"/>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800" b="1" i="0" u="none" strike="noStrike" kern="1200" cap="none" spc="0" normalizeH="0" baseline="0" noProof="0">
              <a:ln>
                <a:noFill/>
              </a:ln>
              <a:solidFill>
                <a:srgbClr val="073262"/>
              </a:solidFill>
              <a:effectLst/>
              <a:uLnTx/>
              <a:uFillTx/>
              <a:latin typeface="Georgia"/>
            </a:endParaRPr>
          </a:p>
        </p:txBody>
      </p:sp>
      <p:sp>
        <p:nvSpPr>
          <p:cNvPr id="17" name="TextBox 16"/>
          <p:cNvSpPr txBox="1"/>
          <p:nvPr/>
        </p:nvSpPr>
        <p:spPr>
          <a:xfrm>
            <a:off x="805722" y="6546567"/>
            <a:ext cx="2361408" cy="215444"/>
          </a:xfrm>
          <a:prstGeom prst="rect">
            <a:avLst/>
          </a:prstGeom>
          <a:noFill/>
        </p:spPr>
        <p:txBody>
          <a:bodyPr wrap="square" lIns="0" tIns="0" rIns="0" b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73262"/>
                </a:solidFill>
                <a:effectLst/>
                <a:uLnTx/>
                <a:uFillTx/>
                <a:latin typeface="Georgia"/>
                <a:ea typeface="Georgia" charset="0"/>
                <a:cs typeface="Georgia" charset="0"/>
              </a:rPr>
              <a:t>© 2019 Copyright Genpact. All Rights Reserved.</a:t>
            </a:r>
          </a:p>
        </p:txBody>
      </p:sp>
      <p:pic>
        <p:nvPicPr>
          <p:cNvPr id="7"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894219" y="6463445"/>
            <a:ext cx="838200" cy="308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93916345"/>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p:cSld name="Content and table">
    <p:spTree>
      <p:nvGrpSpPr>
        <p:cNvPr id="1" name=""/>
        <p:cNvGrpSpPr/>
        <p:nvPr/>
      </p:nvGrpSpPr>
      <p:grpSpPr>
        <a:xfrm>
          <a:off x="0" y="0"/>
          <a:ext cx="0" cy="0"/>
          <a:chOff x="0" y="0"/>
          <a:chExt cx="0" cy="0"/>
        </a:xfrm>
      </p:grpSpPr>
      <p:sp>
        <p:nvSpPr>
          <p:cNvPr id="3" name="Table Placeholder 2"/>
          <p:cNvSpPr>
            <a:spLocks noGrp="1"/>
          </p:cNvSpPr>
          <p:nvPr>
            <p:ph type="tbl" sz="quarter" idx="13"/>
          </p:nvPr>
        </p:nvSpPr>
        <p:spPr>
          <a:xfrm>
            <a:off x="460744" y="1828800"/>
            <a:ext cx="11272262" cy="3455987"/>
          </a:xfrm>
          <a:prstGeom prst="rect">
            <a:avLst/>
          </a:prstGeom>
        </p:spPr>
        <p:txBody>
          <a:bodyPr anchor="ctr"/>
          <a:lstStyle>
            <a:lvl1pPr>
              <a:defRPr>
                <a:solidFill>
                  <a:schemeClr val="accent3"/>
                </a:solidFill>
              </a:defRPr>
            </a:lvl1pPr>
          </a:lstStyle>
          <a:p>
            <a:r>
              <a:rPr lang="en-US"/>
              <a:t>Click icon to add table</a:t>
            </a:r>
            <a:endParaRPr lang="en-IN"/>
          </a:p>
        </p:txBody>
      </p:sp>
      <p:sp>
        <p:nvSpPr>
          <p:cNvPr id="14" name="Text Placeholder 22"/>
          <p:cNvSpPr>
            <a:spLocks noGrp="1"/>
          </p:cNvSpPr>
          <p:nvPr>
            <p:ph type="body" sz="quarter" idx="11" hasCustomPrompt="1"/>
          </p:nvPr>
        </p:nvSpPr>
        <p:spPr>
          <a:xfrm>
            <a:off x="460744" y="471715"/>
            <a:ext cx="7235456" cy="533400"/>
          </a:xfrm>
          <a:prstGeom prst="rect">
            <a:avLst/>
          </a:prstGeom>
        </p:spPr>
        <p:txBody>
          <a:bodyPr lIns="0" anchor="ctr"/>
          <a:lstStyle>
            <a:lvl1pPr>
              <a:defRPr sz="3000" baseline="0">
                <a:solidFill>
                  <a:srgbClr val="063161"/>
                </a:solidFill>
                <a:latin typeface="Georgia" panose="02040502050405020303" pitchFamily="18" charset="0"/>
              </a:defRPr>
            </a:lvl1pPr>
          </a:lstStyle>
          <a:p>
            <a:pPr lvl="0"/>
            <a:r>
              <a:rPr lang="en-IN"/>
              <a:t>Content slide title goes here</a:t>
            </a:r>
            <a:endParaRPr lang="en-US"/>
          </a:p>
        </p:txBody>
      </p:sp>
      <p:sp>
        <p:nvSpPr>
          <p:cNvPr id="15" name="Text Placeholder 22"/>
          <p:cNvSpPr>
            <a:spLocks noGrp="1"/>
          </p:cNvSpPr>
          <p:nvPr>
            <p:ph type="body" sz="quarter" idx="12" hasCustomPrompt="1"/>
          </p:nvPr>
        </p:nvSpPr>
        <p:spPr>
          <a:xfrm>
            <a:off x="460744" y="980623"/>
            <a:ext cx="9673856" cy="533400"/>
          </a:xfrm>
          <a:prstGeom prst="rect">
            <a:avLst/>
          </a:prstGeom>
        </p:spPr>
        <p:txBody>
          <a:bodyPr lIns="0" anchor="ctr"/>
          <a:lstStyle>
            <a:lvl1pPr>
              <a:defRPr sz="2200">
                <a:solidFill>
                  <a:srgbClr val="063161"/>
                </a:solidFill>
                <a:latin typeface="Georgia" panose="02040502050405020303" pitchFamily="18" charset="0"/>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endParaRPr lang="en-US"/>
          </a:p>
        </p:txBody>
      </p:sp>
      <p:sp>
        <p:nvSpPr>
          <p:cNvPr id="16" name="Slide Number Placeholder 5"/>
          <p:cNvSpPr txBox="1">
            <a:spLocks/>
          </p:cNvSpPr>
          <p:nvPr/>
        </p:nvSpPr>
        <p:spPr>
          <a:xfrm>
            <a:off x="464594" y="6546567"/>
            <a:ext cx="682256" cy="215444"/>
          </a:xfrm>
          <a:prstGeom prst="rect">
            <a:avLst/>
          </a:prstGeom>
        </p:spPr>
        <p:txBody>
          <a:bodyPr lIns="0" tIns="0" rIns="0" bIns="0" anchor="ctr">
            <a:noAutofit/>
          </a:bodyPr>
          <a:lstStyle>
            <a:defPPr>
              <a:defRPr lang="en-US"/>
            </a:defPPr>
            <a:lvl1pPr marL="0" algn="l" defTabSz="914400" rtl="0" eaLnBrk="1" latinLnBrk="0" hangingPunct="1">
              <a:defRPr sz="800" kern="1200">
                <a:solidFill>
                  <a:srgbClr val="053061"/>
                </a:solidFill>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A285110E-A93C-E24B-BA01-8EFF0EF70079}" type="slidenum">
              <a:rPr kumimoji="0" lang="en-US" sz="800" b="1" i="0" u="none" strike="noStrike" kern="1200" cap="none" spc="0" normalizeH="0" baseline="0" noProof="0" smtClean="0">
                <a:ln>
                  <a:noFill/>
                </a:ln>
                <a:solidFill>
                  <a:srgbClr val="073262"/>
                </a:solidFill>
                <a:effectLst/>
                <a:uLnTx/>
                <a:uFillTx/>
                <a:latin typeface="Georgia"/>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800" b="1" i="0" u="none" strike="noStrike" kern="1200" cap="none" spc="0" normalizeH="0" baseline="0" noProof="0">
              <a:ln>
                <a:noFill/>
              </a:ln>
              <a:solidFill>
                <a:srgbClr val="073262"/>
              </a:solidFill>
              <a:effectLst/>
              <a:uLnTx/>
              <a:uFillTx/>
              <a:latin typeface="Georgia"/>
            </a:endParaRPr>
          </a:p>
        </p:txBody>
      </p:sp>
      <p:sp>
        <p:nvSpPr>
          <p:cNvPr id="17" name="TextBox 16"/>
          <p:cNvSpPr txBox="1"/>
          <p:nvPr/>
        </p:nvSpPr>
        <p:spPr>
          <a:xfrm>
            <a:off x="805722" y="6546567"/>
            <a:ext cx="2361408" cy="215444"/>
          </a:xfrm>
          <a:prstGeom prst="rect">
            <a:avLst/>
          </a:prstGeom>
          <a:noFill/>
        </p:spPr>
        <p:txBody>
          <a:bodyPr wrap="square" lIns="0" tIns="0" rIns="0" b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73262"/>
                </a:solidFill>
                <a:effectLst/>
                <a:uLnTx/>
                <a:uFillTx/>
                <a:latin typeface="Georgia"/>
                <a:ea typeface="Georgia" charset="0"/>
                <a:cs typeface="Georgia" charset="0"/>
              </a:rPr>
              <a:t>© 2019 Copyright Genpact. All Rights Reserved.</a:t>
            </a:r>
          </a:p>
        </p:txBody>
      </p:sp>
      <p:pic>
        <p:nvPicPr>
          <p:cNvPr id="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894219" y="6463445"/>
            <a:ext cx="838200" cy="308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33932883"/>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p:cSld name="Content and chart">
    <p:spTree>
      <p:nvGrpSpPr>
        <p:cNvPr id="1" name=""/>
        <p:cNvGrpSpPr/>
        <p:nvPr/>
      </p:nvGrpSpPr>
      <p:grpSpPr>
        <a:xfrm>
          <a:off x="0" y="0"/>
          <a:ext cx="0" cy="0"/>
          <a:chOff x="0" y="0"/>
          <a:chExt cx="0" cy="0"/>
        </a:xfrm>
      </p:grpSpPr>
      <p:sp>
        <p:nvSpPr>
          <p:cNvPr id="9" name="Text Placeholder 22"/>
          <p:cNvSpPr>
            <a:spLocks noGrp="1"/>
          </p:cNvSpPr>
          <p:nvPr>
            <p:ph type="body" sz="quarter" idx="11" hasCustomPrompt="1"/>
          </p:nvPr>
        </p:nvSpPr>
        <p:spPr>
          <a:xfrm>
            <a:off x="460744" y="465346"/>
            <a:ext cx="5482856" cy="533400"/>
          </a:xfrm>
          <a:prstGeom prst="rect">
            <a:avLst/>
          </a:prstGeom>
        </p:spPr>
        <p:txBody>
          <a:bodyPr lIns="0"/>
          <a:lstStyle>
            <a:lvl1pPr>
              <a:defRPr sz="3000">
                <a:solidFill>
                  <a:srgbClr val="063161"/>
                </a:solidFill>
                <a:latin typeface="Georgia" panose="02040502050405020303" pitchFamily="18" charset="0"/>
              </a:defRPr>
            </a:lvl1pPr>
          </a:lstStyle>
          <a:p>
            <a:pPr lvl="0"/>
            <a:r>
              <a:rPr lang="en-IN"/>
              <a:t>Content slide title goes here</a:t>
            </a:r>
            <a:endParaRPr lang="en-US"/>
          </a:p>
        </p:txBody>
      </p:sp>
      <p:sp>
        <p:nvSpPr>
          <p:cNvPr id="10" name="Text Placeholder 22"/>
          <p:cNvSpPr>
            <a:spLocks noGrp="1"/>
          </p:cNvSpPr>
          <p:nvPr>
            <p:ph type="body" sz="quarter" idx="12" hasCustomPrompt="1"/>
          </p:nvPr>
        </p:nvSpPr>
        <p:spPr>
          <a:xfrm>
            <a:off x="460744" y="1031404"/>
            <a:ext cx="7540256" cy="533400"/>
          </a:xfrm>
          <a:prstGeom prst="rect">
            <a:avLst/>
          </a:prstGeom>
        </p:spPr>
        <p:txBody>
          <a:bodyPr lIns="0"/>
          <a:lstStyle>
            <a:lvl1pPr>
              <a:defRPr sz="2200">
                <a:solidFill>
                  <a:srgbClr val="063161"/>
                </a:solidFill>
                <a:latin typeface="Georgia" panose="02040502050405020303" pitchFamily="18" charset="0"/>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endParaRPr lang="en-US"/>
          </a:p>
        </p:txBody>
      </p:sp>
      <p:sp>
        <p:nvSpPr>
          <p:cNvPr id="25" name="Text Placeholder 22"/>
          <p:cNvSpPr>
            <a:spLocks noGrp="1"/>
          </p:cNvSpPr>
          <p:nvPr>
            <p:ph type="body" sz="quarter" idx="13" hasCustomPrompt="1"/>
          </p:nvPr>
        </p:nvSpPr>
        <p:spPr>
          <a:xfrm>
            <a:off x="457200" y="1822752"/>
            <a:ext cx="6404344" cy="3429000"/>
          </a:xfrm>
          <a:prstGeom prst="rect">
            <a:avLst/>
          </a:prstGeom>
        </p:spPr>
        <p:txBody>
          <a:bodyPr lIns="0"/>
          <a:lstStyle>
            <a:lvl1pPr marL="0" indent="0">
              <a:buClr>
                <a:srgbClr val="FF545F"/>
              </a:buClr>
              <a:buFont typeface="Arial" panose="020B0604020202020204" pitchFamily="34" charset="0"/>
              <a:buNone/>
              <a:defRPr sz="1600">
                <a:solidFill>
                  <a:srgbClr val="063161"/>
                </a:solidFill>
                <a:latin typeface="Georgia" panose="02040502050405020303" pitchFamily="18" charset="0"/>
              </a:defRPr>
            </a:lvl1pPr>
            <a:lvl2pPr>
              <a:defRPr sz="1400">
                <a:solidFill>
                  <a:srgbClr val="073262"/>
                </a:solidFill>
              </a:defRPr>
            </a:lvl2pPr>
            <a:lvl3pPr>
              <a:defRPr sz="1200">
                <a:solidFill>
                  <a:srgbClr val="073262"/>
                </a:solidFill>
              </a:defRPr>
            </a:lvl3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a:t>
            </a:r>
            <a:r>
              <a:rPr lang="en-US" err="1"/>
              <a:t>dolore</a:t>
            </a:r>
            <a:r>
              <a:rPr lang="en-US"/>
              <a:t>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a:t>
            </a:r>
            <a:r>
              <a:rPr lang="en-US" err="1"/>
              <a:t>Sed</a:t>
            </a:r>
            <a:r>
              <a:rPr lang="en-US"/>
              <a:t> </a:t>
            </a:r>
            <a:r>
              <a:rPr lang="en-US" err="1"/>
              <a:t>ut</a:t>
            </a:r>
            <a:r>
              <a:rPr lang="en-US"/>
              <a:t> </a:t>
            </a:r>
            <a:r>
              <a:rPr lang="en-US" err="1"/>
              <a:t>perspiciatis</a:t>
            </a:r>
            <a:r>
              <a:rPr lang="en-US"/>
              <a:t> </a:t>
            </a:r>
            <a:r>
              <a:rPr lang="en-US" err="1"/>
              <a:t>unde</a:t>
            </a:r>
            <a:r>
              <a:rPr lang="en-US"/>
              <a:t> </a:t>
            </a:r>
            <a:r>
              <a:rPr lang="en-US" err="1"/>
              <a:t>omnis</a:t>
            </a:r>
            <a:r>
              <a:rPr lang="en-US"/>
              <a:t> </a:t>
            </a:r>
            <a:r>
              <a:rPr lang="en-US" err="1"/>
              <a:t>iste</a:t>
            </a:r>
            <a:r>
              <a:rPr lang="en-US"/>
              <a:t> </a:t>
            </a:r>
            <a:r>
              <a:rPr lang="en-US" err="1"/>
              <a:t>natus</a:t>
            </a:r>
            <a:r>
              <a:rPr lang="en-US"/>
              <a:t> error sit </a:t>
            </a:r>
            <a:r>
              <a:rPr lang="en-US" err="1"/>
              <a:t>voluptatem</a:t>
            </a:r>
            <a:r>
              <a:rPr lang="en-US"/>
              <a:t> </a:t>
            </a:r>
            <a:r>
              <a:rPr lang="en-US" err="1"/>
              <a:t>accusantium</a:t>
            </a:r>
            <a:r>
              <a:rPr lang="en-US"/>
              <a:t> </a:t>
            </a:r>
            <a:r>
              <a:rPr lang="en-US" err="1"/>
              <a:t>doloremque</a:t>
            </a:r>
            <a:r>
              <a:rPr lang="en-US"/>
              <a:t> </a:t>
            </a:r>
            <a:r>
              <a:rPr lang="en-US" err="1"/>
              <a:t>laudantium</a:t>
            </a:r>
            <a:r>
              <a:rPr lang="en-US"/>
              <a:t>, </a:t>
            </a:r>
            <a:r>
              <a:rPr lang="en-US" err="1"/>
              <a:t>totam</a:t>
            </a:r>
            <a:r>
              <a:rPr lang="en-US"/>
              <a:t> rem </a:t>
            </a:r>
            <a:r>
              <a:rPr lang="en-US" err="1"/>
              <a:t>aperiam</a:t>
            </a:r>
            <a:r>
              <a:rPr lang="en-US"/>
              <a:t>, </a:t>
            </a:r>
            <a:r>
              <a:rPr lang="en-US" err="1"/>
              <a:t>eaque</a:t>
            </a:r>
            <a:r>
              <a:rPr lang="en-US"/>
              <a:t> </a:t>
            </a:r>
            <a:r>
              <a:rPr lang="en-US" err="1"/>
              <a:t>ipsa</a:t>
            </a:r>
            <a:r>
              <a:rPr lang="en-US"/>
              <a:t> quae ab </a:t>
            </a:r>
            <a:r>
              <a:rPr lang="en-US" err="1"/>
              <a:t>illo</a:t>
            </a:r>
            <a:r>
              <a:rPr lang="en-US"/>
              <a:t> </a:t>
            </a:r>
            <a:r>
              <a:rPr lang="en-US" err="1"/>
              <a:t>inventore</a:t>
            </a:r>
            <a:r>
              <a:rPr lang="en-US"/>
              <a:t> </a:t>
            </a:r>
            <a:r>
              <a:rPr lang="en-US" err="1"/>
              <a:t>veritatis</a:t>
            </a:r>
            <a:r>
              <a:rPr lang="en-US"/>
              <a:t> et quasi </a:t>
            </a:r>
            <a:r>
              <a:rPr lang="en-US" err="1"/>
              <a:t>architecto</a:t>
            </a:r>
            <a:r>
              <a:rPr lang="en-US"/>
              <a:t> </a:t>
            </a:r>
            <a:r>
              <a:rPr lang="en-US" err="1"/>
              <a:t>beatae</a:t>
            </a:r>
            <a:r>
              <a:rPr lang="en-US"/>
              <a:t> vitae dicta </a:t>
            </a:r>
            <a:r>
              <a:rPr lang="en-US" err="1"/>
              <a:t>sunt</a:t>
            </a:r>
            <a:r>
              <a:rPr lang="en-US"/>
              <a:t> </a:t>
            </a:r>
            <a:r>
              <a:rPr lang="en-US" err="1"/>
              <a:t>explicabo</a:t>
            </a:r>
            <a:r>
              <a:rPr lang="en-US"/>
              <a:t>.</a:t>
            </a:r>
          </a:p>
        </p:txBody>
      </p:sp>
      <p:sp>
        <p:nvSpPr>
          <p:cNvPr id="36" name="Text Placeholder 22"/>
          <p:cNvSpPr>
            <a:spLocks noGrp="1"/>
          </p:cNvSpPr>
          <p:nvPr>
            <p:ph type="body" sz="quarter" idx="14" hasCustomPrompt="1"/>
          </p:nvPr>
        </p:nvSpPr>
        <p:spPr>
          <a:xfrm>
            <a:off x="7391400" y="4635802"/>
            <a:ext cx="4343400" cy="533400"/>
          </a:xfrm>
          <a:prstGeom prst="rect">
            <a:avLst/>
          </a:prstGeom>
        </p:spPr>
        <p:txBody>
          <a:bodyPr/>
          <a:lstStyle>
            <a:lvl1pPr marL="0" indent="0" algn="ctr">
              <a:buClr>
                <a:srgbClr val="FF545F"/>
              </a:buClr>
              <a:buFont typeface="Arial" panose="020B0604020202020204" pitchFamily="34" charset="0"/>
              <a:buNone/>
              <a:defRPr sz="1050">
                <a:solidFill>
                  <a:srgbClr val="063161"/>
                </a:solidFill>
                <a:latin typeface="Georgia" panose="02040502050405020303" pitchFamily="18" charset="0"/>
              </a:defRPr>
            </a:lvl1pPr>
          </a:lstStyle>
          <a:p>
            <a:pPr lvl="0"/>
            <a:r>
              <a:rPr lang="en-US"/>
              <a:t>Chart 1: Lorem ipsum dolor sit </a:t>
            </a:r>
            <a:r>
              <a:rPr lang="en-US" err="1"/>
              <a:t>amet</a:t>
            </a:r>
            <a:r>
              <a:rPr lang="en-US"/>
              <a:t>, </a:t>
            </a:r>
            <a:r>
              <a:rPr lang="en-US" err="1"/>
              <a:t>consectetur</a:t>
            </a:r>
            <a:r>
              <a:rPr lang="en-US"/>
              <a:t> </a:t>
            </a:r>
            <a:r>
              <a:rPr lang="en-US" err="1"/>
              <a:t>adipisicing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endParaRPr lang="en-US"/>
          </a:p>
        </p:txBody>
      </p:sp>
      <p:sp>
        <p:nvSpPr>
          <p:cNvPr id="38" name="Chart Placeholder 37"/>
          <p:cNvSpPr>
            <a:spLocks noGrp="1"/>
          </p:cNvSpPr>
          <p:nvPr>
            <p:ph type="chart" sz="quarter" idx="15"/>
          </p:nvPr>
        </p:nvSpPr>
        <p:spPr>
          <a:xfrm>
            <a:off x="7391400" y="1822752"/>
            <a:ext cx="4343400" cy="2691908"/>
          </a:xfrm>
          <a:prstGeom prst="rect">
            <a:avLst/>
          </a:prstGeom>
        </p:spPr>
        <p:txBody>
          <a:bodyPr/>
          <a:lstStyle>
            <a:lvl1pPr>
              <a:defRPr lang="en-IN" sz="1800" dirty="0">
                <a:solidFill>
                  <a:srgbClr val="063161"/>
                </a:solidFill>
                <a:latin typeface="Georgia" panose="02040502050405020303" pitchFamily="18" charset="0"/>
                <a:ea typeface="+mn-ea"/>
                <a:cs typeface="+mn-cs"/>
              </a:defRPr>
            </a:lvl1pPr>
          </a:lstStyle>
          <a:p>
            <a:r>
              <a:rPr lang="en-US"/>
              <a:t>Click icon to add chart</a:t>
            </a:r>
            <a:endParaRPr lang="en-IN"/>
          </a:p>
        </p:txBody>
      </p:sp>
      <p:sp>
        <p:nvSpPr>
          <p:cNvPr id="22" name="Slide Number Placeholder 5"/>
          <p:cNvSpPr txBox="1">
            <a:spLocks/>
          </p:cNvSpPr>
          <p:nvPr/>
        </p:nvSpPr>
        <p:spPr>
          <a:xfrm>
            <a:off x="464594" y="6546567"/>
            <a:ext cx="682256" cy="215444"/>
          </a:xfrm>
          <a:prstGeom prst="rect">
            <a:avLst/>
          </a:prstGeom>
        </p:spPr>
        <p:txBody>
          <a:bodyPr lIns="0" tIns="0" rIns="0" bIns="0" anchor="ctr">
            <a:noAutofit/>
          </a:bodyPr>
          <a:lstStyle>
            <a:defPPr>
              <a:defRPr lang="en-US"/>
            </a:defPPr>
            <a:lvl1pPr marL="0" algn="l" defTabSz="914400" rtl="0" eaLnBrk="1" latinLnBrk="0" hangingPunct="1">
              <a:defRPr sz="800" kern="1200">
                <a:solidFill>
                  <a:srgbClr val="053061"/>
                </a:solidFill>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A285110E-A93C-E24B-BA01-8EFF0EF70079}" type="slidenum">
              <a:rPr kumimoji="0" lang="en-US" sz="800" b="1" i="0" u="none" strike="noStrike" kern="1200" cap="none" spc="0" normalizeH="0" baseline="0" noProof="0" smtClean="0">
                <a:ln>
                  <a:noFill/>
                </a:ln>
                <a:solidFill>
                  <a:srgbClr val="073262"/>
                </a:solidFill>
                <a:effectLst/>
                <a:uLnTx/>
                <a:uFillTx/>
                <a:latin typeface="Georgia"/>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800" b="1" i="0" u="none" strike="noStrike" kern="1200" cap="none" spc="0" normalizeH="0" baseline="0" noProof="0">
              <a:ln>
                <a:noFill/>
              </a:ln>
              <a:solidFill>
                <a:srgbClr val="073262"/>
              </a:solidFill>
              <a:effectLst/>
              <a:uLnTx/>
              <a:uFillTx/>
              <a:latin typeface="Georgia"/>
            </a:endParaRPr>
          </a:p>
        </p:txBody>
      </p:sp>
      <p:sp>
        <p:nvSpPr>
          <p:cNvPr id="23" name="TextBox 22"/>
          <p:cNvSpPr txBox="1"/>
          <p:nvPr/>
        </p:nvSpPr>
        <p:spPr>
          <a:xfrm>
            <a:off x="805722" y="6546567"/>
            <a:ext cx="2361408" cy="215444"/>
          </a:xfrm>
          <a:prstGeom prst="rect">
            <a:avLst/>
          </a:prstGeom>
          <a:noFill/>
        </p:spPr>
        <p:txBody>
          <a:bodyPr wrap="square" lIns="0" tIns="0" rIns="0" b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73262"/>
                </a:solidFill>
                <a:effectLst/>
                <a:uLnTx/>
                <a:uFillTx/>
                <a:latin typeface="Georgia"/>
                <a:ea typeface="Georgia" charset="0"/>
                <a:cs typeface="Georgia" charset="0"/>
              </a:rPr>
              <a:t>© 2019 Copyright Genpact. All Rights Reserved.</a:t>
            </a:r>
          </a:p>
        </p:txBody>
      </p:sp>
      <p:pic>
        <p:nvPicPr>
          <p:cNvPr id="11"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894219" y="6463445"/>
            <a:ext cx="838200" cy="308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8393577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p:cSld name="Picture and content">
    <p:spTree>
      <p:nvGrpSpPr>
        <p:cNvPr id="1" name=""/>
        <p:cNvGrpSpPr/>
        <p:nvPr/>
      </p:nvGrpSpPr>
      <p:grpSpPr>
        <a:xfrm>
          <a:off x="0" y="0"/>
          <a:ext cx="0" cy="0"/>
          <a:chOff x="0" y="0"/>
          <a:chExt cx="0" cy="0"/>
        </a:xfrm>
      </p:grpSpPr>
      <p:sp>
        <p:nvSpPr>
          <p:cNvPr id="9" name="Text Placeholder 22"/>
          <p:cNvSpPr>
            <a:spLocks noGrp="1"/>
          </p:cNvSpPr>
          <p:nvPr>
            <p:ph type="body" sz="quarter" idx="11" hasCustomPrompt="1"/>
          </p:nvPr>
        </p:nvSpPr>
        <p:spPr>
          <a:xfrm>
            <a:off x="457200" y="460357"/>
            <a:ext cx="5638800" cy="533400"/>
          </a:xfrm>
          <a:prstGeom prst="rect">
            <a:avLst/>
          </a:prstGeom>
        </p:spPr>
        <p:txBody>
          <a:bodyPr lIns="0"/>
          <a:lstStyle>
            <a:lvl1pPr>
              <a:defRPr sz="3000">
                <a:solidFill>
                  <a:srgbClr val="063161"/>
                </a:solidFill>
                <a:latin typeface="Georgia" panose="02040502050405020303" pitchFamily="18" charset="0"/>
              </a:defRPr>
            </a:lvl1pPr>
          </a:lstStyle>
          <a:p>
            <a:pPr lvl="0"/>
            <a:r>
              <a:rPr lang="en-IN"/>
              <a:t>Content slide title goes here</a:t>
            </a:r>
            <a:endParaRPr lang="en-US"/>
          </a:p>
        </p:txBody>
      </p:sp>
      <p:sp>
        <p:nvSpPr>
          <p:cNvPr id="10" name="Text Placeholder 22"/>
          <p:cNvSpPr>
            <a:spLocks noGrp="1"/>
          </p:cNvSpPr>
          <p:nvPr>
            <p:ph type="body" sz="quarter" idx="12" hasCustomPrompt="1"/>
          </p:nvPr>
        </p:nvSpPr>
        <p:spPr>
          <a:xfrm>
            <a:off x="457200" y="1031857"/>
            <a:ext cx="8077200" cy="533400"/>
          </a:xfrm>
          <a:prstGeom prst="rect">
            <a:avLst/>
          </a:prstGeom>
        </p:spPr>
        <p:txBody>
          <a:bodyPr lIns="0"/>
          <a:lstStyle>
            <a:lvl1pPr>
              <a:defRPr sz="2200">
                <a:solidFill>
                  <a:srgbClr val="063161"/>
                </a:solidFill>
                <a:latin typeface="Georgia" panose="02040502050405020303" pitchFamily="18" charset="0"/>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endParaRPr lang="en-US"/>
          </a:p>
        </p:txBody>
      </p:sp>
      <p:sp>
        <p:nvSpPr>
          <p:cNvPr id="25" name="Text Placeholder 22"/>
          <p:cNvSpPr>
            <a:spLocks noGrp="1"/>
          </p:cNvSpPr>
          <p:nvPr>
            <p:ph type="body" sz="quarter" idx="13" hasCustomPrompt="1"/>
          </p:nvPr>
        </p:nvSpPr>
        <p:spPr>
          <a:xfrm>
            <a:off x="6629400" y="1831957"/>
            <a:ext cx="5105400" cy="533400"/>
          </a:xfrm>
          <a:prstGeom prst="rect">
            <a:avLst/>
          </a:prstGeom>
        </p:spPr>
        <p:txBody>
          <a:bodyPr lIns="0"/>
          <a:lstStyle>
            <a:lvl1pPr marL="0" indent="0">
              <a:buClr>
                <a:srgbClr val="FF545F"/>
              </a:buClr>
              <a:buFont typeface="Arial" panose="020B0604020202020204" pitchFamily="34" charset="0"/>
              <a:buNone/>
              <a:defRPr sz="2000">
                <a:solidFill>
                  <a:schemeClr val="accent1"/>
                </a:solidFill>
                <a:latin typeface="Georgia" panose="02040502050405020303" pitchFamily="18" charset="0"/>
              </a:defRPr>
            </a:lvl1pPr>
          </a:lstStyle>
          <a:p>
            <a:pPr lvl="0"/>
            <a:r>
              <a:rPr lang="en-US"/>
              <a:t>Lorem ipsum dolor sit </a:t>
            </a:r>
            <a:r>
              <a:rPr lang="en-US" err="1"/>
              <a:t>amet</a:t>
            </a:r>
            <a:r>
              <a:rPr lang="en-US"/>
              <a:t>, </a:t>
            </a:r>
            <a:r>
              <a:rPr lang="en-US" err="1"/>
              <a:t>consectetur</a:t>
            </a:r>
            <a:endParaRPr lang="en-US"/>
          </a:p>
        </p:txBody>
      </p:sp>
      <p:sp>
        <p:nvSpPr>
          <p:cNvPr id="3" name="Picture Placeholder 2"/>
          <p:cNvSpPr>
            <a:spLocks noGrp="1"/>
          </p:cNvSpPr>
          <p:nvPr>
            <p:ph type="pic" sz="quarter" idx="14"/>
          </p:nvPr>
        </p:nvSpPr>
        <p:spPr>
          <a:xfrm>
            <a:off x="457200" y="1846471"/>
            <a:ext cx="6019800" cy="3962400"/>
          </a:xfrm>
          <a:prstGeom prst="rect">
            <a:avLst/>
          </a:prstGeom>
        </p:spPr>
        <p:txBody>
          <a:bodyPr/>
          <a:lstStyle>
            <a:lvl1pPr>
              <a:defRPr>
                <a:solidFill>
                  <a:schemeClr val="accent3"/>
                </a:solidFill>
              </a:defRPr>
            </a:lvl1pPr>
          </a:lstStyle>
          <a:p>
            <a:r>
              <a:rPr lang="en-US"/>
              <a:t>Click icon to add picture</a:t>
            </a:r>
            <a:endParaRPr lang="en-IN"/>
          </a:p>
        </p:txBody>
      </p:sp>
      <p:sp>
        <p:nvSpPr>
          <p:cNvPr id="22" name="Text Placeholder 22"/>
          <p:cNvSpPr>
            <a:spLocks noGrp="1"/>
          </p:cNvSpPr>
          <p:nvPr>
            <p:ph type="body" sz="quarter" idx="15" hasCustomPrompt="1"/>
          </p:nvPr>
        </p:nvSpPr>
        <p:spPr>
          <a:xfrm>
            <a:off x="6629400" y="2365357"/>
            <a:ext cx="5105400" cy="3429000"/>
          </a:xfrm>
          <a:prstGeom prst="rect">
            <a:avLst/>
          </a:prstGeom>
        </p:spPr>
        <p:txBody>
          <a:bodyPr lIns="0"/>
          <a:lstStyle>
            <a:lvl1pPr marL="0" indent="0">
              <a:buClr>
                <a:srgbClr val="FF545F"/>
              </a:buClr>
              <a:buFont typeface="Arial" panose="020B0604020202020204" pitchFamily="34" charset="0"/>
              <a:buNone/>
              <a:defRPr sz="1600">
                <a:solidFill>
                  <a:schemeClr val="tx1"/>
                </a:solidFill>
                <a:latin typeface="Georgia" panose="02040502050405020303" pitchFamily="18" charset="0"/>
              </a:defRPr>
            </a:lvl1pPr>
            <a:lvl2pPr>
              <a:defRPr sz="1400">
                <a:solidFill>
                  <a:srgbClr val="073262"/>
                </a:solidFill>
              </a:defRPr>
            </a:lvl2pPr>
            <a:lvl3pPr>
              <a:defRPr sz="1200">
                <a:solidFill>
                  <a:srgbClr val="073262"/>
                </a:solidFill>
              </a:defRPr>
            </a:lvl3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a:t>
            </a:r>
            <a:r>
              <a:rPr lang="en-US" err="1"/>
              <a:t>dolore</a:t>
            </a:r>
            <a:r>
              <a:rPr lang="en-US"/>
              <a:t>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a:t>
            </a:r>
            <a:r>
              <a:rPr lang="en-US" err="1"/>
              <a:t>Sed</a:t>
            </a:r>
            <a:r>
              <a:rPr lang="en-US"/>
              <a:t> </a:t>
            </a:r>
            <a:r>
              <a:rPr lang="en-US" err="1"/>
              <a:t>ut</a:t>
            </a:r>
            <a:r>
              <a:rPr lang="en-US"/>
              <a:t> </a:t>
            </a:r>
            <a:r>
              <a:rPr lang="en-US" err="1"/>
              <a:t>perspiciatis</a:t>
            </a:r>
            <a:r>
              <a:rPr lang="en-US"/>
              <a:t> </a:t>
            </a:r>
            <a:r>
              <a:rPr lang="en-US" err="1"/>
              <a:t>unde</a:t>
            </a:r>
            <a:r>
              <a:rPr lang="en-US"/>
              <a:t> </a:t>
            </a:r>
            <a:r>
              <a:rPr lang="en-US" err="1"/>
              <a:t>omnis</a:t>
            </a:r>
            <a:r>
              <a:rPr lang="en-US"/>
              <a:t> </a:t>
            </a:r>
            <a:r>
              <a:rPr lang="en-US" err="1"/>
              <a:t>iste</a:t>
            </a:r>
            <a:r>
              <a:rPr lang="en-US"/>
              <a:t> </a:t>
            </a:r>
            <a:r>
              <a:rPr lang="en-US" err="1"/>
              <a:t>natus</a:t>
            </a:r>
            <a:r>
              <a:rPr lang="en-US"/>
              <a:t> error sit </a:t>
            </a:r>
            <a:r>
              <a:rPr lang="en-US" err="1"/>
              <a:t>voluptatem</a:t>
            </a:r>
            <a:r>
              <a:rPr lang="en-US"/>
              <a:t> </a:t>
            </a:r>
            <a:r>
              <a:rPr lang="en-US" err="1"/>
              <a:t>accusantium</a:t>
            </a:r>
            <a:r>
              <a:rPr lang="en-US"/>
              <a:t> </a:t>
            </a:r>
            <a:r>
              <a:rPr lang="en-US" err="1"/>
              <a:t>doloremque</a:t>
            </a:r>
            <a:r>
              <a:rPr lang="en-US"/>
              <a:t> </a:t>
            </a:r>
            <a:r>
              <a:rPr lang="en-US" err="1"/>
              <a:t>laudantium</a:t>
            </a:r>
            <a:r>
              <a:rPr lang="en-US"/>
              <a:t>, </a:t>
            </a:r>
            <a:r>
              <a:rPr lang="en-US" err="1"/>
              <a:t>totam</a:t>
            </a:r>
            <a:r>
              <a:rPr lang="en-US"/>
              <a:t> rem </a:t>
            </a:r>
            <a:r>
              <a:rPr lang="en-US" err="1"/>
              <a:t>aperiam</a:t>
            </a:r>
            <a:r>
              <a:rPr lang="en-US"/>
              <a:t>, </a:t>
            </a:r>
            <a:r>
              <a:rPr lang="en-US" err="1"/>
              <a:t>eaque</a:t>
            </a:r>
            <a:r>
              <a:rPr lang="en-US"/>
              <a:t> </a:t>
            </a:r>
            <a:r>
              <a:rPr lang="en-US" err="1"/>
              <a:t>ipsa</a:t>
            </a:r>
            <a:r>
              <a:rPr lang="en-US"/>
              <a:t> quae ab </a:t>
            </a:r>
            <a:r>
              <a:rPr lang="en-US" err="1"/>
              <a:t>illo</a:t>
            </a:r>
            <a:r>
              <a:rPr lang="en-US"/>
              <a:t> </a:t>
            </a:r>
            <a:r>
              <a:rPr lang="en-US" err="1"/>
              <a:t>inventore</a:t>
            </a:r>
            <a:r>
              <a:rPr lang="en-US"/>
              <a:t> </a:t>
            </a:r>
            <a:r>
              <a:rPr lang="en-US" err="1"/>
              <a:t>veritatis</a:t>
            </a:r>
            <a:r>
              <a:rPr lang="en-US"/>
              <a:t> et quasi </a:t>
            </a:r>
            <a:r>
              <a:rPr lang="en-US" err="1"/>
              <a:t>architecto</a:t>
            </a:r>
            <a:r>
              <a:rPr lang="en-US"/>
              <a:t> </a:t>
            </a:r>
            <a:r>
              <a:rPr lang="en-US" err="1"/>
              <a:t>beatae</a:t>
            </a:r>
            <a:r>
              <a:rPr lang="en-US"/>
              <a:t> vitae dicta </a:t>
            </a:r>
            <a:r>
              <a:rPr lang="en-US" err="1"/>
              <a:t>sunt</a:t>
            </a:r>
            <a:r>
              <a:rPr lang="en-US"/>
              <a:t> </a:t>
            </a:r>
            <a:r>
              <a:rPr lang="en-US" err="1"/>
              <a:t>explicabo</a:t>
            </a:r>
            <a:r>
              <a:rPr lang="en-US"/>
              <a:t>.</a:t>
            </a:r>
          </a:p>
        </p:txBody>
      </p:sp>
      <p:sp>
        <p:nvSpPr>
          <p:cNvPr id="23" name="Slide Number Placeholder 5"/>
          <p:cNvSpPr txBox="1">
            <a:spLocks/>
          </p:cNvSpPr>
          <p:nvPr/>
        </p:nvSpPr>
        <p:spPr>
          <a:xfrm>
            <a:off x="464594" y="6546567"/>
            <a:ext cx="682256" cy="215444"/>
          </a:xfrm>
          <a:prstGeom prst="rect">
            <a:avLst/>
          </a:prstGeom>
        </p:spPr>
        <p:txBody>
          <a:bodyPr lIns="0" tIns="0" rIns="0" bIns="0" anchor="ctr">
            <a:noAutofit/>
          </a:bodyPr>
          <a:lstStyle>
            <a:defPPr>
              <a:defRPr lang="en-US"/>
            </a:defPPr>
            <a:lvl1pPr marL="0" algn="l" defTabSz="914400" rtl="0" eaLnBrk="1" latinLnBrk="0" hangingPunct="1">
              <a:defRPr sz="800" kern="1200">
                <a:solidFill>
                  <a:srgbClr val="053061"/>
                </a:solidFill>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A285110E-A93C-E24B-BA01-8EFF0EF70079}" type="slidenum">
              <a:rPr kumimoji="0" lang="en-US" sz="800" b="1" i="0" u="none" strike="noStrike" kern="1200" cap="none" spc="0" normalizeH="0" baseline="0" noProof="0" smtClean="0">
                <a:ln>
                  <a:noFill/>
                </a:ln>
                <a:solidFill>
                  <a:srgbClr val="073262"/>
                </a:solidFill>
                <a:effectLst/>
                <a:uLnTx/>
                <a:uFillTx/>
                <a:latin typeface="Georgia"/>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800" b="1" i="0" u="none" strike="noStrike" kern="1200" cap="none" spc="0" normalizeH="0" baseline="0" noProof="0">
              <a:ln>
                <a:noFill/>
              </a:ln>
              <a:solidFill>
                <a:srgbClr val="073262"/>
              </a:solidFill>
              <a:effectLst/>
              <a:uLnTx/>
              <a:uFillTx/>
              <a:latin typeface="Georgia"/>
            </a:endParaRPr>
          </a:p>
        </p:txBody>
      </p:sp>
      <p:sp>
        <p:nvSpPr>
          <p:cNvPr id="24" name="TextBox 23"/>
          <p:cNvSpPr txBox="1"/>
          <p:nvPr/>
        </p:nvSpPr>
        <p:spPr>
          <a:xfrm>
            <a:off x="805722" y="6546567"/>
            <a:ext cx="2361408" cy="215444"/>
          </a:xfrm>
          <a:prstGeom prst="rect">
            <a:avLst/>
          </a:prstGeom>
          <a:noFill/>
        </p:spPr>
        <p:txBody>
          <a:bodyPr wrap="square" lIns="0" tIns="0" rIns="0" b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73262"/>
                </a:solidFill>
                <a:effectLst/>
                <a:uLnTx/>
                <a:uFillTx/>
                <a:latin typeface="Georgia"/>
                <a:ea typeface="Georgia" charset="0"/>
                <a:cs typeface="Georgia" charset="0"/>
              </a:rPr>
              <a:t>© 2019 Copyright Genpact. All Rights Reserved.</a:t>
            </a:r>
          </a:p>
        </p:txBody>
      </p:sp>
      <p:pic>
        <p:nvPicPr>
          <p:cNvPr id="11"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894219" y="6463445"/>
            <a:ext cx="838200" cy="308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30011153"/>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p:cSld name="Content and Picture 1">
    <p:spTree>
      <p:nvGrpSpPr>
        <p:cNvPr id="1" name=""/>
        <p:cNvGrpSpPr/>
        <p:nvPr/>
      </p:nvGrpSpPr>
      <p:grpSpPr>
        <a:xfrm>
          <a:off x="0" y="0"/>
          <a:ext cx="0" cy="0"/>
          <a:chOff x="0" y="0"/>
          <a:chExt cx="0" cy="0"/>
        </a:xfrm>
      </p:grpSpPr>
      <p:sp>
        <p:nvSpPr>
          <p:cNvPr id="9" name="Text Placeholder 22"/>
          <p:cNvSpPr>
            <a:spLocks noGrp="1"/>
          </p:cNvSpPr>
          <p:nvPr>
            <p:ph type="body" sz="quarter" idx="11" hasCustomPrompt="1"/>
          </p:nvPr>
        </p:nvSpPr>
        <p:spPr>
          <a:xfrm>
            <a:off x="457200" y="460357"/>
            <a:ext cx="5943600" cy="533400"/>
          </a:xfrm>
          <a:prstGeom prst="rect">
            <a:avLst/>
          </a:prstGeom>
        </p:spPr>
        <p:txBody>
          <a:bodyPr lIns="0"/>
          <a:lstStyle>
            <a:lvl1pPr>
              <a:defRPr sz="3000">
                <a:solidFill>
                  <a:srgbClr val="063161"/>
                </a:solidFill>
                <a:latin typeface="Georgia" panose="02040502050405020303" pitchFamily="18" charset="0"/>
              </a:defRPr>
            </a:lvl1pPr>
          </a:lstStyle>
          <a:p>
            <a:pPr lvl="0"/>
            <a:r>
              <a:rPr lang="en-IN"/>
              <a:t>Content slide title goes here</a:t>
            </a:r>
            <a:endParaRPr lang="en-US"/>
          </a:p>
        </p:txBody>
      </p:sp>
      <p:sp>
        <p:nvSpPr>
          <p:cNvPr id="10" name="Text Placeholder 22"/>
          <p:cNvSpPr>
            <a:spLocks noGrp="1"/>
          </p:cNvSpPr>
          <p:nvPr>
            <p:ph type="body" sz="quarter" idx="12" hasCustomPrompt="1"/>
          </p:nvPr>
        </p:nvSpPr>
        <p:spPr>
          <a:xfrm>
            <a:off x="457200" y="1031857"/>
            <a:ext cx="10435834" cy="533400"/>
          </a:xfrm>
          <a:prstGeom prst="rect">
            <a:avLst/>
          </a:prstGeom>
        </p:spPr>
        <p:txBody>
          <a:bodyPr lIns="0"/>
          <a:lstStyle>
            <a:lvl1pPr>
              <a:defRPr sz="2200">
                <a:solidFill>
                  <a:srgbClr val="063161"/>
                </a:solidFill>
                <a:latin typeface="Georgia" panose="02040502050405020303" pitchFamily="18" charset="0"/>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endParaRPr lang="en-US"/>
          </a:p>
        </p:txBody>
      </p:sp>
      <p:sp>
        <p:nvSpPr>
          <p:cNvPr id="25" name="Text Placeholder 22"/>
          <p:cNvSpPr>
            <a:spLocks noGrp="1"/>
          </p:cNvSpPr>
          <p:nvPr>
            <p:ph type="body" sz="quarter" idx="13" hasCustomPrompt="1"/>
          </p:nvPr>
        </p:nvSpPr>
        <p:spPr>
          <a:xfrm>
            <a:off x="457200" y="1831957"/>
            <a:ext cx="5105400" cy="533400"/>
          </a:xfrm>
          <a:prstGeom prst="rect">
            <a:avLst/>
          </a:prstGeom>
        </p:spPr>
        <p:txBody>
          <a:bodyPr lIns="0"/>
          <a:lstStyle>
            <a:lvl1pPr marL="0" indent="0">
              <a:buClr>
                <a:srgbClr val="FF545F"/>
              </a:buClr>
              <a:buFont typeface="Arial" panose="020B0604020202020204" pitchFamily="34" charset="0"/>
              <a:buNone/>
              <a:defRPr sz="2000">
                <a:solidFill>
                  <a:schemeClr val="accent1"/>
                </a:solidFill>
                <a:latin typeface="Georgia" panose="02040502050405020303" pitchFamily="18" charset="0"/>
              </a:defRPr>
            </a:lvl1pPr>
          </a:lstStyle>
          <a:p>
            <a:pPr lvl="0"/>
            <a:r>
              <a:rPr lang="en-US"/>
              <a:t>Lorem ipsum dolor sit </a:t>
            </a:r>
            <a:r>
              <a:rPr lang="en-US" err="1"/>
              <a:t>amet</a:t>
            </a:r>
            <a:r>
              <a:rPr lang="en-US"/>
              <a:t>, </a:t>
            </a:r>
            <a:r>
              <a:rPr lang="en-US" err="1"/>
              <a:t>consectetur</a:t>
            </a:r>
            <a:endParaRPr lang="en-US"/>
          </a:p>
        </p:txBody>
      </p:sp>
      <p:sp>
        <p:nvSpPr>
          <p:cNvPr id="3" name="Picture Placeholder 2"/>
          <p:cNvSpPr>
            <a:spLocks noGrp="1"/>
          </p:cNvSpPr>
          <p:nvPr>
            <p:ph type="pic" sz="quarter" idx="14"/>
          </p:nvPr>
        </p:nvSpPr>
        <p:spPr>
          <a:xfrm>
            <a:off x="5715000" y="1831957"/>
            <a:ext cx="6019800" cy="3962400"/>
          </a:xfrm>
          <a:prstGeom prst="rect">
            <a:avLst/>
          </a:prstGeom>
        </p:spPr>
        <p:txBody>
          <a:bodyPr/>
          <a:lstStyle>
            <a:lvl1pPr>
              <a:defRPr>
                <a:solidFill>
                  <a:schemeClr val="accent3"/>
                </a:solidFill>
              </a:defRPr>
            </a:lvl1pPr>
          </a:lstStyle>
          <a:p>
            <a:r>
              <a:rPr lang="en-US"/>
              <a:t>Click icon to add picture</a:t>
            </a:r>
            <a:endParaRPr lang="en-IN"/>
          </a:p>
        </p:txBody>
      </p:sp>
      <p:sp>
        <p:nvSpPr>
          <p:cNvPr id="22" name="Text Placeholder 22"/>
          <p:cNvSpPr>
            <a:spLocks noGrp="1"/>
          </p:cNvSpPr>
          <p:nvPr>
            <p:ph type="body" sz="quarter" idx="15" hasCustomPrompt="1"/>
          </p:nvPr>
        </p:nvSpPr>
        <p:spPr>
          <a:xfrm>
            <a:off x="457200" y="2365357"/>
            <a:ext cx="5105400" cy="3429000"/>
          </a:xfrm>
          <a:prstGeom prst="rect">
            <a:avLst/>
          </a:prstGeom>
        </p:spPr>
        <p:txBody>
          <a:bodyPr lIns="0"/>
          <a:lstStyle>
            <a:lvl1pPr marL="0" indent="0">
              <a:buClr>
                <a:srgbClr val="FF545F"/>
              </a:buClr>
              <a:buFont typeface="Arial" panose="020B0604020202020204" pitchFamily="34" charset="0"/>
              <a:buNone/>
              <a:defRPr sz="1600">
                <a:solidFill>
                  <a:srgbClr val="063161"/>
                </a:solidFill>
                <a:latin typeface="Georgia" panose="02040502050405020303" pitchFamily="18" charset="0"/>
              </a:defRPr>
            </a:lvl1pPr>
            <a:lvl2pPr>
              <a:defRPr sz="1400">
                <a:solidFill>
                  <a:srgbClr val="073262"/>
                </a:solidFill>
              </a:defRPr>
            </a:lvl2pPr>
            <a:lvl3pPr>
              <a:defRPr sz="1200">
                <a:solidFill>
                  <a:srgbClr val="073262"/>
                </a:solidFill>
              </a:defRPr>
            </a:lvl3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a:t>
            </a:r>
            <a:r>
              <a:rPr lang="en-US" err="1"/>
              <a:t>dolore</a:t>
            </a:r>
            <a:r>
              <a:rPr lang="en-US"/>
              <a:t>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a:t>
            </a:r>
            <a:r>
              <a:rPr lang="en-US" err="1"/>
              <a:t>Sed</a:t>
            </a:r>
            <a:r>
              <a:rPr lang="en-US"/>
              <a:t> </a:t>
            </a:r>
            <a:r>
              <a:rPr lang="en-US" err="1"/>
              <a:t>ut</a:t>
            </a:r>
            <a:r>
              <a:rPr lang="en-US"/>
              <a:t> </a:t>
            </a:r>
            <a:r>
              <a:rPr lang="en-US" err="1"/>
              <a:t>perspiciatis</a:t>
            </a:r>
            <a:r>
              <a:rPr lang="en-US"/>
              <a:t> </a:t>
            </a:r>
            <a:r>
              <a:rPr lang="en-US" err="1"/>
              <a:t>unde</a:t>
            </a:r>
            <a:r>
              <a:rPr lang="en-US"/>
              <a:t> </a:t>
            </a:r>
            <a:r>
              <a:rPr lang="en-US" err="1"/>
              <a:t>omnis</a:t>
            </a:r>
            <a:r>
              <a:rPr lang="en-US"/>
              <a:t> </a:t>
            </a:r>
            <a:r>
              <a:rPr lang="en-US" err="1"/>
              <a:t>iste</a:t>
            </a:r>
            <a:r>
              <a:rPr lang="en-US"/>
              <a:t> </a:t>
            </a:r>
            <a:r>
              <a:rPr lang="en-US" err="1"/>
              <a:t>natus</a:t>
            </a:r>
            <a:r>
              <a:rPr lang="en-US"/>
              <a:t> error sit </a:t>
            </a:r>
            <a:r>
              <a:rPr lang="en-US" err="1"/>
              <a:t>voluptatem</a:t>
            </a:r>
            <a:r>
              <a:rPr lang="en-US"/>
              <a:t> </a:t>
            </a:r>
            <a:r>
              <a:rPr lang="en-US" err="1"/>
              <a:t>accusantium</a:t>
            </a:r>
            <a:r>
              <a:rPr lang="en-US"/>
              <a:t> </a:t>
            </a:r>
            <a:r>
              <a:rPr lang="en-US" err="1"/>
              <a:t>doloremque</a:t>
            </a:r>
            <a:r>
              <a:rPr lang="en-US"/>
              <a:t> </a:t>
            </a:r>
            <a:r>
              <a:rPr lang="en-US" err="1"/>
              <a:t>laudantium</a:t>
            </a:r>
            <a:r>
              <a:rPr lang="en-US"/>
              <a:t>, </a:t>
            </a:r>
            <a:r>
              <a:rPr lang="en-US" err="1"/>
              <a:t>totam</a:t>
            </a:r>
            <a:r>
              <a:rPr lang="en-US"/>
              <a:t> rem </a:t>
            </a:r>
            <a:r>
              <a:rPr lang="en-US" err="1"/>
              <a:t>aperiam</a:t>
            </a:r>
            <a:r>
              <a:rPr lang="en-US"/>
              <a:t>, </a:t>
            </a:r>
            <a:r>
              <a:rPr lang="en-US" err="1"/>
              <a:t>eaque</a:t>
            </a:r>
            <a:r>
              <a:rPr lang="en-US"/>
              <a:t> </a:t>
            </a:r>
            <a:r>
              <a:rPr lang="en-US" err="1"/>
              <a:t>ipsa</a:t>
            </a:r>
            <a:r>
              <a:rPr lang="en-US"/>
              <a:t> quae ab </a:t>
            </a:r>
            <a:r>
              <a:rPr lang="en-US" err="1"/>
              <a:t>illo</a:t>
            </a:r>
            <a:r>
              <a:rPr lang="en-US"/>
              <a:t> </a:t>
            </a:r>
            <a:r>
              <a:rPr lang="en-US" err="1"/>
              <a:t>inventore</a:t>
            </a:r>
            <a:r>
              <a:rPr lang="en-US"/>
              <a:t> </a:t>
            </a:r>
            <a:r>
              <a:rPr lang="en-US" err="1"/>
              <a:t>veritatis</a:t>
            </a:r>
            <a:r>
              <a:rPr lang="en-US"/>
              <a:t> et quasi </a:t>
            </a:r>
            <a:r>
              <a:rPr lang="en-US" err="1"/>
              <a:t>architecto</a:t>
            </a:r>
            <a:r>
              <a:rPr lang="en-US"/>
              <a:t> </a:t>
            </a:r>
            <a:r>
              <a:rPr lang="en-US" err="1"/>
              <a:t>beatae</a:t>
            </a:r>
            <a:r>
              <a:rPr lang="en-US"/>
              <a:t> vitae dicta </a:t>
            </a:r>
            <a:r>
              <a:rPr lang="en-US" err="1"/>
              <a:t>sunt</a:t>
            </a:r>
            <a:r>
              <a:rPr lang="en-US"/>
              <a:t> </a:t>
            </a:r>
            <a:r>
              <a:rPr lang="en-US" err="1"/>
              <a:t>explicabo</a:t>
            </a:r>
            <a:r>
              <a:rPr lang="en-US"/>
              <a:t>.</a:t>
            </a:r>
          </a:p>
        </p:txBody>
      </p:sp>
      <p:sp>
        <p:nvSpPr>
          <p:cNvPr id="14" name="Slide Number Placeholder 5"/>
          <p:cNvSpPr txBox="1">
            <a:spLocks/>
          </p:cNvSpPr>
          <p:nvPr/>
        </p:nvSpPr>
        <p:spPr>
          <a:xfrm>
            <a:off x="464594" y="6546567"/>
            <a:ext cx="682256" cy="215444"/>
          </a:xfrm>
          <a:prstGeom prst="rect">
            <a:avLst/>
          </a:prstGeom>
        </p:spPr>
        <p:txBody>
          <a:bodyPr lIns="0" tIns="0" rIns="0" bIns="0" anchor="ctr">
            <a:noAutofit/>
          </a:bodyPr>
          <a:lstStyle>
            <a:defPPr>
              <a:defRPr lang="en-US"/>
            </a:defPPr>
            <a:lvl1pPr marL="0" algn="l" defTabSz="914400" rtl="0" eaLnBrk="1" latinLnBrk="0" hangingPunct="1">
              <a:defRPr sz="800" kern="1200">
                <a:solidFill>
                  <a:srgbClr val="053061"/>
                </a:solidFill>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A285110E-A93C-E24B-BA01-8EFF0EF70079}" type="slidenum">
              <a:rPr kumimoji="0" lang="en-US" sz="800" b="1" i="0" u="none" strike="noStrike" kern="1200" cap="none" spc="0" normalizeH="0" baseline="0" noProof="0" smtClean="0">
                <a:ln>
                  <a:noFill/>
                </a:ln>
                <a:solidFill>
                  <a:srgbClr val="073262"/>
                </a:solidFill>
                <a:effectLst/>
                <a:uLnTx/>
                <a:uFillTx/>
                <a:latin typeface="Georgia"/>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800" b="1" i="0" u="none" strike="noStrike" kern="1200" cap="none" spc="0" normalizeH="0" baseline="0" noProof="0">
              <a:ln>
                <a:noFill/>
              </a:ln>
              <a:solidFill>
                <a:srgbClr val="073262"/>
              </a:solidFill>
              <a:effectLst/>
              <a:uLnTx/>
              <a:uFillTx/>
              <a:latin typeface="Georgia"/>
            </a:endParaRPr>
          </a:p>
        </p:txBody>
      </p:sp>
      <p:sp>
        <p:nvSpPr>
          <p:cNvPr id="15" name="TextBox 14"/>
          <p:cNvSpPr txBox="1"/>
          <p:nvPr/>
        </p:nvSpPr>
        <p:spPr>
          <a:xfrm>
            <a:off x="805722" y="6546567"/>
            <a:ext cx="2361408" cy="215444"/>
          </a:xfrm>
          <a:prstGeom prst="rect">
            <a:avLst/>
          </a:prstGeom>
          <a:noFill/>
        </p:spPr>
        <p:txBody>
          <a:bodyPr wrap="square" lIns="0" tIns="0" rIns="0" b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73262"/>
                </a:solidFill>
                <a:effectLst/>
                <a:uLnTx/>
                <a:uFillTx/>
                <a:latin typeface="Georgia"/>
                <a:ea typeface="Georgia" charset="0"/>
                <a:cs typeface="Georgia" charset="0"/>
              </a:rPr>
              <a:t>© 2019 Copyright Genpact. All Rights Reserved.</a:t>
            </a:r>
          </a:p>
        </p:txBody>
      </p:sp>
      <p:pic>
        <p:nvPicPr>
          <p:cNvPr id="11"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894219" y="6463445"/>
            <a:ext cx="838200" cy="308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96649079"/>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p:cSld name="Picture with Content 3 Column">
    <p:spTree>
      <p:nvGrpSpPr>
        <p:cNvPr id="1" name=""/>
        <p:cNvGrpSpPr/>
        <p:nvPr/>
      </p:nvGrpSpPr>
      <p:grpSpPr>
        <a:xfrm>
          <a:off x="0" y="0"/>
          <a:ext cx="0" cy="0"/>
          <a:chOff x="0" y="0"/>
          <a:chExt cx="0" cy="0"/>
        </a:xfrm>
      </p:grpSpPr>
      <p:sp>
        <p:nvSpPr>
          <p:cNvPr id="9" name="Text Placeholder 22"/>
          <p:cNvSpPr>
            <a:spLocks noGrp="1"/>
          </p:cNvSpPr>
          <p:nvPr>
            <p:ph type="body" sz="quarter" idx="11" hasCustomPrompt="1"/>
          </p:nvPr>
        </p:nvSpPr>
        <p:spPr>
          <a:xfrm>
            <a:off x="457200" y="460357"/>
            <a:ext cx="6248400" cy="533400"/>
          </a:xfrm>
          <a:prstGeom prst="rect">
            <a:avLst/>
          </a:prstGeom>
        </p:spPr>
        <p:txBody>
          <a:bodyPr lIns="0"/>
          <a:lstStyle>
            <a:lvl1pPr>
              <a:defRPr sz="3000">
                <a:solidFill>
                  <a:srgbClr val="063161"/>
                </a:solidFill>
                <a:latin typeface="Georgia" panose="02040502050405020303" pitchFamily="18" charset="0"/>
              </a:defRPr>
            </a:lvl1pPr>
          </a:lstStyle>
          <a:p>
            <a:pPr lvl="0"/>
            <a:r>
              <a:rPr lang="en-IN"/>
              <a:t>Content slide title goes here</a:t>
            </a:r>
            <a:endParaRPr lang="en-US"/>
          </a:p>
        </p:txBody>
      </p:sp>
      <p:sp>
        <p:nvSpPr>
          <p:cNvPr id="10" name="Text Placeholder 22"/>
          <p:cNvSpPr>
            <a:spLocks noGrp="1"/>
          </p:cNvSpPr>
          <p:nvPr>
            <p:ph type="body" sz="quarter" idx="12" hasCustomPrompt="1"/>
          </p:nvPr>
        </p:nvSpPr>
        <p:spPr>
          <a:xfrm>
            <a:off x="457200" y="1031857"/>
            <a:ext cx="9296400" cy="533400"/>
          </a:xfrm>
          <a:prstGeom prst="rect">
            <a:avLst/>
          </a:prstGeom>
        </p:spPr>
        <p:txBody>
          <a:bodyPr lIns="0"/>
          <a:lstStyle>
            <a:lvl1pPr>
              <a:defRPr sz="2200">
                <a:solidFill>
                  <a:srgbClr val="063161"/>
                </a:solidFill>
                <a:latin typeface="Georgia" panose="02040502050405020303" pitchFamily="18" charset="0"/>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endParaRPr lang="en-US"/>
          </a:p>
        </p:txBody>
      </p:sp>
      <p:sp>
        <p:nvSpPr>
          <p:cNvPr id="25" name="Text Placeholder 22"/>
          <p:cNvSpPr>
            <a:spLocks noGrp="1"/>
          </p:cNvSpPr>
          <p:nvPr>
            <p:ph type="body" sz="quarter" idx="13" hasCustomPrompt="1"/>
          </p:nvPr>
        </p:nvSpPr>
        <p:spPr>
          <a:xfrm>
            <a:off x="457200" y="4029980"/>
            <a:ext cx="3505200" cy="534553"/>
          </a:xfrm>
          <a:prstGeom prst="rect">
            <a:avLst/>
          </a:prstGeom>
        </p:spPr>
        <p:txBody>
          <a:bodyPr lIns="0"/>
          <a:lstStyle>
            <a:lvl1pPr marL="0" indent="0">
              <a:buClr>
                <a:srgbClr val="FF545F"/>
              </a:buClr>
              <a:buFont typeface="Arial" panose="020B0604020202020204" pitchFamily="34" charset="0"/>
              <a:buNone/>
              <a:defRPr sz="1800">
                <a:solidFill>
                  <a:schemeClr val="accent1"/>
                </a:solidFill>
                <a:latin typeface="Georgia" panose="02040502050405020303" pitchFamily="18" charset="0"/>
              </a:defRPr>
            </a:lvl1pPr>
          </a:lstStyle>
          <a:p>
            <a:pPr lvl="0"/>
            <a:r>
              <a:rPr lang="en-US"/>
              <a:t>Lorem ipsum dolor sit </a:t>
            </a:r>
            <a:r>
              <a:rPr lang="en-US" err="1"/>
              <a:t>amet</a:t>
            </a:r>
            <a:endParaRPr lang="en-US"/>
          </a:p>
        </p:txBody>
      </p:sp>
      <p:sp>
        <p:nvSpPr>
          <p:cNvPr id="3" name="Picture Placeholder 2"/>
          <p:cNvSpPr>
            <a:spLocks noGrp="1"/>
          </p:cNvSpPr>
          <p:nvPr>
            <p:ph type="pic" sz="quarter" idx="14"/>
          </p:nvPr>
        </p:nvSpPr>
        <p:spPr>
          <a:xfrm>
            <a:off x="464594" y="1827647"/>
            <a:ext cx="3497806" cy="2058553"/>
          </a:xfrm>
          <a:prstGeom prst="rect">
            <a:avLst/>
          </a:prstGeom>
        </p:spPr>
        <p:txBody>
          <a:bodyPr/>
          <a:lstStyle>
            <a:lvl1pPr>
              <a:defRPr>
                <a:solidFill>
                  <a:schemeClr val="accent3"/>
                </a:solidFill>
              </a:defRPr>
            </a:lvl1pPr>
          </a:lstStyle>
          <a:p>
            <a:r>
              <a:rPr lang="en-US"/>
              <a:t>Click icon to add picture</a:t>
            </a:r>
            <a:endParaRPr lang="en-IN"/>
          </a:p>
        </p:txBody>
      </p:sp>
      <p:sp>
        <p:nvSpPr>
          <p:cNvPr id="22" name="Text Placeholder 22"/>
          <p:cNvSpPr>
            <a:spLocks noGrp="1"/>
          </p:cNvSpPr>
          <p:nvPr>
            <p:ph type="body" sz="quarter" idx="15" hasCustomPrompt="1"/>
          </p:nvPr>
        </p:nvSpPr>
        <p:spPr>
          <a:xfrm>
            <a:off x="457200" y="4564533"/>
            <a:ext cx="3505200" cy="1749124"/>
          </a:xfrm>
          <a:prstGeom prst="rect">
            <a:avLst/>
          </a:prstGeom>
        </p:spPr>
        <p:txBody>
          <a:bodyPr lIns="0"/>
          <a:lstStyle>
            <a:lvl1pPr marL="0" indent="0">
              <a:buClr>
                <a:srgbClr val="FF545F"/>
              </a:buClr>
              <a:buFont typeface="Arial" panose="020B0604020202020204" pitchFamily="34" charset="0"/>
              <a:buNone/>
              <a:defRPr sz="1600">
                <a:solidFill>
                  <a:srgbClr val="063161"/>
                </a:solidFill>
                <a:latin typeface="Georgia" panose="02040502050405020303" pitchFamily="18" charset="0"/>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7" name="Slide Number Placeholder 5"/>
          <p:cNvSpPr txBox="1">
            <a:spLocks/>
          </p:cNvSpPr>
          <p:nvPr/>
        </p:nvSpPr>
        <p:spPr>
          <a:xfrm>
            <a:off x="464594" y="6546567"/>
            <a:ext cx="682256" cy="215444"/>
          </a:xfrm>
          <a:prstGeom prst="rect">
            <a:avLst/>
          </a:prstGeom>
        </p:spPr>
        <p:txBody>
          <a:bodyPr lIns="0" tIns="0" rIns="0" bIns="0" anchor="ctr">
            <a:noAutofit/>
          </a:bodyPr>
          <a:lstStyle>
            <a:defPPr>
              <a:defRPr lang="en-US"/>
            </a:defPPr>
            <a:lvl1pPr marL="0" algn="l" defTabSz="914400" rtl="0" eaLnBrk="1" latinLnBrk="0" hangingPunct="1">
              <a:defRPr sz="800" kern="1200">
                <a:solidFill>
                  <a:srgbClr val="053061"/>
                </a:solidFill>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A285110E-A93C-E24B-BA01-8EFF0EF70079}" type="slidenum">
              <a:rPr kumimoji="0" lang="en-US" sz="800" b="1" i="0" u="none" strike="noStrike" kern="1200" cap="none" spc="0" normalizeH="0" baseline="0" noProof="0" smtClean="0">
                <a:ln>
                  <a:noFill/>
                </a:ln>
                <a:solidFill>
                  <a:srgbClr val="073262"/>
                </a:solidFill>
                <a:effectLst/>
                <a:uLnTx/>
                <a:uFillTx/>
                <a:latin typeface="Georgia"/>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800" b="1" i="0" u="none" strike="noStrike" kern="1200" cap="none" spc="0" normalizeH="0" baseline="0" noProof="0">
              <a:ln>
                <a:noFill/>
              </a:ln>
              <a:solidFill>
                <a:srgbClr val="073262"/>
              </a:solidFill>
              <a:effectLst/>
              <a:uLnTx/>
              <a:uFillTx/>
              <a:latin typeface="Georgia"/>
            </a:endParaRPr>
          </a:p>
        </p:txBody>
      </p:sp>
      <p:sp>
        <p:nvSpPr>
          <p:cNvPr id="8" name="TextBox 7"/>
          <p:cNvSpPr txBox="1"/>
          <p:nvPr/>
        </p:nvSpPr>
        <p:spPr>
          <a:xfrm>
            <a:off x="805722" y="6546567"/>
            <a:ext cx="2361408" cy="215444"/>
          </a:xfrm>
          <a:prstGeom prst="rect">
            <a:avLst/>
          </a:prstGeom>
          <a:noFill/>
        </p:spPr>
        <p:txBody>
          <a:bodyPr wrap="square" lIns="0" tIns="0" rIns="0" b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73262"/>
                </a:solidFill>
                <a:effectLst/>
                <a:uLnTx/>
                <a:uFillTx/>
                <a:latin typeface="Georgia"/>
                <a:ea typeface="Georgia" charset="0"/>
                <a:cs typeface="Georgia" charset="0"/>
              </a:rPr>
              <a:t>© 2019 Copyright Genpact. All Rights Reserved.</a:t>
            </a:r>
          </a:p>
        </p:txBody>
      </p:sp>
      <p:sp>
        <p:nvSpPr>
          <p:cNvPr id="17" name="Text Placeholder 22"/>
          <p:cNvSpPr>
            <a:spLocks noGrp="1"/>
          </p:cNvSpPr>
          <p:nvPr>
            <p:ph type="body" sz="quarter" idx="16" hasCustomPrompt="1"/>
          </p:nvPr>
        </p:nvSpPr>
        <p:spPr>
          <a:xfrm>
            <a:off x="8227806" y="4029980"/>
            <a:ext cx="3505200" cy="534553"/>
          </a:xfrm>
          <a:prstGeom prst="rect">
            <a:avLst/>
          </a:prstGeom>
        </p:spPr>
        <p:txBody>
          <a:bodyPr lIns="0"/>
          <a:lstStyle>
            <a:lvl1pPr marL="0" indent="0">
              <a:buClr>
                <a:srgbClr val="FF545F"/>
              </a:buClr>
              <a:buFont typeface="Arial" panose="020B0604020202020204" pitchFamily="34" charset="0"/>
              <a:buNone/>
              <a:defRPr sz="1800">
                <a:solidFill>
                  <a:schemeClr val="accent1"/>
                </a:solidFill>
                <a:latin typeface="Georgia" panose="02040502050405020303" pitchFamily="18" charset="0"/>
              </a:defRPr>
            </a:lvl1pPr>
          </a:lstStyle>
          <a:p>
            <a:pPr lvl="0"/>
            <a:r>
              <a:rPr lang="en-US"/>
              <a:t>Lorem ipsum dolor sit </a:t>
            </a:r>
            <a:r>
              <a:rPr lang="en-US" err="1"/>
              <a:t>amet</a:t>
            </a:r>
            <a:endParaRPr lang="en-US"/>
          </a:p>
        </p:txBody>
      </p:sp>
      <p:sp>
        <p:nvSpPr>
          <p:cNvPr id="18" name="Picture Placeholder 2"/>
          <p:cNvSpPr>
            <a:spLocks noGrp="1"/>
          </p:cNvSpPr>
          <p:nvPr>
            <p:ph type="pic" sz="quarter" idx="17"/>
          </p:nvPr>
        </p:nvSpPr>
        <p:spPr>
          <a:xfrm>
            <a:off x="8235200" y="1827647"/>
            <a:ext cx="3497806" cy="2058553"/>
          </a:xfrm>
          <a:prstGeom prst="rect">
            <a:avLst/>
          </a:prstGeom>
        </p:spPr>
        <p:txBody>
          <a:bodyPr/>
          <a:lstStyle>
            <a:lvl1pPr>
              <a:defRPr>
                <a:solidFill>
                  <a:schemeClr val="accent3"/>
                </a:solidFill>
              </a:defRPr>
            </a:lvl1pPr>
          </a:lstStyle>
          <a:p>
            <a:r>
              <a:rPr lang="en-US"/>
              <a:t>Click icon to add picture</a:t>
            </a:r>
            <a:endParaRPr lang="en-IN"/>
          </a:p>
        </p:txBody>
      </p:sp>
      <p:sp>
        <p:nvSpPr>
          <p:cNvPr id="19" name="Text Placeholder 22"/>
          <p:cNvSpPr>
            <a:spLocks noGrp="1"/>
          </p:cNvSpPr>
          <p:nvPr>
            <p:ph type="body" sz="quarter" idx="18" hasCustomPrompt="1"/>
          </p:nvPr>
        </p:nvSpPr>
        <p:spPr>
          <a:xfrm>
            <a:off x="8227806" y="4564533"/>
            <a:ext cx="3505200" cy="1749124"/>
          </a:xfrm>
          <a:prstGeom prst="rect">
            <a:avLst/>
          </a:prstGeom>
        </p:spPr>
        <p:txBody>
          <a:bodyPr lIns="0"/>
          <a:lstStyle>
            <a:lvl1pPr marL="0" indent="0">
              <a:buClr>
                <a:srgbClr val="FF545F"/>
              </a:buClr>
              <a:buFont typeface="Arial" panose="020B0604020202020204" pitchFamily="34" charset="0"/>
              <a:buNone/>
              <a:defRPr sz="1600">
                <a:solidFill>
                  <a:srgbClr val="063161"/>
                </a:solidFill>
                <a:latin typeface="Georgia" panose="02040502050405020303" pitchFamily="18" charset="0"/>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20" name="Text Placeholder 22"/>
          <p:cNvSpPr>
            <a:spLocks noGrp="1"/>
          </p:cNvSpPr>
          <p:nvPr>
            <p:ph type="body" sz="quarter" idx="19" hasCustomPrompt="1"/>
          </p:nvPr>
        </p:nvSpPr>
        <p:spPr>
          <a:xfrm>
            <a:off x="4331412" y="4029980"/>
            <a:ext cx="3505200" cy="534553"/>
          </a:xfrm>
          <a:prstGeom prst="rect">
            <a:avLst/>
          </a:prstGeom>
        </p:spPr>
        <p:txBody>
          <a:bodyPr lIns="0"/>
          <a:lstStyle>
            <a:lvl1pPr marL="0" indent="0">
              <a:buClr>
                <a:srgbClr val="FF545F"/>
              </a:buClr>
              <a:buFont typeface="Arial" panose="020B0604020202020204" pitchFamily="34" charset="0"/>
              <a:buNone/>
              <a:defRPr sz="1800">
                <a:solidFill>
                  <a:schemeClr val="accent1"/>
                </a:solidFill>
                <a:latin typeface="Georgia" panose="02040502050405020303" pitchFamily="18" charset="0"/>
              </a:defRPr>
            </a:lvl1pPr>
          </a:lstStyle>
          <a:p>
            <a:pPr lvl="0"/>
            <a:r>
              <a:rPr lang="en-US"/>
              <a:t>Lorem ipsum dolor sit </a:t>
            </a:r>
            <a:r>
              <a:rPr lang="en-US" err="1"/>
              <a:t>amet</a:t>
            </a:r>
            <a:endParaRPr lang="en-US"/>
          </a:p>
        </p:txBody>
      </p:sp>
      <p:sp>
        <p:nvSpPr>
          <p:cNvPr id="21" name="Picture Placeholder 2"/>
          <p:cNvSpPr>
            <a:spLocks noGrp="1"/>
          </p:cNvSpPr>
          <p:nvPr>
            <p:ph type="pic" sz="quarter" idx="20"/>
          </p:nvPr>
        </p:nvSpPr>
        <p:spPr>
          <a:xfrm>
            <a:off x="4338806" y="1827647"/>
            <a:ext cx="3497806" cy="2058553"/>
          </a:xfrm>
          <a:prstGeom prst="rect">
            <a:avLst/>
          </a:prstGeom>
        </p:spPr>
        <p:txBody>
          <a:bodyPr/>
          <a:lstStyle>
            <a:lvl1pPr>
              <a:defRPr>
                <a:solidFill>
                  <a:schemeClr val="accent3"/>
                </a:solidFill>
              </a:defRPr>
            </a:lvl1pPr>
          </a:lstStyle>
          <a:p>
            <a:r>
              <a:rPr lang="en-US"/>
              <a:t>Click icon to add picture</a:t>
            </a:r>
            <a:endParaRPr lang="en-IN"/>
          </a:p>
        </p:txBody>
      </p:sp>
      <p:sp>
        <p:nvSpPr>
          <p:cNvPr id="23" name="Text Placeholder 22"/>
          <p:cNvSpPr>
            <a:spLocks noGrp="1"/>
          </p:cNvSpPr>
          <p:nvPr>
            <p:ph type="body" sz="quarter" idx="21" hasCustomPrompt="1"/>
          </p:nvPr>
        </p:nvSpPr>
        <p:spPr>
          <a:xfrm>
            <a:off x="4331412" y="4564533"/>
            <a:ext cx="3505200" cy="1749124"/>
          </a:xfrm>
          <a:prstGeom prst="rect">
            <a:avLst/>
          </a:prstGeom>
        </p:spPr>
        <p:txBody>
          <a:bodyPr lIns="0"/>
          <a:lstStyle>
            <a:lvl1pPr marL="0" indent="0">
              <a:buClr>
                <a:srgbClr val="FF545F"/>
              </a:buClr>
              <a:buFont typeface="Arial" panose="020B0604020202020204" pitchFamily="34" charset="0"/>
              <a:buNone/>
              <a:defRPr sz="1600">
                <a:solidFill>
                  <a:srgbClr val="063161"/>
                </a:solidFill>
                <a:latin typeface="Georgia" panose="02040502050405020303" pitchFamily="18" charset="0"/>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pic>
        <p:nvPicPr>
          <p:cNvPr id="1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894219" y="6463445"/>
            <a:ext cx="838200" cy="308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81982533"/>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p:cSld name="Picture with Content 4 Column">
    <p:spTree>
      <p:nvGrpSpPr>
        <p:cNvPr id="1" name=""/>
        <p:cNvGrpSpPr/>
        <p:nvPr/>
      </p:nvGrpSpPr>
      <p:grpSpPr>
        <a:xfrm>
          <a:off x="0" y="0"/>
          <a:ext cx="0" cy="0"/>
          <a:chOff x="0" y="0"/>
          <a:chExt cx="0" cy="0"/>
        </a:xfrm>
      </p:grpSpPr>
      <p:sp>
        <p:nvSpPr>
          <p:cNvPr id="9" name="Text Placeholder 22"/>
          <p:cNvSpPr>
            <a:spLocks noGrp="1"/>
          </p:cNvSpPr>
          <p:nvPr>
            <p:ph type="body" sz="quarter" idx="11" hasCustomPrompt="1"/>
          </p:nvPr>
        </p:nvSpPr>
        <p:spPr>
          <a:xfrm>
            <a:off x="457199" y="460357"/>
            <a:ext cx="5480873" cy="533400"/>
          </a:xfrm>
          <a:prstGeom prst="rect">
            <a:avLst/>
          </a:prstGeom>
        </p:spPr>
        <p:txBody>
          <a:bodyPr lIns="0"/>
          <a:lstStyle>
            <a:lvl1pPr>
              <a:defRPr sz="3000">
                <a:solidFill>
                  <a:srgbClr val="063161"/>
                </a:solidFill>
                <a:latin typeface="Georgia" panose="02040502050405020303" pitchFamily="18" charset="0"/>
              </a:defRPr>
            </a:lvl1pPr>
          </a:lstStyle>
          <a:p>
            <a:pPr lvl="0"/>
            <a:r>
              <a:rPr lang="en-IN"/>
              <a:t>Content slide title goes here</a:t>
            </a:r>
            <a:endParaRPr lang="en-US"/>
          </a:p>
        </p:txBody>
      </p:sp>
      <p:sp>
        <p:nvSpPr>
          <p:cNvPr id="10" name="Text Placeholder 22"/>
          <p:cNvSpPr>
            <a:spLocks noGrp="1"/>
          </p:cNvSpPr>
          <p:nvPr>
            <p:ph type="body" sz="quarter" idx="12" hasCustomPrompt="1"/>
          </p:nvPr>
        </p:nvSpPr>
        <p:spPr>
          <a:xfrm>
            <a:off x="457200" y="1031857"/>
            <a:ext cx="10134600" cy="533400"/>
          </a:xfrm>
          <a:prstGeom prst="rect">
            <a:avLst/>
          </a:prstGeom>
        </p:spPr>
        <p:txBody>
          <a:bodyPr lIns="0"/>
          <a:lstStyle>
            <a:lvl1pPr>
              <a:defRPr sz="2200">
                <a:solidFill>
                  <a:srgbClr val="063161"/>
                </a:solidFill>
                <a:latin typeface="Georgia" panose="02040502050405020303" pitchFamily="18" charset="0"/>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endParaRPr lang="en-US"/>
          </a:p>
        </p:txBody>
      </p:sp>
      <p:sp>
        <p:nvSpPr>
          <p:cNvPr id="25" name="Text Placeholder 22"/>
          <p:cNvSpPr>
            <a:spLocks noGrp="1"/>
          </p:cNvSpPr>
          <p:nvPr>
            <p:ph type="body" sz="quarter" idx="13" hasCustomPrompt="1"/>
          </p:nvPr>
        </p:nvSpPr>
        <p:spPr>
          <a:xfrm>
            <a:off x="392964" y="4101060"/>
            <a:ext cx="2709930" cy="389620"/>
          </a:xfrm>
          <a:prstGeom prst="rect">
            <a:avLst/>
          </a:prstGeom>
        </p:spPr>
        <p:txBody>
          <a:bodyPr/>
          <a:lstStyle>
            <a:lvl1pPr marL="0" indent="0" algn="ctr">
              <a:buClr>
                <a:srgbClr val="FF545F"/>
              </a:buClr>
              <a:buFont typeface="Arial" panose="020B0604020202020204" pitchFamily="34" charset="0"/>
              <a:buNone/>
              <a:defRPr sz="1600">
                <a:solidFill>
                  <a:schemeClr val="accent1"/>
                </a:solidFill>
                <a:latin typeface="Georgia" panose="02040502050405020303" pitchFamily="18" charset="0"/>
              </a:defRPr>
            </a:lvl1pPr>
          </a:lstStyle>
          <a:p>
            <a:pPr lvl="0"/>
            <a:r>
              <a:rPr lang="en-US"/>
              <a:t>Lorem ipsum dolor sit </a:t>
            </a:r>
            <a:r>
              <a:rPr lang="en-US" err="1"/>
              <a:t>amet</a:t>
            </a:r>
            <a:endParaRPr lang="en-US"/>
          </a:p>
        </p:txBody>
      </p:sp>
      <p:sp>
        <p:nvSpPr>
          <p:cNvPr id="3" name="Picture Placeholder 2"/>
          <p:cNvSpPr>
            <a:spLocks noGrp="1"/>
          </p:cNvSpPr>
          <p:nvPr>
            <p:ph type="pic" sz="quarter" idx="14"/>
          </p:nvPr>
        </p:nvSpPr>
        <p:spPr>
          <a:xfrm>
            <a:off x="464594" y="1827647"/>
            <a:ext cx="2576012" cy="2058553"/>
          </a:xfrm>
          <a:prstGeom prst="rect">
            <a:avLst/>
          </a:prstGeom>
        </p:spPr>
        <p:txBody>
          <a:bodyPr/>
          <a:lstStyle>
            <a:lvl1pPr>
              <a:defRPr>
                <a:solidFill>
                  <a:schemeClr val="accent3"/>
                </a:solidFill>
              </a:defRPr>
            </a:lvl1pPr>
          </a:lstStyle>
          <a:p>
            <a:r>
              <a:rPr lang="en-US"/>
              <a:t>Click icon to add picture</a:t>
            </a:r>
            <a:endParaRPr lang="en-IN"/>
          </a:p>
        </p:txBody>
      </p:sp>
      <p:sp>
        <p:nvSpPr>
          <p:cNvPr id="22" name="Text Placeholder 22"/>
          <p:cNvSpPr>
            <a:spLocks noGrp="1"/>
          </p:cNvSpPr>
          <p:nvPr>
            <p:ph type="body" sz="quarter" idx="15" hasCustomPrompt="1"/>
          </p:nvPr>
        </p:nvSpPr>
        <p:spPr>
          <a:xfrm>
            <a:off x="457200" y="4498147"/>
            <a:ext cx="2581458" cy="1749124"/>
          </a:xfrm>
          <a:prstGeom prst="rect">
            <a:avLst/>
          </a:prstGeom>
        </p:spPr>
        <p:txBody>
          <a:bodyPr lIns="0"/>
          <a:lstStyle>
            <a:lvl1pPr marL="0" indent="0">
              <a:buClr>
                <a:srgbClr val="FF545F"/>
              </a:buClr>
              <a:buFont typeface="Arial" panose="020B0604020202020204" pitchFamily="34" charset="0"/>
              <a:buNone/>
              <a:defRPr sz="1400">
                <a:solidFill>
                  <a:srgbClr val="063161"/>
                </a:solidFill>
                <a:latin typeface="Georgia" panose="02040502050405020303" pitchFamily="18" charset="0"/>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endParaRPr lang="en-US"/>
          </a:p>
        </p:txBody>
      </p:sp>
      <p:sp>
        <p:nvSpPr>
          <p:cNvPr id="7" name="Slide Number Placeholder 5"/>
          <p:cNvSpPr txBox="1">
            <a:spLocks/>
          </p:cNvSpPr>
          <p:nvPr/>
        </p:nvSpPr>
        <p:spPr>
          <a:xfrm>
            <a:off x="464594" y="6546567"/>
            <a:ext cx="682256" cy="215444"/>
          </a:xfrm>
          <a:prstGeom prst="rect">
            <a:avLst/>
          </a:prstGeom>
        </p:spPr>
        <p:txBody>
          <a:bodyPr lIns="0" tIns="0" rIns="0" bIns="0" anchor="ctr">
            <a:noAutofit/>
          </a:bodyPr>
          <a:lstStyle>
            <a:defPPr>
              <a:defRPr lang="en-US"/>
            </a:defPPr>
            <a:lvl1pPr marL="0" algn="l" defTabSz="914400" rtl="0" eaLnBrk="1" latinLnBrk="0" hangingPunct="1">
              <a:defRPr sz="800" kern="1200">
                <a:solidFill>
                  <a:srgbClr val="053061"/>
                </a:solidFill>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A285110E-A93C-E24B-BA01-8EFF0EF70079}" type="slidenum">
              <a:rPr kumimoji="0" lang="en-US" sz="800" b="1" i="0" u="none" strike="noStrike" kern="1200" cap="none" spc="0" normalizeH="0" baseline="0" noProof="0" smtClean="0">
                <a:ln>
                  <a:noFill/>
                </a:ln>
                <a:solidFill>
                  <a:srgbClr val="073262"/>
                </a:solidFill>
                <a:effectLst/>
                <a:uLnTx/>
                <a:uFillTx/>
                <a:latin typeface="Georgia"/>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800" b="1" i="0" u="none" strike="noStrike" kern="1200" cap="none" spc="0" normalizeH="0" baseline="0" noProof="0">
              <a:ln>
                <a:noFill/>
              </a:ln>
              <a:solidFill>
                <a:srgbClr val="073262"/>
              </a:solidFill>
              <a:effectLst/>
              <a:uLnTx/>
              <a:uFillTx/>
              <a:latin typeface="Georgia"/>
            </a:endParaRPr>
          </a:p>
        </p:txBody>
      </p:sp>
      <p:sp>
        <p:nvSpPr>
          <p:cNvPr id="8" name="TextBox 7"/>
          <p:cNvSpPr txBox="1"/>
          <p:nvPr/>
        </p:nvSpPr>
        <p:spPr>
          <a:xfrm>
            <a:off x="805722" y="6546567"/>
            <a:ext cx="2361408" cy="215444"/>
          </a:xfrm>
          <a:prstGeom prst="rect">
            <a:avLst/>
          </a:prstGeom>
          <a:noFill/>
        </p:spPr>
        <p:txBody>
          <a:bodyPr wrap="square" lIns="0" tIns="0" rIns="0" b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73262"/>
                </a:solidFill>
                <a:effectLst/>
                <a:uLnTx/>
                <a:uFillTx/>
                <a:latin typeface="Georgia"/>
                <a:ea typeface="Georgia" charset="0"/>
                <a:cs typeface="Georgia" charset="0"/>
              </a:rPr>
              <a:t>© 2019 Copyright Genpact. All Rights Reserved.</a:t>
            </a:r>
          </a:p>
        </p:txBody>
      </p:sp>
      <p:sp>
        <p:nvSpPr>
          <p:cNvPr id="17" name="Text Placeholder 22"/>
          <p:cNvSpPr>
            <a:spLocks noGrp="1"/>
          </p:cNvSpPr>
          <p:nvPr>
            <p:ph type="body" sz="quarter" idx="16" hasCustomPrompt="1"/>
          </p:nvPr>
        </p:nvSpPr>
        <p:spPr>
          <a:xfrm>
            <a:off x="6181498" y="4101060"/>
            <a:ext cx="2732072" cy="389620"/>
          </a:xfrm>
          <a:prstGeom prst="rect">
            <a:avLst/>
          </a:prstGeom>
        </p:spPr>
        <p:txBody>
          <a:bodyPr/>
          <a:lstStyle>
            <a:lvl1pPr marL="0" indent="0" algn="ctr">
              <a:buClr>
                <a:srgbClr val="FF545F"/>
              </a:buClr>
              <a:buFont typeface="Arial" panose="020B0604020202020204" pitchFamily="34" charset="0"/>
              <a:buNone/>
              <a:defRPr sz="1600">
                <a:solidFill>
                  <a:schemeClr val="accent1"/>
                </a:solidFill>
                <a:latin typeface="Georgia" panose="02040502050405020303" pitchFamily="18" charset="0"/>
              </a:defRPr>
            </a:lvl1pPr>
          </a:lstStyle>
          <a:p>
            <a:pPr lvl="0"/>
            <a:r>
              <a:rPr lang="en-US"/>
              <a:t>Lorem ipsum dolor sit </a:t>
            </a:r>
            <a:r>
              <a:rPr lang="en-US" err="1"/>
              <a:t>amet</a:t>
            </a:r>
            <a:endParaRPr lang="en-US"/>
          </a:p>
        </p:txBody>
      </p:sp>
      <p:sp>
        <p:nvSpPr>
          <p:cNvPr id="18" name="Picture Placeholder 2"/>
          <p:cNvSpPr>
            <a:spLocks noGrp="1"/>
          </p:cNvSpPr>
          <p:nvPr>
            <p:ph type="pic" sz="quarter" idx="17"/>
          </p:nvPr>
        </p:nvSpPr>
        <p:spPr>
          <a:xfrm>
            <a:off x="6259528" y="1827647"/>
            <a:ext cx="2576012" cy="2058553"/>
          </a:xfrm>
          <a:prstGeom prst="rect">
            <a:avLst/>
          </a:prstGeom>
        </p:spPr>
        <p:txBody>
          <a:bodyPr/>
          <a:lstStyle>
            <a:lvl1pPr>
              <a:defRPr>
                <a:solidFill>
                  <a:schemeClr val="accent3"/>
                </a:solidFill>
              </a:defRPr>
            </a:lvl1pPr>
          </a:lstStyle>
          <a:p>
            <a:r>
              <a:rPr lang="en-US"/>
              <a:t>Click icon to add picture</a:t>
            </a:r>
            <a:endParaRPr lang="en-IN"/>
          </a:p>
        </p:txBody>
      </p:sp>
      <p:sp>
        <p:nvSpPr>
          <p:cNvPr id="19" name="Text Placeholder 22"/>
          <p:cNvSpPr>
            <a:spLocks noGrp="1"/>
          </p:cNvSpPr>
          <p:nvPr>
            <p:ph type="body" sz="quarter" idx="18" hasCustomPrompt="1"/>
          </p:nvPr>
        </p:nvSpPr>
        <p:spPr>
          <a:xfrm>
            <a:off x="6259528" y="4498147"/>
            <a:ext cx="2581458" cy="1749124"/>
          </a:xfrm>
          <a:prstGeom prst="rect">
            <a:avLst/>
          </a:prstGeom>
        </p:spPr>
        <p:txBody>
          <a:bodyPr lIns="0"/>
          <a:lstStyle>
            <a:lvl1pPr marL="0" indent="0">
              <a:buClr>
                <a:srgbClr val="FF545F"/>
              </a:buClr>
              <a:buFont typeface="Arial" panose="020B0604020202020204" pitchFamily="34" charset="0"/>
              <a:buNone/>
              <a:defRPr sz="1400">
                <a:solidFill>
                  <a:srgbClr val="063161"/>
                </a:solidFill>
                <a:latin typeface="Georgia" panose="02040502050405020303" pitchFamily="18" charset="0"/>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endParaRPr lang="en-US"/>
          </a:p>
        </p:txBody>
      </p:sp>
      <p:sp>
        <p:nvSpPr>
          <p:cNvPr id="20" name="Text Placeholder 22"/>
          <p:cNvSpPr>
            <a:spLocks noGrp="1"/>
          </p:cNvSpPr>
          <p:nvPr>
            <p:ph type="body" sz="quarter" idx="19" hasCustomPrompt="1"/>
          </p:nvPr>
        </p:nvSpPr>
        <p:spPr>
          <a:xfrm>
            <a:off x="3291939" y="4101060"/>
            <a:ext cx="2729860" cy="389620"/>
          </a:xfrm>
          <a:prstGeom prst="rect">
            <a:avLst/>
          </a:prstGeom>
        </p:spPr>
        <p:txBody>
          <a:bodyPr/>
          <a:lstStyle>
            <a:lvl1pPr marL="0" indent="0" algn="ctr">
              <a:buClr>
                <a:srgbClr val="FF545F"/>
              </a:buClr>
              <a:buFont typeface="Arial" panose="020B0604020202020204" pitchFamily="34" charset="0"/>
              <a:buNone/>
              <a:defRPr sz="1600">
                <a:solidFill>
                  <a:schemeClr val="accent1"/>
                </a:solidFill>
                <a:latin typeface="Georgia" panose="02040502050405020303" pitchFamily="18" charset="0"/>
              </a:defRPr>
            </a:lvl1pPr>
          </a:lstStyle>
          <a:p>
            <a:pPr lvl="0"/>
            <a:r>
              <a:rPr lang="en-US"/>
              <a:t>Lorem ipsum dolor sit </a:t>
            </a:r>
            <a:r>
              <a:rPr lang="en-US" err="1"/>
              <a:t>amet</a:t>
            </a:r>
            <a:endParaRPr lang="en-US"/>
          </a:p>
        </p:txBody>
      </p:sp>
      <p:sp>
        <p:nvSpPr>
          <p:cNvPr id="21" name="Picture Placeholder 2"/>
          <p:cNvSpPr>
            <a:spLocks noGrp="1"/>
          </p:cNvSpPr>
          <p:nvPr>
            <p:ph type="pic" sz="quarter" idx="20"/>
          </p:nvPr>
        </p:nvSpPr>
        <p:spPr>
          <a:xfrm>
            <a:off x="3362061" y="1827647"/>
            <a:ext cx="2576012" cy="2058553"/>
          </a:xfrm>
          <a:prstGeom prst="rect">
            <a:avLst/>
          </a:prstGeom>
        </p:spPr>
        <p:txBody>
          <a:bodyPr/>
          <a:lstStyle>
            <a:lvl1pPr>
              <a:defRPr>
                <a:solidFill>
                  <a:schemeClr val="accent3"/>
                </a:solidFill>
              </a:defRPr>
            </a:lvl1pPr>
          </a:lstStyle>
          <a:p>
            <a:r>
              <a:rPr lang="en-US"/>
              <a:t>Click icon to add picture</a:t>
            </a:r>
            <a:endParaRPr lang="en-IN"/>
          </a:p>
        </p:txBody>
      </p:sp>
      <p:sp>
        <p:nvSpPr>
          <p:cNvPr id="23" name="Text Placeholder 22"/>
          <p:cNvSpPr>
            <a:spLocks noGrp="1"/>
          </p:cNvSpPr>
          <p:nvPr>
            <p:ph type="body" sz="quarter" idx="21" hasCustomPrompt="1"/>
          </p:nvPr>
        </p:nvSpPr>
        <p:spPr>
          <a:xfrm>
            <a:off x="3366140" y="4498147"/>
            <a:ext cx="2581458" cy="1749124"/>
          </a:xfrm>
          <a:prstGeom prst="rect">
            <a:avLst/>
          </a:prstGeom>
        </p:spPr>
        <p:txBody>
          <a:bodyPr lIns="0"/>
          <a:lstStyle>
            <a:lvl1pPr marL="0" indent="0">
              <a:buClr>
                <a:srgbClr val="FF545F"/>
              </a:buClr>
              <a:buFont typeface="Arial" panose="020B0604020202020204" pitchFamily="34" charset="0"/>
              <a:buNone/>
              <a:defRPr sz="1400">
                <a:solidFill>
                  <a:srgbClr val="063161"/>
                </a:solidFill>
                <a:latin typeface="Georgia" panose="02040502050405020303" pitchFamily="18" charset="0"/>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endParaRPr lang="en-US"/>
          </a:p>
        </p:txBody>
      </p:sp>
      <p:sp>
        <p:nvSpPr>
          <p:cNvPr id="16" name="Text Placeholder 22"/>
          <p:cNvSpPr>
            <a:spLocks noGrp="1"/>
          </p:cNvSpPr>
          <p:nvPr>
            <p:ph type="body" sz="quarter" idx="22" hasCustomPrompt="1"/>
          </p:nvPr>
        </p:nvSpPr>
        <p:spPr>
          <a:xfrm>
            <a:off x="9073269" y="4101060"/>
            <a:ext cx="2737600" cy="389620"/>
          </a:xfrm>
          <a:prstGeom prst="rect">
            <a:avLst/>
          </a:prstGeom>
        </p:spPr>
        <p:txBody>
          <a:bodyPr/>
          <a:lstStyle>
            <a:lvl1pPr marL="0" indent="0" algn="ctr">
              <a:buClr>
                <a:srgbClr val="FF545F"/>
              </a:buClr>
              <a:buFont typeface="Arial" panose="020B0604020202020204" pitchFamily="34" charset="0"/>
              <a:buNone/>
              <a:defRPr sz="1600">
                <a:solidFill>
                  <a:schemeClr val="accent1"/>
                </a:solidFill>
                <a:latin typeface="Georgia" panose="02040502050405020303" pitchFamily="18" charset="0"/>
              </a:defRPr>
            </a:lvl1pPr>
          </a:lstStyle>
          <a:p>
            <a:pPr lvl="0"/>
            <a:r>
              <a:rPr lang="en-US"/>
              <a:t>Lorem ipsum dolor sit </a:t>
            </a:r>
            <a:r>
              <a:rPr lang="en-US" err="1"/>
              <a:t>amet</a:t>
            </a:r>
            <a:endParaRPr lang="en-US"/>
          </a:p>
        </p:txBody>
      </p:sp>
      <p:sp>
        <p:nvSpPr>
          <p:cNvPr id="24" name="Picture Placeholder 2"/>
          <p:cNvSpPr>
            <a:spLocks noGrp="1"/>
          </p:cNvSpPr>
          <p:nvPr>
            <p:ph type="pic" sz="quarter" idx="23"/>
          </p:nvPr>
        </p:nvSpPr>
        <p:spPr>
          <a:xfrm>
            <a:off x="9156994" y="1827647"/>
            <a:ext cx="2576012" cy="2058553"/>
          </a:xfrm>
          <a:prstGeom prst="rect">
            <a:avLst/>
          </a:prstGeom>
        </p:spPr>
        <p:txBody>
          <a:bodyPr/>
          <a:lstStyle>
            <a:lvl1pPr>
              <a:defRPr>
                <a:solidFill>
                  <a:schemeClr val="accent3"/>
                </a:solidFill>
              </a:defRPr>
            </a:lvl1pPr>
          </a:lstStyle>
          <a:p>
            <a:r>
              <a:rPr lang="en-US"/>
              <a:t>Click icon to add picture</a:t>
            </a:r>
            <a:endParaRPr lang="en-IN"/>
          </a:p>
        </p:txBody>
      </p:sp>
      <p:sp>
        <p:nvSpPr>
          <p:cNvPr id="26" name="Text Placeholder 22"/>
          <p:cNvSpPr>
            <a:spLocks noGrp="1"/>
          </p:cNvSpPr>
          <p:nvPr>
            <p:ph type="body" sz="quarter" idx="24" hasCustomPrompt="1"/>
          </p:nvPr>
        </p:nvSpPr>
        <p:spPr>
          <a:xfrm>
            <a:off x="9149600" y="4498147"/>
            <a:ext cx="2581458" cy="1749124"/>
          </a:xfrm>
          <a:prstGeom prst="rect">
            <a:avLst/>
          </a:prstGeom>
        </p:spPr>
        <p:txBody>
          <a:bodyPr lIns="0"/>
          <a:lstStyle>
            <a:lvl1pPr marL="0" indent="0">
              <a:buClr>
                <a:srgbClr val="FF545F"/>
              </a:buClr>
              <a:buFont typeface="Arial" panose="020B0604020202020204" pitchFamily="34" charset="0"/>
              <a:buNone/>
              <a:defRPr sz="1400">
                <a:solidFill>
                  <a:srgbClr val="063161"/>
                </a:solidFill>
                <a:latin typeface="Georgia" panose="02040502050405020303" pitchFamily="18" charset="0"/>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endParaRPr lang="en-US"/>
          </a:p>
        </p:txBody>
      </p:sp>
      <p:pic>
        <p:nvPicPr>
          <p:cNvPr id="27"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894219" y="6463445"/>
            <a:ext cx="838200" cy="308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1973295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6_Pointer slide">
    <p:spTree>
      <p:nvGrpSpPr>
        <p:cNvPr id="1" name=""/>
        <p:cNvGrpSpPr/>
        <p:nvPr/>
      </p:nvGrpSpPr>
      <p:grpSpPr>
        <a:xfrm>
          <a:off x="0" y="0"/>
          <a:ext cx="0" cy="0"/>
          <a:chOff x="0" y="0"/>
          <a:chExt cx="0" cy="0"/>
        </a:xfrm>
      </p:grpSpPr>
      <p:sp>
        <p:nvSpPr>
          <p:cNvPr id="16" name="Slide Number Placeholder 5"/>
          <p:cNvSpPr txBox="1">
            <a:spLocks/>
          </p:cNvSpPr>
          <p:nvPr userDrawn="1"/>
        </p:nvSpPr>
        <p:spPr>
          <a:xfrm>
            <a:off x="464594" y="6546567"/>
            <a:ext cx="682256" cy="215444"/>
          </a:xfrm>
          <a:prstGeom prst="rect">
            <a:avLst/>
          </a:prstGeom>
        </p:spPr>
        <p:txBody>
          <a:bodyPr lIns="0" tIns="0" rIns="0" bIns="0" anchor="ctr">
            <a:noAutofit/>
          </a:bodyPr>
          <a:lstStyle>
            <a:defPPr>
              <a:defRPr lang="en-US"/>
            </a:defPPr>
            <a:lvl1pPr marL="0" algn="l" defTabSz="914400" rtl="0" eaLnBrk="1" latinLnBrk="0" hangingPunct="1">
              <a:defRPr sz="800" kern="1200">
                <a:solidFill>
                  <a:srgbClr val="053061"/>
                </a:solidFill>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285110E-A93C-E24B-BA01-8EFF0EF70079}" type="slidenum">
              <a:rPr lang="en-US" b="1" smtClean="0">
                <a:solidFill>
                  <a:schemeClr val="tx1"/>
                </a:solidFill>
                <a:latin typeface="+mn-lt"/>
              </a:rPr>
              <a:pPr/>
              <a:t>‹#›</a:t>
            </a:fld>
            <a:endParaRPr lang="en-US" b="1">
              <a:solidFill>
                <a:schemeClr val="tx1"/>
              </a:solidFill>
              <a:latin typeface="+mn-lt"/>
            </a:endParaRPr>
          </a:p>
        </p:txBody>
      </p:sp>
      <p:sp>
        <p:nvSpPr>
          <p:cNvPr id="17" name="TextBox 16"/>
          <p:cNvSpPr txBox="1"/>
          <p:nvPr userDrawn="1"/>
        </p:nvSpPr>
        <p:spPr>
          <a:xfrm>
            <a:off x="805722" y="6546567"/>
            <a:ext cx="2361408" cy="215444"/>
          </a:xfrm>
          <a:prstGeom prst="rect">
            <a:avLst/>
          </a:prstGeom>
          <a:noFill/>
        </p:spPr>
        <p:txBody>
          <a:bodyPr wrap="square" lIns="0" tIns="0" rIns="0" bIns="0" rtlCol="0" anchor="ctr">
            <a:noAutofit/>
          </a:bodyPr>
          <a:lstStyle/>
          <a:p>
            <a:r>
              <a:rPr lang="en-US" sz="800">
                <a:solidFill>
                  <a:schemeClr val="tx1"/>
                </a:solidFill>
                <a:latin typeface="+mn-lt"/>
                <a:ea typeface="Georgia" charset="0"/>
                <a:cs typeface="Georgia" charset="0"/>
              </a:rPr>
              <a:t>® 2019 Copyright Genpact. All Rights Reserved.</a:t>
            </a:r>
          </a:p>
        </p:txBody>
      </p:sp>
      <p:sp>
        <p:nvSpPr>
          <p:cNvPr id="33" name="Text Placeholder 22"/>
          <p:cNvSpPr>
            <a:spLocks noGrp="1"/>
          </p:cNvSpPr>
          <p:nvPr>
            <p:ph type="body" sz="quarter" idx="11" hasCustomPrompt="1"/>
          </p:nvPr>
        </p:nvSpPr>
        <p:spPr>
          <a:xfrm>
            <a:off x="457200" y="471715"/>
            <a:ext cx="11277600" cy="533400"/>
          </a:xfrm>
          <a:prstGeom prst="rect">
            <a:avLst/>
          </a:prstGeom>
        </p:spPr>
        <p:txBody>
          <a:bodyPr lIns="0" rIns="0" anchor="ctr"/>
          <a:lstStyle>
            <a:lvl1pPr>
              <a:defRPr sz="3000">
                <a:solidFill>
                  <a:schemeClr val="tx1"/>
                </a:solidFill>
                <a:latin typeface="Georgia" panose="02040502050405020303" pitchFamily="18" charset="0"/>
              </a:defRPr>
            </a:lvl1pPr>
          </a:lstStyle>
          <a:p>
            <a:pPr lvl="0"/>
            <a:r>
              <a:rPr lang="en-US"/>
              <a:t>Content slide title goes here</a:t>
            </a:r>
          </a:p>
        </p:txBody>
      </p:sp>
      <p:sp>
        <p:nvSpPr>
          <p:cNvPr id="3" name="Text Placeholder 2"/>
          <p:cNvSpPr>
            <a:spLocks noGrp="1"/>
          </p:cNvSpPr>
          <p:nvPr>
            <p:ph type="body" sz="quarter" idx="13"/>
          </p:nvPr>
        </p:nvSpPr>
        <p:spPr>
          <a:xfrm>
            <a:off x="457200" y="12700"/>
            <a:ext cx="11274552" cy="366712"/>
          </a:xfrm>
          <a:prstGeom prst="rect">
            <a:avLst/>
          </a:prstGeom>
        </p:spPr>
        <p:txBody>
          <a:bodyPr lIns="0" rIns="0" anchor="ctr" anchorCtr="0"/>
          <a:lstStyle>
            <a:lvl1pPr>
              <a:defRPr sz="140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p:txBody>
      </p:sp>
      <p:pic>
        <p:nvPicPr>
          <p:cNvPr id="8" name="Picture 7"/>
          <p:cNvPicPr>
            <a:picLocks noChangeAspect="1"/>
          </p:cNvPicPr>
          <p:nvPr userDrawn="1"/>
        </p:nvPicPr>
        <p:blipFill>
          <a:blip r:embed="rId2"/>
          <a:stretch>
            <a:fillRect/>
          </a:stretch>
        </p:blipFill>
        <p:spPr>
          <a:xfrm>
            <a:off x="10893034" y="6462131"/>
            <a:ext cx="839972" cy="309081"/>
          </a:xfrm>
          <a:prstGeom prst="rect">
            <a:avLst/>
          </a:prstGeom>
        </p:spPr>
      </p:pic>
    </p:spTree>
    <p:extLst>
      <p:ext uri="{BB962C8B-B14F-4D97-AF65-F5344CB8AC3E}">
        <p14:creationId xmlns:p14="http://schemas.microsoft.com/office/powerpoint/2010/main" val="755265149"/>
      </p:ext>
    </p:extLst>
  </p:cSld>
  <p:clrMapOvr>
    <a:masterClrMapping/>
  </p:clrMapOvr>
  <p:extLst>
    <p:ext uri="{DCECCB84-F9BA-43D5-87BE-67443E8EF086}">
      <p15:sldGuideLst xmlns:p15="http://schemas.microsoft.com/office/powerpoint/2012/main">
        <p15:guide id="2" pos="288">
          <p15:clr>
            <a:srgbClr val="FBAE40"/>
          </p15:clr>
        </p15:guide>
        <p15:guide id="3" pos="7392">
          <p15:clr>
            <a:srgbClr val="FBAE40"/>
          </p15:clr>
        </p15:guide>
        <p15:guide id="5" orient="horz" pos="288">
          <p15:clr>
            <a:srgbClr val="FBAE40"/>
          </p15:clr>
        </p15:guide>
        <p15:guide id="6" orient="horz" pos="4032">
          <p15:clr>
            <a:srgbClr val="FBAE40"/>
          </p15:clr>
        </p15:guide>
      </p15:sldGuideLst>
    </p:ext>
  </p:extLst>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p:cSld name="Teams Profile">
    <p:spTree>
      <p:nvGrpSpPr>
        <p:cNvPr id="1" name=""/>
        <p:cNvGrpSpPr/>
        <p:nvPr/>
      </p:nvGrpSpPr>
      <p:grpSpPr>
        <a:xfrm>
          <a:off x="0" y="0"/>
          <a:ext cx="0" cy="0"/>
          <a:chOff x="0" y="0"/>
          <a:chExt cx="0" cy="0"/>
        </a:xfrm>
      </p:grpSpPr>
      <p:sp>
        <p:nvSpPr>
          <p:cNvPr id="25" name="Text Placeholder 22"/>
          <p:cNvSpPr>
            <a:spLocks noGrp="1"/>
          </p:cNvSpPr>
          <p:nvPr>
            <p:ph type="body" sz="quarter" idx="13" hasCustomPrompt="1"/>
          </p:nvPr>
        </p:nvSpPr>
        <p:spPr>
          <a:xfrm>
            <a:off x="474119" y="4641562"/>
            <a:ext cx="2045424" cy="1481275"/>
          </a:xfrm>
          <a:prstGeom prst="rect">
            <a:avLst/>
          </a:prstGeom>
        </p:spPr>
        <p:txBody>
          <a:bodyPr lIns="0"/>
          <a:lstStyle>
            <a:lvl1pPr marL="0" indent="0" algn="l">
              <a:buClr>
                <a:srgbClr val="FF545F"/>
              </a:buClr>
              <a:buFont typeface="Arial" panose="020B0604020202020204" pitchFamily="34" charset="0"/>
              <a:buNone/>
              <a:defRPr sz="1200">
                <a:solidFill>
                  <a:srgbClr val="063161"/>
                </a:solidFill>
                <a:latin typeface="Georgia" panose="02040502050405020303" pitchFamily="18" charset="0"/>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a:t>
            </a:r>
          </a:p>
        </p:txBody>
      </p:sp>
      <p:sp>
        <p:nvSpPr>
          <p:cNvPr id="27" name="Text Placeholder 22"/>
          <p:cNvSpPr>
            <a:spLocks noGrp="1"/>
          </p:cNvSpPr>
          <p:nvPr>
            <p:ph type="body" sz="quarter" idx="18" hasCustomPrompt="1"/>
          </p:nvPr>
        </p:nvSpPr>
        <p:spPr>
          <a:xfrm>
            <a:off x="474119" y="3924011"/>
            <a:ext cx="2045424" cy="359637"/>
          </a:xfrm>
          <a:prstGeom prst="rect">
            <a:avLst/>
          </a:prstGeom>
        </p:spPr>
        <p:txBody>
          <a:bodyPr lIns="0"/>
          <a:lstStyle>
            <a:lvl1pPr marL="0" indent="0" algn="l">
              <a:buClr>
                <a:srgbClr val="FF545F"/>
              </a:buClr>
              <a:buFont typeface="Arial" panose="020B0604020202020204" pitchFamily="34" charset="0"/>
              <a:buNone/>
              <a:defRPr sz="1800" baseline="0">
                <a:solidFill>
                  <a:schemeClr val="accent3"/>
                </a:solidFill>
                <a:latin typeface="Georgia" panose="02040502050405020303" pitchFamily="18" charset="0"/>
              </a:defRPr>
            </a:lvl1pPr>
          </a:lstStyle>
          <a:p>
            <a:pPr lvl="0"/>
            <a:r>
              <a:rPr lang="en-US"/>
              <a:t>First last name</a:t>
            </a:r>
          </a:p>
        </p:txBody>
      </p:sp>
      <p:sp>
        <p:nvSpPr>
          <p:cNvPr id="5" name="Picture Placeholder 4"/>
          <p:cNvSpPr>
            <a:spLocks noGrp="1"/>
          </p:cNvSpPr>
          <p:nvPr>
            <p:ph type="pic" sz="quarter" idx="20"/>
          </p:nvPr>
        </p:nvSpPr>
        <p:spPr>
          <a:xfrm>
            <a:off x="474118" y="1844297"/>
            <a:ext cx="2045425" cy="1954363"/>
          </a:xfrm>
          <a:prstGeom prst="rect">
            <a:avLst/>
          </a:prstGeom>
        </p:spPr>
        <p:txBody>
          <a:bodyPr/>
          <a:lstStyle>
            <a:lvl1pPr algn="ctr">
              <a:defRPr sz="1200">
                <a:solidFill>
                  <a:schemeClr val="tx2"/>
                </a:solidFill>
              </a:defRPr>
            </a:lvl1pPr>
          </a:lstStyle>
          <a:p>
            <a:r>
              <a:rPr lang="en-US"/>
              <a:t>Click icon to add picture</a:t>
            </a:r>
            <a:endParaRPr lang="en-IN"/>
          </a:p>
        </p:txBody>
      </p:sp>
      <p:sp>
        <p:nvSpPr>
          <p:cNvPr id="62" name="Slide Number Placeholder 5"/>
          <p:cNvSpPr txBox="1">
            <a:spLocks/>
          </p:cNvSpPr>
          <p:nvPr/>
        </p:nvSpPr>
        <p:spPr>
          <a:xfrm>
            <a:off x="464594" y="6546567"/>
            <a:ext cx="682256" cy="215444"/>
          </a:xfrm>
          <a:prstGeom prst="rect">
            <a:avLst/>
          </a:prstGeom>
        </p:spPr>
        <p:txBody>
          <a:bodyPr lIns="0" tIns="0" rIns="0" bIns="0" anchor="ctr">
            <a:noAutofit/>
          </a:bodyPr>
          <a:lstStyle>
            <a:defPPr>
              <a:defRPr lang="en-US"/>
            </a:defPPr>
            <a:lvl1pPr marL="0" algn="l" defTabSz="914400" rtl="0" eaLnBrk="1" latinLnBrk="0" hangingPunct="1">
              <a:defRPr sz="800" kern="1200">
                <a:solidFill>
                  <a:srgbClr val="053061"/>
                </a:solidFill>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A285110E-A93C-E24B-BA01-8EFF0EF70079}" type="slidenum">
              <a:rPr kumimoji="0" lang="en-US" sz="800" b="1" i="0" u="none" strike="noStrike" kern="1200" cap="none" spc="0" normalizeH="0" baseline="0" noProof="0" smtClean="0">
                <a:ln>
                  <a:noFill/>
                </a:ln>
                <a:solidFill>
                  <a:srgbClr val="073262"/>
                </a:solidFill>
                <a:effectLst/>
                <a:uLnTx/>
                <a:uFillTx/>
                <a:latin typeface="Georgia"/>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800" b="1" i="0" u="none" strike="noStrike" kern="1200" cap="none" spc="0" normalizeH="0" baseline="0" noProof="0">
              <a:ln>
                <a:noFill/>
              </a:ln>
              <a:solidFill>
                <a:srgbClr val="073262"/>
              </a:solidFill>
              <a:effectLst/>
              <a:uLnTx/>
              <a:uFillTx/>
              <a:latin typeface="Georgia"/>
            </a:endParaRPr>
          </a:p>
        </p:txBody>
      </p:sp>
      <p:sp>
        <p:nvSpPr>
          <p:cNvPr id="63" name="TextBox 62"/>
          <p:cNvSpPr txBox="1"/>
          <p:nvPr/>
        </p:nvSpPr>
        <p:spPr>
          <a:xfrm>
            <a:off x="805722" y="6546567"/>
            <a:ext cx="2361408" cy="215444"/>
          </a:xfrm>
          <a:prstGeom prst="rect">
            <a:avLst/>
          </a:prstGeom>
          <a:noFill/>
        </p:spPr>
        <p:txBody>
          <a:bodyPr wrap="square" lIns="0" tIns="0" rIns="0" b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73262"/>
                </a:solidFill>
                <a:effectLst/>
                <a:uLnTx/>
                <a:uFillTx/>
                <a:latin typeface="Georgia"/>
                <a:ea typeface="Georgia" charset="0"/>
                <a:cs typeface="Georgia" charset="0"/>
              </a:rPr>
              <a:t>© 2019 Copyright Genpact. All Rights Reserved.</a:t>
            </a:r>
          </a:p>
        </p:txBody>
      </p:sp>
      <p:sp>
        <p:nvSpPr>
          <p:cNvPr id="65" name="Text Placeholder 22"/>
          <p:cNvSpPr>
            <a:spLocks noGrp="1"/>
          </p:cNvSpPr>
          <p:nvPr>
            <p:ph type="body" sz="quarter" idx="11" hasCustomPrompt="1"/>
          </p:nvPr>
        </p:nvSpPr>
        <p:spPr>
          <a:xfrm>
            <a:off x="457199" y="460357"/>
            <a:ext cx="5525805" cy="533400"/>
          </a:xfrm>
          <a:prstGeom prst="rect">
            <a:avLst/>
          </a:prstGeom>
        </p:spPr>
        <p:txBody>
          <a:bodyPr lIns="0"/>
          <a:lstStyle>
            <a:lvl1pPr>
              <a:defRPr sz="3000">
                <a:solidFill>
                  <a:srgbClr val="063161"/>
                </a:solidFill>
                <a:latin typeface="Georgia" panose="02040502050405020303" pitchFamily="18" charset="0"/>
              </a:defRPr>
            </a:lvl1pPr>
          </a:lstStyle>
          <a:p>
            <a:pPr lvl="0"/>
            <a:r>
              <a:rPr lang="en-IN"/>
              <a:t>Content slide title goes here</a:t>
            </a:r>
            <a:endParaRPr lang="en-US"/>
          </a:p>
        </p:txBody>
      </p:sp>
      <p:sp>
        <p:nvSpPr>
          <p:cNvPr id="66" name="Text Placeholder 22"/>
          <p:cNvSpPr>
            <a:spLocks noGrp="1"/>
          </p:cNvSpPr>
          <p:nvPr>
            <p:ph type="body" sz="quarter" idx="12" hasCustomPrompt="1"/>
          </p:nvPr>
        </p:nvSpPr>
        <p:spPr>
          <a:xfrm>
            <a:off x="457200" y="1031857"/>
            <a:ext cx="8153400" cy="533400"/>
          </a:xfrm>
          <a:prstGeom prst="rect">
            <a:avLst/>
          </a:prstGeom>
        </p:spPr>
        <p:txBody>
          <a:bodyPr lIns="0"/>
          <a:lstStyle>
            <a:lvl1pPr>
              <a:defRPr sz="2200">
                <a:solidFill>
                  <a:srgbClr val="063161"/>
                </a:solidFill>
                <a:latin typeface="Georgia" panose="02040502050405020303" pitchFamily="18" charset="0"/>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endParaRPr lang="en-US"/>
          </a:p>
        </p:txBody>
      </p:sp>
      <p:sp>
        <p:nvSpPr>
          <p:cNvPr id="67" name="Text Placeholder 22"/>
          <p:cNvSpPr>
            <a:spLocks noGrp="1"/>
          </p:cNvSpPr>
          <p:nvPr>
            <p:ph type="body" sz="quarter" idx="21" hasCustomPrompt="1"/>
          </p:nvPr>
        </p:nvSpPr>
        <p:spPr>
          <a:xfrm>
            <a:off x="474119" y="4344555"/>
            <a:ext cx="2045424" cy="297008"/>
          </a:xfrm>
          <a:prstGeom prst="rect">
            <a:avLst/>
          </a:prstGeom>
        </p:spPr>
        <p:txBody>
          <a:bodyPr lIns="0"/>
          <a:lstStyle>
            <a:lvl1pPr marL="0" indent="0" algn="l">
              <a:buClr>
                <a:srgbClr val="FF545F"/>
              </a:buClr>
              <a:buFont typeface="Arial" panose="020B0604020202020204" pitchFamily="34" charset="0"/>
              <a:buNone/>
              <a:defRPr sz="1200">
                <a:solidFill>
                  <a:srgbClr val="063161"/>
                </a:solidFill>
                <a:latin typeface="Georgia" panose="02040502050405020303" pitchFamily="18" charset="0"/>
              </a:defRPr>
            </a:lvl1pPr>
          </a:lstStyle>
          <a:p>
            <a:pPr lvl="0"/>
            <a:r>
              <a:rPr lang="en-US"/>
              <a:t>Lorem ipsum dolor sit</a:t>
            </a:r>
          </a:p>
        </p:txBody>
      </p:sp>
      <p:sp>
        <p:nvSpPr>
          <p:cNvPr id="68" name="Picture Placeholder 4"/>
          <p:cNvSpPr>
            <a:spLocks noGrp="1"/>
          </p:cNvSpPr>
          <p:nvPr>
            <p:ph type="pic" sz="quarter" idx="22"/>
          </p:nvPr>
        </p:nvSpPr>
        <p:spPr>
          <a:xfrm>
            <a:off x="2777484" y="1844297"/>
            <a:ext cx="2045425" cy="1954363"/>
          </a:xfrm>
          <a:prstGeom prst="rect">
            <a:avLst/>
          </a:prstGeom>
        </p:spPr>
        <p:txBody>
          <a:bodyPr/>
          <a:lstStyle>
            <a:lvl1pPr algn="ctr">
              <a:defRPr sz="1200">
                <a:solidFill>
                  <a:schemeClr val="tx2"/>
                </a:solidFill>
              </a:defRPr>
            </a:lvl1pPr>
          </a:lstStyle>
          <a:p>
            <a:r>
              <a:rPr lang="en-US"/>
              <a:t>Click icon to add picture</a:t>
            </a:r>
            <a:endParaRPr lang="en-IN"/>
          </a:p>
        </p:txBody>
      </p:sp>
      <p:sp>
        <p:nvSpPr>
          <p:cNvPr id="69" name="Picture Placeholder 4"/>
          <p:cNvSpPr>
            <a:spLocks noGrp="1"/>
          </p:cNvSpPr>
          <p:nvPr>
            <p:ph type="pic" sz="quarter" idx="23"/>
          </p:nvPr>
        </p:nvSpPr>
        <p:spPr>
          <a:xfrm>
            <a:off x="5080850" y="1844297"/>
            <a:ext cx="2045425" cy="1954363"/>
          </a:xfrm>
          <a:prstGeom prst="rect">
            <a:avLst/>
          </a:prstGeom>
        </p:spPr>
        <p:txBody>
          <a:bodyPr/>
          <a:lstStyle>
            <a:lvl1pPr algn="ctr">
              <a:defRPr sz="1200">
                <a:solidFill>
                  <a:schemeClr val="tx2"/>
                </a:solidFill>
              </a:defRPr>
            </a:lvl1pPr>
          </a:lstStyle>
          <a:p>
            <a:r>
              <a:rPr lang="en-US"/>
              <a:t>Click icon to add picture</a:t>
            </a:r>
            <a:endParaRPr lang="en-IN"/>
          </a:p>
        </p:txBody>
      </p:sp>
      <p:sp>
        <p:nvSpPr>
          <p:cNvPr id="70" name="Picture Placeholder 4"/>
          <p:cNvSpPr>
            <a:spLocks noGrp="1"/>
          </p:cNvSpPr>
          <p:nvPr>
            <p:ph type="pic" sz="quarter" idx="24"/>
          </p:nvPr>
        </p:nvSpPr>
        <p:spPr>
          <a:xfrm>
            <a:off x="7384216" y="1844297"/>
            <a:ext cx="2045425" cy="1954363"/>
          </a:xfrm>
          <a:prstGeom prst="rect">
            <a:avLst/>
          </a:prstGeom>
        </p:spPr>
        <p:txBody>
          <a:bodyPr/>
          <a:lstStyle>
            <a:lvl1pPr algn="ctr">
              <a:defRPr sz="1200">
                <a:solidFill>
                  <a:schemeClr val="tx2"/>
                </a:solidFill>
              </a:defRPr>
            </a:lvl1pPr>
          </a:lstStyle>
          <a:p>
            <a:r>
              <a:rPr lang="en-US"/>
              <a:t>Click icon to add picture</a:t>
            </a:r>
            <a:endParaRPr lang="en-IN"/>
          </a:p>
        </p:txBody>
      </p:sp>
      <p:sp>
        <p:nvSpPr>
          <p:cNvPr id="71" name="Picture Placeholder 4"/>
          <p:cNvSpPr>
            <a:spLocks noGrp="1"/>
          </p:cNvSpPr>
          <p:nvPr>
            <p:ph type="pic" sz="quarter" idx="25"/>
          </p:nvPr>
        </p:nvSpPr>
        <p:spPr>
          <a:xfrm>
            <a:off x="9687581" y="1844297"/>
            <a:ext cx="2045425" cy="1954363"/>
          </a:xfrm>
          <a:prstGeom prst="rect">
            <a:avLst/>
          </a:prstGeom>
        </p:spPr>
        <p:txBody>
          <a:bodyPr/>
          <a:lstStyle>
            <a:lvl1pPr algn="ctr">
              <a:defRPr sz="1200">
                <a:solidFill>
                  <a:schemeClr val="tx2"/>
                </a:solidFill>
              </a:defRPr>
            </a:lvl1pPr>
          </a:lstStyle>
          <a:p>
            <a:r>
              <a:rPr lang="en-US"/>
              <a:t>Click icon to add picture</a:t>
            </a:r>
            <a:endParaRPr lang="en-IN"/>
          </a:p>
        </p:txBody>
      </p:sp>
      <p:sp>
        <p:nvSpPr>
          <p:cNvPr id="72" name="Text Placeholder 22"/>
          <p:cNvSpPr>
            <a:spLocks noGrp="1"/>
          </p:cNvSpPr>
          <p:nvPr>
            <p:ph type="body" sz="quarter" idx="26" hasCustomPrompt="1"/>
          </p:nvPr>
        </p:nvSpPr>
        <p:spPr>
          <a:xfrm>
            <a:off x="2777485" y="4641562"/>
            <a:ext cx="2045424" cy="1481275"/>
          </a:xfrm>
          <a:prstGeom prst="rect">
            <a:avLst/>
          </a:prstGeom>
        </p:spPr>
        <p:txBody>
          <a:bodyPr lIns="0"/>
          <a:lstStyle>
            <a:lvl1pPr marL="0" indent="0" algn="l">
              <a:buClr>
                <a:srgbClr val="FF545F"/>
              </a:buClr>
              <a:buFont typeface="Arial" panose="020B0604020202020204" pitchFamily="34" charset="0"/>
              <a:buNone/>
              <a:defRPr sz="1200">
                <a:solidFill>
                  <a:srgbClr val="063161"/>
                </a:solidFill>
                <a:latin typeface="Georgia" panose="02040502050405020303" pitchFamily="18" charset="0"/>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a:t>
            </a:r>
          </a:p>
        </p:txBody>
      </p:sp>
      <p:sp>
        <p:nvSpPr>
          <p:cNvPr id="73" name="Text Placeholder 22"/>
          <p:cNvSpPr>
            <a:spLocks noGrp="1"/>
          </p:cNvSpPr>
          <p:nvPr>
            <p:ph type="body" sz="quarter" idx="27" hasCustomPrompt="1"/>
          </p:nvPr>
        </p:nvSpPr>
        <p:spPr>
          <a:xfrm>
            <a:off x="2777485" y="3924011"/>
            <a:ext cx="2045424" cy="359637"/>
          </a:xfrm>
          <a:prstGeom prst="rect">
            <a:avLst/>
          </a:prstGeom>
        </p:spPr>
        <p:txBody>
          <a:bodyPr lIns="0"/>
          <a:lstStyle>
            <a:lvl1pPr marL="0" indent="0" algn="l">
              <a:buClr>
                <a:srgbClr val="FF545F"/>
              </a:buClr>
              <a:buFont typeface="Arial" panose="020B0604020202020204" pitchFamily="34" charset="0"/>
              <a:buNone/>
              <a:defRPr sz="1800" baseline="0">
                <a:solidFill>
                  <a:schemeClr val="accent3"/>
                </a:solidFill>
                <a:latin typeface="Georgia" panose="02040502050405020303" pitchFamily="18" charset="0"/>
              </a:defRPr>
            </a:lvl1pPr>
          </a:lstStyle>
          <a:p>
            <a:pPr lvl="0"/>
            <a:r>
              <a:rPr lang="en-US"/>
              <a:t>First last name</a:t>
            </a:r>
          </a:p>
        </p:txBody>
      </p:sp>
      <p:sp>
        <p:nvSpPr>
          <p:cNvPr id="74" name="Text Placeholder 22"/>
          <p:cNvSpPr>
            <a:spLocks noGrp="1"/>
          </p:cNvSpPr>
          <p:nvPr>
            <p:ph type="body" sz="quarter" idx="28" hasCustomPrompt="1"/>
          </p:nvPr>
        </p:nvSpPr>
        <p:spPr>
          <a:xfrm>
            <a:off x="2777485" y="4344555"/>
            <a:ext cx="2045424" cy="297008"/>
          </a:xfrm>
          <a:prstGeom prst="rect">
            <a:avLst/>
          </a:prstGeom>
        </p:spPr>
        <p:txBody>
          <a:bodyPr lIns="0"/>
          <a:lstStyle>
            <a:lvl1pPr marL="0" indent="0" algn="l">
              <a:buClr>
                <a:srgbClr val="FF545F"/>
              </a:buClr>
              <a:buFont typeface="Arial" panose="020B0604020202020204" pitchFamily="34" charset="0"/>
              <a:buNone/>
              <a:defRPr sz="1200">
                <a:solidFill>
                  <a:srgbClr val="063161"/>
                </a:solidFill>
                <a:latin typeface="Georgia" panose="02040502050405020303" pitchFamily="18" charset="0"/>
              </a:defRPr>
            </a:lvl1pPr>
          </a:lstStyle>
          <a:p>
            <a:pPr lvl="0"/>
            <a:r>
              <a:rPr lang="en-US"/>
              <a:t>Lorem ipsum dolor sit</a:t>
            </a:r>
          </a:p>
        </p:txBody>
      </p:sp>
      <p:sp>
        <p:nvSpPr>
          <p:cNvPr id="75" name="Text Placeholder 22"/>
          <p:cNvSpPr>
            <a:spLocks noGrp="1"/>
          </p:cNvSpPr>
          <p:nvPr>
            <p:ph type="body" sz="quarter" idx="29" hasCustomPrompt="1"/>
          </p:nvPr>
        </p:nvSpPr>
        <p:spPr>
          <a:xfrm>
            <a:off x="5080851" y="4641562"/>
            <a:ext cx="2045424" cy="1481275"/>
          </a:xfrm>
          <a:prstGeom prst="rect">
            <a:avLst/>
          </a:prstGeom>
        </p:spPr>
        <p:txBody>
          <a:bodyPr lIns="0"/>
          <a:lstStyle>
            <a:lvl1pPr marL="0" indent="0" algn="l">
              <a:buClr>
                <a:srgbClr val="FF545F"/>
              </a:buClr>
              <a:buFont typeface="Arial" panose="020B0604020202020204" pitchFamily="34" charset="0"/>
              <a:buNone/>
              <a:defRPr sz="1200">
                <a:solidFill>
                  <a:srgbClr val="063161"/>
                </a:solidFill>
                <a:latin typeface="Georgia" panose="02040502050405020303" pitchFamily="18" charset="0"/>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a:t>
            </a:r>
          </a:p>
        </p:txBody>
      </p:sp>
      <p:sp>
        <p:nvSpPr>
          <p:cNvPr id="76" name="Text Placeholder 22"/>
          <p:cNvSpPr>
            <a:spLocks noGrp="1"/>
          </p:cNvSpPr>
          <p:nvPr>
            <p:ph type="body" sz="quarter" idx="30" hasCustomPrompt="1"/>
          </p:nvPr>
        </p:nvSpPr>
        <p:spPr>
          <a:xfrm>
            <a:off x="5080851" y="3924011"/>
            <a:ext cx="2045424" cy="359637"/>
          </a:xfrm>
          <a:prstGeom prst="rect">
            <a:avLst/>
          </a:prstGeom>
        </p:spPr>
        <p:txBody>
          <a:bodyPr lIns="0"/>
          <a:lstStyle>
            <a:lvl1pPr marL="0" indent="0" algn="l">
              <a:buClr>
                <a:srgbClr val="FF545F"/>
              </a:buClr>
              <a:buFont typeface="Arial" panose="020B0604020202020204" pitchFamily="34" charset="0"/>
              <a:buNone/>
              <a:defRPr sz="1800" baseline="0">
                <a:solidFill>
                  <a:schemeClr val="accent3"/>
                </a:solidFill>
                <a:latin typeface="Georgia" panose="02040502050405020303" pitchFamily="18" charset="0"/>
              </a:defRPr>
            </a:lvl1pPr>
          </a:lstStyle>
          <a:p>
            <a:pPr lvl="0"/>
            <a:r>
              <a:rPr lang="en-US"/>
              <a:t>First last name</a:t>
            </a:r>
          </a:p>
        </p:txBody>
      </p:sp>
      <p:sp>
        <p:nvSpPr>
          <p:cNvPr id="77" name="Text Placeholder 22"/>
          <p:cNvSpPr>
            <a:spLocks noGrp="1"/>
          </p:cNvSpPr>
          <p:nvPr>
            <p:ph type="body" sz="quarter" idx="31" hasCustomPrompt="1"/>
          </p:nvPr>
        </p:nvSpPr>
        <p:spPr>
          <a:xfrm>
            <a:off x="5080851" y="4344555"/>
            <a:ext cx="2045424" cy="297008"/>
          </a:xfrm>
          <a:prstGeom prst="rect">
            <a:avLst/>
          </a:prstGeom>
        </p:spPr>
        <p:txBody>
          <a:bodyPr lIns="0"/>
          <a:lstStyle>
            <a:lvl1pPr marL="0" indent="0" algn="l">
              <a:buClr>
                <a:srgbClr val="FF545F"/>
              </a:buClr>
              <a:buFont typeface="Arial" panose="020B0604020202020204" pitchFamily="34" charset="0"/>
              <a:buNone/>
              <a:defRPr sz="1200">
                <a:solidFill>
                  <a:srgbClr val="063161"/>
                </a:solidFill>
                <a:latin typeface="Georgia" panose="02040502050405020303" pitchFamily="18" charset="0"/>
              </a:defRPr>
            </a:lvl1pPr>
          </a:lstStyle>
          <a:p>
            <a:pPr lvl="0"/>
            <a:r>
              <a:rPr lang="en-US"/>
              <a:t>Lorem ipsum dolor sit</a:t>
            </a:r>
          </a:p>
        </p:txBody>
      </p:sp>
      <p:sp>
        <p:nvSpPr>
          <p:cNvPr id="78" name="Text Placeholder 22"/>
          <p:cNvSpPr>
            <a:spLocks noGrp="1"/>
          </p:cNvSpPr>
          <p:nvPr>
            <p:ph type="body" sz="quarter" idx="32" hasCustomPrompt="1"/>
          </p:nvPr>
        </p:nvSpPr>
        <p:spPr>
          <a:xfrm>
            <a:off x="7384216" y="4641562"/>
            <a:ext cx="2045424" cy="1481275"/>
          </a:xfrm>
          <a:prstGeom prst="rect">
            <a:avLst/>
          </a:prstGeom>
        </p:spPr>
        <p:txBody>
          <a:bodyPr lIns="0"/>
          <a:lstStyle>
            <a:lvl1pPr marL="0" indent="0" algn="l">
              <a:buClr>
                <a:srgbClr val="FF545F"/>
              </a:buClr>
              <a:buFont typeface="Arial" panose="020B0604020202020204" pitchFamily="34" charset="0"/>
              <a:buNone/>
              <a:defRPr sz="1200">
                <a:solidFill>
                  <a:srgbClr val="063161"/>
                </a:solidFill>
                <a:latin typeface="Georgia" panose="02040502050405020303" pitchFamily="18" charset="0"/>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a:t>
            </a:r>
          </a:p>
        </p:txBody>
      </p:sp>
      <p:sp>
        <p:nvSpPr>
          <p:cNvPr id="79" name="Text Placeholder 22"/>
          <p:cNvSpPr>
            <a:spLocks noGrp="1"/>
          </p:cNvSpPr>
          <p:nvPr>
            <p:ph type="body" sz="quarter" idx="33" hasCustomPrompt="1"/>
          </p:nvPr>
        </p:nvSpPr>
        <p:spPr>
          <a:xfrm>
            <a:off x="7384216" y="3924011"/>
            <a:ext cx="2045424" cy="359637"/>
          </a:xfrm>
          <a:prstGeom prst="rect">
            <a:avLst/>
          </a:prstGeom>
        </p:spPr>
        <p:txBody>
          <a:bodyPr lIns="0"/>
          <a:lstStyle>
            <a:lvl1pPr marL="0" indent="0" algn="l">
              <a:buClr>
                <a:srgbClr val="FF545F"/>
              </a:buClr>
              <a:buFont typeface="Arial" panose="020B0604020202020204" pitchFamily="34" charset="0"/>
              <a:buNone/>
              <a:defRPr sz="1800" baseline="0">
                <a:solidFill>
                  <a:schemeClr val="accent3"/>
                </a:solidFill>
                <a:latin typeface="Georgia" panose="02040502050405020303" pitchFamily="18" charset="0"/>
              </a:defRPr>
            </a:lvl1pPr>
          </a:lstStyle>
          <a:p>
            <a:pPr lvl="0"/>
            <a:r>
              <a:rPr lang="en-US"/>
              <a:t>First last name</a:t>
            </a:r>
          </a:p>
        </p:txBody>
      </p:sp>
      <p:sp>
        <p:nvSpPr>
          <p:cNvPr id="80" name="Text Placeholder 22"/>
          <p:cNvSpPr>
            <a:spLocks noGrp="1"/>
          </p:cNvSpPr>
          <p:nvPr>
            <p:ph type="body" sz="quarter" idx="34" hasCustomPrompt="1"/>
          </p:nvPr>
        </p:nvSpPr>
        <p:spPr>
          <a:xfrm>
            <a:off x="7384216" y="4344555"/>
            <a:ext cx="2045424" cy="297008"/>
          </a:xfrm>
          <a:prstGeom prst="rect">
            <a:avLst/>
          </a:prstGeom>
        </p:spPr>
        <p:txBody>
          <a:bodyPr lIns="0"/>
          <a:lstStyle>
            <a:lvl1pPr marL="0" indent="0" algn="l">
              <a:buClr>
                <a:srgbClr val="FF545F"/>
              </a:buClr>
              <a:buFont typeface="Arial" panose="020B0604020202020204" pitchFamily="34" charset="0"/>
              <a:buNone/>
              <a:defRPr sz="1200">
                <a:solidFill>
                  <a:srgbClr val="063161"/>
                </a:solidFill>
                <a:latin typeface="Georgia" panose="02040502050405020303" pitchFamily="18" charset="0"/>
              </a:defRPr>
            </a:lvl1pPr>
          </a:lstStyle>
          <a:p>
            <a:pPr lvl="0"/>
            <a:r>
              <a:rPr lang="en-US"/>
              <a:t>Lorem ipsum dolor sit</a:t>
            </a:r>
          </a:p>
        </p:txBody>
      </p:sp>
      <p:sp>
        <p:nvSpPr>
          <p:cNvPr id="81" name="Text Placeholder 22"/>
          <p:cNvSpPr>
            <a:spLocks noGrp="1"/>
          </p:cNvSpPr>
          <p:nvPr>
            <p:ph type="body" sz="quarter" idx="35" hasCustomPrompt="1"/>
          </p:nvPr>
        </p:nvSpPr>
        <p:spPr>
          <a:xfrm>
            <a:off x="9687582" y="4641562"/>
            <a:ext cx="2045424" cy="1481275"/>
          </a:xfrm>
          <a:prstGeom prst="rect">
            <a:avLst/>
          </a:prstGeom>
        </p:spPr>
        <p:txBody>
          <a:bodyPr lIns="0"/>
          <a:lstStyle>
            <a:lvl1pPr marL="0" indent="0" algn="l">
              <a:buClr>
                <a:srgbClr val="FF545F"/>
              </a:buClr>
              <a:buFont typeface="Arial" panose="020B0604020202020204" pitchFamily="34" charset="0"/>
              <a:buNone/>
              <a:defRPr sz="1200">
                <a:solidFill>
                  <a:srgbClr val="063161"/>
                </a:solidFill>
                <a:latin typeface="Georgia" panose="02040502050405020303" pitchFamily="18" charset="0"/>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a:t>
            </a:r>
          </a:p>
        </p:txBody>
      </p:sp>
      <p:sp>
        <p:nvSpPr>
          <p:cNvPr id="82" name="Text Placeholder 22"/>
          <p:cNvSpPr>
            <a:spLocks noGrp="1"/>
          </p:cNvSpPr>
          <p:nvPr>
            <p:ph type="body" sz="quarter" idx="36" hasCustomPrompt="1"/>
          </p:nvPr>
        </p:nvSpPr>
        <p:spPr>
          <a:xfrm>
            <a:off x="9687582" y="3924011"/>
            <a:ext cx="2045424" cy="359637"/>
          </a:xfrm>
          <a:prstGeom prst="rect">
            <a:avLst/>
          </a:prstGeom>
        </p:spPr>
        <p:txBody>
          <a:bodyPr lIns="0"/>
          <a:lstStyle>
            <a:lvl1pPr marL="0" indent="0" algn="l">
              <a:buClr>
                <a:srgbClr val="FF545F"/>
              </a:buClr>
              <a:buFont typeface="Arial" panose="020B0604020202020204" pitchFamily="34" charset="0"/>
              <a:buNone/>
              <a:defRPr sz="1800" baseline="0">
                <a:solidFill>
                  <a:schemeClr val="accent3"/>
                </a:solidFill>
                <a:latin typeface="Georgia" panose="02040502050405020303" pitchFamily="18" charset="0"/>
              </a:defRPr>
            </a:lvl1pPr>
          </a:lstStyle>
          <a:p>
            <a:pPr lvl="0"/>
            <a:r>
              <a:rPr lang="en-US"/>
              <a:t>First last name</a:t>
            </a:r>
          </a:p>
        </p:txBody>
      </p:sp>
      <p:sp>
        <p:nvSpPr>
          <p:cNvPr id="83" name="Text Placeholder 22"/>
          <p:cNvSpPr>
            <a:spLocks noGrp="1"/>
          </p:cNvSpPr>
          <p:nvPr>
            <p:ph type="body" sz="quarter" idx="37" hasCustomPrompt="1"/>
          </p:nvPr>
        </p:nvSpPr>
        <p:spPr>
          <a:xfrm>
            <a:off x="9687582" y="4344555"/>
            <a:ext cx="2045424" cy="297008"/>
          </a:xfrm>
          <a:prstGeom prst="rect">
            <a:avLst/>
          </a:prstGeom>
        </p:spPr>
        <p:txBody>
          <a:bodyPr lIns="0"/>
          <a:lstStyle>
            <a:lvl1pPr marL="0" indent="0" algn="l">
              <a:buClr>
                <a:srgbClr val="FF545F"/>
              </a:buClr>
              <a:buFont typeface="Arial" panose="020B0604020202020204" pitchFamily="34" charset="0"/>
              <a:buNone/>
              <a:defRPr sz="1200">
                <a:solidFill>
                  <a:srgbClr val="063161"/>
                </a:solidFill>
                <a:latin typeface="Georgia" panose="02040502050405020303" pitchFamily="18" charset="0"/>
              </a:defRPr>
            </a:lvl1pPr>
          </a:lstStyle>
          <a:p>
            <a:pPr lvl="0"/>
            <a:r>
              <a:rPr lang="en-US"/>
              <a:t>Lorem ipsum dolor sit</a:t>
            </a:r>
          </a:p>
        </p:txBody>
      </p:sp>
      <p:pic>
        <p:nvPicPr>
          <p:cNvPr id="2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894219" y="6463445"/>
            <a:ext cx="838200" cy="308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16881352"/>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p:cSld name="Testimonial for 1">
    <p:spTree>
      <p:nvGrpSpPr>
        <p:cNvPr id="1" name=""/>
        <p:cNvGrpSpPr/>
        <p:nvPr/>
      </p:nvGrpSpPr>
      <p:grpSpPr>
        <a:xfrm>
          <a:off x="0" y="0"/>
          <a:ext cx="0" cy="0"/>
          <a:chOff x="0" y="0"/>
          <a:chExt cx="0" cy="0"/>
        </a:xfrm>
      </p:grpSpPr>
      <p:pic>
        <p:nvPicPr>
          <p:cNvPr id="43" name="Picture 42"/>
          <p:cNvPicPr>
            <a:picLocks noChangeAspect="1"/>
          </p:cNvPicPr>
          <p:nvPr/>
        </p:nvPicPr>
        <p:blipFill>
          <a:blip r:embed="rId2"/>
          <a:stretch>
            <a:fillRect/>
          </a:stretch>
        </p:blipFill>
        <p:spPr>
          <a:xfrm>
            <a:off x="5139310" y="3417088"/>
            <a:ext cx="1922906" cy="1429333"/>
          </a:xfrm>
          <a:prstGeom prst="rect">
            <a:avLst/>
          </a:prstGeom>
        </p:spPr>
      </p:pic>
      <p:pic>
        <p:nvPicPr>
          <p:cNvPr id="23" name="Picture 22"/>
          <p:cNvPicPr>
            <a:picLocks noChangeAspect="1"/>
          </p:cNvPicPr>
          <p:nvPr/>
        </p:nvPicPr>
        <p:blipFill>
          <a:blip r:embed="rId3">
            <a:duotone>
              <a:prstClr val="black"/>
              <a:schemeClr val="tx2">
                <a:tint val="45000"/>
                <a:satMod val="400000"/>
              </a:schemeClr>
            </a:duotone>
          </a:blip>
          <a:stretch>
            <a:fillRect/>
          </a:stretch>
        </p:blipFill>
        <p:spPr>
          <a:xfrm>
            <a:off x="4572000" y="2729998"/>
            <a:ext cx="801213" cy="166096"/>
          </a:xfrm>
          <a:prstGeom prst="rect">
            <a:avLst/>
          </a:prstGeom>
        </p:spPr>
      </p:pic>
      <p:pic>
        <p:nvPicPr>
          <p:cNvPr id="25" name="Picture 24"/>
          <p:cNvPicPr>
            <a:picLocks noChangeAspect="1"/>
          </p:cNvPicPr>
          <p:nvPr/>
        </p:nvPicPr>
        <p:blipFill>
          <a:blip r:embed="rId3">
            <a:duotone>
              <a:prstClr val="black"/>
              <a:schemeClr val="tx2">
                <a:tint val="45000"/>
                <a:satMod val="400000"/>
              </a:schemeClr>
            </a:duotone>
          </a:blip>
          <a:stretch>
            <a:fillRect/>
          </a:stretch>
        </p:blipFill>
        <p:spPr>
          <a:xfrm rot="10800000">
            <a:off x="6818787" y="2729998"/>
            <a:ext cx="801213" cy="166096"/>
          </a:xfrm>
          <a:prstGeom prst="rect">
            <a:avLst/>
          </a:prstGeom>
        </p:spPr>
      </p:pic>
      <p:sp>
        <p:nvSpPr>
          <p:cNvPr id="20" name="Picture Placeholder 4"/>
          <p:cNvSpPr>
            <a:spLocks noGrp="1"/>
          </p:cNvSpPr>
          <p:nvPr>
            <p:ph type="pic" sz="quarter" idx="17"/>
          </p:nvPr>
        </p:nvSpPr>
        <p:spPr>
          <a:xfrm>
            <a:off x="5595938" y="2308225"/>
            <a:ext cx="1009650" cy="1009650"/>
          </a:xfrm>
          <a:prstGeom prst="rect">
            <a:avLst/>
          </a:prstGeom>
        </p:spPr>
        <p:txBody>
          <a:bodyPr/>
          <a:lstStyle>
            <a:lvl1pPr algn="ctr">
              <a:defRPr sz="1200">
                <a:solidFill>
                  <a:schemeClr val="bg1"/>
                </a:solidFill>
              </a:defRPr>
            </a:lvl1pPr>
          </a:lstStyle>
          <a:p>
            <a:r>
              <a:rPr lang="en-US"/>
              <a:t>Click icon to add picture</a:t>
            </a:r>
            <a:endParaRPr lang="en-IN"/>
          </a:p>
        </p:txBody>
      </p:sp>
      <p:sp>
        <p:nvSpPr>
          <p:cNvPr id="22" name="Text Placeholder 22"/>
          <p:cNvSpPr>
            <a:spLocks noGrp="1"/>
          </p:cNvSpPr>
          <p:nvPr>
            <p:ph type="body" sz="quarter" idx="18" hasCustomPrompt="1"/>
          </p:nvPr>
        </p:nvSpPr>
        <p:spPr>
          <a:xfrm>
            <a:off x="1856809" y="3511549"/>
            <a:ext cx="8487908" cy="1289051"/>
          </a:xfrm>
          <a:prstGeom prst="rect">
            <a:avLst/>
          </a:prstGeom>
        </p:spPr>
        <p:txBody>
          <a:bodyPr/>
          <a:lstStyle>
            <a:lvl1pPr marL="0" indent="0" algn="ctr">
              <a:buClr>
                <a:srgbClr val="FF545F"/>
              </a:buClr>
              <a:buFont typeface="Arial" panose="020B0604020202020204" pitchFamily="34" charset="0"/>
              <a:buNone/>
              <a:defRPr sz="1600">
                <a:solidFill>
                  <a:schemeClr val="accent3"/>
                </a:solidFill>
                <a:latin typeface="Georgia" panose="02040502050405020303" pitchFamily="18" charset="0"/>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a:t>
            </a:r>
            <a:r>
              <a:rPr lang="en-US" err="1"/>
              <a:t>dolore</a:t>
            </a:r>
            <a:r>
              <a:rPr lang="en-US"/>
              <a:t>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a:t>
            </a:r>
          </a:p>
        </p:txBody>
      </p:sp>
      <p:sp>
        <p:nvSpPr>
          <p:cNvPr id="26" name="Text Placeholder 22"/>
          <p:cNvSpPr>
            <a:spLocks noGrp="1"/>
          </p:cNvSpPr>
          <p:nvPr>
            <p:ph type="body" sz="quarter" idx="19" hasCustomPrompt="1"/>
          </p:nvPr>
        </p:nvSpPr>
        <p:spPr>
          <a:xfrm>
            <a:off x="4630370" y="5387139"/>
            <a:ext cx="2940786" cy="324343"/>
          </a:xfrm>
          <a:prstGeom prst="rect">
            <a:avLst/>
          </a:prstGeom>
        </p:spPr>
        <p:txBody>
          <a:bodyPr/>
          <a:lstStyle>
            <a:lvl1pPr marL="0" indent="0" algn="ctr">
              <a:buClr>
                <a:srgbClr val="FF545F"/>
              </a:buClr>
              <a:buFont typeface="Arial" panose="020B0604020202020204" pitchFamily="34" charset="0"/>
              <a:buNone/>
              <a:defRPr sz="1200">
                <a:solidFill>
                  <a:schemeClr val="accent3"/>
                </a:solidFill>
                <a:latin typeface="Georgia" panose="02040502050405020303" pitchFamily="18" charset="0"/>
              </a:defRPr>
            </a:lvl1pPr>
          </a:lstStyle>
          <a:p>
            <a:pPr lvl="0"/>
            <a:r>
              <a:rPr lang="en-US"/>
              <a:t>Company name</a:t>
            </a:r>
          </a:p>
        </p:txBody>
      </p:sp>
      <p:sp>
        <p:nvSpPr>
          <p:cNvPr id="27" name="Text Placeholder 22"/>
          <p:cNvSpPr>
            <a:spLocks noGrp="1"/>
          </p:cNvSpPr>
          <p:nvPr>
            <p:ph type="body" sz="quarter" idx="20" hasCustomPrompt="1"/>
          </p:nvPr>
        </p:nvSpPr>
        <p:spPr>
          <a:xfrm>
            <a:off x="4630370" y="5086350"/>
            <a:ext cx="2940786" cy="324343"/>
          </a:xfrm>
          <a:prstGeom prst="rect">
            <a:avLst/>
          </a:prstGeom>
        </p:spPr>
        <p:txBody>
          <a:bodyPr/>
          <a:lstStyle>
            <a:lvl1pPr marL="0" indent="0" algn="ctr">
              <a:buClr>
                <a:srgbClr val="FF545F"/>
              </a:buClr>
              <a:buFont typeface="Arial" panose="020B0604020202020204" pitchFamily="34" charset="0"/>
              <a:buNone/>
              <a:defRPr sz="1800" spc="600">
                <a:solidFill>
                  <a:schemeClr val="accent3"/>
                </a:solidFill>
                <a:latin typeface="Georgia" panose="02040502050405020303" pitchFamily="18" charset="0"/>
              </a:defRPr>
            </a:lvl1pPr>
          </a:lstStyle>
          <a:p>
            <a:pPr lvl="0"/>
            <a:r>
              <a:rPr lang="en-US"/>
              <a:t>Name of person</a:t>
            </a:r>
          </a:p>
        </p:txBody>
      </p:sp>
      <p:sp>
        <p:nvSpPr>
          <p:cNvPr id="45" name="Text Placeholder 22"/>
          <p:cNvSpPr>
            <a:spLocks noGrp="1"/>
          </p:cNvSpPr>
          <p:nvPr>
            <p:ph type="body" sz="quarter" idx="11" hasCustomPrompt="1"/>
          </p:nvPr>
        </p:nvSpPr>
        <p:spPr>
          <a:xfrm>
            <a:off x="457200" y="460357"/>
            <a:ext cx="6858000" cy="533400"/>
          </a:xfrm>
          <a:prstGeom prst="rect">
            <a:avLst/>
          </a:prstGeom>
        </p:spPr>
        <p:txBody>
          <a:bodyPr lIns="0"/>
          <a:lstStyle>
            <a:lvl1pPr>
              <a:defRPr sz="3000">
                <a:solidFill>
                  <a:schemeClr val="accent3"/>
                </a:solidFill>
                <a:latin typeface="Georgia" panose="02040502050405020303" pitchFamily="18" charset="0"/>
              </a:defRPr>
            </a:lvl1pPr>
          </a:lstStyle>
          <a:p>
            <a:pPr lvl="0"/>
            <a:r>
              <a:rPr lang="en-IN"/>
              <a:t>Content slide title goes here</a:t>
            </a:r>
            <a:endParaRPr lang="en-US"/>
          </a:p>
        </p:txBody>
      </p:sp>
      <p:sp>
        <p:nvSpPr>
          <p:cNvPr id="46" name="Text Placeholder 22"/>
          <p:cNvSpPr>
            <a:spLocks noGrp="1"/>
          </p:cNvSpPr>
          <p:nvPr>
            <p:ph type="body" sz="quarter" idx="12" hasCustomPrompt="1"/>
          </p:nvPr>
        </p:nvSpPr>
        <p:spPr>
          <a:xfrm>
            <a:off x="457200" y="1022785"/>
            <a:ext cx="9372600" cy="533400"/>
          </a:xfrm>
          <a:prstGeom prst="rect">
            <a:avLst/>
          </a:prstGeom>
        </p:spPr>
        <p:txBody>
          <a:bodyPr lIns="0"/>
          <a:lstStyle>
            <a:lvl1pPr>
              <a:defRPr sz="2200">
                <a:solidFill>
                  <a:schemeClr val="accent3"/>
                </a:solidFill>
                <a:latin typeface="Georgia" panose="02040502050405020303" pitchFamily="18" charset="0"/>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endParaRPr lang="en-US"/>
          </a:p>
        </p:txBody>
      </p:sp>
      <p:sp>
        <p:nvSpPr>
          <p:cNvPr id="13" name="Slide Number Placeholder 5"/>
          <p:cNvSpPr txBox="1">
            <a:spLocks/>
          </p:cNvSpPr>
          <p:nvPr/>
        </p:nvSpPr>
        <p:spPr>
          <a:xfrm>
            <a:off x="464594" y="6546567"/>
            <a:ext cx="682256" cy="215444"/>
          </a:xfrm>
          <a:prstGeom prst="rect">
            <a:avLst/>
          </a:prstGeom>
        </p:spPr>
        <p:txBody>
          <a:bodyPr lIns="0" tIns="0" rIns="0" bIns="0" anchor="ctr">
            <a:noAutofit/>
          </a:bodyPr>
          <a:lstStyle>
            <a:defPPr>
              <a:defRPr lang="en-US"/>
            </a:defPPr>
            <a:lvl1pPr marL="0" algn="l" defTabSz="914400" rtl="0" eaLnBrk="1" latinLnBrk="0" hangingPunct="1">
              <a:defRPr sz="800" kern="1200">
                <a:solidFill>
                  <a:srgbClr val="053061"/>
                </a:solidFill>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A285110E-A93C-E24B-BA01-8EFF0EF70079}" type="slidenum">
              <a:rPr kumimoji="0" lang="en-US" sz="800" b="1" i="0" u="none" strike="noStrike" kern="1200" cap="none" spc="0" normalizeH="0" baseline="0" noProof="0" smtClean="0">
                <a:ln>
                  <a:noFill/>
                </a:ln>
                <a:solidFill>
                  <a:srgbClr val="073262"/>
                </a:solidFill>
                <a:effectLst/>
                <a:uLnTx/>
                <a:uFillTx/>
                <a:latin typeface="Georgia"/>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800" b="1" i="0" u="none" strike="noStrike" kern="1200" cap="none" spc="0" normalizeH="0" baseline="0" noProof="0">
              <a:ln>
                <a:noFill/>
              </a:ln>
              <a:solidFill>
                <a:srgbClr val="073262"/>
              </a:solidFill>
              <a:effectLst/>
              <a:uLnTx/>
              <a:uFillTx/>
              <a:latin typeface="Georgia"/>
            </a:endParaRPr>
          </a:p>
        </p:txBody>
      </p:sp>
      <p:sp>
        <p:nvSpPr>
          <p:cNvPr id="14" name="TextBox 13"/>
          <p:cNvSpPr txBox="1"/>
          <p:nvPr/>
        </p:nvSpPr>
        <p:spPr>
          <a:xfrm>
            <a:off x="805722" y="6546567"/>
            <a:ext cx="2361408" cy="215444"/>
          </a:xfrm>
          <a:prstGeom prst="rect">
            <a:avLst/>
          </a:prstGeom>
          <a:noFill/>
        </p:spPr>
        <p:txBody>
          <a:bodyPr wrap="square" lIns="0" tIns="0" rIns="0" b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73262"/>
                </a:solidFill>
                <a:effectLst/>
                <a:uLnTx/>
                <a:uFillTx/>
                <a:latin typeface="Georgia"/>
                <a:ea typeface="Georgia" charset="0"/>
                <a:cs typeface="Georgia" charset="0"/>
              </a:rPr>
              <a:t>© 2019 Copyright Genpact. All Rights Reserved.</a:t>
            </a:r>
          </a:p>
        </p:txBody>
      </p:sp>
      <p:pic>
        <p:nvPicPr>
          <p:cNvPr id="16"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894219" y="6463445"/>
            <a:ext cx="838200" cy="308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56627806"/>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p:cSld name="Testimonial for 3">
    <p:spTree>
      <p:nvGrpSpPr>
        <p:cNvPr id="1" name=""/>
        <p:cNvGrpSpPr/>
        <p:nvPr/>
      </p:nvGrpSpPr>
      <p:grpSpPr>
        <a:xfrm>
          <a:off x="0" y="0"/>
          <a:ext cx="0" cy="0"/>
          <a:chOff x="0" y="0"/>
          <a:chExt cx="0" cy="0"/>
        </a:xfrm>
      </p:grpSpPr>
      <p:pic>
        <p:nvPicPr>
          <p:cNvPr id="43" name="Picture 42"/>
          <p:cNvPicPr>
            <a:picLocks noChangeAspect="1"/>
          </p:cNvPicPr>
          <p:nvPr/>
        </p:nvPicPr>
        <p:blipFill>
          <a:blip r:embed="rId2"/>
          <a:stretch>
            <a:fillRect/>
          </a:stretch>
        </p:blipFill>
        <p:spPr>
          <a:xfrm>
            <a:off x="5069124" y="3417088"/>
            <a:ext cx="1922906" cy="1429333"/>
          </a:xfrm>
          <a:prstGeom prst="rect">
            <a:avLst/>
          </a:prstGeom>
        </p:spPr>
      </p:pic>
      <p:pic>
        <p:nvPicPr>
          <p:cNvPr id="9" name="Picture 8"/>
          <p:cNvPicPr>
            <a:picLocks noChangeAspect="1"/>
          </p:cNvPicPr>
          <p:nvPr/>
        </p:nvPicPr>
        <p:blipFill>
          <a:blip r:embed="rId2"/>
          <a:stretch>
            <a:fillRect/>
          </a:stretch>
        </p:blipFill>
        <p:spPr>
          <a:xfrm>
            <a:off x="1492028" y="3417088"/>
            <a:ext cx="1922906" cy="1429333"/>
          </a:xfrm>
          <a:prstGeom prst="rect">
            <a:avLst/>
          </a:prstGeom>
        </p:spPr>
      </p:pic>
      <p:pic>
        <p:nvPicPr>
          <p:cNvPr id="23" name="Picture 22"/>
          <p:cNvPicPr>
            <a:picLocks noChangeAspect="1"/>
          </p:cNvPicPr>
          <p:nvPr/>
        </p:nvPicPr>
        <p:blipFill>
          <a:blip r:embed="rId3">
            <a:duotone>
              <a:prstClr val="black"/>
              <a:schemeClr val="tx2">
                <a:tint val="45000"/>
                <a:satMod val="400000"/>
              </a:schemeClr>
            </a:duotone>
          </a:blip>
          <a:stretch>
            <a:fillRect/>
          </a:stretch>
        </p:blipFill>
        <p:spPr>
          <a:xfrm>
            <a:off x="4544677" y="2729998"/>
            <a:ext cx="801213" cy="166096"/>
          </a:xfrm>
          <a:prstGeom prst="rect">
            <a:avLst/>
          </a:prstGeom>
        </p:spPr>
      </p:pic>
      <p:pic>
        <p:nvPicPr>
          <p:cNvPr id="25" name="Picture 24"/>
          <p:cNvPicPr>
            <a:picLocks noChangeAspect="1"/>
          </p:cNvPicPr>
          <p:nvPr/>
        </p:nvPicPr>
        <p:blipFill>
          <a:blip r:embed="rId3">
            <a:duotone>
              <a:prstClr val="black"/>
              <a:schemeClr val="tx2">
                <a:tint val="45000"/>
                <a:satMod val="400000"/>
              </a:schemeClr>
            </a:duotone>
          </a:blip>
          <a:stretch>
            <a:fillRect/>
          </a:stretch>
        </p:blipFill>
        <p:spPr>
          <a:xfrm rot="10800000">
            <a:off x="6715264" y="2729998"/>
            <a:ext cx="801213" cy="166096"/>
          </a:xfrm>
          <a:prstGeom prst="rect">
            <a:avLst/>
          </a:prstGeom>
        </p:spPr>
      </p:pic>
      <p:sp>
        <p:nvSpPr>
          <p:cNvPr id="5" name="Picture Placeholder 4"/>
          <p:cNvSpPr>
            <a:spLocks noGrp="1"/>
          </p:cNvSpPr>
          <p:nvPr>
            <p:ph type="pic" sz="quarter" idx="13"/>
          </p:nvPr>
        </p:nvSpPr>
        <p:spPr>
          <a:xfrm>
            <a:off x="1949081" y="2308225"/>
            <a:ext cx="1009650" cy="1009650"/>
          </a:xfrm>
          <a:prstGeom prst="rect">
            <a:avLst/>
          </a:prstGeom>
        </p:spPr>
        <p:txBody>
          <a:bodyPr/>
          <a:lstStyle>
            <a:lvl1pPr algn="ctr">
              <a:defRPr sz="1200">
                <a:solidFill>
                  <a:schemeClr val="bg1"/>
                </a:solidFill>
              </a:defRPr>
            </a:lvl1pPr>
          </a:lstStyle>
          <a:p>
            <a:r>
              <a:rPr lang="en-US"/>
              <a:t>Click icon to add picture</a:t>
            </a:r>
            <a:endParaRPr lang="en-IN"/>
          </a:p>
        </p:txBody>
      </p:sp>
      <p:sp>
        <p:nvSpPr>
          <p:cNvPr id="24" name="Text Placeholder 22"/>
          <p:cNvSpPr>
            <a:spLocks noGrp="1"/>
          </p:cNvSpPr>
          <p:nvPr>
            <p:ph type="body" sz="quarter" idx="14" hasCustomPrompt="1"/>
          </p:nvPr>
        </p:nvSpPr>
        <p:spPr>
          <a:xfrm>
            <a:off x="983513" y="3511549"/>
            <a:ext cx="2940786" cy="1289051"/>
          </a:xfrm>
          <a:prstGeom prst="rect">
            <a:avLst/>
          </a:prstGeom>
        </p:spPr>
        <p:txBody>
          <a:bodyPr/>
          <a:lstStyle>
            <a:lvl1pPr marL="0" indent="0" algn="ctr">
              <a:buClr>
                <a:srgbClr val="FF545F"/>
              </a:buClr>
              <a:buFont typeface="Arial" panose="020B0604020202020204" pitchFamily="34" charset="0"/>
              <a:buNone/>
              <a:defRPr sz="1400">
                <a:solidFill>
                  <a:schemeClr val="accent3"/>
                </a:solidFill>
                <a:latin typeface="Georgia" panose="02040502050405020303" pitchFamily="18" charset="0"/>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a:t>
            </a:r>
          </a:p>
        </p:txBody>
      </p:sp>
      <p:pic>
        <p:nvPicPr>
          <p:cNvPr id="14" name="Picture 13"/>
          <p:cNvPicPr>
            <a:picLocks noChangeAspect="1"/>
          </p:cNvPicPr>
          <p:nvPr/>
        </p:nvPicPr>
        <p:blipFill>
          <a:blip r:embed="rId3">
            <a:duotone>
              <a:prstClr val="black"/>
              <a:schemeClr val="tx2">
                <a:tint val="45000"/>
                <a:satMod val="400000"/>
              </a:schemeClr>
            </a:duotone>
          </a:blip>
          <a:stretch>
            <a:fillRect/>
          </a:stretch>
        </p:blipFill>
        <p:spPr>
          <a:xfrm>
            <a:off x="968006" y="2729998"/>
            <a:ext cx="801213" cy="166096"/>
          </a:xfrm>
          <a:prstGeom prst="rect">
            <a:avLst/>
          </a:prstGeom>
        </p:spPr>
      </p:pic>
      <p:pic>
        <p:nvPicPr>
          <p:cNvPr id="35" name="Picture 34"/>
          <p:cNvPicPr>
            <a:picLocks noChangeAspect="1"/>
          </p:cNvPicPr>
          <p:nvPr/>
        </p:nvPicPr>
        <p:blipFill>
          <a:blip r:embed="rId3">
            <a:duotone>
              <a:prstClr val="black"/>
              <a:schemeClr val="tx2">
                <a:tint val="45000"/>
                <a:satMod val="400000"/>
              </a:schemeClr>
            </a:duotone>
          </a:blip>
          <a:stretch>
            <a:fillRect/>
          </a:stretch>
        </p:blipFill>
        <p:spPr>
          <a:xfrm rot="10800000">
            <a:off x="3138593" y="2729998"/>
            <a:ext cx="801213" cy="166096"/>
          </a:xfrm>
          <a:prstGeom prst="rect">
            <a:avLst/>
          </a:prstGeom>
        </p:spPr>
      </p:pic>
      <p:sp>
        <p:nvSpPr>
          <p:cNvPr id="37" name="Text Placeholder 22"/>
          <p:cNvSpPr>
            <a:spLocks noGrp="1"/>
          </p:cNvSpPr>
          <p:nvPr>
            <p:ph type="body" sz="quarter" idx="16" hasCustomPrompt="1"/>
          </p:nvPr>
        </p:nvSpPr>
        <p:spPr>
          <a:xfrm>
            <a:off x="983513" y="5387139"/>
            <a:ext cx="2940786" cy="324343"/>
          </a:xfrm>
          <a:prstGeom prst="rect">
            <a:avLst/>
          </a:prstGeom>
        </p:spPr>
        <p:txBody>
          <a:bodyPr/>
          <a:lstStyle>
            <a:lvl1pPr marL="0" indent="0" algn="ctr">
              <a:buClr>
                <a:srgbClr val="FF545F"/>
              </a:buClr>
              <a:buFont typeface="Arial" panose="020B0604020202020204" pitchFamily="34" charset="0"/>
              <a:buNone/>
              <a:defRPr sz="1200">
                <a:solidFill>
                  <a:schemeClr val="accent3"/>
                </a:solidFill>
                <a:latin typeface="Georgia" panose="02040502050405020303" pitchFamily="18" charset="0"/>
              </a:defRPr>
            </a:lvl1pPr>
          </a:lstStyle>
          <a:p>
            <a:pPr lvl="0"/>
            <a:r>
              <a:rPr lang="en-US"/>
              <a:t>Company name</a:t>
            </a:r>
          </a:p>
        </p:txBody>
      </p:sp>
      <p:sp>
        <p:nvSpPr>
          <p:cNvPr id="36" name="Text Placeholder 22"/>
          <p:cNvSpPr>
            <a:spLocks noGrp="1"/>
          </p:cNvSpPr>
          <p:nvPr>
            <p:ph type="body" sz="quarter" idx="15" hasCustomPrompt="1"/>
          </p:nvPr>
        </p:nvSpPr>
        <p:spPr>
          <a:xfrm>
            <a:off x="983513" y="5086350"/>
            <a:ext cx="2940786" cy="324343"/>
          </a:xfrm>
          <a:prstGeom prst="rect">
            <a:avLst/>
          </a:prstGeom>
        </p:spPr>
        <p:txBody>
          <a:bodyPr/>
          <a:lstStyle>
            <a:lvl1pPr marL="0" indent="0" algn="ctr">
              <a:buClr>
                <a:srgbClr val="FF545F"/>
              </a:buClr>
              <a:buFont typeface="Arial" panose="020B0604020202020204" pitchFamily="34" charset="0"/>
              <a:buNone/>
              <a:defRPr sz="1800" spc="600">
                <a:solidFill>
                  <a:schemeClr val="accent3"/>
                </a:solidFill>
                <a:latin typeface="Georgia" panose="02040502050405020303" pitchFamily="18" charset="0"/>
              </a:defRPr>
            </a:lvl1pPr>
          </a:lstStyle>
          <a:p>
            <a:pPr lvl="0"/>
            <a:r>
              <a:rPr lang="en-US"/>
              <a:t>Name of person</a:t>
            </a:r>
          </a:p>
        </p:txBody>
      </p:sp>
      <p:sp>
        <p:nvSpPr>
          <p:cNvPr id="20" name="Picture Placeholder 4"/>
          <p:cNvSpPr>
            <a:spLocks noGrp="1"/>
          </p:cNvSpPr>
          <p:nvPr>
            <p:ph type="pic" sz="quarter" idx="17"/>
          </p:nvPr>
        </p:nvSpPr>
        <p:spPr>
          <a:xfrm>
            <a:off x="5525752" y="2308225"/>
            <a:ext cx="1009650" cy="1009650"/>
          </a:xfrm>
          <a:prstGeom prst="rect">
            <a:avLst/>
          </a:prstGeom>
        </p:spPr>
        <p:txBody>
          <a:bodyPr/>
          <a:lstStyle>
            <a:lvl1pPr algn="ctr">
              <a:defRPr sz="1200">
                <a:solidFill>
                  <a:schemeClr val="bg1"/>
                </a:solidFill>
              </a:defRPr>
            </a:lvl1pPr>
          </a:lstStyle>
          <a:p>
            <a:r>
              <a:rPr lang="en-US"/>
              <a:t>Click icon to add picture</a:t>
            </a:r>
            <a:endParaRPr lang="en-IN"/>
          </a:p>
        </p:txBody>
      </p:sp>
      <p:sp>
        <p:nvSpPr>
          <p:cNvPr id="22" name="Text Placeholder 22"/>
          <p:cNvSpPr>
            <a:spLocks noGrp="1"/>
          </p:cNvSpPr>
          <p:nvPr>
            <p:ph type="body" sz="quarter" idx="18" hasCustomPrompt="1"/>
          </p:nvPr>
        </p:nvSpPr>
        <p:spPr>
          <a:xfrm>
            <a:off x="4560184" y="3511549"/>
            <a:ext cx="2940786" cy="1289051"/>
          </a:xfrm>
          <a:prstGeom prst="rect">
            <a:avLst/>
          </a:prstGeom>
        </p:spPr>
        <p:txBody>
          <a:bodyPr/>
          <a:lstStyle>
            <a:lvl1pPr marL="0" indent="0" algn="ctr">
              <a:buClr>
                <a:srgbClr val="FF545F"/>
              </a:buClr>
              <a:buFont typeface="Arial" panose="020B0604020202020204" pitchFamily="34" charset="0"/>
              <a:buNone/>
              <a:defRPr sz="1400">
                <a:solidFill>
                  <a:schemeClr val="accent3"/>
                </a:solidFill>
                <a:latin typeface="Georgia" panose="02040502050405020303" pitchFamily="18" charset="0"/>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a:t>
            </a:r>
          </a:p>
        </p:txBody>
      </p:sp>
      <p:sp>
        <p:nvSpPr>
          <p:cNvPr id="26" name="Text Placeholder 22"/>
          <p:cNvSpPr>
            <a:spLocks noGrp="1"/>
          </p:cNvSpPr>
          <p:nvPr>
            <p:ph type="body" sz="quarter" idx="19" hasCustomPrompt="1"/>
          </p:nvPr>
        </p:nvSpPr>
        <p:spPr>
          <a:xfrm>
            <a:off x="4560184" y="5387139"/>
            <a:ext cx="2940786" cy="324343"/>
          </a:xfrm>
          <a:prstGeom prst="rect">
            <a:avLst/>
          </a:prstGeom>
        </p:spPr>
        <p:txBody>
          <a:bodyPr/>
          <a:lstStyle>
            <a:lvl1pPr marL="0" indent="0" algn="ctr">
              <a:buClr>
                <a:srgbClr val="FF545F"/>
              </a:buClr>
              <a:buFont typeface="Arial" panose="020B0604020202020204" pitchFamily="34" charset="0"/>
              <a:buNone/>
              <a:defRPr sz="1200">
                <a:solidFill>
                  <a:schemeClr val="accent3"/>
                </a:solidFill>
                <a:latin typeface="Georgia" panose="02040502050405020303" pitchFamily="18" charset="0"/>
              </a:defRPr>
            </a:lvl1pPr>
          </a:lstStyle>
          <a:p>
            <a:pPr lvl="0"/>
            <a:r>
              <a:rPr lang="en-US"/>
              <a:t>Company name</a:t>
            </a:r>
          </a:p>
        </p:txBody>
      </p:sp>
      <p:sp>
        <p:nvSpPr>
          <p:cNvPr id="27" name="Text Placeholder 22"/>
          <p:cNvSpPr>
            <a:spLocks noGrp="1"/>
          </p:cNvSpPr>
          <p:nvPr>
            <p:ph type="body" sz="quarter" idx="20" hasCustomPrompt="1"/>
          </p:nvPr>
        </p:nvSpPr>
        <p:spPr>
          <a:xfrm>
            <a:off x="4560184" y="5086350"/>
            <a:ext cx="2940786" cy="324343"/>
          </a:xfrm>
          <a:prstGeom prst="rect">
            <a:avLst/>
          </a:prstGeom>
        </p:spPr>
        <p:txBody>
          <a:bodyPr/>
          <a:lstStyle>
            <a:lvl1pPr marL="0" indent="0" algn="ctr">
              <a:buClr>
                <a:srgbClr val="FF545F"/>
              </a:buClr>
              <a:buFont typeface="Arial" panose="020B0604020202020204" pitchFamily="34" charset="0"/>
              <a:buNone/>
              <a:defRPr sz="1800" spc="600">
                <a:solidFill>
                  <a:schemeClr val="accent3"/>
                </a:solidFill>
                <a:latin typeface="Georgia" panose="02040502050405020303" pitchFamily="18" charset="0"/>
              </a:defRPr>
            </a:lvl1pPr>
          </a:lstStyle>
          <a:p>
            <a:pPr lvl="0"/>
            <a:r>
              <a:rPr lang="en-US"/>
              <a:t>Name of person</a:t>
            </a:r>
          </a:p>
        </p:txBody>
      </p:sp>
      <p:sp>
        <p:nvSpPr>
          <p:cNvPr id="33" name="Picture Placeholder 4"/>
          <p:cNvSpPr>
            <a:spLocks noGrp="1"/>
          </p:cNvSpPr>
          <p:nvPr>
            <p:ph type="pic" sz="quarter" idx="21"/>
          </p:nvPr>
        </p:nvSpPr>
        <p:spPr>
          <a:xfrm>
            <a:off x="9106148" y="2308225"/>
            <a:ext cx="1009650" cy="1009650"/>
          </a:xfrm>
          <a:prstGeom prst="rect">
            <a:avLst/>
          </a:prstGeom>
        </p:spPr>
        <p:txBody>
          <a:bodyPr/>
          <a:lstStyle>
            <a:lvl1pPr algn="ctr">
              <a:defRPr sz="1200">
                <a:solidFill>
                  <a:schemeClr val="bg1"/>
                </a:solidFill>
              </a:defRPr>
            </a:lvl1pPr>
          </a:lstStyle>
          <a:p>
            <a:r>
              <a:rPr lang="en-US"/>
              <a:t>Click icon to add picture</a:t>
            </a:r>
            <a:endParaRPr lang="en-IN"/>
          </a:p>
        </p:txBody>
      </p:sp>
      <p:pic>
        <p:nvPicPr>
          <p:cNvPr id="39" name="Picture 38"/>
          <p:cNvPicPr>
            <a:picLocks noChangeAspect="1"/>
          </p:cNvPicPr>
          <p:nvPr/>
        </p:nvPicPr>
        <p:blipFill>
          <a:blip r:embed="rId3">
            <a:duotone>
              <a:prstClr val="black"/>
              <a:schemeClr val="tx2">
                <a:tint val="45000"/>
                <a:satMod val="400000"/>
              </a:schemeClr>
            </a:duotone>
          </a:blip>
          <a:stretch>
            <a:fillRect/>
          </a:stretch>
        </p:blipFill>
        <p:spPr>
          <a:xfrm>
            <a:off x="8125073" y="2729998"/>
            <a:ext cx="801213" cy="166096"/>
          </a:xfrm>
          <a:prstGeom prst="rect">
            <a:avLst/>
          </a:prstGeom>
        </p:spPr>
      </p:pic>
      <p:pic>
        <p:nvPicPr>
          <p:cNvPr id="40" name="Picture 39"/>
          <p:cNvPicPr>
            <a:picLocks noChangeAspect="1"/>
          </p:cNvPicPr>
          <p:nvPr/>
        </p:nvPicPr>
        <p:blipFill>
          <a:blip r:embed="rId3">
            <a:duotone>
              <a:prstClr val="black"/>
              <a:schemeClr val="tx2">
                <a:tint val="45000"/>
                <a:satMod val="400000"/>
              </a:schemeClr>
            </a:duotone>
          </a:blip>
          <a:stretch>
            <a:fillRect/>
          </a:stretch>
        </p:blipFill>
        <p:spPr>
          <a:xfrm rot="10800000">
            <a:off x="10295660" y="2729998"/>
            <a:ext cx="801213" cy="166096"/>
          </a:xfrm>
          <a:prstGeom prst="rect">
            <a:avLst/>
          </a:prstGeom>
        </p:spPr>
      </p:pic>
      <p:sp>
        <p:nvSpPr>
          <p:cNvPr id="41" name="Text Placeholder 22"/>
          <p:cNvSpPr>
            <a:spLocks noGrp="1"/>
          </p:cNvSpPr>
          <p:nvPr>
            <p:ph type="body" sz="quarter" idx="23" hasCustomPrompt="1"/>
          </p:nvPr>
        </p:nvSpPr>
        <p:spPr>
          <a:xfrm>
            <a:off x="8140580" y="5387139"/>
            <a:ext cx="2940786" cy="324343"/>
          </a:xfrm>
          <a:prstGeom prst="rect">
            <a:avLst/>
          </a:prstGeom>
        </p:spPr>
        <p:txBody>
          <a:bodyPr/>
          <a:lstStyle>
            <a:lvl1pPr marL="0" indent="0" algn="ctr">
              <a:buClr>
                <a:srgbClr val="FF545F"/>
              </a:buClr>
              <a:buFont typeface="Arial" panose="020B0604020202020204" pitchFamily="34" charset="0"/>
              <a:buNone/>
              <a:defRPr sz="1200">
                <a:solidFill>
                  <a:schemeClr val="accent3"/>
                </a:solidFill>
                <a:latin typeface="Georgia" panose="02040502050405020303" pitchFamily="18" charset="0"/>
              </a:defRPr>
            </a:lvl1pPr>
          </a:lstStyle>
          <a:p>
            <a:pPr lvl="0"/>
            <a:r>
              <a:rPr lang="en-US"/>
              <a:t>Company name</a:t>
            </a:r>
          </a:p>
        </p:txBody>
      </p:sp>
      <p:sp>
        <p:nvSpPr>
          <p:cNvPr id="42" name="Text Placeholder 22"/>
          <p:cNvSpPr>
            <a:spLocks noGrp="1"/>
          </p:cNvSpPr>
          <p:nvPr>
            <p:ph type="body" sz="quarter" idx="24" hasCustomPrompt="1"/>
          </p:nvPr>
        </p:nvSpPr>
        <p:spPr>
          <a:xfrm>
            <a:off x="8140580" y="5086350"/>
            <a:ext cx="2940786" cy="324343"/>
          </a:xfrm>
          <a:prstGeom prst="rect">
            <a:avLst/>
          </a:prstGeom>
        </p:spPr>
        <p:txBody>
          <a:bodyPr/>
          <a:lstStyle>
            <a:lvl1pPr marL="0" indent="0" algn="ctr">
              <a:buClr>
                <a:srgbClr val="FF545F"/>
              </a:buClr>
              <a:buFont typeface="Arial" panose="020B0604020202020204" pitchFamily="34" charset="0"/>
              <a:buNone/>
              <a:defRPr sz="1800" spc="600">
                <a:solidFill>
                  <a:schemeClr val="accent3"/>
                </a:solidFill>
                <a:latin typeface="Georgia" panose="02040502050405020303" pitchFamily="18" charset="0"/>
              </a:defRPr>
            </a:lvl1pPr>
          </a:lstStyle>
          <a:p>
            <a:pPr lvl="0"/>
            <a:r>
              <a:rPr lang="en-US"/>
              <a:t>Name of person</a:t>
            </a:r>
          </a:p>
        </p:txBody>
      </p:sp>
      <p:sp>
        <p:nvSpPr>
          <p:cNvPr id="45" name="Text Placeholder 22"/>
          <p:cNvSpPr>
            <a:spLocks noGrp="1"/>
          </p:cNvSpPr>
          <p:nvPr>
            <p:ph type="body" sz="quarter" idx="11" hasCustomPrompt="1"/>
          </p:nvPr>
        </p:nvSpPr>
        <p:spPr>
          <a:xfrm>
            <a:off x="457200" y="460357"/>
            <a:ext cx="6858000" cy="533400"/>
          </a:xfrm>
          <a:prstGeom prst="rect">
            <a:avLst/>
          </a:prstGeom>
        </p:spPr>
        <p:txBody>
          <a:bodyPr lIns="0"/>
          <a:lstStyle>
            <a:lvl1pPr>
              <a:defRPr sz="3000">
                <a:solidFill>
                  <a:schemeClr val="accent3"/>
                </a:solidFill>
                <a:latin typeface="Georgia" panose="02040502050405020303" pitchFamily="18" charset="0"/>
              </a:defRPr>
            </a:lvl1pPr>
          </a:lstStyle>
          <a:p>
            <a:pPr lvl="0"/>
            <a:r>
              <a:rPr lang="en-IN"/>
              <a:t>Content slide title goes here</a:t>
            </a:r>
            <a:endParaRPr lang="en-US"/>
          </a:p>
        </p:txBody>
      </p:sp>
      <p:sp>
        <p:nvSpPr>
          <p:cNvPr id="46" name="Text Placeholder 22"/>
          <p:cNvSpPr>
            <a:spLocks noGrp="1"/>
          </p:cNvSpPr>
          <p:nvPr>
            <p:ph type="body" sz="quarter" idx="12" hasCustomPrompt="1"/>
          </p:nvPr>
        </p:nvSpPr>
        <p:spPr>
          <a:xfrm>
            <a:off x="457200" y="1022785"/>
            <a:ext cx="9372600" cy="533400"/>
          </a:xfrm>
          <a:prstGeom prst="rect">
            <a:avLst/>
          </a:prstGeom>
        </p:spPr>
        <p:txBody>
          <a:bodyPr lIns="0"/>
          <a:lstStyle>
            <a:lvl1pPr>
              <a:defRPr sz="2200">
                <a:solidFill>
                  <a:schemeClr val="accent3"/>
                </a:solidFill>
                <a:latin typeface="Georgia" panose="02040502050405020303" pitchFamily="18" charset="0"/>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endParaRPr lang="en-US"/>
          </a:p>
        </p:txBody>
      </p:sp>
      <p:pic>
        <p:nvPicPr>
          <p:cNvPr id="44" name="Picture 43"/>
          <p:cNvPicPr>
            <a:picLocks noChangeAspect="1"/>
          </p:cNvPicPr>
          <p:nvPr/>
        </p:nvPicPr>
        <p:blipFill>
          <a:blip r:embed="rId2"/>
          <a:stretch>
            <a:fillRect/>
          </a:stretch>
        </p:blipFill>
        <p:spPr>
          <a:xfrm>
            <a:off x="8649520" y="3417088"/>
            <a:ext cx="1922906" cy="1429333"/>
          </a:xfrm>
          <a:prstGeom prst="rect">
            <a:avLst/>
          </a:prstGeom>
        </p:spPr>
      </p:pic>
      <p:sp>
        <p:nvSpPr>
          <p:cNvPr id="38" name="Text Placeholder 22"/>
          <p:cNvSpPr>
            <a:spLocks noGrp="1"/>
          </p:cNvSpPr>
          <p:nvPr>
            <p:ph type="body" sz="quarter" idx="22" hasCustomPrompt="1"/>
          </p:nvPr>
        </p:nvSpPr>
        <p:spPr>
          <a:xfrm>
            <a:off x="8140580" y="3511549"/>
            <a:ext cx="2940786" cy="1289051"/>
          </a:xfrm>
          <a:prstGeom prst="rect">
            <a:avLst/>
          </a:prstGeom>
        </p:spPr>
        <p:txBody>
          <a:bodyPr/>
          <a:lstStyle>
            <a:lvl1pPr marL="0" indent="0" algn="ctr">
              <a:buClr>
                <a:srgbClr val="FF545F"/>
              </a:buClr>
              <a:buFont typeface="Arial" panose="020B0604020202020204" pitchFamily="34" charset="0"/>
              <a:buNone/>
              <a:defRPr sz="1400">
                <a:solidFill>
                  <a:schemeClr val="accent3"/>
                </a:solidFill>
                <a:latin typeface="Georgia" panose="02040502050405020303" pitchFamily="18" charset="0"/>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a:t>
            </a:r>
          </a:p>
        </p:txBody>
      </p:sp>
      <p:sp>
        <p:nvSpPr>
          <p:cNvPr id="28" name="Slide Number Placeholder 5"/>
          <p:cNvSpPr txBox="1">
            <a:spLocks/>
          </p:cNvSpPr>
          <p:nvPr/>
        </p:nvSpPr>
        <p:spPr>
          <a:xfrm>
            <a:off x="464594" y="6546567"/>
            <a:ext cx="682256" cy="215444"/>
          </a:xfrm>
          <a:prstGeom prst="rect">
            <a:avLst/>
          </a:prstGeom>
        </p:spPr>
        <p:txBody>
          <a:bodyPr lIns="0" tIns="0" rIns="0" bIns="0" anchor="ctr">
            <a:noAutofit/>
          </a:bodyPr>
          <a:lstStyle>
            <a:defPPr>
              <a:defRPr lang="en-US"/>
            </a:defPPr>
            <a:lvl1pPr marL="0" algn="l" defTabSz="914400" rtl="0" eaLnBrk="1" latinLnBrk="0" hangingPunct="1">
              <a:defRPr sz="800" kern="1200">
                <a:solidFill>
                  <a:srgbClr val="053061"/>
                </a:solidFill>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A285110E-A93C-E24B-BA01-8EFF0EF70079}" type="slidenum">
              <a:rPr kumimoji="0" lang="en-US" sz="800" b="1" i="0" u="none" strike="noStrike" kern="1200" cap="none" spc="0" normalizeH="0" baseline="0" noProof="0" smtClean="0">
                <a:ln>
                  <a:noFill/>
                </a:ln>
                <a:solidFill>
                  <a:srgbClr val="073262"/>
                </a:solidFill>
                <a:effectLst/>
                <a:uLnTx/>
                <a:uFillTx/>
                <a:latin typeface="Georgia"/>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800" b="1" i="0" u="none" strike="noStrike" kern="1200" cap="none" spc="0" normalizeH="0" baseline="0" noProof="0">
              <a:ln>
                <a:noFill/>
              </a:ln>
              <a:solidFill>
                <a:srgbClr val="073262"/>
              </a:solidFill>
              <a:effectLst/>
              <a:uLnTx/>
              <a:uFillTx/>
              <a:latin typeface="Georgia"/>
            </a:endParaRPr>
          </a:p>
        </p:txBody>
      </p:sp>
      <p:sp>
        <p:nvSpPr>
          <p:cNvPr id="29" name="TextBox 28"/>
          <p:cNvSpPr txBox="1"/>
          <p:nvPr/>
        </p:nvSpPr>
        <p:spPr>
          <a:xfrm>
            <a:off x="805722" y="6546567"/>
            <a:ext cx="2361408" cy="215444"/>
          </a:xfrm>
          <a:prstGeom prst="rect">
            <a:avLst/>
          </a:prstGeom>
          <a:noFill/>
        </p:spPr>
        <p:txBody>
          <a:bodyPr wrap="square" lIns="0" tIns="0" rIns="0" b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73262"/>
                </a:solidFill>
                <a:effectLst/>
                <a:uLnTx/>
                <a:uFillTx/>
                <a:latin typeface="Georgia"/>
                <a:ea typeface="Georgia" charset="0"/>
                <a:cs typeface="Georgia" charset="0"/>
              </a:rPr>
              <a:t>© 2019 Copyright Genpact. All Rights Reserved.</a:t>
            </a:r>
          </a:p>
        </p:txBody>
      </p:sp>
      <p:pic>
        <p:nvPicPr>
          <p:cNvPr id="31"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894219" y="6463445"/>
            <a:ext cx="838200" cy="308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4153204"/>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p:cSld name="Testimonial for 1 with Background Color Option 1">
    <p:spTree>
      <p:nvGrpSpPr>
        <p:cNvPr id="1" name=""/>
        <p:cNvGrpSpPr/>
        <p:nvPr/>
      </p:nvGrpSpPr>
      <p:grpSpPr>
        <a:xfrm>
          <a:off x="0" y="0"/>
          <a:ext cx="0" cy="0"/>
          <a:chOff x="0" y="0"/>
          <a:chExt cx="0" cy="0"/>
        </a:xfrm>
      </p:grpSpPr>
      <p:sp>
        <p:nvSpPr>
          <p:cNvPr id="2" name="Rectangle 1"/>
          <p:cNvSpPr/>
          <p:nvPr/>
        </p:nvSpPr>
        <p:spPr>
          <a:xfrm>
            <a:off x="1" y="1"/>
            <a:ext cx="12201524" cy="6857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Georgia"/>
              <a:ea typeface="+mn-ea"/>
              <a:cs typeface="+mn-cs"/>
            </a:endParaRPr>
          </a:p>
        </p:txBody>
      </p:sp>
      <p:sp>
        <p:nvSpPr>
          <p:cNvPr id="9" name="Text Placeholder 22"/>
          <p:cNvSpPr>
            <a:spLocks noGrp="1"/>
          </p:cNvSpPr>
          <p:nvPr>
            <p:ph type="body" sz="quarter" idx="11" hasCustomPrompt="1"/>
          </p:nvPr>
        </p:nvSpPr>
        <p:spPr>
          <a:xfrm>
            <a:off x="457200" y="460357"/>
            <a:ext cx="6858000" cy="533400"/>
          </a:xfrm>
          <a:prstGeom prst="rect">
            <a:avLst/>
          </a:prstGeom>
        </p:spPr>
        <p:txBody>
          <a:bodyPr lIns="0"/>
          <a:lstStyle>
            <a:lvl1pPr>
              <a:defRPr sz="3000">
                <a:solidFill>
                  <a:schemeClr val="bg1"/>
                </a:solidFill>
                <a:latin typeface="Georgia" panose="02040502050405020303" pitchFamily="18" charset="0"/>
              </a:defRPr>
            </a:lvl1pPr>
          </a:lstStyle>
          <a:p>
            <a:pPr lvl="0"/>
            <a:r>
              <a:rPr lang="en-IN"/>
              <a:t>Content slide title goes here</a:t>
            </a:r>
            <a:endParaRPr lang="en-US"/>
          </a:p>
        </p:txBody>
      </p:sp>
      <p:sp>
        <p:nvSpPr>
          <p:cNvPr id="10" name="Text Placeholder 22"/>
          <p:cNvSpPr>
            <a:spLocks noGrp="1"/>
          </p:cNvSpPr>
          <p:nvPr>
            <p:ph type="body" sz="quarter" idx="12" hasCustomPrompt="1"/>
          </p:nvPr>
        </p:nvSpPr>
        <p:spPr>
          <a:xfrm>
            <a:off x="457200" y="1022785"/>
            <a:ext cx="9372600" cy="533400"/>
          </a:xfrm>
          <a:prstGeom prst="rect">
            <a:avLst/>
          </a:prstGeom>
        </p:spPr>
        <p:txBody>
          <a:bodyPr lIns="0"/>
          <a:lstStyle>
            <a:lvl1pPr>
              <a:defRPr sz="2200">
                <a:solidFill>
                  <a:schemeClr val="bg1"/>
                </a:solidFill>
                <a:latin typeface="Georgia" panose="02040502050405020303" pitchFamily="18" charset="0"/>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endParaRPr lang="en-US"/>
          </a:p>
        </p:txBody>
      </p:sp>
      <p:sp>
        <p:nvSpPr>
          <p:cNvPr id="5" name="Picture Placeholder 4"/>
          <p:cNvSpPr>
            <a:spLocks noGrp="1"/>
          </p:cNvSpPr>
          <p:nvPr>
            <p:ph type="pic" sz="quarter" idx="13"/>
          </p:nvPr>
        </p:nvSpPr>
        <p:spPr>
          <a:xfrm>
            <a:off x="5595938" y="2308225"/>
            <a:ext cx="1009650" cy="1009650"/>
          </a:xfrm>
          <a:prstGeom prst="rect">
            <a:avLst/>
          </a:prstGeom>
        </p:spPr>
        <p:txBody>
          <a:bodyPr/>
          <a:lstStyle>
            <a:lvl1pPr algn="ctr">
              <a:defRPr sz="1200">
                <a:solidFill>
                  <a:schemeClr val="bg1"/>
                </a:solidFill>
              </a:defRPr>
            </a:lvl1pPr>
          </a:lstStyle>
          <a:p>
            <a:r>
              <a:rPr lang="en-US"/>
              <a:t>Click icon to add picture</a:t>
            </a:r>
            <a:endParaRPr lang="en-IN"/>
          </a:p>
        </p:txBody>
      </p:sp>
      <p:pic>
        <p:nvPicPr>
          <p:cNvPr id="13" name="Picture 12"/>
          <p:cNvPicPr>
            <a:picLocks noChangeAspect="1"/>
          </p:cNvPicPr>
          <p:nvPr/>
        </p:nvPicPr>
        <p:blipFill>
          <a:blip r:embed="rId2"/>
          <a:stretch>
            <a:fillRect/>
          </a:stretch>
        </p:blipFill>
        <p:spPr>
          <a:xfrm>
            <a:off x="5009626" y="3429494"/>
            <a:ext cx="2182275" cy="1616933"/>
          </a:xfrm>
          <a:prstGeom prst="rect">
            <a:avLst/>
          </a:prstGeom>
        </p:spPr>
      </p:pic>
      <p:sp>
        <p:nvSpPr>
          <p:cNvPr id="24" name="Text Placeholder 22"/>
          <p:cNvSpPr>
            <a:spLocks noGrp="1"/>
          </p:cNvSpPr>
          <p:nvPr>
            <p:ph type="body" sz="quarter" idx="14" hasCustomPrompt="1"/>
          </p:nvPr>
        </p:nvSpPr>
        <p:spPr>
          <a:xfrm>
            <a:off x="1882814" y="3511549"/>
            <a:ext cx="8435899" cy="1289051"/>
          </a:xfrm>
          <a:prstGeom prst="rect">
            <a:avLst/>
          </a:prstGeom>
        </p:spPr>
        <p:txBody>
          <a:bodyPr/>
          <a:lstStyle>
            <a:lvl1pPr marL="0" indent="0" algn="ctr">
              <a:buClr>
                <a:srgbClr val="FF545F"/>
              </a:buClr>
              <a:buFont typeface="Arial" panose="020B0604020202020204" pitchFamily="34" charset="0"/>
              <a:buNone/>
              <a:defRPr sz="1600">
                <a:solidFill>
                  <a:schemeClr val="bg1"/>
                </a:solidFill>
                <a:latin typeface="Georgia" panose="02040502050405020303" pitchFamily="18" charset="0"/>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a:t>
            </a:r>
            <a:r>
              <a:rPr lang="en-US" err="1"/>
              <a:t>dolore</a:t>
            </a:r>
            <a:r>
              <a:rPr lang="en-US"/>
              <a:t>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a:t>
            </a:r>
          </a:p>
        </p:txBody>
      </p:sp>
      <p:pic>
        <p:nvPicPr>
          <p:cNvPr id="14" name="Picture 13"/>
          <p:cNvPicPr>
            <a:picLocks noChangeAspect="1"/>
          </p:cNvPicPr>
          <p:nvPr/>
        </p:nvPicPr>
        <p:blipFill>
          <a:blip r:embed="rId3"/>
          <a:stretch>
            <a:fillRect/>
          </a:stretch>
        </p:blipFill>
        <p:spPr>
          <a:xfrm>
            <a:off x="4572000" y="2729998"/>
            <a:ext cx="801213" cy="166096"/>
          </a:xfrm>
          <a:prstGeom prst="rect">
            <a:avLst/>
          </a:prstGeom>
        </p:spPr>
      </p:pic>
      <p:pic>
        <p:nvPicPr>
          <p:cNvPr id="35" name="Picture 34"/>
          <p:cNvPicPr>
            <a:picLocks noChangeAspect="1"/>
          </p:cNvPicPr>
          <p:nvPr/>
        </p:nvPicPr>
        <p:blipFill>
          <a:blip r:embed="rId3"/>
          <a:stretch>
            <a:fillRect/>
          </a:stretch>
        </p:blipFill>
        <p:spPr>
          <a:xfrm rot="10800000">
            <a:off x="6818787" y="2729998"/>
            <a:ext cx="801213" cy="166096"/>
          </a:xfrm>
          <a:prstGeom prst="rect">
            <a:avLst/>
          </a:prstGeom>
        </p:spPr>
      </p:pic>
      <p:sp>
        <p:nvSpPr>
          <p:cNvPr id="37" name="Text Placeholder 22"/>
          <p:cNvSpPr>
            <a:spLocks noGrp="1"/>
          </p:cNvSpPr>
          <p:nvPr>
            <p:ph type="body" sz="quarter" idx="16" hasCustomPrompt="1"/>
          </p:nvPr>
        </p:nvSpPr>
        <p:spPr>
          <a:xfrm>
            <a:off x="1882814" y="5387139"/>
            <a:ext cx="8435899" cy="324343"/>
          </a:xfrm>
          <a:prstGeom prst="rect">
            <a:avLst/>
          </a:prstGeom>
        </p:spPr>
        <p:txBody>
          <a:bodyPr/>
          <a:lstStyle>
            <a:lvl1pPr marL="0" indent="0" algn="ctr">
              <a:buClr>
                <a:srgbClr val="FF545F"/>
              </a:buClr>
              <a:buFont typeface="Arial" panose="020B0604020202020204" pitchFamily="34" charset="0"/>
              <a:buNone/>
              <a:defRPr sz="1400">
                <a:solidFill>
                  <a:schemeClr val="bg1"/>
                </a:solidFill>
                <a:latin typeface="Georgia" panose="02040502050405020303" pitchFamily="18" charset="0"/>
              </a:defRPr>
            </a:lvl1pPr>
          </a:lstStyle>
          <a:p>
            <a:pPr lvl="0"/>
            <a:r>
              <a:rPr lang="en-US"/>
              <a:t>Company name</a:t>
            </a:r>
          </a:p>
        </p:txBody>
      </p:sp>
      <p:sp>
        <p:nvSpPr>
          <p:cNvPr id="36" name="Text Placeholder 22"/>
          <p:cNvSpPr>
            <a:spLocks noGrp="1"/>
          </p:cNvSpPr>
          <p:nvPr>
            <p:ph type="body" sz="quarter" idx="15" hasCustomPrompt="1"/>
          </p:nvPr>
        </p:nvSpPr>
        <p:spPr>
          <a:xfrm>
            <a:off x="1882814" y="5086350"/>
            <a:ext cx="8435899" cy="324343"/>
          </a:xfrm>
          <a:prstGeom prst="rect">
            <a:avLst/>
          </a:prstGeom>
        </p:spPr>
        <p:txBody>
          <a:bodyPr/>
          <a:lstStyle>
            <a:lvl1pPr marL="0" indent="0" algn="ctr">
              <a:buClr>
                <a:srgbClr val="FF545F"/>
              </a:buClr>
              <a:buFont typeface="Arial" panose="020B0604020202020204" pitchFamily="34" charset="0"/>
              <a:buNone/>
              <a:defRPr sz="2000" spc="600">
                <a:solidFill>
                  <a:schemeClr val="bg1"/>
                </a:solidFill>
                <a:latin typeface="Georgia" panose="02040502050405020303" pitchFamily="18" charset="0"/>
              </a:defRPr>
            </a:lvl1pPr>
          </a:lstStyle>
          <a:p>
            <a:pPr lvl="0"/>
            <a:r>
              <a:rPr lang="en-US"/>
              <a:t>Name of person</a:t>
            </a:r>
          </a:p>
        </p:txBody>
      </p:sp>
      <p:sp>
        <p:nvSpPr>
          <p:cNvPr id="15" name="Slide Number Placeholder 5"/>
          <p:cNvSpPr txBox="1">
            <a:spLocks/>
          </p:cNvSpPr>
          <p:nvPr/>
        </p:nvSpPr>
        <p:spPr>
          <a:xfrm>
            <a:off x="464594" y="6546567"/>
            <a:ext cx="682256" cy="215444"/>
          </a:xfrm>
          <a:prstGeom prst="rect">
            <a:avLst/>
          </a:prstGeom>
        </p:spPr>
        <p:txBody>
          <a:bodyPr lIns="0" tIns="0" rIns="0" bIns="0" anchor="ctr">
            <a:noAutofit/>
          </a:bodyPr>
          <a:lstStyle>
            <a:defPPr>
              <a:defRPr lang="en-US"/>
            </a:defPPr>
            <a:lvl1pPr marL="0" algn="l" defTabSz="914400" rtl="0" eaLnBrk="1" latinLnBrk="0" hangingPunct="1">
              <a:defRPr sz="800" kern="1200">
                <a:solidFill>
                  <a:srgbClr val="053061"/>
                </a:solidFill>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A285110E-A93C-E24B-BA01-8EFF0EF70079}" type="slidenum">
              <a:rPr kumimoji="0" lang="en-US" sz="800" b="1" i="0" u="none" strike="noStrike" kern="1200" cap="none" spc="0" normalizeH="0" baseline="0" noProof="0" smtClean="0">
                <a:ln>
                  <a:noFill/>
                </a:ln>
                <a:solidFill>
                  <a:prstClr val="white"/>
                </a:solidFill>
                <a:effectLst/>
                <a:uLnTx/>
                <a:uFillTx/>
                <a:latin typeface="Georgia"/>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800" b="1" i="0" u="none" strike="noStrike" kern="1200" cap="none" spc="0" normalizeH="0" baseline="0" noProof="0">
              <a:ln>
                <a:noFill/>
              </a:ln>
              <a:solidFill>
                <a:prstClr val="white"/>
              </a:solidFill>
              <a:effectLst/>
              <a:uLnTx/>
              <a:uFillTx/>
              <a:latin typeface="Georgia"/>
            </a:endParaRPr>
          </a:p>
        </p:txBody>
      </p:sp>
      <p:sp>
        <p:nvSpPr>
          <p:cNvPr id="16" name="TextBox 15"/>
          <p:cNvSpPr txBox="1"/>
          <p:nvPr/>
        </p:nvSpPr>
        <p:spPr>
          <a:xfrm>
            <a:off x="805722" y="6546567"/>
            <a:ext cx="2361408" cy="215444"/>
          </a:xfrm>
          <a:prstGeom prst="rect">
            <a:avLst/>
          </a:prstGeom>
          <a:noFill/>
        </p:spPr>
        <p:txBody>
          <a:bodyPr wrap="square" lIns="0" tIns="0" rIns="0" b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white"/>
                </a:solidFill>
                <a:effectLst/>
                <a:uLnTx/>
                <a:uFillTx/>
                <a:latin typeface="Georgia"/>
                <a:ea typeface="Georgia" charset="0"/>
                <a:cs typeface="Georgia" charset="0"/>
              </a:rPr>
              <a:t>© 2019 Copyright Genpact. All Rights Reserved.</a:t>
            </a:r>
          </a:p>
        </p:txBody>
      </p:sp>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74375" y="6446360"/>
            <a:ext cx="868156" cy="340728"/>
          </a:xfrm>
          <a:prstGeom prst="rect">
            <a:avLst/>
          </a:prstGeom>
        </p:spPr>
      </p:pic>
    </p:spTree>
    <p:extLst>
      <p:ext uri="{BB962C8B-B14F-4D97-AF65-F5344CB8AC3E}">
        <p14:creationId xmlns:p14="http://schemas.microsoft.com/office/powerpoint/2010/main" val="2053268442"/>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p:cSld name="Testimonial for 1 with Background Color Option 2">
    <p:spTree>
      <p:nvGrpSpPr>
        <p:cNvPr id="1" name=""/>
        <p:cNvGrpSpPr/>
        <p:nvPr/>
      </p:nvGrpSpPr>
      <p:grpSpPr>
        <a:xfrm>
          <a:off x="0" y="0"/>
          <a:ext cx="0" cy="0"/>
          <a:chOff x="0" y="0"/>
          <a:chExt cx="0" cy="0"/>
        </a:xfrm>
      </p:grpSpPr>
      <p:sp>
        <p:nvSpPr>
          <p:cNvPr id="15" name="Rectangle 14"/>
          <p:cNvSpPr/>
          <p:nvPr/>
        </p:nvSpPr>
        <p:spPr>
          <a:xfrm>
            <a:off x="0" y="0"/>
            <a:ext cx="12192000" cy="6858000"/>
          </a:xfrm>
          <a:prstGeom prst="rect">
            <a:avLst/>
          </a:prstGeom>
          <a:solidFill>
            <a:srgbClr val="0732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Georgia"/>
              <a:ea typeface="+mn-ea"/>
              <a:cs typeface="+mn-cs"/>
            </a:endParaRPr>
          </a:p>
        </p:txBody>
      </p:sp>
      <p:pic>
        <p:nvPicPr>
          <p:cNvPr id="3" name="Picture 2"/>
          <p:cNvPicPr>
            <a:picLocks noChangeAspect="1"/>
          </p:cNvPicPr>
          <p:nvPr/>
        </p:nvPicPr>
        <p:blipFill>
          <a:blip r:embed="rId2"/>
          <a:stretch>
            <a:fillRect/>
          </a:stretch>
        </p:blipFill>
        <p:spPr>
          <a:xfrm>
            <a:off x="5134547" y="3356228"/>
            <a:ext cx="1922906" cy="1429333"/>
          </a:xfrm>
          <a:prstGeom prst="rect">
            <a:avLst/>
          </a:prstGeom>
        </p:spPr>
      </p:pic>
      <p:sp>
        <p:nvSpPr>
          <p:cNvPr id="9" name="Text Placeholder 22"/>
          <p:cNvSpPr>
            <a:spLocks noGrp="1"/>
          </p:cNvSpPr>
          <p:nvPr>
            <p:ph type="body" sz="quarter" idx="11" hasCustomPrompt="1"/>
          </p:nvPr>
        </p:nvSpPr>
        <p:spPr>
          <a:xfrm>
            <a:off x="457200" y="460357"/>
            <a:ext cx="6858000" cy="533400"/>
          </a:xfrm>
          <a:prstGeom prst="rect">
            <a:avLst/>
          </a:prstGeom>
        </p:spPr>
        <p:txBody>
          <a:bodyPr lIns="0"/>
          <a:lstStyle>
            <a:lvl1pPr>
              <a:defRPr sz="3000">
                <a:solidFill>
                  <a:schemeClr val="bg1"/>
                </a:solidFill>
                <a:latin typeface="Georgia" panose="02040502050405020303" pitchFamily="18" charset="0"/>
              </a:defRPr>
            </a:lvl1pPr>
          </a:lstStyle>
          <a:p>
            <a:pPr lvl="0"/>
            <a:r>
              <a:rPr lang="en-IN"/>
              <a:t>Content slide title goes here</a:t>
            </a:r>
            <a:endParaRPr lang="en-US"/>
          </a:p>
        </p:txBody>
      </p:sp>
      <p:sp>
        <p:nvSpPr>
          <p:cNvPr id="10" name="Text Placeholder 22"/>
          <p:cNvSpPr>
            <a:spLocks noGrp="1"/>
          </p:cNvSpPr>
          <p:nvPr>
            <p:ph type="body" sz="quarter" idx="12" hasCustomPrompt="1"/>
          </p:nvPr>
        </p:nvSpPr>
        <p:spPr>
          <a:xfrm>
            <a:off x="457200" y="1022785"/>
            <a:ext cx="9372600" cy="533400"/>
          </a:xfrm>
          <a:prstGeom prst="rect">
            <a:avLst/>
          </a:prstGeom>
        </p:spPr>
        <p:txBody>
          <a:bodyPr lIns="0"/>
          <a:lstStyle>
            <a:lvl1pPr>
              <a:defRPr sz="2200">
                <a:solidFill>
                  <a:schemeClr val="bg1"/>
                </a:solidFill>
                <a:latin typeface="Georgia" panose="02040502050405020303" pitchFamily="18" charset="0"/>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endParaRPr lang="en-US"/>
          </a:p>
        </p:txBody>
      </p:sp>
      <p:sp>
        <p:nvSpPr>
          <p:cNvPr id="5" name="Picture Placeholder 4"/>
          <p:cNvSpPr>
            <a:spLocks noGrp="1"/>
          </p:cNvSpPr>
          <p:nvPr>
            <p:ph type="pic" sz="quarter" idx="13"/>
          </p:nvPr>
        </p:nvSpPr>
        <p:spPr>
          <a:xfrm>
            <a:off x="5591175" y="2308225"/>
            <a:ext cx="1009650" cy="1009650"/>
          </a:xfrm>
          <a:prstGeom prst="rect">
            <a:avLst/>
          </a:prstGeom>
        </p:spPr>
        <p:txBody>
          <a:bodyPr/>
          <a:lstStyle>
            <a:lvl1pPr algn="ctr">
              <a:defRPr sz="1200">
                <a:solidFill>
                  <a:schemeClr val="bg1"/>
                </a:solidFill>
              </a:defRPr>
            </a:lvl1pPr>
          </a:lstStyle>
          <a:p>
            <a:r>
              <a:rPr lang="en-US"/>
              <a:t>Click icon to add picture</a:t>
            </a:r>
            <a:endParaRPr lang="en-IN"/>
          </a:p>
        </p:txBody>
      </p:sp>
      <p:sp>
        <p:nvSpPr>
          <p:cNvPr id="24" name="Text Placeholder 22"/>
          <p:cNvSpPr>
            <a:spLocks noGrp="1"/>
          </p:cNvSpPr>
          <p:nvPr>
            <p:ph type="body" sz="quarter" idx="14" hasCustomPrompt="1"/>
          </p:nvPr>
        </p:nvSpPr>
        <p:spPr>
          <a:xfrm>
            <a:off x="1878051" y="3511549"/>
            <a:ext cx="8435899" cy="1289051"/>
          </a:xfrm>
          <a:prstGeom prst="rect">
            <a:avLst/>
          </a:prstGeom>
        </p:spPr>
        <p:txBody>
          <a:bodyPr/>
          <a:lstStyle>
            <a:lvl1pPr marL="0" indent="0" algn="ctr">
              <a:buClr>
                <a:srgbClr val="FF545F"/>
              </a:buClr>
              <a:buFont typeface="Arial" panose="020B0604020202020204" pitchFamily="34" charset="0"/>
              <a:buNone/>
              <a:defRPr sz="1600">
                <a:solidFill>
                  <a:schemeClr val="bg1"/>
                </a:solidFill>
                <a:latin typeface="Georgia" panose="02040502050405020303" pitchFamily="18" charset="0"/>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a:t>
            </a:r>
            <a:r>
              <a:rPr lang="en-US" err="1"/>
              <a:t>dolore</a:t>
            </a:r>
            <a:r>
              <a:rPr lang="en-US"/>
              <a:t>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a:t>
            </a:r>
          </a:p>
        </p:txBody>
      </p:sp>
      <p:sp>
        <p:nvSpPr>
          <p:cNvPr id="37" name="Text Placeholder 22"/>
          <p:cNvSpPr>
            <a:spLocks noGrp="1"/>
          </p:cNvSpPr>
          <p:nvPr>
            <p:ph type="body" sz="quarter" idx="16" hasCustomPrompt="1"/>
          </p:nvPr>
        </p:nvSpPr>
        <p:spPr>
          <a:xfrm>
            <a:off x="1878051" y="5387139"/>
            <a:ext cx="8435899" cy="324343"/>
          </a:xfrm>
          <a:prstGeom prst="rect">
            <a:avLst/>
          </a:prstGeom>
        </p:spPr>
        <p:txBody>
          <a:bodyPr/>
          <a:lstStyle>
            <a:lvl1pPr marL="0" indent="0" algn="ctr">
              <a:buClr>
                <a:srgbClr val="FF545F"/>
              </a:buClr>
              <a:buFont typeface="Arial" panose="020B0604020202020204" pitchFamily="34" charset="0"/>
              <a:buNone/>
              <a:defRPr sz="1400">
                <a:solidFill>
                  <a:schemeClr val="bg1"/>
                </a:solidFill>
                <a:latin typeface="Georgia" panose="02040502050405020303" pitchFamily="18" charset="0"/>
              </a:defRPr>
            </a:lvl1pPr>
          </a:lstStyle>
          <a:p>
            <a:pPr lvl="0"/>
            <a:r>
              <a:rPr lang="en-US"/>
              <a:t>Company name</a:t>
            </a:r>
          </a:p>
        </p:txBody>
      </p:sp>
      <p:sp>
        <p:nvSpPr>
          <p:cNvPr id="36" name="Text Placeholder 22"/>
          <p:cNvSpPr>
            <a:spLocks noGrp="1"/>
          </p:cNvSpPr>
          <p:nvPr>
            <p:ph type="body" sz="quarter" idx="15" hasCustomPrompt="1"/>
          </p:nvPr>
        </p:nvSpPr>
        <p:spPr>
          <a:xfrm>
            <a:off x="1878051" y="5086350"/>
            <a:ext cx="8435899" cy="324343"/>
          </a:xfrm>
          <a:prstGeom prst="rect">
            <a:avLst/>
          </a:prstGeom>
        </p:spPr>
        <p:txBody>
          <a:bodyPr/>
          <a:lstStyle>
            <a:lvl1pPr marL="0" indent="0" algn="ctr">
              <a:buClr>
                <a:srgbClr val="FF545F"/>
              </a:buClr>
              <a:buFont typeface="Arial" panose="020B0604020202020204" pitchFamily="34" charset="0"/>
              <a:buNone/>
              <a:defRPr sz="2000" spc="600">
                <a:solidFill>
                  <a:schemeClr val="bg1"/>
                </a:solidFill>
                <a:latin typeface="Georgia" panose="02040502050405020303" pitchFamily="18" charset="0"/>
              </a:defRPr>
            </a:lvl1pPr>
          </a:lstStyle>
          <a:p>
            <a:pPr lvl="0"/>
            <a:r>
              <a:rPr lang="en-US"/>
              <a:t>Name of person</a:t>
            </a:r>
          </a:p>
        </p:txBody>
      </p:sp>
      <p:pic>
        <p:nvPicPr>
          <p:cNvPr id="17" name="Picture 16"/>
          <p:cNvPicPr>
            <a:picLocks noChangeAspect="1"/>
          </p:cNvPicPr>
          <p:nvPr/>
        </p:nvPicPr>
        <p:blipFill>
          <a:blip r:embed="rId3"/>
          <a:stretch>
            <a:fillRect/>
          </a:stretch>
        </p:blipFill>
        <p:spPr>
          <a:xfrm>
            <a:off x="4572000" y="2729998"/>
            <a:ext cx="801213" cy="166096"/>
          </a:xfrm>
          <a:prstGeom prst="rect">
            <a:avLst/>
          </a:prstGeom>
        </p:spPr>
      </p:pic>
      <p:pic>
        <p:nvPicPr>
          <p:cNvPr id="18" name="Picture 17"/>
          <p:cNvPicPr>
            <a:picLocks noChangeAspect="1"/>
          </p:cNvPicPr>
          <p:nvPr/>
        </p:nvPicPr>
        <p:blipFill>
          <a:blip r:embed="rId3"/>
          <a:stretch>
            <a:fillRect/>
          </a:stretch>
        </p:blipFill>
        <p:spPr>
          <a:xfrm rot="10800000">
            <a:off x="6818787" y="2729998"/>
            <a:ext cx="801213" cy="166096"/>
          </a:xfrm>
          <a:prstGeom prst="rect">
            <a:avLst/>
          </a:prstGeom>
        </p:spPr>
      </p:pic>
      <p:sp>
        <p:nvSpPr>
          <p:cNvPr id="13" name="Slide Number Placeholder 5"/>
          <p:cNvSpPr txBox="1">
            <a:spLocks/>
          </p:cNvSpPr>
          <p:nvPr/>
        </p:nvSpPr>
        <p:spPr>
          <a:xfrm>
            <a:off x="464594" y="6546567"/>
            <a:ext cx="682256" cy="215444"/>
          </a:xfrm>
          <a:prstGeom prst="rect">
            <a:avLst/>
          </a:prstGeom>
        </p:spPr>
        <p:txBody>
          <a:bodyPr lIns="0" tIns="0" rIns="0" bIns="0" anchor="ctr">
            <a:noAutofit/>
          </a:bodyPr>
          <a:lstStyle>
            <a:defPPr>
              <a:defRPr lang="en-US"/>
            </a:defPPr>
            <a:lvl1pPr marL="0" algn="l" defTabSz="914400" rtl="0" eaLnBrk="1" latinLnBrk="0" hangingPunct="1">
              <a:defRPr sz="800" kern="1200">
                <a:solidFill>
                  <a:srgbClr val="053061"/>
                </a:solidFill>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A285110E-A93C-E24B-BA01-8EFF0EF70079}" type="slidenum">
              <a:rPr kumimoji="0" lang="en-US" sz="800" b="1" i="0" u="none" strike="noStrike" kern="1200" cap="none" spc="0" normalizeH="0" baseline="0" noProof="0" smtClean="0">
                <a:ln>
                  <a:noFill/>
                </a:ln>
                <a:solidFill>
                  <a:prstClr val="white"/>
                </a:solidFill>
                <a:effectLst/>
                <a:uLnTx/>
                <a:uFillTx/>
                <a:latin typeface="Georgia"/>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800" b="1" i="0" u="none" strike="noStrike" kern="1200" cap="none" spc="0" normalizeH="0" baseline="0" noProof="0">
              <a:ln>
                <a:noFill/>
              </a:ln>
              <a:solidFill>
                <a:prstClr val="white"/>
              </a:solidFill>
              <a:effectLst/>
              <a:uLnTx/>
              <a:uFillTx/>
              <a:latin typeface="Georgia"/>
            </a:endParaRPr>
          </a:p>
        </p:txBody>
      </p:sp>
      <p:sp>
        <p:nvSpPr>
          <p:cNvPr id="14" name="TextBox 13"/>
          <p:cNvSpPr txBox="1"/>
          <p:nvPr/>
        </p:nvSpPr>
        <p:spPr>
          <a:xfrm>
            <a:off x="805722" y="6546567"/>
            <a:ext cx="2361408" cy="215444"/>
          </a:xfrm>
          <a:prstGeom prst="rect">
            <a:avLst/>
          </a:prstGeom>
          <a:noFill/>
        </p:spPr>
        <p:txBody>
          <a:bodyPr wrap="square" lIns="0" tIns="0" rIns="0" b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white"/>
                </a:solidFill>
                <a:effectLst/>
                <a:uLnTx/>
                <a:uFillTx/>
                <a:latin typeface="Georgia"/>
                <a:ea typeface="Georgia" charset="0"/>
                <a:cs typeface="Georgia" charset="0"/>
              </a:rPr>
              <a:t>© 2019 Copyright Genpact. All Rights Reserved.</a:t>
            </a:r>
          </a:p>
        </p:txBody>
      </p:sp>
      <p:pic>
        <p:nvPicPr>
          <p:cNvPr id="19" name="Picture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74375" y="6446360"/>
            <a:ext cx="868156" cy="340728"/>
          </a:xfrm>
          <a:prstGeom prst="rect">
            <a:avLst/>
          </a:prstGeom>
        </p:spPr>
      </p:pic>
    </p:spTree>
    <p:extLst>
      <p:ext uri="{BB962C8B-B14F-4D97-AF65-F5344CB8AC3E}">
        <p14:creationId xmlns:p14="http://schemas.microsoft.com/office/powerpoint/2010/main" val="739899373"/>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p:cSld name="Testimonial for 3 with Background Color Option 1">
    <p:spTree>
      <p:nvGrpSpPr>
        <p:cNvPr id="1" name=""/>
        <p:cNvGrpSpPr/>
        <p:nvPr/>
      </p:nvGrpSpPr>
      <p:grpSpPr>
        <a:xfrm>
          <a:off x="0" y="0"/>
          <a:ext cx="0" cy="0"/>
          <a:chOff x="0" y="0"/>
          <a:chExt cx="0" cy="0"/>
        </a:xfrm>
      </p:grpSpPr>
      <p:sp>
        <p:nvSpPr>
          <p:cNvPr id="2" name="Rectangle 1"/>
          <p:cNvSpPr/>
          <p:nvPr/>
        </p:nvSpPr>
        <p:spPr>
          <a:xfrm>
            <a:off x="1" y="1"/>
            <a:ext cx="12201524" cy="6857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Georgia"/>
              <a:ea typeface="+mn-ea"/>
              <a:cs typeface="+mn-cs"/>
            </a:endParaRPr>
          </a:p>
        </p:txBody>
      </p:sp>
      <p:grpSp>
        <p:nvGrpSpPr>
          <p:cNvPr id="3" name="Group 2"/>
          <p:cNvGrpSpPr/>
          <p:nvPr/>
        </p:nvGrpSpPr>
        <p:grpSpPr>
          <a:xfrm>
            <a:off x="4544677" y="2729998"/>
            <a:ext cx="2971800" cy="2316429"/>
            <a:chOff x="4234880" y="2729998"/>
            <a:chExt cx="2971800" cy="2316429"/>
          </a:xfrm>
        </p:grpSpPr>
        <p:pic>
          <p:nvPicPr>
            <p:cNvPr id="21" name="Picture 20"/>
            <p:cNvPicPr>
              <a:picLocks noChangeAspect="1"/>
            </p:cNvPicPr>
            <p:nvPr userDrawn="1"/>
          </p:nvPicPr>
          <p:blipFill>
            <a:blip r:embed="rId2"/>
            <a:stretch>
              <a:fillRect/>
            </a:stretch>
          </p:blipFill>
          <p:spPr>
            <a:xfrm>
              <a:off x="4629641" y="3429494"/>
              <a:ext cx="2182275" cy="1616933"/>
            </a:xfrm>
            <a:prstGeom prst="rect">
              <a:avLst/>
            </a:prstGeom>
          </p:spPr>
        </p:pic>
        <p:pic>
          <p:nvPicPr>
            <p:cNvPr id="23" name="Picture 22"/>
            <p:cNvPicPr>
              <a:picLocks noChangeAspect="1"/>
            </p:cNvPicPr>
            <p:nvPr userDrawn="1"/>
          </p:nvPicPr>
          <p:blipFill>
            <a:blip r:embed="rId3"/>
            <a:stretch>
              <a:fillRect/>
            </a:stretch>
          </p:blipFill>
          <p:spPr>
            <a:xfrm>
              <a:off x="4234880" y="2729998"/>
              <a:ext cx="801213" cy="166096"/>
            </a:xfrm>
            <a:prstGeom prst="rect">
              <a:avLst/>
            </a:prstGeom>
          </p:spPr>
        </p:pic>
        <p:pic>
          <p:nvPicPr>
            <p:cNvPr id="25" name="Picture 24"/>
            <p:cNvPicPr>
              <a:picLocks noChangeAspect="1"/>
            </p:cNvPicPr>
            <p:nvPr userDrawn="1"/>
          </p:nvPicPr>
          <p:blipFill>
            <a:blip r:embed="rId3"/>
            <a:stretch>
              <a:fillRect/>
            </a:stretch>
          </p:blipFill>
          <p:spPr>
            <a:xfrm rot="10800000">
              <a:off x="6405467" y="2729998"/>
              <a:ext cx="801213" cy="166096"/>
            </a:xfrm>
            <a:prstGeom prst="rect">
              <a:avLst/>
            </a:prstGeom>
          </p:spPr>
        </p:pic>
      </p:grpSp>
      <p:sp>
        <p:nvSpPr>
          <p:cNvPr id="5" name="Picture Placeholder 4"/>
          <p:cNvSpPr>
            <a:spLocks noGrp="1"/>
          </p:cNvSpPr>
          <p:nvPr>
            <p:ph type="pic" sz="quarter" idx="13"/>
          </p:nvPr>
        </p:nvSpPr>
        <p:spPr>
          <a:xfrm>
            <a:off x="1949081" y="2308225"/>
            <a:ext cx="1009650" cy="1009650"/>
          </a:xfrm>
          <a:prstGeom prst="rect">
            <a:avLst/>
          </a:prstGeom>
        </p:spPr>
        <p:txBody>
          <a:bodyPr/>
          <a:lstStyle>
            <a:lvl1pPr algn="ctr">
              <a:defRPr sz="1200">
                <a:solidFill>
                  <a:schemeClr val="bg1"/>
                </a:solidFill>
              </a:defRPr>
            </a:lvl1pPr>
          </a:lstStyle>
          <a:p>
            <a:r>
              <a:rPr lang="en-US"/>
              <a:t>Click icon to add picture</a:t>
            </a:r>
            <a:endParaRPr lang="en-IN"/>
          </a:p>
        </p:txBody>
      </p:sp>
      <p:pic>
        <p:nvPicPr>
          <p:cNvPr id="13" name="Picture 12"/>
          <p:cNvPicPr>
            <a:picLocks noChangeAspect="1"/>
          </p:cNvPicPr>
          <p:nvPr/>
        </p:nvPicPr>
        <p:blipFill>
          <a:blip r:embed="rId2"/>
          <a:stretch>
            <a:fillRect/>
          </a:stretch>
        </p:blipFill>
        <p:spPr>
          <a:xfrm>
            <a:off x="1362767" y="3429494"/>
            <a:ext cx="2182275" cy="1616933"/>
          </a:xfrm>
          <a:prstGeom prst="rect">
            <a:avLst/>
          </a:prstGeom>
        </p:spPr>
      </p:pic>
      <p:sp>
        <p:nvSpPr>
          <p:cNvPr id="24" name="Text Placeholder 22"/>
          <p:cNvSpPr>
            <a:spLocks noGrp="1"/>
          </p:cNvSpPr>
          <p:nvPr>
            <p:ph type="body" sz="quarter" idx="14" hasCustomPrompt="1"/>
          </p:nvPr>
        </p:nvSpPr>
        <p:spPr>
          <a:xfrm>
            <a:off x="983513" y="3511549"/>
            <a:ext cx="2940786" cy="1289051"/>
          </a:xfrm>
          <a:prstGeom prst="rect">
            <a:avLst/>
          </a:prstGeom>
        </p:spPr>
        <p:txBody>
          <a:bodyPr/>
          <a:lstStyle>
            <a:lvl1pPr marL="0" indent="0" algn="ctr">
              <a:buClr>
                <a:srgbClr val="FF545F"/>
              </a:buClr>
              <a:buFont typeface="Arial" panose="020B0604020202020204" pitchFamily="34" charset="0"/>
              <a:buNone/>
              <a:defRPr sz="1400">
                <a:solidFill>
                  <a:schemeClr val="bg1"/>
                </a:solidFill>
                <a:latin typeface="Georgia" panose="02040502050405020303" pitchFamily="18" charset="0"/>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a:t>
            </a:r>
          </a:p>
        </p:txBody>
      </p:sp>
      <p:pic>
        <p:nvPicPr>
          <p:cNvPr id="14" name="Picture 13"/>
          <p:cNvPicPr>
            <a:picLocks noChangeAspect="1"/>
          </p:cNvPicPr>
          <p:nvPr/>
        </p:nvPicPr>
        <p:blipFill>
          <a:blip r:embed="rId3"/>
          <a:stretch>
            <a:fillRect/>
          </a:stretch>
        </p:blipFill>
        <p:spPr>
          <a:xfrm>
            <a:off x="968006" y="2729998"/>
            <a:ext cx="801213" cy="166096"/>
          </a:xfrm>
          <a:prstGeom prst="rect">
            <a:avLst/>
          </a:prstGeom>
        </p:spPr>
      </p:pic>
      <p:pic>
        <p:nvPicPr>
          <p:cNvPr id="35" name="Picture 34"/>
          <p:cNvPicPr>
            <a:picLocks noChangeAspect="1"/>
          </p:cNvPicPr>
          <p:nvPr/>
        </p:nvPicPr>
        <p:blipFill>
          <a:blip r:embed="rId3"/>
          <a:stretch>
            <a:fillRect/>
          </a:stretch>
        </p:blipFill>
        <p:spPr>
          <a:xfrm rot="10800000">
            <a:off x="3138593" y="2729998"/>
            <a:ext cx="801213" cy="166096"/>
          </a:xfrm>
          <a:prstGeom prst="rect">
            <a:avLst/>
          </a:prstGeom>
        </p:spPr>
      </p:pic>
      <p:sp>
        <p:nvSpPr>
          <p:cNvPr id="37" name="Text Placeholder 22"/>
          <p:cNvSpPr>
            <a:spLocks noGrp="1"/>
          </p:cNvSpPr>
          <p:nvPr>
            <p:ph type="body" sz="quarter" idx="16" hasCustomPrompt="1"/>
          </p:nvPr>
        </p:nvSpPr>
        <p:spPr>
          <a:xfrm>
            <a:off x="983513" y="5387139"/>
            <a:ext cx="2940786" cy="324343"/>
          </a:xfrm>
          <a:prstGeom prst="rect">
            <a:avLst/>
          </a:prstGeom>
        </p:spPr>
        <p:txBody>
          <a:bodyPr/>
          <a:lstStyle>
            <a:lvl1pPr marL="0" indent="0" algn="ctr">
              <a:buClr>
                <a:srgbClr val="FF545F"/>
              </a:buClr>
              <a:buFont typeface="Arial" panose="020B0604020202020204" pitchFamily="34" charset="0"/>
              <a:buNone/>
              <a:defRPr sz="1200">
                <a:solidFill>
                  <a:schemeClr val="bg1"/>
                </a:solidFill>
                <a:latin typeface="Georgia" panose="02040502050405020303" pitchFamily="18" charset="0"/>
              </a:defRPr>
            </a:lvl1pPr>
          </a:lstStyle>
          <a:p>
            <a:pPr lvl="0"/>
            <a:r>
              <a:rPr lang="en-US"/>
              <a:t>Company name</a:t>
            </a:r>
          </a:p>
        </p:txBody>
      </p:sp>
      <p:sp>
        <p:nvSpPr>
          <p:cNvPr id="36" name="Text Placeholder 22"/>
          <p:cNvSpPr>
            <a:spLocks noGrp="1"/>
          </p:cNvSpPr>
          <p:nvPr>
            <p:ph type="body" sz="quarter" idx="15" hasCustomPrompt="1"/>
          </p:nvPr>
        </p:nvSpPr>
        <p:spPr>
          <a:xfrm>
            <a:off x="983513" y="5086350"/>
            <a:ext cx="2940786" cy="324343"/>
          </a:xfrm>
          <a:prstGeom prst="rect">
            <a:avLst/>
          </a:prstGeom>
        </p:spPr>
        <p:txBody>
          <a:bodyPr/>
          <a:lstStyle>
            <a:lvl1pPr marL="0" indent="0" algn="ctr">
              <a:buClr>
                <a:srgbClr val="FF545F"/>
              </a:buClr>
              <a:buFont typeface="Arial" panose="020B0604020202020204" pitchFamily="34" charset="0"/>
              <a:buNone/>
              <a:defRPr sz="1800" spc="600">
                <a:solidFill>
                  <a:schemeClr val="bg1"/>
                </a:solidFill>
                <a:latin typeface="Georgia" panose="02040502050405020303" pitchFamily="18" charset="0"/>
              </a:defRPr>
            </a:lvl1pPr>
          </a:lstStyle>
          <a:p>
            <a:pPr lvl="0"/>
            <a:r>
              <a:rPr lang="en-US"/>
              <a:t>Name of person</a:t>
            </a:r>
          </a:p>
        </p:txBody>
      </p:sp>
      <p:sp>
        <p:nvSpPr>
          <p:cNvPr id="20" name="Picture Placeholder 4"/>
          <p:cNvSpPr>
            <a:spLocks noGrp="1"/>
          </p:cNvSpPr>
          <p:nvPr>
            <p:ph type="pic" sz="quarter" idx="17"/>
          </p:nvPr>
        </p:nvSpPr>
        <p:spPr>
          <a:xfrm>
            <a:off x="5525752" y="2308225"/>
            <a:ext cx="1009650" cy="1009650"/>
          </a:xfrm>
          <a:prstGeom prst="rect">
            <a:avLst/>
          </a:prstGeom>
        </p:spPr>
        <p:txBody>
          <a:bodyPr/>
          <a:lstStyle>
            <a:lvl1pPr algn="ctr">
              <a:defRPr sz="1200">
                <a:solidFill>
                  <a:schemeClr val="bg1"/>
                </a:solidFill>
              </a:defRPr>
            </a:lvl1pPr>
          </a:lstStyle>
          <a:p>
            <a:r>
              <a:rPr lang="en-US"/>
              <a:t>Click icon to add picture</a:t>
            </a:r>
            <a:endParaRPr lang="en-IN"/>
          </a:p>
        </p:txBody>
      </p:sp>
      <p:sp>
        <p:nvSpPr>
          <p:cNvPr id="22" name="Text Placeholder 22"/>
          <p:cNvSpPr>
            <a:spLocks noGrp="1"/>
          </p:cNvSpPr>
          <p:nvPr>
            <p:ph type="body" sz="quarter" idx="18" hasCustomPrompt="1"/>
          </p:nvPr>
        </p:nvSpPr>
        <p:spPr>
          <a:xfrm>
            <a:off x="4560184" y="3511549"/>
            <a:ext cx="2940786" cy="1289051"/>
          </a:xfrm>
          <a:prstGeom prst="rect">
            <a:avLst/>
          </a:prstGeom>
        </p:spPr>
        <p:txBody>
          <a:bodyPr/>
          <a:lstStyle>
            <a:lvl1pPr marL="0" indent="0" algn="ctr">
              <a:buClr>
                <a:srgbClr val="FF545F"/>
              </a:buClr>
              <a:buFont typeface="Arial" panose="020B0604020202020204" pitchFamily="34" charset="0"/>
              <a:buNone/>
              <a:defRPr sz="1400">
                <a:solidFill>
                  <a:schemeClr val="bg1"/>
                </a:solidFill>
                <a:latin typeface="Georgia" panose="02040502050405020303" pitchFamily="18" charset="0"/>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a:t>
            </a:r>
          </a:p>
        </p:txBody>
      </p:sp>
      <p:sp>
        <p:nvSpPr>
          <p:cNvPr id="26" name="Text Placeholder 22"/>
          <p:cNvSpPr>
            <a:spLocks noGrp="1"/>
          </p:cNvSpPr>
          <p:nvPr>
            <p:ph type="body" sz="quarter" idx="19" hasCustomPrompt="1"/>
          </p:nvPr>
        </p:nvSpPr>
        <p:spPr>
          <a:xfrm>
            <a:off x="4560184" y="5387139"/>
            <a:ext cx="2940786" cy="324343"/>
          </a:xfrm>
          <a:prstGeom prst="rect">
            <a:avLst/>
          </a:prstGeom>
        </p:spPr>
        <p:txBody>
          <a:bodyPr/>
          <a:lstStyle>
            <a:lvl1pPr marL="0" indent="0" algn="ctr">
              <a:buClr>
                <a:srgbClr val="FF545F"/>
              </a:buClr>
              <a:buFont typeface="Arial" panose="020B0604020202020204" pitchFamily="34" charset="0"/>
              <a:buNone/>
              <a:defRPr sz="1200">
                <a:solidFill>
                  <a:schemeClr val="bg1"/>
                </a:solidFill>
                <a:latin typeface="Georgia" panose="02040502050405020303" pitchFamily="18" charset="0"/>
              </a:defRPr>
            </a:lvl1pPr>
          </a:lstStyle>
          <a:p>
            <a:pPr lvl="0"/>
            <a:r>
              <a:rPr lang="en-US"/>
              <a:t>Company name</a:t>
            </a:r>
          </a:p>
        </p:txBody>
      </p:sp>
      <p:sp>
        <p:nvSpPr>
          <p:cNvPr id="27" name="Text Placeholder 22"/>
          <p:cNvSpPr>
            <a:spLocks noGrp="1"/>
          </p:cNvSpPr>
          <p:nvPr>
            <p:ph type="body" sz="quarter" idx="20" hasCustomPrompt="1"/>
          </p:nvPr>
        </p:nvSpPr>
        <p:spPr>
          <a:xfrm>
            <a:off x="4560184" y="5086350"/>
            <a:ext cx="2940786" cy="324343"/>
          </a:xfrm>
          <a:prstGeom prst="rect">
            <a:avLst/>
          </a:prstGeom>
        </p:spPr>
        <p:txBody>
          <a:bodyPr/>
          <a:lstStyle>
            <a:lvl1pPr marL="0" indent="0" algn="ctr">
              <a:buClr>
                <a:srgbClr val="FF545F"/>
              </a:buClr>
              <a:buFont typeface="Arial" panose="020B0604020202020204" pitchFamily="34" charset="0"/>
              <a:buNone/>
              <a:defRPr sz="1800" spc="600">
                <a:solidFill>
                  <a:schemeClr val="bg1"/>
                </a:solidFill>
                <a:latin typeface="Georgia" panose="02040502050405020303" pitchFamily="18" charset="0"/>
              </a:defRPr>
            </a:lvl1pPr>
          </a:lstStyle>
          <a:p>
            <a:pPr lvl="0"/>
            <a:r>
              <a:rPr lang="en-US"/>
              <a:t>Name of person</a:t>
            </a:r>
          </a:p>
        </p:txBody>
      </p:sp>
      <p:sp>
        <p:nvSpPr>
          <p:cNvPr id="33" name="Picture Placeholder 4"/>
          <p:cNvSpPr>
            <a:spLocks noGrp="1"/>
          </p:cNvSpPr>
          <p:nvPr>
            <p:ph type="pic" sz="quarter" idx="21"/>
          </p:nvPr>
        </p:nvSpPr>
        <p:spPr>
          <a:xfrm>
            <a:off x="9106148" y="2308225"/>
            <a:ext cx="1009650" cy="1009650"/>
          </a:xfrm>
          <a:prstGeom prst="rect">
            <a:avLst/>
          </a:prstGeom>
        </p:spPr>
        <p:txBody>
          <a:bodyPr/>
          <a:lstStyle>
            <a:lvl1pPr algn="ctr">
              <a:defRPr sz="1200">
                <a:solidFill>
                  <a:schemeClr val="bg1"/>
                </a:solidFill>
              </a:defRPr>
            </a:lvl1pPr>
          </a:lstStyle>
          <a:p>
            <a:r>
              <a:rPr lang="en-US"/>
              <a:t>Click icon to add picture</a:t>
            </a:r>
            <a:endParaRPr lang="en-IN"/>
          </a:p>
        </p:txBody>
      </p:sp>
      <p:pic>
        <p:nvPicPr>
          <p:cNvPr id="34" name="Picture 33"/>
          <p:cNvPicPr>
            <a:picLocks noChangeAspect="1"/>
          </p:cNvPicPr>
          <p:nvPr/>
        </p:nvPicPr>
        <p:blipFill>
          <a:blip r:embed="rId2"/>
          <a:stretch>
            <a:fillRect/>
          </a:stretch>
        </p:blipFill>
        <p:spPr>
          <a:xfrm>
            <a:off x="8519834" y="3429494"/>
            <a:ext cx="2182275" cy="1616933"/>
          </a:xfrm>
          <a:prstGeom prst="rect">
            <a:avLst/>
          </a:prstGeom>
        </p:spPr>
      </p:pic>
      <p:sp>
        <p:nvSpPr>
          <p:cNvPr id="38" name="Text Placeholder 22"/>
          <p:cNvSpPr>
            <a:spLocks noGrp="1"/>
          </p:cNvSpPr>
          <p:nvPr>
            <p:ph type="body" sz="quarter" idx="22" hasCustomPrompt="1"/>
          </p:nvPr>
        </p:nvSpPr>
        <p:spPr>
          <a:xfrm>
            <a:off x="8140580" y="3511549"/>
            <a:ext cx="2940786" cy="1289051"/>
          </a:xfrm>
          <a:prstGeom prst="rect">
            <a:avLst/>
          </a:prstGeom>
        </p:spPr>
        <p:txBody>
          <a:bodyPr/>
          <a:lstStyle>
            <a:lvl1pPr marL="0" indent="0" algn="ctr">
              <a:buClr>
                <a:srgbClr val="FF545F"/>
              </a:buClr>
              <a:buFont typeface="Arial" panose="020B0604020202020204" pitchFamily="34" charset="0"/>
              <a:buNone/>
              <a:defRPr sz="1400">
                <a:solidFill>
                  <a:schemeClr val="bg1"/>
                </a:solidFill>
                <a:latin typeface="Georgia" panose="02040502050405020303" pitchFamily="18" charset="0"/>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a:t>
            </a:r>
          </a:p>
        </p:txBody>
      </p:sp>
      <p:pic>
        <p:nvPicPr>
          <p:cNvPr id="39" name="Picture 38"/>
          <p:cNvPicPr>
            <a:picLocks noChangeAspect="1"/>
          </p:cNvPicPr>
          <p:nvPr/>
        </p:nvPicPr>
        <p:blipFill>
          <a:blip r:embed="rId3"/>
          <a:stretch>
            <a:fillRect/>
          </a:stretch>
        </p:blipFill>
        <p:spPr>
          <a:xfrm>
            <a:off x="8125073" y="2729998"/>
            <a:ext cx="801213" cy="166096"/>
          </a:xfrm>
          <a:prstGeom prst="rect">
            <a:avLst/>
          </a:prstGeom>
        </p:spPr>
      </p:pic>
      <p:pic>
        <p:nvPicPr>
          <p:cNvPr id="40" name="Picture 39"/>
          <p:cNvPicPr>
            <a:picLocks noChangeAspect="1"/>
          </p:cNvPicPr>
          <p:nvPr/>
        </p:nvPicPr>
        <p:blipFill>
          <a:blip r:embed="rId3"/>
          <a:stretch>
            <a:fillRect/>
          </a:stretch>
        </p:blipFill>
        <p:spPr>
          <a:xfrm rot="10800000">
            <a:off x="10295660" y="2729998"/>
            <a:ext cx="801213" cy="166096"/>
          </a:xfrm>
          <a:prstGeom prst="rect">
            <a:avLst/>
          </a:prstGeom>
        </p:spPr>
      </p:pic>
      <p:sp>
        <p:nvSpPr>
          <p:cNvPr id="41" name="Text Placeholder 22"/>
          <p:cNvSpPr>
            <a:spLocks noGrp="1"/>
          </p:cNvSpPr>
          <p:nvPr>
            <p:ph type="body" sz="quarter" idx="23" hasCustomPrompt="1"/>
          </p:nvPr>
        </p:nvSpPr>
        <p:spPr>
          <a:xfrm>
            <a:off x="8140580" y="5387139"/>
            <a:ext cx="2940786" cy="324343"/>
          </a:xfrm>
          <a:prstGeom prst="rect">
            <a:avLst/>
          </a:prstGeom>
        </p:spPr>
        <p:txBody>
          <a:bodyPr/>
          <a:lstStyle>
            <a:lvl1pPr marL="0" indent="0" algn="ctr">
              <a:buClr>
                <a:srgbClr val="FF545F"/>
              </a:buClr>
              <a:buFont typeface="Arial" panose="020B0604020202020204" pitchFamily="34" charset="0"/>
              <a:buNone/>
              <a:defRPr sz="1200">
                <a:solidFill>
                  <a:schemeClr val="bg1"/>
                </a:solidFill>
                <a:latin typeface="Georgia" panose="02040502050405020303" pitchFamily="18" charset="0"/>
              </a:defRPr>
            </a:lvl1pPr>
          </a:lstStyle>
          <a:p>
            <a:pPr lvl="0"/>
            <a:r>
              <a:rPr lang="en-US"/>
              <a:t>Company name</a:t>
            </a:r>
          </a:p>
        </p:txBody>
      </p:sp>
      <p:sp>
        <p:nvSpPr>
          <p:cNvPr id="42" name="Text Placeholder 22"/>
          <p:cNvSpPr>
            <a:spLocks noGrp="1"/>
          </p:cNvSpPr>
          <p:nvPr>
            <p:ph type="body" sz="quarter" idx="24" hasCustomPrompt="1"/>
          </p:nvPr>
        </p:nvSpPr>
        <p:spPr>
          <a:xfrm>
            <a:off x="8140580" y="5086350"/>
            <a:ext cx="2940786" cy="324343"/>
          </a:xfrm>
          <a:prstGeom prst="rect">
            <a:avLst/>
          </a:prstGeom>
        </p:spPr>
        <p:txBody>
          <a:bodyPr/>
          <a:lstStyle>
            <a:lvl1pPr marL="0" indent="0" algn="ctr">
              <a:buClr>
                <a:srgbClr val="FF545F"/>
              </a:buClr>
              <a:buFont typeface="Arial" panose="020B0604020202020204" pitchFamily="34" charset="0"/>
              <a:buNone/>
              <a:defRPr sz="1800" spc="600">
                <a:solidFill>
                  <a:schemeClr val="bg1"/>
                </a:solidFill>
                <a:latin typeface="Georgia" panose="02040502050405020303" pitchFamily="18" charset="0"/>
              </a:defRPr>
            </a:lvl1pPr>
          </a:lstStyle>
          <a:p>
            <a:pPr lvl="0"/>
            <a:r>
              <a:rPr lang="en-US"/>
              <a:t>Name of person</a:t>
            </a:r>
          </a:p>
        </p:txBody>
      </p:sp>
      <p:sp>
        <p:nvSpPr>
          <p:cNvPr id="45" name="Text Placeholder 22"/>
          <p:cNvSpPr>
            <a:spLocks noGrp="1"/>
          </p:cNvSpPr>
          <p:nvPr>
            <p:ph type="body" sz="quarter" idx="11" hasCustomPrompt="1"/>
          </p:nvPr>
        </p:nvSpPr>
        <p:spPr>
          <a:xfrm>
            <a:off x="457200" y="460357"/>
            <a:ext cx="6858000" cy="533400"/>
          </a:xfrm>
          <a:prstGeom prst="rect">
            <a:avLst/>
          </a:prstGeom>
        </p:spPr>
        <p:txBody>
          <a:bodyPr lIns="0"/>
          <a:lstStyle>
            <a:lvl1pPr>
              <a:defRPr sz="3000">
                <a:solidFill>
                  <a:schemeClr val="bg1"/>
                </a:solidFill>
                <a:latin typeface="Georgia" panose="02040502050405020303" pitchFamily="18" charset="0"/>
              </a:defRPr>
            </a:lvl1pPr>
          </a:lstStyle>
          <a:p>
            <a:pPr lvl="0"/>
            <a:r>
              <a:rPr lang="en-IN"/>
              <a:t>Content slide title goes here</a:t>
            </a:r>
            <a:endParaRPr lang="en-US"/>
          </a:p>
        </p:txBody>
      </p:sp>
      <p:sp>
        <p:nvSpPr>
          <p:cNvPr id="46" name="Text Placeholder 22"/>
          <p:cNvSpPr>
            <a:spLocks noGrp="1"/>
          </p:cNvSpPr>
          <p:nvPr>
            <p:ph type="body" sz="quarter" idx="12" hasCustomPrompt="1"/>
          </p:nvPr>
        </p:nvSpPr>
        <p:spPr>
          <a:xfrm>
            <a:off x="457200" y="1022785"/>
            <a:ext cx="9372600" cy="533400"/>
          </a:xfrm>
          <a:prstGeom prst="rect">
            <a:avLst/>
          </a:prstGeom>
        </p:spPr>
        <p:txBody>
          <a:bodyPr lIns="0"/>
          <a:lstStyle>
            <a:lvl1pPr>
              <a:defRPr sz="2200">
                <a:solidFill>
                  <a:schemeClr val="bg1"/>
                </a:solidFill>
                <a:latin typeface="Georgia" panose="02040502050405020303" pitchFamily="18" charset="0"/>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endParaRPr lang="en-US"/>
          </a:p>
        </p:txBody>
      </p:sp>
      <p:sp>
        <p:nvSpPr>
          <p:cNvPr id="31" name="Slide Number Placeholder 5"/>
          <p:cNvSpPr txBox="1">
            <a:spLocks/>
          </p:cNvSpPr>
          <p:nvPr/>
        </p:nvSpPr>
        <p:spPr>
          <a:xfrm>
            <a:off x="464594" y="6546567"/>
            <a:ext cx="682256" cy="215444"/>
          </a:xfrm>
          <a:prstGeom prst="rect">
            <a:avLst/>
          </a:prstGeom>
        </p:spPr>
        <p:txBody>
          <a:bodyPr lIns="0" tIns="0" rIns="0" bIns="0" anchor="ctr">
            <a:noAutofit/>
          </a:bodyPr>
          <a:lstStyle>
            <a:defPPr>
              <a:defRPr lang="en-US"/>
            </a:defPPr>
            <a:lvl1pPr marL="0" algn="l" defTabSz="914400" rtl="0" eaLnBrk="1" latinLnBrk="0" hangingPunct="1">
              <a:defRPr sz="800" kern="1200">
                <a:solidFill>
                  <a:srgbClr val="053061"/>
                </a:solidFill>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A285110E-A93C-E24B-BA01-8EFF0EF70079}" type="slidenum">
              <a:rPr kumimoji="0" lang="en-US" sz="800" b="1" i="0" u="none" strike="noStrike" kern="1200" cap="none" spc="0" normalizeH="0" baseline="0" noProof="0" smtClean="0">
                <a:ln>
                  <a:noFill/>
                </a:ln>
                <a:solidFill>
                  <a:prstClr val="white"/>
                </a:solidFill>
                <a:effectLst/>
                <a:uLnTx/>
                <a:uFillTx/>
                <a:latin typeface="Georgia"/>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800" b="1" i="0" u="none" strike="noStrike" kern="1200" cap="none" spc="0" normalizeH="0" baseline="0" noProof="0">
              <a:ln>
                <a:noFill/>
              </a:ln>
              <a:solidFill>
                <a:prstClr val="white"/>
              </a:solidFill>
              <a:effectLst/>
              <a:uLnTx/>
              <a:uFillTx/>
              <a:latin typeface="Georgia"/>
            </a:endParaRPr>
          </a:p>
        </p:txBody>
      </p:sp>
      <p:sp>
        <p:nvSpPr>
          <p:cNvPr id="32" name="TextBox 31"/>
          <p:cNvSpPr txBox="1"/>
          <p:nvPr/>
        </p:nvSpPr>
        <p:spPr>
          <a:xfrm>
            <a:off x="805722" y="6546567"/>
            <a:ext cx="2361408" cy="215444"/>
          </a:xfrm>
          <a:prstGeom prst="rect">
            <a:avLst/>
          </a:prstGeom>
          <a:noFill/>
        </p:spPr>
        <p:txBody>
          <a:bodyPr wrap="square" lIns="0" tIns="0" rIns="0" b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white"/>
                </a:solidFill>
                <a:effectLst/>
                <a:uLnTx/>
                <a:uFillTx/>
                <a:latin typeface="Georgia"/>
                <a:ea typeface="Georgia" charset="0"/>
                <a:cs typeface="Georgia" charset="0"/>
              </a:rPr>
              <a:t>© 2019 Copyright Genpact. All Rights Reserved.</a:t>
            </a:r>
          </a:p>
        </p:txBody>
      </p:sp>
      <p:pic>
        <p:nvPicPr>
          <p:cNvPr id="43" name="Picture 4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74375" y="6446360"/>
            <a:ext cx="868156" cy="340728"/>
          </a:xfrm>
          <a:prstGeom prst="rect">
            <a:avLst/>
          </a:prstGeom>
        </p:spPr>
      </p:pic>
    </p:spTree>
    <p:extLst>
      <p:ext uri="{BB962C8B-B14F-4D97-AF65-F5344CB8AC3E}">
        <p14:creationId xmlns:p14="http://schemas.microsoft.com/office/powerpoint/2010/main" val="215705397"/>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p:cSld name="Testimonial for 3 with Background Color Option 2">
    <p:spTree>
      <p:nvGrpSpPr>
        <p:cNvPr id="1" name=""/>
        <p:cNvGrpSpPr/>
        <p:nvPr/>
      </p:nvGrpSpPr>
      <p:grpSpPr>
        <a:xfrm>
          <a:off x="0" y="0"/>
          <a:ext cx="0" cy="0"/>
          <a:chOff x="0" y="0"/>
          <a:chExt cx="0" cy="0"/>
        </a:xfrm>
      </p:grpSpPr>
      <p:sp>
        <p:nvSpPr>
          <p:cNvPr id="6" name="Rectangle 5"/>
          <p:cNvSpPr/>
          <p:nvPr/>
        </p:nvSpPr>
        <p:spPr>
          <a:xfrm>
            <a:off x="0" y="0"/>
            <a:ext cx="12192000" cy="6858000"/>
          </a:xfrm>
          <a:prstGeom prst="rect">
            <a:avLst/>
          </a:prstGeom>
          <a:solidFill>
            <a:srgbClr val="0732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Georgia"/>
              <a:ea typeface="+mn-ea"/>
              <a:cs typeface="+mn-cs"/>
            </a:endParaRPr>
          </a:p>
        </p:txBody>
      </p:sp>
      <p:pic>
        <p:nvPicPr>
          <p:cNvPr id="31" name="Picture 30"/>
          <p:cNvPicPr>
            <a:picLocks noChangeAspect="1"/>
          </p:cNvPicPr>
          <p:nvPr/>
        </p:nvPicPr>
        <p:blipFill>
          <a:blip r:embed="rId2"/>
          <a:stretch>
            <a:fillRect/>
          </a:stretch>
        </p:blipFill>
        <p:spPr>
          <a:xfrm>
            <a:off x="5172646" y="3356228"/>
            <a:ext cx="1922906" cy="1429333"/>
          </a:xfrm>
          <a:prstGeom prst="rect">
            <a:avLst/>
          </a:prstGeom>
        </p:spPr>
      </p:pic>
      <p:pic>
        <p:nvPicPr>
          <p:cNvPr id="23" name="Picture 22"/>
          <p:cNvPicPr>
            <a:picLocks noChangeAspect="1"/>
          </p:cNvPicPr>
          <p:nvPr/>
        </p:nvPicPr>
        <p:blipFill>
          <a:blip r:embed="rId3"/>
          <a:stretch>
            <a:fillRect/>
          </a:stretch>
        </p:blipFill>
        <p:spPr>
          <a:xfrm>
            <a:off x="4544677" y="2729998"/>
            <a:ext cx="801213" cy="166096"/>
          </a:xfrm>
          <a:prstGeom prst="rect">
            <a:avLst/>
          </a:prstGeom>
        </p:spPr>
      </p:pic>
      <p:pic>
        <p:nvPicPr>
          <p:cNvPr id="25" name="Picture 24"/>
          <p:cNvPicPr>
            <a:picLocks noChangeAspect="1"/>
          </p:cNvPicPr>
          <p:nvPr/>
        </p:nvPicPr>
        <p:blipFill>
          <a:blip r:embed="rId3"/>
          <a:stretch>
            <a:fillRect/>
          </a:stretch>
        </p:blipFill>
        <p:spPr>
          <a:xfrm rot="10800000">
            <a:off x="6715264" y="2729998"/>
            <a:ext cx="801213" cy="166096"/>
          </a:xfrm>
          <a:prstGeom prst="rect">
            <a:avLst/>
          </a:prstGeom>
        </p:spPr>
      </p:pic>
      <p:sp>
        <p:nvSpPr>
          <p:cNvPr id="5" name="Picture Placeholder 4"/>
          <p:cNvSpPr>
            <a:spLocks noGrp="1"/>
          </p:cNvSpPr>
          <p:nvPr>
            <p:ph type="pic" sz="quarter" idx="13"/>
          </p:nvPr>
        </p:nvSpPr>
        <p:spPr>
          <a:xfrm>
            <a:off x="1949081" y="2308225"/>
            <a:ext cx="1009650" cy="1009650"/>
          </a:xfrm>
          <a:prstGeom prst="rect">
            <a:avLst/>
          </a:prstGeom>
        </p:spPr>
        <p:txBody>
          <a:bodyPr/>
          <a:lstStyle>
            <a:lvl1pPr algn="ctr">
              <a:defRPr sz="1200">
                <a:solidFill>
                  <a:schemeClr val="bg1"/>
                </a:solidFill>
              </a:defRPr>
            </a:lvl1pPr>
          </a:lstStyle>
          <a:p>
            <a:r>
              <a:rPr lang="en-US"/>
              <a:t>Click icon to add picture</a:t>
            </a:r>
            <a:endParaRPr lang="en-IN"/>
          </a:p>
        </p:txBody>
      </p:sp>
      <p:pic>
        <p:nvPicPr>
          <p:cNvPr id="14" name="Picture 13"/>
          <p:cNvPicPr>
            <a:picLocks noChangeAspect="1"/>
          </p:cNvPicPr>
          <p:nvPr/>
        </p:nvPicPr>
        <p:blipFill>
          <a:blip r:embed="rId3"/>
          <a:stretch>
            <a:fillRect/>
          </a:stretch>
        </p:blipFill>
        <p:spPr>
          <a:xfrm>
            <a:off x="968006" y="2729998"/>
            <a:ext cx="801213" cy="166096"/>
          </a:xfrm>
          <a:prstGeom prst="rect">
            <a:avLst/>
          </a:prstGeom>
        </p:spPr>
      </p:pic>
      <p:pic>
        <p:nvPicPr>
          <p:cNvPr id="35" name="Picture 34"/>
          <p:cNvPicPr>
            <a:picLocks noChangeAspect="1"/>
          </p:cNvPicPr>
          <p:nvPr/>
        </p:nvPicPr>
        <p:blipFill>
          <a:blip r:embed="rId3"/>
          <a:stretch>
            <a:fillRect/>
          </a:stretch>
        </p:blipFill>
        <p:spPr>
          <a:xfrm rot="10800000">
            <a:off x="3138593" y="2729998"/>
            <a:ext cx="801213" cy="166096"/>
          </a:xfrm>
          <a:prstGeom prst="rect">
            <a:avLst/>
          </a:prstGeom>
        </p:spPr>
      </p:pic>
      <p:sp>
        <p:nvSpPr>
          <p:cNvPr id="37" name="Text Placeholder 22"/>
          <p:cNvSpPr>
            <a:spLocks noGrp="1"/>
          </p:cNvSpPr>
          <p:nvPr>
            <p:ph type="body" sz="quarter" idx="16" hasCustomPrompt="1"/>
          </p:nvPr>
        </p:nvSpPr>
        <p:spPr>
          <a:xfrm>
            <a:off x="983513" y="5387139"/>
            <a:ext cx="2940786" cy="324343"/>
          </a:xfrm>
          <a:prstGeom prst="rect">
            <a:avLst/>
          </a:prstGeom>
        </p:spPr>
        <p:txBody>
          <a:bodyPr/>
          <a:lstStyle>
            <a:lvl1pPr marL="0" indent="0" algn="ctr">
              <a:buClr>
                <a:srgbClr val="FF545F"/>
              </a:buClr>
              <a:buFont typeface="Arial" panose="020B0604020202020204" pitchFamily="34" charset="0"/>
              <a:buNone/>
              <a:defRPr sz="1200">
                <a:solidFill>
                  <a:schemeClr val="bg1"/>
                </a:solidFill>
                <a:latin typeface="Georgia" panose="02040502050405020303" pitchFamily="18" charset="0"/>
              </a:defRPr>
            </a:lvl1pPr>
          </a:lstStyle>
          <a:p>
            <a:pPr lvl="0"/>
            <a:r>
              <a:rPr lang="en-US"/>
              <a:t>Company name</a:t>
            </a:r>
          </a:p>
        </p:txBody>
      </p:sp>
      <p:sp>
        <p:nvSpPr>
          <p:cNvPr id="36" name="Text Placeholder 22"/>
          <p:cNvSpPr>
            <a:spLocks noGrp="1"/>
          </p:cNvSpPr>
          <p:nvPr>
            <p:ph type="body" sz="quarter" idx="15" hasCustomPrompt="1"/>
          </p:nvPr>
        </p:nvSpPr>
        <p:spPr>
          <a:xfrm>
            <a:off x="983513" y="5086350"/>
            <a:ext cx="2940786" cy="324343"/>
          </a:xfrm>
          <a:prstGeom prst="rect">
            <a:avLst/>
          </a:prstGeom>
        </p:spPr>
        <p:txBody>
          <a:bodyPr/>
          <a:lstStyle>
            <a:lvl1pPr marL="0" indent="0" algn="ctr">
              <a:buClr>
                <a:srgbClr val="FF545F"/>
              </a:buClr>
              <a:buFont typeface="Arial" panose="020B0604020202020204" pitchFamily="34" charset="0"/>
              <a:buNone/>
              <a:defRPr sz="1800" spc="600">
                <a:solidFill>
                  <a:schemeClr val="bg1"/>
                </a:solidFill>
                <a:latin typeface="Georgia" panose="02040502050405020303" pitchFamily="18" charset="0"/>
              </a:defRPr>
            </a:lvl1pPr>
          </a:lstStyle>
          <a:p>
            <a:pPr lvl="0"/>
            <a:r>
              <a:rPr lang="en-US"/>
              <a:t>Name of person</a:t>
            </a:r>
          </a:p>
        </p:txBody>
      </p:sp>
      <p:sp>
        <p:nvSpPr>
          <p:cNvPr id="20" name="Picture Placeholder 4"/>
          <p:cNvSpPr>
            <a:spLocks noGrp="1"/>
          </p:cNvSpPr>
          <p:nvPr>
            <p:ph type="pic" sz="quarter" idx="17"/>
          </p:nvPr>
        </p:nvSpPr>
        <p:spPr>
          <a:xfrm>
            <a:off x="5525752" y="2308225"/>
            <a:ext cx="1009650" cy="1009650"/>
          </a:xfrm>
          <a:prstGeom prst="rect">
            <a:avLst/>
          </a:prstGeom>
        </p:spPr>
        <p:txBody>
          <a:bodyPr/>
          <a:lstStyle>
            <a:lvl1pPr algn="ctr">
              <a:defRPr sz="1200">
                <a:solidFill>
                  <a:schemeClr val="bg1"/>
                </a:solidFill>
              </a:defRPr>
            </a:lvl1pPr>
          </a:lstStyle>
          <a:p>
            <a:r>
              <a:rPr lang="en-US"/>
              <a:t>Click icon to add picture</a:t>
            </a:r>
            <a:endParaRPr lang="en-IN"/>
          </a:p>
        </p:txBody>
      </p:sp>
      <p:sp>
        <p:nvSpPr>
          <p:cNvPr id="22" name="Text Placeholder 22"/>
          <p:cNvSpPr>
            <a:spLocks noGrp="1"/>
          </p:cNvSpPr>
          <p:nvPr>
            <p:ph type="body" sz="quarter" idx="18" hasCustomPrompt="1"/>
          </p:nvPr>
        </p:nvSpPr>
        <p:spPr>
          <a:xfrm>
            <a:off x="4560184" y="3511549"/>
            <a:ext cx="2940786" cy="1289051"/>
          </a:xfrm>
          <a:prstGeom prst="rect">
            <a:avLst/>
          </a:prstGeom>
        </p:spPr>
        <p:txBody>
          <a:bodyPr/>
          <a:lstStyle>
            <a:lvl1pPr marL="0" indent="0" algn="ctr">
              <a:buClr>
                <a:srgbClr val="FF545F"/>
              </a:buClr>
              <a:buFont typeface="Arial" panose="020B0604020202020204" pitchFamily="34" charset="0"/>
              <a:buNone/>
              <a:defRPr sz="1400">
                <a:solidFill>
                  <a:schemeClr val="bg1"/>
                </a:solidFill>
                <a:latin typeface="Georgia" panose="02040502050405020303" pitchFamily="18" charset="0"/>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a:t>
            </a:r>
          </a:p>
        </p:txBody>
      </p:sp>
      <p:sp>
        <p:nvSpPr>
          <p:cNvPr id="26" name="Text Placeholder 22"/>
          <p:cNvSpPr>
            <a:spLocks noGrp="1"/>
          </p:cNvSpPr>
          <p:nvPr>
            <p:ph type="body" sz="quarter" idx="19" hasCustomPrompt="1"/>
          </p:nvPr>
        </p:nvSpPr>
        <p:spPr>
          <a:xfrm>
            <a:off x="4560184" y="5387139"/>
            <a:ext cx="2940786" cy="324343"/>
          </a:xfrm>
          <a:prstGeom prst="rect">
            <a:avLst/>
          </a:prstGeom>
        </p:spPr>
        <p:txBody>
          <a:bodyPr/>
          <a:lstStyle>
            <a:lvl1pPr marL="0" indent="0" algn="ctr">
              <a:buClr>
                <a:srgbClr val="FF545F"/>
              </a:buClr>
              <a:buFont typeface="Arial" panose="020B0604020202020204" pitchFamily="34" charset="0"/>
              <a:buNone/>
              <a:defRPr sz="1200">
                <a:solidFill>
                  <a:schemeClr val="bg1"/>
                </a:solidFill>
                <a:latin typeface="Georgia" panose="02040502050405020303" pitchFamily="18" charset="0"/>
              </a:defRPr>
            </a:lvl1pPr>
          </a:lstStyle>
          <a:p>
            <a:pPr lvl="0"/>
            <a:r>
              <a:rPr lang="en-US"/>
              <a:t>Company name</a:t>
            </a:r>
          </a:p>
        </p:txBody>
      </p:sp>
      <p:sp>
        <p:nvSpPr>
          <p:cNvPr id="27" name="Text Placeholder 22"/>
          <p:cNvSpPr>
            <a:spLocks noGrp="1"/>
          </p:cNvSpPr>
          <p:nvPr>
            <p:ph type="body" sz="quarter" idx="20" hasCustomPrompt="1"/>
          </p:nvPr>
        </p:nvSpPr>
        <p:spPr>
          <a:xfrm>
            <a:off x="4560184" y="5086350"/>
            <a:ext cx="2940786" cy="324343"/>
          </a:xfrm>
          <a:prstGeom prst="rect">
            <a:avLst/>
          </a:prstGeom>
        </p:spPr>
        <p:txBody>
          <a:bodyPr/>
          <a:lstStyle>
            <a:lvl1pPr marL="0" indent="0" algn="ctr">
              <a:buClr>
                <a:srgbClr val="FF545F"/>
              </a:buClr>
              <a:buFont typeface="Arial" panose="020B0604020202020204" pitchFamily="34" charset="0"/>
              <a:buNone/>
              <a:defRPr sz="1800" spc="600">
                <a:solidFill>
                  <a:schemeClr val="bg1"/>
                </a:solidFill>
                <a:latin typeface="Georgia" panose="02040502050405020303" pitchFamily="18" charset="0"/>
              </a:defRPr>
            </a:lvl1pPr>
          </a:lstStyle>
          <a:p>
            <a:pPr lvl="0"/>
            <a:r>
              <a:rPr lang="en-US"/>
              <a:t>Name of person</a:t>
            </a:r>
          </a:p>
        </p:txBody>
      </p:sp>
      <p:sp>
        <p:nvSpPr>
          <p:cNvPr id="33" name="Picture Placeholder 4"/>
          <p:cNvSpPr>
            <a:spLocks noGrp="1"/>
          </p:cNvSpPr>
          <p:nvPr>
            <p:ph type="pic" sz="quarter" idx="21"/>
          </p:nvPr>
        </p:nvSpPr>
        <p:spPr>
          <a:xfrm>
            <a:off x="9106148" y="2308225"/>
            <a:ext cx="1009650" cy="1009650"/>
          </a:xfrm>
          <a:prstGeom prst="rect">
            <a:avLst/>
          </a:prstGeom>
        </p:spPr>
        <p:txBody>
          <a:bodyPr/>
          <a:lstStyle>
            <a:lvl1pPr algn="ctr">
              <a:defRPr sz="1200">
                <a:solidFill>
                  <a:schemeClr val="bg1"/>
                </a:solidFill>
              </a:defRPr>
            </a:lvl1pPr>
          </a:lstStyle>
          <a:p>
            <a:r>
              <a:rPr lang="en-US"/>
              <a:t>Click icon to add picture</a:t>
            </a:r>
            <a:endParaRPr lang="en-IN"/>
          </a:p>
        </p:txBody>
      </p:sp>
      <p:pic>
        <p:nvPicPr>
          <p:cNvPr id="39" name="Picture 38"/>
          <p:cNvPicPr>
            <a:picLocks noChangeAspect="1"/>
          </p:cNvPicPr>
          <p:nvPr/>
        </p:nvPicPr>
        <p:blipFill>
          <a:blip r:embed="rId3"/>
          <a:stretch>
            <a:fillRect/>
          </a:stretch>
        </p:blipFill>
        <p:spPr>
          <a:xfrm>
            <a:off x="8125073" y="2729998"/>
            <a:ext cx="801213" cy="166096"/>
          </a:xfrm>
          <a:prstGeom prst="rect">
            <a:avLst/>
          </a:prstGeom>
        </p:spPr>
      </p:pic>
      <p:pic>
        <p:nvPicPr>
          <p:cNvPr id="40" name="Picture 39"/>
          <p:cNvPicPr>
            <a:picLocks noChangeAspect="1"/>
          </p:cNvPicPr>
          <p:nvPr/>
        </p:nvPicPr>
        <p:blipFill>
          <a:blip r:embed="rId3"/>
          <a:stretch>
            <a:fillRect/>
          </a:stretch>
        </p:blipFill>
        <p:spPr>
          <a:xfrm rot="10800000">
            <a:off x="10295660" y="2729998"/>
            <a:ext cx="801213" cy="166096"/>
          </a:xfrm>
          <a:prstGeom prst="rect">
            <a:avLst/>
          </a:prstGeom>
        </p:spPr>
      </p:pic>
      <p:sp>
        <p:nvSpPr>
          <p:cNvPr id="41" name="Text Placeholder 22"/>
          <p:cNvSpPr>
            <a:spLocks noGrp="1"/>
          </p:cNvSpPr>
          <p:nvPr>
            <p:ph type="body" sz="quarter" idx="23" hasCustomPrompt="1"/>
          </p:nvPr>
        </p:nvSpPr>
        <p:spPr>
          <a:xfrm>
            <a:off x="8140580" y="5387139"/>
            <a:ext cx="2940786" cy="324343"/>
          </a:xfrm>
          <a:prstGeom prst="rect">
            <a:avLst/>
          </a:prstGeom>
        </p:spPr>
        <p:txBody>
          <a:bodyPr/>
          <a:lstStyle>
            <a:lvl1pPr marL="0" indent="0" algn="ctr">
              <a:buClr>
                <a:srgbClr val="FF545F"/>
              </a:buClr>
              <a:buFont typeface="Arial" panose="020B0604020202020204" pitchFamily="34" charset="0"/>
              <a:buNone/>
              <a:defRPr sz="1200">
                <a:solidFill>
                  <a:schemeClr val="bg1"/>
                </a:solidFill>
                <a:latin typeface="Georgia" panose="02040502050405020303" pitchFamily="18" charset="0"/>
              </a:defRPr>
            </a:lvl1pPr>
          </a:lstStyle>
          <a:p>
            <a:pPr lvl="0"/>
            <a:r>
              <a:rPr lang="en-US"/>
              <a:t>Company name</a:t>
            </a:r>
          </a:p>
        </p:txBody>
      </p:sp>
      <p:sp>
        <p:nvSpPr>
          <p:cNvPr id="42" name="Text Placeholder 22"/>
          <p:cNvSpPr>
            <a:spLocks noGrp="1"/>
          </p:cNvSpPr>
          <p:nvPr>
            <p:ph type="body" sz="quarter" idx="24" hasCustomPrompt="1"/>
          </p:nvPr>
        </p:nvSpPr>
        <p:spPr>
          <a:xfrm>
            <a:off x="8140580" y="5086350"/>
            <a:ext cx="2940786" cy="324343"/>
          </a:xfrm>
          <a:prstGeom prst="rect">
            <a:avLst/>
          </a:prstGeom>
        </p:spPr>
        <p:txBody>
          <a:bodyPr/>
          <a:lstStyle>
            <a:lvl1pPr marL="0" indent="0" algn="ctr">
              <a:buClr>
                <a:srgbClr val="FF545F"/>
              </a:buClr>
              <a:buFont typeface="Arial" panose="020B0604020202020204" pitchFamily="34" charset="0"/>
              <a:buNone/>
              <a:defRPr sz="1800" spc="600">
                <a:solidFill>
                  <a:schemeClr val="bg1"/>
                </a:solidFill>
                <a:latin typeface="Georgia" panose="02040502050405020303" pitchFamily="18" charset="0"/>
              </a:defRPr>
            </a:lvl1pPr>
          </a:lstStyle>
          <a:p>
            <a:pPr lvl="0"/>
            <a:r>
              <a:rPr lang="en-US"/>
              <a:t>Name of person</a:t>
            </a:r>
          </a:p>
        </p:txBody>
      </p:sp>
      <p:sp>
        <p:nvSpPr>
          <p:cNvPr id="45" name="Text Placeholder 22"/>
          <p:cNvSpPr>
            <a:spLocks noGrp="1"/>
          </p:cNvSpPr>
          <p:nvPr>
            <p:ph type="body" sz="quarter" idx="11" hasCustomPrompt="1"/>
          </p:nvPr>
        </p:nvSpPr>
        <p:spPr>
          <a:xfrm>
            <a:off x="457200" y="460357"/>
            <a:ext cx="6858000" cy="533400"/>
          </a:xfrm>
          <a:prstGeom prst="rect">
            <a:avLst/>
          </a:prstGeom>
        </p:spPr>
        <p:txBody>
          <a:bodyPr lIns="0"/>
          <a:lstStyle>
            <a:lvl1pPr>
              <a:defRPr sz="3000">
                <a:solidFill>
                  <a:schemeClr val="bg1"/>
                </a:solidFill>
                <a:latin typeface="Georgia" panose="02040502050405020303" pitchFamily="18" charset="0"/>
              </a:defRPr>
            </a:lvl1pPr>
          </a:lstStyle>
          <a:p>
            <a:pPr lvl="0"/>
            <a:r>
              <a:rPr lang="en-IN"/>
              <a:t>Content slide title goes here</a:t>
            </a:r>
            <a:endParaRPr lang="en-US"/>
          </a:p>
        </p:txBody>
      </p:sp>
      <p:sp>
        <p:nvSpPr>
          <p:cNvPr id="46" name="Text Placeholder 22"/>
          <p:cNvSpPr>
            <a:spLocks noGrp="1"/>
          </p:cNvSpPr>
          <p:nvPr>
            <p:ph type="body" sz="quarter" idx="12" hasCustomPrompt="1"/>
          </p:nvPr>
        </p:nvSpPr>
        <p:spPr>
          <a:xfrm>
            <a:off x="457200" y="1022785"/>
            <a:ext cx="9372600" cy="533400"/>
          </a:xfrm>
          <a:prstGeom prst="rect">
            <a:avLst/>
          </a:prstGeom>
        </p:spPr>
        <p:txBody>
          <a:bodyPr lIns="0"/>
          <a:lstStyle>
            <a:lvl1pPr>
              <a:defRPr sz="2200">
                <a:solidFill>
                  <a:schemeClr val="bg1"/>
                </a:solidFill>
                <a:latin typeface="Georgia" panose="02040502050405020303" pitchFamily="18" charset="0"/>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endParaRPr lang="en-US"/>
          </a:p>
        </p:txBody>
      </p:sp>
      <p:pic>
        <p:nvPicPr>
          <p:cNvPr id="32" name="Picture 31"/>
          <p:cNvPicPr>
            <a:picLocks noChangeAspect="1"/>
          </p:cNvPicPr>
          <p:nvPr/>
        </p:nvPicPr>
        <p:blipFill>
          <a:blip r:embed="rId2"/>
          <a:stretch>
            <a:fillRect/>
          </a:stretch>
        </p:blipFill>
        <p:spPr>
          <a:xfrm>
            <a:off x="8649520" y="3356228"/>
            <a:ext cx="1922906" cy="1429333"/>
          </a:xfrm>
          <a:prstGeom prst="rect">
            <a:avLst/>
          </a:prstGeom>
        </p:spPr>
      </p:pic>
      <p:sp>
        <p:nvSpPr>
          <p:cNvPr id="38" name="Text Placeholder 22"/>
          <p:cNvSpPr>
            <a:spLocks noGrp="1"/>
          </p:cNvSpPr>
          <p:nvPr>
            <p:ph type="body" sz="quarter" idx="22" hasCustomPrompt="1"/>
          </p:nvPr>
        </p:nvSpPr>
        <p:spPr>
          <a:xfrm>
            <a:off x="8140580" y="3511549"/>
            <a:ext cx="2940786" cy="1289051"/>
          </a:xfrm>
          <a:prstGeom prst="rect">
            <a:avLst/>
          </a:prstGeom>
        </p:spPr>
        <p:txBody>
          <a:bodyPr/>
          <a:lstStyle>
            <a:lvl1pPr marL="0" indent="0" algn="ctr">
              <a:buClr>
                <a:srgbClr val="FF545F"/>
              </a:buClr>
              <a:buFont typeface="Arial" panose="020B0604020202020204" pitchFamily="34" charset="0"/>
              <a:buNone/>
              <a:defRPr sz="1400">
                <a:solidFill>
                  <a:schemeClr val="bg1"/>
                </a:solidFill>
                <a:latin typeface="Georgia" panose="02040502050405020303" pitchFamily="18" charset="0"/>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a:t>
            </a:r>
          </a:p>
        </p:txBody>
      </p:sp>
      <p:pic>
        <p:nvPicPr>
          <p:cNvPr id="43" name="Picture 42"/>
          <p:cNvPicPr>
            <a:picLocks noChangeAspect="1"/>
          </p:cNvPicPr>
          <p:nvPr/>
        </p:nvPicPr>
        <p:blipFill>
          <a:blip r:embed="rId2"/>
          <a:stretch>
            <a:fillRect/>
          </a:stretch>
        </p:blipFill>
        <p:spPr>
          <a:xfrm>
            <a:off x="1492453" y="3356228"/>
            <a:ext cx="1922906" cy="1429333"/>
          </a:xfrm>
          <a:prstGeom prst="rect">
            <a:avLst/>
          </a:prstGeom>
        </p:spPr>
      </p:pic>
      <p:sp>
        <p:nvSpPr>
          <p:cNvPr id="24" name="Text Placeholder 22"/>
          <p:cNvSpPr>
            <a:spLocks noGrp="1"/>
          </p:cNvSpPr>
          <p:nvPr>
            <p:ph type="body" sz="quarter" idx="14" hasCustomPrompt="1"/>
          </p:nvPr>
        </p:nvSpPr>
        <p:spPr>
          <a:xfrm>
            <a:off x="983513" y="3511549"/>
            <a:ext cx="2940786" cy="1289051"/>
          </a:xfrm>
          <a:prstGeom prst="rect">
            <a:avLst/>
          </a:prstGeom>
        </p:spPr>
        <p:txBody>
          <a:bodyPr/>
          <a:lstStyle>
            <a:lvl1pPr marL="0" indent="0" algn="ctr">
              <a:buClr>
                <a:srgbClr val="FF545F"/>
              </a:buClr>
              <a:buFont typeface="Arial" panose="020B0604020202020204" pitchFamily="34" charset="0"/>
              <a:buNone/>
              <a:defRPr sz="1400">
                <a:solidFill>
                  <a:schemeClr val="bg1"/>
                </a:solidFill>
                <a:latin typeface="Georgia" panose="02040502050405020303" pitchFamily="18" charset="0"/>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a:t>
            </a:r>
          </a:p>
        </p:txBody>
      </p:sp>
      <p:sp>
        <p:nvSpPr>
          <p:cNvPr id="28" name="Slide Number Placeholder 5"/>
          <p:cNvSpPr txBox="1">
            <a:spLocks/>
          </p:cNvSpPr>
          <p:nvPr/>
        </p:nvSpPr>
        <p:spPr>
          <a:xfrm>
            <a:off x="464594" y="6546567"/>
            <a:ext cx="682256" cy="215444"/>
          </a:xfrm>
          <a:prstGeom prst="rect">
            <a:avLst/>
          </a:prstGeom>
        </p:spPr>
        <p:txBody>
          <a:bodyPr lIns="0" tIns="0" rIns="0" bIns="0" anchor="ctr">
            <a:noAutofit/>
          </a:bodyPr>
          <a:lstStyle>
            <a:defPPr>
              <a:defRPr lang="en-US"/>
            </a:defPPr>
            <a:lvl1pPr marL="0" algn="l" defTabSz="914400" rtl="0" eaLnBrk="1" latinLnBrk="0" hangingPunct="1">
              <a:defRPr sz="800" kern="1200">
                <a:solidFill>
                  <a:srgbClr val="053061"/>
                </a:solidFill>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A285110E-A93C-E24B-BA01-8EFF0EF70079}" type="slidenum">
              <a:rPr kumimoji="0" lang="en-US" sz="800" b="1" i="0" u="none" strike="noStrike" kern="1200" cap="none" spc="0" normalizeH="0" baseline="0" noProof="0" smtClean="0">
                <a:ln>
                  <a:noFill/>
                </a:ln>
                <a:solidFill>
                  <a:prstClr val="white"/>
                </a:solidFill>
                <a:effectLst/>
                <a:uLnTx/>
                <a:uFillTx/>
                <a:latin typeface="Georgia"/>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800" b="1" i="0" u="none" strike="noStrike" kern="1200" cap="none" spc="0" normalizeH="0" baseline="0" noProof="0">
              <a:ln>
                <a:noFill/>
              </a:ln>
              <a:solidFill>
                <a:prstClr val="white"/>
              </a:solidFill>
              <a:effectLst/>
              <a:uLnTx/>
              <a:uFillTx/>
              <a:latin typeface="Georgia"/>
            </a:endParaRPr>
          </a:p>
        </p:txBody>
      </p:sp>
      <p:sp>
        <p:nvSpPr>
          <p:cNvPr id="29" name="TextBox 28"/>
          <p:cNvSpPr txBox="1"/>
          <p:nvPr/>
        </p:nvSpPr>
        <p:spPr>
          <a:xfrm>
            <a:off x="805722" y="6546567"/>
            <a:ext cx="2361408" cy="215444"/>
          </a:xfrm>
          <a:prstGeom prst="rect">
            <a:avLst/>
          </a:prstGeom>
          <a:noFill/>
        </p:spPr>
        <p:txBody>
          <a:bodyPr wrap="square" lIns="0" tIns="0" rIns="0" b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white"/>
                </a:solidFill>
                <a:effectLst/>
                <a:uLnTx/>
                <a:uFillTx/>
                <a:latin typeface="Georgia"/>
                <a:ea typeface="Georgia" charset="0"/>
                <a:cs typeface="Georgia" charset="0"/>
              </a:rPr>
              <a:t>© 2019 Copyright Genpact. All Rights Reserved.</a:t>
            </a:r>
          </a:p>
        </p:txBody>
      </p:sp>
      <p:pic>
        <p:nvPicPr>
          <p:cNvPr id="34" name="Picture 3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74375" y="6446360"/>
            <a:ext cx="868156" cy="340728"/>
          </a:xfrm>
          <a:prstGeom prst="rect">
            <a:avLst/>
          </a:prstGeom>
        </p:spPr>
      </p:pic>
    </p:spTree>
    <p:extLst>
      <p:ext uri="{BB962C8B-B14F-4D97-AF65-F5344CB8AC3E}">
        <p14:creationId xmlns:p14="http://schemas.microsoft.com/office/powerpoint/2010/main" val="3255853863"/>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p:cSld name="Content Placeholder for 1 Option 1">
    <p:spTree>
      <p:nvGrpSpPr>
        <p:cNvPr id="1" name=""/>
        <p:cNvGrpSpPr/>
        <p:nvPr/>
      </p:nvGrpSpPr>
      <p:grpSpPr>
        <a:xfrm>
          <a:off x="0" y="0"/>
          <a:ext cx="0" cy="0"/>
          <a:chOff x="0" y="0"/>
          <a:chExt cx="0" cy="0"/>
        </a:xfrm>
      </p:grpSpPr>
      <p:sp>
        <p:nvSpPr>
          <p:cNvPr id="14" name="Text Placeholder 22"/>
          <p:cNvSpPr>
            <a:spLocks noGrp="1"/>
          </p:cNvSpPr>
          <p:nvPr>
            <p:ph type="body" sz="quarter" idx="11" hasCustomPrompt="1"/>
          </p:nvPr>
        </p:nvSpPr>
        <p:spPr>
          <a:xfrm>
            <a:off x="460744" y="471715"/>
            <a:ext cx="7235456" cy="533400"/>
          </a:xfrm>
          <a:prstGeom prst="rect">
            <a:avLst/>
          </a:prstGeom>
        </p:spPr>
        <p:txBody>
          <a:bodyPr lIns="0" anchor="ctr"/>
          <a:lstStyle>
            <a:lvl1pPr>
              <a:defRPr sz="3000" baseline="0">
                <a:solidFill>
                  <a:srgbClr val="063161"/>
                </a:solidFill>
                <a:latin typeface="Georgia" panose="02040502050405020303" pitchFamily="18" charset="0"/>
              </a:defRPr>
            </a:lvl1pPr>
          </a:lstStyle>
          <a:p>
            <a:pPr lvl="0"/>
            <a:r>
              <a:rPr lang="en-IN"/>
              <a:t>Content slide title goes here</a:t>
            </a:r>
            <a:endParaRPr lang="en-US"/>
          </a:p>
        </p:txBody>
      </p:sp>
      <p:sp>
        <p:nvSpPr>
          <p:cNvPr id="15" name="Text Placeholder 22"/>
          <p:cNvSpPr>
            <a:spLocks noGrp="1"/>
          </p:cNvSpPr>
          <p:nvPr>
            <p:ph type="body" sz="quarter" idx="12" hasCustomPrompt="1"/>
          </p:nvPr>
        </p:nvSpPr>
        <p:spPr>
          <a:xfrm>
            <a:off x="460744" y="976087"/>
            <a:ext cx="9673856" cy="533400"/>
          </a:xfrm>
          <a:prstGeom prst="rect">
            <a:avLst/>
          </a:prstGeom>
        </p:spPr>
        <p:txBody>
          <a:bodyPr lIns="0" anchor="ctr"/>
          <a:lstStyle>
            <a:lvl1pPr>
              <a:defRPr sz="2200">
                <a:solidFill>
                  <a:srgbClr val="063161"/>
                </a:solidFill>
                <a:latin typeface="Georgia" panose="02040502050405020303" pitchFamily="18" charset="0"/>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endParaRPr lang="en-US"/>
          </a:p>
        </p:txBody>
      </p:sp>
      <p:sp>
        <p:nvSpPr>
          <p:cNvPr id="16" name="Slide Number Placeholder 5"/>
          <p:cNvSpPr txBox="1">
            <a:spLocks/>
          </p:cNvSpPr>
          <p:nvPr/>
        </p:nvSpPr>
        <p:spPr>
          <a:xfrm>
            <a:off x="464594" y="6546567"/>
            <a:ext cx="682256" cy="215444"/>
          </a:xfrm>
          <a:prstGeom prst="rect">
            <a:avLst/>
          </a:prstGeom>
        </p:spPr>
        <p:txBody>
          <a:bodyPr lIns="0" tIns="0" rIns="0" bIns="0" anchor="ctr">
            <a:noAutofit/>
          </a:bodyPr>
          <a:lstStyle>
            <a:defPPr>
              <a:defRPr lang="en-US"/>
            </a:defPPr>
            <a:lvl1pPr marL="0" algn="l" defTabSz="914400" rtl="0" eaLnBrk="1" latinLnBrk="0" hangingPunct="1">
              <a:defRPr sz="800" kern="1200">
                <a:solidFill>
                  <a:srgbClr val="053061"/>
                </a:solidFill>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A285110E-A93C-E24B-BA01-8EFF0EF70079}" type="slidenum">
              <a:rPr kumimoji="0" lang="en-US" sz="800" b="1" i="0" u="none" strike="noStrike" kern="1200" cap="none" spc="0" normalizeH="0" baseline="0" noProof="0" smtClean="0">
                <a:ln>
                  <a:noFill/>
                </a:ln>
                <a:solidFill>
                  <a:srgbClr val="073262"/>
                </a:solidFill>
                <a:effectLst/>
                <a:uLnTx/>
                <a:uFillTx/>
                <a:latin typeface="Georgia"/>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800" b="1" i="0" u="none" strike="noStrike" kern="1200" cap="none" spc="0" normalizeH="0" baseline="0" noProof="0">
              <a:ln>
                <a:noFill/>
              </a:ln>
              <a:solidFill>
                <a:srgbClr val="073262"/>
              </a:solidFill>
              <a:effectLst/>
              <a:uLnTx/>
              <a:uFillTx/>
              <a:latin typeface="Georgia"/>
            </a:endParaRPr>
          </a:p>
        </p:txBody>
      </p:sp>
      <p:sp>
        <p:nvSpPr>
          <p:cNvPr id="17" name="TextBox 16"/>
          <p:cNvSpPr txBox="1"/>
          <p:nvPr/>
        </p:nvSpPr>
        <p:spPr>
          <a:xfrm>
            <a:off x="805722" y="6546567"/>
            <a:ext cx="2361408" cy="215444"/>
          </a:xfrm>
          <a:prstGeom prst="rect">
            <a:avLst/>
          </a:prstGeom>
          <a:noFill/>
        </p:spPr>
        <p:txBody>
          <a:bodyPr wrap="square" lIns="0" tIns="0" rIns="0" b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73262"/>
                </a:solidFill>
                <a:effectLst/>
                <a:uLnTx/>
                <a:uFillTx/>
                <a:latin typeface="Georgia"/>
                <a:ea typeface="Georgia" charset="0"/>
                <a:cs typeface="Georgia" charset="0"/>
              </a:rPr>
              <a:t>© 2019 Copyright Genpact. All Rights Reserved.</a:t>
            </a:r>
          </a:p>
        </p:txBody>
      </p:sp>
      <p:sp>
        <p:nvSpPr>
          <p:cNvPr id="8" name="Rectangle 7"/>
          <p:cNvSpPr/>
          <p:nvPr/>
        </p:nvSpPr>
        <p:spPr>
          <a:xfrm>
            <a:off x="5994400" y="2362200"/>
            <a:ext cx="5738606" cy="377570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64008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eorgia" charset="0"/>
              <a:ea typeface="Georgia" charset="0"/>
              <a:cs typeface="Georgia" charset="0"/>
            </a:endParaRPr>
          </a:p>
        </p:txBody>
      </p:sp>
      <p:sp>
        <p:nvSpPr>
          <p:cNvPr id="9" name="Rectangle 8"/>
          <p:cNvSpPr/>
          <p:nvPr/>
        </p:nvSpPr>
        <p:spPr>
          <a:xfrm>
            <a:off x="460744" y="2362200"/>
            <a:ext cx="5533657" cy="377570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eorgia" charset="0"/>
              <a:ea typeface="Georgia" charset="0"/>
              <a:cs typeface="Georgia" charset="0"/>
            </a:endParaRPr>
          </a:p>
        </p:txBody>
      </p:sp>
      <p:sp>
        <p:nvSpPr>
          <p:cNvPr id="10" name="Triangle 3"/>
          <p:cNvSpPr/>
          <p:nvPr/>
        </p:nvSpPr>
        <p:spPr>
          <a:xfrm rot="5400000">
            <a:off x="4310417" y="4039485"/>
            <a:ext cx="3816697" cy="448733"/>
          </a:xfrm>
          <a:prstGeom prs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20" name="Text Placeholder 22"/>
          <p:cNvSpPr>
            <a:spLocks noGrp="1"/>
          </p:cNvSpPr>
          <p:nvPr>
            <p:ph type="body" sz="quarter" idx="13" hasCustomPrompt="1"/>
          </p:nvPr>
        </p:nvSpPr>
        <p:spPr>
          <a:xfrm>
            <a:off x="460744" y="1967993"/>
            <a:ext cx="5533656" cy="244578"/>
          </a:xfrm>
          <a:prstGeom prst="rect">
            <a:avLst/>
          </a:prstGeom>
        </p:spPr>
        <p:txBody>
          <a:bodyPr anchor="ctr"/>
          <a:lstStyle>
            <a:lvl1pPr algn="ctr">
              <a:defRPr sz="1600">
                <a:solidFill>
                  <a:srgbClr val="063161"/>
                </a:solidFill>
                <a:latin typeface="Georgia" panose="02040502050405020303" pitchFamily="18" charset="0"/>
              </a:defRPr>
            </a:lvl1pPr>
          </a:lstStyle>
          <a:p>
            <a:pPr lvl="0"/>
            <a:r>
              <a:rPr lang="en-US"/>
              <a:t>From</a:t>
            </a:r>
          </a:p>
        </p:txBody>
      </p:sp>
      <p:sp>
        <p:nvSpPr>
          <p:cNvPr id="21" name="Text Placeholder 22"/>
          <p:cNvSpPr>
            <a:spLocks noGrp="1"/>
          </p:cNvSpPr>
          <p:nvPr>
            <p:ph type="body" sz="quarter" idx="14" hasCustomPrompt="1"/>
          </p:nvPr>
        </p:nvSpPr>
        <p:spPr>
          <a:xfrm>
            <a:off x="5994400" y="1967993"/>
            <a:ext cx="5738606" cy="244578"/>
          </a:xfrm>
          <a:prstGeom prst="rect">
            <a:avLst/>
          </a:prstGeom>
        </p:spPr>
        <p:txBody>
          <a:bodyPr anchor="ctr"/>
          <a:lstStyle>
            <a:lvl1pPr algn="ctr">
              <a:defRPr sz="1600">
                <a:solidFill>
                  <a:srgbClr val="063161"/>
                </a:solidFill>
                <a:latin typeface="Georgia" panose="02040502050405020303" pitchFamily="18" charset="0"/>
              </a:defRPr>
            </a:lvl1pPr>
          </a:lstStyle>
          <a:p>
            <a:pPr lvl="0"/>
            <a:r>
              <a:rPr lang="en-US"/>
              <a:t>To</a:t>
            </a:r>
          </a:p>
        </p:txBody>
      </p:sp>
      <p:sp>
        <p:nvSpPr>
          <p:cNvPr id="26" name="Text Placeholder 5"/>
          <p:cNvSpPr>
            <a:spLocks noGrp="1"/>
          </p:cNvSpPr>
          <p:nvPr>
            <p:ph type="body" sz="quarter" idx="18" hasCustomPrompt="1"/>
          </p:nvPr>
        </p:nvSpPr>
        <p:spPr>
          <a:xfrm>
            <a:off x="848977" y="2816051"/>
            <a:ext cx="4419600" cy="2895600"/>
          </a:xfrm>
          <a:prstGeom prst="rect">
            <a:avLst/>
          </a:prstGeom>
        </p:spPr>
        <p:txBody>
          <a:bodyPr anchor="ct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a:t>
            </a:r>
            <a:r>
              <a:rPr lang="en-US" err="1"/>
              <a:t>dolore</a:t>
            </a:r>
            <a:r>
              <a:rPr lang="en-US"/>
              <a:t>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provident.</a:t>
            </a:r>
          </a:p>
        </p:txBody>
      </p:sp>
      <p:sp>
        <p:nvSpPr>
          <p:cNvPr id="27" name="Text Placeholder 5"/>
          <p:cNvSpPr>
            <a:spLocks noGrp="1"/>
          </p:cNvSpPr>
          <p:nvPr>
            <p:ph type="body" sz="quarter" idx="19" hasCustomPrompt="1"/>
          </p:nvPr>
        </p:nvSpPr>
        <p:spPr>
          <a:xfrm>
            <a:off x="6781800" y="2816051"/>
            <a:ext cx="4419600" cy="2895600"/>
          </a:xfrm>
          <a:prstGeom prst="rect">
            <a:avLst/>
          </a:prstGeom>
        </p:spPr>
        <p:txBody>
          <a:bodyPr anchor="ct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a:t>
            </a:r>
            <a:r>
              <a:rPr lang="en-US" err="1"/>
              <a:t>dolore</a:t>
            </a:r>
            <a:r>
              <a:rPr lang="en-US"/>
              <a:t>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provident.</a:t>
            </a:r>
          </a:p>
        </p:txBody>
      </p:sp>
      <p:pic>
        <p:nvPicPr>
          <p:cNvPr id="19"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894219" y="6463445"/>
            <a:ext cx="838200" cy="308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85249629"/>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p:cSld name="Content Placeholder for 1 Option 2">
    <p:spTree>
      <p:nvGrpSpPr>
        <p:cNvPr id="1" name=""/>
        <p:cNvGrpSpPr/>
        <p:nvPr/>
      </p:nvGrpSpPr>
      <p:grpSpPr>
        <a:xfrm>
          <a:off x="0" y="0"/>
          <a:ext cx="0" cy="0"/>
          <a:chOff x="0" y="0"/>
          <a:chExt cx="0" cy="0"/>
        </a:xfrm>
      </p:grpSpPr>
      <p:sp>
        <p:nvSpPr>
          <p:cNvPr id="14" name="Text Placeholder 22"/>
          <p:cNvSpPr>
            <a:spLocks noGrp="1"/>
          </p:cNvSpPr>
          <p:nvPr>
            <p:ph type="body" sz="quarter" idx="11" hasCustomPrompt="1"/>
          </p:nvPr>
        </p:nvSpPr>
        <p:spPr>
          <a:xfrm>
            <a:off x="460744" y="471715"/>
            <a:ext cx="7235456" cy="533400"/>
          </a:xfrm>
          <a:prstGeom prst="rect">
            <a:avLst/>
          </a:prstGeom>
        </p:spPr>
        <p:txBody>
          <a:bodyPr lIns="0" anchor="ctr"/>
          <a:lstStyle>
            <a:lvl1pPr>
              <a:defRPr sz="3000" baseline="0">
                <a:solidFill>
                  <a:srgbClr val="063161"/>
                </a:solidFill>
                <a:latin typeface="Georgia" panose="02040502050405020303" pitchFamily="18" charset="0"/>
              </a:defRPr>
            </a:lvl1pPr>
          </a:lstStyle>
          <a:p>
            <a:pPr lvl="0"/>
            <a:r>
              <a:rPr lang="en-IN"/>
              <a:t>Content slide title goes here</a:t>
            </a:r>
            <a:endParaRPr lang="en-US"/>
          </a:p>
        </p:txBody>
      </p:sp>
      <p:sp>
        <p:nvSpPr>
          <p:cNvPr id="15" name="Text Placeholder 22"/>
          <p:cNvSpPr>
            <a:spLocks noGrp="1"/>
          </p:cNvSpPr>
          <p:nvPr>
            <p:ph type="body" sz="quarter" idx="12" hasCustomPrompt="1"/>
          </p:nvPr>
        </p:nvSpPr>
        <p:spPr>
          <a:xfrm>
            <a:off x="460744" y="976087"/>
            <a:ext cx="9673856" cy="533400"/>
          </a:xfrm>
          <a:prstGeom prst="rect">
            <a:avLst/>
          </a:prstGeom>
        </p:spPr>
        <p:txBody>
          <a:bodyPr lIns="0" anchor="ctr"/>
          <a:lstStyle>
            <a:lvl1pPr>
              <a:defRPr sz="2200">
                <a:solidFill>
                  <a:srgbClr val="063161"/>
                </a:solidFill>
                <a:latin typeface="Georgia" panose="02040502050405020303" pitchFamily="18" charset="0"/>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endParaRPr lang="en-US"/>
          </a:p>
        </p:txBody>
      </p:sp>
      <p:sp>
        <p:nvSpPr>
          <p:cNvPr id="16" name="Slide Number Placeholder 5"/>
          <p:cNvSpPr txBox="1">
            <a:spLocks/>
          </p:cNvSpPr>
          <p:nvPr/>
        </p:nvSpPr>
        <p:spPr>
          <a:xfrm>
            <a:off x="464594" y="6546567"/>
            <a:ext cx="682256" cy="215444"/>
          </a:xfrm>
          <a:prstGeom prst="rect">
            <a:avLst/>
          </a:prstGeom>
        </p:spPr>
        <p:txBody>
          <a:bodyPr lIns="0" tIns="0" rIns="0" bIns="0" anchor="ctr">
            <a:noAutofit/>
          </a:bodyPr>
          <a:lstStyle>
            <a:defPPr>
              <a:defRPr lang="en-US"/>
            </a:defPPr>
            <a:lvl1pPr marL="0" algn="l" defTabSz="914400" rtl="0" eaLnBrk="1" latinLnBrk="0" hangingPunct="1">
              <a:defRPr sz="800" kern="1200">
                <a:solidFill>
                  <a:srgbClr val="053061"/>
                </a:solidFill>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A285110E-A93C-E24B-BA01-8EFF0EF70079}" type="slidenum">
              <a:rPr kumimoji="0" lang="en-US" sz="800" b="1" i="0" u="none" strike="noStrike" kern="1200" cap="none" spc="0" normalizeH="0" baseline="0" noProof="0" smtClean="0">
                <a:ln>
                  <a:noFill/>
                </a:ln>
                <a:solidFill>
                  <a:srgbClr val="073262"/>
                </a:solidFill>
                <a:effectLst/>
                <a:uLnTx/>
                <a:uFillTx/>
                <a:latin typeface="Georgia"/>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800" b="1" i="0" u="none" strike="noStrike" kern="1200" cap="none" spc="0" normalizeH="0" baseline="0" noProof="0">
              <a:ln>
                <a:noFill/>
              </a:ln>
              <a:solidFill>
                <a:srgbClr val="073262"/>
              </a:solidFill>
              <a:effectLst/>
              <a:uLnTx/>
              <a:uFillTx/>
              <a:latin typeface="Georgia"/>
            </a:endParaRPr>
          </a:p>
        </p:txBody>
      </p:sp>
      <p:sp>
        <p:nvSpPr>
          <p:cNvPr id="17" name="TextBox 16"/>
          <p:cNvSpPr txBox="1"/>
          <p:nvPr/>
        </p:nvSpPr>
        <p:spPr>
          <a:xfrm>
            <a:off x="805722" y="6546567"/>
            <a:ext cx="2361408" cy="215444"/>
          </a:xfrm>
          <a:prstGeom prst="rect">
            <a:avLst/>
          </a:prstGeom>
          <a:noFill/>
        </p:spPr>
        <p:txBody>
          <a:bodyPr wrap="square" lIns="0" tIns="0" rIns="0" b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73262"/>
                </a:solidFill>
                <a:effectLst/>
                <a:uLnTx/>
                <a:uFillTx/>
                <a:latin typeface="Georgia"/>
                <a:ea typeface="Georgia" charset="0"/>
                <a:cs typeface="Georgia" charset="0"/>
              </a:rPr>
              <a:t>© 2019 Copyright Genpact. All Rights Reserved.</a:t>
            </a:r>
          </a:p>
        </p:txBody>
      </p:sp>
      <p:sp>
        <p:nvSpPr>
          <p:cNvPr id="8" name="Rectangle 7"/>
          <p:cNvSpPr/>
          <p:nvPr/>
        </p:nvSpPr>
        <p:spPr>
          <a:xfrm>
            <a:off x="5994400" y="2362200"/>
            <a:ext cx="5738606" cy="377570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64008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eorgia" charset="0"/>
              <a:ea typeface="Georgia" charset="0"/>
              <a:cs typeface="Georgia" charset="0"/>
            </a:endParaRPr>
          </a:p>
        </p:txBody>
      </p:sp>
      <p:sp>
        <p:nvSpPr>
          <p:cNvPr id="9" name="Rectangle 8"/>
          <p:cNvSpPr/>
          <p:nvPr/>
        </p:nvSpPr>
        <p:spPr>
          <a:xfrm>
            <a:off x="460744" y="2362200"/>
            <a:ext cx="5533657" cy="377570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eorgia" charset="0"/>
              <a:ea typeface="Georgia" charset="0"/>
              <a:cs typeface="Georgia" charset="0"/>
            </a:endParaRPr>
          </a:p>
        </p:txBody>
      </p:sp>
      <p:sp>
        <p:nvSpPr>
          <p:cNvPr id="10" name="Triangle 3"/>
          <p:cNvSpPr/>
          <p:nvPr/>
        </p:nvSpPr>
        <p:spPr>
          <a:xfrm rot="5400000">
            <a:off x="4310417" y="4039485"/>
            <a:ext cx="3816697" cy="44873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eorgia" charset="0"/>
              <a:ea typeface="Georgia" charset="0"/>
              <a:cs typeface="Georgia" charset="0"/>
            </a:endParaRPr>
          </a:p>
        </p:txBody>
      </p:sp>
      <p:sp>
        <p:nvSpPr>
          <p:cNvPr id="20" name="Text Placeholder 22"/>
          <p:cNvSpPr>
            <a:spLocks noGrp="1"/>
          </p:cNvSpPr>
          <p:nvPr>
            <p:ph type="body" sz="quarter" idx="13" hasCustomPrompt="1"/>
          </p:nvPr>
        </p:nvSpPr>
        <p:spPr>
          <a:xfrm>
            <a:off x="460744" y="1967993"/>
            <a:ext cx="5533656" cy="244578"/>
          </a:xfrm>
          <a:prstGeom prst="rect">
            <a:avLst/>
          </a:prstGeom>
        </p:spPr>
        <p:txBody>
          <a:bodyPr anchor="ctr"/>
          <a:lstStyle>
            <a:lvl1pPr algn="ctr">
              <a:defRPr sz="1600">
                <a:solidFill>
                  <a:srgbClr val="063161"/>
                </a:solidFill>
                <a:latin typeface="Georgia" panose="02040502050405020303" pitchFamily="18" charset="0"/>
              </a:defRPr>
            </a:lvl1pPr>
          </a:lstStyle>
          <a:p>
            <a:pPr lvl="0"/>
            <a:r>
              <a:rPr lang="en-US"/>
              <a:t>From</a:t>
            </a:r>
          </a:p>
        </p:txBody>
      </p:sp>
      <p:sp>
        <p:nvSpPr>
          <p:cNvPr id="21" name="Text Placeholder 22"/>
          <p:cNvSpPr>
            <a:spLocks noGrp="1"/>
          </p:cNvSpPr>
          <p:nvPr>
            <p:ph type="body" sz="quarter" idx="14" hasCustomPrompt="1"/>
          </p:nvPr>
        </p:nvSpPr>
        <p:spPr>
          <a:xfrm>
            <a:off x="5994400" y="1967993"/>
            <a:ext cx="5738606" cy="244578"/>
          </a:xfrm>
          <a:prstGeom prst="rect">
            <a:avLst/>
          </a:prstGeom>
        </p:spPr>
        <p:txBody>
          <a:bodyPr anchor="ctr"/>
          <a:lstStyle>
            <a:lvl1pPr algn="ctr">
              <a:defRPr sz="1600">
                <a:solidFill>
                  <a:srgbClr val="063161"/>
                </a:solidFill>
                <a:latin typeface="Georgia" panose="02040502050405020303" pitchFamily="18" charset="0"/>
              </a:defRPr>
            </a:lvl1pPr>
          </a:lstStyle>
          <a:p>
            <a:pPr lvl="0"/>
            <a:r>
              <a:rPr lang="en-US"/>
              <a:t>To</a:t>
            </a:r>
          </a:p>
        </p:txBody>
      </p:sp>
      <p:sp>
        <p:nvSpPr>
          <p:cNvPr id="12" name="Text Placeholder 5"/>
          <p:cNvSpPr>
            <a:spLocks noGrp="1"/>
          </p:cNvSpPr>
          <p:nvPr>
            <p:ph type="body" sz="quarter" idx="18" hasCustomPrompt="1"/>
          </p:nvPr>
        </p:nvSpPr>
        <p:spPr>
          <a:xfrm>
            <a:off x="848977" y="2816051"/>
            <a:ext cx="4419600" cy="2895600"/>
          </a:xfrm>
          <a:prstGeom prst="rect">
            <a:avLst/>
          </a:prstGeom>
        </p:spPr>
        <p:txBody>
          <a:bodyPr anchor="ct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a:t>
            </a:r>
            <a:r>
              <a:rPr lang="en-US" err="1"/>
              <a:t>dolore</a:t>
            </a:r>
            <a:r>
              <a:rPr lang="en-US"/>
              <a:t>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provident.</a:t>
            </a:r>
          </a:p>
        </p:txBody>
      </p:sp>
      <p:sp>
        <p:nvSpPr>
          <p:cNvPr id="13" name="Text Placeholder 5"/>
          <p:cNvSpPr>
            <a:spLocks noGrp="1"/>
          </p:cNvSpPr>
          <p:nvPr>
            <p:ph type="body" sz="quarter" idx="19" hasCustomPrompt="1"/>
          </p:nvPr>
        </p:nvSpPr>
        <p:spPr>
          <a:xfrm>
            <a:off x="6781800" y="2816051"/>
            <a:ext cx="4419600" cy="2895600"/>
          </a:xfrm>
          <a:prstGeom prst="rect">
            <a:avLst/>
          </a:prstGeom>
        </p:spPr>
        <p:txBody>
          <a:bodyPr anchor="ct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a:t>
            </a:r>
            <a:r>
              <a:rPr lang="en-US" err="1"/>
              <a:t>dolore</a:t>
            </a:r>
            <a:r>
              <a:rPr lang="en-US"/>
              <a:t>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provident.</a:t>
            </a:r>
          </a:p>
        </p:txBody>
      </p:sp>
      <p:pic>
        <p:nvPicPr>
          <p:cNvPr id="19"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894219" y="6463445"/>
            <a:ext cx="838200" cy="308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80553800"/>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p:cSld name="Content Placeholder for 3 Option 1">
    <p:spTree>
      <p:nvGrpSpPr>
        <p:cNvPr id="1" name=""/>
        <p:cNvGrpSpPr/>
        <p:nvPr/>
      </p:nvGrpSpPr>
      <p:grpSpPr>
        <a:xfrm>
          <a:off x="0" y="0"/>
          <a:ext cx="0" cy="0"/>
          <a:chOff x="0" y="0"/>
          <a:chExt cx="0" cy="0"/>
        </a:xfrm>
      </p:grpSpPr>
      <p:sp>
        <p:nvSpPr>
          <p:cNvPr id="14" name="Text Placeholder 22"/>
          <p:cNvSpPr>
            <a:spLocks noGrp="1"/>
          </p:cNvSpPr>
          <p:nvPr>
            <p:ph type="body" sz="quarter" idx="11" hasCustomPrompt="1"/>
          </p:nvPr>
        </p:nvSpPr>
        <p:spPr>
          <a:xfrm>
            <a:off x="460744" y="471715"/>
            <a:ext cx="7235456" cy="533400"/>
          </a:xfrm>
          <a:prstGeom prst="rect">
            <a:avLst/>
          </a:prstGeom>
        </p:spPr>
        <p:txBody>
          <a:bodyPr lIns="0" anchor="ctr"/>
          <a:lstStyle>
            <a:lvl1pPr>
              <a:defRPr sz="3000" baseline="0">
                <a:solidFill>
                  <a:srgbClr val="063161"/>
                </a:solidFill>
                <a:latin typeface="Georgia" panose="02040502050405020303" pitchFamily="18" charset="0"/>
              </a:defRPr>
            </a:lvl1pPr>
          </a:lstStyle>
          <a:p>
            <a:pPr lvl="0"/>
            <a:r>
              <a:rPr lang="en-IN"/>
              <a:t>Content slide title goes here</a:t>
            </a:r>
            <a:endParaRPr lang="en-US"/>
          </a:p>
        </p:txBody>
      </p:sp>
      <p:sp>
        <p:nvSpPr>
          <p:cNvPr id="15" name="Text Placeholder 22"/>
          <p:cNvSpPr>
            <a:spLocks noGrp="1"/>
          </p:cNvSpPr>
          <p:nvPr>
            <p:ph type="body" sz="quarter" idx="12" hasCustomPrompt="1"/>
          </p:nvPr>
        </p:nvSpPr>
        <p:spPr>
          <a:xfrm>
            <a:off x="460744" y="976087"/>
            <a:ext cx="9673856" cy="533400"/>
          </a:xfrm>
          <a:prstGeom prst="rect">
            <a:avLst/>
          </a:prstGeom>
        </p:spPr>
        <p:txBody>
          <a:bodyPr lIns="0" anchor="ctr"/>
          <a:lstStyle>
            <a:lvl1pPr>
              <a:defRPr sz="2200">
                <a:solidFill>
                  <a:srgbClr val="063161"/>
                </a:solidFill>
                <a:latin typeface="Georgia" panose="02040502050405020303" pitchFamily="18" charset="0"/>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endParaRPr lang="en-US"/>
          </a:p>
        </p:txBody>
      </p:sp>
      <p:sp>
        <p:nvSpPr>
          <p:cNvPr id="16" name="Slide Number Placeholder 5"/>
          <p:cNvSpPr txBox="1">
            <a:spLocks/>
          </p:cNvSpPr>
          <p:nvPr/>
        </p:nvSpPr>
        <p:spPr>
          <a:xfrm>
            <a:off x="464594" y="6546567"/>
            <a:ext cx="682256" cy="215444"/>
          </a:xfrm>
          <a:prstGeom prst="rect">
            <a:avLst/>
          </a:prstGeom>
        </p:spPr>
        <p:txBody>
          <a:bodyPr lIns="0" tIns="0" rIns="0" bIns="0" anchor="ctr">
            <a:noAutofit/>
          </a:bodyPr>
          <a:lstStyle>
            <a:defPPr>
              <a:defRPr lang="en-US"/>
            </a:defPPr>
            <a:lvl1pPr marL="0" algn="l" defTabSz="914400" rtl="0" eaLnBrk="1" latinLnBrk="0" hangingPunct="1">
              <a:defRPr sz="800" kern="1200">
                <a:solidFill>
                  <a:srgbClr val="053061"/>
                </a:solidFill>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A285110E-A93C-E24B-BA01-8EFF0EF70079}" type="slidenum">
              <a:rPr kumimoji="0" lang="en-US" sz="800" b="1" i="0" u="none" strike="noStrike" kern="1200" cap="none" spc="0" normalizeH="0" baseline="0" noProof="0" smtClean="0">
                <a:ln>
                  <a:noFill/>
                </a:ln>
                <a:solidFill>
                  <a:srgbClr val="073262"/>
                </a:solidFill>
                <a:effectLst/>
                <a:uLnTx/>
                <a:uFillTx/>
                <a:latin typeface="Georgia"/>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800" b="1" i="0" u="none" strike="noStrike" kern="1200" cap="none" spc="0" normalizeH="0" baseline="0" noProof="0">
              <a:ln>
                <a:noFill/>
              </a:ln>
              <a:solidFill>
                <a:srgbClr val="073262"/>
              </a:solidFill>
              <a:effectLst/>
              <a:uLnTx/>
              <a:uFillTx/>
              <a:latin typeface="Georgia"/>
            </a:endParaRPr>
          </a:p>
        </p:txBody>
      </p:sp>
      <p:sp>
        <p:nvSpPr>
          <p:cNvPr id="17" name="TextBox 16"/>
          <p:cNvSpPr txBox="1"/>
          <p:nvPr/>
        </p:nvSpPr>
        <p:spPr>
          <a:xfrm>
            <a:off x="805722" y="6546567"/>
            <a:ext cx="2361408" cy="215444"/>
          </a:xfrm>
          <a:prstGeom prst="rect">
            <a:avLst/>
          </a:prstGeom>
          <a:noFill/>
        </p:spPr>
        <p:txBody>
          <a:bodyPr wrap="square" lIns="0" tIns="0" rIns="0" b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73262"/>
                </a:solidFill>
                <a:effectLst/>
                <a:uLnTx/>
                <a:uFillTx/>
                <a:latin typeface="Georgia"/>
                <a:ea typeface="Georgia" charset="0"/>
                <a:cs typeface="Georgia" charset="0"/>
              </a:rPr>
              <a:t>© 2019 Copyright Genpact. All Rights Reserved.</a:t>
            </a:r>
          </a:p>
        </p:txBody>
      </p:sp>
      <p:sp>
        <p:nvSpPr>
          <p:cNvPr id="8" name="Rectangle 7"/>
          <p:cNvSpPr/>
          <p:nvPr/>
        </p:nvSpPr>
        <p:spPr>
          <a:xfrm>
            <a:off x="5994400" y="2362200"/>
            <a:ext cx="5738606" cy="123363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64008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eorgia" charset="0"/>
              <a:ea typeface="Georgia" charset="0"/>
              <a:cs typeface="Georgia" charset="0"/>
            </a:endParaRPr>
          </a:p>
        </p:txBody>
      </p:sp>
      <p:sp>
        <p:nvSpPr>
          <p:cNvPr id="9" name="Rectangle 8"/>
          <p:cNvSpPr/>
          <p:nvPr/>
        </p:nvSpPr>
        <p:spPr>
          <a:xfrm>
            <a:off x="460744" y="2362200"/>
            <a:ext cx="5533657" cy="1233639"/>
          </a:xfrm>
          <a:prstGeom prst="rect">
            <a:avLst/>
          </a:prstGeom>
          <a:solidFill>
            <a:srgbClr val="EBECEE"/>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73261"/>
              </a:solidFill>
              <a:effectLst/>
              <a:uLnTx/>
              <a:uFillTx/>
              <a:latin typeface="Georgia" charset="0"/>
              <a:ea typeface="Georgia" charset="0"/>
              <a:cs typeface="Georgia" charset="0"/>
            </a:endParaRPr>
          </a:p>
        </p:txBody>
      </p:sp>
      <p:sp>
        <p:nvSpPr>
          <p:cNvPr id="10" name="Triangle 3"/>
          <p:cNvSpPr/>
          <p:nvPr/>
        </p:nvSpPr>
        <p:spPr>
          <a:xfrm rot="5400000">
            <a:off x="5595250" y="2754653"/>
            <a:ext cx="1247033" cy="448733"/>
          </a:xfrm>
          <a:prstGeom prst="triangle">
            <a:avLst/>
          </a:prstGeom>
          <a:solidFill>
            <a:srgbClr val="EBEC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11" name="Rectangle 10"/>
          <p:cNvSpPr/>
          <p:nvPr/>
        </p:nvSpPr>
        <p:spPr>
          <a:xfrm>
            <a:off x="5994400" y="3644294"/>
            <a:ext cx="5738606" cy="123363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64008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eorgia" charset="0"/>
              <a:ea typeface="Georgia" charset="0"/>
              <a:cs typeface="Georgia" charset="0"/>
            </a:endParaRPr>
          </a:p>
        </p:txBody>
      </p:sp>
      <p:sp>
        <p:nvSpPr>
          <p:cNvPr id="12" name="Rectangle 11"/>
          <p:cNvSpPr/>
          <p:nvPr/>
        </p:nvSpPr>
        <p:spPr>
          <a:xfrm>
            <a:off x="460744" y="3644294"/>
            <a:ext cx="5533657" cy="1233639"/>
          </a:xfrm>
          <a:prstGeom prst="rect">
            <a:avLst/>
          </a:prstGeom>
          <a:solidFill>
            <a:srgbClr val="EBECEE"/>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73261"/>
              </a:solidFill>
              <a:effectLst/>
              <a:uLnTx/>
              <a:uFillTx/>
              <a:latin typeface="Georgia" charset="0"/>
              <a:ea typeface="Georgia" charset="0"/>
              <a:cs typeface="Georgia" charset="0"/>
            </a:endParaRPr>
          </a:p>
        </p:txBody>
      </p:sp>
      <p:sp>
        <p:nvSpPr>
          <p:cNvPr id="13" name="Rectangle 12"/>
          <p:cNvSpPr/>
          <p:nvPr/>
        </p:nvSpPr>
        <p:spPr>
          <a:xfrm>
            <a:off x="5994400" y="4925949"/>
            <a:ext cx="5738606" cy="12336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4008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eorgia" charset="0"/>
              <a:ea typeface="Georgia" charset="0"/>
              <a:cs typeface="Georgia" charset="0"/>
            </a:endParaRPr>
          </a:p>
        </p:txBody>
      </p:sp>
      <p:sp>
        <p:nvSpPr>
          <p:cNvPr id="20" name="Text Placeholder 22"/>
          <p:cNvSpPr>
            <a:spLocks noGrp="1"/>
          </p:cNvSpPr>
          <p:nvPr>
            <p:ph type="body" sz="quarter" idx="13" hasCustomPrompt="1"/>
          </p:nvPr>
        </p:nvSpPr>
        <p:spPr>
          <a:xfrm>
            <a:off x="460744" y="1967993"/>
            <a:ext cx="5533656" cy="244578"/>
          </a:xfrm>
          <a:prstGeom prst="rect">
            <a:avLst/>
          </a:prstGeom>
        </p:spPr>
        <p:txBody>
          <a:bodyPr anchor="ctr"/>
          <a:lstStyle>
            <a:lvl1pPr algn="ctr">
              <a:defRPr sz="1600">
                <a:solidFill>
                  <a:srgbClr val="063161"/>
                </a:solidFill>
                <a:latin typeface="Georgia" panose="02040502050405020303" pitchFamily="18" charset="0"/>
              </a:defRPr>
            </a:lvl1pPr>
          </a:lstStyle>
          <a:p>
            <a:pPr lvl="0"/>
            <a:r>
              <a:rPr lang="en-US"/>
              <a:t>From</a:t>
            </a:r>
          </a:p>
        </p:txBody>
      </p:sp>
      <p:sp>
        <p:nvSpPr>
          <p:cNvPr id="21" name="Text Placeholder 22"/>
          <p:cNvSpPr>
            <a:spLocks noGrp="1"/>
          </p:cNvSpPr>
          <p:nvPr>
            <p:ph type="body" sz="quarter" idx="14" hasCustomPrompt="1"/>
          </p:nvPr>
        </p:nvSpPr>
        <p:spPr>
          <a:xfrm>
            <a:off x="5994400" y="1967993"/>
            <a:ext cx="5738606" cy="244578"/>
          </a:xfrm>
          <a:prstGeom prst="rect">
            <a:avLst/>
          </a:prstGeom>
        </p:spPr>
        <p:txBody>
          <a:bodyPr anchor="ctr"/>
          <a:lstStyle>
            <a:lvl1pPr algn="ctr">
              <a:defRPr sz="1600">
                <a:solidFill>
                  <a:srgbClr val="063161"/>
                </a:solidFill>
                <a:latin typeface="Georgia" panose="02040502050405020303" pitchFamily="18" charset="0"/>
              </a:defRPr>
            </a:lvl1pPr>
          </a:lstStyle>
          <a:p>
            <a:pPr lvl="0"/>
            <a:r>
              <a:rPr lang="en-US"/>
              <a:t>To</a:t>
            </a:r>
          </a:p>
        </p:txBody>
      </p:sp>
      <p:sp>
        <p:nvSpPr>
          <p:cNvPr id="22" name="Triangle 3"/>
          <p:cNvSpPr/>
          <p:nvPr/>
        </p:nvSpPr>
        <p:spPr>
          <a:xfrm rot="5400000">
            <a:off x="5595250" y="4045254"/>
            <a:ext cx="1247033" cy="448733"/>
          </a:xfrm>
          <a:prstGeom prst="triangle">
            <a:avLst/>
          </a:prstGeom>
          <a:solidFill>
            <a:srgbClr val="EBEC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23" name="Triangle 3"/>
          <p:cNvSpPr/>
          <p:nvPr/>
        </p:nvSpPr>
        <p:spPr>
          <a:xfrm rot="5400000">
            <a:off x="5595250" y="5318402"/>
            <a:ext cx="1247033" cy="448733"/>
          </a:xfrm>
          <a:prstGeom prst="triangle">
            <a:avLst/>
          </a:prstGeom>
          <a:solidFill>
            <a:srgbClr val="EBEC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6" name="Text Placeholder 5"/>
          <p:cNvSpPr>
            <a:spLocks noGrp="1"/>
          </p:cNvSpPr>
          <p:nvPr>
            <p:ph type="body" sz="quarter" idx="18" hasCustomPrompt="1"/>
          </p:nvPr>
        </p:nvSpPr>
        <p:spPr>
          <a:xfrm>
            <a:off x="6781800" y="2674219"/>
            <a:ext cx="4419600" cy="609600"/>
          </a:xfrm>
          <a:prstGeom prst="rect">
            <a:avLst/>
          </a:prstGeom>
        </p:spPr>
        <p:txBody>
          <a:bodyPr anchor="ct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r>
              <a:rPr lang="en-US"/>
              <a:t>, </a:t>
            </a:r>
            <a:r>
              <a:rPr lang="en-US" err="1"/>
              <a:t>sed</a:t>
            </a:r>
            <a:r>
              <a:rPr lang="en-US"/>
              <a:t> do </a:t>
            </a:r>
            <a:r>
              <a:rPr lang="en-US" err="1"/>
              <a:t>eiusmod</a:t>
            </a:r>
            <a:r>
              <a:rPr lang="en-US"/>
              <a:t> </a:t>
            </a:r>
            <a:r>
              <a:rPr lang="en-US" err="1"/>
              <a:t>tempor</a:t>
            </a:r>
            <a:endParaRPr lang="en-IN"/>
          </a:p>
        </p:txBody>
      </p:sp>
      <p:sp>
        <p:nvSpPr>
          <p:cNvPr id="29" name="Text Placeholder 5"/>
          <p:cNvSpPr>
            <a:spLocks noGrp="1"/>
          </p:cNvSpPr>
          <p:nvPr>
            <p:ph type="body" sz="quarter" idx="19" hasCustomPrompt="1"/>
          </p:nvPr>
        </p:nvSpPr>
        <p:spPr>
          <a:xfrm>
            <a:off x="6781800" y="3953834"/>
            <a:ext cx="4419600" cy="609600"/>
          </a:xfrm>
          <a:prstGeom prst="rect">
            <a:avLst/>
          </a:prstGeom>
        </p:spPr>
        <p:txBody>
          <a:bodyPr anchor="ct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r>
              <a:rPr lang="en-US"/>
              <a:t>, </a:t>
            </a:r>
            <a:r>
              <a:rPr lang="en-US" err="1"/>
              <a:t>sed</a:t>
            </a:r>
            <a:r>
              <a:rPr lang="en-US"/>
              <a:t> do </a:t>
            </a:r>
            <a:r>
              <a:rPr lang="en-US" err="1"/>
              <a:t>eiusmod</a:t>
            </a:r>
            <a:r>
              <a:rPr lang="en-US"/>
              <a:t> </a:t>
            </a:r>
            <a:r>
              <a:rPr lang="en-US" err="1"/>
              <a:t>tempor</a:t>
            </a:r>
            <a:endParaRPr lang="en-IN"/>
          </a:p>
        </p:txBody>
      </p:sp>
      <p:sp>
        <p:nvSpPr>
          <p:cNvPr id="30" name="Text Placeholder 5"/>
          <p:cNvSpPr>
            <a:spLocks noGrp="1"/>
          </p:cNvSpPr>
          <p:nvPr>
            <p:ph type="body" sz="quarter" idx="20" hasCustomPrompt="1"/>
          </p:nvPr>
        </p:nvSpPr>
        <p:spPr>
          <a:xfrm>
            <a:off x="6781800" y="5237968"/>
            <a:ext cx="4419600" cy="609600"/>
          </a:xfrm>
          <a:prstGeom prst="rect">
            <a:avLst/>
          </a:prstGeom>
        </p:spPr>
        <p:txBody>
          <a:bodyPr anchor="ct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r>
              <a:rPr lang="en-US"/>
              <a:t>, </a:t>
            </a:r>
            <a:r>
              <a:rPr lang="en-US" err="1"/>
              <a:t>sed</a:t>
            </a:r>
            <a:r>
              <a:rPr lang="en-US"/>
              <a:t> do </a:t>
            </a:r>
            <a:r>
              <a:rPr lang="en-US" err="1"/>
              <a:t>eiusmod</a:t>
            </a:r>
            <a:r>
              <a:rPr lang="en-US"/>
              <a:t> </a:t>
            </a:r>
            <a:r>
              <a:rPr lang="en-US" err="1"/>
              <a:t>tempor</a:t>
            </a:r>
            <a:endParaRPr lang="en-IN"/>
          </a:p>
        </p:txBody>
      </p:sp>
      <p:sp>
        <p:nvSpPr>
          <p:cNvPr id="31" name="Text Placeholder 30"/>
          <p:cNvSpPr>
            <a:spLocks noGrp="1"/>
          </p:cNvSpPr>
          <p:nvPr>
            <p:ph type="body" sz="quarter" idx="21" hasCustomPrompt="1"/>
          </p:nvPr>
        </p:nvSpPr>
        <p:spPr>
          <a:xfrm>
            <a:off x="801872" y="2674219"/>
            <a:ext cx="5029200" cy="609600"/>
          </a:xfrm>
          <a:prstGeom prst="rect">
            <a:avLst/>
          </a:prstGeom>
        </p:spPr>
        <p:txBody>
          <a:bodyPr anchor="ctr"/>
          <a:lstStyle>
            <a:lvl1pPr>
              <a:defRPr>
                <a:solidFill>
                  <a:srgbClr val="063161"/>
                </a:solidFill>
              </a:defRPr>
            </a:lvl1pPr>
            <a:lvl2pPr>
              <a:defRPr>
                <a:solidFill>
                  <a:srgbClr val="063161"/>
                </a:solidFill>
              </a:defRPr>
            </a:lvl2pPr>
            <a:lvl3pPr>
              <a:defRPr>
                <a:solidFill>
                  <a:srgbClr val="063161"/>
                </a:solidFill>
              </a:defRPr>
            </a:lvl3pPr>
            <a:lvl4pPr>
              <a:defRPr>
                <a:solidFill>
                  <a:srgbClr val="063161"/>
                </a:solidFill>
              </a:defRPr>
            </a:lvl4pPr>
            <a:lvl5pPr>
              <a:defRPr>
                <a:solidFill>
                  <a:srgbClr val="063161"/>
                </a:solidFill>
              </a:defRPr>
            </a:lvl5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r>
              <a:rPr lang="en-US"/>
              <a:t>, </a:t>
            </a:r>
            <a:r>
              <a:rPr lang="en-US" err="1"/>
              <a:t>sed</a:t>
            </a:r>
            <a:r>
              <a:rPr lang="en-US"/>
              <a:t> do </a:t>
            </a:r>
            <a:r>
              <a:rPr lang="en-US" err="1"/>
              <a:t>eiusmod</a:t>
            </a:r>
            <a:r>
              <a:rPr lang="en-US"/>
              <a:t> </a:t>
            </a:r>
            <a:r>
              <a:rPr lang="en-US" err="1"/>
              <a:t>tempor</a:t>
            </a:r>
            <a:endParaRPr lang="en-IN"/>
          </a:p>
        </p:txBody>
      </p:sp>
      <p:sp>
        <p:nvSpPr>
          <p:cNvPr id="32" name="Rectangle 31"/>
          <p:cNvSpPr/>
          <p:nvPr/>
        </p:nvSpPr>
        <p:spPr>
          <a:xfrm>
            <a:off x="460744" y="4925949"/>
            <a:ext cx="5533657" cy="1233639"/>
          </a:xfrm>
          <a:prstGeom prst="rect">
            <a:avLst/>
          </a:prstGeom>
          <a:solidFill>
            <a:srgbClr val="EBECEE"/>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73261"/>
              </a:solidFill>
              <a:effectLst/>
              <a:uLnTx/>
              <a:uFillTx/>
              <a:latin typeface="Georgia" charset="0"/>
              <a:ea typeface="Georgia" charset="0"/>
              <a:cs typeface="Georgia" charset="0"/>
            </a:endParaRPr>
          </a:p>
        </p:txBody>
      </p:sp>
      <p:sp>
        <p:nvSpPr>
          <p:cNvPr id="33" name="Text Placeholder 30"/>
          <p:cNvSpPr>
            <a:spLocks noGrp="1"/>
          </p:cNvSpPr>
          <p:nvPr>
            <p:ph type="body" sz="quarter" idx="22" hasCustomPrompt="1"/>
          </p:nvPr>
        </p:nvSpPr>
        <p:spPr>
          <a:xfrm>
            <a:off x="801872" y="3951528"/>
            <a:ext cx="5029200" cy="609600"/>
          </a:xfrm>
          <a:prstGeom prst="rect">
            <a:avLst/>
          </a:prstGeom>
        </p:spPr>
        <p:txBody>
          <a:bodyPr anchor="ctr"/>
          <a:lstStyle>
            <a:lvl1pPr>
              <a:defRPr>
                <a:solidFill>
                  <a:srgbClr val="063161"/>
                </a:solidFill>
              </a:defRPr>
            </a:lvl1pPr>
            <a:lvl2pPr>
              <a:defRPr>
                <a:solidFill>
                  <a:srgbClr val="063161"/>
                </a:solidFill>
              </a:defRPr>
            </a:lvl2pPr>
            <a:lvl3pPr>
              <a:defRPr>
                <a:solidFill>
                  <a:srgbClr val="063161"/>
                </a:solidFill>
              </a:defRPr>
            </a:lvl3pPr>
            <a:lvl4pPr>
              <a:defRPr>
                <a:solidFill>
                  <a:srgbClr val="063161"/>
                </a:solidFill>
              </a:defRPr>
            </a:lvl4pPr>
            <a:lvl5pPr>
              <a:defRPr>
                <a:solidFill>
                  <a:srgbClr val="063161"/>
                </a:solidFill>
              </a:defRPr>
            </a:lvl5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r>
              <a:rPr lang="en-US"/>
              <a:t>, </a:t>
            </a:r>
            <a:r>
              <a:rPr lang="en-US" err="1"/>
              <a:t>sed</a:t>
            </a:r>
            <a:r>
              <a:rPr lang="en-US"/>
              <a:t> do </a:t>
            </a:r>
            <a:r>
              <a:rPr lang="en-US" err="1"/>
              <a:t>eiusmod</a:t>
            </a:r>
            <a:r>
              <a:rPr lang="en-US"/>
              <a:t> </a:t>
            </a:r>
            <a:r>
              <a:rPr lang="en-US" err="1"/>
              <a:t>tempor</a:t>
            </a:r>
            <a:endParaRPr lang="en-IN"/>
          </a:p>
        </p:txBody>
      </p:sp>
      <p:sp>
        <p:nvSpPr>
          <p:cNvPr id="34" name="Text Placeholder 30"/>
          <p:cNvSpPr>
            <a:spLocks noGrp="1"/>
          </p:cNvSpPr>
          <p:nvPr>
            <p:ph type="body" sz="quarter" idx="23" hasCustomPrompt="1"/>
          </p:nvPr>
        </p:nvSpPr>
        <p:spPr>
          <a:xfrm>
            <a:off x="801872" y="5237968"/>
            <a:ext cx="5029200" cy="609600"/>
          </a:xfrm>
          <a:prstGeom prst="rect">
            <a:avLst/>
          </a:prstGeom>
        </p:spPr>
        <p:txBody>
          <a:bodyPr anchor="ctr"/>
          <a:lstStyle>
            <a:lvl1pPr>
              <a:defRPr>
                <a:solidFill>
                  <a:srgbClr val="063161"/>
                </a:solidFill>
              </a:defRPr>
            </a:lvl1pPr>
            <a:lvl2pPr>
              <a:defRPr>
                <a:solidFill>
                  <a:srgbClr val="063161"/>
                </a:solidFill>
              </a:defRPr>
            </a:lvl2pPr>
            <a:lvl3pPr>
              <a:defRPr>
                <a:solidFill>
                  <a:srgbClr val="063161"/>
                </a:solidFill>
              </a:defRPr>
            </a:lvl3pPr>
            <a:lvl4pPr>
              <a:defRPr>
                <a:solidFill>
                  <a:srgbClr val="063161"/>
                </a:solidFill>
              </a:defRPr>
            </a:lvl4pPr>
            <a:lvl5pPr>
              <a:defRPr>
                <a:solidFill>
                  <a:srgbClr val="063161"/>
                </a:solidFill>
              </a:defRPr>
            </a:lvl5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r>
              <a:rPr lang="en-US"/>
              <a:t>, </a:t>
            </a:r>
            <a:r>
              <a:rPr lang="en-US" err="1"/>
              <a:t>sed</a:t>
            </a:r>
            <a:r>
              <a:rPr lang="en-US"/>
              <a:t> do </a:t>
            </a:r>
            <a:r>
              <a:rPr lang="en-US" err="1"/>
              <a:t>eiusmod</a:t>
            </a:r>
            <a:r>
              <a:rPr lang="en-US"/>
              <a:t> </a:t>
            </a:r>
            <a:r>
              <a:rPr lang="en-US" err="1"/>
              <a:t>tempor</a:t>
            </a:r>
            <a:endParaRPr lang="en-IN"/>
          </a:p>
        </p:txBody>
      </p:sp>
      <p:pic>
        <p:nvPicPr>
          <p:cNvPr id="2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894219" y="6463445"/>
            <a:ext cx="838200" cy="308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2630907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Thank You slid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0" y="0"/>
            <a:ext cx="12192000" cy="6858000"/>
          </a:xfrm>
          <a:prstGeom prst="rect">
            <a:avLst/>
          </a:prstGeom>
        </p:spPr>
      </p:pic>
      <p:pic>
        <p:nvPicPr>
          <p:cNvPr id="14" name="Picture 13"/>
          <p:cNvPicPr>
            <a:picLocks noChangeAspect="1"/>
          </p:cNvPicPr>
          <p:nvPr userDrawn="1"/>
        </p:nvPicPr>
        <p:blipFill rotWithShape="1">
          <a:blip r:embed="rId3"/>
          <a:srcRect t="26874" b="-1"/>
          <a:stretch/>
        </p:blipFill>
        <p:spPr>
          <a:xfrm>
            <a:off x="10004965" y="-21771"/>
            <a:ext cx="2190663" cy="2231571"/>
          </a:xfrm>
          <a:prstGeom prst="rect">
            <a:avLst/>
          </a:prstGeom>
        </p:spPr>
      </p:pic>
      <p:pic>
        <p:nvPicPr>
          <p:cNvPr id="15" name="Picture 14"/>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144000" y="5366882"/>
            <a:ext cx="2619565" cy="1168484"/>
          </a:xfrm>
          <a:prstGeom prst="rect">
            <a:avLst/>
          </a:prstGeom>
        </p:spPr>
      </p:pic>
      <p:pic>
        <p:nvPicPr>
          <p:cNvPr id="16" name="Picture 15"/>
          <p:cNvPicPr>
            <a:picLocks noChangeAspect="1"/>
          </p:cNvPicPr>
          <p:nvPr userDrawn="1"/>
        </p:nvPicPr>
        <p:blipFill>
          <a:blip r:embed="rId5" cstate="print">
            <a:extLst>
              <a:ext uri="{BEBA8EAE-BF5A-486C-A8C5-ECC9F3942E4B}">
                <a14:imgProps xmlns:a14="http://schemas.microsoft.com/office/drawing/2010/main">
                  <a14:imgLayer r:embed="rId6">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410028" y="365334"/>
            <a:ext cx="2241344" cy="930066"/>
          </a:xfrm>
          <a:prstGeom prst="rect">
            <a:avLst/>
          </a:prstGeom>
        </p:spPr>
      </p:pic>
      <p:sp>
        <p:nvSpPr>
          <p:cNvPr id="9" name="Text Placeholder 2"/>
          <p:cNvSpPr>
            <a:spLocks noGrp="1"/>
          </p:cNvSpPr>
          <p:nvPr>
            <p:ph type="body" sz="quarter" idx="10" hasCustomPrompt="1"/>
          </p:nvPr>
        </p:nvSpPr>
        <p:spPr>
          <a:xfrm>
            <a:off x="3301966" y="2751892"/>
            <a:ext cx="5588068" cy="1354217"/>
          </a:xfrm>
          <a:prstGeom prst="rect">
            <a:avLst/>
          </a:prstGeom>
        </p:spPr>
        <p:txBody>
          <a:bodyPr wrap="none" lIns="0" tIns="0" rIns="0" bIns="0">
            <a:noAutofit/>
          </a:bodyPr>
          <a:lstStyle>
            <a:lvl1pPr>
              <a:defRPr sz="8800" baseline="0">
                <a:solidFill>
                  <a:schemeClr val="tx1"/>
                </a:solidFill>
              </a:defRPr>
            </a:lvl1pPr>
          </a:lstStyle>
          <a:p>
            <a:pPr lvl="0"/>
            <a:r>
              <a:rPr lang="en-US"/>
              <a:t>Thank you.</a:t>
            </a:r>
            <a:endParaRPr lang="en-IN"/>
          </a:p>
        </p:txBody>
      </p:sp>
      <p:sp>
        <p:nvSpPr>
          <p:cNvPr id="10" name="Text Placeholder 2"/>
          <p:cNvSpPr>
            <a:spLocks noGrp="1"/>
          </p:cNvSpPr>
          <p:nvPr>
            <p:ph type="body" sz="quarter" idx="12" hasCustomPrompt="1"/>
          </p:nvPr>
        </p:nvSpPr>
        <p:spPr>
          <a:xfrm>
            <a:off x="410028" y="6629400"/>
            <a:ext cx="2186496" cy="123111"/>
          </a:xfrm>
          <a:prstGeom prst="rect">
            <a:avLst/>
          </a:prstGeom>
        </p:spPr>
        <p:txBody>
          <a:bodyPr wrap="none" lIns="0" tIns="0" rIns="0" bIns="0">
            <a:noAutofit/>
          </a:bodyPr>
          <a:lstStyle>
            <a:lvl1pPr>
              <a:defRPr sz="800" baseline="0">
                <a:solidFill>
                  <a:schemeClr val="tx1"/>
                </a:solidFill>
                <a:latin typeface="+mn-lt"/>
              </a:defRPr>
            </a:lvl1pPr>
          </a:lstStyle>
          <a:p>
            <a:pPr lvl="0"/>
            <a:r>
              <a:rPr lang="en-IN"/>
              <a:t>® 2019 Copyright Genpact. All Rights Reserved.</a:t>
            </a:r>
          </a:p>
        </p:txBody>
      </p:sp>
    </p:spTree>
    <p:extLst>
      <p:ext uri="{BB962C8B-B14F-4D97-AF65-F5344CB8AC3E}">
        <p14:creationId xmlns:p14="http://schemas.microsoft.com/office/powerpoint/2010/main" val="3468660514"/>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p:cSld name="Content Placeholder for 3 Option 2">
    <p:spTree>
      <p:nvGrpSpPr>
        <p:cNvPr id="1" name=""/>
        <p:cNvGrpSpPr/>
        <p:nvPr/>
      </p:nvGrpSpPr>
      <p:grpSpPr>
        <a:xfrm>
          <a:off x="0" y="0"/>
          <a:ext cx="0" cy="0"/>
          <a:chOff x="0" y="0"/>
          <a:chExt cx="0" cy="0"/>
        </a:xfrm>
      </p:grpSpPr>
      <p:sp>
        <p:nvSpPr>
          <p:cNvPr id="14" name="Text Placeholder 22"/>
          <p:cNvSpPr>
            <a:spLocks noGrp="1"/>
          </p:cNvSpPr>
          <p:nvPr>
            <p:ph type="body" sz="quarter" idx="11" hasCustomPrompt="1"/>
          </p:nvPr>
        </p:nvSpPr>
        <p:spPr>
          <a:xfrm>
            <a:off x="460744" y="471715"/>
            <a:ext cx="7235456" cy="533400"/>
          </a:xfrm>
          <a:prstGeom prst="rect">
            <a:avLst/>
          </a:prstGeom>
        </p:spPr>
        <p:txBody>
          <a:bodyPr lIns="0" anchor="ctr"/>
          <a:lstStyle>
            <a:lvl1pPr>
              <a:defRPr sz="3000" baseline="0">
                <a:solidFill>
                  <a:srgbClr val="063161"/>
                </a:solidFill>
                <a:latin typeface="Georgia" panose="02040502050405020303" pitchFamily="18" charset="0"/>
              </a:defRPr>
            </a:lvl1pPr>
          </a:lstStyle>
          <a:p>
            <a:pPr lvl="0"/>
            <a:r>
              <a:rPr lang="en-IN"/>
              <a:t>Content slide title goes here</a:t>
            </a:r>
            <a:endParaRPr lang="en-US"/>
          </a:p>
        </p:txBody>
      </p:sp>
      <p:sp>
        <p:nvSpPr>
          <p:cNvPr id="15" name="Text Placeholder 22"/>
          <p:cNvSpPr>
            <a:spLocks noGrp="1"/>
          </p:cNvSpPr>
          <p:nvPr>
            <p:ph type="body" sz="quarter" idx="12" hasCustomPrompt="1"/>
          </p:nvPr>
        </p:nvSpPr>
        <p:spPr>
          <a:xfrm>
            <a:off x="460744" y="976087"/>
            <a:ext cx="9673856" cy="533400"/>
          </a:xfrm>
          <a:prstGeom prst="rect">
            <a:avLst/>
          </a:prstGeom>
        </p:spPr>
        <p:txBody>
          <a:bodyPr lIns="0" anchor="ctr"/>
          <a:lstStyle>
            <a:lvl1pPr>
              <a:defRPr sz="2200">
                <a:solidFill>
                  <a:srgbClr val="063161"/>
                </a:solidFill>
                <a:latin typeface="Georgia" panose="02040502050405020303" pitchFamily="18" charset="0"/>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endParaRPr lang="en-US"/>
          </a:p>
        </p:txBody>
      </p:sp>
      <p:sp>
        <p:nvSpPr>
          <p:cNvPr id="16" name="Slide Number Placeholder 5"/>
          <p:cNvSpPr txBox="1">
            <a:spLocks/>
          </p:cNvSpPr>
          <p:nvPr/>
        </p:nvSpPr>
        <p:spPr>
          <a:xfrm>
            <a:off x="464594" y="6546567"/>
            <a:ext cx="682256" cy="215444"/>
          </a:xfrm>
          <a:prstGeom prst="rect">
            <a:avLst/>
          </a:prstGeom>
        </p:spPr>
        <p:txBody>
          <a:bodyPr lIns="0" tIns="0" rIns="0" bIns="0" anchor="ctr">
            <a:noAutofit/>
          </a:bodyPr>
          <a:lstStyle>
            <a:defPPr>
              <a:defRPr lang="en-US"/>
            </a:defPPr>
            <a:lvl1pPr marL="0" algn="l" defTabSz="914400" rtl="0" eaLnBrk="1" latinLnBrk="0" hangingPunct="1">
              <a:defRPr sz="800" kern="1200">
                <a:solidFill>
                  <a:srgbClr val="053061"/>
                </a:solidFill>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A285110E-A93C-E24B-BA01-8EFF0EF70079}" type="slidenum">
              <a:rPr kumimoji="0" lang="en-US" sz="800" b="1" i="0" u="none" strike="noStrike" kern="1200" cap="none" spc="0" normalizeH="0" baseline="0" noProof="0" smtClean="0">
                <a:ln>
                  <a:noFill/>
                </a:ln>
                <a:solidFill>
                  <a:srgbClr val="073262"/>
                </a:solidFill>
                <a:effectLst/>
                <a:uLnTx/>
                <a:uFillTx/>
                <a:latin typeface="Georgia"/>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800" b="1" i="0" u="none" strike="noStrike" kern="1200" cap="none" spc="0" normalizeH="0" baseline="0" noProof="0">
              <a:ln>
                <a:noFill/>
              </a:ln>
              <a:solidFill>
                <a:srgbClr val="073262"/>
              </a:solidFill>
              <a:effectLst/>
              <a:uLnTx/>
              <a:uFillTx/>
              <a:latin typeface="Georgia"/>
            </a:endParaRPr>
          </a:p>
        </p:txBody>
      </p:sp>
      <p:sp>
        <p:nvSpPr>
          <p:cNvPr id="17" name="TextBox 16"/>
          <p:cNvSpPr txBox="1"/>
          <p:nvPr/>
        </p:nvSpPr>
        <p:spPr>
          <a:xfrm>
            <a:off x="805722" y="6546567"/>
            <a:ext cx="2361408" cy="215444"/>
          </a:xfrm>
          <a:prstGeom prst="rect">
            <a:avLst/>
          </a:prstGeom>
          <a:noFill/>
        </p:spPr>
        <p:txBody>
          <a:bodyPr wrap="square" lIns="0" tIns="0" rIns="0" b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73262"/>
                </a:solidFill>
                <a:effectLst/>
                <a:uLnTx/>
                <a:uFillTx/>
                <a:latin typeface="Georgia"/>
                <a:ea typeface="Georgia" charset="0"/>
                <a:cs typeface="Georgia" charset="0"/>
              </a:rPr>
              <a:t>© 2019 Copyright Genpact. All Rights Reserved.</a:t>
            </a:r>
          </a:p>
        </p:txBody>
      </p:sp>
      <p:sp>
        <p:nvSpPr>
          <p:cNvPr id="24" name="Rectangle 23"/>
          <p:cNvSpPr/>
          <p:nvPr/>
        </p:nvSpPr>
        <p:spPr>
          <a:xfrm>
            <a:off x="4097868" y="1928160"/>
            <a:ext cx="7635138" cy="1233639"/>
          </a:xfrm>
          <a:prstGeom prst="rect">
            <a:avLst/>
          </a:prstGeom>
          <a:solidFill>
            <a:srgbClr val="EBECEE"/>
          </a:solidFill>
          <a:ln>
            <a:noFill/>
          </a:ln>
        </p:spPr>
        <p:style>
          <a:lnRef idx="2">
            <a:schemeClr val="accent1">
              <a:shade val="50000"/>
            </a:schemeClr>
          </a:lnRef>
          <a:fillRef idx="1">
            <a:schemeClr val="accent1"/>
          </a:fillRef>
          <a:effectRef idx="0">
            <a:schemeClr val="accent1"/>
          </a:effectRef>
          <a:fontRef idx="minor">
            <a:schemeClr val="lt1"/>
          </a:fontRef>
        </p:style>
        <p:txBody>
          <a:bodyPr lIns="64008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Calibri" charset="0"/>
              <a:ea typeface="Calibri" charset="0"/>
              <a:cs typeface="Calibri" charset="0"/>
            </a:endParaRPr>
          </a:p>
        </p:txBody>
      </p:sp>
      <p:sp>
        <p:nvSpPr>
          <p:cNvPr id="25" name="Parallelogram 24"/>
          <p:cNvSpPr/>
          <p:nvPr/>
        </p:nvSpPr>
        <p:spPr>
          <a:xfrm>
            <a:off x="3617383" y="1928160"/>
            <a:ext cx="960968" cy="1233639"/>
          </a:xfrm>
          <a:prstGeom prst="parallelogram">
            <a:avLst>
              <a:gd name="adj" fmla="val 4909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26" name="Rectangle 25"/>
          <p:cNvSpPr/>
          <p:nvPr/>
        </p:nvSpPr>
        <p:spPr>
          <a:xfrm>
            <a:off x="1066800" y="1928160"/>
            <a:ext cx="3031067" cy="12336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r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eorgia" charset="0"/>
              <a:ea typeface="Georgia" charset="0"/>
              <a:cs typeface="Georgia" charset="0"/>
            </a:endParaRPr>
          </a:p>
        </p:txBody>
      </p:sp>
      <p:sp>
        <p:nvSpPr>
          <p:cNvPr id="27" name="Rectangle 26"/>
          <p:cNvSpPr/>
          <p:nvPr/>
        </p:nvSpPr>
        <p:spPr>
          <a:xfrm>
            <a:off x="457201" y="1928160"/>
            <a:ext cx="609599" cy="12336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5000" b="0" i="0" u="none" strike="noStrike" kern="1200" cap="none" spc="0" normalizeH="0" baseline="0" noProof="0">
              <a:ln>
                <a:noFill/>
              </a:ln>
              <a:solidFill>
                <a:srgbClr val="FFFFFF"/>
              </a:solidFill>
              <a:effectLst/>
              <a:uLnTx/>
              <a:uFillTx/>
              <a:latin typeface="Calibri" charset="0"/>
              <a:ea typeface="Calibri" charset="0"/>
              <a:cs typeface="Calibri" charset="0"/>
            </a:endParaRPr>
          </a:p>
        </p:txBody>
      </p:sp>
      <p:sp>
        <p:nvSpPr>
          <p:cNvPr id="28" name="Rectangle 27"/>
          <p:cNvSpPr/>
          <p:nvPr/>
        </p:nvSpPr>
        <p:spPr>
          <a:xfrm>
            <a:off x="4097868" y="3356039"/>
            <a:ext cx="7635138" cy="1233639"/>
          </a:xfrm>
          <a:prstGeom prst="rect">
            <a:avLst/>
          </a:prstGeom>
          <a:solidFill>
            <a:srgbClr val="EBECEE"/>
          </a:solidFill>
          <a:ln>
            <a:noFill/>
          </a:ln>
        </p:spPr>
        <p:style>
          <a:lnRef idx="2">
            <a:schemeClr val="accent1">
              <a:shade val="50000"/>
            </a:schemeClr>
          </a:lnRef>
          <a:fillRef idx="1">
            <a:schemeClr val="accent1"/>
          </a:fillRef>
          <a:effectRef idx="0">
            <a:schemeClr val="accent1"/>
          </a:effectRef>
          <a:fontRef idx="minor">
            <a:schemeClr val="lt1"/>
          </a:fontRef>
        </p:style>
        <p:txBody>
          <a:bodyPr lIns="64008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Calibri" charset="0"/>
              <a:ea typeface="Calibri" charset="0"/>
              <a:cs typeface="Calibri" charset="0"/>
            </a:endParaRPr>
          </a:p>
        </p:txBody>
      </p:sp>
      <p:sp>
        <p:nvSpPr>
          <p:cNvPr id="29" name="Parallelogram 28"/>
          <p:cNvSpPr/>
          <p:nvPr/>
        </p:nvSpPr>
        <p:spPr>
          <a:xfrm>
            <a:off x="3617383" y="3356039"/>
            <a:ext cx="960968" cy="1233639"/>
          </a:xfrm>
          <a:prstGeom prst="parallelogram">
            <a:avLst>
              <a:gd name="adj" fmla="val 49097"/>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30" name="Rectangle 29"/>
          <p:cNvSpPr/>
          <p:nvPr/>
        </p:nvSpPr>
        <p:spPr>
          <a:xfrm>
            <a:off x="1066800" y="3356039"/>
            <a:ext cx="3031067" cy="123363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r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eorgia" charset="0"/>
              <a:ea typeface="Georgia" charset="0"/>
              <a:cs typeface="Georgia" charset="0"/>
            </a:endParaRPr>
          </a:p>
        </p:txBody>
      </p:sp>
      <p:sp>
        <p:nvSpPr>
          <p:cNvPr id="31" name="Rectangle 30"/>
          <p:cNvSpPr/>
          <p:nvPr/>
        </p:nvSpPr>
        <p:spPr>
          <a:xfrm>
            <a:off x="457201" y="3356039"/>
            <a:ext cx="609599" cy="123363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5000" b="0" i="0" u="none" strike="noStrike" kern="1200" cap="none" spc="0" normalizeH="0" baseline="0" noProof="0">
              <a:ln>
                <a:noFill/>
              </a:ln>
              <a:solidFill>
                <a:srgbClr val="FFFFFF"/>
              </a:solidFill>
              <a:effectLst/>
              <a:uLnTx/>
              <a:uFillTx/>
              <a:latin typeface="Calibri" charset="0"/>
              <a:ea typeface="Calibri" charset="0"/>
              <a:cs typeface="Calibri" charset="0"/>
            </a:endParaRPr>
          </a:p>
        </p:txBody>
      </p:sp>
      <p:sp>
        <p:nvSpPr>
          <p:cNvPr id="32" name="Rectangle 31"/>
          <p:cNvSpPr/>
          <p:nvPr/>
        </p:nvSpPr>
        <p:spPr>
          <a:xfrm>
            <a:off x="4097868" y="4783918"/>
            <a:ext cx="7635138" cy="1233639"/>
          </a:xfrm>
          <a:prstGeom prst="rect">
            <a:avLst/>
          </a:prstGeom>
          <a:solidFill>
            <a:srgbClr val="EBECEE"/>
          </a:solidFill>
          <a:ln>
            <a:noFill/>
          </a:ln>
        </p:spPr>
        <p:style>
          <a:lnRef idx="2">
            <a:schemeClr val="accent1">
              <a:shade val="50000"/>
            </a:schemeClr>
          </a:lnRef>
          <a:fillRef idx="1">
            <a:schemeClr val="accent1"/>
          </a:fillRef>
          <a:effectRef idx="0">
            <a:schemeClr val="accent1"/>
          </a:effectRef>
          <a:fontRef idx="minor">
            <a:schemeClr val="lt1"/>
          </a:fontRef>
        </p:style>
        <p:txBody>
          <a:bodyPr lIns="64008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Calibri" charset="0"/>
              <a:ea typeface="Calibri" charset="0"/>
              <a:cs typeface="Calibri" charset="0"/>
            </a:endParaRPr>
          </a:p>
        </p:txBody>
      </p:sp>
      <p:sp>
        <p:nvSpPr>
          <p:cNvPr id="33" name="Parallelogram 32"/>
          <p:cNvSpPr/>
          <p:nvPr/>
        </p:nvSpPr>
        <p:spPr>
          <a:xfrm>
            <a:off x="3617383" y="4783918"/>
            <a:ext cx="960968" cy="1233639"/>
          </a:xfrm>
          <a:prstGeom prst="parallelogram">
            <a:avLst>
              <a:gd name="adj" fmla="val 49097"/>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34" name="Rectangle 33"/>
          <p:cNvSpPr/>
          <p:nvPr/>
        </p:nvSpPr>
        <p:spPr>
          <a:xfrm>
            <a:off x="1066800" y="4783918"/>
            <a:ext cx="3031067" cy="1233639"/>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r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eorgia" charset="0"/>
              <a:ea typeface="Georgia" charset="0"/>
              <a:cs typeface="Georgia" charset="0"/>
            </a:endParaRPr>
          </a:p>
        </p:txBody>
      </p:sp>
      <p:sp>
        <p:nvSpPr>
          <p:cNvPr id="35" name="Rectangle 34"/>
          <p:cNvSpPr/>
          <p:nvPr/>
        </p:nvSpPr>
        <p:spPr>
          <a:xfrm>
            <a:off x="457201" y="4783918"/>
            <a:ext cx="609599" cy="1233639"/>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5000" b="0" i="0" u="none" strike="noStrike" kern="1200" cap="none" spc="0" normalizeH="0" baseline="0" noProof="0">
              <a:ln>
                <a:noFill/>
              </a:ln>
              <a:solidFill>
                <a:srgbClr val="FFFFFF"/>
              </a:solidFill>
              <a:effectLst/>
              <a:uLnTx/>
              <a:uFillTx/>
              <a:latin typeface="Calibri" charset="0"/>
              <a:ea typeface="Calibri" charset="0"/>
              <a:cs typeface="Calibri" charset="0"/>
            </a:endParaRPr>
          </a:p>
        </p:txBody>
      </p:sp>
      <p:sp>
        <p:nvSpPr>
          <p:cNvPr id="4" name="Text Placeholder 3"/>
          <p:cNvSpPr>
            <a:spLocks noGrp="1"/>
          </p:cNvSpPr>
          <p:nvPr>
            <p:ph type="body" sz="quarter" idx="13" hasCustomPrompt="1"/>
          </p:nvPr>
        </p:nvSpPr>
        <p:spPr>
          <a:xfrm>
            <a:off x="457200" y="2256784"/>
            <a:ext cx="619763" cy="571440"/>
          </a:xfrm>
          <a:prstGeom prst="rect">
            <a:avLst/>
          </a:prstGeom>
        </p:spPr>
        <p:txBody>
          <a:bodyPr anchor="ctr"/>
          <a:lstStyle>
            <a:lvl1pPr algn="ctr">
              <a:defRPr sz="5400">
                <a:solidFill>
                  <a:schemeClr val="bg1"/>
                </a:solidFill>
              </a:defRPr>
            </a:lvl1pPr>
          </a:lstStyle>
          <a:p>
            <a:pPr lvl="0"/>
            <a:r>
              <a:rPr lang="en-US"/>
              <a:t>1</a:t>
            </a:r>
            <a:endParaRPr lang="en-IN"/>
          </a:p>
        </p:txBody>
      </p:sp>
      <p:sp>
        <p:nvSpPr>
          <p:cNvPr id="36" name="Text Placeholder 3"/>
          <p:cNvSpPr>
            <a:spLocks noGrp="1"/>
          </p:cNvSpPr>
          <p:nvPr>
            <p:ph type="body" sz="quarter" idx="14" hasCustomPrompt="1"/>
          </p:nvPr>
        </p:nvSpPr>
        <p:spPr>
          <a:xfrm>
            <a:off x="457200" y="3691632"/>
            <a:ext cx="609599" cy="569421"/>
          </a:xfrm>
          <a:prstGeom prst="rect">
            <a:avLst/>
          </a:prstGeom>
        </p:spPr>
        <p:txBody>
          <a:bodyPr anchor="ctr"/>
          <a:lstStyle>
            <a:lvl1pPr algn="ctr">
              <a:defRPr sz="5400">
                <a:solidFill>
                  <a:schemeClr val="bg1"/>
                </a:solidFill>
              </a:defRPr>
            </a:lvl1pPr>
          </a:lstStyle>
          <a:p>
            <a:pPr lvl="0"/>
            <a:r>
              <a:rPr lang="en-US"/>
              <a:t>2</a:t>
            </a:r>
            <a:endParaRPr lang="en-IN"/>
          </a:p>
        </p:txBody>
      </p:sp>
      <p:sp>
        <p:nvSpPr>
          <p:cNvPr id="37" name="Text Placeholder 3"/>
          <p:cNvSpPr>
            <a:spLocks noGrp="1"/>
          </p:cNvSpPr>
          <p:nvPr>
            <p:ph type="body" sz="quarter" idx="15" hasCustomPrompt="1"/>
          </p:nvPr>
        </p:nvSpPr>
        <p:spPr>
          <a:xfrm>
            <a:off x="457200" y="4901745"/>
            <a:ext cx="609599" cy="905014"/>
          </a:xfrm>
          <a:prstGeom prst="rect">
            <a:avLst/>
          </a:prstGeom>
        </p:spPr>
        <p:txBody>
          <a:bodyPr anchor="ctr"/>
          <a:lstStyle>
            <a:lvl1pPr algn="ctr">
              <a:lnSpc>
                <a:spcPts val="6480"/>
              </a:lnSpc>
              <a:defRPr sz="5400">
                <a:solidFill>
                  <a:schemeClr val="bg1"/>
                </a:solidFill>
              </a:defRPr>
            </a:lvl1pPr>
          </a:lstStyle>
          <a:p>
            <a:pPr lvl="0"/>
            <a:r>
              <a:rPr lang="en-US"/>
              <a:t>3</a:t>
            </a:r>
            <a:endParaRPr lang="en-IN"/>
          </a:p>
        </p:txBody>
      </p:sp>
      <p:sp>
        <p:nvSpPr>
          <p:cNvPr id="38" name="Text Placeholder 5"/>
          <p:cNvSpPr>
            <a:spLocks noGrp="1"/>
          </p:cNvSpPr>
          <p:nvPr>
            <p:ph type="body" sz="quarter" idx="18" hasCustomPrompt="1"/>
          </p:nvPr>
        </p:nvSpPr>
        <p:spPr>
          <a:xfrm>
            <a:off x="1219200" y="2256783"/>
            <a:ext cx="3200400" cy="576391"/>
          </a:xfrm>
          <a:prstGeom prst="rect">
            <a:avLst/>
          </a:prstGeom>
        </p:spPr>
        <p:txBody>
          <a:bodyPr anchor="ct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endParaRPr lang="en-US"/>
          </a:p>
        </p:txBody>
      </p:sp>
      <p:sp>
        <p:nvSpPr>
          <p:cNvPr id="39" name="Text Placeholder 5"/>
          <p:cNvSpPr>
            <a:spLocks noGrp="1"/>
          </p:cNvSpPr>
          <p:nvPr>
            <p:ph type="body" sz="quarter" idx="19" hasCustomPrompt="1"/>
          </p:nvPr>
        </p:nvSpPr>
        <p:spPr>
          <a:xfrm>
            <a:off x="1219200" y="3684662"/>
            <a:ext cx="3200400" cy="576391"/>
          </a:xfrm>
          <a:prstGeom prst="rect">
            <a:avLst/>
          </a:prstGeom>
        </p:spPr>
        <p:txBody>
          <a:bodyPr anchor="ct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endParaRPr lang="en-US"/>
          </a:p>
        </p:txBody>
      </p:sp>
      <p:sp>
        <p:nvSpPr>
          <p:cNvPr id="40" name="Text Placeholder 5"/>
          <p:cNvSpPr>
            <a:spLocks noGrp="1"/>
          </p:cNvSpPr>
          <p:nvPr>
            <p:ph type="body" sz="quarter" idx="20" hasCustomPrompt="1"/>
          </p:nvPr>
        </p:nvSpPr>
        <p:spPr>
          <a:xfrm>
            <a:off x="1219200" y="5112541"/>
            <a:ext cx="3200400" cy="576391"/>
          </a:xfrm>
          <a:prstGeom prst="rect">
            <a:avLst/>
          </a:prstGeom>
        </p:spPr>
        <p:txBody>
          <a:bodyPr anchor="ct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endParaRPr lang="en-US"/>
          </a:p>
        </p:txBody>
      </p:sp>
      <p:sp>
        <p:nvSpPr>
          <p:cNvPr id="41" name="Text Placeholder 5"/>
          <p:cNvSpPr>
            <a:spLocks noGrp="1"/>
          </p:cNvSpPr>
          <p:nvPr>
            <p:ph type="body" sz="quarter" idx="21" hasCustomPrompt="1"/>
          </p:nvPr>
        </p:nvSpPr>
        <p:spPr>
          <a:xfrm>
            <a:off x="4796526" y="2256783"/>
            <a:ext cx="6709673" cy="576391"/>
          </a:xfrm>
          <a:prstGeom prst="rect">
            <a:avLst/>
          </a:prstGeom>
        </p:spPr>
        <p:txBody>
          <a:bodyPr anchor="ctr"/>
          <a:lstStyle>
            <a:lvl1pPr>
              <a:defRPr sz="140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endParaRPr lang="en-US"/>
          </a:p>
        </p:txBody>
      </p:sp>
      <p:sp>
        <p:nvSpPr>
          <p:cNvPr id="42" name="Text Placeholder 5"/>
          <p:cNvSpPr>
            <a:spLocks noGrp="1"/>
          </p:cNvSpPr>
          <p:nvPr>
            <p:ph type="body" sz="quarter" idx="22" hasCustomPrompt="1"/>
          </p:nvPr>
        </p:nvSpPr>
        <p:spPr>
          <a:xfrm>
            <a:off x="4796526" y="3684662"/>
            <a:ext cx="6709673" cy="576391"/>
          </a:xfrm>
          <a:prstGeom prst="rect">
            <a:avLst/>
          </a:prstGeom>
        </p:spPr>
        <p:txBody>
          <a:bodyPr anchor="ctr"/>
          <a:lstStyle>
            <a:lvl1pPr>
              <a:defRPr sz="140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endParaRPr lang="en-US"/>
          </a:p>
        </p:txBody>
      </p:sp>
      <p:sp>
        <p:nvSpPr>
          <p:cNvPr id="43" name="Text Placeholder 5"/>
          <p:cNvSpPr>
            <a:spLocks noGrp="1"/>
          </p:cNvSpPr>
          <p:nvPr>
            <p:ph type="body" sz="quarter" idx="23" hasCustomPrompt="1"/>
          </p:nvPr>
        </p:nvSpPr>
        <p:spPr>
          <a:xfrm>
            <a:off x="4796526" y="5117829"/>
            <a:ext cx="6709673" cy="576391"/>
          </a:xfrm>
          <a:prstGeom prst="rect">
            <a:avLst/>
          </a:prstGeom>
        </p:spPr>
        <p:txBody>
          <a:bodyPr anchor="ctr"/>
          <a:lstStyle>
            <a:lvl1pPr>
              <a:defRPr sz="140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endParaRPr lang="en-US"/>
          </a:p>
        </p:txBody>
      </p:sp>
      <p:pic>
        <p:nvPicPr>
          <p:cNvPr id="4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894219" y="6463445"/>
            <a:ext cx="838200" cy="308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67575993"/>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p:cSld name="Content Placeholder for 3 Option 3">
    <p:spTree>
      <p:nvGrpSpPr>
        <p:cNvPr id="1" name=""/>
        <p:cNvGrpSpPr/>
        <p:nvPr/>
      </p:nvGrpSpPr>
      <p:grpSpPr>
        <a:xfrm>
          <a:off x="0" y="0"/>
          <a:ext cx="0" cy="0"/>
          <a:chOff x="0" y="0"/>
          <a:chExt cx="0" cy="0"/>
        </a:xfrm>
      </p:grpSpPr>
      <p:sp>
        <p:nvSpPr>
          <p:cNvPr id="4" name="Rectangle 3"/>
          <p:cNvSpPr/>
          <p:nvPr/>
        </p:nvSpPr>
        <p:spPr>
          <a:xfrm>
            <a:off x="457200" y="1945849"/>
            <a:ext cx="11275806" cy="5714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Georgia"/>
              <a:ea typeface="+mn-ea"/>
              <a:cs typeface="+mn-cs"/>
            </a:endParaRPr>
          </a:p>
        </p:txBody>
      </p:sp>
      <p:sp>
        <p:nvSpPr>
          <p:cNvPr id="14" name="Text Placeholder 22"/>
          <p:cNvSpPr>
            <a:spLocks noGrp="1"/>
          </p:cNvSpPr>
          <p:nvPr>
            <p:ph type="body" sz="quarter" idx="11" hasCustomPrompt="1"/>
          </p:nvPr>
        </p:nvSpPr>
        <p:spPr>
          <a:xfrm>
            <a:off x="460744" y="471715"/>
            <a:ext cx="7235456" cy="533400"/>
          </a:xfrm>
          <a:prstGeom prst="rect">
            <a:avLst/>
          </a:prstGeom>
        </p:spPr>
        <p:txBody>
          <a:bodyPr lIns="0" anchor="ctr"/>
          <a:lstStyle>
            <a:lvl1pPr>
              <a:defRPr sz="3000" baseline="0">
                <a:solidFill>
                  <a:srgbClr val="063161"/>
                </a:solidFill>
                <a:latin typeface="Georgia" panose="02040502050405020303" pitchFamily="18" charset="0"/>
              </a:defRPr>
            </a:lvl1pPr>
          </a:lstStyle>
          <a:p>
            <a:pPr lvl="0"/>
            <a:r>
              <a:rPr lang="en-IN"/>
              <a:t>Content slide title goes here</a:t>
            </a:r>
            <a:endParaRPr lang="en-US"/>
          </a:p>
        </p:txBody>
      </p:sp>
      <p:sp>
        <p:nvSpPr>
          <p:cNvPr id="15" name="Text Placeholder 22"/>
          <p:cNvSpPr>
            <a:spLocks noGrp="1"/>
          </p:cNvSpPr>
          <p:nvPr>
            <p:ph type="body" sz="quarter" idx="12" hasCustomPrompt="1"/>
          </p:nvPr>
        </p:nvSpPr>
        <p:spPr>
          <a:xfrm>
            <a:off x="460744" y="976087"/>
            <a:ext cx="9673856" cy="533400"/>
          </a:xfrm>
          <a:prstGeom prst="rect">
            <a:avLst/>
          </a:prstGeom>
        </p:spPr>
        <p:txBody>
          <a:bodyPr lIns="0" anchor="ctr"/>
          <a:lstStyle>
            <a:lvl1pPr>
              <a:defRPr sz="2200">
                <a:solidFill>
                  <a:srgbClr val="063161"/>
                </a:solidFill>
                <a:latin typeface="Georgia" panose="02040502050405020303" pitchFamily="18" charset="0"/>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endParaRPr lang="en-US"/>
          </a:p>
        </p:txBody>
      </p:sp>
      <p:sp>
        <p:nvSpPr>
          <p:cNvPr id="16" name="Slide Number Placeholder 5"/>
          <p:cNvSpPr txBox="1">
            <a:spLocks/>
          </p:cNvSpPr>
          <p:nvPr/>
        </p:nvSpPr>
        <p:spPr>
          <a:xfrm>
            <a:off x="464594" y="6546567"/>
            <a:ext cx="682256" cy="215444"/>
          </a:xfrm>
          <a:prstGeom prst="rect">
            <a:avLst/>
          </a:prstGeom>
        </p:spPr>
        <p:txBody>
          <a:bodyPr lIns="0" tIns="0" rIns="0" bIns="0" anchor="ctr">
            <a:noAutofit/>
          </a:bodyPr>
          <a:lstStyle>
            <a:defPPr>
              <a:defRPr lang="en-US"/>
            </a:defPPr>
            <a:lvl1pPr marL="0" algn="l" defTabSz="914400" rtl="0" eaLnBrk="1" latinLnBrk="0" hangingPunct="1">
              <a:defRPr sz="800" kern="1200">
                <a:solidFill>
                  <a:srgbClr val="053061"/>
                </a:solidFill>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A285110E-A93C-E24B-BA01-8EFF0EF70079}" type="slidenum">
              <a:rPr kumimoji="0" lang="en-US" sz="800" b="1" i="0" u="none" strike="noStrike" kern="1200" cap="none" spc="0" normalizeH="0" baseline="0" noProof="0" smtClean="0">
                <a:ln>
                  <a:noFill/>
                </a:ln>
                <a:solidFill>
                  <a:srgbClr val="073262"/>
                </a:solidFill>
                <a:effectLst/>
                <a:uLnTx/>
                <a:uFillTx/>
                <a:latin typeface="Georgia"/>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800" b="1" i="0" u="none" strike="noStrike" kern="1200" cap="none" spc="0" normalizeH="0" baseline="0" noProof="0">
              <a:ln>
                <a:noFill/>
              </a:ln>
              <a:solidFill>
                <a:srgbClr val="073262"/>
              </a:solidFill>
              <a:effectLst/>
              <a:uLnTx/>
              <a:uFillTx/>
              <a:latin typeface="Georgia"/>
            </a:endParaRPr>
          </a:p>
        </p:txBody>
      </p:sp>
      <p:sp>
        <p:nvSpPr>
          <p:cNvPr id="17" name="TextBox 16"/>
          <p:cNvSpPr txBox="1"/>
          <p:nvPr/>
        </p:nvSpPr>
        <p:spPr>
          <a:xfrm>
            <a:off x="805722" y="6546567"/>
            <a:ext cx="2361408" cy="215444"/>
          </a:xfrm>
          <a:prstGeom prst="rect">
            <a:avLst/>
          </a:prstGeom>
          <a:noFill/>
        </p:spPr>
        <p:txBody>
          <a:bodyPr wrap="square" lIns="0" tIns="0" rIns="0" b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73262"/>
                </a:solidFill>
                <a:effectLst/>
                <a:uLnTx/>
                <a:uFillTx/>
                <a:latin typeface="Georgia"/>
                <a:ea typeface="Georgia" charset="0"/>
                <a:cs typeface="Georgia" charset="0"/>
              </a:rPr>
              <a:t>© 2019 Copyright Genpact. All Rights Reserved.</a:t>
            </a:r>
          </a:p>
        </p:txBody>
      </p:sp>
      <p:sp>
        <p:nvSpPr>
          <p:cNvPr id="28" name="Rectangle 27"/>
          <p:cNvSpPr/>
          <p:nvPr/>
        </p:nvSpPr>
        <p:spPr>
          <a:xfrm>
            <a:off x="457199" y="2559541"/>
            <a:ext cx="3522121" cy="3486150"/>
          </a:xfrm>
          <a:prstGeom prst="rect">
            <a:avLst/>
          </a:prstGeom>
          <a:solidFill>
            <a:srgbClr val="EBECEE"/>
          </a:solidFill>
          <a:ln>
            <a:noFill/>
          </a:ln>
        </p:spPr>
        <p:style>
          <a:lnRef idx="2">
            <a:schemeClr val="accent1">
              <a:shade val="50000"/>
            </a:schemeClr>
          </a:lnRef>
          <a:fillRef idx="1">
            <a:schemeClr val="accent1"/>
          </a:fillRef>
          <a:effectRef idx="0">
            <a:schemeClr val="accent1"/>
          </a:effectRef>
          <a:fontRef idx="minor">
            <a:schemeClr val="lt1"/>
          </a:fontRef>
        </p:style>
        <p:txBody>
          <a:bodyPr lIns="64008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Calibri" charset="0"/>
              <a:ea typeface="Calibri" charset="0"/>
              <a:cs typeface="Calibri" charset="0"/>
            </a:endParaRPr>
          </a:p>
        </p:txBody>
      </p:sp>
      <p:sp>
        <p:nvSpPr>
          <p:cNvPr id="29" name="Parallelogram 28"/>
          <p:cNvSpPr/>
          <p:nvPr/>
        </p:nvSpPr>
        <p:spPr>
          <a:xfrm>
            <a:off x="3174109" y="2559542"/>
            <a:ext cx="805212" cy="800456"/>
          </a:xfrm>
          <a:prstGeom prst="parallelogram">
            <a:avLst>
              <a:gd name="adj" fmla="val 49097"/>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30" name="Rectangle 29"/>
          <p:cNvSpPr/>
          <p:nvPr/>
        </p:nvSpPr>
        <p:spPr>
          <a:xfrm>
            <a:off x="464595" y="2559542"/>
            <a:ext cx="3095876" cy="80045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r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eorgia" charset="0"/>
              <a:ea typeface="Georgia" charset="0"/>
              <a:cs typeface="Georgia" charset="0"/>
            </a:endParaRPr>
          </a:p>
        </p:txBody>
      </p:sp>
      <p:sp>
        <p:nvSpPr>
          <p:cNvPr id="54" name="Text Placeholder 3"/>
          <p:cNvSpPr>
            <a:spLocks noGrp="1"/>
          </p:cNvSpPr>
          <p:nvPr>
            <p:ph type="body" sz="quarter" idx="13" hasCustomPrompt="1"/>
          </p:nvPr>
        </p:nvSpPr>
        <p:spPr>
          <a:xfrm>
            <a:off x="457200" y="1945849"/>
            <a:ext cx="11275806" cy="571440"/>
          </a:xfrm>
          <a:prstGeom prst="rect">
            <a:avLst/>
          </a:prstGeom>
        </p:spPr>
        <p:txBody>
          <a:bodyPr anchor="ctr"/>
          <a:lstStyle>
            <a:lvl1pPr algn="ctr">
              <a:defRPr sz="2000">
                <a:solidFill>
                  <a:schemeClr val="bg1"/>
                </a:solidFill>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r>
              <a:rPr lang="en-US"/>
              <a:t>, </a:t>
            </a:r>
            <a:r>
              <a:rPr lang="en-US" err="1"/>
              <a:t>sed</a:t>
            </a:r>
            <a:r>
              <a:rPr lang="en-US"/>
              <a:t> do </a:t>
            </a:r>
            <a:r>
              <a:rPr lang="en-US" err="1"/>
              <a:t>eiusmod</a:t>
            </a:r>
            <a:endParaRPr lang="en-IN"/>
          </a:p>
        </p:txBody>
      </p:sp>
      <p:sp>
        <p:nvSpPr>
          <p:cNvPr id="55" name="Text Placeholder 5"/>
          <p:cNvSpPr>
            <a:spLocks noGrp="1"/>
          </p:cNvSpPr>
          <p:nvPr>
            <p:ph type="body" sz="quarter" idx="18" hasCustomPrompt="1"/>
          </p:nvPr>
        </p:nvSpPr>
        <p:spPr>
          <a:xfrm>
            <a:off x="609600" y="2671575"/>
            <a:ext cx="3192469" cy="576391"/>
          </a:xfrm>
          <a:prstGeom prst="rect">
            <a:avLst/>
          </a:prstGeom>
        </p:spPr>
        <p:txBody>
          <a:bodyPr anchor="ctr"/>
          <a:lstStyle>
            <a:lvl1pPr>
              <a:defRPr sz="18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endParaRPr lang="en-US"/>
          </a:p>
        </p:txBody>
      </p:sp>
      <p:sp>
        <p:nvSpPr>
          <p:cNvPr id="56" name="Text Placeholder 5"/>
          <p:cNvSpPr>
            <a:spLocks noGrp="1"/>
          </p:cNvSpPr>
          <p:nvPr>
            <p:ph type="body" sz="quarter" idx="21" hasCustomPrompt="1"/>
          </p:nvPr>
        </p:nvSpPr>
        <p:spPr>
          <a:xfrm>
            <a:off x="609600" y="3473181"/>
            <a:ext cx="3192469" cy="2572510"/>
          </a:xfrm>
          <a:prstGeom prst="rect">
            <a:avLst/>
          </a:prstGeom>
        </p:spPr>
        <p:txBody>
          <a:bodyPr anchor="t"/>
          <a:lstStyle>
            <a:lvl1pPr>
              <a:defRPr sz="140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a:t>
            </a:r>
            <a:r>
              <a:rPr lang="en-US" err="1"/>
              <a:t>dolore</a:t>
            </a:r>
            <a:r>
              <a:rPr lang="en-US"/>
              <a:t>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endParaRPr lang="en-US"/>
          </a:p>
        </p:txBody>
      </p:sp>
      <p:sp>
        <p:nvSpPr>
          <p:cNvPr id="79" name="Rectangle 78"/>
          <p:cNvSpPr/>
          <p:nvPr/>
        </p:nvSpPr>
        <p:spPr>
          <a:xfrm>
            <a:off x="8210884" y="2559541"/>
            <a:ext cx="3522122" cy="3486150"/>
          </a:xfrm>
          <a:prstGeom prst="rect">
            <a:avLst/>
          </a:prstGeom>
          <a:solidFill>
            <a:srgbClr val="EBECEE"/>
          </a:solidFill>
          <a:ln>
            <a:noFill/>
          </a:ln>
        </p:spPr>
        <p:style>
          <a:lnRef idx="2">
            <a:schemeClr val="accent1">
              <a:shade val="50000"/>
            </a:schemeClr>
          </a:lnRef>
          <a:fillRef idx="1">
            <a:schemeClr val="accent1"/>
          </a:fillRef>
          <a:effectRef idx="0">
            <a:schemeClr val="accent1"/>
          </a:effectRef>
          <a:fontRef idx="minor">
            <a:schemeClr val="lt1"/>
          </a:fontRef>
        </p:style>
        <p:txBody>
          <a:bodyPr lIns="64008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Calibri" charset="0"/>
              <a:ea typeface="Calibri" charset="0"/>
              <a:cs typeface="Calibri" charset="0"/>
            </a:endParaRPr>
          </a:p>
        </p:txBody>
      </p:sp>
      <p:sp>
        <p:nvSpPr>
          <p:cNvPr id="80" name="Parallelogram 79"/>
          <p:cNvSpPr/>
          <p:nvPr/>
        </p:nvSpPr>
        <p:spPr>
          <a:xfrm>
            <a:off x="10927794" y="2559542"/>
            <a:ext cx="805212" cy="800456"/>
          </a:xfrm>
          <a:prstGeom prst="parallelogram">
            <a:avLst>
              <a:gd name="adj" fmla="val 4909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81" name="Rectangle 80"/>
          <p:cNvSpPr/>
          <p:nvPr/>
        </p:nvSpPr>
        <p:spPr>
          <a:xfrm>
            <a:off x="8218280" y="2559542"/>
            <a:ext cx="3095876" cy="80045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r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eorgia" charset="0"/>
              <a:ea typeface="Georgia" charset="0"/>
              <a:cs typeface="Georgia" charset="0"/>
            </a:endParaRPr>
          </a:p>
        </p:txBody>
      </p:sp>
      <p:sp>
        <p:nvSpPr>
          <p:cNvPr id="82" name="Text Placeholder 5"/>
          <p:cNvSpPr>
            <a:spLocks noGrp="1"/>
          </p:cNvSpPr>
          <p:nvPr>
            <p:ph type="body" sz="quarter" idx="22" hasCustomPrompt="1"/>
          </p:nvPr>
        </p:nvSpPr>
        <p:spPr>
          <a:xfrm>
            <a:off x="8363285" y="2671575"/>
            <a:ext cx="3192469" cy="576391"/>
          </a:xfrm>
          <a:prstGeom prst="rect">
            <a:avLst/>
          </a:prstGeom>
        </p:spPr>
        <p:txBody>
          <a:bodyPr anchor="ctr"/>
          <a:lstStyle>
            <a:lvl1pPr>
              <a:defRPr sz="18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endParaRPr lang="en-US"/>
          </a:p>
        </p:txBody>
      </p:sp>
      <p:sp>
        <p:nvSpPr>
          <p:cNvPr id="83" name="Text Placeholder 5"/>
          <p:cNvSpPr>
            <a:spLocks noGrp="1"/>
          </p:cNvSpPr>
          <p:nvPr>
            <p:ph type="body" sz="quarter" idx="23" hasCustomPrompt="1"/>
          </p:nvPr>
        </p:nvSpPr>
        <p:spPr>
          <a:xfrm>
            <a:off x="8363285" y="3473181"/>
            <a:ext cx="3192469" cy="2572510"/>
          </a:xfrm>
          <a:prstGeom prst="rect">
            <a:avLst/>
          </a:prstGeom>
        </p:spPr>
        <p:txBody>
          <a:bodyPr anchor="t"/>
          <a:lstStyle>
            <a:lvl1pPr>
              <a:defRPr sz="140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a:t>
            </a:r>
            <a:r>
              <a:rPr lang="en-US" err="1"/>
              <a:t>dolore</a:t>
            </a:r>
            <a:r>
              <a:rPr lang="en-US"/>
              <a:t>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endParaRPr lang="en-US"/>
          </a:p>
        </p:txBody>
      </p:sp>
      <p:sp>
        <p:nvSpPr>
          <p:cNvPr id="84" name="Rectangle 83"/>
          <p:cNvSpPr/>
          <p:nvPr/>
        </p:nvSpPr>
        <p:spPr>
          <a:xfrm>
            <a:off x="4334041" y="2559541"/>
            <a:ext cx="3522122" cy="3486150"/>
          </a:xfrm>
          <a:prstGeom prst="rect">
            <a:avLst/>
          </a:prstGeom>
          <a:solidFill>
            <a:srgbClr val="EBECEE"/>
          </a:solidFill>
          <a:ln>
            <a:noFill/>
          </a:ln>
        </p:spPr>
        <p:style>
          <a:lnRef idx="2">
            <a:schemeClr val="accent1">
              <a:shade val="50000"/>
            </a:schemeClr>
          </a:lnRef>
          <a:fillRef idx="1">
            <a:schemeClr val="accent1"/>
          </a:fillRef>
          <a:effectRef idx="0">
            <a:schemeClr val="accent1"/>
          </a:effectRef>
          <a:fontRef idx="minor">
            <a:schemeClr val="lt1"/>
          </a:fontRef>
        </p:style>
        <p:txBody>
          <a:bodyPr lIns="64008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Calibri" charset="0"/>
              <a:ea typeface="Calibri" charset="0"/>
              <a:cs typeface="Calibri" charset="0"/>
            </a:endParaRPr>
          </a:p>
        </p:txBody>
      </p:sp>
      <p:sp>
        <p:nvSpPr>
          <p:cNvPr id="85" name="Parallelogram 84"/>
          <p:cNvSpPr/>
          <p:nvPr/>
        </p:nvSpPr>
        <p:spPr>
          <a:xfrm>
            <a:off x="7050951" y="2559542"/>
            <a:ext cx="805212" cy="800456"/>
          </a:xfrm>
          <a:prstGeom prst="parallelogram">
            <a:avLst>
              <a:gd name="adj" fmla="val 49097"/>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86" name="Rectangle 85"/>
          <p:cNvSpPr/>
          <p:nvPr/>
        </p:nvSpPr>
        <p:spPr>
          <a:xfrm>
            <a:off x="4341437" y="2559542"/>
            <a:ext cx="3095876" cy="80045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r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eorgia" charset="0"/>
              <a:ea typeface="Georgia" charset="0"/>
              <a:cs typeface="Georgia" charset="0"/>
            </a:endParaRPr>
          </a:p>
        </p:txBody>
      </p:sp>
      <p:sp>
        <p:nvSpPr>
          <p:cNvPr id="87" name="Text Placeholder 5"/>
          <p:cNvSpPr>
            <a:spLocks noGrp="1"/>
          </p:cNvSpPr>
          <p:nvPr>
            <p:ph type="body" sz="quarter" idx="24" hasCustomPrompt="1"/>
          </p:nvPr>
        </p:nvSpPr>
        <p:spPr>
          <a:xfrm>
            <a:off x="4486442" y="2671575"/>
            <a:ext cx="3192469" cy="576391"/>
          </a:xfrm>
          <a:prstGeom prst="rect">
            <a:avLst/>
          </a:prstGeom>
        </p:spPr>
        <p:txBody>
          <a:bodyPr anchor="ctr"/>
          <a:lstStyle>
            <a:lvl1pPr>
              <a:defRPr sz="18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endParaRPr lang="en-US"/>
          </a:p>
        </p:txBody>
      </p:sp>
      <p:sp>
        <p:nvSpPr>
          <p:cNvPr id="88" name="Text Placeholder 5"/>
          <p:cNvSpPr>
            <a:spLocks noGrp="1"/>
          </p:cNvSpPr>
          <p:nvPr>
            <p:ph type="body" sz="quarter" idx="25" hasCustomPrompt="1"/>
          </p:nvPr>
        </p:nvSpPr>
        <p:spPr>
          <a:xfrm>
            <a:off x="4486442" y="3473181"/>
            <a:ext cx="3192469" cy="2572510"/>
          </a:xfrm>
          <a:prstGeom prst="rect">
            <a:avLst/>
          </a:prstGeom>
        </p:spPr>
        <p:txBody>
          <a:bodyPr anchor="t"/>
          <a:lstStyle>
            <a:lvl1pPr>
              <a:defRPr sz="140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a:t>
            </a:r>
            <a:r>
              <a:rPr lang="en-US" err="1"/>
              <a:t>dolore</a:t>
            </a:r>
            <a:r>
              <a:rPr lang="en-US"/>
              <a:t>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endParaRPr lang="en-US"/>
          </a:p>
        </p:txBody>
      </p:sp>
      <p:pic>
        <p:nvPicPr>
          <p:cNvPr id="2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894219" y="6463445"/>
            <a:ext cx="838200" cy="308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41803217"/>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p:cSld name="Content Placeholder for 4">
    <p:spTree>
      <p:nvGrpSpPr>
        <p:cNvPr id="1" name=""/>
        <p:cNvGrpSpPr/>
        <p:nvPr/>
      </p:nvGrpSpPr>
      <p:grpSpPr>
        <a:xfrm>
          <a:off x="0" y="0"/>
          <a:ext cx="0" cy="0"/>
          <a:chOff x="0" y="0"/>
          <a:chExt cx="0" cy="0"/>
        </a:xfrm>
      </p:grpSpPr>
      <p:sp>
        <p:nvSpPr>
          <p:cNvPr id="4" name="Rectangle 3"/>
          <p:cNvSpPr/>
          <p:nvPr/>
        </p:nvSpPr>
        <p:spPr>
          <a:xfrm>
            <a:off x="457200" y="1945849"/>
            <a:ext cx="11275806" cy="5714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Georgia"/>
              <a:ea typeface="+mn-ea"/>
              <a:cs typeface="+mn-cs"/>
            </a:endParaRPr>
          </a:p>
        </p:txBody>
      </p:sp>
      <p:sp>
        <p:nvSpPr>
          <p:cNvPr id="14" name="Text Placeholder 22"/>
          <p:cNvSpPr>
            <a:spLocks noGrp="1"/>
          </p:cNvSpPr>
          <p:nvPr>
            <p:ph type="body" sz="quarter" idx="11" hasCustomPrompt="1"/>
          </p:nvPr>
        </p:nvSpPr>
        <p:spPr>
          <a:xfrm>
            <a:off x="460744" y="471715"/>
            <a:ext cx="7235456" cy="533400"/>
          </a:xfrm>
          <a:prstGeom prst="rect">
            <a:avLst/>
          </a:prstGeom>
        </p:spPr>
        <p:txBody>
          <a:bodyPr lIns="0" anchor="ctr"/>
          <a:lstStyle>
            <a:lvl1pPr>
              <a:defRPr sz="3000" baseline="0">
                <a:solidFill>
                  <a:srgbClr val="063161"/>
                </a:solidFill>
                <a:latin typeface="Georgia" panose="02040502050405020303" pitchFamily="18" charset="0"/>
              </a:defRPr>
            </a:lvl1pPr>
          </a:lstStyle>
          <a:p>
            <a:pPr lvl="0"/>
            <a:r>
              <a:rPr lang="en-IN"/>
              <a:t>Content slide title goes here</a:t>
            </a:r>
            <a:endParaRPr lang="en-US"/>
          </a:p>
        </p:txBody>
      </p:sp>
      <p:sp>
        <p:nvSpPr>
          <p:cNvPr id="15" name="Text Placeholder 22"/>
          <p:cNvSpPr>
            <a:spLocks noGrp="1"/>
          </p:cNvSpPr>
          <p:nvPr>
            <p:ph type="body" sz="quarter" idx="12" hasCustomPrompt="1"/>
          </p:nvPr>
        </p:nvSpPr>
        <p:spPr>
          <a:xfrm>
            <a:off x="460744" y="976087"/>
            <a:ext cx="9673856" cy="533400"/>
          </a:xfrm>
          <a:prstGeom prst="rect">
            <a:avLst/>
          </a:prstGeom>
        </p:spPr>
        <p:txBody>
          <a:bodyPr lIns="0" anchor="ctr"/>
          <a:lstStyle>
            <a:lvl1pPr>
              <a:defRPr sz="2200">
                <a:solidFill>
                  <a:srgbClr val="063161"/>
                </a:solidFill>
                <a:latin typeface="Georgia" panose="02040502050405020303" pitchFamily="18" charset="0"/>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endParaRPr lang="en-US"/>
          </a:p>
        </p:txBody>
      </p:sp>
      <p:sp>
        <p:nvSpPr>
          <p:cNvPr id="16" name="Slide Number Placeholder 5"/>
          <p:cNvSpPr txBox="1">
            <a:spLocks/>
          </p:cNvSpPr>
          <p:nvPr/>
        </p:nvSpPr>
        <p:spPr>
          <a:xfrm>
            <a:off x="464594" y="6546567"/>
            <a:ext cx="682256" cy="215444"/>
          </a:xfrm>
          <a:prstGeom prst="rect">
            <a:avLst/>
          </a:prstGeom>
        </p:spPr>
        <p:txBody>
          <a:bodyPr lIns="0" tIns="0" rIns="0" bIns="0" anchor="ctr">
            <a:noAutofit/>
          </a:bodyPr>
          <a:lstStyle>
            <a:defPPr>
              <a:defRPr lang="en-US"/>
            </a:defPPr>
            <a:lvl1pPr marL="0" algn="l" defTabSz="914400" rtl="0" eaLnBrk="1" latinLnBrk="0" hangingPunct="1">
              <a:defRPr sz="800" kern="1200">
                <a:solidFill>
                  <a:srgbClr val="053061"/>
                </a:solidFill>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A285110E-A93C-E24B-BA01-8EFF0EF70079}" type="slidenum">
              <a:rPr kumimoji="0" lang="en-US" sz="800" b="1" i="0" u="none" strike="noStrike" kern="1200" cap="none" spc="0" normalizeH="0" baseline="0" noProof="0" smtClean="0">
                <a:ln>
                  <a:noFill/>
                </a:ln>
                <a:solidFill>
                  <a:srgbClr val="073262"/>
                </a:solidFill>
                <a:effectLst/>
                <a:uLnTx/>
                <a:uFillTx/>
                <a:latin typeface="Georgia"/>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800" b="1" i="0" u="none" strike="noStrike" kern="1200" cap="none" spc="0" normalizeH="0" baseline="0" noProof="0">
              <a:ln>
                <a:noFill/>
              </a:ln>
              <a:solidFill>
                <a:srgbClr val="073262"/>
              </a:solidFill>
              <a:effectLst/>
              <a:uLnTx/>
              <a:uFillTx/>
              <a:latin typeface="Georgia"/>
            </a:endParaRPr>
          </a:p>
        </p:txBody>
      </p:sp>
      <p:sp>
        <p:nvSpPr>
          <p:cNvPr id="17" name="TextBox 16"/>
          <p:cNvSpPr txBox="1"/>
          <p:nvPr/>
        </p:nvSpPr>
        <p:spPr>
          <a:xfrm>
            <a:off x="805722" y="6546567"/>
            <a:ext cx="2361408" cy="215444"/>
          </a:xfrm>
          <a:prstGeom prst="rect">
            <a:avLst/>
          </a:prstGeom>
          <a:noFill/>
        </p:spPr>
        <p:txBody>
          <a:bodyPr wrap="square" lIns="0" tIns="0" rIns="0" b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73262"/>
                </a:solidFill>
                <a:effectLst/>
                <a:uLnTx/>
                <a:uFillTx/>
                <a:latin typeface="Georgia"/>
                <a:ea typeface="Georgia" charset="0"/>
                <a:cs typeface="Georgia" charset="0"/>
              </a:rPr>
              <a:t>© 2019 Copyright Genpact. All Rights Reserved.</a:t>
            </a:r>
          </a:p>
        </p:txBody>
      </p:sp>
      <p:sp>
        <p:nvSpPr>
          <p:cNvPr id="28" name="Rectangle 27"/>
          <p:cNvSpPr/>
          <p:nvPr/>
        </p:nvSpPr>
        <p:spPr>
          <a:xfrm>
            <a:off x="457199" y="2559541"/>
            <a:ext cx="2740483" cy="3695210"/>
          </a:xfrm>
          <a:prstGeom prst="rect">
            <a:avLst/>
          </a:prstGeom>
          <a:solidFill>
            <a:srgbClr val="EBECEE"/>
          </a:solidFill>
          <a:ln>
            <a:noFill/>
          </a:ln>
        </p:spPr>
        <p:style>
          <a:lnRef idx="2">
            <a:schemeClr val="accent1">
              <a:shade val="50000"/>
            </a:schemeClr>
          </a:lnRef>
          <a:fillRef idx="1">
            <a:schemeClr val="accent1"/>
          </a:fillRef>
          <a:effectRef idx="0">
            <a:schemeClr val="accent1"/>
          </a:effectRef>
          <a:fontRef idx="minor">
            <a:schemeClr val="lt1"/>
          </a:fontRef>
        </p:style>
        <p:txBody>
          <a:bodyPr lIns="64008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Calibri" charset="0"/>
              <a:ea typeface="Calibri" charset="0"/>
              <a:cs typeface="Calibri" charset="0"/>
            </a:endParaRPr>
          </a:p>
        </p:txBody>
      </p:sp>
      <p:sp>
        <p:nvSpPr>
          <p:cNvPr id="30" name="Rectangle 29"/>
          <p:cNvSpPr/>
          <p:nvPr/>
        </p:nvSpPr>
        <p:spPr>
          <a:xfrm>
            <a:off x="464596" y="2559542"/>
            <a:ext cx="2330480" cy="80045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r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eorgia" charset="0"/>
              <a:ea typeface="Georgia" charset="0"/>
              <a:cs typeface="Georgia" charset="0"/>
            </a:endParaRPr>
          </a:p>
        </p:txBody>
      </p:sp>
      <p:sp>
        <p:nvSpPr>
          <p:cNvPr id="54" name="Text Placeholder 3"/>
          <p:cNvSpPr>
            <a:spLocks noGrp="1"/>
          </p:cNvSpPr>
          <p:nvPr>
            <p:ph type="body" sz="quarter" idx="13" hasCustomPrompt="1"/>
          </p:nvPr>
        </p:nvSpPr>
        <p:spPr>
          <a:xfrm>
            <a:off x="457200" y="1945849"/>
            <a:ext cx="11275806" cy="571440"/>
          </a:xfrm>
          <a:prstGeom prst="rect">
            <a:avLst/>
          </a:prstGeom>
        </p:spPr>
        <p:txBody>
          <a:bodyPr anchor="ctr"/>
          <a:lstStyle>
            <a:lvl1pPr algn="ctr">
              <a:defRPr sz="2000">
                <a:solidFill>
                  <a:schemeClr val="bg1"/>
                </a:solidFill>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r>
              <a:rPr lang="en-US"/>
              <a:t>, </a:t>
            </a:r>
            <a:r>
              <a:rPr lang="en-US" err="1"/>
              <a:t>sed</a:t>
            </a:r>
            <a:r>
              <a:rPr lang="en-US"/>
              <a:t> do </a:t>
            </a:r>
            <a:r>
              <a:rPr lang="en-US" err="1"/>
              <a:t>eiusmod</a:t>
            </a:r>
            <a:endParaRPr lang="en-IN"/>
          </a:p>
        </p:txBody>
      </p:sp>
      <p:sp>
        <p:nvSpPr>
          <p:cNvPr id="56" name="Text Placeholder 5"/>
          <p:cNvSpPr>
            <a:spLocks noGrp="1"/>
          </p:cNvSpPr>
          <p:nvPr>
            <p:ph type="body" sz="quarter" idx="21" hasCustomPrompt="1"/>
          </p:nvPr>
        </p:nvSpPr>
        <p:spPr>
          <a:xfrm>
            <a:off x="609601" y="3473181"/>
            <a:ext cx="2377257" cy="2572510"/>
          </a:xfrm>
          <a:prstGeom prst="rect">
            <a:avLst/>
          </a:prstGeom>
        </p:spPr>
        <p:txBody>
          <a:bodyPr anchor="t"/>
          <a:lstStyle>
            <a:lvl1pPr>
              <a:defRPr sz="120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a:t>
            </a:r>
            <a:r>
              <a:rPr lang="en-US"/>
              <a:t>.</a:t>
            </a:r>
          </a:p>
        </p:txBody>
      </p:sp>
      <p:sp>
        <p:nvSpPr>
          <p:cNvPr id="24" name="Parallelogram 23"/>
          <p:cNvSpPr/>
          <p:nvPr/>
        </p:nvSpPr>
        <p:spPr>
          <a:xfrm>
            <a:off x="2392470" y="2559542"/>
            <a:ext cx="805212" cy="800456"/>
          </a:xfrm>
          <a:prstGeom prst="parallelogram">
            <a:avLst>
              <a:gd name="adj" fmla="val 49097"/>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55" name="Text Placeholder 5"/>
          <p:cNvSpPr>
            <a:spLocks noGrp="1"/>
          </p:cNvSpPr>
          <p:nvPr>
            <p:ph type="body" sz="quarter" idx="18" hasCustomPrompt="1"/>
          </p:nvPr>
        </p:nvSpPr>
        <p:spPr>
          <a:xfrm>
            <a:off x="609601" y="2671575"/>
            <a:ext cx="2377257" cy="576391"/>
          </a:xfrm>
          <a:prstGeom prst="rect">
            <a:avLst/>
          </a:prstGeom>
        </p:spPr>
        <p:txBody>
          <a:bodyPr anchor="ctr"/>
          <a:lstStyle>
            <a:lvl1pPr>
              <a:defRPr sz="18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Lorem ipsum dolor sit </a:t>
            </a:r>
            <a:r>
              <a:rPr lang="en-US" err="1"/>
              <a:t>amet</a:t>
            </a:r>
            <a:r>
              <a:rPr lang="en-US"/>
              <a:t>, </a:t>
            </a:r>
            <a:r>
              <a:rPr lang="en-US" err="1"/>
              <a:t>consectetur</a:t>
            </a:r>
            <a:endParaRPr lang="en-US"/>
          </a:p>
        </p:txBody>
      </p:sp>
      <p:sp>
        <p:nvSpPr>
          <p:cNvPr id="61" name="Rectangle 60"/>
          <p:cNvSpPr/>
          <p:nvPr/>
        </p:nvSpPr>
        <p:spPr>
          <a:xfrm>
            <a:off x="3302307" y="2559541"/>
            <a:ext cx="2740483" cy="3695210"/>
          </a:xfrm>
          <a:prstGeom prst="rect">
            <a:avLst/>
          </a:prstGeom>
          <a:solidFill>
            <a:srgbClr val="EBECEE"/>
          </a:solidFill>
          <a:ln>
            <a:noFill/>
          </a:ln>
        </p:spPr>
        <p:style>
          <a:lnRef idx="2">
            <a:schemeClr val="accent1">
              <a:shade val="50000"/>
            </a:schemeClr>
          </a:lnRef>
          <a:fillRef idx="1">
            <a:schemeClr val="accent1"/>
          </a:fillRef>
          <a:effectRef idx="0">
            <a:schemeClr val="accent1"/>
          </a:effectRef>
          <a:fontRef idx="minor">
            <a:schemeClr val="lt1"/>
          </a:fontRef>
        </p:style>
        <p:txBody>
          <a:bodyPr lIns="64008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Calibri" charset="0"/>
              <a:ea typeface="Calibri" charset="0"/>
              <a:cs typeface="Calibri" charset="0"/>
            </a:endParaRPr>
          </a:p>
        </p:txBody>
      </p:sp>
      <p:sp>
        <p:nvSpPr>
          <p:cNvPr id="62" name="Rectangle 61"/>
          <p:cNvSpPr/>
          <p:nvPr/>
        </p:nvSpPr>
        <p:spPr>
          <a:xfrm>
            <a:off x="6147415" y="2559541"/>
            <a:ext cx="2740483" cy="3695210"/>
          </a:xfrm>
          <a:prstGeom prst="rect">
            <a:avLst/>
          </a:prstGeom>
          <a:solidFill>
            <a:srgbClr val="EBECEE"/>
          </a:solidFill>
          <a:ln>
            <a:noFill/>
          </a:ln>
        </p:spPr>
        <p:style>
          <a:lnRef idx="2">
            <a:schemeClr val="accent1">
              <a:shade val="50000"/>
            </a:schemeClr>
          </a:lnRef>
          <a:fillRef idx="1">
            <a:schemeClr val="accent1"/>
          </a:fillRef>
          <a:effectRef idx="0">
            <a:schemeClr val="accent1"/>
          </a:effectRef>
          <a:fontRef idx="minor">
            <a:schemeClr val="lt1"/>
          </a:fontRef>
        </p:style>
        <p:txBody>
          <a:bodyPr lIns="64008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Calibri" charset="0"/>
              <a:ea typeface="Calibri" charset="0"/>
              <a:cs typeface="Calibri" charset="0"/>
            </a:endParaRPr>
          </a:p>
        </p:txBody>
      </p:sp>
      <p:sp>
        <p:nvSpPr>
          <p:cNvPr id="63" name="Rectangle 62"/>
          <p:cNvSpPr/>
          <p:nvPr/>
        </p:nvSpPr>
        <p:spPr>
          <a:xfrm>
            <a:off x="8992523" y="2559541"/>
            <a:ext cx="2740483" cy="3695210"/>
          </a:xfrm>
          <a:prstGeom prst="rect">
            <a:avLst/>
          </a:prstGeom>
          <a:solidFill>
            <a:srgbClr val="EBECEE"/>
          </a:solidFill>
          <a:ln>
            <a:noFill/>
          </a:ln>
        </p:spPr>
        <p:style>
          <a:lnRef idx="2">
            <a:schemeClr val="accent1">
              <a:shade val="50000"/>
            </a:schemeClr>
          </a:lnRef>
          <a:fillRef idx="1">
            <a:schemeClr val="accent1"/>
          </a:fillRef>
          <a:effectRef idx="0">
            <a:schemeClr val="accent1"/>
          </a:effectRef>
          <a:fontRef idx="minor">
            <a:schemeClr val="lt1"/>
          </a:fontRef>
        </p:style>
        <p:txBody>
          <a:bodyPr lIns="64008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Calibri" charset="0"/>
              <a:ea typeface="Calibri" charset="0"/>
              <a:cs typeface="Calibri" charset="0"/>
            </a:endParaRPr>
          </a:p>
        </p:txBody>
      </p:sp>
      <p:sp>
        <p:nvSpPr>
          <p:cNvPr id="64" name="Rectangle 63"/>
          <p:cNvSpPr/>
          <p:nvPr/>
        </p:nvSpPr>
        <p:spPr>
          <a:xfrm>
            <a:off x="3302307" y="2559542"/>
            <a:ext cx="2330480" cy="80045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r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eorgia" charset="0"/>
              <a:ea typeface="Georgia" charset="0"/>
              <a:cs typeface="Georgia" charset="0"/>
            </a:endParaRPr>
          </a:p>
        </p:txBody>
      </p:sp>
      <p:sp>
        <p:nvSpPr>
          <p:cNvPr id="65" name="Text Placeholder 5"/>
          <p:cNvSpPr>
            <a:spLocks noGrp="1"/>
          </p:cNvSpPr>
          <p:nvPr>
            <p:ph type="body" sz="quarter" idx="22" hasCustomPrompt="1"/>
          </p:nvPr>
        </p:nvSpPr>
        <p:spPr>
          <a:xfrm>
            <a:off x="3447312" y="3473181"/>
            <a:ext cx="2377257" cy="2572510"/>
          </a:xfrm>
          <a:prstGeom prst="rect">
            <a:avLst/>
          </a:prstGeom>
        </p:spPr>
        <p:txBody>
          <a:bodyPr anchor="t"/>
          <a:lstStyle>
            <a:lvl1pPr>
              <a:defRPr sz="120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a:t>
            </a:r>
            <a:r>
              <a:rPr lang="en-US"/>
              <a:t>.</a:t>
            </a:r>
          </a:p>
        </p:txBody>
      </p:sp>
      <p:sp>
        <p:nvSpPr>
          <p:cNvPr id="66" name="Parallelogram 65"/>
          <p:cNvSpPr/>
          <p:nvPr/>
        </p:nvSpPr>
        <p:spPr>
          <a:xfrm>
            <a:off x="5230181" y="2559542"/>
            <a:ext cx="805212" cy="800456"/>
          </a:xfrm>
          <a:prstGeom prst="parallelogram">
            <a:avLst>
              <a:gd name="adj" fmla="val 49097"/>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67" name="Text Placeholder 5"/>
          <p:cNvSpPr>
            <a:spLocks noGrp="1"/>
          </p:cNvSpPr>
          <p:nvPr>
            <p:ph type="body" sz="quarter" idx="23" hasCustomPrompt="1"/>
          </p:nvPr>
        </p:nvSpPr>
        <p:spPr>
          <a:xfrm>
            <a:off x="3447312" y="2671575"/>
            <a:ext cx="2377257" cy="576391"/>
          </a:xfrm>
          <a:prstGeom prst="rect">
            <a:avLst/>
          </a:prstGeom>
        </p:spPr>
        <p:txBody>
          <a:bodyPr anchor="ctr"/>
          <a:lstStyle>
            <a:lvl1pPr>
              <a:defRPr sz="18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Lorem ipsum dolor sit </a:t>
            </a:r>
            <a:r>
              <a:rPr lang="en-US" err="1"/>
              <a:t>amet</a:t>
            </a:r>
            <a:r>
              <a:rPr lang="en-US"/>
              <a:t>, </a:t>
            </a:r>
            <a:r>
              <a:rPr lang="en-US" err="1"/>
              <a:t>consectetur</a:t>
            </a:r>
            <a:endParaRPr lang="en-US"/>
          </a:p>
        </p:txBody>
      </p:sp>
      <p:sp>
        <p:nvSpPr>
          <p:cNvPr id="68" name="Rectangle 67"/>
          <p:cNvSpPr/>
          <p:nvPr/>
        </p:nvSpPr>
        <p:spPr>
          <a:xfrm>
            <a:off x="6140018" y="2559542"/>
            <a:ext cx="2330480" cy="80045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r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eorgia" charset="0"/>
              <a:ea typeface="Georgia" charset="0"/>
              <a:cs typeface="Georgia" charset="0"/>
            </a:endParaRPr>
          </a:p>
        </p:txBody>
      </p:sp>
      <p:sp>
        <p:nvSpPr>
          <p:cNvPr id="69" name="Text Placeholder 5"/>
          <p:cNvSpPr>
            <a:spLocks noGrp="1"/>
          </p:cNvSpPr>
          <p:nvPr>
            <p:ph type="body" sz="quarter" idx="24" hasCustomPrompt="1"/>
          </p:nvPr>
        </p:nvSpPr>
        <p:spPr>
          <a:xfrm>
            <a:off x="6285023" y="3473181"/>
            <a:ext cx="2377257" cy="2572510"/>
          </a:xfrm>
          <a:prstGeom prst="rect">
            <a:avLst/>
          </a:prstGeom>
        </p:spPr>
        <p:txBody>
          <a:bodyPr anchor="t"/>
          <a:lstStyle>
            <a:lvl1pPr>
              <a:defRPr sz="120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a:t>
            </a:r>
            <a:r>
              <a:rPr lang="en-US"/>
              <a:t>.</a:t>
            </a:r>
          </a:p>
        </p:txBody>
      </p:sp>
      <p:sp>
        <p:nvSpPr>
          <p:cNvPr id="70" name="Parallelogram 69"/>
          <p:cNvSpPr/>
          <p:nvPr/>
        </p:nvSpPr>
        <p:spPr>
          <a:xfrm>
            <a:off x="8067892" y="2559542"/>
            <a:ext cx="805212" cy="800456"/>
          </a:xfrm>
          <a:prstGeom prst="parallelogram">
            <a:avLst>
              <a:gd name="adj" fmla="val 4909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71" name="Text Placeholder 5"/>
          <p:cNvSpPr>
            <a:spLocks noGrp="1"/>
          </p:cNvSpPr>
          <p:nvPr>
            <p:ph type="body" sz="quarter" idx="25" hasCustomPrompt="1"/>
          </p:nvPr>
        </p:nvSpPr>
        <p:spPr>
          <a:xfrm>
            <a:off x="6285023" y="2671575"/>
            <a:ext cx="2377257" cy="576391"/>
          </a:xfrm>
          <a:prstGeom prst="rect">
            <a:avLst/>
          </a:prstGeom>
        </p:spPr>
        <p:txBody>
          <a:bodyPr anchor="ctr"/>
          <a:lstStyle>
            <a:lvl1pPr>
              <a:defRPr sz="18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Lorem ipsum dolor sit </a:t>
            </a:r>
            <a:r>
              <a:rPr lang="en-US" err="1"/>
              <a:t>amet</a:t>
            </a:r>
            <a:r>
              <a:rPr lang="en-US"/>
              <a:t>, </a:t>
            </a:r>
            <a:r>
              <a:rPr lang="en-US" err="1"/>
              <a:t>consectetur</a:t>
            </a:r>
            <a:endParaRPr lang="en-US"/>
          </a:p>
        </p:txBody>
      </p:sp>
      <p:sp>
        <p:nvSpPr>
          <p:cNvPr id="72" name="Rectangle 71"/>
          <p:cNvSpPr/>
          <p:nvPr/>
        </p:nvSpPr>
        <p:spPr>
          <a:xfrm>
            <a:off x="9002048" y="2559542"/>
            <a:ext cx="2330480" cy="80045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r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eorgia" charset="0"/>
              <a:ea typeface="Georgia" charset="0"/>
              <a:cs typeface="Georgia" charset="0"/>
            </a:endParaRPr>
          </a:p>
        </p:txBody>
      </p:sp>
      <p:sp>
        <p:nvSpPr>
          <p:cNvPr id="73" name="Text Placeholder 5"/>
          <p:cNvSpPr>
            <a:spLocks noGrp="1"/>
          </p:cNvSpPr>
          <p:nvPr>
            <p:ph type="body" sz="quarter" idx="26" hasCustomPrompt="1"/>
          </p:nvPr>
        </p:nvSpPr>
        <p:spPr>
          <a:xfrm>
            <a:off x="9147053" y="3473181"/>
            <a:ext cx="2377257" cy="2572510"/>
          </a:xfrm>
          <a:prstGeom prst="rect">
            <a:avLst/>
          </a:prstGeom>
        </p:spPr>
        <p:txBody>
          <a:bodyPr anchor="t"/>
          <a:lstStyle>
            <a:lvl1pPr>
              <a:defRPr sz="120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a:t>
            </a:r>
            <a:r>
              <a:rPr lang="en-US"/>
              <a:t>.</a:t>
            </a:r>
          </a:p>
        </p:txBody>
      </p:sp>
      <p:sp>
        <p:nvSpPr>
          <p:cNvPr id="74" name="Parallelogram 73"/>
          <p:cNvSpPr/>
          <p:nvPr/>
        </p:nvSpPr>
        <p:spPr>
          <a:xfrm>
            <a:off x="10929922" y="2559542"/>
            <a:ext cx="805212" cy="800456"/>
          </a:xfrm>
          <a:prstGeom prst="parallelogram">
            <a:avLst>
              <a:gd name="adj" fmla="val 49097"/>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75" name="Text Placeholder 5"/>
          <p:cNvSpPr>
            <a:spLocks noGrp="1"/>
          </p:cNvSpPr>
          <p:nvPr>
            <p:ph type="body" sz="quarter" idx="27" hasCustomPrompt="1"/>
          </p:nvPr>
        </p:nvSpPr>
        <p:spPr>
          <a:xfrm>
            <a:off x="9147053" y="2671575"/>
            <a:ext cx="2377257" cy="576391"/>
          </a:xfrm>
          <a:prstGeom prst="rect">
            <a:avLst/>
          </a:prstGeom>
        </p:spPr>
        <p:txBody>
          <a:bodyPr anchor="ctr"/>
          <a:lstStyle>
            <a:lvl1pPr>
              <a:defRPr sz="18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Lorem ipsum dolor sit </a:t>
            </a:r>
            <a:r>
              <a:rPr lang="en-US" err="1"/>
              <a:t>amet</a:t>
            </a:r>
            <a:r>
              <a:rPr lang="en-US"/>
              <a:t>, </a:t>
            </a:r>
            <a:r>
              <a:rPr lang="en-US" err="1"/>
              <a:t>consectetur</a:t>
            </a:r>
            <a:endParaRPr lang="en-US"/>
          </a:p>
        </p:txBody>
      </p:sp>
      <p:pic>
        <p:nvPicPr>
          <p:cNvPr id="29"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894219" y="6463445"/>
            <a:ext cx="838200" cy="308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32817105"/>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p:cSld name="Content Placeholder for 5">
    <p:spTree>
      <p:nvGrpSpPr>
        <p:cNvPr id="1" name=""/>
        <p:cNvGrpSpPr/>
        <p:nvPr/>
      </p:nvGrpSpPr>
      <p:grpSpPr>
        <a:xfrm>
          <a:off x="0" y="0"/>
          <a:ext cx="0" cy="0"/>
          <a:chOff x="0" y="0"/>
          <a:chExt cx="0" cy="0"/>
        </a:xfrm>
      </p:grpSpPr>
      <p:sp>
        <p:nvSpPr>
          <p:cNvPr id="14" name="Text Placeholder 22"/>
          <p:cNvSpPr>
            <a:spLocks noGrp="1"/>
          </p:cNvSpPr>
          <p:nvPr>
            <p:ph type="body" sz="quarter" idx="11" hasCustomPrompt="1"/>
          </p:nvPr>
        </p:nvSpPr>
        <p:spPr>
          <a:xfrm>
            <a:off x="460744" y="471715"/>
            <a:ext cx="7235456" cy="533400"/>
          </a:xfrm>
          <a:prstGeom prst="rect">
            <a:avLst/>
          </a:prstGeom>
        </p:spPr>
        <p:txBody>
          <a:bodyPr lIns="0" anchor="ctr"/>
          <a:lstStyle>
            <a:lvl1pPr>
              <a:defRPr sz="3000" baseline="0">
                <a:solidFill>
                  <a:srgbClr val="063161"/>
                </a:solidFill>
                <a:latin typeface="Georgia" panose="02040502050405020303" pitchFamily="18" charset="0"/>
              </a:defRPr>
            </a:lvl1pPr>
          </a:lstStyle>
          <a:p>
            <a:pPr lvl="0"/>
            <a:r>
              <a:rPr lang="en-IN"/>
              <a:t>Content slide title goes here</a:t>
            </a:r>
            <a:endParaRPr lang="en-US"/>
          </a:p>
        </p:txBody>
      </p:sp>
      <p:sp>
        <p:nvSpPr>
          <p:cNvPr id="15" name="Text Placeholder 22"/>
          <p:cNvSpPr>
            <a:spLocks noGrp="1"/>
          </p:cNvSpPr>
          <p:nvPr>
            <p:ph type="body" sz="quarter" idx="12" hasCustomPrompt="1"/>
          </p:nvPr>
        </p:nvSpPr>
        <p:spPr>
          <a:xfrm>
            <a:off x="460744" y="976087"/>
            <a:ext cx="9673856" cy="533400"/>
          </a:xfrm>
          <a:prstGeom prst="rect">
            <a:avLst/>
          </a:prstGeom>
        </p:spPr>
        <p:txBody>
          <a:bodyPr lIns="0" anchor="ctr"/>
          <a:lstStyle>
            <a:lvl1pPr>
              <a:defRPr sz="2200">
                <a:solidFill>
                  <a:srgbClr val="063161"/>
                </a:solidFill>
                <a:latin typeface="Georgia" panose="02040502050405020303" pitchFamily="18" charset="0"/>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endParaRPr lang="en-US"/>
          </a:p>
        </p:txBody>
      </p:sp>
      <p:sp>
        <p:nvSpPr>
          <p:cNvPr id="16" name="Slide Number Placeholder 5"/>
          <p:cNvSpPr txBox="1">
            <a:spLocks/>
          </p:cNvSpPr>
          <p:nvPr/>
        </p:nvSpPr>
        <p:spPr>
          <a:xfrm>
            <a:off x="464594" y="6546567"/>
            <a:ext cx="682256" cy="215444"/>
          </a:xfrm>
          <a:prstGeom prst="rect">
            <a:avLst/>
          </a:prstGeom>
        </p:spPr>
        <p:txBody>
          <a:bodyPr lIns="0" tIns="0" rIns="0" bIns="0" anchor="ctr">
            <a:noAutofit/>
          </a:bodyPr>
          <a:lstStyle>
            <a:defPPr>
              <a:defRPr lang="en-US"/>
            </a:defPPr>
            <a:lvl1pPr marL="0" algn="l" defTabSz="914400" rtl="0" eaLnBrk="1" latinLnBrk="0" hangingPunct="1">
              <a:defRPr sz="800" kern="1200">
                <a:solidFill>
                  <a:srgbClr val="053061"/>
                </a:solidFill>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A285110E-A93C-E24B-BA01-8EFF0EF70079}" type="slidenum">
              <a:rPr kumimoji="0" lang="en-US" sz="800" b="1" i="0" u="none" strike="noStrike" kern="1200" cap="none" spc="0" normalizeH="0" baseline="0" noProof="0" smtClean="0">
                <a:ln>
                  <a:noFill/>
                </a:ln>
                <a:solidFill>
                  <a:srgbClr val="073262"/>
                </a:solidFill>
                <a:effectLst/>
                <a:uLnTx/>
                <a:uFillTx/>
                <a:latin typeface="Georgia"/>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800" b="1" i="0" u="none" strike="noStrike" kern="1200" cap="none" spc="0" normalizeH="0" baseline="0" noProof="0">
              <a:ln>
                <a:noFill/>
              </a:ln>
              <a:solidFill>
                <a:srgbClr val="073262"/>
              </a:solidFill>
              <a:effectLst/>
              <a:uLnTx/>
              <a:uFillTx/>
              <a:latin typeface="Georgia"/>
            </a:endParaRPr>
          </a:p>
        </p:txBody>
      </p:sp>
      <p:sp>
        <p:nvSpPr>
          <p:cNvPr id="17" name="TextBox 16"/>
          <p:cNvSpPr txBox="1"/>
          <p:nvPr/>
        </p:nvSpPr>
        <p:spPr>
          <a:xfrm>
            <a:off x="805722" y="6546567"/>
            <a:ext cx="2361408" cy="215444"/>
          </a:xfrm>
          <a:prstGeom prst="rect">
            <a:avLst/>
          </a:prstGeom>
          <a:noFill/>
        </p:spPr>
        <p:txBody>
          <a:bodyPr wrap="square" lIns="0" tIns="0" rIns="0" b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73262"/>
                </a:solidFill>
                <a:effectLst/>
                <a:uLnTx/>
                <a:uFillTx/>
                <a:latin typeface="Georgia"/>
                <a:ea typeface="Georgia" charset="0"/>
                <a:cs typeface="Georgia" charset="0"/>
              </a:rPr>
              <a:t>© 2019 Copyright Genpact. All Rights Reserved.</a:t>
            </a:r>
          </a:p>
        </p:txBody>
      </p:sp>
      <p:grpSp>
        <p:nvGrpSpPr>
          <p:cNvPr id="2" name="Group 1"/>
          <p:cNvGrpSpPr/>
          <p:nvPr/>
        </p:nvGrpSpPr>
        <p:grpSpPr>
          <a:xfrm>
            <a:off x="457201" y="3656214"/>
            <a:ext cx="11275805" cy="800456"/>
            <a:chOff x="457201" y="2058786"/>
            <a:chExt cx="11275805" cy="1233639"/>
          </a:xfrm>
        </p:grpSpPr>
        <p:sp>
          <p:nvSpPr>
            <p:cNvPr id="24" name="Rectangle 23"/>
            <p:cNvSpPr/>
            <p:nvPr userDrawn="1"/>
          </p:nvSpPr>
          <p:spPr>
            <a:xfrm>
              <a:off x="4097868" y="2058786"/>
              <a:ext cx="7635138" cy="1233639"/>
            </a:xfrm>
            <a:prstGeom prst="rect">
              <a:avLst/>
            </a:prstGeom>
            <a:solidFill>
              <a:srgbClr val="EBECEE"/>
            </a:solidFill>
            <a:ln>
              <a:noFill/>
            </a:ln>
          </p:spPr>
          <p:style>
            <a:lnRef idx="2">
              <a:schemeClr val="accent1">
                <a:shade val="50000"/>
              </a:schemeClr>
            </a:lnRef>
            <a:fillRef idx="1">
              <a:schemeClr val="accent1"/>
            </a:fillRef>
            <a:effectRef idx="0">
              <a:schemeClr val="accent1"/>
            </a:effectRef>
            <a:fontRef idx="minor">
              <a:schemeClr val="lt1"/>
            </a:fontRef>
          </p:style>
          <p:txBody>
            <a:bodyPr lIns="64008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Calibri" charset="0"/>
                <a:ea typeface="Calibri" charset="0"/>
                <a:cs typeface="Calibri" charset="0"/>
              </a:endParaRPr>
            </a:p>
          </p:txBody>
        </p:sp>
        <p:sp>
          <p:nvSpPr>
            <p:cNvPr id="25" name="Parallelogram 24"/>
            <p:cNvSpPr/>
            <p:nvPr userDrawn="1"/>
          </p:nvSpPr>
          <p:spPr>
            <a:xfrm>
              <a:off x="3617383" y="2058786"/>
              <a:ext cx="960968" cy="1233639"/>
            </a:xfrm>
            <a:prstGeom prst="parallelogram">
              <a:avLst>
                <a:gd name="adj" fmla="val 4909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26" name="Rectangle 25"/>
            <p:cNvSpPr/>
            <p:nvPr userDrawn="1"/>
          </p:nvSpPr>
          <p:spPr>
            <a:xfrm>
              <a:off x="1066800" y="2058786"/>
              <a:ext cx="3031067" cy="12336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r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eorgia" charset="0"/>
                <a:ea typeface="Georgia" charset="0"/>
                <a:cs typeface="Georgia" charset="0"/>
              </a:endParaRPr>
            </a:p>
          </p:txBody>
        </p:sp>
        <p:sp>
          <p:nvSpPr>
            <p:cNvPr id="27" name="Rectangle 26"/>
            <p:cNvSpPr/>
            <p:nvPr userDrawn="1"/>
          </p:nvSpPr>
          <p:spPr>
            <a:xfrm>
              <a:off x="457201" y="2058786"/>
              <a:ext cx="609599" cy="12336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5000" b="0" i="0" u="none" strike="noStrike" kern="1200" cap="none" spc="0" normalizeH="0" baseline="0" noProof="0">
                <a:ln>
                  <a:noFill/>
                </a:ln>
                <a:solidFill>
                  <a:srgbClr val="FFFFFF"/>
                </a:solidFill>
                <a:effectLst/>
                <a:uLnTx/>
                <a:uFillTx/>
                <a:latin typeface="Calibri" charset="0"/>
                <a:ea typeface="Calibri" charset="0"/>
                <a:cs typeface="Calibri" charset="0"/>
              </a:endParaRPr>
            </a:p>
          </p:txBody>
        </p:sp>
      </p:grpSp>
      <p:grpSp>
        <p:nvGrpSpPr>
          <p:cNvPr id="3" name="Group 2"/>
          <p:cNvGrpSpPr/>
          <p:nvPr/>
        </p:nvGrpSpPr>
        <p:grpSpPr>
          <a:xfrm>
            <a:off x="457201" y="1943006"/>
            <a:ext cx="11275805" cy="800456"/>
            <a:chOff x="457201" y="3486665"/>
            <a:chExt cx="11275805" cy="1233639"/>
          </a:xfrm>
        </p:grpSpPr>
        <p:sp>
          <p:nvSpPr>
            <p:cNvPr id="28" name="Rectangle 27"/>
            <p:cNvSpPr/>
            <p:nvPr userDrawn="1"/>
          </p:nvSpPr>
          <p:spPr>
            <a:xfrm>
              <a:off x="4097868" y="3486665"/>
              <a:ext cx="7635138" cy="1233639"/>
            </a:xfrm>
            <a:prstGeom prst="rect">
              <a:avLst/>
            </a:prstGeom>
            <a:solidFill>
              <a:srgbClr val="EBECEE"/>
            </a:solidFill>
            <a:ln>
              <a:noFill/>
            </a:ln>
          </p:spPr>
          <p:style>
            <a:lnRef idx="2">
              <a:schemeClr val="accent1">
                <a:shade val="50000"/>
              </a:schemeClr>
            </a:lnRef>
            <a:fillRef idx="1">
              <a:schemeClr val="accent1"/>
            </a:fillRef>
            <a:effectRef idx="0">
              <a:schemeClr val="accent1"/>
            </a:effectRef>
            <a:fontRef idx="minor">
              <a:schemeClr val="lt1"/>
            </a:fontRef>
          </p:style>
          <p:txBody>
            <a:bodyPr lIns="64008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Calibri" charset="0"/>
                <a:ea typeface="Calibri" charset="0"/>
                <a:cs typeface="Calibri" charset="0"/>
              </a:endParaRPr>
            </a:p>
          </p:txBody>
        </p:sp>
        <p:sp>
          <p:nvSpPr>
            <p:cNvPr id="29" name="Parallelogram 28"/>
            <p:cNvSpPr/>
            <p:nvPr userDrawn="1"/>
          </p:nvSpPr>
          <p:spPr>
            <a:xfrm>
              <a:off x="3617383" y="3486665"/>
              <a:ext cx="960968" cy="1233639"/>
            </a:xfrm>
            <a:prstGeom prst="parallelogram">
              <a:avLst>
                <a:gd name="adj" fmla="val 49097"/>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30" name="Rectangle 29"/>
            <p:cNvSpPr/>
            <p:nvPr userDrawn="1"/>
          </p:nvSpPr>
          <p:spPr>
            <a:xfrm>
              <a:off x="1066800" y="3486665"/>
              <a:ext cx="3031067" cy="123363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r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eorgia" charset="0"/>
                <a:ea typeface="Georgia" charset="0"/>
                <a:cs typeface="Georgia" charset="0"/>
              </a:endParaRPr>
            </a:p>
          </p:txBody>
        </p:sp>
        <p:sp>
          <p:nvSpPr>
            <p:cNvPr id="31" name="Rectangle 30"/>
            <p:cNvSpPr/>
            <p:nvPr userDrawn="1"/>
          </p:nvSpPr>
          <p:spPr>
            <a:xfrm>
              <a:off x="457201" y="3486665"/>
              <a:ext cx="609599" cy="123363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5000" b="0" i="0" u="none" strike="noStrike" kern="1200" cap="none" spc="0" normalizeH="0" baseline="0" noProof="0">
                <a:ln>
                  <a:noFill/>
                </a:ln>
                <a:solidFill>
                  <a:srgbClr val="FFFFFF"/>
                </a:solidFill>
                <a:effectLst/>
                <a:uLnTx/>
                <a:uFillTx/>
                <a:latin typeface="Calibri" charset="0"/>
                <a:ea typeface="Calibri" charset="0"/>
                <a:cs typeface="Calibri" charset="0"/>
              </a:endParaRPr>
            </a:p>
          </p:txBody>
        </p:sp>
      </p:grpSp>
      <p:grpSp>
        <p:nvGrpSpPr>
          <p:cNvPr id="5" name="Group 4"/>
          <p:cNvGrpSpPr/>
          <p:nvPr/>
        </p:nvGrpSpPr>
        <p:grpSpPr>
          <a:xfrm>
            <a:off x="457201" y="2799610"/>
            <a:ext cx="11275805" cy="800456"/>
            <a:chOff x="457201" y="4914544"/>
            <a:chExt cx="11275805" cy="1233639"/>
          </a:xfrm>
        </p:grpSpPr>
        <p:sp>
          <p:nvSpPr>
            <p:cNvPr id="32" name="Rectangle 31"/>
            <p:cNvSpPr/>
            <p:nvPr userDrawn="1"/>
          </p:nvSpPr>
          <p:spPr>
            <a:xfrm>
              <a:off x="4097868" y="4914544"/>
              <a:ext cx="7635138" cy="1233639"/>
            </a:xfrm>
            <a:prstGeom prst="rect">
              <a:avLst/>
            </a:prstGeom>
            <a:solidFill>
              <a:srgbClr val="EBECEE"/>
            </a:solidFill>
            <a:ln>
              <a:noFill/>
            </a:ln>
          </p:spPr>
          <p:style>
            <a:lnRef idx="2">
              <a:schemeClr val="accent1">
                <a:shade val="50000"/>
              </a:schemeClr>
            </a:lnRef>
            <a:fillRef idx="1">
              <a:schemeClr val="accent1"/>
            </a:fillRef>
            <a:effectRef idx="0">
              <a:schemeClr val="accent1"/>
            </a:effectRef>
            <a:fontRef idx="minor">
              <a:schemeClr val="lt1"/>
            </a:fontRef>
          </p:style>
          <p:txBody>
            <a:bodyPr lIns="64008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Calibri" charset="0"/>
                <a:ea typeface="Calibri" charset="0"/>
                <a:cs typeface="Calibri" charset="0"/>
              </a:endParaRPr>
            </a:p>
          </p:txBody>
        </p:sp>
        <p:sp>
          <p:nvSpPr>
            <p:cNvPr id="33" name="Parallelogram 32"/>
            <p:cNvSpPr/>
            <p:nvPr userDrawn="1"/>
          </p:nvSpPr>
          <p:spPr>
            <a:xfrm>
              <a:off x="3617383" y="4914544"/>
              <a:ext cx="960968" cy="1233639"/>
            </a:xfrm>
            <a:prstGeom prst="parallelogram">
              <a:avLst>
                <a:gd name="adj" fmla="val 49097"/>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34" name="Rectangle 33"/>
            <p:cNvSpPr/>
            <p:nvPr userDrawn="1"/>
          </p:nvSpPr>
          <p:spPr>
            <a:xfrm>
              <a:off x="1066800" y="4914544"/>
              <a:ext cx="3031067" cy="1233639"/>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r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eorgia" charset="0"/>
                <a:ea typeface="Georgia" charset="0"/>
                <a:cs typeface="Georgia" charset="0"/>
              </a:endParaRPr>
            </a:p>
          </p:txBody>
        </p:sp>
        <p:sp>
          <p:nvSpPr>
            <p:cNvPr id="35" name="Rectangle 34"/>
            <p:cNvSpPr/>
            <p:nvPr userDrawn="1"/>
          </p:nvSpPr>
          <p:spPr>
            <a:xfrm>
              <a:off x="457201" y="4914544"/>
              <a:ext cx="609599" cy="1233639"/>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5000" b="0" i="0" u="none" strike="noStrike" kern="1200" cap="none" spc="0" normalizeH="0" baseline="0" noProof="0">
                <a:ln>
                  <a:noFill/>
                </a:ln>
                <a:solidFill>
                  <a:srgbClr val="FFFFFF"/>
                </a:solidFill>
                <a:effectLst/>
                <a:uLnTx/>
                <a:uFillTx/>
                <a:latin typeface="Calibri" charset="0"/>
                <a:ea typeface="Calibri" charset="0"/>
                <a:cs typeface="Calibri" charset="0"/>
              </a:endParaRPr>
            </a:p>
          </p:txBody>
        </p:sp>
      </p:grpSp>
      <p:grpSp>
        <p:nvGrpSpPr>
          <p:cNvPr id="44" name="Group 43"/>
          <p:cNvGrpSpPr/>
          <p:nvPr/>
        </p:nvGrpSpPr>
        <p:grpSpPr>
          <a:xfrm>
            <a:off x="457201" y="4512818"/>
            <a:ext cx="11275805" cy="800456"/>
            <a:chOff x="457201" y="3486665"/>
            <a:chExt cx="11275805" cy="1233639"/>
          </a:xfrm>
        </p:grpSpPr>
        <p:sp>
          <p:nvSpPr>
            <p:cNvPr id="45" name="Rectangle 44"/>
            <p:cNvSpPr/>
            <p:nvPr userDrawn="1"/>
          </p:nvSpPr>
          <p:spPr>
            <a:xfrm>
              <a:off x="4097868" y="3486665"/>
              <a:ext cx="7635138" cy="1233639"/>
            </a:xfrm>
            <a:prstGeom prst="rect">
              <a:avLst/>
            </a:prstGeom>
            <a:solidFill>
              <a:srgbClr val="EBECEE"/>
            </a:solidFill>
            <a:ln>
              <a:noFill/>
            </a:ln>
          </p:spPr>
          <p:style>
            <a:lnRef idx="2">
              <a:schemeClr val="accent1">
                <a:shade val="50000"/>
              </a:schemeClr>
            </a:lnRef>
            <a:fillRef idx="1">
              <a:schemeClr val="accent1"/>
            </a:fillRef>
            <a:effectRef idx="0">
              <a:schemeClr val="accent1"/>
            </a:effectRef>
            <a:fontRef idx="minor">
              <a:schemeClr val="lt1"/>
            </a:fontRef>
          </p:style>
          <p:txBody>
            <a:bodyPr lIns="64008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Calibri" charset="0"/>
                <a:ea typeface="Calibri" charset="0"/>
                <a:cs typeface="Calibri" charset="0"/>
              </a:endParaRPr>
            </a:p>
          </p:txBody>
        </p:sp>
        <p:sp>
          <p:nvSpPr>
            <p:cNvPr id="46" name="Parallelogram 45"/>
            <p:cNvSpPr/>
            <p:nvPr userDrawn="1"/>
          </p:nvSpPr>
          <p:spPr>
            <a:xfrm>
              <a:off x="3617383" y="3486665"/>
              <a:ext cx="960968" cy="1233639"/>
            </a:xfrm>
            <a:prstGeom prst="parallelogram">
              <a:avLst>
                <a:gd name="adj" fmla="val 49097"/>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47" name="Rectangle 46"/>
            <p:cNvSpPr/>
            <p:nvPr userDrawn="1"/>
          </p:nvSpPr>
          <p:spPr>
            <a:xfrm>
              <a:off x="1066800" y="3486665"/>
              <a:ext cx="3031067" cy="123363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r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eorgia" charset="0"/>
                <a:ea typeface="Georgia" charset="0"/>
                <a:cs typeface="Georgia" charset="0"/>
              </a:endParaRPr>
            </a:p>
          </p:txBody>
        </p:sp>
        <p:sp>
          <p:nvSpPr>
            <p:cNvPr id="48" name="Rectangle 47"/>
            <p:cNvSpPr/>
            <p:nvPr userDrawn="1"/>
          </p:nvSpPr>
          <p:spPr>
            <a:xfrm>
              <a:off x="457201" y="3486665"/>
              <a:ext cx="609599" cy="123363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5000" b="0" i="0" u="none" strike="noStrike" kern="1200" cap="none" spc="0" normalizeH="0" baseline="0" noProof="0">
                <a:ln>
                  <a:noFill/>
                </a:ln>
                <a:solidFill>
                  <a:srgbClr val="FFFFFF"/>
                </a:solidFill>
                <a:effectLst/>
                <a:uLnTx/>
                <a:uFillTx/>
                <a:latin typeface="Calibri" charset="0"/>
                <a:ea typeface="Calibri" charset="0"/>
                <a:cs typeface="Calibri" charset="0"/>
              </a:endParaRPr>
            </a:p>
          </p:txBody>
        </p:sp>
      </p:grpSp>
      <p:grpSp>
        <p:nvGrpSpPr>
          <p:cNvPr id="49" name="Group 48"/>
          <p:cNvGrpSpPr/>
          <p:nvPr/>
        </p:nvGrpSpPr>
        <p:grpSpPr>
          <a:xfrm>
            <a:off x="457201" y="5369423"/>
            <a:ext cx="11275805" cy="800456"/>
            <a:chOff x="457201" y="4914544"/>
            <a:chExt cx="11275805" cy="1233639"/>
          </a:xfrm>
        </p:grpSpPr>
        <p:sp>
          <p:nvSpPr>
            <p:cNvPr id="50" name="Rectangle 49"/>
            <p:cNvSpPr/>
            <p:nvPr userDrawn="1"/>
          </p:nvSpPr>
          <p:spPr>
            <a:xfrm>
              <a:off x="4097868" y="4914544"/>
              <a:ext cx="7635138" cy="1233639"/>
            </a:xfrm>
            <a:prstGeom prst="rect">
              <a:avLst/>
            </a:prstGeom>
            <a:solidFill>
              <a:srgbClr val="EBECEE"/>
            </a:solidFill>
            <a:ln>
              <a:noFill/>
            </a:ln>
          </p:spPr>
          <p:style>
            <a:lnRef idx="2">
              <a:schemeClr val="accent1">
                <a:shade val="50000"/>
              </a:schemeClr>
            </a:lnRef>
            <a:fillRef idx="1">
              <a:schemeClr val="accent1"/>
            </a:fillRef>
            <a:effectRef idx="0">
              <a:schemeClr val="accent1"/>
            </a:effectRef>
            <a:fontRef idx="minor">
              <a:schemeClr val="lt1"/>
            </a:fontRef>
          </p:style>
          <p:txBody>
            <a:bodyPr lIns="64008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Calibri" charset="0"/>
                <a:ea typeface="Calibri" charset="0"/>
                <a:cs typeface="Calibri" charset="0"/>
              </a:endParaRPr>
            </a:p>
          </p:txBody>
        </p:sp>
        <p:sp>
          <p:nvSpPr>
            <p:cNvPr id="51" name="Parallelogram 50"/>
            <p:cNvSpPr/>
            <p:nvPr userDrawn="1"/>
          </p:nvSpPr>
          <p:spPr>
            <a:xfrm>
              <a:off x="3617383" y="4914544"/>
              <a:ext cx="960968" cy="1233639"/>
            </a:xfrm>
            <a:prstGeom prst="parallelogram">
              <a:avLst>
                <a:gd name="adj" fmla="val 49097"/>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52" name="Rectangle 51"/>
            <p:cNvSpPr/>
            <p:nvPr userDrawn="1"/>
          </p:nvSpPr>
          <p:spPr>
            <a:xfrm>
              <a:off x="1066800" y="4914544"/>
              <a:ext cx="3031067" cy="1233639"/>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r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eorgia" charset="0"/>
                <a:ea typeface="Georgia" charset="0"/>
                <a:cs typeface="Georgia" charset="0"/>
              </a:endParaRPr>
            </a:p>
          </p:txBody>
        </p:sp>
        <p:sp>
          <p:nvSpPr>
            <p:cNvPr id="53" name="Rectangle 52"/>
            <p:cNvSpPr/>
            <p:nvPr userDrawn="1"/>
          </p:nvSpPr>
          <p:spPr>
            <a:xfrm>
              <a:off x="457201" y="4914544"/>
              <a:ext cx="609599" cy="1233639"/>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5000" b="0" i="0" u="none" strike="noStrike" kern="1200" cap="none" spc="0" normalizeH="0" baseline="0" noProof="0">
                <a:ln>
                  <a:noFill/>
                </a:ln>
                <a:solidFill>
                  <a:srgbClr val="FFFFFF"/>
                </a:solidFill>
                <a:effectLst/>
                <a:uLnTx/>
                <a:uFillTx/>
                <a:latin typeface="Calibri" charset="0"/>
                <a:ea typeface="Calibri" charset="0"/>
                <a:cs typeface="Calibri" charset="0"/>
              </a:endParaRPr>
            </a:p>
          </p:txBody>
        </p:sp>
      </p:grpSp>
      <p:sp>
        <p:nvSpPr>
          <p:cNvPr id="54" name="Text Placeholder 3"/>
          <p:cNvSpPr>
            <a:spLocks noGrp="1"/>
          </p:cNvSpPr>
          <p:nvPr>
            <p:ph type="body" sz="quarter" idx="13" hasCustomPrompt="1"/>
          </p:nvPr>
        </p:nvSpPr>
        <p:spPr>
          <a:xfrm>
            <a:off x="457200" y="2019554"/>
            <a:ext cx="619763" cy="571440"/>
          </a:xfrm>
          <a:prstGeom prst="rect">
            <a:avLst/>
          </a:prstGeom>
        </p:spPr>
        <p:txBody>
          <a:bodyPr anchor="ctr"/>
          <a:lstStyle>
            <a:lvl1pPr algn="ctr">
              <a:defRPr sz="5400">
                <a:solidFill>
                  <a:schemeClr val="bg1"/>
                </a:solidFill>
              </a:defRPr>
            </a:lvl1pPr>
          </a:lstStyle>
          <a:p>
            <a:pPr lvl="0"/>
            <a:r>
              <a:rPr lang="en-US"/>
              <a:t>1</a:t>
            </a:r>
            <a:endParaRPr lang="en-IN"/>
          </a:p>
        </p:txBody>
      </p:sp>
      <p:sp>
        <p:nvSpPr>
          <p:cNvPr id="55" name="Text Placeholder 5"/>
          <p:cNvSpPr>
            <a:spLocks noGrp="1"/>
          </p:cNvSpPr>
          <p:nvPr>
            <p:ph type="body" sz="quarter" idx="18" hasCustomPrompt="1"/>
          </p:nvPr>
        </p:nvSpPr>
        <p:spPr>
          <a:xfrm>
            <a:off x="1219200" y="2055039"/>
            <a:ext cx="3200400" cy="576391"/>
          </a:xfrm>
          <a:prstGeom prst="rect">
            <a:avLst/>
          </a:prstGeom>
        </p:spPr>
        <p:txBody>
          <a:bodyPr anchor="ctr"/>
          <a:lstStyle>
            <a:lvl1pP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endParaRPr lang="en-US"/>
          </a:p>
        </p:txBody>
      </p:sp>
      <p:sp>
        <p:nvSpPr>
          <p:cNvPr id="56" name="Text Placeholder 5"/>
          <p:cNvSpPr>
            <a:spLocks noGrp="1"/>
          </p:cNvSpPr>
          <p:nvPr>
            <p:ph type="body" sz="quarter" idx="21" hasCustomPrompt="1"/>
          </p:nvPr>
        </p:nvSpPr>
        <p:spPr>
          <a:xfrm>
            <a:off x="4796526" y="2055039"/>
            <a:ext cx="6709673" cy="576391"/>
          </a:xfrm>
          <a:prstGeom prst="rect">
            <a:avLst/>
          </a:prstGeom>
        </p:spPr>
        <p:txBody>
          <a:bodyPr anchor="ctr"/>
          <a:lstStyle>
            <a:lvl1pPr>
              <a:defRPr sz="140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 </a:t>
            </a:r>
            <a:r>
              <a:rPr lang="en-US" err="1"/>
              <a:t>Ut</a:t>
            </a:r>
            <a:r>
              <a:rPr lang="en-US"/>
              <a:t> </a:t>
            </a:r>
            <a:r>
              <a:rPr lang="en-US" err="1"/>
              <a:t>enim</a:t>
            </a:r>
            <a:r>
              <a:rPr lang="en-US"/>
              <a:t> ad minim </a:t>
            </a:r>
            <a:r>
              <a:rPr lang="en-US" err="1"/>
              <a:t>veniam</a:t>
            </a:r>
            <a:endParaRPr lang="en-US"/>
          </a:p>
        </p:txBody>
      </p:sp>
      <p:sp>
        <p:nvSpPr>
          <p:cNvPr id="57" name="Text Placeholder 3"/>
          <p:cNvSpPr>
            <a:spLocks noGrp="1"/>
          </p:cNvSpPr>
          <p:nvPr>
            <p:ph type="body" sz="quarter" idx="22" hasCustomPrompt="1"/>
          </p:nvPr>
        </p:nvSpPr>
        <p:spPr>
          <a:xfrm>
            <a:off x="457200" y="2856546"/>
            <a:ext cx="619763" cy="571440"/>
          </a:xfrm>
          <a:prstGeom prst="rect">
            <a:avLst/>
          </a:prstGeom>
        </p:spPr>
        <p:txBody>
          <a:bodyPr anchor="ctr"/>
          <a:lstStyle>
            <a:lvl1pPr algn="ctr">
              <a:defRPr sz="5400">
                <a:solidFill>
                  <a:schemeClr val="bg1"/>
                </a:solidFill>
              </a:defRPr>
            </a:lvl1pPr>
          </a:lstStyle>
          <a:p>
            <a:pPr lvl="0"/>
            <a:r>
              <a:rPr lang="en-US"/>
              <a:t>2</a:t>
            </a:r>
            <a:endParaRPr lang="en-IN"/>
          </a:p>
        </p:txBody>
      </p:sp>
      <p:sp>
        <p:nvSpPr>
          <p:cNvPr id="58" name="Text Placeholder 5"/>
          <p:cNvSpPr>
            <a:spLocks noGrp="1"/>
          </p:cNvSpPr>
          <p:nvPr>
            <p:ph type="body" sz="quarter" idx="23" hasCustomPrompt="1"/>
          </p:nvPr>
        </p:nvSpPr>
        <p:spPr>
          <a:xfrm>
            <a:off x="1219200" y="2919038"/>
            <a:ext cx="3200400" cy="576391"/>
          </a:xfrm>
          <a:prstGeom prst="rect">
            <a:avLst/>
          </a:prstGeom>
        </p:spPr>
        <p:txBody>
          <a:bodyPr anchor="ctr"/>
          <a:lstStyle>
            <a:lvl1pP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endParaRPr lang="en-US"/>
          </a:p>
        </p:txBody>
      </p:sp>
      <p:sp>
        <p:nvSpPr>
          <p:cNvPr id="59" name="Text Placeholder 5"/>
          <p:cNvSpPr>
            <a:spLocks noGrp="1"/>
          </p:cNvSpPr>
          <p:nvPr>
            <p:ph type="body" sz="quarter" idx="24" hasCustomPrompt="1"/>
          </p:nvPr>
        </p:nvSpPr>
        <p:spPr>
          <a:xfrm>
            <a:off x="4796526" y="2919038"/>
            <a:ext cx="6709673" cy="576391"/>
          </a:xfrm>
          <a:prstGeom prst="rect">
            <a:avLst/>
          </a:prstGeom>
        </p:spPr>
        <p:txBody>
          <a:bodyPr anchor="ctr"/>
          <a:lstStyle>
            <a:lvl1pPr>
              <a:defRPr sz="140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 </a:t>
            </a:r>
            <a:r>
              <a:rPr lang="en-US" err="1"/>
              <a:t>Ut</a:t>
            </a:r>
            <a:r>
              <a:rPr lang="en-US"/>
              <a:t> </a:t>
            </a:r>
            <a:r>
              <a:rPr lang="en-US" err="1"/>
              <a:t>enim</a:t>
            </a:r>
            <a:r>
              <a:rPr lang="en-US"/>
              <a:t> ad minim </a:t>
            </a:r>
            <a:r>
              <a:rPr lang="en-US" err="1"/>
              <a:t>veniam</a:t>
            </a:r>
            <a:endParaRPr lang="en-US"/>
          </a:p>
        </p:txBody>
      </p:sp>
      <p:sp>
        <p:nvSpPr>
          <p:cNvPr id="60" name="Text Placeholder 3"/>
          <p:cNvSpPr>
            <a:spLocks noGrp="1"/>
          </p:cNvSpPr>
          <p:nvPr>
            <p:ph type="body" sz="quarter" idx="25" hasCustomPrompt="1"/>
          </p:nvPr>
        </p:nvSpPr>
        <p:spPr>
          <a:xfrm>
            <a:off x="457200" y="3671005"/>
            <a:ext cx="619763" cy="571440"/>
          </a:xfrm>
          <a:prstGeom prst="rect">
            <a:avLst/>
          </a:prstGeom>
        </p:spPr>
        <p:txBody>
          <a:bodyPr anchor="ctr"/>
          <a:lstStyle>
            <a:lvl1pPr algn="ctr">
              <a:defRPr sz="5400">
                <a:solidFill>
                  <a:schemeClr val="bg1"/>
                </a:solidFill>
              </a:defRPr>
            </a:lvl1pPr>
          </a:lstStyle>
          <a:p>
            <a:pPr lvl="0"/>
            <a:r>
              <a:rPr lang="en-US"/>
              <a:t>3</a:t>
            </a:r>
            <a:endParaRPr lang="en-IN"/>
          </a:p>
        </p:txBody>
      </p:sp>
      <p:sp>
        <p:nvSpPr>
          <p:cNvPr id="61" name="Text Placeholder 5"/>
          <p:cNvSpPr>
            <a:spLocks noGrp="1"/>
          </p:cNvSpPr>
          <p:nvPr>
            <p:ph type="body" sz="quarter" idx="26" hasCustomPrompt="1"/>
          </p:nvPr>
        </p:nvSpPr>
        <p:spPr>
          <a:xfrm>
            <a:off x="1219200" y="3775642"/>
            <a:ext cx="3200400" cy="576391"/>
          </a:xfrm>
          <a:prstGeom prst="rect">
            <a:avLst/>
          </a:prstGeom>
        </p:spPr>
        <p:txBody>
          <a:bodyPr anchor="ctr"/>
          <a:lstStyle>
            <a:lvl1pP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endParaRPr lang="en-US"/>
          </a:p>
        </p:txBody>
      </p:sp>
      <p:sp>
        <p:nvSpPr>
          <p:cNvPr id="62" name="Text Placeholder 5"/>
          <p:cNvSpPr>
            <a:spLocks noGrp="1"/>
          </p:cNvSpPr>
          <p:nvPr>
            <p:ph type="body" sz="quarter" idx="27" hasCustomPrompt="1"/>
          </p:nvPr>
        </p:nvSpPr>
        <p:spPr>
          <a:xfrm>
            <a:off x="4796526" y="3775642"/>
            <a:ext cx="6709673" cy="576391"/>
          </a:xfrm>
          <a:prstGeom prst="rect">
            <a:avLst/>
          </a:prstGeom>
        </p:spPr>
        <p:txBody>
          <a:bodyPr anchor="ctr"/>
          <a:lstStyle>
            <a:lvl1pPr>
              <a:defRPr sz="140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 </a:t>
            </a:r>
            <a:r>
              <a:rPr lang="en-US" err="1"/>
              <a:t>Ut</a:t>
            </a:r>
            <a:r>
              <a:rPr lang="en-US"/>
              <a:t> </a:t>
            </a:r>
            <a:r>
              <a:rPr lang="en-US" err="1"/>
              <a:t>enim</a:t>
            </a:r>
            <a:r>
              <a:rPr lang="en-US"/>
              <a:t> ad minim </a:t>
            </a:r>
            <a:r>
              <a:rPr lang="en-US" err="1"/>
              <a:t>veniam</a:t>
            </a:r>
            <a:endParaRPr lang="en-US"/>
          </a:p>
        </p:txBody>
      </p:sp>
      <p:sp>
        <p:nvSpPr>
          <p:cNvPr id="63" name="Text Placeholder 3"/>
          <p:cNvSpPr>
            <a:spLocks noGrp="1"/>
          </p:cNvSpPr>
          <p:nvPr>
            <p:ph type="body" sz="quarter" idx="28" hasCustomPrompt="1"/>
          </p:nvPr>
        </p:nvSpPr>
        <p:spPr>
          <a:xfrm>
            <a:off x="457200" y="4514555"/>
            <a:ext cx="619763" cy="571440"/>
          </a:xfrm>
          <a:prstGeom prst="rect">
            <a:avLst/>
          </a:prstGeom>
        </p:spPr>
        <p:txBody>
          <a:bodyPr anchor="ctr"/>
          <a:lstStyle>
            <a:lvl1pPr algn="ctr">
              <a:defRPr sz="5400">
                <a:solidFill>
                  <a:schemeClr val="bg1"/>
                </a:solidFill>
              </a:defRPr>
            </a:lvl1pPr>
          </a:lstStyle>
          <a:p>
            <a:pPr lvl="0"/>
            <a:r>
              <a:rPr lang="en-US"/>
              <a:t>4</a:t>
            </a:r>
            <a:endParaRPr lang="en-IN"/>
          </a:p>
        </p:txBody>
      </p:sp>
      <p:sp>
        <p:nvSpPr>
          <p:cNvPr id="64" name="Text Placeholder 5"/>
          <p:cNvSpPr>
            <a:spLocks noGrp="1"/>
          </p:cNvSpPr>
          <p:nvPr>
            <p:ph type="body" sz="quarter" idx="29" hasCustomPrompt="1"/>
          </p:nvPr>
        </p:nvSpPr>
        <p:spPr>
          <a:xfrm>
            <a:off x="1219200" y="4632246"/>
            <a:ext cx="3200400" cy="576391"/>
          </a:xfrm>
          <a:prstGeom prst="rect">
            <a:avLst/>
          </a:prstGeom>
        </p:spPr>
        <p:txBody>
          <a:bodyPr anchor="ctr"/>
          <a:lstStyle>
            <a:lvl1pP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endParaRPr lang="en-US"/>
          </a:p>
        </p:txBody>
      </p:sp>
      <p:sp>
        <p:nvSpPr>
          <p:cNvPr id="65" name="Text Placeholder 5"/>
          <p:cNvSpPr>
            <a:spLocks noGrp="1"/>
          </p:cNvSpPr>
          <p:nvPr>
            <p:ph type="body" sz="quarter" idx="30" hasCustomPrompt="1"/>
          </p:nvPr>
        </p:nvSpPr>
        <p:spPr>
          <a:xfrm>
            <a:off x="4796526" y="4632246"/>
            <a:ext cx="6709673" cy="576391"/>
          </a:xfrm>
          <a:prstGeom prst="rect">
            <a:avLst/>
          </a:prstGeom>
        </p:spPr>
        <p:txBody>
          <a:bodyPr anchor="ctr"/>
          <a:lstStyle>
            <a:lvl1pPr>
              <a:defRPr sz="140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 </a:t>
            </a:r>
            <a:r>
              <a:rPr lang="en-US" err="1"/>
              <a:t>Ut</a:t>
            </a:r>
            <a:r>
              <a:rPr lang="en-US"/>
              <a:t> </a:t>
            </a:r>
            <a:r>
              <a:rPr lang="en-US" err="1"/>
              <a:t>enim</a:t>
            </a:r>
            <a:r>
              <a:rPr lang="en-US"/>
              <a:t> ad minim </a:t>
            </a:r>
            <a:r>
              <a:rPr lang="en-US" err="1"/>
              <a:t>veniam</a:t>
            </a:r>
            <a:endParaRPr lang="en-US"/>
          </a:p>
        </p:txBody>
      </p:sp>
      <p:sp>
        <p:nvSpPr>
          <p:cNvPr id="67" name="Text Placeholder 5"/>
          <p:cNvSpPr>
            <a:spLocks noGrp="1"/>
          </p:cNvSpPr>
          <p:nvPr>
            <p:ph type="body" sz="quarter" idx="32" hasCustomPrompt="1"/>
          </p:nvPr>
        </p:nvSpPr>
        <p:spPr>
          <a:xfrm>
            <a:off x="1219200" y="5483537"/>
            <a:ext cx="3200400" cy="576391"/>
          </a:xfrm>
          <a:prstGeom prst="rect">
            <a:avLst/>
          </a:prstGeom>
        </p:spPr>
        <p:txBody>
          <a:bodyPr anchor="ctr"/>
          <a:lstStyle>
            <a:lvl1pP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endParaRPr lang="en-US"/>
          </a:p>
        </p:txBody>
      </p:sp>
      <p:sp>
        <p:nvSpPr>
          <p:cNvPr id="68" name="Text Placeholder 5"/>
          <p:cNvSpPr>
            <a:spLocks noGrp="1"/>
          </p:cNvSpPr>
          <p:nvPr>
            <p:ph type="body" sz="quarter" idx="33" hasCustomPrompt="1"/>
          </p:nvPr>
        </p:nvSpPr>
        <p:spPr>
          <a:xfrm>
            <a:off x="4796526" y="5483537"/>
            <a:ext cx="6709673" cy="576391"/>
          </a:xfrm>
          <a:prstGeom prst="rect">
            <a:avLst/>
          </a:prstGeom>
        </p:spPr>
        <p:txBody>
          <a:bodyPr anchor="ctr"/>
          <a:lstStyle>
            <a:lvl1pPr>
              <a:defRPr sz="140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 </a:t>
            </a:r>
            <a:r>
              <a:rPr lang="en-US" err="1"/>
              <a:t>Ut</a:t>
            </a:r>
            <a:r>
              <a:rPr lang="en-US"/>
              <a:t> </a:t>
            </a:r>
            <a:r>
              <a:rPr lang="en-US" err="1"/>
              <a:t>enim</a:t>
            </a:r>
            <a:r>
              <a:rPr lang="en-US"/>
              <a:t> ad minim </a:t>
            </a:r>
            <a:r>
              <a:rPr lang="en-US" err="1"/>
              <a:t>veniam</a:t>
            </a:r>
            <a:endParaRPr lang="en-US"/>
          </a:p>
        </p:txBody>
      </p:sp>
      <p:sp>
        <p:nvSpPr>
          <p:cNvPr id="71" name="Text Placeholder 3"/>
          <p:cNvSpPr>
            <a:spLocks noGrp="1"/>
          </p:cNvSpPr>
          <p:nvPr>
            <p:ph type="body" sz="quarter" idx="34" hasCustomPrompt="1"/>
          </p:nvPr>
        </p:nvSpPr>
        <p:spPr>
          <a:xfrm>
            <a:off x="457200" y="5363404"/>
            <a:ext cx="619763" cy="571440"/>
          </a:xfrm>
          <a:prstGeom prst="rect">
            <a:avLst/>
          </a:prstGeom>
        </p:spPr>
        <p:txBody>
          <a:bodyPr anchor="ctr"/>
          <a:lstStyle>
            <a:lvl1pPr algn="ctr">
              <a:defRPr sz="5400">
                <a:solidFill>
                  <a:schemeClr val="bg1"/>
                </a:solidFill>
              </a:defRPr>
            </a:lvl1pPr>
          </a:lstStyle>
          <a:p>
            <a:pPr lvl="0"/>
            <a:r>
              <a:rPr lang="en-US"/>
              <a:t>5</a:t>
            </a:r>
            <a:endParaRPr lang="en-IN"/>
          </a:p>
        </p:txBody>
      </p:sp>
      <p:pic>
        <p:nvPicPr>
          <p:cNvPr id="6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894219" y="6463445"/>
            <a:ext cx="838200" cy="308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9164069"/>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p:cSld name="Graphics with Content for 4 Dimensions">
    <p:spTree>
      <p:nvGrpSpPr>
        <p:cNvPr id="1" name=""/>
        <p:cNvGrpSpPr/>
        <p:nvPr/>
      </p:nvGrpSpPr>
      <p:grpSpPr>
        <a:xfrm>
          <a:off x="0" y="0"/>
          <a:ext cx="0" cy="0"/>
          <a:chOff x="0" y="0"/>
          <a:chExt cx="0" cy="0"/>
        </a:xfrm>
      </p:grpSpPr>
      <p:sp>
        <p:nvSpPr>
          <p:cNvPr id="14" name="Text Placeholder 22"/>
          <p:cNvSpPr>
            <a:spLocks noGrp="1"/>
          </p:cNvSpPr>
          <p:nvPr>
            <p:ph type="body" sz="quarter" idx="11" hasCustomPrompt="1"/>
          </p:nvPr>
        </p:nvSpPr>
        <p:spPr>
          <a:xfrm>
            <a:off x="460744" y="471715"/>
            <a:ext cx="7235456" cy="533400"/>
          </a:xfrm>
          <a:prstGeom prst="rect">
            <a:avLst/>
          </a:prstGeom>
        </p:spPr>
        <p:txBody>
          <a:bodyPr lIns="0" anchor="ctr"/>
          <a:lstStyle>
            <a:lvl1pPr>
              <a:defRPr sz="3000" baseline="0">
                <a:solidFill>
                  <a:srgbClr val="063161"/>
                </a:solidFill>
                <a:latin typeface="Georgia" panose="02040502050405020303" pitchFamily="18" charset="0"/>
              </a:defRPr>
            </a:lvl1pPr>
          </a:lstStyle>
          <a:p>
            <a:pPr lvl="0"/>
            <a:r>
              <a:rPr lang="en-IN"/>
              <a:t>Content slide title goes here</a:t>
            </a:r>
            <a:endParaRPr lang="en-US"/>
          </a:p>
        </p:txBody>
      </p:sp>
      <p:sp>
        <p:nvSpPr>
          <p:cNvPr id="15" name="Text Placeholder 22"/>
          <p:cNvSpPr>
            <a:spLocks noGrp="1"/>
          </p:cNvSpPr>
          <p:nvPr>
            <p:ph type="body" sz="quarter" idx="12" hasCustomPrompt="1"/>
          </p:nvPr>
        </p:nvSpPr>
        <p:spPr>
          <a:xfrm>
            <a:off x="460744" y="976087"/>
            <a:ext cx="9673856" cy="533400"/>
          </a:xfrm>
          <a:prstGeom prst="rect">
            <a:avLst/>
          </a:prstGeom>
        </p:spPr>
        <p:txBody>
          <a:bodyPr lIns="0" anchor="ctr"/>
          <a:lstStyle>
            <a:lvl1pPr>
              <a:defRPr sz="2200">
                <a:solidFill>
                  <a:srgbClr val="063161"/>
                </a:solidFill>
                <a:latin typeface="Georgia" panose="02040502050405020303" pitchFamily="18" charset="0"/>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endParaRPr lang="en-US"/>
          </a:p>
        </p:txBody>
      </p:sp>
      <p:sp>
        <p:nvSpPr>
          <p:cNvPr id="16" name="Slide Number Placeholder 5"/>
          <p:cNvSpPr txBox="1">
            <a:spLocks/>
          </p:cNvSpPr>
          <p:nvPr/>
        </p:nvSpPr>
        <p:spPr>
          <a:xfrm>
            <a:off x="464594" y="6546567"/>
            <a:ext cx="682256" cy="215444"/>
          </a:xfrm>
          <a:prstGeom prst="rect">
            <a:avLst/>
          </a:prstGeom>
        </p:spPr>
        <p:txBody>
          <a:bodyPr lIns="0" tIns="0" rIns="0" bIns="0" anchor="ctr">
            <a:noAutofit/>
          </a:bodyPr>
          <a:lstStyle>
            <a:defPPr>
              <a:defRPr lang="en-US"/>
            </a:defPPr>
            <a:lvl1pPr marL="0" algn="l" defTabSz="914400" rtl="0" eaLnBrk="1" latinLnBrk="0" hangingPunct="1">
              <a:defRPr sz="800" kern="1200">
                <a:solidFill>
                  <a:srgbClr val="053061"/>
                </a:solidFill>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A285110E-A93C-E24B-BA01-8EFF0EF70079}" type="slidenum">
              <a:rPr kumimoji="0" lang="en-US" sz="800" b="1" i="0" u="none" strike="noStrike" kern="1200" cap="none" spc="0" normalizeH="0" baseline="0" noProof="0" smtClean="0">
                <a:ln>
                  <a:noFill/>
                </a:ln>
                <a:solidFill>
                  <a:srgbClr val="073262"/>
                </a:solidFill>
                <a:effectLst/>
                <a:uLnTx/>
                <a:uFillTx/>
                <a:latin typeface="Georgia"/>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800" b="1" i="0" u="none" strike="noStrike" kern="1200" cap="none" spc="0" normalizeH="0" baseline="0" noProof="0">
              <a:ln>
                <a:noFill/>
              </a:ln>
              <a:solidFill>
                <a:srgbClr val="073262"/>
              </a:solidFill>
              <a:effectLst/>
              <a:uLnTx/>
              <a:uFillTx/>
              <a:latin typeface="Georgia"/>
            </a:endParaRPr>
          </a:p>
        </p:txBody>
      </p:sp>
      <p:sp>
        <p:nvSpPr>
          <p:cNvPr id="17" name="TextBox 16"/>
          <p:cNvSpPr txBox="1"/>
          <p:nvPr/>
        </p:nvSpPr>
        <p:spPr>
          <a:xfrm>
            <a:off x="805722" y="6546567"/>
            <a:ext cx="2361408" cy="215444"/>
          </a:xfrm>
          <a:prstGeom prst="rect">
            <a:avLst/>
          </a:prstGeom>
          <a:noFill/>
        </p:spPr>
        <p:txBody>
          <a:bodyPr wrap="square" lIns="0" tIns="0" rIns="0" b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73262"/>
                </a:solidFill>
                <a:effectLst/>
                <a:uLnTx/>
                <a:uFillTx/>
                <a:latin typeface="Georgia"/>
                <a:ea typeface="Georgia" charset="0"/>
                <a:cs typeface="Georgia" charset="0"/>
              </a:rPr>
              <a:t>© 2019 Copyright Genpact. All Rights Reserved.</a:t>
            </a:r>
          </a:p>
        </p:txBody>
      </p:sp>
      <p:pic>
        <p:nvPicPr>
          <p:cNvPr id="29" name="Picture 2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81450" y="1905000"/>
            <a:ext cx="4229100" cy="4393282"/>
          </a:xfrm>
          <a:prstGeom prst="rect">
            <a:avLst/>
          </a:prstGeom>
        </p:spPr>
      </p:pic>
      <p:sp>
        <p:nvSpPr>
          <p:cNvPr id="32" name="Text Placeholder 22"/>
          <p:cNvSpPr>
            <a:spLocks noGrp="1"/>
          </p:cNvSpPr>
          <p:nvPr>
            <p:ph type="body" sz="quarter" idx="13" hasCustomPrompt="1"/>
          </p:nvPr>
        </p:nvSpPr>
        <p:spPr>
          <a:xfrm>
            <a:off x="457200" y="2532744"/>
            <a:ext cx="3429000" cy="1371600"/>
          </a:xfrm>
          <a:prstGeom prst="rect">
            <a:avLst/>
          </a:prstGeom>
        </p:spPr>
        <p:txBody>
          <a:bodyPr lIns="0" anchor="t"/>
          <a:lstStyle>
            <a:lvl1pPr marL="0" indent="0">
              <a:lnSpc>
                <a:spcPct val="100000"/>
              </a:lnSpc>
              <a:spcAft>
                <a:spcPts val="1200"/>
              </a:spcAft>
              <a:buClr>
                <a:srgbClr val="FF545F"/>
              </a:buClr>
              <a:buFont typeface="Arial" panose="020B0604020202020204" pitchFamily="34" charset="0"/>
              <a:buNone/>
              <a:defRPr sz="1400">
                <a:solidFill>
                  <a:schemeClr val="tx1"/>
                </a:solidFill>
                <a:latin typeface="Georgia" panose="02040502050405020303" pitchFamily="18" charset="0"/>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p>
        </p:txBody>
      </p:sp>
      <p:sp>
        <p:nvSpPr>
          <p:cNvPr id="33" name="Text Placeholder 22"/>
          <p:cNvSpPr>
            <a:spLocks noGrp="1"/>
          </p:cNvSpPr>
          <p:nvPr>
            <p:ph type="body" sz="quarter" idx="14" hasCustomPrompt="1"/>
          </p:nvPr>
        </p:nvSpPr>
        <p:spPr>
          <a:xfrm>
            <a:off x="457200" y="1846944"/>
            <a:ext cx="3429000" cy="685800"/>
          </a:xfrm>
          <a:prstGeom prst="rect">
            <a:avLst/>
          </a:prstGeom>
        </p:spPr>
        <p:txBody>
          <a:bodyPr lIns="0" anchor="ctr"/>
          <a:lstStyle>
            <a:lvl1pPr marL="0" indent="0">
              <a:lnSpc>
                <a:spcPct val="100000"/>
              </a:lnSpc>
              <a:spcAft>
                <a:spcPts val="1200"/>
              </a:spcAft>
              <a:buClr>
                <a:srgbClr val="FF545F"/>
              </a:buClr>
              <a:buFont typeface="Arial" panose="020B0604020202020204" pitchFamily="34" charset="0"/>
              <a:buNone/>
              <a:defRPr sz="1800">
                <a:solidFill>
                  <a:schemeClr val="accent1"/>
                </a:solidFill>
                <a:latin typeface="Georgia" panose="02040502050405020303" pitchFamily="18" charset="0"/>
              </a:defRPr>
            </a:lvl1pPr>
          </a:lstStyle>
          <a:p>
            <a:pPr lvl="0"/>
            <a:r>
              <a:rPr lang="en-US"/>
              <a:t>Lorem ipsum dolor sit </a:t>
            </a:r>
            <a:r>
              <a:rPr lang="en-US" err="1"/>
              <a:t>amet</a:t>
            </a:r>
            <a:r>
              <a:rPr lang="en-US"/>
              <a:t>, </a:t>
            </a:r>
            <a:r>
              <a:rPr lang="en-US" err="1"/>
              <a:t>consectetur</a:t>
            </a:r>
            <a:endParaRPr lang="en-US"/>
          </a:p>
        </p:txBody>
      </p:sp>
      <p:sp>
        <p:nvSpPr>
          <p:cNvPr id="35" name="Text Placeholder 22"/>
          <p:cNvSpPr>
            <a:spLocks noGrp="1"/>
          </p:cNvSpPr>
          <p:nvPr>
            <p:ph type="body" sz="quarter" idx="15" hasCustomPrompt="1"/>
          </p:nvPr>
        </p:nvSpPr>
        <p:spPr>
          <a:xfrm>
            <a:off x="8310032" y="2532744"/>
            <a:ext cx="3429000" cy="1371600"/>
          </a:xfrm>
          <a:prstGeom prst="rect">
            <a:avLst/>
          </a:prstGeom>
        </p:spPr>
        <p:txBody>
          <a:bodyPr lIns="0" anchor="t"/>
          <a:lstStyle>
            <a:lvl1pPr marL="0" indent="0">
              <a:lnSpc>
                <a:spcPct val="100000"/>
              </a:lnSpc>
              <a:spcAft>
                <a:spcPts val="1200"/>
              </a:spcAft>
              <a:buClr>
                <a:srgbClr val="FF545F"/>
              </a:buClr>
              <a:buFont typeface="Arial" panose="020B0604020202020204" pitchFamily="34" charset="0"/>
              <a:buNone/>
              <a:defRPr sz="1400">
                <a:solidFill>
                  <a:schemeClr val="tx1"/>
                </a:solidFill>
                <a:latin typeface="Georgia" panose="02040502050405020303" pitchFamily="18" charset="0"/>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p>
        </p:txBody>
      </p:sp>
      <p:sp>
        <p:nvSpPr>
          <p:cNvPr id="36" name="Text Placeholder 22"/>
          <p:cNvSpPr>
            <a:spLocks noGrp="1"/>
          </p:cNvSpPr>
          <p:nvPr>
            <p:ph type="body" sz="quarter" idx="16" hasCustomPrompt="1"/>
          </p:nvPr>
        </p:nvSpPr>
        <p:spPr>
          <a:xfrm>
            <a:off x="8310032" y="1846944"/>
            <a:ext cx="3429000" cy="685800"/>
          </a:xfrm>
          <a:prstGeom prst="rect">
            <a:avLst/>
          </a:prstGeom>
        </p:spPr>
        <p:txBody>
          <a:bodyPr lIns="0" anchor="ctr"/>
          <a:lstStyle>
            <a:lvl1pPr marL="0" indent="0">
              <a:lnSpc>
                <a:spcPct val="100000"/>
              </a:lnSpc>
              <a:spcAft>
                <a:spcPts val="1200"/>
              </a:spcAft>
              <a:buClr>
                <a:srgbClr val="FF545F"/>
              </a:buClr>
              <a:buFont typeface="Arial" panose="020B0604020202020204" pitchFamily="34" charset="0"/>
              <a:buNone/>
              <a:defRPr sz="1800">
                <a:solidFill>
                  <a:schemeClr val="accent1"/>
                </a:solidFill>
                <a:latin typeface="Georgia" panose="02040502050405020303" pitchFamily="18" charset="0"/>
              </a:defRPr>
            </a:lvl1pPr>
          </a:lstStyle>
          <a:p>
            <a:pPr lvl="0"/>
            <a:r>
              <a:rPr lang="en-US"/>
              <a:t>Lorem ipsum dolor sit </a:t>
            </a:r>
            <a:r>
              <a:rPr lang="en-US" err="1"/>
              <a:t>amet</a:t>
            </a:r>
            <a:r>
              <a:rPr lang="en-US"/>
              <a:t>, </a:t>
            </a:r>
            <a:r>
              <a:rPr lang="en-US" err="1"/>
              <a:t>consectetur</a:t>
            </a:r>
            <a:endParaRPr lang="en-US"/>
          </a:p>
        </p:txBody>
      </p:sp>
      <p:sp>
        <p:nvSpPr>
          <p:cNvPr id="38" name="Text Placeholder 22"/>
          <p:cNvSpPr>
            <a:spLocks noGrp="1"/>
          </p:cNvSpPr>
          <p:nvPr>
            <p:ph type="body" sz="quarter" idx="17" hasCustomPrompt="1"/>
          </p:nvPr>
        </p:nvSpPr>
        <p:spPr>
          <a:xfrm>
            <a:off x="457200" y="4906978"/>
            <a:ext cx="3429000" cy="1371600"/>
          </a:xfrm>
          <a:prstGeom prst="rect">
            <a:avLst/>
          </a:prstGeom>
        </p:spPr>
        <p:txBody>
          <a:bodyPr lIns="0" anchor="t"/>
          <a:lstStyle>
            <a:lvl1pPr marL="0" indent="0">
              <a:lnSpc>
                <a:spcPct val="100000"/>
              </a:lnSpc>
              <a:spcAft>
                <a:spcPts val="1200"/>
              </a:spcAft>
              <a:buClr>
                <a:srgbClr val="FF545F"/>
              </a:buClr>
              <a:buFont typeface="Arial" panose="020B0604020202020204" pitchFamily="34" charset="0"/>
              <a:buNone/>
              <a:defRPr sz="1400">
                <a:solidFill>
                  <a:schemeClr val="tx1"/>
                </a:solidFill>
                <a:latin typeface="Georgia" panose="02040502050405020303" pitchFamily="18" charset="0"/>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p>
        </p:txBody>
      </p:sp>
      <p:sp>
        <p:nvSpPr>
          <p:cNvPr id="39" name="Text Placeholder 22"/>
          <p:cNvSpPr>
            <a:spLocks noGrp="1"/>
          </p:cNvSpPr>
          <p:nvPr>
            <p:ph type="body" sz="quarter" idx="18" hasCustomPrompt="1"/>
          </p:nvPr>
        </p:nvSpPr>
        <p:spPr>
          <a:xfrm>
            <a:off x="457200" y="4221178"/>
            <a:ext cx="3429000" cy="685800"/>
          </a:xfrm>
          <a:prstGeom prst="rect">
            <a:avLst/>
          </a:prstGeom>
        </p:spPr>
        <p:txBody>
          <a:bodyPr lIns="0" anchor="ctr"/>
          <a:lstStyle>
            <a:lvl1pPr marL="0" indent="0">
              <a:lnSpc>
                <a:spcPct val="100000"/>
              </a:lnSpc>
              <a:spcAft>
                <a:spcPts val="1200"/>
              </a:spcAft>
              <a:buClr>
                <a:srgbClr val="FF545F"/>
              </a:buClr>
              <a:buFont typeface="Arial" panose="020B0604020202020204" pitchFamily="34" charset="0"/>
              <a:buNone/>
              <a:defRPr sz="1800">
                <a:solidFill>
                  <a:schemeClr val="accent1"/>
                </a:solidFill>
                <a:latin typeface="Georgia" panose="02040502050405020303" pitchFamily="18" charset="0"/>
              </a:defRPr>
            </a:lvl1pPr>
          </a:lstStyle>
          <a:p>
            <a:pPr lvl="0"/>
            <a:r>
              <a:rPr lang="en-US"/>
              <a:t>Lorem ipsum dolor sit </a:t>
            </a:r>
            <a:r>
              <a:rPr lang="en-US" err="1"/>
              <a:t>amet</a:t>
            </a:r>
            <a:r>
              <a:rPr lang="en-US"/>
              <a:t>, </a:t>
            </a:r>
            <a:r>
              <a:rPr lang="en-US" err="1"/>
              <a:t>consectetur</a:t>
            </a:r>
            <a:endParaRPr lang="en-US"/>
          </a:p>
        </p:txBody>
      </p:sp>
      <p:sp>
        <p:nvSpPr>
          <p:cNvPr id="41" name="Text Placeholder 22"/>
          <p:cNvSpPr>
            <a:spLocks noGrp="1"/>
          </p:cNvSpPr>
          <p:nvPr>
            <p:ph type="body" sz="quarter" idx="19" hasCustomPrompt="1"/>
          </p:nvPr>
        </p:nvSpPr>
        <p:spPr>
          <a:xfrm>
            <a:off x="8310032" y="4906978"/>
            <a:ext cx="3429000" cy="1371600"/>
          </a:xfrm>
          <a:prstGeom prst="rect">
            <a:avLst/>
          </a:prstGeom>
        </p:spPr>
        <p:txBody>
          <a:bodyPr lIns="0" anchor="t"/>
          <a:lstStyle>
            <a:lvl1pPr marL="0" indent="0">
              <a:lnSpc>
                <a:spcPct val="100000"/>
              </a:lnSpc>
              <a:spcAft>
                <a:spcPts val="1200"/>
              </a:spcAft>
              <a:buClr>
                <a:srgbClr val="FF545F"/>
              </a:buClr>
              <a:buFont typeface="Arial" panose="020B0604020202020204" pitchFamily="34" charset="0"/>
              <a:buNone/>
              <a:defRPr sz="1400">
                <a:solidFill>
                  <a:schemeClr val="tx1"/>
                </a:solidFill>
                <a:latin typeface="Georgia" panose="02040502050405020303" pitchFamily="18" charset="0"/>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p>
        </p:txBody>
      </p:sp>
      <p:sp>
        <p:nvSpPr>
          <p:cNvPr id="42" name="Text Placeholder 22"/>
          <p:cNvSpPr>
            <a:spLocks noGrp="1"/>
          </p:cNvSpPr>
          <p:nvPr>
            <p:ph type="body" sz="quarter" idx="20" hasCustomPrompt="1"/>
          </p:nvPr>
        </p:nvSpPr>
        <p:spPr>
          <a:xfrm>
            <a:off x="8310032" y="4221178"/>
            <a:ext cx="3429000" cy="685800"/>
          </a:xfrm>
          <a:prstGeom prst="rect">
            <a:avLst/>
          </a:prstGeom>
        </p:spPr>
        <p:txBody>
          <a:bodyPr lIns="0" anchor="ctr"/>
          <a:lstStyle>
            <a:lvl1pPr marL="0" indent="0">
              <a:lnSpc>
                <a:spcPct val="100000"/>
              </a:lnSpc>
              <a:spcAft>
                <a:spcPts val="1200"/>
              </a:spcAft>
              <a:buClr>
                <a:srgbClr val="FF545F"/>
              </a:buClr>
              <a:buFont typeface="Arial" panose="020B0604020202020204" pitchFamily="34" charset="0"/>
              <a:buNone/>
              <a:defRPr sz="1800">
                <a:solidFill>
                  <a:schemeClr val="accent1"/>
                </a:solidFill>
                <a:latin typeface="Georgia" panose="02040502050405020303" pitchFamily="18" charset="0"/>
              </a:defRPr>
            </a:lvl1pPr>
          </a:lstStyle>
          <a:p>
            <a:pPr lvl="0"/>
            <a:r>
              <a:rPr lang="en-US"/>
              <a:t>Lorem ipsum dolor sit </a:t>
            </a:r>
            <a:r>
              <a:rPr lang="en-US" err="1"/>
              <a:t>amet</a:t>
            </a:r>
            <a:r>
              <a:rPr lang="en-US"/>
              <a:t>, </a:t>
            </a:r>
            <a:r>
              <a:rPr lang="en-US" err="1"/>
              <a:t>consectetur</a:t>
            </a:r>
            <a:endParaRPr lang="en-US"/>
          </a:p>
        </p:txBody>
      </p:sp>
      <p:sp>
        <p:nvSpPr>
          <p:cNvPr id="44" name="Text Placeholder 22"/>
          <p:cNvSpPr>
            <a:spLocks noGrp="1"/>
          </p:cNvSpPr>
          <p:nvPr>
            <p:ph type="body" sz="quarter" idx="21" hasCustomPrompt="1"/>
          </p:nvPr>
        </p:nvSpPr>
        <p:spPr>
          <a:xfrm rot="19402216">
            <a:off x="4526147" y="2699113"/>
            <a:ext cx="1543050" cy="986851"/>
          </a:xfrm>
          <a:prstGeom prst="rect">
            <a:avLst/>
          </a:prstGeom>
        </p:spPr>
        <p:txBody>
          <a:bodyPr anchor="ctr"/>
          <a:lstStyle>
            <a:lvl1pPr marL="0" indent="0" algn="ctr">
              <a:lnSpc>
                <a:spcPct val="100000"/>
              </a:lnSpc>
              <a:spcAft>
                <a:spcPts val="1200"/>
              </a:spcAft>
              <a:buClr>
                <a:srgbClr val="FF545F"/>
              </a:buClr>
              <a:buFont typeface="Arial" panose="020B0604020202020204" pitchFamily="34" charset="0"/>
              <a:buNone/>
              <a:defRPr sz="1400" b="1">
                <a:solidFill>
                  <a:schemeClr val="bg1"/>
                </a:solidFill>
                <a:latin typeface="Georgia" panose="02040502050405020303" pitchFamily="18" charset="0"/>
              </a:defRPr>
            </a:lvl1pPr>
          </a:lstStyle>
          <a:p>
            <a:pPr lvl="0"/>
            <a:r>
              <a:rPr lang="en-US"/>
              <a:t>Lorem ipsum dolor sit</a:t>
            </a:r>
          </a:p>
        </p:txBody>
      </p:sp>
      <p:sp>
        <p:nvSpPr>
          <p:cNvPr id="45" name="Text Placeholder 22"/>
          <p:cNvSpPr>
            <a:spLocks noGrp="1"/>
          </p:cNvSpPr>
          <p:nvPr>
            <p:ph type="body" sz="quarter" idx="22" hasCustomPrompt="1"/>
          </p:nvPr>
        </p:nvSpPr>
        <p:spPr>
          <a:xfrm rot="1800000">
            <a:off x="6086947" y="2655893"/>
            <a:ext cx="1543050" cy="986851"/>
          </a:xfrm>
          <a:prstGeom prst="rect">
            <a:avLst/>
          </a:prstGeom>
        </p:spPr>
        <p:txBody>
          <a:bodyPr anchor="ctr"/>
          <a:lstStyle>
            <a:lvl1pPr marL="0" indent="0" algn="ctr">
              <a:lnSpc>
                <a:spcPct val="100000"/>
              </a:lnSpc>
              <a:spcAft>
                <a:spcPts val="1200"/>
              </a:spcAft>
              <a:buClr>
                <a:srgbClr val="FF545F"/>
              </a:buClr>
              <a:buFont typeface="Arial" panose="020B0604020202020204" pitchFamily="34" charset="0"/>
              <a:buNone/>
              <a:defRPr sz="1400" b="1">
                <a:solidFill>
                  <a:schemeClr val="bg1"/>
                </a:solidFill>
                <a:latin typeface="Georgia" panose="02040502050405020303" pitchFamily="18" charset="0"/>
              </a:defRPr>
            </a:lvl1pPr>
          </a:lstStyle>
          <a:p>
            <a:pPr lvl="0"/>
            <a:r>
              <a:rPr lang="en-US"/>
              <a:t>Lorem ipsum dolor sit</a:t>
            </a:r>
          </a:p>
        </p:txBody>
      </p:sp>
      <p:sp>
        <p:nvSpPr>
          <p:cNvPr id="46" name="Text Placeholder 22"/>
          <p:cNvSpPr>
            <a:spLocks noGrp="1"/>
          </p:cNvSpPr>
          <p:nvPr>
            <p:ph type="body" sz="quarter" idx="23" hasCustomPrompt="1"/>
          </p:nvPr>
        </p:nvSpPr>
        <p:spPr>
          <a:xfrm rot="12807123">
            <a:off x="4191001" y="4282055"/>
            <a:ext cx="1543050" cy="986851"/>
          </a:xfrm>
          <a:prstGeom prst="rect">
            <a:avLst/>
          </a:prstGeom>
        </p:spPr>
        <p:txBody>
          <a:bodyPr anchor="ctr"/>
          <a:lstStyle>
            <a:lvl1pPr marL="0" indent="0" algn="ctr">
              <a:lnSpc>
                <a:spcPct val="100000"/>
              </a:lnSpc>
              <a:spcAft>
                <a:spcPts val="1200"/>
              </a:spcAft>
              <a:buClr>
                <a:srgbClr val="FF545F"/>
              </a:buClr>
              <a:buFont typeface="Arial" panose="020B0604020202020204" pitchFamily="34" charset="0"/>
              <a:buNone/>
              <a:defRPr sz="1400" b="1">
                <a:solidFill>
                  <a:schemeClr val="bg1"/>
                </a:solidFill>
                <a:latin typeface="Georgia" panose="02040502050405020303" pitchFamily="18" charset="0"/>
              </a:defRPr>
            </a:lvl1pPr>
          </a:lstStyle>
          <a:p>
            <a:pPr lvl="0"/>
            <a:r>
              <a:rPr lang="en-US"/>
              <a:t>Lorem ipsum dolor sit</a:t>
            </a:r>
          </a:p>
        </p:txBody>
      </p:sp>
      <p:sp>
        <p:nvSpPr>
          <p:cNvPr id="47" name="Text Placeholder 22"/>
          <p:cNvSpPr>
            <a:spLocks noGrp="1"/>
          </p:cNvSpPr>
          <p:nvPr>
            <p:ph type="body" sz="quarter" idx="24" hasCustomPrompt="1"/>
          </p:nvPr>
        </p:nvSpPr>
        <p:spPr>
          <a:xfrm rot="8786600">
            <a:off x="6423414" y="4292297"/>
            <a:ext cx="1543050" cy="986851"/>
          </a:xfrm>
          <a:prstGeom prst="rect">
            <a:avLst/>
          </a:prstGeom>
        </p:spPr>
        <p:txBody>
          <a:bodyPr anchor="ctr"/>
          <a:lstStyle>
            <a:lvl1pPr marL="0" indent="0" algn="ctr">
              <a:lnSpc>
                <a:spcPct val="100000"/>
              </a:lnSpc>
              <a:spcAft>
                <a:spcPts val="1200"/>
              </a:spcAft>
              <a:buClr>
                <a:srgbClr val="FF545F"/>
              </a:buClr>
              <a:buFont typeface="Arial" panose="020B0604020202020204" pitchFamily="34" charset="0"/>
              <a:buNone/>
              <a:defRPr sz="1400" b="1">
                <a:solidFill>
                  <a:schemeClr val="bg1"/>
                </a:solidFill>
                <a:latin typeface="Georgia" panose="02040502050405020303" pitchFamily="18" charset="0"/>
              </a:defRPr>
            </a:lvl1pPr>
          </a:lstStyle>
          <a:p>
            <a:pPr lvl="0"/>
            <a:r>
              <a:rPr lang="en-US"/>
              <a:t>Lorem ipsum dolor sit</a:t>
            </a:r>
          </a:p>
        </p:txBody>
      </p:sp>
      <p:pic>
        <p:nvPicPr>
          <p:cNvPr id="2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894219" y="6463445"/>
            <a:ext cx="838200" cy="308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72465138"/>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p:cSld name="Graphics with Content for 6 Dimensions">
    <p:spTree>
      <p:nvGrpSpPr>
        <p:cNvPr id="1" name=""/>
        <p:cNvGrpSpPr/>
        <p:nvPr/>
      </p:nvGrpSpPr>
      <p:grpSpPr>
        <a:xfrm>
          <a:off x="0" y="0"/>
          <a:ext cx="0" cy="0"/>
          <a:chOff x="0" y="0"/>
          <a:chExt cx="0" cy="0"/>
        </a:xfrm>
      </p:grpSpPr>
      <p:sp>
        <p:nvSpPr>
          <p:cNvPr id="14" name="Text Placeholder 22"/>
          <p:cNvSpPr>
            <a:spLocks noGrp="1"/>
          </p:cNvSpPr>
          <p:nvPr>
            <p:ph type="body" sz="quarter" idx="11" hasCustomPrompt="1"/>
          </p:nvPr>
        </p:nvSpPr>
        <p:spPr>
          <a:xfrm>
            <a:off x="460744" y="471715"/>
            <a:ext cx="7235456" cy="533400"/>
          </a:xfrm>
          <a:prstGeom prst="rect">
            <a:avLst/>
          </a:prstGeom>
        </p:spPr>
        <p:txBody>
          <a:bodyPr lIns="0" anchor="ctr"/>
          <a:lstStyle>
            <a:lvl1pPr>
              <a:defRPr sz="3000" baseline="0">
                <a:solidFill>
                  <a:srgbClr val="063161"/>
                </a:solidFill>
                <a:latin typeface="Georgia" panose="02040502050405020303" pitchFamily="18" charset="0"/>
              </a:defRPr>
            </a:lvl1pPr>
          </a:lstStyle>
          <a:p>
            <a:pPr lvl="0"/>
            <a:r>
              <a:rPr lang="en-IN"/>
              <a:t>Content slide title goes here</a:t>
            </a:r>
            <a:endParaRPr lang="en-US"/>
          </a:p>
        </p:txBody>
      </p:sp>
      <p:sp>
        <p:nvSpPr>
          <p:cNvPr id="15" name="Text Placeholder 22"/>
          <p:cNvSpPr>
            <a:spLocks noGrp="1"/>
          </p:cNvSpPr>
          <p:nvPr>
            <p:ph type="body" sz="quarter" idx="12" hasCustomPrompt="1"/>
          </p:nvPr>
        </p:nvSpPr>
        <p:spPr>
          <a:xfrm>
            <a:off x="460744" y="976087"/>
            <a:ext cx="9673856" cy="533400"/>
          </a:xfrm>
          <a:prstGeom prst="rect">
            <a:avLst/>
          </a:prstGeom>
        </p:spPr>
        <p:txBody>
          <a:bodyPr lIns="0" anchor="ctr"/>
          <a:lstStyle>
            <a:lvl1pPr>
              <a:defRPr sz="2200">
                <a:solidFill>
                  <a:srgbClr val="063161"/>
                </a:solidFill>
                <a:latin typeface="Georgia" panose="02040502050405020303" pitchFamily="18" charset="0"/>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endParaRPr lang="en-US"/>
          </a:p>
        </p:txBody>
      </p:sp>
      <p:sp>
        <p:nvSpPr>
          <p:cNvPr id="16" name="Slide Number Placeholder 5"/>
          <p:cNvSpPr txBox="1">
            <a:spLocks/>
          </p:cNvSpPr>
          <p:nvPr/>
        </p:nvSpPr>
        <p:spPr>
          <a:xfrm>
            <a:off x="464594" y="6546567"/>
            <a:ext cx="682256" cy="215444"/>
          </a:xfrm>
          <a:prstGeom prst="rect">
            <a:avLst/>
          </a:prstGeom>
        </p:spPr>
        <p:txBody>
          <a:bodyPr lIns="0" tIns="0" rIns="0" bIns="0" anchor="ctr">
            <a:noAutofit/>
          </a:bodyPr>
          <a:lstStyle>
            <a:defPPr>
              <a:defRPr lang="en-US"/>
            </a:defPPr>
            <a:lvl1pPr marL="0" algn="l" defTabSz="914400" rtl="0" eaLnBrk="1" latinLnBrk="0" hangingPunct="1">
              <a:defRPr sz="800" kern="1200">
                <a:solidFill>
                  <a:srgbClr val="053061"/>
                </a:solidFill>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A285110E-A93C-E24B-BA01-8EFF0EF70079}" type="slidenum">
              <a:rPr kumimoji="0" lang="en-US" sz="800" b="1" i="0" u="none" strike="noStrike" kern="1200" cap="none" spc="0" normalizeH="0" baseline="0" noProof="0" smtClean="0">
                <a:ln>
                  <a:noFill/>
                </a:ln>
                <a:solidFill>
                  <a:srgbClr val="073262"/>
                </a:solidFill>
                <a:effectLst/>
                <a:uLnTx/>
                <a:uFillTx/>
                <a:latin typeface="Georgia"/>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800" b="1" i="0" u="none" strike="noStrike" kern="1200" cap="none" spc="0" normalizeH="0" baseline="0" noProof="0">
              <a:ln>
                <a:noFill/>
              </a:ln>
              <a:solidFill>
                <a:srgbClr val="073262"/>
              </a:solidFill>
              <a:effectLst/>
              <a:uLnTx/>
              <a:uFillTx/>
              <a:latin typeface="Georgia"/>
            </a:endParaRPr>
          </a:p>
        </p:txBody>
      </p:sp>
      <p:sp>
        <p:nvSpPr>
          <p:cNvPr id="17" name="TextBox 16"/>
          <p:cNvSpPr txBox="1"/>
          <p:nvPr/>
        </p:nvSpPr>
        <p:spPr>
          <a:xfrm>
            <a:off x="805722" y="6546567"/>
            <a:ext cx="2361408" cy="215444"/>
          </a:xfrm>
          <a:prstGeom prst="rect">
            <a:avLst/>
          </a:prstGeom>
          <a:noFill/>
        </p:spPr>
        <p:txBody>
          <a:bodyPr wrap="square" lIns="0" tIns="0" rIns="0" b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73262"/>
                </a:solidFill>
                <a:effectLst/>
                <a:uLnTx/>
                <a:uFillTx/>
                <a:latin typeface="Georgia"/>
                <a:ea typeface="Georgia" charset="0"/>
                <a:cs typeface="Georgia" charset="0"/>
              </a:rPr>
              <a:t>© 2019 Copyright Genpact. All Rights Reserved.</a:t>
            </a:r>
          </a:p>
        </p:txBody>
      </p:sp>
      <p:sp>
        <p:nvSpPr>
          <p:cNvPr id="32" name="Text Placeholder 22"/>
          <p:cNvSpPr>
            <a:spLocks noGrp="1"/>
          </p:cNvSpPr>
          <p:nvPr>
            <p:ph type="body" sz="quarter" idx="13" hasCustomPrompt="1"/>
          </p:nvPr>
        </p:nvSpPr>
        <p:spPr>
          <a:xfrm>
            <a:off x="457200" y="2219326"/>
            <a:ext cx="3429000" cy="984282"/>
          </a:xfrm>
          <a:prstGeom prst="rect">
            <a:avLst/>
          </a:prstGeom>
        </p:spPr>
        <p:txBody>
          <a:bodyPr lIns="0" anchor="t"/>
          <a:lstStyle>
            <a:lvl1pPr marL="0" indent="0">
              <a:lnSpc>
                <a:spcPct val="100000"/>
              </a:lnSpc>
              <a:spcAft>
                <a:spcPts val="1200"/>
              </a:spcAft>
              <a:buClr>
                <a:srgbClr val="FF545F"/>
              </a:buClr>
              <a:buFont typeface="Arial" panose="020B0604020202020204" pitchFamily="34" charset="0"/>
              <a:buNone/>
              <a:defRPr sz="1400">
                <a:solidFill>
                  <a:srgbClr val="063161"/>
                </a:solidFill>
                <a:latin typeface="Georgia" panose="02040502050405020303" pitchFamily="18" charset="0"/>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 </a:t>
            </a:r>
            <a:r>
              <a:rPr lang="en-US" err="1"/>
              <a:t>Ut</a:t>
            </a:r>
            <a:r>
              <a:rPr lang="en-US"/>
              <a:t> </a:t>
            </a:r>
            <a:r>
              <a:rPr lang="en-US" err="1"/>
              <a:t>enim</a:t>
            </a:r>
            <a:r>
              <a:rPr lang="en-US"/>
              <a:t> ad minim </a:t>
            </a:r>
            <a:r>
              <a:rPr lang="en-US" err="1"/>
              <a:t>veniam</a:t>
            </a:r>
            <a:r>
              <a:rPr lang="en-US"/>
              <a:t>.</a:t>
            </a:r>
          </a:p>
        </p:txBody>
      </p:sp>
      <p:sp>
        <p:nvSpPr>
          <p:cNvPr id="33" name="Text Placeholder 22"/>
          <p:cNvSpPr>
            <a:spLocks noGrp="1"/>
          </p:cNvSpPr>
          <p:nvPr>
            <p:ph type="body" sz="quarter" idx="14" hasCustomPrompt="1"/>
          </p:nvPr>
        </p:nvSpPr>
        <p:spPr>
          <a:xfrm>
            <a:off x="457200" y="1905000"/>
            <a:ext cx="3429000" cy="304801"/>
          </a:xfrm>
          <a:prstGeom prst="rect">
            <a:avLst/>
          </a:prstGeom>
        </p:spPr>
        <p:txBody>
          <a:bodyPr lIns="0" anchor="ctr"/>
          <a:lstStyle>
            <a:lvl1pPr marL="0" indent="0">
              <a:lnSpc>
                <a:spcPct val="100000"/>
              </a:lnSpc>
              <a:spcAft>
                <a:spcPts val="1200"/>
              </a:spcAft>
              <a:buClr>
                <a:srgbClr val="FF545F"/>
              </a:buClr>
              <a:buFont typeface="Arial" panose="020B0604020202020204" pitchFamily="34" charset="0"/>
              <a:buNone/>
              <a:defRPr sz="1800">
                <a:solidFill>
                  <a:schemeClr val="accent1"/>
                </a:solidFill>
                <a:latin typeface="Georgia" panose="02040502050405020303" pitchFamily="18" charset="0"/>
              </a:defRPr>
            </a:lvl1pPr>
          </a:lstStyle>
          <a:p>
            <a:pPr lvl="0"/>
            <a:r>
              <a:rPr lang="en-US"/>
              <a:t>Lorem ipsum dolor sit </a:t>
            </a:r>
            <a:r>
              <a:rPr lang="en-US" err="1"/>
              <a:t>amet</a:t>
            </a:r>
            <a:r>
              <a:rPr lang="en-US"/>
              <a:t>, </a:t>
            </a:r>
          </a:p>
        </p:txBody>
      </p:sp>
      <p:sp>
        <p:nvSpPr>
          <p:cNvPr id="35" name="Text Placeholder 22"/>
          <p:cNvSpPr>
            <a:spLocks noGrp="1"/>
          </p:cNvSpPr>
          <p:nvPr>
            <p:ph type="body" sz="quarter" idx="15" hasCustomPrompt="1"/>
          </p:nvPr>
        </p:nvSpPr>
        <p:spPr>
          <a:xfrm>
            <a:off x="8310032" y="2223862"/>
            <a:ext cx="3429000" cy="962024"/>
          </a:xfrm>
          <a:prstGeom prst="rect">
            <a:avLst/>
          </a:prstGeom>
        </p:spPr>
        <p:txBody>
          <a:bodyPr lIns="0" anchor="t"/>
          <a:lstStyle>
            <a:lvl1pPr marL="0" indent="0">
              <a:lnSpc>
                <a:spcPct val="100000"/>
              </a:lnSpc>
              <a:spcAft>
                <a:spcPts val="1200"/>
              </a:spcAft>
              <a:buClr>
                <a:srgbClr val="FF545F"/>
              </a:buClr>
              <a:buFont typeface="Arial" panose="020B0604020202020204" pitchFamily="34" charset="0"/>
              <a:buNone/>
              <a:defRPr sz="1400">
                <a:solidFill>
                  <a:srgbClr val="063161"/>
                </a:solidFill>
                <a:latin typeface="Georgia" panose="02040502050405020303" pitchFamily="18" charset="0"/>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 </a:t>
            </a:r>
            <a:r>
              <a:rPr lang="en-US" err="1"/>
              <a:t>Ut</a:t>
            </a:r>
            <a:r>
              <a:rPr lang="en-US"/>
              <a:t> </a:t>
            </a:r>
            <a:r>
              <a:rPr lang="en-US" err="1"/>
              <a:t>enim</a:t>
            </a:r>
            <a:r>
              <a:rPr lang="en-US"/>
              <a:t> ad minim </a:t>
            </a:r>
            <a:r>
              <a:rPr lang="en-US" err="1"/>
              <a:t>veniam</a:t>
            </a:r>
            <a:r>
              <a:rPr lang="en-US"/>
              <a:t>.</a:t>
            </a:r>
          </a:p>
        </p:txBody>
      </p:sp>
      <p:sp>
        <p:nvSpPr>
          <p:cNvPr id="36" name="Text Placeholder 22"/>
          <p:cNvSpPr>
            <a:spLocks noGrp="1"/>
          </p:cNvSpPr>
          <p:nvPr>
            <p:ph type="body" sz="quarter" idx="16" hasCustomPrompt="1"/>
          </p:nvPr>
        </p:nvSpPr>
        <p:spPr>
          <a:xfrm>
            <a:off x="8310032" y="1890486"/>
            <a:ext cx="3429000" cy="314326"/>
          </a:xfrm>
          <a:prstGeom prst="rect">
            <a:avLst/>
          </a:prstGeom>
        </p:spPr>
        <p:txBody>
          <a:bodyPr lIns="0" anchor="ctr"/>
          <a:lstStyle>
            <a:lvl1pPr marL="0" indent="0">
              <a:lnSpc>
                <a:spcPct val="100000"/>
              </a:lnSpc>
              <a:spcAft>
                <a:spcPts val="1200"/>
              </a:spcAft>
              <a:buClr>
                <a:srgbClr val="FF545F"/>
              </a:buClr>
              <a:buFont typeface="Arial" panose="020B0604020202020204" pitchFamily="34" charset="0"/>
              <a:buNone/>
              <a:defRPr sz="1800">
                <a:solidFill>
                  <a:schemeClr val="accent1"/>
                </a:solidFill>
                <a:latin typeface="Georgia" panose="02040502050405020303" pitchFamily="18" charset="0"/>
              </a:defRPr>
            </a:lvl1pPr>
          </a:lstStyle>
          <a:p>
            <a:pPr lvl="0"/>
            <a:r>
              <a:rPr lang="en-US"/>
              <a:t>Lorem ipsum dolor sit </a:t>
            </a:r>
            <a:r>
              <a:rPr lang="en-US" err="1"/>
              <a:t>amet</a:t>
            </a:r>
            <a:r>
              <a:rPr lang="en-US"/>
              <a:t>, </a:t>
            </a:r>
          </a:p>
        </p:txBody>
      </p:sp>
      <p:sp>
        <p:nvSpPr>
          <p:cNvPr id="24" name="Trapezoid 23"/>
          <p:cNvSpPr/>
          <p:nvPr/>
        </p:nvSpPr>
        <p:spPr>
          <a:xfrm rot="5400000">
            <a:off x="3635208" y="3211877"/>
            <a:ext cx="2225271" cy="1155377"/>
          </a:xfrm>
          <a:prstGeom prst="trapezoid">
            <a:avLst>
              <a:gd name="adj" fmla="val 57476"/>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srgbClr val="FFFFFF"/>
              </a:solidFill>
              <a:effectLst/>
              <a:uLnTx/>
              <a:uFillTx/>
              <a:latin typeface="Calibri" charset="0"/>
              <a:ea typeface="Calibri" charset="0"/>
              <a:cs typeface="Calibri" charset="0"/>
            </a:endParaRPr>
          </a:p>
        </p:txBody>
      </p:sp>
      <p:sp>
        <p:nvSpPr>
          <p:cNvPr id="25" name="Trapezoid 24"/>
          <p:cNvSpPr/>
          <p:nvPr/>
        </p:nvSpPr>
        <p:spPr>
          <a:xfrm rot="9000000">
            <a:off x="4310915" y="2047217"/>
            <a:ext cx="2225271" cy="1155377"/>
          </a:xfrm>
          <a:prstGeom prst="trapezoid">
            <a:avLst>
              <a:gd name="adj" fmla="val 5747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rot lat="0" lon="0" rev="10800000"/>
              </a:camera>
              <a:lightRig rig="threePt" dir="t"/>
            </a:scene3d>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srgbClr val="FFFFFF"/>
              </a:solidFill>
              <a:effectLst/>
              <a:uLnTx/>
              <a:uFillTx/>
              <a:latin typeface="Calibri" charset="0"/>
              <a:ea typeface="Calibri" charset="0"/>
              <a:cs typeface="Calibri" charset="0"/>
            </a:endParaRPr>
          </a:p>
        </p:txBody>
      </p:sp>
      <p:sp>
        <p:nvSpPr>
          <p:cNvPr id="26" name="Trapezoid 25"/>
          <p:cNvSpPr/>
          <p:nvPr/>
        </p:nvSpPr>
        <p:spPr>
          <a:xfrm rot="1800000">
            <a:off x="4309933" y="4375474"/>
            <a:ext cx="2225271" cy="1155377"/>
          </a:xfrm>
          <a:prstGeom prst="trapezoid">
            <a:avLst>
              <a:gd name="adj" fmla="val 57476"/>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rot lat="0" lon="0" rev="10800000"/>
              </a:camera>
              <a:lightRig rig="threePt" dir="t"/>
            </a:scene3d>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srgbClr val="FFFFFF"/>
              </a:solidFill>
              <a:effectLst/>
              <a:uLnTx/>
              <a:uFillTx/>
              <a:latin typeface="Calibri" charset="0"/>
              <a:ea typeface="Calibri" charset="0"/>
              <a:cs typeface="Calibri" charset="0"/>
            </a:endParaRPr>
          </a:p>
        </p:txBody>
      </p:sp>
      <p:sp>
        <p:nvSpPr>
          <p:cNvPr id="27" name="Trapezoid 26"/>
          <p:cNvSpPr/>
          <p:nvPr/>
        </p:nvSpPr>
        <p:spPr>
          <a:xfrm rot="16200000">
            <a:off x="6334282" y="3210814"/>
            <a:ext cx="2225271" cy="1155377"/>
          </a:xfrm>
          <a:prstGeom prst="trapezoid">
            <a:avLst>
              <a:gd name="adj" fmla="val 57476"/>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srgbClr val="FFFFFF"/>
              </a:solidFill>
              <a:effectLst/>
              <a:uLnTx/>
              <a:uFillTx/>
              <a:latin typeface="Calibri" charset="0"/>
              <a:ea typeface="Calibri" charset="0"/>
              <a:cs typeface="Calibri" charset="0"/>
            </a:endParaRPr>
          </a:p>
        </p:txBody>
      </p:sp>
      <p:sp>
        <p:nvSpPr>
          <p:cNvPr id="28" name="Trapezoid 27"/>
          <p:cNvSpPr/>
          <p:nvPr/>
        </p:nvSpPr>
        <p:spPr>
          <a:xfrm rot="19800000">
            <a:off x="5658575" y="4375474"/>
            <a:ext cx="2225271" cy="1155377"/>
          </a:xfrm>
          <a:prstGeom prst="trapezoid">
            <a:avLst>
              <a:gd name="adj" fmla="val 5747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rot lat="0" lon="0" rev="10800000"/>
              </a:camera>
              <a:lightRig rig="threePt" dir="t"/>
            </a:scene3d>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srgbClr val="FFFFFF"/>
              </a:solidFill>
              <a:effectLst/>
              <a:uLnTx/>
              <a:uFillTx/>
              <a:latin typeface="Calibri" charset="0"/>
              <a:ea typeface="Calibri" charset="0"/>
              <a:cs typeface="Calibri" charset="0"/>
            </a:endParaRPr>
          </a:p>
        </p:txBody>
      </p:sp>
      <p:sp>
        <p:nvSpPr>
          <p:cNvPr id="30" name="Trapezoid 29"/>
          <p:cNvSpPr/>
          <p:nvPr/>
        </p:nvSpPr>
        <p:spPr>
          <a:xfrm rot="12600000">
            <a:off x="5659557" y="2047217"/>
            <a:ext cx="2225271" cy="1155377"/>
          </a:xfrm>
          <a:prstGeom prst="trapezoid">
            <a:avLst>
              <a:gd name="adj" fmla="val 57476"/>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rot lat="0" lon="0" rev="10800000"/>
              </a:camera>
              <a:lightRig rig="threePt" dir="t"/>
            </a:scene3d>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srgbClr val="FFFFFF"/>
              </a:solidFill>
              <a:effectLst/>
              <a:uLnTx/>
              <a:uFillTx/>
              <a:latin typeface="Calibri" charset="0"/>
              <a:ea typeface="Calibri" charset="0"/>
              <a:cs typeface="Calibri" charset="0"/>
            </a:endParaRPr>
          </a:p>
        </p:txBody>
      </p:sp>
      <p:sp>
        <p:nvSpPr>
          <p:cNvPr id="31" name="Text Placeholder 22"/>
          <p:cNvSpPr>
            <a:spLocks noGrp="1"/>
          </p:cNvSpPr>
          <p:nvPr>
            <p:ph type="body" sz="quarter" idx="21" hasCustomPrompt="1"/>
          </p:nvPr>
        </p:nvSpPr>
        <p:spPr>
          <a:xfrm rot="19743904">
            <a:off x="4636957" y="2049876"/>
            <a:ext cx="1543050" cy="986851"/>
          </a:xfrm>
          <a:prstGeom prst="rect">
            <a:avLst/>
          </a:prstGeom>
        </p:spPr>
        <p:txBody>
          <a:bodyPr anchor="ctr"/>
          <a:lstStyle>
            <a:lvl1pPr marL="0" indent="0" algn="ctr">
              <a:lnSpc>
                <a:spcPct val="100000"/>
              </a:lnSpc>
              <a:spcAft>
                <a:spcPts val="1200"/>
              </a:spcAft>
              <a:buClr>
                <a:srgbClr val="FF545F"/>
              </a:buClr>
              <a:buFont typeface="Arial" panose="020B0604020202020204" pitchFamily="34" charset="0"/>
              <a:buNone/>
              <a:defRPr sz="1400" b="1">
                <a:solidFill>
                  <a:schemeClr val="bg1"/>
                </a:solidFill>
                <a:latin typeface="Georgia" panose="02040502050405020303" pitchFamily="18" charset="0"/>
              </a:defRPr>
            </a:lvl1pPr>
          </a:lstStyle>
          <a:p>
            <a:pPr lvl="0"/>
            <a:r>
              <a:rPr lang="en-US"/>
              <a:t>Lorem ipsum dolor sit</a:t>
            </a:r>
          </a:p>
        </p:txBody>
      </p:sp>
      <p:sp>
        <p:nvSpPr>
          <p:cNvPr id="48" name="Text Placeholder 22"/>
          <p:cNvSpPr>
            <a:spLocks noGrp="1"/>
          </p:cNvSpPr>
          <p:nvPr>
            <p:ph type="body" sz="quarter" idx="22" hasCustomPrompt="1"/>
          </p:nvPr>
        </p:nvSpPr>
        <p:spPr>
          <a:xfrm rot="1803890">
            <a:off x="6059785" y="2072732"/>
            <a:ext cx="1543050" cy="986851"/>
          </a:xfrm>
          <a:prstGeom prst="rect">
            <a:avLst/>
          </a:prstGeom>
        </p:spPr>
        <p:txBody>
          <a:bodyPr anchor="ctr"/>
          <a:lstStyle>
            <a:lvl1pPr marL="0" indent="0" algn="ctr">
              <a:lnSpc>
                <a:spcPct val="100000"/>
              </a:lnSpc>
              <a:spcAft>
                <a:spcPts val="1200"/>
              </a:spcAft>
              <a:buClr>
                <a:srgbClr val="FF545F"/>
              </a:buClr>
              <a:buFont typeface="Arial" panose="020B0604020202020204" pitchFamily="34" charset="0"/>
              <a:buNone/>
              <a:defRPr sz="1400" b="1">
                <a:solidFill>
                  <a:schemeClr val="bg1"/>
                </a:solidFill>
                <a:latin typeface="Georgia" panose="02040502050405020303" pitchFamily="18" charset="0"/>
              </a:defRPr>
            </a:lvl1pPr>
          </a:lstStyle>
          <a:p>
            <a:pPr lvl="0"/>
            <a:r>
              <a:rPr lang="en-US"/>
              <a:t>Lorem ipsum dolor sit</a:t>
            </a:r>
          </a:p>
        </p:txBody>
      </p:sp>
      <p:sp>
        <p:nvSpPr>
          <p:cNvPr id="49" name="Text Placeholder 22"/>
          <p:cNvSpPr>
            <a:spLocks noGrp="1"/>
          </p:cNvSpPr>
          <p:nvPr>
            <p:ph type="body" sz="quarter" idx="23" hasCustomPrompt="1"/>
          </p:nvPr>
        </p:nvSpPr>
        <p:spPr>
          <a:xfrm rot="5400000">
            <a:off x="6758675" y="3339835"/>
            <a:ext cx="1543050" cy="986851"/>
          </a:xfrm>
          <a:prstGeom prst="rect">
            <a:avLst/>
          </a:prstGeom>
        </p:spPr>
        <p:txBody>
          <a:bodyPr anchor="ctr"/>
          <a:lstStyle>
            <a:lvl1pPr marL="0" indent="0" algn="ctr">
              <a:lnSpc>
                <a:spcPct val="100000"/>
              </a:lnSpc>
              <a:spcAft>
                <a:spcPts val="1200"/>
              </a:spcAft>
              <a:buClr>
                <a:srgbClr val="FF545F"/>
              </a:buClr>
              <a:buFont typeface="Arial" panose="020B0604020202020204" pitchFamily="34" charset="0"/>
              <a:buNone/>
              <a:defRPr sz="1400" b="1">
                <a:solidFill>
                  <a:schemeClr val="bg1"/>
                </a:solidFill>
                <a:latin typeface="Georgia" panose="02040502050405020303" pitchFamily="18" charset="0"/>
              </a:defRPr>
            </a:lvl1pPr>
          </a:lstStyle>
          <a:p>
            <a:pPr lvl="0"/>
            <a:r>
              <a:rPr lang="en-US"/>
              <a:t>Lorem ipsum dolor sit</a:t>
            </a:r>
          </a:p>
        </p:txBody>
      </p:sp>
      <p:sp>
        <p:nvSpPr>
          <p:cNvPr id="50" name="Text Placeholder 22"/>
          <p:cNvSpPr>
            <a:spLocks noGrp="1"/>
          </p:cNvSpPr>
          <p:nvPr>
            <p:ph type="body" sz="quarter" idx="24" hasCustomPrompt="1"/>
          </p:nvPr>
        </p:nvSpPr>
        <p:spPr>
          <a:xfrm rot="16200000">
            <a:off x="3880567" y="3284572"/>
            <a:ext cx="1543050" cy="986851"/>
          </a:xfrm>
          <a:prstGeom prst="rect">
            <a:avLst/>
          </a:prstGeom>
        </p:spPr>
        <p:txBody>
          <a:bodyPr anchor="ctr"/>
          <a:lstStyle>
            <a:lvl1pPr marL="0" indent="0" algn="ctr">
              <a:lnSpc>
                <a:spcPct val="100000"/>
              </a:lnSpc>
              <a:spcAft>
                <a:spcPts val="1200"/>
              </a:spcAft>
              <a:buClr>
                <a:srgbClr val="FF545F"/>
              </a:buClr>
              <a:buFont typeface="Arial" panose="020B0604020202020204" pitchFamily="34" charset="0"/>
              <a:buNone/>
              <a:defRPr sz="1400" b="1">
                <a:solidFill>
                  <a:schemeClr val="bg1"/>
                </a:solidFill>
                <a:latin typeface="Georgia" panose="02040502050405020303" pitchFamily="18" charset="0"/>
              </a:defRPr>
            </a:lvl1pPr>
          </a:lstStyle>
          <a:p>
            <a:pPr lvl="0"/>
            <a:r>
              <a:rPr lang="en-US"/>
              <a:t>Lorem ipsum dolor sit</a:t>
            </a:r>
          </a:p>
        </p:txBody>
      </p:sp>
      <p:sp>
        <p:nvSpPr>
          <p:cNvPr id="51" name="Text Placeholder 22"/>
          <p:cNvSpPr>
            <a:spLocks noGrp="1"/>
          </p:cNvSpPr>
          <p:nvPr>
            <p:ph type="body" sz="quarter" idx="25" hasCustomPrompt="1"/>
          </p:nvPr>
        </p:nvSpPr>
        <p:spPr>
          <a:xfrm rot="9000000">
            <a:off x="6071004" y="4517898"/>
            <a:ext cx="1543050" cy="986851"/>
          </a:xfrm>
          <a:prstGeom prst="rect">
            <a:avLst/>
          </a:prstGeom>
        </p:spPr>
        <p:txBody>
          <a:bodyPr anchor="ctr"/>
          <a:lstStyle>
            <a:lvl1pPr marL="0" indent="0" algn="ctr">
              <a:lnSpc>
                <a:spcPct val="100000"/>
              </a:lnSpc>
              <a:spcAft>
                <a:spcPts val="1200"/>
              </a:spcAft>
              <a:buClr>
                <a:srgbClr val="FF545F"/>
              </a:buClr>
              <a:buFont typeface="Arial" panose="020B0604020202020204" pitchFamily="34" charset="0"/>
              <a:buNone/>
              <a:defRPr sz="1400" b="1">
                <a:solidFill>
                  <a:schemeClr val="bg1"/>
                </a:solidFill>
                <a:latin typeface="Georgia" panose="02040502050405020303" pitchFamily="18" charset="0"/>
              </a:defRPr>
            </a:lvl1pPr>
          </a:lstStyle>
          <a:p>
            <a:pPr lvl="0"/>
            <a:r>
              <a:rPr lang="en-US"/>
              <a:t>Lorem ipsum dolor sit</a:t>
            </a:r>
          </a:p>
        </p:txBody>
      </p:sp>
      <p:sp>
        <p:nvSpPr>
          <p:cNvPr id="52" name="Text Placeholder 22"/>
          <p:cNvSpPr>
            <a:spLocks noGrp="1"/>
          </p:cNvSpPr>
          <p:nvPr>
            <p:ph type="body" sz="quarter" idx="26" hasCustomPrompt="1"/>
          </p:nvPr>
        </p:nvSpPr>
        <p:spPr>
          <a:xfrm rot="12600000">
            <a:off x="4616287" y="4517899"/>
            <a:ext cx="1543050" cy="986851"/>
          </a:xfrm>
          <a:prstGeom prst="rect">
            <a:avLst/>
          </a:prstGeom>
        </p:spPr>
        <p:txBody>
          <a:bodyPr anchor="ctr"/>
          <a:lstStyle>
            <a:lvl1pPr marL="0" indent="0" algn="ctr">
              <a:lnSpc>
                <a:spcPct val="100000"/>
              </a:lnSpc>
              <a:spcAft>
                <a:spcPts val="1200"/>
              </a:spcAft>
              <a:buClr>
                <a:srgbClr val="FF545F"/>
              </a:buClr>
              <a:buFont typeface="Arial" panose="020B0604020202020204" pitchFamily="34" charset="0"/>
              <a:buNone/>
              <a:defRPr sz="1400" b="1">
                <a:solidFill>
                  <a:schemeClr val="bg1"/>
                </a:solidFill>
                <a:latin typeface="Georgia" panose="02040502050405020303" pitchFamily="18" charset="0"/>
              </a:defRPr>
            </a:lvl1pPr>
          </a:lstStyle>
          <a:p>
            <a:pPr lvl="0"/>
            <a:r>
              <a:rPr lang="en-US"/>
              <a:t>Lorem ipsum dolor sit</a:t>
            </a:r>
          </a:p>
        </p:txBody>
      </p:sp>
      <p:sp>
        <p:nvSpPr>
          <p:cNvPr id="44" name="Text Placeholder 22"/>
          <p:cNvSpPr>
            <a:spLocks noGrp="1"/>
          </p:cNvSpPr>
          <p:nvPr>
            <p:ph type="body" sz="quarter" idx="27" hasCustomPrompt="1"/>
          </p:nvPr>
        </p:nvSpPr>
        <p:spPr>
          <a:xfrm>
            <a:off x="457200" y="3754660"/>
            <a:ext cx="3429000" cy="984282"/>
          </a:xfrm>
          <a:prstGeom prst="rect">
            <a:avLst/>
          </a:prstGeom>
        </p:spPr>
        <p:txBody>
          <a:bodyPr lIns="0" anchor="t"/>
          <a:lstStyle>
            <a:lvl1pPr marL="0" indent="0">
              <a:lnSpc>
                <a:spcPct val="100000"/>
              </a:lnSpc>
              <a:spcAft>
                <a:spcPts val="1200"/>
              </a:spcAft>
              <a:buClr>
                <a:srgbClr val="FF545F"/>
              </a:buClr>
              <a:buFont typeface="Arial" panose="020B0604020202020204" pitchFamily="34" charset="0"/>
              <a:buNone/>
              <a:defRPr sz="1400">
                <a:solidFill>
                  <a:srgbClr val="063161"/>
                </a:solidFill>
                <a:latin typeface="Georgia" panose="02040502050405020303" pitchFamily="18" charset="0"/>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 </a:t>
            </a:r>
            <a:r>
              <a:rPr lang="en-US" err="1"/>
              <a:t>Ut</a:t>
            </a:r>
            <a:r>
              <a:rPr lang="en-US"/>
              <a:t> </a:t>
            </a:r>
            <a:r>
              <a:rPr lang="en-US" err="1"/>
              <a:t>enim</a:t>
            </a:r>
            <a:r>
              <a:rPr lang="en-US"/>
              <a:t> ad minim </a:t>
            </a:r>
            <a:r>
              <a:rPr lang="en-US" err="1"/>
              <a:t>veniam</a:t>
            </a:r>
            <a:r>
              <a:rPr lang="en-US"/>
              <a:t>.</a:t>
            </a:r>
          </a:p>
        </p:txBody>
      </p:sp>
      <p:sp>
        <p:nvSpPr>
          <p:cNvPr id="45" name="Text Placeholder 22"/>
          <p:cNvSpPr>
            <a:spLocks noGrp="1"/>
          </p:cNvSpPr>
          <p:nvPr>
            <p:ph type="body" sz="quarter" idx="28" hasCustomPrompt="1"/>
          </p:nvPr>
        </p:nvSpPr>
        <p:spPr>
          <a:xfrm>
            <a:off x="457200" y="3440334"/>
            <a:ext cx="3429000" cy="304801"/>
          </a:xfrm>
          <a:prstGeom prst="rect">
            <a:avLst/>
          </a:prstGeom>
        </p:spPr>
        <p:txBody>
          <a:bodyPr lIns="0" anchor="ctr"/>
          <a:lstStyle>
            <a:lvl1pPr marL="0" indent="0">
              <a:lnSpc>
                <a:spcPct val="100000"/>
              </a:lnSpc>
              <a:spcAft>
                <a:spcPts val="1200"/>
              </a:spcAft>
              <a:buClr>
                <a:srgbClr val="FF545F"/>
              </a:buClr>
              <a:buFont typeface="Arial" panose="020B0604020202020204" pitchFamily="34" charset="0"/>
              <a:buNone/>
              <a:defRPr sz="1800">
                <a:solidFill>
                  <a:schemeClr val="accent1"/>
                </a:solidFill>
                <a:latin typeface="Georgia" panose="02040502050405020303" pitchFamily="18" charset="0"/>
              </a:defRPr>
            </a:lvl1pPr>
          </a:lstStyle>
          <a:p>
            <a:pPr lvl="0"/>
            <a:r>
              <a:rPr lang="en-US"/>
              <a:t>Lorem ipsum dolor sit </a:t>
            </a:r>
            <a:r>
              <a:rPr lang="en-US" err="1"/>
              <a:t>amet</a:t>
            </a:r>
            <a:r>
              <a:rPr lang="en-US"/>
              <a:t>, </a:t>
            </a:r>
          </a:p>
        </p:txBody>
      </p:sp>
      <p:sp>
        <p:nvSpPr>
          <p:cNvPr id="47" name="Text Placeholder 22"/>
          <p:cNvSpPr>
            <a:spLocks noGrp="1"/>
          </p:cNvSpPr>
          <p:nvPr>
            <p:ph type="body" sz="quarter" idx="29" hasCustomPrompt="1"/>
          </p:nvPr>
        </p:nvSpPr>
        <p:spPr>
          <a:xfrm>
            <a:off x="8310032" y="3773710"/>
            <a:ext cx="3429000" cy="962024"/>
          </a:xfrm>
          <a:prstGeom prst="rect">
            <a:avLst/>
          </a:prstGeom>
        </p:spPr>
        <p:txBody>
          <a:bodyPr lIns="0" anchor="t"/>
          <a:lstStyle>
            <a:lvl1pPr marL="0" indent="0">
              <a:lnSpc>
                <a:spcPct val="100000"/>
              </a:lnSpc>
              <a:spcAft>
                <a:spcPts val="1200"/>
              </a:spcAft>
              <a:buClr>
                <a:srgbClr val="FF545F"/>
              </a:buClr>
              <a:buFont typeface="Arial" panose="020B0604020202020204" pitchFamily="34" charset="0"/>
              <a:buNone/>
              <a:defRPr sz="1400">
                <a:solidFill>
                  <a:srgbClr val="063161"/>
                </a:solidFill>
                <a:latin typeface="Georgia" panose="02040502050405020303" pitchFamily="18" charset="0"/>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 </a:t>
            </a:r>
            <a:r>
              <a:rPr lang="en-US" err="1"/>
              <a:t>Ut</a:t>
            </a:r>
            <a:r>
              <a:rPr lang="en-US"/>
              <a:t> </a:t>
            </a:r>
            <a:r>
              <a:rPr lang="en-US" err="1"/>
              <a:t>enim</a:t>
            </a:r>
            <a:r>
              <a:rPr lang="en-US"/>
              <a:t> ad minim </a:t>
            </a:r>
            <a:r>
              <a:rPr lang="en-US" err="1"/>
              <a:t>veniam</a:t>
            </a:r>
            <a:r>
              <a:rPr lang="en-US"/>
              <a:t>.</a:t>
            </a:r>
          </a:p>
        </p:txBody>
      </p:sp>
      <p:sp>
        <p:nvSpPr>
          <p:cNvPr id="53" name="Text Placeholder 22"/>
          <p:cNvSpPr>
            <a:spLocks noGrp="1"/>
          </p:cNvSpPr>
          <p:nvPr>
            <p:ph type="body" sz="quarter" idx="30" hasCustomPrompt="1"/>
          </p:nvPr>
        </p:nvSpPr>
        <p:spPr>
          <a:xfrm>
            <a:off x="8310032" y="3440334"/>
            <a:ext cx="3429000" cy="314326"/>
          </a:xfrm>
          <a:prstGeom prst="rect">
            <a:avLst/>
          </a:prstGeom>
        </p:spPr>
        <p:txBody>
          <a:bodyPr lIns="0" anchor="ctr"/>
          <a:lstStyle>
            <a:lvl1pPr marL="0" indent="0">
              <a:lnSpc>
                <a:spcPct val="100000"/>
              </a:lnSpc>
              <a:spcAft>
                <a:spcPts val="1200"/>
              </a:spcAft>
              <a:buClr>
                <a:srgbClr val="FF545F"/>
              </a:buClr>
              <a:buFont typeface="Arial" panose="020B0604020202020204" pitchFamily="34" charset="0"/>
              <a:buNone/>
              <a:defRPr sz="1800">
                <a:solidFill>
                  <a:schemeClr val="accent1"/>
                </a:solidFill>
                <a:latin typeface="Georgia" panose="02040502050405020303" pitchFamily="18" charset="0"/>
              </a:defRPr>
            </a:lvl1pPr>
          </a:lstStyle>
          <a:p>
            <a:pPr lvl="0"/>
            <a:r>
              <a:rPr lang="en-US"/>
              <a:t>Lorem ipsum dolor sit </a:t>
            </a:r>
            <a:r>
              <a:rPr lang="en-US" err="1"/>
              <a:t>amet</a:t>
            </a:r>
            <a:r>
              <a:rPr lang="en-US"/>
              <a:t>, </a:t>
            </a:r>
          </a:p>
        </p:txBody>
      </p:sp>
      <p:sp>
        <p:nvSpPr>
          <p:cNvPr id="61" name="Text Placeholder 22"/>
          <p:cNvSpPr>
            <a:spLocks noGrp="1"/>
          </p:cNvSpPr>
          <p:nvPr>
            <p:ph type="body" sz="quarter" idx="31" hasCustomPrompt="1"/>
          </p:nvPr>
        </p:nvSpPr>
        <p:spPr>
          <a:xfrm>
            <a:off x="457200" y="5295901"/>
            <a:ext cx="3429000" cy="984282"/>
          </a:xfrm>
          <a:prstGeom prst="rect">
            <a:avLst/>
          </a:prstGeom>
        </p:spPr>
        <p:txBody>
          <a:bodyPr lIns="0" anchor="t"/>
          <a:lstStyle>
            <a:lvl1pPr marL="0" indent="0">
              <a:lnSpc>
                <a:spcPct val="100000"/>
              </a:lnSpc>
              <a:spcAft>
                <a:spcPts val="1200"/>
              </a:spcAft>
              <a:buClr>
                <a:srgbClr val="FF545F"/>
              </a:buClr>
              <a:buFont typeface="Arial" panose="020B0604020202020204" pitchFamily="34" charset="0"/>
              <a:buNone/>
              <a:defRPr sz="1400">
                <a:solidFill>
                  <a:srgbClr val="063161"/>
                </a:solidFill>
                <a:latin typeface="Georgia" panose="02040502050405020303" pitchFamily="18" charset="0"/>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 </a:t>
            </a:r>
            <a:r>
              <a:rPr lang="en-US" err="1"/>
              <a:t>Ut</a:t>
            </a:r>
            <a:r>
              <a:rPr lang="en-US"/>
              <a:t> </a:t>
            </a:r>
            <a:r>
              <a:rPr lang="en-US" err="1"/>
              <a:t>enim</a:t>
            </a:r>
            <a:r>
              <a:rPr lang="en-US"/>
              <a:t> ad minim </a:t>
            </a:r>
            <a:r>
              <a:rPr lang="en-US" err="1"/>
              <a:t>veniam</a:t>
            </a:r>
            <a:r>
              <a:rPr lang="en-US"/>
              <a:t>.</a:t>
            </a:r>
          </a:p>
        </p:txBody>
      </p:sp>
      <p:sp>
        <p:nvSpPr>
          <p:cNvPr id="62" name="Text Placeholder 22"/>
          <p:cNvSpPr>
            <a:spLocks noGrp="1"/>
          </p:cNvSpPr>
          <p:nvPr>
            <p:ph type="body" sz="quarter" idx="32" hasCustomPrompt="1"/>
          </p:nvPr>
        </p:nvSpPr>
        <p:spPr>
          <a:xfrm>
            <a:off x="457200" y="4981575"/>
            <a:ext cx="3429000" cy="304801"/>
          </a:xfrm>
          <a:prstGeom prst="rect">
            <a:avLst/>
          </a:prstGeom>
        </p:spPr>
        <p:txBody>
          <a:bodyPr lIns="0" anchor="ctr"/>
          <a:lstStyle>
            <a:lvl1pPr marL="0" indent="0">
              <a:lnSpc>
                <a:spcPct val="100000"/>
              </a:lnSpc>
              <a:spcAft>
                <a:spcPts val="1200"/>
              </a:spcAft>
              <a:buClr>
                <a:srgbClr val="FF545F"/>
              </a:buClr>
              <a:buFont typeface="Arial" panose="020B0604020202020204" pitchFamily="34" charset="0"/>
              <a:buNone/>
              <a:defRPr sz="1800">
                <a:solidFill>
                  <a:schemeClr val="accent1"/>
                </a:solidFill>
                <a:latin typeface="Georgia" panose="02040502050405020303" pitchFamily="18" charset="0"/>
              </a:defRPr>
            </a:lvl1pPr>
          </a:lstStyle>
          <a:p>
            <a:pPr lvl="0"/>
            <a:r>
              <a:rPr lang="en-US"/>
              <a:t>Lorem ipsum dolor sit </a:t>
            </a:r>
            <a:r>
              <a:rPr lang="en-US" err="1"/>
              <a:t>amet</a:t>
            </a:r>
            <a:r>
              <a:rPr lang="en-US"/>
              <a:t>, </a:t>
            </a:r>
          </a:p>
        </p:txBody>
      </p:sp>
      <p:sp>
        <p:nvSpPr>
          <p:cNvPr id="64" name="Text Placeholder 22"/>
          <p:cNvSpPr>
            <a:spLocks noGrp="1"/>
          </p:cNvSpPr>
          <p:nvPr>
            <p:ph type="body" sz="quarter" idx="33" hasCustomPrompt="1"/>
          </p:nvPr>
        </p:nvSpPr>
        <p:spPr>
          <a:xfrm>
            <a:off x="8310032" y="5314951"/>
            <a:ext cx="3429000" cy="962024"/>
          </a:xfrm>
          <a:prstGeom prst="rect">
            <a:avLst/>
          </a:prstGeom>
        </p:spPr>
        <p:txBody>
          <a:bodyPr lIns="0" anchor="t"/>
          <a:lstStyle>
            <a:lvl1pPr marL="0" indent="0">
              <a:lnSpc>
                <a:spcPct val="100000"/>
              </a:lnSpc>
              <a:spcAft>
                <a:spcPts val="1200"/>
              </a:spcAft>
              <a:buClr>
                <a:srgbClr val="FF545F"/>
              </a:buClr>
              <a:buFont typeface="Arial" panose="020B0604020202020204" pitchFamily="34" charset="0"/>
              <a:buNone/>
              <a:defRPr sz="1400">
                <a:solidFill>
                  <a:srgbClr val="063161"/>
                </a:solidFill>
                <a:latin typeface="Georgia" panose="02040502050405020303" pitchFamily="18" charset="0"/>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 </a:t>
            </a:r>
            <a:r>
              <a:rPr lang="en-US" err="1"/>
              <a:t>Ut</a:t>
            </a:r>
            <a:r>
              <a:rPr lang="en-US"/>
              <a:t> </a:t>
            </a:r>
            <a:r>
              <a:rPr lang="en-US" err="1"/>
              <a:t>enim</a:t>
            </a:r>
            <a:r>
              <a:rPr lang="en-US"/>
              <a:t> ad minim </a:t>
            </a:r>
            <a:r>
              <a:rPr lang="en-US" err="1"/>
              <a:t>veniam</a:t>
            </a:r>
            <a:r>
              <a:rPr lang="en-US"/>
              <a:t>.</a:t>
            </a:r>
          </a:p>
        </p:txBody>
      </p:sp>
      <p:sp>
        <p:nvSpPr>
          <p:cNvPr id="65" name="Text Placeholder 22"/>
          <p:cNvSpPr>
            <a:spLocks noGrp="1"/>
          </p:cNvSpPr>
          <p:nvPr>
            <p:ph type="body" sz="quarter" idx="34" hasCustomPrompt="1"/>
          </p:nvPr>
        </p:nvSpPr>
        <p:spPr>
          <a:xfrm>
            <a:off x="8310032" y="4981575"/>
            <a:ext cx="3429000" cy="314326"/>
          </a:xfrm>
          <a:prstGeom prst="rect">
            <a:avLst/>
          </a:prstGeom>
        </p:spPr>
        <p:txBody>
          <a:bodyPr lIns="0" anchor="ctr"/>
          <a:lstStyle>
            <a:lvl1pPr marL="0" indent="0">
              <a:lnSpc>
                <a:spcPct val="100000"/>
              </a:lnSpc>
              <a:spcAft>
                <a:spcPts val="1200"/>
              </a:spcAft>
              <a:buClr>
                <a:srgbClr val="FF545F"/>
              </a:buClr>
              <a:buFont typeface="Arial" panose="020B0604020202020204" pitchFamily="34" charset="0"/>
              <a:buNone/>
              <a:defRPr sz="1800">
                <a:solidFill>
                  <a:schemeClr val="accent1"/>
                </a:solidFill>
                <a:latin typeface="Georgia" panose="02040502050405020303" pitchFamily="18" charset="0"/>
              </a:defRPr>
            </a:lvl1pPr>
          </a:lstStyle>
          <a:p>
            <a:pPr lvl="0"/>
            <a:r>
              <a:rPr lang="en-US"/>
              <a:t>Lorem ipsum dolor sit </a:t>
            </a:r>
            <a:r>
              <a:rPr lang="en-US" err="1"/>
              <a:t>amet</a:t>
            </a:r>
            <a:r>
              <a:rPr lang="en-US"/>
              <a:t>, </a:t>
            </a:r>
          </a:p>
        </p:txBody>
      </p:sp>
      <p:pic>
        <p:nvPicPr>
          <p:cNvPr id="3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894219" y="6463445"/>
            <a:ext cx="838200" cy="308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70274687"/>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p:cSld name="1_Pointer slide with Takeaway">
    <p:spTree>
      <p:nvGrpSpPr>
        <p:cNvPr id="1" name=""/>
        <p:cNvGrpSpPr/>
        <p:nvPr/>
      </p:nvGrpSpPr>
      <p:grpSpPr>
        <a:xfrm>
          <a:off x="0" y="0"/>
          <a:ext cx="0" cy="0"/>
          <a:chOff x="0" y="0"/>
          <a:chExt cx="0" cy="0"/>
        </a:xfrm>
      </p:grpSpPr>
      <p:sp>
        <p:nvSpPr>
          <p:cNvPr id="26" name="Text Placeholder 22"/>
          <p:cNvSpPr>
            <a:spLocks noGrp="1"/>
          </p:cNvSpPr>
          <p:nvPr>
            <p:ph type="body" sz="quarter" idx="13" hasCustomPrompt="1"/>
          </p:nvPr>
        </p:nvSpPr>
        <p:spPr>
          <a:xfrm>
            <a:off x="457200" y="1846944"/>
            <a:ext cx="11277600" cy="3892551"/>
          </a:xfrm>
          <a:prstGeom prst="rect">
            <a:avLst/>
          </a:prstGeom>
        </p:spPr>
        <p:txBody>
          <a:bodyPr lIns="0" anchor="t"/>
          <a:lstStyle>
            <a:lvl1pPr marL="285750" indent="-285750">
              <a:lnSpc>
                <a:spcPct val="100000"/>
              </a:lnSpc>
              <a:spcBef>
                <a:spcPts val="600"/>
              </a:spcBef>
              <a:spcAft>
                <a:spcPts val="600"/>
              </a:spcAft>
              <a:buClr>
                <a:srgbClr val="FF545F"/>
              </a:buClr>
              <a:buFont typeface="Wingdings" panose="05000000000000000000" pitchFamily="2" charset="2"/>
              <a:buChar char="§"/>
              <a:defRPr sz="1600">
                <a:solidFill>
                  <a:srgbClr val="063161"/>
                </a:solidFill>
                <a:latin typeface="Georgia" panose="02040502050405020303" pitchFamily="18" charset="0"/>
              </a:defRPr>
            </a:lvl1pPr>
            <a:lvl2pPr marL="742950" indent="-285750">
              <a:spcBef>
                <a:spcPts val="600"/>
              </a:spcBef>
              <a:spcAft>
                <a:spcPts val="600"/>
              </a:spcAft>
              <a:buClr>
                <a:srgbClr val="EA3946"/>
              </a:buClr>
              <a:buFont typeface="Arial" panose="020B0604020202020204" pitchFamily="34" charset="0"/>
              <a:buChar char="•"/>
              <a:defRPr sz="1600">
                <a:solidFill>
                  <a:srgbClr val="063161"/>
                </a:solidFill>
              </a:defRPr>
            </a:lvl2pPr>
            <a:lvl3pPr marL="1200150" indent="-285750">
              <a:spcBef>
                <a:spcPts val="600"/>
              </a:spcBef>
              <a:spcAft>
                <a:spcPts val="600"/>
              </a:spcAft>
              <a:buClr>
                <a:srgbClr val="C00000"/>
              </a:buClr>
              <a:buFont typeface="Georgia" panose="02040502050405020303" pitchFamily="18" charset="0"/>
              <a:buChar char="─"/>
              <a:defRPr sz="1200">
                <a:solidFill>
                  <a:srgbClr val="063161"/>
                </a:solidFill>
              </a:defRPr>
            </a:lvl3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a:t>
            </a:r>
            <a:r>
              <a:rPr lang="en-US" err="1"/>
              <a:t>dolore</a:t>
            </a:r>
            <a:r>
              <a:rPr lang="en-US"/>
              <a:t> </a:t>
            </a:r>
            <a:r>
              <a:rPr lang="en-US" err="1"/>
              <a:t>eu</a:t>
            </a:r>
            <a:r>
              <a:rPr lang="en-US"/>
              <a:t> </a:t>
            </a:r>
            <a:r>
              <a:rPr lang="en-US" err="1"/>
              <a:t>fugiat</a:t>
            </a:r>
            <a:r>
              <a:rPr lang="en-US"/>
              <a:t> </a:t>
            </a:r>
            <a:r>
              <a:rPr lang="en-US" err="1"/>
              <a:t>nulla</a:t>
            </a:r>
            <a:r>
              <a:rPr lang="en-US"/>
              <a:t> </a:t>
            </a:r>
            <a:r>
              <a:rPr lang="en-US" err="1"/>
              <a:t>pariatur</a:t>
            </a:r>
            <a:r>
              <a:rPr lang="en-US"/>
              <a:t>.</a:t>
            </a:r>
          </a:p>
          <a:p>
            <a:pPr lvl="1"/>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a:t>
            </a:r>
            <a:r>
              <a:rPr lang="en-US" err="1"/>
              <a:t>Sed</a:t>
            </a:r>
            <a:r>
              <a:rPr lang="en-US"/>
              <a:t> </a:t>
            </a:r>
            <a:r>
              <a:rPr lang="en-US" err="1"/>
              <a:t>ut</a:t>
            </a:r>
            <a:r>
              <a:rPr lang="en-US"/>
              <a:t> </a:t>
            </a:r>
            <a:r>
              <a:rPr lang="en-US" err="1"/>
              <a:t>perspiciatis</a:t>
            </a:r>
            <a:r>
              <a:rPr lang="en-US"/>
              <a:t> </a:t>
            </a:r>
            <a:r>
              <a:rPr lang="en-US" err="1"/>
              <a:t>unde</a:t>
            </a:r>
            <a:r>
              <a:rPr lang="en-US"/>
              <a:t> </a:t>
            </a:r>
            <a:r>
              <a:rPr lang="en-US" err="1"/>
              <a:t>omnis</a:t>
            </a:r>
            <a:r>
              <a:rPr lang="en-US"/>
              <a:t> </a:t>
            </a:r>
            <a:r>
              <a:rPr lang="en-US" err="1"/>
              <a:t>iste</a:t>
            </a:r>
            <a:r>
              <a:rPr lang="en-US"/>
              <a:t> </a:t>
            </a:r>
            <a:r>
              <a:rPr lang="en-US" err="1"/>
              <a:t>natus</a:t>
            </a:r>
            <a:r>
              <a:rPr lang="en-US"/>
              <a:t> error sit </a:t>
            </a:r>
            <a:r>
              <a:rPr lang="en-US" err="1"/>
              <a:t>voluptatem</a:t>
            </a:r>
            <a:r>
              <a:rPr lang="en-US"/>
              <a:t> </a:t>
            </a:r>
            <a:r>
              <a:rPr lang="en-US" err="1"/>
              <a:t>accusantium</a:t>
            </a:r>
            <a:r>
              <a:rPr lang="en-US"/>
              <a:t> </a:t>
            </a:r>
            <a:r>
              <a:rPr lang="en-US" err="1"/>
              <a:t>doloremque</a:t>
            </a:r>
            <a:r>
              <a:rPr lang="en-US"/>
              <a:t> </a:t>
            </a:r>
            <a:r>
              <a:rPr lang="en-US" err="1"/>
              <a:t>laudantium</a:t>
            </a:r>
            <a:r>
              <a:rPr lang="en-US"/>
              <a:t>.</a:t>
            </a:r>
          </a:p>
          <a:p>
            <a:pPr lvl="2"/>
            <a:r>
              <a:rPr lang="en-US" err="1"/>
              <a:t>Totam</a:t>
            </a:r>
            <a:r>
              <a:rPr lang="en-US"/>
              <a:t> rem </a:t>
            </a:r>
            <a:r>
              <a:rPr lang="en-US" err="1"/>
              <a:t>aperiam</a:t>
            </a:r>
            <a:r>
              <a:rPr lang="en-US"/>
              <a:t>, </a:t>
            </a:r>
            <a:r>
              <a:rPr lang="en-US" err="1"/>
              <a:t>eaque</a:t>
            </a:r>
            <a:r>
              <a:rPr lang="en-US"/>
              <a:t> </a:t>
            </a:r>
            <a:r>
              <a:rPr lang="en-US" err="1"/>
              <a:t>ipsa</a:t>
            </a:r>
            <a:r>
              <a:rPr lang="en-US"/>
              <a:t> quae ab </a:t>
            </a:r>
            <a:r>
              <a:rPr lang="en-US" err="1"/>
              <a:t>illo</a:t>
            </a:r>
            <a:r>
              <a:rPr lang="en-US"/>
              <a:t> </a:t>
            </a:r>
            <a:r>
              <a:rPr lang="en-US" err="1"/>
              <a:t>inventore</a:t>
            </a:r>
            <a:r>
              <a:rPr lang="en-US"/>
              <a:t> </a:t>
            </a:r>
            <a:r>
              <a:rPr lang="en-US" err="1"/>
              <a:t>veritatis</a:t>
            </a:r>
            <a:r>
              <a:rPr lang="en-US"/>
              <a:t> et quasi </a:t>
            </a:r>
            <a:r>
              <a:rPr lang="en-US" err="1"/>
              <a:t>architecto</a:t>
            </a:r>
            <a:r>
              <a:rPr lang="en-US"/>
              <a:t> </a:t>
            </a:r>
            <a:r>
              <a:rPr lang="en-US" err="1"/>
              <a:t>beatae</a:t>
            </a:r>
            <a:r>
              <a:rPr lang="en-US"/>
              <a:t> vitae dicta </a:t>
            </a:r>
            <a:r>
              <a:rPr lang="en-US" err="1"/>
              <a:t>sunt</a:t>
            </a:r>
            <a:r>
              <a:rPr lang="en-US"/>
              <a:t> </a:t>
            </a:r>
            <a:r>
              <a:rPr lang="en-US" err="1"/>
              <a:t>explicabo</a:t>
            </a:r>
            <a:r>
              <a:rPr lang="en-US"/>
              <a:t>. Nemo </a:t>
            </a:r>
            <a:r>
              <a:rPr lang="en-US" err="1"/>
              <a:t>enim</a:t>
            </a:r>
            <a:r>
              <a:rPr lang="en-US"/>
              <a:t> </a:t>
            </a:r>
            <a:r>
              <a:rPr lang="en-US" err="1"/>
              <a:t>ipsam</a:t>
            </a:r>
            <a:r>
              <a:rPr lang="en-US"/>
              <a:t> </a:t>
            </a:r>
            <a:r>
              <a:rPr lang="en-US" err="1"/>
              <a:t>voluptatem</a:t>
            </a:r>
            <a:r>
              <a:rPr lang="en-US"/>
              <a:t> </a:t>
            </a:r>
            <a:r>
              <a:rPr lang="en-US" err="1"/>
              <a:t>quia</a:t>
            </a:r>
            <a:r>
              <a:rPr lang="en-US"/>
              <a:t> </a:t>
            </a:r>
            <a:r>
              <a:rPr lang="en-US" err="1"/>
              <a:t>voluptas</a:t>
            </a:r>
            <a:r>
              <a:rPr lang="en-US"/>
              <a:t> sit </a:t>
            </a:r>
            <a:r>
              <a:rPr lang="en-US" err="1"/>
              <a:t>aspernatur</a:t>
            </a:r>
            <a:r>
              <a:rPr lang="en-US"/>
              <a:t> </a:t>
            </a:r>
            <a:r>
              <a:rPr lang="en-US" err="1"/>
              <a:t>aut</a:t>
            </a:r>
            <a:r>
              <a:rPr lang="en-US"/>
              <a:t> </a:t>
            </a:r>
            <a:r>
              <a:rPr lang="en-US" err="1"/>
              <a:t>odit</a:t>
            </a:r>
            <a:r>
              <a:rPr lang="en-US"/>
              <a:t> </a:t>
            </a:r>
            <a:r>
              <a:rPr lang="en-US" err="1"/>
              <a:t>aut</a:t>
            </a:r>
            <a:r>
              <a:rPr lang="en-US"/>
              <a:t> fugit, </a:t>
            </a:r>
            <a:r>
              <a:rPr lang="en-US" err="1"/>
              <a:t>sed</a:t>
            </a:r>
            <a:r>
              <a:rPr lang="en-US"/>
              <a:t> </a:t>
            </a:r>
            <a:r>
              <a:rPr lang="en-US" err="1"/>
              <a:t>quia</a:t>
            </a:r>
            <a:r>
              <a:rPr lang="en-US"/>
              <a:t> </a:t>
            </a:r>
            <a:r>
              <a:rPr lang="en-US" err="1"/>
              <a:t>consequuntur</a:t>
            </a:r>
            <a:r>
              <a:rPr lang="en-US"/>
              <a:t> </a:t>
            </a:r>
            <a:r>
              <a:rPr lang="en-US" err="1"/>
              <a:t>magni</a:t>
            </a:r>
            <a:r>
              <a:rPr lang="en-US"/>
              <a:t> </a:t>
            </a:r>
            <a:r>
              <a:rPr lang="en-US" err="1"/>
              <a:t>dolores</a:t>
            </a:r>
            <a:r>
              <a:rPr lang="en-US"/>
              <a:t> </a:t>
            </a:r>
            <a:r>
              <a:rPr lang="en-US" err="1"/>
              <a:t>eos</a:t>
            </a:r>
            <a:endParaRPr lang="en-US"/>
          </a:p>
          <a:p>
            <a:pPr lvl="0"/>
            <a:r>
              <a:rPr lang="en-US"/>
              <a:t>Qui </a:t>
            </a:r>
            <a:r>
              <a:rPr lang="en-US" err="1"/>
              <a:t>ratione</a:t>
            </a:r>
            <a:r>
              <a:rPr lang="en-US"/>
              <a:t> </a:t>
            </a:r>
            <a:r>
              <a:rPr lang="en-US" err="1"/>
              <a:t>voluptatem</a:t>
            </a:r>
            <a:r>
              <a:rPr lang="en-US"/>
              <a:t> </a:t>
            </a:r>
            <a:r>
              <a:rPr lang="en-US" err="1"/>
              <a:t>sequi</a:t>
            </a:r>
            <a:r>
              <a:rPr lang="en-US"/>
              <a:t> </a:t>
            </a:r>
            <a:r>
              <a:rPr lang="en-US" err="1"/>
              <a:t>nesciunt</a:t>
            </a:r>
            <a:r>
              <a:rPr lang="en-US"/>
              <a:t>. </a:t>
            </a:r>
            <a:r>
              <a:rPr lang="en-US" err="1"/>
              <a:t>Neque</a:t>
            </a:r>
            <a:r>
              <a:rPr lang="en-US"/>
              <a:t> </a:t>
            </a:r>
            <a:r>
              <a:rPr lang="en-US" err="1"/>
              <a:t>porro</a:t>
            </a:r>
            <a:r>
              <a:rPr lang="en-US"/>
              <a:t> </a:t>
            </a:r>
            <a:r>
              <a:rPr lang="en-US" err="1"/>
              <a:t>quisquam</a:t>
            </a:r>
            <a:r>
              <a:rPr lang="en-US"/>
              <a:t> </a:t>
            </a:r>
            <a:r>
              <a:rPr lang="en-US" err="1"/>
              <a:t>est</a:t>
            </a:r>
            <a:r>
              <a:rPr lang="en-US"/>
              <a:t>, qui </a:t>
            </a:r>
            <a:r>
              <a:rPr lang="en-US" err="1"/>
              <a:t>dolorem</a:t>
            </a:r>
            <a:r>
              <a:rPr lang="en-US"/>
              <a:t> ipsum </a:t>
            </a:r>
            <a:r>
              <a:rPr lang="en-US" err="1"/>
              <a:t>quia</a:t>
            </a:r>
            <a:r>
              <a:rPr lang="en-US"/>
              <a:t> dolor sit </a:t>
            </a:r>
            <a:r>
              <a:rPr lang="en-US" err="1"/>
              <a:t>amet</a:t>
            </a:r>
            <a:r>
              <a:rPr lang="en-US"/>
              <a:t>, </a:t>
            </a:r>
            <a:r>
              <a:rPr lang="en-US" err="1"/>
              <a:t>consectetur</a:t>
            </a:r>
            <a:r>
              <a:rPr lang="en-US"/>
              <a:t>, </a:t>
            </a:r>
            <a:r>
              <a:rPr lang="en-US" err="1"/>
              <a:t>adipisci</a:t>
            </a:r>
            <a:r>
              <a:rPr lang="en-US"/>
              <a:t> </a:t>
            </a:r>
            <a:r>
              <a:rPr lang="en-US" err="1"/>
              <a:t>velit</a:t>
            </a:r>
            <a:r>
              <a:rPr lang="en-US"/>
              <a:t>, </a:t>
            </a:r>
            <a:r>
              <a:rPr lang="en-US" err="1"/>
              <a:t>sed</a:t>
            </a:r>
            <a:r>
              <a:rPr lang="en-US"/>
              <a:t> </a:t>
            </a:r>
            <a:r>
              <a:rPr lang="en-US" err="1"/>
              <a:t>quia</a:t>
            </a:r>
            <a:r>
              <a:rPr lang="en-US"/>
              <a:t> non </a:t>
            </a:r>
            <a:r>
              <a:rPr lang="en-US" err="1"/>
              <a:t>numquam</a:t>
            </a:r>
            <a:r>
              <a:rPr lang="en-US"/>
              <a:t> </a:t>
            </a:r>
            <a:r>
              <a:rPr lang="en-US" err="1"/>
              <a:t>eius</a:t>
            </a:r>
            <a:r>
              <a:rPr lang="en-US"/>
              <a:t> </a:t>
            </a:r>
            <a:r>
              <a:rPr lang="en-US" err="1"/>
              <a:t>modi</a:t>
            </a:r>
            <a:r>
              <a:rPr lang="en-US"/>
              <a:t> </a:t>
            </a:r>
            <a:r>
              <a:rPr lang="en-US" err="1"/>
              <a:t>tempora</a:t>
            </a:r>
            <a:r>
              <a:rPr lang="en-US"/>
              <a:t> </a:t>
            </a:r>
            <a:r>
              <a:rPr lang="en-US" err="1"/>
              <a:t>incidunt</a:t>
            </a:r>
            <a:r>
              <a:rPr lang="en-US"/>
              <a:t> </a:t>
            </a:r>
            <a:r>
              <a:rPr lang="en-US" err="1"/>
              <a:t>ut</a:t>
            </a:r>
            <a:r>
              <a:rPr lang="en-US"/>
              <a:t> </a:t>
            </a:r>
            <a:r>
              <a:rPr lang="en-US" err="1"/>
              <a:t>labore</a:t>
            </a:r>
            <a:r>
              <a:rPr lang="en-US"/>
              <a:t> et </a:t>
            </a:r>
            <a:r>
              <a:rPr lang="en-US" err="1"/>
              <a:t>dolore</a:t>
            </a:r>
            <a:r>
              <a:rPr lang="en-US"/>
              <a:t> </a:t>
            </a:r>
            <a:r>
              <a:rPr lang="en-US" err="1"/>
              <a:t>magnam</a:t>
            </a:r>
            <a:r>
              <a:rPr lang="en-US"/>
              <a:t> </a:t>
            </a:r>
            <a:r>
              <a:rPr lang="en-US" err="1"/>
              <a:t>aliquam</a:t>
            </a:r>
            <a:r>
              <a:rPr lang="en-US"/>
              <a:t> </a:t>
            </a:r>
            <a:r>
              <a:rPr lang="en-US" err="1"/>
              <a:t>quaerat</a:t>
            </a:r>
            <a:r>
              <a:rPr lang="en-US"/>
              <a:t> </a:t>
            </a:r>
            <a:r>
              <a:rPr lang="en-US" err="1"/>
              <a:t>voluptatem</a:t>
            </a:r>
            <a:r>
              <a:rPr lang="en-US"/>
              <a:t>.</a:t>
            </a:r>
          </a:p>
        </p:txBody>
      </p:sp>
      <p:sp>
        <p:nvSpPr>
          <p:cNvPr id="16" name="Slide Number Placeholder 5"/>
          <p:cNvSpPr txBox="1">
            <a:spLocks/>
          </p:cNvSpPr>
          <p:nvPr/>
        </p:nvSpPr>
        <p:spPr>
          <a:xfrm>
            <a:off x="464594" y="6546567"/>
            <a:ext cx="682256" cy="215444"/>
          </a:xfrm>
          <a:prstGeom prst="rect">
            <a:avLst/>
          </a:prstGeom>
        </p:spPr>
        <p:txBody>
          <a:bodyPr lIns="0" tIns="0" rIns="0" bIns="0" anchor="ctr">
            <a:noAutofit/>
          </a:bodyPr>
          <a:lstStyle>
            <a:defPPr>
              <a:defRPr lang="en-US"/>
            </a:defPPr>
            <a:lvl1pPr marL="0" algn="l" defTabSz="914400" rtl="0" eaLnBrk="1" latinLnBrk="0" hangingPunct="1">
              <a:defRPr sz="800" kern="1200">
                <a:solidFill>
                  <a:srgbClr val="053061"/>
                </a:solidFill>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A285110E-A93C-E24B-BA01-8EFF0EF70079}" type="slidenum">
              <a:rPr kumimoji="0" lang="en-US" sz="800" b="1" i="0" u="none" strike="noStrike" kern="1200" cap="none" spc="0" normalizeH="0" baseline="0" noProof="0" smtClean="0">
                <a:ln>
                  <a:noFill/>
                </a:ln>
                <a:solidFill>
                  <a:srgbClr val="073262"/>
                </a:solidFill>
                <a:effectLst/>
                <a:uLnTx/>
                <a:uFillTx/>
                <a:latin typeface="Georgia"/>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800" b="1" i="0" u="none" strike="noStrike" kern="1200" cap="none" spc="0" normalizeH="0" baseline="0" noProof="0">
              <a:ln>
                <a:noFill/>
              </a:ln>
              <a:solidFill>
                <a:srgbClr val="073262"/>
              </a:solidFill>
              <a:effectLst/>
              <a:uLnTx/>
              <a:uFillTx/>
              <a:latin typeface="Georgia"/>
            </a:endParaRPr>
          </a:p>
        </p:txBody>
      </p:sp>
      <p:sp>
        <p:nvSpPr>
          <p:cNvPr id="17" name="TextBox 16"/>
          <p:cNvSpPr txBox="1"/>
          <p:nvPr/>
        </p:nvSpPr>
        <p:spPr>
          <a:xfrm>
            <a:off x="805722" y="6546567"/>
            <a:ext cx="2361408" cy="215444"/>
          </a:xfrm>
          <a:prstGeom prst="rect">
            <a:avLst/>
          </a:prstGeom>
          <a:noFill/>
        </p:spPr>
        <p:txBody>
          <a:bodyPr wrap="square" lIns="0" tIns="0" rIns="0" b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73262"/>
                </a:solidFill>
                <a:effectLst/>
                <a:uLnTx/>
                <a:uFillTx/>
                <a:latin typeface="Georgia"/>
                <a:ea typeface="Georgia" charset="0"/>
                <a:cs typeface="Georgia" charset="0"/>
              </a:rPr>
              <a:t>© 2019 Copyright Genpact. All Rights Reserved.</a:t>
            </a:r>
          </a:p>
        </p:txBody>
      </p:sp>
      <p:sp>
        <p:nvSpPr>
          <p:cNvPr id="33" name="Text Placeholder 22"/>
          <p:cNvSpPr>
            <a:spLocks noGrp="1"/>
          </p:cNvSpPr>
          <p:nvPr>
            <p:ph type="body" sz="quarter" idx="11" hasCustomPrompt="1"/>
          </p:nvPr>
        </p:nvSpPr>
        <p:spPr>
          <a:xfrm>
            <a:off x="460744" y="471715"/>
            <a:ext cx="7235456" cy="533400"/>
          </a:xfrm>
          <a:prstGeom prst="rect">
            <a:avLst/>
          </a:prstGeom>
        </p:spPr>
        <p:txBody>
          <a:bodyPr lIns="0" anchor="ctr"/>
          <a:lstStyle>
            <a:lvl1pPr>
              <a:defRPr sz="3000">
                <a:solidFill>
                  <a:srgbClr val="063161"/>
                </a:solidFill>
                <a:latin typeface="Georgia" panose="02040502050405020303" pitchFamily="18" charset="0"/>
              </a:defRPr>
            </a:lvl1pPr>
          </a:lstStyle>
          <a:p>
            <a:pPr lvl="0"/>
            <a:r>
              <a:rPr lang="en-US"/>
              <a:t>Content slide title goes here</a:t>
            </a:r>
          </a:p>
        </p:txBody>
      </p:sp>
      <p:sp>
        <p:nvSpPr>
          <p:cNvPr id="34" name="Text Placeholder 22"/>
          <p:cNvSpPr>
            <a:spLocks noGrp="1"/>
          </p:cNvSpPr>
          <p:nvPr>
            <p:ph type="body" sz="quarter" idx="12" hasCustomPrompt="1"/>
          </p:nvPr>
        </p:nvSpPr>
        <p:spPr>
          <a:xfrm>
            <a:off x="460744" y="980623"/>
            <a:ext cx="9673856" cy="533400"/>
          </a:xfrm>
          <a:prstGeom prst="rect">
            <a:avLst/>
          </a:prstGeom>
        </p:spPr>
        <p:txBody>
          <a:bodyPr lIns="0" anchor="ctr"/>
          <a:lstStyle>
            <a:lvl1pPr>
              <a:defRPr sz="2200">
                <a:solidFill>
                  <a:srgbClr val="063161"/>
                </a:solidFill>
                <a:latin typeface="Georgia" panose="02040502050405020303" pitchFamily="18" charset="0"/>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endParaRPr lang="en-US"/>
          </a:p>
        </p:txBody>
      </p:sp>
      <p:pic>
        <p:nvPicPr>
          <p:cNvPr id="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894219" y="6463445"/>
            <a:ext cx="838200" cy="308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 Placeholder 2"/>
          <p:cNvSpPr>
            <a:spLocks noGrp="1"/>
          </p:cNvSpPr>
          <p:nvPr>
            <p:ph type="body" sz="quarter" idx="14"/>
          </p:nvPr>
        </p:nvSpPr>
        <p:spPr>
          <a:xfrm>
            <a:off x="482600" y="29028"/>
            <a:ext cx="6604000" cy="228600"/>
          </a:xfrm>
          <a:prstGeom prst="rect">
            <a:avLst/>
          </a:prstGeom>
        </p:spPr>
        <p:txBody>
          <a:bodyPr lIns="0"/>
          <a:lstStyle>
            <a:lvl1pPr>
              <a:defRPr sz="1000">
                <a:solidFill>
                  <a:schemeClr val="tx1"/>
                </a:solidFill>
              </a:defRPr>
            </a:lvl1pPr>
          </a:lstStyle>
          <a:p>
            <a:pPr lvl="0"/>
            <a:r>
              <a:rPr lang="en-US"/>
              <a:t>Edit Master text styles</a:t>
            </a:r>
          </a:p>
        </p:txBody>
      </p:sp>
      <p:sp>
        <p:nvSpPr>
          <p:cNvPr id="9" name="Rectangle 8"/>
          <p:cNvSpPr/>
          <p:nvPr/>
        </p:nvSpPr>
        <p:spPr>
          <a:xfrm>
            <a:off x="474663" y="5617193"/>
            <a:ext cx="11272837" cy="64485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white"/>
              </a:solidFill>
              <a:effectLst/>
              <a:uLnTx/>
              <a:uFillTx/>
              <a:latin typeface="Georgia"/>
              <a:ea typeface="+mn-ea"/>
              <a:cs typeface="+mn-cs"/>
            </a:endParaRPr>
          </a:p>
        </p:txBody>
      </p:sp>
      <p:sp>
        <p:nvSpPr>
          <p:cNvPr id="4" name="Content Placeholder 3"/>
          <p:cNvSpPr>
            <a:spLocks noGrp="1"/>
          </p:cNvSpPr>
          <p:nvPr>
            <p:ph sz="quarter" idx="15" hasCustomPrompt="1"/>
          </p:nvPr>
        </p:nvSpPr>
        <p:spPr>
          <a:xfrm>
            <a:off x="482600" y="5638800"/>
            <a:ext cx="11277600" cy="615950"/>
          </a:xfrm>
          <a:prstGeom prst="rect">
            <a:avLst/>
          </a:prstGeom>
        </p:spPr>
        <p:txBody>
          <a:bodyPr/>
          <a:lstStyle>
            <a:lvl1pPr algn="ctr">
              <a:spcAft>
                <a:spcPts val="300"/>
              </a:spcAft>
              <a:defRPr sz="1400">
                <a:solidFill>
                  <a:schemeClr val="bg1"/>
                </a:solidFill>
              </a:defRPr>
            </a:lvl1pPr>
            <a:lvl2pPr algn="ctr">
              <a:defRPr sz="1600"/>
            </a:lvl2pPr>
            <a:lvl3pPr algn="ctr">
              <a:defRPr/>
            </a:lvl3pPr>
            <a:lvl4pPr algn="ctr">
              <a:defRPr/>
            </a:lvl4pPr>
            <a:lvl5pPr algn="ctr">
              <a:defRPr/>
            </a:lvl5pPr>
          </a:lstStyle>
          <a:p>
            <a:pPr lvl="0"/>
            <a:r>
              <a:rPr lang="en-US"/>
              <a:t>Takeaway </a:t>
            </a:r>
          </a:p>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endParaRPr lang="en-US"/>
          </a:p>
        </p:txBody>
      </p:sp>
    </p:spTree>
    <p:extLst>
      <p:ext uri="{BB962C8B-B14F-4D97-AF65-F5344CB8AC3E}">
        <p14:creationId xmlns:p14="http://schemas.microsoft.com/office/powerpoint/2010/main" val="124657816"/>
      </p:ext>
    </p:extLst>
  </p:cSld>
  <p:clrMapOvr>
    <a:masterClrMapping/>
  </p:clrMapOvr>
  <p:extLst>
    <p:ext uri="{DCECCB84-F9BA-43D5-87BE-67443E8EF086}">
      <p15:sldGuideLst xmlns:p15="http://schemas.microsoft.com/office/powerpoint/2012/main">
        <p15:guide id="2" pos="288">
          <p15:clr>
            <a:srgbClr val="FBAE40"/>
          </p15:clr>
        </p15:guide>
        <p15:guide id="3" pos="7392">
          <p15:clr>
            <a:srgbClr val="FBAE40"/>
          </p15:clr>
        </p15:guide>
        <p15:guide id="5" orient="horz" pos="288">
          <p15:clr>
            <a:srgbClr val="FBAE40"/>
          </p15:clr>
        </p15:guide>
        <p15:guide id="6" orient="horz" pos="4032">
          <p15:clr>
            <a:srgbClr val="FBAE40"/>
          </p15:clr>
        </p15:guide>
      </p15:sldGuideLst>
    </p:ext>
  </p:extLst>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p:cSld name="Process steps">
    <p:spTree>
      <p:nvGrpSpPr>
        <p:cNvPr id="1" name=""/>
        <p:cNvGrpSpPr/>
        <p:nvPr/>
      </p:nvGrpSpPr>
      <p:grpSpPr>
        <a:xfrm>
          <a:off x="0" y="0"/>
          <a:ext cx="0" cy="0"/>
          <a:chOff x="0" y="0"/>
          <a:chExt cx="0" cy="0"/>
        </a:xfrm>
      </p:grpSpPr>
      <p:cxnSp>
        <p:nvCxnSpPr>
          <p:cNvPr id="3" name="Straight Connector 2"/>
          <p:cNvCxnSpPr/>
          <p:nvPr/>
        </p:nvCxnSpPr>
        <p:spPr>
          <a:xfrm>
            <a:off x="6019800" y="3236646"/>
            <a:ext cx="0" cy="3621354"/>
          </a:xfrm>
          <a:prstGeom prst="line">
            <a:avLst/>
          </a:prstGeom>
          <a:ln w="127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4" name="Oval 3"/>
          <p:cNvSpPr/>
          <p:nvPr/>
        </p:nvSpPr>
        <p:spPr>
          <a:xfrm>
            <a:off x="5486400" y="2703246"/>
            <a:ext cx="1066800" cy="10668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Georgia"/>
              <a:ea typeface="+mn-ea"/>
              <a:cs typeface="+mn-cs"/>
            </a:endParaRPr>
          </a:p>
        </p:txBody>
      </p:sp>
      <p:sp>
        <p:nvSpPr>
          <p:cNvPr id="17" name="Oval 16"/>
          <p:cNvSpPr/>
          <p:nvPr/>
        </p:nvSpPr>
        <p:spPr>
          <a:xfrm>
            <a:off x="5486400" y="4472920"/>
            <a:ext cx="1066800" cy="10668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Georgia"/>
              <a:ea typeface="+mn-ea"/>
              <a:cs typeface="+mn-cs"/>
            </a:endParaRPr>
          </a:p>
        </p:txBody>
      </p:sp>
      <p:sp>
        <p:nvSpPr>
          <p:cNvPr id="18" name="Text Placeholder 22"/>
          <p:cNvSpPr>
            <a:spLocks noGrp="1"/>
          </p:cNvSpPr>
          <p:nvPr>
            <p:ph type="body" sz="quarter" idx="13" hasCustomPrompt="1"/>
          </p:nvPr>
        </p:nvSpPr>
        <p:spPr>
          <a:xfrm>
            <a:off x="6846684" y="2821877"/>
            <a:ext cx="2741202" cy="829538"/>
          </a:xfrm>
          <a:prstGeom prst="rect">
            <a:avLst/>
          </a:prstGeom>
        </p:spPr>
        <p:txBody>
          <a:bodyPr/>
          <a:lstStyle>
            <a:lvl1pPr marL="0" indent="0" algn="l">
              <a:buClr>
                <a:srgbClr val="FF545F"/>
              </a:buClr>
              <a:buFont typeface="Arial" panose="020B0604020202020204" pitchFamily="34" charset="0"/>
              <a:buNone/>
              <a:defRPr sz="1200">
                <a:solidFill>
                  <a:srgbClr val="063161"/>
                </a:solidFill>
                <a:latin typeface="Georgia" panose="02040502050405020303" pitchFamily="18" charset="0"/>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a:t>
            </a:r>
          </a:p>
        </p:txBody>
      </p:sp>
      <p:sp>
        <p:nvSpPr>
          <p:cNvPr id="19" name="Text Placeholder 22"/>
          <p:cNvSpPr>
            <a:spLocks noGrp="1"/>
          </p:cNvSpPr>
          <p:nvPr>
            <p:ph type="body" sz="quarter" idx="18" hasCustomPrompt="1"/>
          </p:nvPr>
        </p:nvSpPr>
        <p:spPr>
          <a:xfrm>
            <a:off x="3657600" y="2988382"/>
            <a:ext cx="1535316" cy="496528"/>
          </a:xfrm>
          <a:prstGeom prst="rect">
            <a:avLst/>
          </a:prstGeom>
        </p:spPr>
        <p:txBody>
          <a:bodyPr/>
          <a:lstStyle>
            <a:lvl1pPr marL="0" indent="0" algn="r">
              <a:buClr>
                <a:srgbClr val="FF545F"/>
              </a:buClr>
              <a:buFont typeface="Arial" panose="020B0604020202020204" pitchFamily="34" charset="0"/>
              <a:buNone/>
              <a:defRPr sz="2800" baseline="30000">
                <a:solidFill>
                  <a:schemeClr val="accent1"/>
                </a:solidFill>
                <a:latin typeface="Georgia" panose="02040502050405020303" pitchFamily="18" charset="0"/>
              </a:defRPr>
            </a:lvl1pPr>
          </a:lstStyle>
          <a:p>
            <a:pPr lvl="0"/>
            <a:r>
              <a:rPr lang="en-US"/>
              <a:t>Heading of 1st point</a:t>
            </a:r>
          </a:p>
        </p:txBody>
      </p:sp>
      <p:sp>
        <p:nvSpPr>
          <p:cNvPr id="20" name="Text Placeholder 22"/>
          <p:cNvSpPr>
            <a:spLocks noGrp="1"/>
          </p:cNvSpPr>
          <p:nvPr>
            <p:ph type="body" sz="quarter" idx="19" hasCustomPrompt="1"/>
          </p:nvPr>
        </p:nvSpPr>
        <p:spPr>
          <a:xfrm>
            <a:off x="6846684" y="4758056"/>
            <a:ext cx="1535316" cy="496528"/>
          </a:xfrm>
          <a:prstGeom prst="rect">
            <a:avLst/>
          </a:prstGeom>
        </p:spPr>
        <p:txBody>
          <a:bodyPr/>
          <a:lstStyle>
            <a:lvl1pPr marL="0" indent="0" algn="l">
              <a:buClr>
                <a:srgbClr val="FF545F"/>
              </a:buClr>
              <a:buFont typeface="Arial" panose="020B0604020202020204" pitchFamily="34" charset="0"/>
              <a:buNone/>
              <a:defRPr sz="2800" baseline="30000">
                <a:solidFill>
                  <a:schemeClr val="accent1"/>
                </a:solidFill>
                <a:latin typeface="Georgia" panose="02040502050405020303" pitchFamily="18" charset="0"/>
              </a:defRPr>
            </a:lvl1pPr>
          </a:lstStyle>
          <a:p>
            <a:pPr lvl="0"/>
            <a:r>
              <a:rPr lang="en-US"/>
              <a:t>Heading of 1st point</a:t>
            </a:r>
          </a:p>
        </p:txBody>
      </p:sp>
      <p:sp>
        <p:nvSpPr>
          <p:cNvPr id="23" name="Text Placeholder 22"/>
          <p:cNvSpPr>
            <a:spLocks noGrp="1"/>
          </p:cNvSpPr>
          <p:nvPr>
            <p:ph type="body" sz="quarter" idx="20" hasCustomPrompt="1"/>
          </p:nvPr>
        </p:nvSpPr>
        <p:spPr>
          <a:xfrm>
            <a:off x="2451714" y="4591551"/>
            <a:ext cx="2741202" cy="829538"/>
          </a:xfrm>
          <a:prstGeom prst="rect">
            <a:avLst/>
          </a:prstGeom>
        </p:spPr>
        <p:txBody>
          <a:bodyPr/>
          <a:lstStyle>
            <a:lvl1pPr marL="0" indent="0" algn="l">
              <a:buClr>
                <a:srgbClr val="FF545F"/>
              </a:buClr>
              <a:buFont typeface="Arial" panose="020B0604020202020204" pitchFamily="34" charset="0"/>
              <a:buNone/>
              <a:defRPr sz="1200">
                <a:solidFill>
                  <a:srgbClr val="063161"/>
                </a:solidFill>
                <a:latin typeface="Georgia" panose="02040502050405020303" pitchFamily="18" charset="0"/>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a:t>
            </a:r>
          </a:p>
        </p:txBody>
      </p:sp>
      <p:sp>
        <p:nvSpPr>
          <p:cNvPr id="24" name="Text Placeholder 22"/>
          <p:cNvSpPr>
            <a:spLocks noGrp="1"/>
          </p:cNvSpPr>
          <p:nvPr>
            <p:ph type="body" sz="quarter" idx="21" hasCustomPrompt="1"/>
          </p:nvPr>
        </p:nvSpPr>
        <p:spPr>
          <a:xfrm>
            <a:off x="5764760" y="2977614"/>
            <a:ext cx="510080" cy="496528"/>
          </a:xfrm>
          <a:prstGeom prst="rect">
            <a:avLst/>
          </a:prstGeom>
        </p:spPr>
        <p:txBody>
          <a:bodyPr/>
          <a:lstStyle>
            <a:lvl1pPr marL="0" indent="0" algn="ctr">
              <a:buClr>
                <a:srgbClr val="FF545F"/>
              </a:buClr>
              <a:buFont typeface="Arial" panose="020B0604020202020204" pitchFamily="34" charset="0"/>
              <a:buNone/>
              <a:defRPr sz="8800" baseline="30000">
                <a:solidFill>
                  <a:schemeClr val="bg1"/>
                </a:solidFill>
                <a:latin typeface="Georgia" panose="02040502050405020303" pitchFamily="18" charset="0"/>
              </a:defRPr>
            </a:lvl1pPr>
          </a:lstStyle>
          <a:p>
            <a:pPr lvl="0"/>
            <a:r>
              <a:rPr lang="en-US"/>
              <a:t>1</a:t>
            </a:r>
          </a:p>
        </p:txBody>
      </p:sp>
      <p:sp>
        <p:nvSpPr>
          <p:cNvPr id="25" name="Text Placeholder 22"/>
          <p:cNvSpPr>
            <a:spLocks noGrp="1"/>
          </p:cNvSpPr>
          <p:nvPr>
            <p:ph type="body" sz="quarter" idx="22" hasCustomPrompt="1"/>
          </p:nvPr>
        </p:nvSpPr>
        <p:spPr>
          <a:xfrm>
            <a:off x="5764760" y="4757795"/>
            <a:ext cx="510080" cy="496528"/>
          </a:xfrm>
          <a:prstGeom prst="rect">
            <a:avLst/>
          </a:prstGeom>
        </p:spPr>
        <p:txBody>
          <a:bodyPr/>
          <a:lstStyle>
            <a:lvl1pPr marL="0" indent="0" algn="ctr">
              <a:buClr>
                <a:srgbClr val="FF545F"/>
              </a:buClr>
              <a:buFont typeface="Arial" panose="020B0604020202020204" pitchFamily="34" charset="0"/>
              <a:buNone/>
              <a:defRPr sz="8800" baseline="30000">
                <a:solidFill>
                  <a:schemeClr val="bg1"/>
                </a:solidFill>
                <a:latin typeface="Georgia" panose="02040502050405020303" pitchFamily="18" charset="0"/>
              </a:defRPr>
            </a:lvl1pPr>
          </a:lstStyle>
          <a:p>
            <a:pPr lvl="0"/>
            <a:r>
              <a:rPr lang="en-US"/>
              <a:t>2</a:t>
            </a:r>
          </a:p>
        </p:txBody>
      </p:sp>
      <p:sp>
        <p:nvSpPr>
          <p:cNvPr id="36" name="Slide Number Placeholder 5"/>
          <p:cNvSpPr txBox="1">
            <a:spLocks/>
          </p:cNvSpPr>
          <p:nvPr/>
        </p:nvSpPr>
        <p:spPr>
          <a:xfrm>
            <a:off x="464594" y="6546567"/>
            <a:ext cx="682256" cy="215444"/>
          </a:xfrm>
          <a:prstGeom prst="rect">
            <a:avLst/>
          </a:prstGeom>
        </p:spPr>
        <p:txBody>
          <a:bodyPr lIns="0" tIns="0" rIns="0" bIns="0" anchor="ctr">
            <a:noAutofit/>
          </a:bodyPr>
          <a:lstStyle>
            <a:defPPr>
              <a:defRPr lang="en-US"/>
            </a:defPPr>
            <a:lvl1pPr marL="0" algn="l" defTabSz="914400" rtl="0" eaLnBrk="1" latinLnBrk="0" hangingPunct="1">
              <a:defRPr sz="800" kern="1200">
                <a:solidFill>
                  <a:srgbClr val="053061"/>
                </a:solidFill>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A285110E-A93C-E24B-BA01-8EFF0EF70079}" type="slidenum">
              <a:rPr kumimoji="0" lang="en-US" sz="800" b="1" i="0" u="none" strike="noStrike" kern="1200" cap="none" spc="0" normalizeH="0" baseline="0" noProof="0" smtClean="0">
                <a:ln>
                  <a:noFill/>
                </a:ln>
                <a:solidFill>
                  <a:srgbClr val="073262"/>
                </a:solidFill>
                <a:effectLst/>
                <a:uLnTx/>
                <a:uFillTx/>
                <a:latin typeface="Georgia"/>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800" b="1" i="0" u="none" strike="noStrike" kern="1200" cap="none" spc="0" normalizeH="0" baseline="0" noProof="0">
              <a:ln>
                <a:noFill/>
              </a:ln>
              <a:solidFill>
                <a:srgbClr val="073262"/>
              </a:solidFill>
              <a:effectLst/>
              <a:uLnTx/>
              <a:uFillTx/>
              <a:latin typeface="Georgia"/>
            </a:endParaRPr>
          </a:p>
        </p:txBody>
      </p:sp>
      <p:sp>
        <p:nvSpPr>
          <p:cNvPr id="37" name="TextBox 36"/>
          <p:cNvSpPr txBox="1"/>
          <p:nvPr/>
        </p:nvSpPr>
        <p:spPr>
          <a:xfrm>
            <a:off x="805722" y="6546567"/>
            <a:ext cx="2361408" cy="215444"/>
          </a:xfrm>
          <a:prstGeom prst="rect">
            <a:avLst/>
          </a:prstGeom>
          <a:noFill/>
        </p:spPr>
        <p:txBody>
          <a:bodyPr wrap="square" lIns="0" tIns="0" rIns="0" b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73262"/>
                </a:solidFill>
                <a:effectLst/>
                <a:uLnTx/>
                <a:uFillTx/>
                <a:latin typeface="Georgia"/>
                <a:ea typeface="Georgia" charset="0"/>
                <a:cs typeface="Georgia" charset="0"/>
              </a:rPr>
              <a:t>© 2019 Copyright Genpact. All Rights Reserved.</a:t>
            </a:r>
          </a:p>
        </p:txBody>
      </p:sp>
      <p:sp>
        <p:nvSpPr>
          <p:cNvPr id="39" name="Text Placeholder 22"/>
          <p:cNvSpPr>
            <a:spLocks noGrp="1"/>
          </p:cNvSpPr>
          <p:nvPr>
            <p:ph type="body" sz="quarter" idx="11" hasCustomPrompt="1"/>
          </p:nvPr>
        </p:nvSpPr>
        <p:spPr>
          <a:xfrm>
            <a:off x="457199" y="460357"/>
            <a:ext cx="5525805" cy="533400"/>
          </a:xfrm>
          <a:prstGeom prst="rect">
            <a:avLst/>
          </a:prstGeom>
        </p:spPr>
        <p:txBody>
          <a:bodyPr lIns="0"/>
          <a:lstStyle>
            <a:lvl1pPr>
              <a:defRPr sz="3000">
                <a:solidFill>
                  <a:srgbClr val="063161"/>
                </a:solidFill>
                <a:latin typeface="Georgia" panose="02040502050405020303" pitchFamily="18" charset="0"/>
              </a:defRPr>
            </a:lvl1pPr>
          </a:lstStyle>
          <a:p>
            <a:pPr lvl="0"/>
            <a:r>
              <a:rPr lang="en-IN"/>
              <a:t>Content slide title goes here</a:t>
            </a:r>
            <a:endParaRPr lang="en-US"/>
          </a:p>
        </p:txBody>
      </p:sp>
      <p:sp>
        <p:nvSpPr>
          <p:cNvPr id="40" name="Text Placeholder 22"/>
          <p:cNvSpPr>
            <a:spLocks noGrp="1"/>
          </p:cNvSpPr>
          <p:nvPr>
            <p:ph type="body" sz="quarter" idx="12" hasCustomPrompt="1"/>
          </p:nvPr>
        </p:nvSpPr>
        <p:spPr>
          <a:xfrm>
            <a:off x="457200" y="1022785"/>
            <a:ext cx="8153400" cy="533400"/>
          </a:xfrm>
          <a:prstGeom prst="rect">
            <a:avLst/>
          </a:prstGeom>
        </p:spPr>
        <p:txBody>
          <a:bodyPr lIns="0"/>
          <a:lstStyle>
            <a:lvl1pPr>
              <a:defRPr sz="2200">
                <a:solidFill>
                  <a:srgbClr val="063161"/>
                </a:solidFill>
                <a:latin typeface="Georgia" panose="02040502050405020303" pitchFamily="18" charset="0"/>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endParaRPr lang="en-US"/>
          </a:p>
        </p:txBody>
      </p:sp>
      <p:pic>
        <p:nvPicPr>
          <p:cNvPr id="1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894219" y="6463445"/>
            <a:ext cx="838200" cy="308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69612979"/>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p:cSld name="Process steps continue">
    <p:spTree>
      <p:nvGrpSpPr>
        <p:cNvPr id="1" name=""/>
        <p:cNvGrpSpPr/>
        <p:nvPr/>
      </p:nvGrpSpPr>
      <p:grpSpPr>
        <a:xfrm>
          <a:off x="0" y="0"/>
          <a:ext cx="0" cy="0"/>
          <a:chOff x="0" y="0"/>
          <a:chExt cx="0" cy="0"/>
        </a:xfrm>
      </p:grpSpPr>
      <p:cxnSp>
        <p:nvCxnSpPr>
          <p:cNvPr id="3" name="Straight Connector 2"/>
          <p:cNvCxnSpPr/>
          <p:nvPr/>
        </p:nvCxnSpPr>
        <p:spPr>
          <a:xfrm>
            <a:off x="6019800" y="1"/>
            <a:ext cx="0" cy="6864349"/>
          </a:xfrm>
          <a:prstGeom prst="line">
            <a:avLst/>
          </a:prstGeom>
          <a:ln w="127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4" name="Oval 3"/>
          <p:cNvSpPr/>
          <p:nvPr/>
        </p:nvSpPr>
        <p:spPr>
          <a:xfrm>
            <a:off x="5486400" y="1160463"/>
            <a:ext cx="1066800" cy="10668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Georgia"/>
              <a:ea typeface="+mn-ea"/>
              <a:cs typeface="+mn-cs"/>
            </a:endParaRPr>
          </a:p>
        </p:txBody>
      </p:sp>
      <p:sp>
        <p:nvSpPr>
          <p:cNvPr id="17" name="Oval 16"/>
          <p:cNvSpPr/>
          <p:nvPr/>
        </p:nvSpPr>
        <p:spPr>
          <a:xfrm>
            <a:off x="5486400" y="2648170"/>
            <a:ext cx="1066800" cy="10668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Georgia"/>
              <a:ea typeface="+mn-ea"/>
              <a:cs typeface="+mn-cs"/>
            </a:endParaRPr>
          </a:p>
        </p:txBody>
      </p:sp>
      <p:sp>
        <p:nvSpPr>
          <p:cNvPr id="18" name="Text Placeholder 22"/>
          <p:cNvSpPr>
            <a:spLocks noGrp="1"/>
          </p:cNvSpPr>
          <p:nvPr>
            <p:ph type="body" sz="quarter" idx="13" hasCustomPrompt="1"/>
          </p:nvPr>
        </p:nvSpPr>
        <p:spPr>
          <a:xfrm>
            <a:off x="6846684" y="1279094"/>
            <a:ext cx="2741202" cy="829538"/>
          </a:xfrm>
          <a:prstGeom prst="rect">
            <a:avLst/>
          </a:prstGeom>
        </p:spPr>
        <p:txBody>
          <a:bodyPr/>
          <a:lstStyle>
            <a:lvl1pPr marL="0" indent="0" algn="l">
              <a:buClr>
                <a:srgbClr val="FF545F"/>
              </a:buClr>
              <a:buFont typeface="Arial" panose="020B0604020202020204" pitchFamily="34" charset="0"/>
              <a:buNone/>
              <a:defRPr sz="1200">
                <a:solidFill>
                  <a:srgbClr val="063161"/>
                </a:solidFill>
                <a:latin typeface="Georgia" panose="02040502050405020303" pitchFamily="18" charset="0"/>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a:t>
            </a:r>
          </a:p>
        </p:txBody>
      </p:sp>
      <p:sp>
        <p:nvSpPr>
          <p:cNvPr id="19" name="Text Placeholder 22"/>
          <p:cNvSpPr>
            <a:spLocks noGrp="1"/>
          </p:cNvSpPr>
          <p:nvPr>
            <p:ph type="body" sz="quarter" idx="18" hasCustomPrompt="1"/>
          </p:nvPr>
        </p:nvSpPr>
        <p:spPr>
          <a:xfrm>
            <a:off x="3657600" y="1445599"/>
            <a:ext cx="1535316" cy="496528"/>
          </a:xfrm>
          <a:prstGeom prst="rect">
            <a:avLst/>
          </a:prstGeom>
        </p:spPr>
        <p:txBody>
          <a:bodyPr/>
          <a:lstStyle>
            <a:lvl1pPr marL="0" indent="0" algn="r">
              <a:buClr>
                <a:srgbClr val="FF545F"/>
              </a:buClr>
              <a:buFont typeface="Arial" panose="020B0604020202020204" pitchFamily="34" charset="0"/>
              <a:buNone/>
              <a:defRPr sz="2800" baseline="30000">
                <a:solidFill>
                  <a:schemeClr val="accent1"/>
                </a:solidFill>
                <a:latin typeface="Georgia" panose="02040502050405020303" pitchFamily="18" charset="0"/>
              </a:defRPr>
            </a:lvl1pPr>
          </a:lstStyle>
          <a:p>
            <a:pPr lvl="0"/>
            <a:r>
              <a:rPr lang="en-US"/>
              <a:t>Heading of 1st point</a:t>
            </a:r>
          </a:p>
        </p:txBody>
      </p:sp>
      <p:sp>
        <p:nvSpPr>
          <p:cNvPr id="20" name="Text Placeholder 22"/>
          <p:cNvSpPr>
            <a:spLocks noGrp="1"/>
          </p:cNvSpPr>
          <p:nvPr>
            <p:ph type="body" sz="quarter" idx="19" hasCustomPrompt="1"/>
          </p:nvPr>
        </p:nvSpPr>
        <p:spPr>
          <a:xfrm>
            <a:off x="6846684" y="2933306"/>
            <a:ext cx="1535316" cy="496528"/>
          </a:xfrm>
          <a:prstGeom prst="rect">
            <a:avLst/>
          </a:prstGeom>
        </p:spPr>
        <p:txBody>
          <a:bodyPr/>
          <a:lstStyle>
            <a:lvl1pPr marL="0" indent="0" algn="l">
              <a:buClr>
                <a:srgbClr val="FF545F"/>
              </a:buClr>
              <a:buFont typeface="Arial" panose="020B0604020202020204" pitchFamily="34" charset="0"/>
              <a:buNone/>
              <a:defRPr sz="2800" baseline="30000">
                <a:solidFill>
                  <a:schemeClr val="accent1"/>
                </a:solidFill>
                <a:latin typeface="Georgia" panose="02040502050405020303" pitchFamily="18" charset="0"/>
              </a:defRPr>
            </a:lvl1pPr>
          </a:lstStyle>
          <a:p>
            <a:pPr lvl="0"/>
            <a:r>
              <a:rPr lang="en-US"/>
              <a:t>Heading of 1st point</a:t>
            </a:r>
          </a:p>
        </p:txBody>
      </p:sp>
      <p:sp>
        <p:nvSpPr>
          <p:cNvPr id="23" name="Text Placeholder 22"/>
          <p:cNvSpPr>
            <a:spLocks noGrp="1"/>
          </p:cNvSpPr>
          <p:nvPr>
            <p:ph type="body" sz="quarter" idx="20" hasCustomPrompt="1"/>
          </p:nvPr>
        </p:nvSpPr>
        <p:spPr>
          <a:xfrm>
            <a:off x="2451714" y="2766801"/>
            <a:ext cx="2741202" cy="829538"/>
          </a:xfrm>
          <a:prstGeom prst="rect">
            <a:avLst/>
          </a:prstGeom>
        </p:spPr>
        <p:txBody>
          <a:bodyPr/>
          <a:lstStyle>
            <a:lvl1pPr marL="0" indent="0" algn="l">
              <a:buClr>
                <a:srgbClr val="FF545F"/>
              </a:buClr>
              <a:buFont typeface="Arial" panose="020B0604020202020204" pitchFamily="34" charset="0"/>
              <a:buNone/>
              <a:defRPr sz="1200">
                <a:solidFill>
                  <a:srgbClr val="063161"/>
                </a:solidFill>
                <a:latin typeface="Georgia" panose="02040502050405020303" pitchFamily="18" charset="0"/>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a:t>
            </a:r>
          </a:p>
        </p:txBody>
      </p:sp>
      <p:sp>
        <p:nvSpPr>
          <p:cNvPr id="24" name="Text Placeholder 22"/>
          <p:cNvSpPr>
            <a:spLocks noGrp="1"/>
          </p:cNvSpPr>
          <p:nvPr>
            <p:ph type="body" sz="quarter" idx="21" hasCustomPrompt="1"/>
          </p:nvPr>
        </p:nvSpPr>
        <p:spPr>
          <a:xfrm>
            <a:off x="5764760" y="1434831"/>
            <a:ext cx="510080" cy="496528"/>
          </a:xfrm>
          <a:prstGeom prst="rect">
            <a:avLst/>
          </a:prstGeom>
        </p:spPr>
        <p:txBody>
          <a:bodyPr/>
          <a:lstStyle>
            <a:lvl1pPr marL="0" indent="0" algn="ctr">
              <a:buClr>
                <a:srgbClr val="FF545F"/>
              </a:buClr>
              <a:buFont typeface="Arial" panose="020B0604020202020204" pitchFamily="34" charset="0"/>
              <a:buNone/>
              <a:defRPr sz="8800" baseline="30000">
                <a:solidFill>
                  <a:schemeClr val="bg1"/>
                </a:solidFill>
                <a:latin typeface="Georgia" panose="02040502050405020303" pitchFamily="18" charset="0"/>
              </a:defRPr>
            </a:lvl1pPr>
          </a:lstStyle>
          <a:p>
            <a:pPr lvl="0"/>
            <a:r>
              <a:rPr lang="en-US"/>
              <a:t>1</a:t>
            </a:r>
          </a:p>
        </p:txBody>
      </p:sp>
      <p:sp>
        <p:nvSpPr>
          <p:cNvPr id="25" name="Text Placeholder 22"/>
          <p:cNvSpPr>
            <a:spLocks noGrp="1"/>
          </p:cNvSpPr>
          <p:nvPr>
            <p:ph type="body" sz="quarter" idx="22" hasCustomPrompt="1"/>
          </p:nvPr>
        </p:nvSpPr>
        <p:spPr>
          <a:xfrm>
            <a:off x="5764760" y="2933045"/>
            <a:ext cx="510080" cy="496528"/>
          </a:xfrm>
          <a:prstGeom prst="rect">
            <a:avLst/>
          </a:prstGeom>
        </p:spPr>
        <p:txBody>
          <a:bodyPr/>
          <a:lstStyle>
            <a:lvl1pPr marL="0" indent="0" algn="ctr">
              <a:buClr>
                <a:srgbClr val="FF545F"/>
              </a:buClr>
              <a:buFont typeface="Arial" panose="020B0604020202020204" pitchFamily="34" charset="0"/>
              <a:buNone/>
              <a:defRPr sz="8800" baseline="30000">
                <a:solidFill>
                  <a:schemeClr val="bg1"/>
                </a:solidFill>
                <a:latin typeface="Georgia" panose="02040502050405020303" pitchFamily="18" charset="0"/>
              </a:defRPr>
            </a:lvl1pPr>
          </a:lstStyle>
          <a:p>
            <a:pPr lvl="0"/>
            <a:r>
              <a:rPr lang="en-US"/>
              <a:t>2</a:t>
            </a:r>
          </a:p>
        </p:txBody>
      </p:sp>
      <p:sp>
        <p:nvSpPr>
          <p:cNvPr id="22" name="Oval 21"/>
          <p:cNvSpPr/>
          <p:nvPr/>
        </p:nvSpPr>
        <p:spPr>
          <a:xfrm>
            <a:off x="5486400" y="4254508"/>
            <a:ext cx="1066800" cy="10668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Georgia"/>
              <a:ea typeface="+mn-ea"/>
              <a:cs typeface="+mn-cs"/>
            </a:endParaRPr>
          </a:p>
        </p:txBody>
      </p:sp>
      <p:sp>
        <p:nvSpPr>
          <p:cNvPr id="26" name="Text Placeholder 22"/>
          <p:cNvSpPr>
            <a:spLocks noGrp="1"/>
          </p:cNvSpPr>
          <p:nvPr>
            <p:ph type="body" sz="quarter" idx="23" hasCustomPrompt="1"/>
          </p:nvPr>
        </p:nvSpPr>
        <p:spPr>
          <a:xfrm>
            <a:off x="6846684" y="4373139"/>
            <a:ext cx="2741202" cy="829538"/>
          </a:xfrm>
          <a:prstGeom prst="rect">
            <a:avLst/>
          </a:prstGeom>
        </p:spPr>
        <p:txBody>
          <a:bodyPr/>
          <a:lstStyle>
            <a:lvl1pPr marL="0" indent="0" algn="l">
              <a:buClr>
                <a:srgbClr val="FF545F"/>
              </a:buClr>
              <a:buFont typeface="Arial" panose="020B0604020202020204" pitchFamily="34" charset="0"/>
              <a:buNone/>
              <a:defRPr sz="1200">
                <a:solidFill>
                  <a:srgbClr val="063161"/>
                </a:solidFill>
                <a:latin typeface="Georgia" panose="02040502050405020303" pitchFamily="18" charset="0"/>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a:t>
            </a:r>
          </a:p>
        </p:txBody>
      </p:sp>
      <p:sp>
        <p:nvSpPr>
          <p:cNvPr id="27" name="Text Placeholder 22"/>
          <p:cNvSpPr>
            <a:spLocks noGrp="1"/>
          </p:cNvSpPr>
          <p:nvPr>
            <p:ph type="body" sz="quarter" idx="24" hasCustomPrompt="1"/>
          </p:nvPr>
        </p:nvSpPr>
        <p:spPr>
          <a:xfrm>
            <a:off x="3657600" y="4539644"/>
            <a:ext cx="1535316" cy="496528"/>
          </a:xfrm>
          <a:prstGeom prst="rect">
            <a:avLst/>
          </a:prstGeom>
        </p:spPr>
        <p:txBody>
          <a:bodyPr/>
          <a:lstStyle>
            <a:lvl1pPr marL="0" indent="0" algn="r">
              <a:buClr>
                <a:srgbClr val="FF545F"/>
              </a:buClr>
              <a:buFont typeface="Arial" panose="020B0604020202020204" pitchFamily="34" charset="0"/>
              <a:buNone/>
              <a:defRPr sz="2800" baseline="30000">
                <a:solidFill>
                  <a:schemeClr val="accent1"/>
                </a:solidFill>
                <a:latin typeface="Georgia" panose="02040502050405020303" pitchFamily="18" charset="0"/>
              </a:defRPr>
            </a:lvl1pPr>
          </a:lstStyle>
          <a:p>
            <a:pPr lvl="0"/>
            <a:r>
              <a:rPr lang="en-US"/>
              <a:t>Heading of 1st point</a:t>
            </a:r>
          </a:p>
        </p:txBody>
      </p:sp>
      <p:sp>
        <p:nvSpPr>
          <p:cNvPr id="33" name="Text Placeholder 22"/>
          <p:cNvSpPr>
            <a:spLocks noGrp="1"/>
          </p:cNvSpPr>
          <p:nvPr>
            <p:ph type="body" sz="quarter" idx="25" hasCustomPrompt="1"/>
          </p:nvPr>
        </p:nvSpPr>
        <p:spPr>
          <a:xfrm>
            <a:off x="5764760" y="4528876"/>
            <a:ext cx="510080" cy="496528"/>
          </a:xfrm>
          <a:prstGeom prst="rect">
            <a:avLst/>
          </a:prstGeom>
        </p:spPr>
        <p:txBody>
          <a:bodyPr/>
          <a:lstStyle>
            <a:lvl1pPr marL="0" indent="0" algn="ctr">
              <a:buClr>
                <a:srgbClr val="FF545F"/>
              </a:buClr>
              <a:buFont typeface="Arial" panose="020B0604020202020204" pitchFamily="34" charset="0"/>
              <a:buNone/>
              <a:defRPr sz="8800" baseline="30000">
                <a:solidFill>
                  <a:schemeClr val="bg1"/>
                </a:solidFill>
                <a:latin typeface="Georgia" panose="02040502050405020303" pitchFamily="18" charset="0"/>
              </a:defRPr>
            </a:lvl1pPr>
          </a:lstStyle>
          <a:p>
            <a:pPr lvl="0"/>
            <a:r>
              <a:rPr lang="en-US"/>
              <a:t>3</a:t>
            </a:r>
          </a:p>
        </p:txBody>
      </p:sp>
      <p:sp>
        <p:nvSpPr>
          <p:cNvPr id="39" name="Slide Number Placeholder 5"/>
          <p:cNvSpPr txBox="1">
            <a:spLocks/>
          </p:cNvSpPr>
          <p:nvPr/>
        </p:nvSpPr>
        <p:spPr>
          <a:xfrm>
            <a:off x="464594" y="6546567"/>
            <a:ext cx="682256" cy="215444"/>
          </a:xfrm>
          <a:prstGeom prst="rect">
            <a:avLst/>
          </a:prstGeom>
        </p:spPr>
        <p:txBody>
          <a:bodyPr lIns="0" tIns="0" rIns="0" bIns="0" anchor="ctr">
            <a:noAutofit/>
          </a:bodyPr>
          <a:lstStyle>
            <a:defPPr>
              <a:defRPr lang="en-US"/>
            </a:defPPr>
            <a:lvl1pPr marL="0" algn="l" defTabSz="914400" rtl="0" eaLnBrk="1" latinLnBrk="0" hangingPunct="1">
              <a:defRPr sz="800" kern="1200">
                <a:solidFill>
                  <a:srgbClr val="053061"/>
                </a:solidFill>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A285110E-A93C-E24B-BA01-8EFF0EF70079}" type="slidenum">
              <a:rPr kumimoji="0" lang="en-US" sz="800" b="1" i="0" u="none" strike="noStrike" kern="1200" cap="none" spc="0" normalizeH="0" baseline="0" noProof="0" smtClean="0">
                <a:ln>
                  <a:noFill/>
                </a:ln>
                <a:solidFill>
                  <a:srgbClr val="073262"/>
                </a:solidFill>
                <a:effectLst/>
                <a:uLnTx/>
                <a:uFillTx/>
                <a:latin typeface="Georgia"/>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800" b="1" i="0" u="none" strike="noStrike" kern="1200" cap="none" spc="0" normalizeH="0" baseline="0" noProof="0">
              <a:ln>
                <a:noFill/>
              </a:ln>
              <a:solidFill>
                <a:srgbClr val="073262"/>
              </a:solidFill>
              <a:effectLst/>
              <a:uLnTx/>
              <a:uFillTx/>
              <a:latin typeface="Georgia"/>
            </a:endParaRPr>
          </a:p>
        </p:txBody>
      </p:sp>
      <p:sp>
        <p:nvSpPr>
          <p:cNvPr id="40" name="TextBox 39"/>
          <p:cNvSpPr txBox="1"/>
          <p:nvPr/>
        </p:nvSpPr>
        <p:spPr>
          <a:xfrm>
            <a:off x="805722" y="6546567"/>
            <a:ext cx="2361408" cy="215444"/>
          </a:xfrm>
          <a:prstGeom prst="rect">
            <a:avLst/>
          </a:prstGeom>
          <a:noFill/>
        </p:spPr>
        <p:txBody>
          <a:bodyPr wrap="square" lIns="0" tIns="0" rIns="0" b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73262"/>
                </a:solidFill>
                <a:effectLst/>
                <a:uLnTx/>
                <a:uFillTx/>
                <a:latin typeface="Georgia"/>
                <a:ea typeface="Georgia" charset="0"/>
                <a:cs typeface="Georgia" charset="0"/>
              </a:rPr>
              <a:t>© 2019 Copyright Genpact. All Rights Reserved.</a:t>
            </a:r>
          </a:p>
        </p:txBody>
      </p:sp>
      <p:pic>
        <p:nvPicPr>
          <p:cNvPr id="21"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894219" y="6463445"/>
            <a:ext cx="838200" cy="308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94915535"/>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p:cSld name="Thank You Option 2">
    <p:spTree>
      <p:nvGrpSpPr>
        <p:cNvPr id="1" name=""/>
        <p:cNvGrpSpPr/>
        <p:nvPr/>
      </p:nvGrpSpPr>
      <p:grpSpPr>
        <a:xfrm>
          <a:off x="0" y="0"/>
          <a:ext cx="0" cy="0"/>
          <a:chOff x="0" y="0"/>
          <a:chExt cx="0" cy="0"/>
        </a:xfrm>
      </p:grpSpPr>
      <p:sp>
        <p:nvSpPr>
          <p:cNvPr id="3" name="Text Placeholder 2"/>
          <p:cNvSpPr>
            <a:spLocks noGrp="1"/>
          </p:cNvSpPr>
          <p:nvPr>
            <p:ph type="body" sz="quarter" idx="10" hasCustomPrompt="1"/>
          </p:nvPr>
        </p:nvSpPr>
        <p:spPr>
          <a:xfrm>
            <a:off x="457200" y="2514600"/>
            <a:ext cx="6019800" cy="1371600"/>
          </a:xfrm>
          <a:prstGeom prst="rect">
            <a:avLst/>
          </a:prstGeom>
        </p:spPr>
        <p:txBody>
          <a:bodyPr lIns="0"/>
          <a:lstStyle>
            <a:lvl1pPr>
              <a:defRPr sz="8800" baseline="0">
                <a:solidFill>
                  <a:schemeClr val="accent3"/>
                </a:solidFill>
              </a:defRPr>
            </a:lvl1pPr>
          </a:lstStyle>
          <a:p>
            <a:pPr lvl="0"/>
            <a:r>
              <a:rPr lang="en-US"/>
              <a:t>Thank you.</a:t>
            </a:r>
            <a:endParaRPr lang="en-IN"/>
          </a:p>
        </p:txBody>
      </p:sp>
      <p:sp>
        <p:nvSpPr>
          <p:cNvPr id="46" name="Text Placeholder 2"/>
          <p:cNvSpPr>
            <a:spLocks noGrp="1"/>
          </p:cNvSpPr>
          <p:nvPr>
            <p:ph type="body" sz="quarter" idx="12" hasCustomPrompt="1"/>
          </p:nvPr>
        </p:nvSpPr>
        <p:spPr>
          <a:xfrm>
            <a:off x="457200" y="6262963"/>
            <a:ext cx="6019800" cy="249839"/>
          </a:xfrm>
          <a:prstGeom prst="rect">
            <a:avLst/>
          </a:prstGeom>
        </p:spPr>
        <p:txBody>
          <a:bodyPr/>
          <a:lstStyle>
            <a:lvl1pPr>
              <a:defRPr lang="en-US" sz="800" smtClean="0">
                <a:solidFill>
                  <a:schemeClr val="tx1"/>
                </a:solidFill>
                <a:ea typeface="Calibri" charset="0"/>
                <a:cs typeface="Calibri" charset="0"/>
              </a:defRPr>
            </a:lvl1pPr>
          </a:lstStyle>
          <a:p>
            <a:pPr lvl="0"/>
            <a:r>
              <a:rPr lang="en-US" sz="800">
                <a:solidFill>
                  <a:srgbClr val="44546A"/>
                </a:solidFill>
                <a:latin typeface="+mn-lt"/>
                <a:ea typeface="Calibri" charset="0"/>
                <a:cs typeface="Calibri" charset="0"/>
              </a:rPr>
              <a:t>©</a:t>
            </a:r>
            <a:r>
              <a:rPr lang="en-IN"/>
              <a:t> 2019 Copyright Genpact. All Rights Reserved.</a:t>
            </a:r>
          </a:p>
        </p:txBody>
      </p:sp>
      <p:pic>
        <p:nvPicPr>
          <p:cNvPr id="49" name="Picture 48"/>
          <p:cNvPicPr>
            <a:picLocks noChangeAspect="1"/>
          </p:cNvPicPr>
          <p:nvPr/>
        </p:nvPicPr>
        <p:blipFill rotWithShape="1">
          <a:blip r:embed="rId2"/>
          <a:srcRect t="26190"/>
          <a:stretch/>
        </p:blipFill>
        <p:spPr>
          <a:xfrm>
            <a:off x="8001000" y="0"/>
            <a:ext cx="4191000" cy="4309139"/>
          </a:xfrm>
          <a:prstGeom prst="rect">
            <a:avLst/>
          </a:prstGeom>
        </p:spPr>
      </p:pic>
      <p:pic>
        <p:nvPicPr>
          <p:cNvPr id="6"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2601" y="5181600"/>
            <a:ext cx="2412999" cy="8874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7158088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_Thank You slid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0" y="0"/>
            <a:ext cx="12192000" cy="6858000"/>
          </a:xfrm>
          <a:prstGeom prst="rect">
            <a:avLst/>
          </a:prstGeom>
        </p:spPr>
      </p:pic>
      <p:pic>
        <p:nvPicPr>
          <p:cNvPr id="11" name="Picture 10"/>
          <p:cNvPicPr>
            <a:picLocks noChangeAspect="1"/>
          </p:cNvPicPr>
          <p:nvPr userDrawn="1"/>
        </p:nvPicPr>
        <p:blipFill rotWithShape="1">
          <a:blip r:embed="rId3"/>
          <a:srcRect t="26874" b="-1"/>
          <a:stretch/>
        </p:blipFill>
        <p:spPr>
          <a:xfrm>
            <a:off x="5105400" y="0"/>
            <a:ext cx="2438400" cy="2483934"/>
          </a:xfrm>
          <a:prstGeom prst="rect">
            <a:avLst/>
          </a:prstGeom>
        </p:spPr>
      </p:pic>
      <p:pic>
        <p:nvPicPr>
          <p:cNvPr id="12" name="Picture 1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04800" y="3048225"/>
            <a:ext cx="2009965" cy="896566"/>
          </a:xfrm>
          <a:prstGeom prst="rect">
            <a:avLst/>
          </a:prstGeom>
        </p:spPr>
      </p:pic>
      <p:pic>
        <p:nvPicPr>
          <p:cNvPr id="13" name="Picture 12"/>
          <p:cNvPicPr>
            <a:picLocks noChangeAspect="1"/>
          </p:cNvPicPr>
          <p:nvPr userDrawn="1"/>
        </p:nvPicPr>
        <p:blipFill>
          <a:blip r:embed="rId5" cstate="print">
            <a:extLst>
              <a:ext uri="{BEBA8EAE-BF5A-486C-A8C5-ECC9F3942E4B}">
                <a14:imgProps xmlns:a14="http://schemas.microsoft.com/office/drawing/2010/main">
                  <a14:imgLayer r:embed="rId6">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10287000" y="3178051"/>
            <a:ext cx="1534886" cy="636915"/>
          </a:xfrm>
          <a:prstGeom prst="rect">
            <a:avLst/>
          </a:prstGeom>
        </p:spPr>
      </p:pic>
      <p:sp>
        <p:nvSpPr>
          <p:cNvPr id="9" name="Text Placeholder 2"/>
          <p:cNvSpPr>
            <a:spLocks noGrp="1"/>
          </p:cNvSpPr>
          <p:nvPr>
            <p:ph type="body" sz="quarter" idx="10" hasCustomPrompt="1"/>
          </p:nvPr>
        </p:nvSpPr>
        <p:spPr>
          <a:xfrm>
            <a:off x="3301966" y="2819400"/>
            <a:ext cx="5588068" cy="1354217"/>
          </a:xfrm>
          <a:prstGeom prst="rect">
            <a:avLst/>
          </a:prstGeom>
        </p:spPr>
        <p:txBody>
          <a:bodyPr wrap="none" lIns="0" tIns="0" rIns="0" bIns="0">
            <a:noAutofit/>
          </a:bodyPr>
          <a:lstStyle>
            <a:lvl1pPr>
              <a:defRPr sz="8800" baseline="0">
                <a:solidFill>
                  <a:schemeClr val="bg1"/>
                </a:solidFill>
              </a:defRPr>
            </a:lvl1pPr>
          </a:lstStyle>
          <a:p>
            <a:pPr lvl="0"/>
            <a:r>
              <a:rPr lang="en-US"/>
              <a:t>Thank you.</a:t>
            </a:r>
            <a:endParaRPr lang="en-IN"/>
          </a:p>
        </p:txBody>
      </p:sp>
      <p:sp>
        <p:nvSpPr>
          <p:cNvPr id="10" name="Text Placeholder 2"/>
          <p:cNvSpPr>
            <a:spLocks noGrp="1"/>
          </p:cNvSpPr>
          <p:nvPr>
            <p:ph type="body" sz="quarter" idx="12" hasCustomPrompt="1"/>
          </p:nvPr>
        </p:nvSpPr>
        <p:spPr>
          <a:xfrm>
            <a:off x="5002752" y="6629400"/>
            <a:ext cx="2186496" cy="123111"/>
          </a:xfrm>
          <a:prstGeom prst="rect">
            <a:avLst/>
          </a:prstGeom>
        </p:spPr>
        <p:txBody>
          <a:bodyPr wrap="none" lIns="0" tIns="0" rIns="0" bIns="0">
            <a:noAutofit/>
          </a:bodyPr>
          <a:lstStyle>
            <a:lvl1pPr>
              <a:defRPr sz="800" baseline="0">
                <a:solidFill>
                  <a:schemeClr val="bg1"/>
                </a:solidFill>
                <a:latin typeface="+mn-lt"/>
              </a:defRPr>
            </a:lvl1pPr>
          </a:lstStyle>
          <a:p>
            <a:pPr lvl="0"/>
            <a:r>
              <a:rPr lang="en-IN"/>
              <a:t>® 2019 Copyright Genpact. All Rights Reserved.</a:t>
            </a:r>
          </a:p>
        </p:txBody>
      </p:sp>
    </p:spTree>
    <p:extLst>
      <p:ext uri="{BB962C8B-B14F-4D97-AF65-F5344CB8AC3E}">
        <p14:creationId xmlns:p14="http://schemas.microsoft.com/office/powerpoint/2010/main" val="3604767735"/>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p:cSld name="Thank You Option 1">
    <p:spTree>
      <p:nvGrpSpPr>
        <p:cNvPr id="1" name=""/>
        <p:cNvGrpSpPr/>
        <p:nvPr/>
      </p:nvGrpSpPr>
      <p:grpSpPr>
        <a:xfrm>
          <a:off x="0" y="0"/>
          <a:ext cx="0" cy="0"/>
          <a:chOff x="0" y="0"/>
          <a:chExt cx="0" cy="0"/>
        </a:xfrm>
      </p:grpSpPr>
      <p:sp>
        <p:nvSpPr>
          <p:cNvPr id="48" name="Rectangle 47"/>
          <p:cNvSpPr/>
          <p:nvPr/>
        </p:nvSpPr>
        <p:spPr>
          <a:xfrm>
            <a:off x="0" y="0"/>
            <a:ext cx="12192000" cy="6858000"/>
          </a:xfrm>
          <a:prstGeom prst="rect">
            <a:avLst/>
          </a:prstGeom>
          <a:solidFill>
            <a:srgbClr val="0732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Georgia"/>
              <a:ea typeface="+mn-ea"/>
              <a:cs typeface="+mn-cs"/>
            </a:endParaRPr>
          </a:p>
        </p:txBody>
      </p:sp>
      <p:sp>
        <p:nvSpPr>
          <p:cNvPr id="3" name="Text Placeholder 2"/>
          <p:cNvSpPr>
            <a:spLocks noGrp="1"/>
          </p:cNvSpPr>
          <p:nvPr>
            <p:ph type="body" sz="quarter" idx="10" hasCustomPrompt="1"/>
          </p:nvPr>
        </p:nvSpPr>
        <p:spPr>
          <a:xfrm>
            <a:off x="457200" y="2514600"/>
            <a:ext cx="6019800" cy="1371600"/>
          </a:xfrm>
          <a:prstGeom prst="rect">
            <a:avLst/>
          </a:prstGeom>
        </p:spPr>
        <p:txBody>
          <a:bodyPr lIns="0"/>
          <a:lstStyle>
            <a:lvl1pPr>
              <a:defRPr sz="8800" baseline="0">
                <a:solidFill>
                  <a:schemeClr val="bg1"/>
                </a:solidFill>
              </a:defRPr>
            </a:lvl1pPr>
          </a:lstStyle>
          <a:p>
            <a:pPr lvl="0"/>
            <a:r>
              <a:rPr lang="en-US"/>
              <a:t>Thank you.</a:t>
            </a:r>
            <a:endParaRPr lang="en-IN"/>
          </a:p>
        </p:txBody>
      </p:sp>
      <p:sp>
        <p:nvSpPr>
          <p:cNvPr id="46" name="Text Placeholder 2"/>
          <p:cNvSpPr>
            <a:spLocks noGrp="1"/>
          </p:cNvSpPr>
          <p:nvPr>
            <p:ph type="body" sz="quarter" idx="12" hasCustomPrompt="1"/>
          </p:nvPr>
        </p:nvSpPr>
        <p:spPr>
          <a:xfrm>
            <a:off x="457200" y="6262963"/>
            <a:ext cx="6019800" cy="249839"/>
          </a:xfrm>
          <a:prstGeom prst="rect">
            <a:avLst/>
          </a:prstGeom>
        </p:spPr>
        <p:txBody>
          <a:bodyPr/>
          <a:lstStyle>
            <a:lvl1pPr>
              <a:defRPr sz="800" baseline="0">
                <a:solidFill>
                  <a:schemeClr val="bg1"/>
                </a:solidFill>
                <a:latin typeface="+mn-lt"/>
              </a:defRPr>
            </a:lvl1pPr>
          </a:lstStyle>
          <a:p>
            <a:pPr lvl="0"/>
            <a:r>
              <a:rPr lang="en-IN"/>
              <a:t>© 2019 Copyright Genpact. All Rights Reserved.</a:t>
            </a:r>
          </a:p>
        </p:txBody>
      </p:sp>
      <p:pic>
        <p:nvPicPr>
          <p:cNvPr id="49" name="Picture 48"/>
          <p:cNvPicPr>
            <a:picLocks noChangeAspect="1"/>
          </p:cNvPicPr>
          <p:nvPr/>
        </p:nvPicPr>
        <p:blipFill rotWithShape="1">
          <a:blip r:embed="rId2"/>
          <a:srcRect t="26190"/>
          <a:stretch/>
        </p:blipFill>
        <p:spPr>
          <a:xfrm>
            <a:off x="8001000" y="0"/>
            <a:ext cx="4191000" cy="4309139"/>
          </a:xfrm>
          <a:prstGeom prst="rect">
            <a:avLst/>
          </a:prstGeom>
        </p:spPr>
      </p:pic>
      <p:pic>
        <p:nvPicPr>
          <p:cNvPr id="9"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2601" y="5181600"/>
            <a:ext cx="2412999" cy="8874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53246165"/>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4C5F61-1EF3-46FB-BA74-DE75350CF21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B99011F-AB1C-4C33-ACFF-B177774C47C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FB06F56-E960-41E3-941D-82555CB7EAC5}"/>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AB53AF2F-E864-4A5F-A9B1-B61593B68825}" type="datetimeFigureOut">
              <a:rPr kumimoji="0" lang="en-US" sz="1800" b="0" i="0" u="none" strike="noStrike" kern="1200" cap="none" spc="0" normalizeH="0" baseline="0" noProof="0" smtClean="0">
                <a:ln>
                  <a:noFill/>
                </a:ln>
                <a:solidFill>
                  <a:srgbClr val="073262"/>
                </a:solidFill>
                <a:effectLst/>
                <a:uLnTx/>
                <a:uFillTx/>
                <a:latin typeface="Georgia"/>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7/9/2025</a:t>
            </a:fld>
            <a:endParaRPr kumimoji="0" lang="en-US" sz="1800" b="0" i="0" u="none" strike="noStrike" kern="1200" cap="none" spc="0" normalizeH="0" baseline="0" noProof="0">
              <a:ln>
                <a:noFill/>
              </a:ln>
              <a:solidFill>
                <a:srgbClr val="073262"/>
              </a:solidFill>
              <a:effectLst/>
              <a:uLnTx/>
              <a:uFillTx/>
              <a:latin typeface="Georgia"/>
              <a:ea typeface="+mn-ea"/>
              <a:cs typeface="+mn-cs"/>
            </a:endParaRPr>
          </a:p>
        </p:txBody>
      </p:sp>
      <p:sp>
        <p:nvSpPr>
          <p:cNvPr id="5" name="Footer Placeholder 4">
            <a:extLst>
              <a:ext uri="{FF2B5EF4-FFF2-40B4-BE49-F238E27FC236}">
                <a16:creationId xmlns:a16="http://schemas.microsoft.com/office/drawing/2014/main" id="{C796F401-AD08-454F-83AE-3DCEF13D1D70}"/>
              </a:ext>
            </a:extLst>
          </p:cNvPr>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73262"/>
              </a:solidFill>
              <a:effectLst/>
              <a:uLnTx/>
              <a:uFillTx/>
              <a:latin typeface="Georgia"/>
              <a:ea typeface="+mn-ea"/>
              <a:cs typeface="+mn-cs"/>
            </a:endParaRPr>
          </a:p>
        </p:txBody>
      </p:sp>
      <p:sp>
        <p:nvSpPr>
          <p:cNvPr id="6" name="Slide Number Placeholder 5">
            <a:extLst>
              <a:ext uri="{FF2B5EF4-FFF2-40B4-BE49-F238E27FC236}">
                <a16:creationId xmlns:a16="http://schemas.microsoft.com/office/drawing/2014/main" id="{1B3FE274-6465-4456-A667-FC3091F4B280}"/>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324876AC-D310-447F-814A-8399E214DB81}" type="slidenum">
              <a:rPr kumimoji="0" lang="en-US" sz="1800" b="0" i="0" u="none" strike="noStrike" kern="1200" cap="none" spc="0" normalizeH="0" baseline="0" noProof="0" smtClean="0">
                <a:ln>
                  <a:noFill/>
                </a:ln>
                <a:solidFill>
                  <a:srgbClr val="073262"/>
                </a:solidFill>
                <a:effectLst/>
                <a:uLnTx/>
                <a:uFillTx/>
                <a:latin typeface="Georgia"/>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a:ln>
                <a:noFill/>
              </a:ln>
              <a:solidFill>
                <a:srgbClr val="073262"/>
              </a:solidFill>
              <a:effectLst/>
              <a:uLnTx/>
              <a:uFillTx/>
              <a:latin typeface="Georgia"/>
              <a:ea typeface="+mn-ea"/>
              <a:cs typeface="+mn-cs"/>
            </a:endParaRPr>
          </a:p>
        </p:txBody>
      </p:sp>
    </p:spTree>
    <p:extLst>
      <p:ext uri="{BB962C8B-B14F-4D97-AF65-F5344CB8AC3E}">
        <p14:creationId xmlns:p14="http://schemas.microsoft.com/office/powerpoint/2010/main" val="1689519614"/>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1_Pointer slide">
    <p:spTree>
      <p:nvGrpSpPr>
        <p:cNvPr id="1" name=""/>
        <p:cNvGrpSpPr/>
        <p:nvPr/>
      </p:nvGrpSpPr>
      <p:grpSpPr>
        <a:xfrm>
          <a:off x="0" y="0"/>
          <a:ext cx="0" cy="0"/>
          <a:chOff x="0" y="0"/>
          <a:chExt cx="0" cy="0"/>
        </a:xfrm>
      </p:grpSpPr>
      <p:sp>
        <p:nvSpPr>
          <p:cNvPr id="16" name="Slide Number Placeholder 5"/>
          <p:cNvSpPr txBox="1">
            <a:spLocks/>
          </p:cNvSpPr>
          <p:nvPr userDrawn="1"/>
        </p:nvSpPr>
        <p:spPr>
          <a:xfrm>
            <a:off x="464594" y="6546567"/>
            <a:ext cx="682256" cy="215444"/>
          </a:xfrm>
          <a:prstGeom prst="rect">
            <a:avLst/>
          </a:prstGeom>
        </p:spPr>
        <p:txBody>
          <a:bodyPr lIns="0" tIns="0" rIns="0" bIns="0" anchor="ctr">
            <a:noAutofit/>
          </a:bodyPr>
          <a:lstStyle>
            <a:defPPr>
              <a:defRPr lang="en-US"/>
            </a:defPPr>
            <a:lvl1pPr marL="0" algn="l" defTabSz="914400" rtl="0" eaLnBrk="1" latinLnBrk="0" hangingPunct="1">
              <a:defRPr sz="800" kern="1200">
                <a:solidFill>
                  <a:srgbClr val="053061"/>
                </a:solidFill>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A285110E-A93C-E24B-BA01-8EFF0EF70079}" type="slidenum">
              <a:rPr kumimoji="0" lang="en-US" sz="800" b="1" i="0" u="none" strike="noStrike" kern="1200" cap="none" spc="0" normalizeH="0" baseline="0" noProof="0" smtClean="0">
                <a:ln>
                  <a:noFill/>
                </a:ln>
                <a:solidFill>
                  <a:srgbClr val="073262"/>
                </a:solidFill>
                <a:effectLst/>
                <a:uLnTx/>
                <a:uFillTx/>
                <a:latin typeface="Georgia"/>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800" b="1" i="0" u="none" strike="noStrike" kern="1200" cap="none" spc="0" normalizeH="0" baseline="0" noProof="0">
              <a:ln>
                <a:noFill/>
              </a:ln>
              <a:solidFill>
                <a:srgbClr val="073262"/>
              </a:solidFill>
              <a:effectLst/>
              <a:uLnTx/>
              <a:uFillTx/>
              <a:latin typeface="Georgia"/>
            </a:endParaRPr>
          </a:p>
        </p:txBody>
      </p:sp>
      <p:sp>
        <p:nvSpPr>
          <p:cNvPr id="17" name="TextBox 16"/>
          <p:cNvSpPr txBox="1"/>
          <p:nvPr userDrawn="1"/>
        </p:nvSpPr>
        <p:spPr>
          <a:xfrm>
            <a:off x="805722" y="6546567"/>
            <a:ext cx="2361408" cy="215444"/>
          </a:xfrm>
          <a:prstGeom prst="rect">
            <a:avLst/>
          </a:prstGeom>
          <a:noFill/>
        </p:spPr>
        <p:txBody>
          <a:bodyPr wrap="square" lIns="0" tIns="0" rIns="0" b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73262"/>
                </a:solidFill>
                <a:effectLst/>
                <a:uLnTx/>
                <a:uFillTx/>
                <a:latin typeface="Georgia"/>
                <a:ea typeface="Georgia" charset="0"/>
                <a:cs typeface="Georgia" charset="0"/>
              </a:rPr>
              <a:t>® 2019 Copyright Genpact. All Rights Reserved.</a:t>
            </a:r>
          </a:p>
        </p:txBody>
      </p:sp>
      <p:pic>
        <p:nvPicPr>
          <p:cNvPr id="18" name="Picture 17"/>
          <p:cNvPicPr>
            <a:picLocks noChangeAspect="1"/>
          </p:cNvPicPr>
          <p:nvPr userDrawn="1"/>
        </p:nvPicPr>
        <p:blipFill>
          <a:blip r:embed="rId2"/>
          <a:stretch>
            <a:fillRect/>
          </a:stretch>
        </p:blipFill>
        <p:spPr>
          <a:xfrm>
            <a:off x="10893034" y="6462131"/>
            <a:ext cx="839972" cy="309081"/>
          </a:xfrm>
          <a:prstGeom prst="rect">
            <a:avLst/>
          </a:prstGeom>
        </p:spPr>
      </p:pic>
      <p:sp>
        <p:nvSpPr>
          <p:cNvPr id="33" name="Text Placeholder 22"/>
          <p:cNvSpPr>
            <a:spLocks noGrp="1"/>
          </p:cNvSpPr>
          <p:nvPr>
            <p:ph type="body" sz="quarter" idx="11" hasCustomPrompt="1"/>
          </p:nvPr>
        </p:nvSpPr>
        <p:spPr>
          <a:xfrm>
            <a:off x="457200" y="471715"/>
            <a:ext cx="11277600" cy="533400"/>
          </a:xfrm>
          <a:prstGeom prst="rect">
            <a:avLst/>
          </a:prstGeom>
        </p:spPr>
        <p:txBody>
          <a:bodyPr lIns="0" rIns="0" anchor="ctr"/>
          <a:lstStyle>
            <a:lvl1pPr>
              <a:defRPr sz="3000">
                <a:solidFill>
                  <a:schemeClr val="tx1"/>
                </a:solidFill>
                <a:latin typeface="Georgia" panose="02040502050405020303" pitchFamily="18" charset="0"/>
              </a:defRPr>
            </a:lvl1pPr>
          </a:lstStyle>
          <a:p>
            <a:pPr lvl="0"/>
            <a:r>
              <a:rPr lang="en-US"/>
              <a:t>Content slide title goes here</a:t>
            </a:r>
          </a:p>
        </p:txBody>
      </p:sp>
    </p:spTree>
    <p:extLst>
      <p:ext uri="{BB962C8B-B14F-4D97-AF65-F5344CB8AC3E}">
        <p14:creationId xmlns:p14="http://schemas.microsoft.com/office/powerpoint/2010/main" val="3705526148"/>
      </p:ext>
    </p:extLst>
  </p:cSld>
  <p:clrMapOvr>
    <a:masterClrMapping/>
  </p:clrMapOvr>
  <p:extLst>
    <p:ext uri="{DCECCB84-F9BA-43D5-87BE-67443E8EF086}">
      <p15:sldGuideLst xmlns:p15="http://schemas.microsoft.com/office/powerpoint/2012/main">
        <p15:guide id="2" pos="288">
          <p15:clr>
            <a:srgbClr val="FBAE40"/>
          </p15:clr>
        </p15:guide>
        <p15:guide id="3" pos="7392">
          <p15:clr>
            <a:srgbClr val="FBAE40"/>
          </p15:clr>
        </p15:guide>
        <p15:guide id="5" orient="horz" pos="288">
          <p15:clr>
            <a:srgbClr val="FBAE40"/>
          </p15:clr>
        </p15:guide>
        <p15:guide id="6" orient="horz" pos="4032">
          <p15:clr>
            <a:srgbClr val="FBAE40"/>
          </p15:clr>
        </p15:guide>
      </p15:sldGuideLst>
    </p:ext>
  </p:extLst>
</p:sldLayout>
</file>

<file path=ppt/slideLayouts/slideLayout2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C33E9B-D3EE-4595-BE82-36D87F08557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C1F7142-9FE7-4C18-B4D6-FE6DC8A3604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69904CD-0B6D-4459-BE27-6E548DFF29D9}"/>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F3607589-B246-4218-81D7-7A5324F55CC8}" type="datetimeFigureOut">
              <a:rPr kumimoji="0" lang="en-US" sz="1800" b="0" i="0" u="none" strike="noStrike" kern="1200" cap="none" spc="0" normalizeH="0" baseline="0" noProof="0" smtClean="0">
                <a:ln>
                  <a:noFill/>
                </a:ln>
                <a:solidFill>
                  <a:srgbClr val="073262"/>
                </a:solidFill>
                <a:effectLst/>
                <a:uLnTx/>
                <a:uFillTx/>
                <a:latin typeface="Georgia"/>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7/9/2025</a:t>
            </a:fld>
            <a:endParaRPr kumimoji="0" lang="en-US" sz="1800" b="0" i="0" u="none" strike="noStrike" kern="1200" cap="none" spc="0" normalizeH="0" baseline="0" noProof="0">
              <a:ln>
                <a:noFill/>
              </a:ln>
              <a:solidFill>
                <a:srgbClr val="073262"/>
              </a:solidFill>
              <a:effectLst/>
              <a:uLnTx/>
              <a:uFillTx/>
              <a:latin typeface="Georgia"/>
              <a:ea typeface="+mn-ea"/>
              <a:cs typeface="+mn-cs"/>
            </a:endParaRPr>
          </a:p>
        </p:txBody>
      </p:sp>
      <p:sp>
        <p:nvSpPr>
          <p:cNvPr id="5" name="Footer Placeholder 4">
            <a:extLst>
              <a:ext uri="{FF2B5EF4-FFF2-40B4-BE49-F238E27FC236}">
                <a16:creationId xmlns:a16="http://schemas.microsoft.com/office/drawing/2014/main" id="{F64DA138-6249-4A6B-8F20-F0534898AC12}"/>
              </a:ext>
            </a:extLst>
          </p:cNvPr>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73262"/>
              </a:solidFill>
              <a:effectLst/>
              <a:uLnTx/>
              <a:uFillTx/>
              <a:latin typeface="Georgia"/>
              <a:ea typeface="+mn-ea"/>
              <a:cs typeface="+mn-cs"/>
            </a:endParaRPr>
          </a:p>
        </p:txBody>
      </p:sp>
      <p:sp>
        <p:nvSpPr>
          <p:cNvPr id="6" name="Slide Number Placeholder 5">
            <a:extLst>
              <a:ext uri="{FF2B5EF4-FFF2-40B4-BE49-F238E27FC236}">
                <a16:creationId xmlns:a16="http://schemas.microsoft.com/office/drawing/2014/main" id="{C634755C-5B10-4E65-8E38-87ADC66696BD}"/>
              </a:ext>
            </a:extLst>
          </p:cNvPr>
          <p:cNvSpPr>
            <a:spLocks noGrp="1"/>
          </p:cNvSpPr>
          <p:nvPr>
            <p:ph type="sldNum" sz="quarter"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928A2153-150F-434F-BD2E-4F9AAF3E19D3}" type="slidenum">
              <a:rPr kumimoji="0" lang="en-US" sz="1800" b="0" i="0" u="none" strike="noStrike" kern="1200" cap="none" spc="0" normalizeH="0" baseline="0" noProof="0" smtClean="0">
                <a:ln>
                  <a:noFill/>
                </a:ln>
                <a:solidFill>
                  <a:srgbClr val="073262"/>
                </a:solidFill>
                <a:effectLst/>
                <a:uLnTx/>
                <a:uFillTx/>
                <a:latin typeface="Georgia"/>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a:ln>
                <a:noFill/>
              </a:ln>
              <a:solidFill>
                <a:srgbClr val="073262"/>
              </a:solidFill>
              <a:effectLst/>
              <a:uLnTx/>
              <a:uFillTx/>
              <a:latin typeface="Georgia"/>
              <a:ea typeface="+mn-ea"/>
              <a:cs typeface="+mn-cs"/>
            </a:endParaRPr>
          </a:p>
        </p:txBody>
      </p:sp>
    </p:spTree>
    <p:extLst>
      <p:ext uri="{BB962C8B-B14F-4D97-AF65-F5344CB8AC3E}">
        <p14:creationId xmlns:p14="http://schemas.microsoft.com/office/powerpoint/2010/main" val="1073939778"/>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p:cSld name="2_Pointer slide">
    <p:spTree>
      <p:nvGrpSpPr>
        <p:cNvPr id="1" name=""/>
        <p:cNvGrpSpPr/>
        <p:nvPr/>
      </p:nvGrpSpPr>
      <p:grpSpPr>
        <a:xfrm>
          <a:off x="0" y="0"/>
          <a:ext cx="0" cy="0"/>
          <a:chOff x="0" y="0"/>
          <a:chExt cx="0" cy="0"/>
        </a:xfrm>
      </p:grpSpPr>
      <p:sp>
        <p:nvSpPr>
          <p:cNvPr id="26" name="Text Placeholder 22"/>
          <p:cNvSpPr>
            <a:spLocks noGrp="1"/>
          </p:cNvSpPr>
          <p:nvPr>
            <p:ph type="body" sz="quarter" idx="13" hasCustomPrompt="1"/>
          </p:nvPr>
        </p:nvSpPr>
        <p:spPr>
          <a:xfrm>
            <a:off x="457200" y="1846944"/>
            <a:ext cx="11277600" cy="3892551"/>
          </a:xfrm>
          <a:prstGeom prst="rect">
            <a:avLst/>
          </a:prstGeom>
        </p:spPr>
        <p:txBody>
          <a:bodyPr anchor="t"/>
          <a:lstStyle>
            <a:lvl1pPr marL="285750" indent="-285750">
              <a:lnSpc>
                <a:spcPct val="100000"/>
              </a:lnSpc>
              <a:spcBef>
                <a:spcPts val="600"/>
              </a:spcBef>
              <a:spcAft>
                <a:spcPts val="600"/>
              </a:spcAft>
              <a:buClr>
                <a:srgbClr val="FF545F"/>
              </a:buClr>
              <a:buFont typeface="Wingdings" panose="05000000000000000000" pitchFamily="2" charset="2"/>
              <a:buChar char="§"/>
              <a:defRPr sz="1600">
                <a:solidFill>
                  <a:srgbClr val="063161"/>
                </a:solidFill>
                <a:latin typeface="Georgia" panose="02040502050405020303" pitchFamily="18" charset="0"/>
              </a:defRPr>
            </a:lvl1pPr>
            <a:lvl2pPr marL="742950" indent="-285750">
              <a:spcBef>
                <a:spcPts val="600"/>
              </a:spcBef>
              <a:spcAft>
                <a:spcPts val="600"/>
              </a:spcAft>
              <a:buClr>
                <a:srgbClr val="EA3946"/>
              </a:buClr>
              <a:buFont typeface="Arial" panose="020B0604020202020204" pitchFamily="34" charset="0"/>
              <a:buChar char="•"/>
              <a:defRPr sz="1600">
                <a:solidFill>
                  <a:srgbClr val="063161"/>
                </a:solidFill>
              </a:defRPr>
            </a:lvl2pPr>
            <a:lvl3pPr marL="1200150" indent="-285750">
              <a:spcBef>
                <a:spcPts val="600"/>
              </a:spcBef>
              <a:spcAft>
                <a:spcPts val="600"/>
              </a:spcAft>
              <a:buClr>
                <a:srgbClr val="C00000"/>
              </a:buClr>
              <a:buFont typeface="Georgia" panose="02040502050405020303" pitchFamily="18" charset="0"/>
              <a:buChar char="─"/>
              <a:defRPr sz="1200">
                <a:solidFill>
                  <a:srgbClr val="063161"/>
                </a:solidFill>
              </a:defRPr>
            </a:lvl3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a:t>
            </a:r>
            <a:r>
              <a:rPr lang="en-US" err="1"/>
              <a:t>dolore</a:t>
            </a:r>
            <a:r>
              <a:rPr lang="en-US"/>
              <a:t> </a:t>
            </a:r>
            <a:r>
              <a:rPr lang="en-US" err="1"/>
              <a:t>eu</a:t>
            </a:r>
            <a:r>
              <a:rPr lang="en-US"/>
              <a:t> </a:t>
            </a:r>
            <a:r>
              <a:rPr lang="en-US" err="1"/>
              <a:t>fugiat</a:t>
            </a:r>
            <a:r>
              <a:rPr lang="en-US"/>
              <a:t> </a:t>
            </a:r>
            <a:r>
              <a:rPr lang="en-US" err="1"/>
              <a:t>nulla</a:t>
            </a:r>
            <a:r>
              <a:rPr lang="en-US"/>
              <a:t> </a:t>
            </a:r>
            <a:r>
              <a:rPr lang="en-US" err="1"/>
              <a:t>pariatur</a:t>
            </a:r>
            <a:r>
              <a:rPr lang="en-US"/>
              <a:t>.</a:t>
            </a:r>
          </a:p>
          <a:p>
            <a:pPr lvl="1"/>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a:t>
            </a:r>
            <a:r>
              <a:rPr lang="en-US" err="1"/>
              <a:t>Sed</a:t>
            </a:r>
            <a:r>
              <a:rPr lang="en-US"/>
              <a:t> </a:t>
            </a:r>
            <a:r>
              <a:rPr lang="en-US" err="1"/>
              <a:t>ut</a:t>
            </a:r>
            <a:r>
              <a:rPr lang="en-US"/>
              <a:t> </a:t>
            </a:r>
            <a:r>
              <a:rPr lang="en-US" err="1"/>
              <a:t>perspiciatis</a:t>
            </a:r>
            <a:r>
              <a:rPr lang="en-US"/>
              <a:t> </a:t>
            </a:r>
            <a:r>
              <a:rPr lang="en-US" err="1"/>
              <a:t>unde</a:t>
            </a:r>
            <a:r>
              <a:rPr lang="en-US"/>
              <a:t> </a:t>
            </a:r>
            <a:r>
              <a:rPr lang="en-US" err="1"/>
              <a:t>omnis</a:t>
            </a:r>
            <a:r>
              <a:rPr lang="en-US"/>
              <a:t> </a:t>
            </a:r>
            <a:r>
              <a:rPr lang="en-US" err="1"/>
              <a:t>iste</a:t>
            </a:r>
            <a:r>
              <a:rPr lang="en-US"/>
              <a:t> </a:t>
            </a:r>
            <a:r>
              <a:rPr lang="en-US" err="1"/>
              <a:t>natus</a:t>
            </a:r>
            <a:r>
              <a:rPr lang="en-US"/>
              <a:t> error sit </a:t>
            </a:r>
            <a:r>
              <a:rPr lang="en-US" err="1"/>
              <a:t>voluptatem</a:t>
            </a:r>
            <a:r>
              <a:rPr lang="en-US"/>
              <a:t> </a:t>
            </a:r>
            <a:r>
              <a:rPr lang="en-US" err="1"/>
              <a:t>accusantium</a:t>
            </a:r>
            <a:r>
              <a:rPr lang="en-US"/>
              <a:t> </a:t>
            </a:r>
            <a:r>
              <a:rPr lang="en-US" err="1"/>
              <a:t>doloremque</a:t>
            </a:r>
            <a:r>
              <a:rPr lang="en-US"/>
              <a:t> </a:t>
            </a:r>
            <a:r>
              <a:rPr lang="en-US" err="1"/>
              <a:t>laudantium</a:t>
            </a:r>
            <a:r>
              <a:rPr lang="en-US"/>
              <a:t>.</a:t>
            </a:r>
          </a:p>
          <a:p>
            <a:pPr lvl="2"/>
            <a:r>
              <a:rPr lang="en-US" err="1"/>
              <a:t>Totam</a:t>
            </a:r>
            <a:r>
              <a:rPr lang="en-US"/>
              <a:t> rem </a:t>
            </a:r>
            <a:r>
              <a:rPr lang="en-US" err="1"/>
              <a:t>aperiam</a:t>
            </a:r>
            <a:r>
              <a:rPr lang="en-US"/>
              <a:t>, </a:t>
            </a:r>
            <a:r>
              <a:rPr lang="en-US" err="1"/>
              <a:t>eaque</a:t>
            </a:r>
            <a:r>
              <a:rPr lang="en-US"/>
              <a:t> </a:t>
            </a:r>
            <a:r>
              <a:rPr lang="en-US" err="1"/>
              <a:t>ipsa</a:t>
            </a:r>
            <a:r>
              <a:rPr lang="en-US"/>
              <a:t> quae ab </a:t>
            </a:r>
            <a:r>
              <a:rPr lang="en-US" err="1"/>
              <a:t>illo</a:t>
            </a:r>
            <a:r>
              <a:rPr lang="en-US"/>
              <a:t> </a:t>
            </a:r>
            <a:r>
              <a:rPr lang="en-US" err="1"/>
              <a:t>inventore</a:t>
            </a:r>
            <a:r>
              <a:rPr lang="en-US"/>
              <a:t> </a:t>
            </a:r>
            <a:r>
              <a:rPr lang="en-US" err="1"/>
              <a:t>veritatis</a:t>
            </a:r>
            <a:r>
              <a:rPr lang="en-US"/>
              <a:t> et quasi </a:t>
            </a:r>
            <a:r>
              <a:rPr lang="en-US" err="1"/>
              <a:t>architecto</a:t>
            </a:r>
            <a:r>
              <a:rPr lang="en-US"/>
              <a:t> </a:t>
            </a:r>
            <a:r>
              <a:rPr lang="en-US" err="1"/>
              <a:t>beatae</a:t>
            </a:r>
            <a:r>
              <a:rPr lang="en-US"/>
              <a:t> vitae dicta </a:t>
            </a:r>
            <a:r>
              <a:rPr lang="en-US" err="1"/>
              <a:t>sunt</a:t>
            </a:r>
            <a:r>
              <a:rPr lang="en-US"/>
              <a:t> </a:t>
            </a:r>
            <a:r>
              <a:rPr lang="en-US" err="1"/>
              <a:t>explicabo</a:t>
            </a:r>
            <a:r>
              <a:rPr lang="en-US"/>
              <a:t>. Nemo </a:t>
            </a:r>
            <a:r>
              <a:rPr lang="en-US" err="1"/>
              <a:t>enim</a:t>
            </a:r>
            <a:r>
              <a:rPr lang="en-US"/>
              <a:t> </a:t>
            </a:r>
            <a:r>
              <a:rPr lang="en-US" err="1"/>
              <a:t>ipsam</a:t>
            </a:r>
            <a:r>
              <a:rPr lang="en-US"/>
              <a:t> </a:t>
            </a:r>
            <a:r>
              <a:rPr lang="en-US" err="1"/>
              <a:t>voluptatem</a:t>
            </a:r>
            <a:r>
              <a:rPr lang="en-US"/>
              <a:t> </a:t>
            </a:r>
            <a:r>
              <a:rPr lang="en-US" err="1"/>
              <a:t>quia</a:t>
            </a:r>
            <a:r>
              <a:rPr lang="en-US"/>
              <a:t> </a:t>
            </a:r>
            <a:r>
              <a:rPr lang="en-US" err="1"/>
              <a:t>voluptas</a:t>
            </a:r>
            <a:r>
              <a:rPr lang="en-US"/>
              <a:t> sit </a:t>
            </a:r>
            <a:r>
              <a:rPr lang="en-US" err="1"/>
              <a:t>aspernatur</a:t>
            </a:r>
            <a:r>
              <a:rPr lang="en-US"/>
              <a:t> </a:t>
            </a:r>
            <a:r>
              <a:rPr lang="en-US" err="1"/>
              <a:t>aut</a:t>
            </a:r>
            <a:r>
              <a:rPr lang="en-US"/>
              <a:t> </a:t>
            </a:r>
            <a:r>
              <a:rPr lang="en-US" err="1"/>
              <a:t>odit</a:t>
            </a:r>
            <a:r>
              <a:rPr lang="en-US"/>
              <a:t> </a:t>
            </a:r>
            <a:r>
              <a:rPr lang="en-US" err="1"/>
              <a:t>aut</a:t>
            </a:r>
            <a:r>
              <a:rPr lang="en-US"/>
              <a:t> fugit, </a:t>
            </a:r>
            <a:r>
              <a:rPr lang="en-US" err="1"/>
              <a:t>sed</a:t>
            </a:r>
            <a:r>
              <a:rPr lang="en-US"/>
              <a:t> </a:t>
            </a:r>
            <a:r>
              <a:rPr lang="en-US" err="1"/>
              <a:t>quia</a:t>
            </a:r>
            <a:r>
              <a:rPr lang="en-US"/>
              <a:t> </a:t>
            </a:r>
            <a:r>
              <a:rPr lang="en-US" err="1"/>
              <a:t>consequuntur</a:t>
            </a:r>
            <a:r>
              <a:rPr lang="en-US"/>
              <a:t> </a:t>
            </a:r>
            <a:r>
              <a:rPr lang="en-US" err="1"/>
              <a:t>magni</a:t>
            </a:r>
            <a:r>
              <a:rPr lang="en-US"/>
              <a:t> </a:t>
            </a:r>
            <a:r>
              <a:rPr lang="en-US" err="1"/>
              <a:t>dolores</a:t>
            </a:r>
            <a:r>
              <a:rPr lang="en-US"/>
              <a:t> </a:t>
            </a:r>
            <a:r>
              <a:rPr lang="en-US" err="1"/>
              <a:t>eos</a:t>
            </a:r>
            <a:endParaRPr lang="en-US"/>
          </a:p>
          <a:p>
            <a:pPr lvl="0"/>
            <a:r>
              <a:rPr lang="en-US"/>
              <a:t>Qui </a:t>
            </a:r>
            <a:r>
              <a:rPr lang="en-US" err="1"/>
              <a:t>ratione</a:t>
            </a:r>
            <a:r>
              <a:rPr lang="en-US"/>
              <a:t> </a:t>
            </a:r>
            <a:r>
              <a:rPr lang="en-US" err="1"/>
              <a:t>voluptatem</a:t>
            </a:r>
            <a:r>
              <a:rPr lang="en-US"/>
              <a:t> </a:t>
            </a:r>
            <a:r>
              <a:rPr lang="en-US" err="1"/>
              <a:t>sequi</a:t>
            </a:r>
            <a:r>
              <a:rPr lang="en-US"/>
              <a:t> </a:t>
            </a:r>
            <a:r>
              <a:rPr lang="en-US" err="1"/>
              <a:t>nesciunt</a:t>
            </a:r>
            <a:r>
              <a:rPr lang="en-US"/>
              <a:t>. </a:t>
            </a:r>
            <a:r>
              <a:rPr lang="en-US" err="1"/>
              <a:t>Neque</a:t>
            </a:r>
            <a:r>
              <a:rPr lang="en-US"/>
              <a:t> </a:t>
            </a:r>
            <a:r>
              <a:rPr lang="en-US" err="1"/>
              <a:t>porro</a:t>
            </a:r>
            <a:r>
              <a:rPr lang="en-US"/>
              <a:t> </a:t>
            </a:r>
            <a:r>
              <a:rPr lang="en-US" err="1"/>
              <a:t>quisquam</a:t>
            </a:r>
            <a:r>
              <a:rPr lang="en-US"/>
              <a:t> </a:t>
            </a:r>
            <a:r>
              <a:rPr lang="en-US" err="1"/>
              <a:t>est</a:t>
            </a:r>
            <a:r>
              <a:rPr lang="en-US"/>
              <a:t>, qui </a:t>
            </a:r>
            <a:r>
              <a:rPr lang="en-US" err="1"/>
              <a:t>dolorem</a:t>
            </a:r>
            <a:r>
              <a:rPr lang="en-US"/>
              <a:t> ipsum </a:t>
            </a:r>
            <a:r>
              <a:rPr lang="en-US" err="1"/>
              <a:t>quia</a:t>
            </a:r>
            <a:r>
              <a:rPr lang="en-US"/>
              <a:t> dolor sit </a:t>
            </a:r>
            <a:r>
              <a:rPr lang="en-US" err="1"/>
              <a:t>amet</a:t>
            </a:r>
            <a:r>
              <a:rPr lang="en-US"/>
              <a:t>, </a:t>
            </a:r>
            <a:r>
              <a:rPr lang="en-US" err="1"/>
              <a:t>consectetur</a:t>
            </a:r>
            <a:r>
              <a:rPr lang="en-US"/>
              <a:t>, </a:t>
            </a:r>
            <a:r>
              <a:rPr lang="en-US" err="1"/>
              <a:t>adipisci</a:t>
            </a:r>
            <a:r>
              <a:rPr lang="en-US"/>
              <a:t> </a:t>
            </a:r>
            <a:r>
              <a:rPr lang="en-US" err="1"/>
              <a:t>velit</a:t>
            </a:r>
            <a:r>
              <a:rPr lang="en-US"/>
              <a:t>, </a:t>
            </a:r>
            <a:r>
              <a:rPr lang="en-US" err="1"/>
              <a:t>sed</a:t>
            </a:r>
            <a:r>
              <a:rPr lang="en-US"/>
              <a:t> </a:t>
            </a:r>
            <a:r>
              <a:rPr lang="en-US" err="1"/>
              <a:t>quia</a:t>
            </a:r>
            <a:r>
              <a:rPr lang="en-US"/>
              <a:t> non </a:t>
            </a:r>
            <a:r>
              <a:rPr lang="en-US" err="1"/>
              <a:t>numquam</a:t>
            </a:r>
            <a:r>
              <a:rPr lang="en-US"/>
              <a:t> </a:t>
            </a:r>
            <a:r>
              <a:rPr lang="en-US" err="1"/>
              <a:t>eius</a:t>
            </a:r>
            <a:r>
              <a:rPr lang="en-US"/>
              <a:t> </a:t>
            </a:r>
            <a:r>
              <a:rPr lang="en-US" err="1"/>
              <a:t>modi</a:t>
            </a:r>
            <a:r>
              <a:rPr lang="en-US"/>
              <a:t> </a:t>
            </a:r>
            <a:r>
              <a:rPr lang="en-US" err="1"/>
              <a:t>tempora</a:t>
            </a:r>
            <a:r>
              <a:rPr lang="en-US"/>
              <a:t> </a:t>
            </a:r>
            <a:r>
              <a:rPr lang="en-US" err="1"/>
              <a:t>incidunt</a:t>
            </a:r>
            <a:r>
              <a:rPr lang="en-US"/>
              <a:t> </a:t>
            </a:r>
            <a:r>
              <a:rPr lang="en-US" err="1"/>
              <a:t>ut</a:t>
            </a:r>
            <a:r>
              <a:rPr lang="en-US"/>
              <a:t> </a:t>
            </a:r>
            <a:r>
              <a:rPr lang="en-US" err="1"/>
              <a:t>labore</a:t>
            </a:r>
            <a:r>
              <a:rPr lang="en-US"/>
              <a:t> et </a:t>
            </a:r>
            <a:r>
              <a:rPr lang="en-US" err="1"/>
              <a:t>dolore</a:t>
            </a:r>
            <a:r>
              <a:rPr lang="en-US"/>
              <a:t> </a:t>
            </a:r>
            <a:r>
              <a:rPr lang="en-US" err="1"/>
              <a:t>magnam</a:t>
            </a:r>
            <a:r>
              <a:rPr lang="en-US"/>
              <a:t> </a:t>
            </a:r>
            <a:r>
              <a:rPr lang="en-US" err="1"/>
              <a:t>aliquam</a:t>
            </a:r>
            <a:r>
              <a:rPr lang="en-US"/>
              <a:t> </a:t>
            </a:r>
            <a:r>
              <a:rPr lang="en-US" err="1"/>
              <a:t>quaerat</a:t>
            </a:r>
            <a:r>
              <a:rPr lang="en-US"/>
              <a:t> </a:t>
            </a:r>
            <a:r>
              <a:rPr lang="en-US" err="1"/>
              <a:t>voluptatem</a:t>
            </a:r>
            <a:r>
              <a:rPr lang="en-US"/>
              <a:t>.</a:t>
            </a:r>
          </a:p>
        </p:txBody>
      </p:sp>
      <p:sp>
        <p:nvSpPr>
          <p:cNvPr id="16" name="Slide Number Placeholder 5"/>
          <p:cNvSpPr txBox="1">
            <a:spLocks/>
          </p:cNvSpPr>
          <p:nvPr/>
        </p:nvSpPr>
        <p:spPr>
          <a:xfrm>
            <a:off x="464594" y="6546567"/>
            <a:ext cx="682256" cy="215444"/>
          </a:xfrm>
          <a:prstGeom prst="rect">
            <a:avLst/>
          </a:prstGeom>
        </p:spPr>
        <p:txBody>
          <a:bodyPr lIns="0" tIns="0" rIns="0" bIns="0" anchor="ctr">
            <a:noAutofit/>
          </a:bodyPr>
          <a:lstStyle>
            <a:defPPr>
              <a:defRPr lang="en-US"/>
            </a:defPPr>
            <a:lvl1pPr marL="0" algn="l" defTabSz="914400" rtl="0" eaLnBrk="1" latinLnBrk="0" hangingPunct="1">
              <a:defRPr sz="800" kern="1200">
                <a:solidFill>
                  <a:srgbClr val="053061"/>
                </a:solidFill>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A285110E-A93C-E24B-BA01-8EFF0EF70079}" type="slidenum">
              <a:rPr kumimoji="0" lang="en-US" sz="800" b="1" i="0" u="none" strike="noStrike" kern="1200" cap="none" spc="0" normalizeH="0" baseline="0" noProof="0" smtClean="0">
                <a:ln>
                  <a:noFill/>
                </a:ln>
                <a:solidFill>
                  <a:srgbClr val="10548C"/>
                </a:solidFill>
                <a:effectLst/>
                <a:uLnTx/>
                <a:uFillTx/>
                <a:latin typeface="Georgia"/>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800" b="1" i="0" u="none" strike="noStrike" kern="1200" cap="none" spc="0" normalizeH="0" baseline="0" noProof="0">
              <a:ln>
                <a:noFill/>
              </a:ln>
              <a:solidFill>
                <a:srgbClr val="10548C"/>
              </a:solidFill>
              <a:effectLst/>
              <a:uLnTx/>
              <a:uFillTx/>
              <a:latin typeface="Georgia"/>
            </a:endParaRPr>
          </a:p>
        </p:txBody>
      </p:sp>
      <p:sp>
        <p:nvSpPr>
          <p:cNvPr id="17" name="TextBox 16"/>
          <p:cNvSpPr txBox="1"/>
          <p:nvPr/>
        </p:nvSpPr>
        <p:spPr>
          <a:xfrm>
            <a:off x="805722" y="6546567"/>
            <a:ext cx="2361408" cy="215444"/>
          </a:xfrm>
          <a:prstGeom prst="rect">
            <a:avLst/>
          </a:prstGeom>
          <a:noFill/>
        </p:spPr>
        <p:txBody>
          <a:bodyPr wrap="square" lIns="0" tIns="0" rIns="0" b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10548C"/>
                </a:solidFill>
                <a:effectLst/>
                <a:uLnTx/>
                <a:uFillTx/>
                <a:latin typeface="Georgia"/>
                <a:ea typeface="Georgia" charset="0"/>
                <a:cs typeface="Georgia" charset="0"/>
              </a:rPr>
              <a:t>® 2019 Copyright Genpact. All Rights Reserved.</a:t>
            </a:r>
          </a:p>
        </p:txBody>
      </p:sp>
      <p:pic>
        <p:nvPicPr>
          <p:cNvPr id="18" name="Picture 17"/>
          <p:cNvPicPr>
            <a:picLocks noChangeAspect="1"/>
          </p:cNvPicPr>
          <p:nvPr/>
        </p:nvPicPr>
        <p:blipFill>
          <a:blip r:embed="rId2"/>
          <a:stretch>
            <a:fillRect/>
          </a:stretch>
        </p:blipFill>
        <p:spPr>
          <a:xfrm>
            <a:off x="10893034" y="6462131"/>
            <a:ext cx="839972" cy="309081"/>
          </a:xfrm>
          <a:prstGeom prst="rect">
            <a:avLst/>
          </a:prstGeom>
        </p:spPr>
      </p:pic>
      <p:sp>
        <p:nvSpPr>
          <p:cNvPr id="33" name="Text Placeholder 22"/>
          <p:cNvSpPr>
            <a:spLocks noGrp="1"/>
          </p:cNvSpPr>
          <p:nvPr>
            <p:ph type="body" sz="quarter" idx="11" hasCustomPrompt="1"/>
          </p:nvPr>
        </p:nvSpPr>
        <p:spPr>
          <a:xfrm>
            <a:off x="460744" y="471715"/>
            <a:ext cx="7235456" cy="533400"/>
          </a:xfrm>
          <a:prstGeom prst="rect">
            <a:avLst/>
          </a:prstGeom>
        </p:spPr>
        <p:txBody>
          <a:bodyPr anchor="ctr"/>
          <a:lstStyle>
            <a:lvl1pPr>
              <a:defRPr sz="3000">
                <a:solidFill>
                  <a:srgbClr val="063161"/>
                </a:solidFill>
                <a:latin typeface="Georgia" panose="02040502050405020303" pitchFamily="18" charset="0"/>
              </a:defRPr>
            </a:lvl1pPr>
          </a:lstStyle>
          <a:p>
            <a:pPr lvl="0"/>
            <a:r>
              <a:rPr lang="en-US"/>
              <a:t>Content slide title goes here</a:t>
            </a:r>
          </a:p>
        </p:txBody>
      </p:sp>
      <p:sp>
        <p:nvSpPr>
          <p:cNvPr id="34" name="Text Placeholder 22"/>
          <p:cNvSpPr>
            <a:spLocks noGrp="1"/>
          </p:cNvSpPr>
          <p:nvPr>
            <p:ph type="body" sz="quarter" idx="12" hasCustomPrompt="1"/>
          </p:nvPr>
        </p:nvSpPr>
        <p:spPr>
          <a:xfrm>
            <a:off x="460744" y="976087"/>
            <a:ext cx="9673856" cy="533400"/>
          </a:xfrm>
          <a:prstGeom prst="rect">
            <a:avLst/>
          </a:prstGeom>
        </p:spPr>
        <p:txBody>
          <a:bodyPr anchor="ctr"/>
          <a:lstStyle>
            <a:lvl1pPr>
              <a:defRPr sz="2200">
                <a:solidFill>
                  <a:srgbClr val="063161"/>
                </a:solidFill>
                <a:latin typeface="Georgia" panose="02040502050405020303" pitchFamily="18" charset="0"/>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endParaRPr lang="en-US"/>
          </a:p>
        </p:txBody>
      </p:sp>
    </p:spTree>
    <p:extLst>
      <p:ext uri="{BB962C8B-B14F-4D97-AF65-F5344CB8AC3E}">
        <p14:creationId xmlns:p14="http://schemas.microsoft.com/office/powerpoint/2010/main" val="2768639540"/>
      </p:ext>
    </p:extLst>
  </p:cSld>
  <p:clrMapOvr>
    <a:masterClrMapping/>
  </p:clrMapOvr>
  <p:extLst>
    <p:ext uri="{DCECCB84-F9BA-43D5-87BE-67443E8EF086}">
      <p15:sldGuideLst xmlns:p15="http://schemas.microsoft.com/office/powerpoint/2012/main">
        <p15:guide id="2" pos="288">
          <p15:clr>
            <a:srgbClr val="FBAE40"/>
          </p15:clr>
        </p15:guide>
        <p15:guide id="3" pos="7392">
          <p15:clr>
            <a:srgbClr val="FBAE40"/>
          </p15:clr>
        </p15:guide>
        <p15:guide id="5" orient="horz" pos="288">
          <p15:clr>
            <a:srgbClr val="FBAE40"/>
          </p15:clr>
        </p15:guide>
        <p15:guide id="6" orient="horz" pos="4032">
          <p15:clr>
            <a:srgbClr val="FBAE40"/>
          </p15:clr>
        </p15:guide>
      </p15:sldGuideLst>
    </p:ext>
  </p:extLst>
</p:sldLayout>
</file>

<file path=ppt/slideLayouts/slideLayout28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B134CCE-865E-4A09-93F5-94F7C4878DC5}" type="datetimeFigureOut">
              <a:rPr lang="en-US" smtClean="0"/>
              <a:t>7/9/2025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A1D9DF8-D8E6-4878-AB0D-3079091A679C}" type="slidenum">
              <a:rPr lang="en-US" smtClean="0"/>
              <a:t>‹#›</a:t>
            </a:fld>
            <a:endParaRPr lang="en-US"/>
          </a:p>
        </p:txBody>
      </p:sp>
    </p:spTree>
    <p:extLst>
      <p:ext uri="{BB962C8B-B14F-4D97-AF65-F5344CB8AC3E}">
        <p14:creationId xmlns:p14="http://schemas.microsoft.com/office/powerpoint/2010/main" val="2950748599"/>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userDrawn="1">
  <p:cSld name="One Layout">
    <p:spTree>
      <p:nvGrpSpPr>
        <p:cNvPr id="1" name=""/>
        <p:cNvGrpSpPr/>
        <p:nvPr/>
      </p:nvGrpSpPr>
      <p:grpSpPr>
        <a:xfrm>
          <a:off x="0" y="0"/>
          <a:ext cx="0" cy="0"/>
          <a:chOff x="0" y="0"/>
          <a:chExt cx="0" cy="0"/>
        </a:xfrm>
      </p:grpSpPr>
      <p:sp>
        <p:nvSpPr>
          <p:cNvPr id="16" name="Slide Number Placeholder 5"/>
          <p:cNvSpPr txBox="1">
            <a:spLocks/>
          </p:cNvSpPr>
          <p:nvPr userDrawn="1"/>
        </p:nvSpPr>
        <p:spPr>
          <a:xfrm>
            <a:off x="464594" y="6546567"/>
            <a:ext cx="682256" cy="215444"/>
          </a:xfrm>
          <a:prstGeom prst="rect">
            <a:avLst/>
          </a:prstGeom>
        </p:spPr>
        <p:txBody>
          <a:bodyPr lIns="0" tIns="0" rIns="0" bIns="0" anchor="ctr">
            <a:noAutofit/>
          </a:bodyPr>
          <a:lstStyle>
            <a:defPPr>
              <a:defRPr lang="en-US"/>
            </a:defPPr>
            <a:lvl1pPr marL="0" algn="l" defTabSz="914400" rtl="0" eaLnBrk="1" latinLnBrk="0" hangingPunct="1">
              <a:defRPr sz="800" kern="1200">
                <a:solidFill>
                  <a:srgbClr val="053061"/>
                </a:solidFill>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285110E-A93C-E24B-BA01-8EFF0EF70079}" type="slidenum">
              <a:rPr lang="en-US" b="1" smtClean="0">
                <a:solidFill>
                  <a:schemeClr val="tx1"/>
                </a:solidFill>
                <a:latin typeface="+mn-lt"/>
              </a:rPr>
              <a:pPr/>
              <a:t>‹#›</a:t>
            </a:fld>
            <a:endParaRPr lang="en-US" b="1">
              <a:solidFill>
                <a:schemeClr val="tx1"/>
              </a:solidFill>
              <a:latin typeface="+mn-lt"/>
            </a:endParaRPr>
          </a:p>
        </p:txBody>
      </p:sp>
      <p:sp>
        <p:nvSpPr>
          <p:cNvPr id="33" name="Text Placeholder 22"/>
          <p:cNvSpPr>
            <a:spLocks noGrp="1"/>
          </p:cNvSpPr>
          <p:nvPr>
            <p:ph type="body" sz="quarter" idx="11" hasCustomPrompt="1"/>
          </p:nvPr>
        </p:nvSpPr>
        <p:spPr>
          <a:xfrm>
            <a:off x="457200" y="471715"/>
            <a:ext cx="11277600" cy="533400"/>
          </a:xfrm>
          <a:prstGeom prst="rect">
            <a:avLst/>
          </a:prstGeom>
        </p:spPr>
        <p:txBody>
          <a:bodyPr lIns="0" rIns="0" anchor="t" anchorCtr="0"/>
          <a:lstStyle>
            <a:lvl1pPr>
              <a:defRPr sz="3000">
                <a:solidFill>
                  <a:schemeClr val="tx1"/>
                </a:solidFill>
                <a:latin typeface="Georgia" panose="02040502050405020303" pitchFamily="18" charset="0"/>
              </a:defRPr>
            </a:lvl1pPr>
          </a:lstStyle>
          <a:p>
            <a:pPr lvl="0"/>
            <a:r>
              <a:rPr lang="en-US"/>
              <a:t>Content slide title goes here</a:t>
            </a:r>
          </a:p>
        </p:txBody>
      </p:sp>
      <p:sp>
        <p:nvSpPr>
          <p:cNvPr id="6" name="TextBox 5"/>
          <p:cNvSpPr txBox="1"/>
          <p:nvPr userDrawn="1"/>
        </p:nvSpPr>
        <p:spPr>
          <a:xfrm>
            <a:off x="805722" y="6546567"/>
            <a:ext cx="2361408" cy="215444"/>
          </a:xfrm>
          <a:prstGeom prst="rect">
            <a:avLst/>
          </a:prstGeom>
          <a:noFill/>
        </p:spPr>
        <p:txBody>
          <a:bodyPr wrap="square" lIns="0" tIns="0" rIns="0" bIns="0" rtlCol="0" anchor="ctr">
            <a:noAutofit/>
          </a:bodyPr>
          <a:lstStyle/>
          <a:p>
            <a:r>
              <a:rPr lang="en-US" sz="800">
                <a:solidFill>
                  <a:schemeClr val="tx1"/>
                </a:solidFill>
                <a:latin typeface="+mn-lt"/>
                <a:ea typeface="Georgia" charset="0"/>
                <a:cs typeface="Georgia" charset="0"/>
              </a:rPr>
              <a:t>® 2019 Copyright Genpact. All Rights Reserved.</a:t>
            </a:r>
          </a:p>
        </p:txBody>
      </p:sp>
      <p:pic>
        <p:nvPicPr>
          <p:cNvPr id="8" name="Picture 2">
            <a:extLst>
              <a:ext uri="{FF2B5EF4-FFF2-40B4-BE49-F238E27FC236}">
                <a16:creationId xmlns:a16="http://schemas.microsoft.com/office/drawing/2014/main" id="{34633A08-4C37-4CC3-A2EF-74DBF0150E58}"/>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94219" y="6463445"/>
            <a:ext cx="838200" cy="308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88245309"/>
      </p:ext>
    </p:extLst>
  </p:cSld>
  <p:clrMapOvr>
    <a:masterClrMapping/>
  </p:clrMapOvr>
  <p:extLst>
    <p:ext uri="{DCECCB84-F9BA-43D5-87BE-67443E8EF086}">
      <p15:sldGuideLst xmlns:p15="http://schemas.microsoft.com/office/powerpoint/2012/main">
        <p15:guide id="2" pos="288">
          <p15:clr>
            <a:srgbClr val="FBAE40"/>
          </p15:clr>
        </p15:guide>
        <p15:guide id="3" pos="7392">
          <p15:clr>
            <a:srgbClr val="FBAE40"/>
          </p15:clr>
        </p15:guide>
        <p15:guide id="5" orient="horz" pos="288">
          <p15:clr>
            <a:srgbClr val="FBAE40"/>
          </p15:clr>
        </p15:guide>
        <p15:guide id="6" orient="horz" pos="4032">
          <p15:clr>
            <a:srgbClr val="FBAE40"/>
          </p15:clr>
        </p15:guide>
      </p15:sldGuideLst>
    </p:ext>
  </p:extLst>
</p:sldLayout>
</file>

<file path=ppt/slideLayouts/slideLayout287.xml><?xml version="1.0" encoding="utf-8"?>
<p:sldLayout xmlns:a="http://schemas.openxmlformats.org/drawingml/2006/main" xmlns:r="http://schemas.openxmlformats.org/officeDocument/2006/relationships" xmlns:p="http://schemas.openxmlformats.org/presentationml/2006/main" userDrawn="1">
  <p:cSld name="3_Pointer slide">
    <p:spTree>
      <p:nvGrpSpPr>
        <p:cNvPr id="1" name=""/>
        <p:cNvGrpSpPr/>
        <p:nvPr/>
      </p:nvGrpSpPr>
      <p:grpSpPr>
        <a:xfrm>
          <a:off x="0" y="0"/>
          <a:ext cx="0" cy="0"/>
          <a:chOff x="0" y="0"/>
          <a:chExt cx="0" cy="0"/>
        </a:xfrm>
      </p:grpSpPr>
      <p:sp>
        <p:nvSpPr>
          <p:cNvPr id="16" name="Slide Number Placeholder 5"/>
          <p:cNvSpPr txBox="1">
            <a:spLocks/>
          </p:cNvSpPr>
          <p:nvPr userDrawn="1"/>
        </p:nvSpPr>
        <p:spPr>
          <a:xfrm>
            <a:off x="464594" y="6546567"/>
            <a:ext cx="682256" cy="215444"/>
          </a:xfrm>
          <a:prstGeom prst="rect">
            <a:avLst/>
          </a:prstGeom>
        </p:spPr>
        <p:txBody>
          <a:bodyPr lIns="0" tIns="0" rIns="0" bIns="0" anchor="ctr">
            <a:noAutofit/>
          </a:bodyPr>
          <a:lstStyle>
            <a:defPPr>
              <a:defRPr lang="en-US"/>
            </a:defPPr>
            <a:lvl1pPr marL="0" algn="l" defTabSz="914400" rtl="0" eaLnBrk="1" latinLnBrk="0" hangingPunct="1">
              <a:defRPr sz="800" kern="1200">
                <a:solidFill>
                  <a:srgbClr val="053061"/>
                </a:solidFill>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A285110E-A93C-E24B-BA01-8EFF0EF70079}" type="slidenum">
              <a:rPr kumimoji="0" lang="en-US" sz="800" b="1" i="0" u="none" strike="noStrike" kern="1200" cap="none" spc="0" normalizeH="0" baseline="0" noProof="0" smtClean="0">
                <a:ln>
                  <a:noFill/>
                </a:ln>
                <a:solidFill>
                  <a:srgbClr val="073262"/>
                </a:solidFill>
                <a:effectLst/>
                <a:uLnTx/>
                <a:uFillTx/>
                <a:latin typeface="Georgia"/>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800" b="1" i="0" u="none" strike="noStrike" kern="1200" cap="none" spc="0" normalizeH="0" baseline="0" noProof="0">
              <a:ln>
                <a:noFill/>
              </a:ln>
              <a:solidFill>
                <a:srgbClr val="073262"/>
              </a:solidFill>
              <a:effectLst/>
              <a:uLnTx/>
              <a:uFillTx/>
              <a:latin typeface="Georgia"/>
            </a:endParaRPr>
          </a:p>
        </p:txBody>
      </p:sp>
      <p:sp>
        <p:nvSpPr>
          <p:cNvPr id="17" name="TextBox 16"/>
          <p:cNvSpPr txBox="1"/>
          <p:nvPr userDrawn="1"/>
        </p:nvSpPr>
        <p:spPr>
          <a:xfrm>
            <a:off x="805722" y="6546567"/>
            <a:ext cx="2361408" cy="215444"/>
          </a:xfrm>
          <a:prstGeom prst="rect">
            <a:avLst/>
          </a:prstGeom>
          <a:noFill/>
        </p:spPr>
        <p:txBody>
          <a:bodyPr wrap="square" lIns="0" tIns="0" rIns="0" bIns="0"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73262"/>
                </a:solidFill>
                <a:effectLst/>
                <a:uLnTx/>
                <a:uFillTx/>
                <a:latin typeface="Georgia"/>
                <a:ea typeface="Georgia" charset="0"/>
                <a:cs typeface="Georgia" charset="0"/>
              </a:rPr>
              <a:t>® 2020 Copyright Genpact. All Rights Reserved.</a:t>
            </a:r>
          </a:p>
        </p:txBody>
      </p:sp>
      <p:pic>
        <p:nvPicPr>
          <p:cNvPr id="18" name="Picture 17"/>
          <p:cNvPicPr>
            <a:picLocks noChangeAspect="1"/>
          </p:cNvPicPr>
          <p:nvPr userDrawn="1"/>
        </p:nvPicPr>
        <p:blipFill>
          <a:blip r:embed="rId2"/>
          <a:stretch>
            <a:fillRect/>
          </a:stretch>
        </p:blipFill>
        <p:spPr>
          <a:xfrm>
            <a:off x="10893034" y="6462131"/>
            <a:ext cx="839972" cy="309081"/>
          </a:xfrm>
          <a:prstGeom prst="rect">
            <a:avLst/>
          </a:prstGeom>
        </p:spPr>
      </p:pic>
      <p:sp>
        <p:nvSpPr>
          <p:cNvPr id="33" name="Text Placeholder 22"/>
          <p:cNvSpPr>
            <a:spLocks noGrp="1"/>
          </p:cNvSpPr>
          <p:nvPr>
            <p:ph type="body" sz="quarter" idx="11" hasCustomPrompt="1"/>
          </p:nvPr>
        </p:nvSpPr>
        <p:spPr>
          <a:xfrm>
            <a:off x="457200" y="283457"/>
            <a:ext cx="11277600" cy="533400"/>
          </a:xfrm>
          <a:prstGeom prst="rect">
            <a:avLst/>
          </a:prstGeom>
        </p:spPr>
        <p:txBody>
          <a:bodyPr lIns="0" rIns="0" anchor="t" anchorCtr="0"/>
          <a:lstStyle>
            <a:lvl1pPr>
              <a:defRPr sz="2800">
                <a:solidFill>
                  <a:schemeClr val="tx1"/>
                </a:solidFill>
                <a:latin typeface="Georgia" panose="02040502050405020303" pitchFamily="18" charset="0"/>
              </a:defRPr>
            </a:lvl1pPr>
          </a:lstStyle>
          <a:p>
            <a:pPr lvl="0"/>
            <a:r>
              <a:rPr lang="en-US"/>
              <a:t>Content slide title goes here</a:t>
            </a:r>
          </a:p>
        </p:txBody>
      </p:sp>
    </p:spTree>
    <p:extLst>
      <p:ext uri="{BB962C8B-B14F-4D97-AF65-F5344CB8AC3E}">
        <p14:creationId xmlns:p14="http://schemas.microsoft.com/office/powerpoint/2010/main" val="4190438338"/>
      </p:ext>
    </p:extLst>
  </p:cSld>
  <p:clrMapOvr>
    <a:masterClrMapping/>
  </p:clrMapOvr>
  <p:extLst>
    <p:ext uri="{DCECCB84-F9BA-43D5-87BE-67443E8EF086}">
      <p15:sldGuideLst xmlns:p15="http://schemas.microsoft.com/office/powerpoint/2012/main"/>
    </p:ext>
  </p:extLst>
</p:sldLayout>
</file>

<file path=ppt/slideLayouts/slideLayout288.xml><?xml version="1.0" encoding="utf-8"?>
<p:sldLayout xmlns:a="http://schemas.openxmlformats.org/drawingml/2006/main" xmlns:r="http://schemas.openxmlformats.org/officeDocument/2006/relationships" xmlns:p="http://schemas.openxmlformats.org/presentationml/2006/main">
  <p:cSld name="1_Cover Slide">
    <p:spTree>
      <p:nvGrpSpPr>
        <p:cNvPr id="1" name=""/>
        <p:cNvGrpSpPr/>
        <p:nvPr/>
      </p:nvGrpSpPr>
      <p:grpSpPr>
        <a:xfrm>
          <a:off x="0" y="0"/>
          <a:ext cx="0" cy="0"/>
          <a:chOff x="0" y="0"/>
          <a:chExt cx="0" cy="0"/>
        </a:xfrm>
      </p:grpSpPr>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838"/>
            <a:ext cx="12209991" cy="6869837"/>
          </a:xfrm>
          <a:prstGeom prst="rect">
            <a:avLst/>
          </a:prstGeom>
        </p:spPr>
      </p:pic>
      <p:pic>
        <p:nvPicPr>
          <p:cNvPr id="11"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056914" y="437584"/>
            <a:ext cx="2703286" cy="12054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 name="Text Placeholder 15"/>
          <p:cNvSpPr>
            <a:spLocks noGrp="1"/>
          </p:cNvSpPr>
          <p:nvPr>
            <p:ph type="body" sz="quarter" idx="13" hasCustomPrompt="1"/>
          </p:nvPr>
        </p:nvSpPr>
        <p:spPr>
          <a:xfrm>
            <a:off x="3527648" y="4175579"/>
            <a:ext cx="6331832" cy="1828800"/>
          </a:xfrm>
          <a:prstGeom prst="rect">
            <a:avLst/>
          </a:prstGeom>
        </p:spPr>
        <p:txBody>
          <a:bodyPr lIns="0"/>
          <a:lstStyle>
            <a:lvl1pPr>
              <a:lnSpc>
                <a:spcPts val="2200"/>
              </a:lnSpc>
              <a:defRPr sz="2000">
                <a:solidFill>
                  <a:schemeClr val="tx1"/>
                </a:solidFill>
                <a:latin typeface="+mj-lt"/>
              </a:defRPr>
            </a:lvl1pPr>
            <a:lvl2pPr algn="l">
              <a:defRPr/>
            </a:lvl2pPr>
          </a:lstStyle>
          <a:p>
            <a:pPr lvl="0"/>
            <a:r>
              <a:rPr lang="en-US"/>
              <a:t>Second level</a:t>
            </a:r>
          </a:p>
          <a:p>
            <a:pPr lvl="0"/>
            <a:r>
              <a:rPr lang="en-US"/>
              <a:t>Third level</a:t>
            </a:r>
          </a:p>
        </p:txBody>
      </p:sp>
      <p:sp>
        <p:nvSpPr>
          <p:cNvPr id="7" name="Text Placeholder 6"/>
          <p:cNvSpPr>
            <a:spLocks noGrp="1"/>
          </p:cNvSpPr>
          <p:nvPr>
            <p:ph type="body" sz="quarter" idx="10" hasCustomPrompt="1"/>
          </p:nvPr>
        </p:nvSpPr>
        <p:spPr>
          <a:xfrm>
            <a:off x="3527648" y="2008094"/>
            <a:ext cx="6722417" cy="381000"/>
          </a:xfrm>
          <a:prstGeom prst="rect">
            <a:avLst/>
          </a:prstGeom>
        </p:spPr>
        <p:txBody>
          <a:bodyPr lIns="0"/>
          <a:lstStyle>
            <a:lvl1pPr>
              <a:defRPr sz="2000" baseline="0">
                <a:solidFill>
                  <a:schemeClr val="tx1"/>
                </a:solidFill>
                <a:latin typeface="+mj-lt"/>
              </a:defRPr>
            </a:lvl1pPr>
          </a:lstStyle>
          <a:p>
            <a:pPr lvl="0"/>
            <a:r>
              <a:rPr lang="en-US"/>
              <a:t>Click to edit text</a:t>
            </a:r>
          </a:p>
        </p:txBody>
      </p:sp>
      <p:sp>
        <p:nvSpPr>
          <p:cNvPr id="10" name="Title 4"/>
          <p:cNvSpPr txBox="1">
            <a:spLocks/>
          </p:cNvSpPr>
          <p:nvPr/>
        </p:nvSpPr>
        <p:spPr>
          <a:xfrm>
            <a:off x="457200" y="6408032"/>
            <a:ext cx="5129684" cy="256233"/>
          </a:xfrm>
          <a:prstGeom prst="rect">
            <a:avLst/>
          </a:prstGeom>
        </p:spPr>
        <p:txBody>
          <a:bodyPr lIns="0" tIns="0" rIns="0" bIns="0"/>
          <a:lstStyle>
            <a:lvl1pPr algn="l" defTabSz="914400" rtl="0" eaLnBrk="1" latinLnBrk="0" hangingPunct="1">
              <a:lnSpc>
                <a:spcPct val="90000"/>
              </a:lnSpc>
              <a:spcBef>
                <a:spcPct val="0"/>
              </a:spcBef>
              <a:buNone/>
              <a:defRPr sz="3000" kern="1200">
                <a:solidFill>
                  <a:srgbClr val="053061"/>
                </a:solidFill>
                <a:latin typeface="Georgia" charset="0"/>
                <a:ea typeface="Georgia" charset="0"/>
                <a:cs typeface="Georgia" charset="0"/>
              </a:defRPr>
            </a:lvl1pPr>
          </a:lstStyle>
          <a:p>
            <a:r>
              <a:rPr lang="en-US" sz="800">
                <a:solidFill>
                  <a:schemeClr val="tx1"/>
                </a:solidFill>
                <a:latin typeface="+mn-lt"/>
                <a:ea typeface="Calibri" charset="0"/>
                <a:cs typeface="Calibri" charset="0"/>
              </a:rPr>
              <a:t>© 2019 Copyright Genpact. All Rights Reserved.</a:t>
            </a:r>
          </a:p>
        </p:txBody>
      </p:sp>
      <p:sp>
        <p:nvSpPr>
          <p:cNvPr id="5" name="Text Placeholder 4"/>
          <p:cNvSpPr>
            <a:spLocks noGrp="1"/>
          </p:cNvSpPr>
          <p:nvPr>
            <p:ph type="body" sz="quarter" idx="14" hasCustomPrompt="1"/>
          </p:nvPr>
        </p:nvSpPr>
        <p:spPr>
          <a:xfrm>
            <a:off x="3527648" y="2597150"/>
            <a:ext cx="6740225" cy="1447800"/>
          </a:xfrm>
          <a:prstGeom prst="rect">
            <a:avLst/>
          </a:prstGeom>
        </p:spPr>
        <p:txBody>
          <a:bodyPr lIns="0"/>
          <a:lstStyle>
            <a:lvl1pPr>
              <a:lnSpc>
                <a:spcPts val="5100"/>
              </a:lnSpc>
              <a:defRPr kumimoji="0" lang="en-US" sz="4800" b="0" i="0" u="none" strike="noStrike" kern="1200" cap="none" spc="0" normalizeH="0" baseline="0" dirty="0" smtClean="0">
                <a:ln>
                  <a:noFill/>
                </a:ln>
                <a:solidFill>
                  <a:schemeClr val="tx1"/>
                </a:solidFill>
                <a:effectLst/>
                <a:uLnTx/>
                <a:uFillTx/>
                <a:latin typeface="Georgia" charset="0"/>
                <a:ea typeface="+mn-ea"/>
                <a:cs typeface="+mn-cs"/>
              </a:defRPr>
            </a:lvl1pPr>
            <a:lvl2pP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stStyle>
          <a:p>
            <a:pPr lvl="0"/>
            <a:r>
              <a:rPr lang="en-US"/>
              <a:t>Click to edit title text</a:t>
            </a:r>
          </a:p>
        </p:txBody>
      </p:sp>
    </p:spTree>
    <p:extLst>
      <p:ext uri="{BB962C8B-B14F-4D97-AF65-F5344CB8AC3E}">
        <p14:creationId xmlns:p14="http://schemas.microsoft.com/office/powerpoint/2010/main" val="3842197613"/>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p:cSld name="1_Agenda Slide Option 1">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 y="0"/>
            <a:ext cx="12188952" cy="6872513"/>
          </a:xfrm>
          <a:prstGeom prst="rect">
            <a:avLst/>
          </a:prstGeom>
        </p:spPr>
      </p:pic>
      <p:sp>
        <p:nvSpPr>
          <p:cNvPr id="4" name="Text Placeholder 3"/>
          <p:cNvSpPr>
            <a:spLocks noGrp="1"/>
          </p:cNvSpPr>
          <p:nvPr>
            <p:ph type="body" sz="quarter" idx="10" hasCustomPrompt="1"/>
          </p:nvPr>
        </p:nvSpPr>
        <p:spPr>
          <a:xfrm>
            <a:off x="464594" y="468090"/>
            <a:ext cx="4114800" cy="533400"/>
          </a:xfrm>
          <a:prstGeom prst="rect">
            <a:avLst/>
          </a:prstGeom>
        </p:spPr>
        <p:txBody>
          <a:bodyPr lIns="0"/>
          <a:lstStyle>
            <a:lvl1pPr>
              <a:defRPr sz="3200">
                <a:solidFill>
                  <a:schemeClr val="bg1"/>
                </a:solidFill>
                <a:latin typeface="+mj-lt"/>
              </a:defRPr>
            </a:lvl1pPr>
          </a:lstStyle>
          <a:p>
            <a:r>
              <a:rPr lang="en-US" sz="3200">
                <a:solidFill>
                  <a:schemeClr val="bg1"/>
                </a:solidFill>
              </a:rPr>
              <a:t>Agenda</a:t>
            </a:r>
            <a:r>
              <a:rPr lang="ko-KR" altLang="en-US" sz="3200">
                <a:solidFill>
                  <a:schemeClr val="bg1"/>
                </a:solidFill>
              </a:rPr>
              <a:t> </a:t>
            </a:r>
            <a:r>
              <a:rPr lang="en-US" altLang="ko-KR" sz="3200">
                <a:solidFill>
                  <a:schemeClr val="bg1"/>
                </a:solidFill>
              </a:rPr>
              <a:t>opt 1</a:t>
            </a:r>
            <a:endParaRPr lang="en-US" sz="3200">
              <a:solidFill>
                <a:schemeClr val="bg1"/>
              </a:solidFill>
            </a:endParaRPr>
          </a:p>
        </p:txBody>
      </p:sp>
      <p:pic>
        <p:nvPicPr>
          <p:cNvPr id="22" name="Picture 2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74375" y="6446360"/>
            <a:ext cx="868156" cy="340728"/>
          </a:xfrm>
          <a:prstGeom prst="rect">
            <a:avLst/>
          </a:prstGeom>
        </p:spPr>
      </p:pic>
      <p:sp>
        <p:nvSpPr>
          <p:cNvPr id="26" name="Slide Number Placeholder 5"/>
          <p:cNvSpPr txBox="1">
            <a:spLocks/>
          </p:cNvSpPr>
          <p:nvPr/>
        </p:nvSpPr>
        <p:spPr>
          <a:xfrm>
            <a:off x="464594" y="6546567"/>
            <a:ext cx="682256" cy="215444"/>
          </a:xfrm>
          <a:prstGeom prst="rect">
            <a:avLst/>
          </a:prstGeom>
        </p:spPr>
        <p:txBody>
          <a:bodyPr lIns="0" tIns="0" rIns="0" bIns="0" anchor="ctr">
            <a:noAutofit/>
          </a:bodyPr>
          <a:lstStyle>
            <a:defPPr>
              <a:defRPr lang="en-US"/>
            </a:defPPr>
            <a:lvl1pPr marL="0" algn="l" defTabSz="914400" rtl="0" eaLnBrk="1" latinLnBrk="0" hangingPunct="1">
              <a:defRPr sz="800" kern="1200">
                <a:solidFill>
                  <a:srgbClr val="053061"/>
                </a:solidFill>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285110E-A93C-E24B-BA01-8EFF0EF70079}" type="slidenum">
              <a:rPr lang="en-US" b="1" smtClean="0">
                <a:solidFill>
                  <a:schemeClr val="bg1"/>
                </a:solidFill>
                <a:latin typeface="+mn-lt"/>
              </a:rPr>
              <a:pPr/>
              <a:t>‹#›</a:t>
            </a:fld>
            <a:endParaRPr lang="en-US" b="1">
              <a:solidFill>
                <a:schemeClr val="bg1"/>
              </a:solidFill>
              <a:latin typeface="+mn-lt"/>
            </a:endParaRPr>
          </a:p>
        </p:txBody>
      </p:sp>
      <p:sp>
        <p:nvSpPr>
          <p:cNvPr id="27" name="TextBox 26"/>
          <p:cNvSpPr txBox="1"/>
          <p:nvPr/>
        </p:nvSpPr>
        <p:spPr>
          <a:xfrm>
            <a:off x="805722" y="6546567"/>
            <a:ext cx="2361408" cy="215444"/>
          </a:xfrm>
          <a:prstGeom prst="rect">
            <a:avLst/>
          </a:prstGeom>
          <a:noFill/>
        </p:spPr>
        <p:txBody>
          <a:bodyPr wrap="square" lIns="0" tIns="0" rIns="0" bIns="0" rtlCol="0" anchor="ctr">
            <a:noAutofit/>
          </a:bodyPr>
          <a:lstStyle/>
          <a:p>
            <a:r>
              <a:rPr lang="en-US" sz="800">
                <a:solidFill>
                  <a:schemeClr val="bg1"/>
                </a:solidFill>
                <a:latin typeface="+mn-lt"/>
                <a:ea typeface="Georgia" charset="0"/>
                <a:cs typeface="Georgia" charset="0"/>
              </a:rPr>
              <a:t>© 2019 Copyright Genpact. All Rights Reserved.</a:t>
            </a:r>
          </a:p>
        </p:txBody>
      </p:sp>
      <p:sp>
        <p:nvSpPr>
          <p:cNvPr id="8" name="Text Placeholder 5"/>
          <p:cNvSpPr>
            <a:spLocks noGrp="1"/>
          </p:cNvSpPr>
          <p:nvPr>
            <p:ph type="body" sz="quarter" idx="11" hasCustomPrompt="1"/>
          </p:nvPr>
        </p:nvSpPr>
        <p:spPr>
          <a:xfrm>
            <a:off x="464594" y="1828800"/>
            <a:ext cx="9067800" cy="4343400"/>
          </a:xfrm>
          <a:prstGeom prst="rect">
            <a:avLst/>
          </a:prstGeom>
        </p:spPr>
        <p:txBody>
          <a:bodyPr lIns="0"/>
          <a:lstStyle>
            <a:lvl1pPr marL="0" marR="0" indent="0" algn="l" defTabSz="914400" rtl="0" eaLnBrk="1" fontAlgn="auto" latinLnBrk="0" hangingPunct="1">
              <a:lnSpc>
                <a:spcPct val="100000"/>
              </a:lnSpc>
              <a:spcBef>
                <a:spcPts val="0"/>
              </a:spcBef>
              <a:spcAft>
                <a:spcPts val="0"/>
              </a:spcAft>
              <a:buClrTx/>
              <a:buSzTx/>
              <a:buFontTx/>
              <a:buNone/>
              <a:tabLst/>
              <a:defRPr sz="2000">
                <a:solidFill>
                  <a:schemeClr val="bg1"/>
                </a:solidFill>
              </a:defRPr>
            </a:lvl1pPr>
            <a:lvl2pPr>
              <a:defRPr sz="2200">
                <a:solidFill>
                  <a:schemeClr val="bg1"/>
                </a:solidFill>
              </a:defRPr>
            </a:lvl2pPr>
            <a:lvl3pPr>
              <a:defRPr sz="1600">
                <a:solidFill>
                  <a:schemeClr val="bg1"/>
                </a:solidFill>
              </a:defRPr>
            </a:lvl3pPr>
            <a:lvl4pPr>
              <a:defRPr sz="2000">
                <a:solidFill>
                  <a:schemeClr val="bg1"/>
                </a:solidFill>
              </a:defRPr>
            </a:lvl4pPr>
            <a:lvl5pPr>
              <a:defRPr sz="2000">
                <a:solidFill>
                  <a:schemeClr val="bg1"/>
                </a:solidFill>
              </a:defRPr>
            </a:lvl5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chemeClr val="bg1"/>
                </a:solidFill>
                <a:effectLst/>
                <a:uLnTx/>
                <a:uFillTx/>
                <a:latin typeface="Georgia" charset="0"/>
                <a:ea typeface="Georgia" charset="0"/>
                <a:cs typeface="Georgia" charset="0"/>
              </a:rPr>
              <a:t>Lorem ipsum dolor sit </a:t>
            </a:r>
            <a:r>
              <a:rPr kumimoji="0" lang="en-US" sz="2000" b="0" i="0" u="none" strike="noStrike" kern="1200" cap="none" spc="0" normalizeH="0" baseline="0" noProof="0" err="1">
                <a:ln>
                  <a:noFill/>
                </a:ln>
                <a:solidFill>
                  <a:schemeClr val="bg1"/>
                </a:solidFill>
                <a:effectLst/>
                <a:uLnTx/>
                <a:uFillTx/>
                <a:latin typeface="Georgia" charset="0"/>
                <a:ea typeface="Georgia" charset="0"/>
                <a:cs typeface="Georgia" charset="0"/>
              </a:rPr>
              <a:t>amet</a:t>
            </a:r>
            <a:r>
              <a:rPr lang="en-US"/>
              <a:t>						1</a:t>
            </a:r>
          </a:p>
          <a:p>
            <a:pPr marL="914400" marR="0" lvl="2" indent="0" algn="l" defTabSz="914400" rtl="0" eaLnBrk="1" fontAlgn="auto" latinLnBrk="0" hangingPunct="1">
              <a:lnSpc>
                <a:spcPct val="100000"/>
              </a:lnSpc>
              <a:spcBef>
                <a:spcPts val="0"/>
              </a:spcBef>
              <a:spcAft>
                <a:spcPts val="0"/>
              </a:spcAft>
              <a:buClrTx/>
              <a:buSzTx/>
              <a:buFontTx/>
              <a:buNone/>
              <a:tabLst/>
              <a:defRPr/>
            </a:pPr>
            <a:endParaRPr lang="en-US" sz="2000">
              <a:solidFill>
                <a:schemeClr val="bg1"/>
              </a:solidFill>
              <a:latin typeface="Georgia" charset="0"/>
              <a:ea typeface="Georgia" charset="0"/>
              <a:cs typeface="Georgia" charset="0"/>
            </a:endParaRPr>
          </a:p>
        </p:txBody>
      </p:sp>
    </p:spTree>
    <p:extLst>
      <p:ext uri="{BB962C8B-B14F-4D97-AF65-F5344CB8AC3E}">
        <p14:creationId xmlns:p14="http://schemas.microsoft.com/office/powerpoint/2010/main" val="156692307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_Thank You slid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0" y="0"/>
            <a:ext cx="12192000" cy="6858000"/>
          </a:xfrm>
          <a:prstGeom prst="rect">
            <a:avLst/>
          </a:prstGeom>
        </p:spPr>
      </p:pic>
      <p:pic>
        <p:nvPicPr>
          <p:cNvPr id="11" name="Picture 10"/>
          <p:cNvPicPr>
            <a:picLocks noChangeAspect="1"/>
          </p:cNvPicPr>
          <p:nvPr userDrawn="1"/>
        </p:nvPicPr>
        <p:blipFill rotWithShape="1">
          <a:blip r:embed="rId3"/>
          <a:srcRect t="26874" b="-1"/>
          <a:stretch/>
        </p:blipFill>
        <p:spPr>
          <a:xfrm>
            <a:off x="5105400" y="0"/>
            <a:ext cx="2438400" cy="2483934"/>
          </a:xfrm>
          <a:prstGeom prst="rect">
            <a:avLst/>
          </a:prstGeom>
        </p:spPr>
      </p:pic>
      <p:pic>
        <p:nvPicPr>
          <p:cNvPr id="12" name="Picture 11"/>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04800" y="228600"/>
            <a:ext cx="2009965" cy="896566"/>
          </a:xfrm>
          <a:prstGeom prst="rect">
            <a:avLst/>
          </a:prstGeom>
        </p:spPr>
      </p:pic>
      <p:pic>
        <p:nvPicPr>
          <p:cNvPr id="13" name="Picture 12"/>
          <p:cNvPicPr>
            <a:picLocks noChangeAspect="1"/>
          </p:cNvPicPr>
          <p:nvPr userDrawn="1"/>
        </p:nvPicPr>
        <p:blipFill>
          <a:blip r:embed="rId5" cstate="print">
            <a:extLst>
              <a:ext uri="{BEBA8EAE-BF5A-486C-A8C5-ECC9F3942E4B}">
                <a14:imgProps xmlns:a14="http://schemas.microsoft.com/office/drawing/2010/main">
                  <a14:imgLayer r:embed="rId6">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10287000" y="228600"/>
            <a:ext cx="1534886" cy="636915"/>
          </a:xfrm>
          <a:prstGeom prst="rect">
            <a:avLst/>
          </a:prstGeom>
        </p:spPr>
      </p:pic>
      <p:sp>
        <p:nvSpPr>
          <p:cNvPr id="9" name="Text Placeholder 2"/>
          <p:cNvSpPr>
            <a:spLocks noGrp="1"/>
          </p:cNvSpPr>
          <p:nvPr>
            <p:ph type="body" sz="quarter" idx="10" hasCustomPrompt="1"/>
          </p:nvPr>
        </p:nvSpPr>
        <p:spPr>
          <a:xfrm>
            <a:off x="3301966" y="3886200"/>
            <a:ext cx="5588068" cy="1354217"/>
          </a:xfrm>
          <a:prstGeom prst="rect">
            <a:avLst/>
          </a:prstGeom>
        </p:spPr>
        <p:txBody>
          <a:bodyPr wrap="none" lIns="0" tIns="0" rIns="0" bIns="0">
            <a:noAutofit/>
          </a:bodyPr>
          <a:lstStyle>
            <a:lvl1pPr>
              <a:defRPr sz="8800" baseline="0">
                <a:solidFill>
                  <a:schemeClr val="tx1"/>
                </a:solidFill>
              </a:defRPr>
            </a:lvl1pPr>
          </a:lstStyle>
          <a:p>
            <a:pPr lvl="0"/>
            <a:r>
              <a:rPr lang="en-US"/>
              <a:t>Thank you.</a:t>
            </a:r>
            <a:endParaRPr lang="en-IN"/>
          </a:p>
        </p:txBody>
      </p:sp>
      <p:sp>
        <p:nvSpPr>
          <p:cNvPr id="10" name="Text Placeholder 2"/>
          <p:cNvSpPr>
            <a:spLocks noGrp="1"/>
          </p:cNvSpPr>
          <p:nvPr>
            <p:ph type="body" sz="quarter" idx="12" hasCustomPrompt="1"/>
          </p:nvPr>
        </p:nvSpPr>
        <p:spPr>
          <a:xfrm>
            <a:off x="5002752" y="6629400"/>
            <a:ext cx="2186496" cy="123111"/>
          </a:xfrm>
          <a:prstGeom prst="rect">
            <a:avLst/>
          </a:prstGeom>
        </p:spPr>
        <p:txBody>
          <a:bodyPr wrap="none" lIns="0" tIns="0" rIns="0" bIns="0">
            <a:noAutofit/>
          </a:bodyPr>
          <a:lstStyle>
            <a:lvl1pPr>
              <a:defRPr sz="800" baseline="0">
                <a:solidFill>
                  <a:schemeClr val="tx1"/>
                </a:solidFill>
                <a:latin typeface="+mn-lt"/>
              </a:defRPr>
            </a:lvl1pPr>
          </a:lstStyle>
          <a:p>
            <a:pPr lvl="0"/>
            <a:r>
              <a:rPr lang="en-IN"/>
              <a:t>® 2019 Copyright Genpact. All Rights Reserved.</a:t>
            </a:r>
          </a:p>
        </p:txBody>
      </p:sp>
    </p:spTree>
    <p:extLst>
      <p:ext uri="{BB962C8B-B14F-4D97-AF65-F5344CB8AC3E}">
        <p14:creationId xmlns:p14="http://schemas.microsoft.com/office/powerpoint/2010/main" val="3874650040"/>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p:cSld name="1_Agenda Slide Option 2">
    <p:spTree>
      <p:nvGrpSpPr>
        <p:cNvPr id="1" name=""/>
        <p:cNvGrpSpPr/>
        <p:nvPr/>
      </p:nvGrpSpPr>
      <p:grpSpPr>
        <a:xfrm>
          <a:off x="0" y="0"/>
          <a:ext cx="0" cy="0"/>
          <a:chOff x="0" y="0"/>
          <a:chExt cx="0" cy="0"/>
        </a:xfrm>
      </p:grpSpPr>
      <p:pic>
        <p:nvPicPr>
          <p:cNvPr id="16" name="Picture 1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 y="0"/>
            <a:ext cx="12188952" cy="6858000"/>
          </a:xfrm>
          <a:prstGeom prst="rect">
            <a:avLst/>
          </a:prstGeom>
        </p:spPr>
      </p:pic>
      <p:sp>
        <p:nvSpPr>
          <p:cNvPr id="4" name="Text Placeholder 3"/>
          <p:cNvSpPr>
            <a:spLocks noGrp="1"/>
          </p:cNvSpPr>
          <p:nvPr>
            <p:ph type="body" sz="quarter" idx="10" hasCustomPrompt="1"/>
          </p:nvPr>
        </p:nvSpPr>
        <p:spPr>
          <a:xfrm>
            <a:off x="464594" y="468090"/>
            <a:ext cx="4114800" cy="533400"/>
          </a:xfrm>
          <a:prstGeom prst="rect">
            <a:avLst/>
          </a:prstGeom>
        </p:spPr>
        <p:txBody>
          <a:bodyPr lIns="0"/>
          <a:lstStyle>
            <a:lvl1pPr>
              <a:defRPr sz="3200">
                <a:solidFill>
                  <a:schemeClr val="bg1"/>
                </a:solidFill>
                <a:latin typeface="+mj-lt"/>
              </a:defRPr>
            </a:lvl1pPr>
          </a:lstStyle>
          <a:p>
            <a:r>
              <a:rPr lang="en-US" sz="3200">
                <a:solidFill>
                  <a:schemeClr val="bg1"/>
                </a:solidFill>
              </a:rPr>
              <a:t>Agenda</a:t>
            </a:r>
            <a:r>
              <a:rPr lang="ko-KR" altLang="en-US" sz="3200">
                <a:solidFill>
                  <a:schemeClr val="bg1"/>
                </a:solidFill>
              </a:rPr>
              <a:t> </a:t>
            </a:r>
            <a:r>
              <a:rPr lang="en-US" altLang="ko-KR" sz="3200">
                <a:solidFill>
                  <a:schemeClr val="bg1"/>
                </a:solidFill>
              </a:rPr>
              <a:t>opt 1</a:t>
            </a:r>
            <a:endParaRPr lang="en-US" sz="3200">
              <a:solidFill>
                <a:schemeClr val="bg1"/>
              </a:solidFill>
            </a:endParaRPr>
          </a:p>
        </p:txBody>
      </p:sp>
      <p:pic>
        <p:nvPicPr>
          <p:cNvPr id="24" name="Picture 2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74375" y="6446360"/>
            <a:ext cx="868156" cy="340728"/>
          </a:xfrm>
          <a:prstGeom prst="rect">
            <a:avLst/>
          </a:prstGeom>
        </p:spPr>
      </p:pic>
      <p:sp>
        <p:nvSpPr>
          <p:cNvPr id="26" name="Slide Number Placeholder 5"/>
          <p:cNvSpPr txBox="1">
            <a:spLocks/>
          </p:cNvSpPr>
          <p:nvPr/>
        </p:nvSpPr>
        <p:spPr>
          <a:xfrm>
            <a:off x="464594" y="6546567"/>
            <a:ext cx="682256" cy="215444"/>
          </a:xfrm>
          <a:prstGeom prst="rect">
            <a:avLst/>
          </a:prstGeom>
        </p:spPr>
        <p:txBody>
          <a:bodyPr lIns="0" tIns="0" rIns="0" bIns="0" anchor="ctr">
            <a:noAutofit/>
          </a:bodyPr>
          <a:lstStyle>
            <a:defPPr>
              <a:defRPr lang="en-US"/>
            </a:defPPr>
            <a:lvl1pPr marL="0" algn="l" defTabSz="914400" rtl="0" eaLnBrk="1" latinLnBrk="0" hangingPunct="1">
              <a:defRPr sz="800" kern="1200">
                <a:solidFill>
                  <a:srgbClr val="053061"/>
                </a:solidFill>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285110E-A93C-E24B-BA01-8EFF0EF70079}" type="slidenum">
              <a:rPr lang="en-US" b="1" smtClean="0">
                <a:solidFill>
                  <a:schemeClr val="bg1"/>
                </a:solidFill>
                <a:latin typeface="+mn-lt"/>
              </a:rPr>
              <a:pPr/>
              <a:t>‹#›</a:t>
            </a:fld>
            <a:endParaRPr lang="en-US" b="1">
              <a:solidFill>
                <a:schemeClr val="bg1"/>
              </a:solidFill>
              <a:latin typeface="+mn-lt"/>
            </a:endParaRPr>
          </a:p>
        </p:txBody>
      </p:sp>
      <p:sp>
        <p:nvSpPr>
          <p:cNvPr id="27" name="TextBox 26"/>
          <p:cNvSpPr txBox="1"/>
          <p:nvPr/>
        </p:nvSpPr>
        <p:spPr>
          <a:xfrm>
            <a:off x="805722" y="6546567"/>
            <a:ext cx="2361408" cy="215444"/>
          </a:xfrm>
          <a:prstGeom prst="rect">
            <a:avLst/>
          </a:prstGeom>
          <a:noFill/>
        </p:spPr>
        <p:txBody>
          <a:bodyPr wrap="square" lIns="0" tIns="0" rIns="0" bIns="0" rtlCol="0" anchor="ctr">
            <a:noAutofit/>
          </a:bodyPr>
          <a:lstStyle/>
          <a:p>
            <a:r>
              <a:rPr lang="en-US" sz="800">
                <a:solidFill>
                  <a:schemeClr val="bg1"/>
                </a:solidFill>
                <a:latin typeface="+mn-lt"/>
                <a:ea typeface="Georgia" charset="0"/>
                <a:cs typeface="Georgia" charset="0"/>
              </a:rPr>
              <a:t>© 2019 Copyright Genpact. All Rights Reserved.</a:t>
            </a:r>
          </a:p>
        </p:txBody>
      </p:sp>
      <p:sp>
        <p:nvSpPr>
          <p:cNvPr id="9" name="Text Placeholder 2"/>
          <p:cNvSpPr>
            <a:spLocks noGrp="1"/>
          </p:cNvSpPr>
          <p:nvPr>
            <p:ph type="body" sz="quarter" idx="11" hasCustomPrompt="1"/>
          </p:nvPr>
        </p:nvSpPr>
        <p:spPr>
          <a:xfrm>
            <a:off x="464594" y="1828800"/>
            <a:ext cx="9067800" cy="4343400"/>
          </a:xfrm>
          <a:prstGeom prst="rect">
            <a:avLst/>
          </a:prstGeom>
        </p:spPr>
        <p:txBody>
          <a:bodyPr lIns="0"/>
          <a:lstStyle>
            <a:lvl1pPr>
              <a:defRPr sz="2000">
                <a:solidFill>
                  <a:schemeClr val="bg1"/>
                </a:solidFill>
              </a:defRPr>
            </a:lvl1pPr>
          </a:lstStyle>
          <a:p>
            <a:pPr lvl="0"/>
            <a:r>
              <a:rPr lang="en-US"/>
              <a:t>Lorem ipsum dolor sit </a:t>
            </a:r>
            <a:r>
              <a:rPr lang="en-US" err="1"/>
              <a:t>amet</a:t>
            </a:r>
            <a:r>
              <a:rPr lang="en-US"/>
              <a:t>					1</a:t>
            </a:r>
          </a:p>
          <a:p>
            <a:pPr lvl="2"/>
            <a:endParaRPr lang="en-US"/>
          </a:p>
          <a:p>
            <a:endParaRPr lang="en-US"/>
          </a:p>
        </p:txBody>
      </p:sp>
    </p:spTree>
    <p:extLst>
      <p:ext uri="{BB962C8B-B14F-4D97-AF65-F5344CB8AC3E}">
        <p14:creationId xmlns:p14="http://schemas.microsoft.com/office/powerpoint/2010/main" val="1550267920"/>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p:cSld name="1_Agenda Slide Option 3">
    <p:spTree>
      <p:nvGrpSpPr>
        <p:cNvPr id="1" name=""/>
        <p:cNvGrpSpPr/>
        <p:nvPr/>
      </p:nvGrpSpPr>
      <p:grpSpPr>
        <a:xfrm>
          <a:off x="0" y="0"/>
          <a:ext cx="0" cy="0"/>
          <a:chOff x="0" y="0"/>
          <a:chExt cx="0" cy="0"/>
        </a:xfrm>
      </p:grpSpPr>
      <p:pic>
        <p:nvPicPr>
          <p:cNvPr id="23" name="Picture 2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5" y="0"/>
            <a:ext cx="12188950" cy="6857999"/>
          </a:xfrm>
          <a:prstGeom prst="rect">
            <a:avLst/>
          </a:prstGeom>
        </p:spPr>
      </p:pic>
      <p:pic>
        <p:nvPicPr>
          <p:cNvPr id="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894219" y="6463445"/>
            <a:ext cx="838200" cy="308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9" name="Text Placeholder 28"/>
          <p:cNvSpPr>
            <a:spLocks noGrp="1"/>
          </p:cNvSpPr>
          <p:nvPr>
            <p:ph type="body" sz="quarter" idx="10" hasCustomPrompt="1"/>
          </p:nvPr>
        </p:nvSpPr>
        <p:spPr>
          <a:xfrm>
            <a:off x="464594" y="468090"/>
            <a:ext cx="3276600" cy="609600"/>
          </a:xfrm>
          <a:prstGeom prst="rect">
            <a:avLst/>
          </a:prstGeom>
        </p:spPr>
        <p:txBody>
          <a:bodyPr lIns="0"/>
          <a:lstStyle>
            <a:lvl1pPr>
              <a:defRPr sz="3200">
                <a:solidFill>
                  <a:schemeClr val="tx1"/>
                </a:solidFill>
              </a:defRPr>
            </a:lvl1pPr>
          </a:lstStyle>
          <a:p>
            <a:pPr lvl="0"/>
            <a:r>
              <a:rPr lang="en-US"/>
              <a:t>Agenda opt 3</a:t>
            </a:r>
            <a:endParaRPr lang="en-IN"/>
          </a:p>
        </p:txBody>
      </p:sp>
      <p:sp>
        <p:nvSpPr>
          <p:cNvPr id="32" name="Text Placeholder 31"/>
          <p:cNvSpPr>
            <a:spLocks noGrp="1"/>
          </p:cNvSpPr>
          <p:nvPr>
            <p:ph type="body" sz="quarter" idx="11" hasCustomPrompt="1"/>
          </p:nvPr>
        </p:nvSpPr>
        <p:spPr>
          <a:xfrm>
            <a:off x="464594" y="1828800"/>
            <a:ext cx="10283434" cy="3429000"/>
          </a:xfrm>
          <a:prstGeom prst="rect">
            <a:avLst/>
          </a:prstGeom>
        </p:spPr>
        <p:txBody>
          <a:bodyPr lIns="0"/>
          <a:lstStyle>
            <a:lvl1pPr>
              <a:defRPr sz="2000">
                <a:solidFill>
                  <a:schemeClr val="tx1"/>
                </a:solidFill>
              </a:defRPr>
            </a:lvl1pPr>
            <a:lvl2pPr>
              <a:defRPr sz="1800">
                <a:solidFill>
                  <a:srgbClr val="073262"/>
                </a:solidFill>
              </a:defRPr>
            </a:lvl2pPr>
            <a:lvl3pPr>
              <a:defRPr sz="1600">
                <a:solidFill>
                  <a:schemeClr val="tx1"/>
                </a:solidFill>
              </a:defRPr>
            </a:lvl3pPr>
            <a:lvl4pPr>
              <a:defRPr sz="2000">
                <a:solidFill>
                  <a:schemeClr val="tx2"/>
                </a:solidFill>
              </a:defRPr>
            </a:lvl4pPr>
            <a:lvl5pPr>
              <a:defRPr sz="2000">
                <a:solidFill>
                  <a:schemeClr val="tx2"/>
                </a:solidFill>
              </a:defRPr>
            </a:lvl5pPr>
          </a:lstStyle>
          <a:p>
            <a:pPr lvl="0"/>
            <a:r>
              <a:rPr lang="en-US"/>
              <a:t>Lorem ipsum dolor sit </a:t>
            </a:r>
            <a:r>
              <a:rPr lang="en-US" err="1"/>
              <a:t>amet</a:t>
            </a:r>
            <a:r>
              <a:rPr lang="en-US"/>
              <a:t>					1</a:t>
            </a:r>
          </a:p>
          <a:p>
            <a:pPr lvl="2"/>
            <a:endParaRPr lang="en-US"/>
          </a:p>
        </p:txBody>
      </p:sp>
      <p:sp>
        <p:nvSpPr>
          <p:cNvPr id="41" name="Slide Number Placeholder 5"/>
          <p:cNvSpPr txBox="1">
            <a:spLocks/>
          </p:cNvSpPr>
          <p:nvPr/>
        </p:nvSpPr>
        <p:spPr>
          <a:xfrm>
            <a:off x="464594" y="6546567"/>
            <a:ext cx="682256" cy="215444"/>
          </a:xfrm>
          <a:prstGeom prst="rect">
            <a:avLst/>
          </a:prstGeom>
        </p:spPr>
        <p:txBody>
          <a:bodyPr lIns="0" tIns="0" rIns="0" bIns="0" anchor="ctr">
            <a:noAutofit/>
          </a:bodyPr>
          <a:lstStyle>
            <a:defPPr>
              <a:defRPr lang="en-US"/>
            </a:defPPr>
            <a:lvl1pPr marL="0" algn="l" defTabSz="914400" rtl="0" eaLnBrk="1" latinLnBrk="0" hangingPunct="1">
              <a:defRPr sz="800" kern="1200">
                <a:solidFill>
                  <a:srgbClr val="053061"/>
                </a:solidFill>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285110E-A93C-E24B-BA01-8EFF0EF70079}" type="slidenum">
              <a:rPr lang="en-US" b="1" smtClean="0">
                <a:solidFill>
                  <a:schemeClr val="tx1"/>
                </a:solidFill>
                <a:latin typeface="+mn-lt"/>
              </a:rPr>
              <a:pPr/>
              <a:t>‹#›</a:t>
            </a:fld>
            <a:endParaRPr lang="en-US" b="1">
              <a:solidFill>
                <a:schemeClr val="tx1"/>
              </a:solidFill>
              <a:latin typeface="+mn-lt"/>
            </a:endParaRPr>
          </a:p>
        </p:txBody>
      </p:sp>
      <p:sp>
        <p:nvSpPr>
          <p:cNvPr id="42" name="TextBox 41"/>
          <p:cNvSpPr txBox="1"/>
          <p:nvPr/>
        </p:nvSpPr>
        <p:spPr>
          <a:xfrm>
            <a:off x="805722" y="6546567"/>
            <a:ext cx="2361408" cy="215444"/>
          </a:xfrm>
          <a:prstGeom prst="rect">
            <a:avLst/>
          </a:prstGeom>
          <a:noFill/>
        </p:spPr>
        <p:txBody>
          <a:bodyPr wrap="square" lIns="0" tIns="0" rIns="0" bIns="0" rtlCol="0" anchor="ctr">
            <a:noAutofit/>
          </a:bodyPr>
          <a:lstStyle/>
          <a:p>
            <a:r>
              <a:rPr lang="en-US" sz="800">
                <a:solidFill>
                  <a:schemeClr val="tx1"/>
                </a:solidFill>
                <a:latin typeface="+mn-lt"/>
                <a:ea typeface="Georgia" charset="0"/>
                <a:cs typeface="Georgia" charset="0"/>
              </a:rPr>
              <a:t>© 2019 Copyright Genpact. All Rights Reserved.</a:t>
            </a:r>
          </a:p>
        </p:txBody>
      </p:sp>
    </p:spTree>
    <p:extLst>
      <p:ext uri="{BB962C8B-B14F-4D97-AF65-F5344CB8AC3E}">
        <p14:creationId xmlns:p14="http://schemas.microsoft.com/office/powerpoint/2010/main" val="972553073"/>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p:cSld name="1_Divider Slide Option 1">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6" y="0"/>
            <a:ext cx="12188948" cy="6872512"/>
          </a:xfrm>
          <a:prstGeom prst="rect">
            <a:avLst/>
          </a:prstGeom>
        </p:spPr>
      </p:pic>
      <p:sp>
        <p:nvSpPr>
          <p:cNvPr id="4" name="Slide Number Placeholder 5"/>
          <p:cNvSpPr txBox="1">
            <a:spLocks/>
          </p:cNvSpPr>
          <p:nvPr/>
        </p:nvSpPr>
        <p:spPr>
          <a:xfrm>
            <a:off x="464594" y="6546567"/>
            <a:ext cx="682256" cy="215444"/>
          </a:xfrm>
          <a:prstGeom prst="rect">
            <a:avLst/>
          </a:prstGeom>
        </p:spPr>
        <p:txBody>
          <a:bodyPr lIns="0" tIns="0" rIns="0" bIns="0" anchor="ctr">
            <a:noAutofit/>
          </a:bodyPr>
          <a:lstStyle>
            <a:defPPr>
              <a:defRPr lang="en-US"/>
            </a:defPPr>
            <a:lvl1pPr marL="0" algn="l" defTabSz="914400" rtl="0" eaLnBrk="1" latinLnBrk="0" hangingPunct="1">
              <a:defRPr sz="800" kern="1200">
                <a:solidFill>
                  <a:srgbClr val="053061"/>
                </a:solidFill>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285110E-A93C-E24B-BA01-8EFF0EF70079}" type="slidenum">
              <a:rPr lang="en-US" b="1" smtClean="0">
                <a:solidFill>
                  <a:schemeClr val="bg1"/>
                </a:solidFill>
                <a:latin typeface="+mn-lt"/>
              </a:rPr>
              <a:pPr/>
              <a:t>‹#›</a:t>
            </a:fld>
            <a:endParaRPr lang="en-US" b="1">
              <a:solidFill>
                <a:schemeClr val="bg1"/>
              </a:solidFill>
              <a:latin typeface="+mn-lt"/>
            </a:endParaRPr>
          </a:p>
        </p:txBody>
      </p:sp>
      <p:sp>
        <p:nvSpPr>
          <p:cNvPr id="5" name="TextBox 4"/>
          <p:cNvSpPr txBox="1"/>
          <p:nvPr/>
        </p:nvSpPr>
        <p:spPr>
          <a:xfrm>
            <a:off x="805722" y="6546567"/>
            <a:ext cx="2361408" cy="215444"/>
          </a:xfrm>
          <a:prstGeom prst="rect">
            <a:avLst/>
          </a:prstGeom>
          <a:noFill/>
        </p:spPr>
        <p:txBody>
          <a:bodyPr wrap="square" lIns="0" tIns="0" rIns="0" bIns="0" rtlCol="0" anchor="ctr">
            <a:noAutofit/>
          </a:bodyPr>
          <a:lstStyle/>
          <a:p>
            <a:r>
              <a:rPr lang="en-US" sz="800">
                <a:solidFill>
                  <a:schemeClr val="bg1"/>
                </a:solidFill>
                <a:latin typeface="+mn-lt"/>
                <a:ea typeface="Georgia" charset="0"/>
                <a:cs typeface="Georgia" charset="0"/>
              </a:rPr>
              <a:t>© 2019 Copyright Genpact. All Rights Reserved.</a:t>
            </a: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74375" y="6446360"/>
            <a:ext cx="868156" cy="340728"/>
          </a:xfrm>
          <a:prstGeom prst="rect">
            <a:avLst/>
          </a:prstGeom>
        </p:spPr>
      </p:pic>
      <p:sp>
        <p:nvSpPr>
          <p:cNvPr id="8" name="Text Placeholder 7"/>
          <p:cNvSpPr>
            <a:spLocks noGrp="1"/>
          </p:cNvSpPr>
          <p:nvPr>
            <p:ph type="body" sz="quarter" idx="10" hasCustomPrompt="1"/>
          </p:nvPr>
        </p:nvSpPr>
        <p:spPr>
          <a:xfrm>
            <a:off x="464594" y="2473184"/>
            <a:ext cx="6397625" cy="1600200"/>
          </a:xfrm>
          <a:prstGeom prst="rect">
            <a:avLst/>
          </a:prstGeom>
        </p:spPr>
        <p:txBody>
          <a:bodyPr lIns="0" anchor="ctr"/>
          <a:lstStyle>
            <a:lvl1pPr>
              <a:defRPr sz="4800">
                <a:solidFill>
                  <a:schemeClr val="bg1"/>
                </a:solidFill>
              </a:defRPr>
            </a:lvl1pPr>
            <a:lvl2pPr>
              <a:defRPr sz="4800">
                <a:solidFill>
                  <a:schemeClr val="bg1"/>
                </a:solidFill>
              </a:defRPr>
            </a:lvl2pPr>
            <a:lvl3pPr>
              <a:defRPr sz="4800">
                <a:solidFill>
                  <a:schemeClr val="bg1"/>
                </a:solidFill>
              </a:defRPr>
            </a:lvl3pPr>
            <a:lvl4pPr>
              <a:defRPr sz="4800">
                <a:solidFill>
                  <a:schemeClr val="bg1"/>
                </a:solidFill>
              </a:defRPr>
            </a:lvl4pPr>
            <a:lvl5pPr>
              <a:defRPr sz="4800">
                <a:solidFill>
                  <a:schemeClr val="bg1"/>
                </a:solidFill>
              </a:defRPr>
            </a:lvl5pPr>
          </a:lstStyle>
          <a:p>
            <a:r>
              <a:rPr lang="en-US" sz="4800">
                <a:solidFill>
                  <a:schemeClr val="bg1"/>
                </a:solidFill>
              </a:rPr>
              <a:t>Divider slide options Lorem ipsum dolor</a:t>
            </a:r>
          </a:p>
        </p:txBody>
      </p:sp>
      <p:sp>
        <p:nvSpPr>
          <p:cNvPr id="11" name="Text Placeholder 10"/>
          <p:cNvSpPr>
            <a:spLocks noGrp="1"/>
          </p:cNvSpPr>
          <p:nvPr>
            <p:ph type="body" sz="quarter" idx="11" hasCustomPrompt="1"/>
          </p:nvPr>
        </p:nvSpPr>
        <p:spPr>
          <a:xfrm>
            <a:off x="464593" y="4267200"/>
            <a:ext cx="6397625" cy="381000"/>
          </a:xfrm>
          <a:prstGeom prst="rect">
            <a:avLst/>
          </a:prstGeom>
        </p:spPr>
        <p:txBody>
          <a:bodyPr lIns="0" anchor="ctr"/>
          <a:lstStyle>
            <a:lvl1pPr>
              <a:defRPr sz="1800">
                <a:solidFill>
                  <a:schemeClr val="bg1"/>
                </a:solidFill>
                <a:latin typeface="+mj-lt"/>
              </a:defRPr>
            </a:lvl1pPr>
            <a:lvl2pPr>
              <a:defRPr>
                <a:solidFill>
                  <a:schemeClr val="bg1"/>
                </a:solidFill>
                <a:latin typeface="Calibri" panose="020F0502020204030204" pitchFamily="34" charset="0"/>
              </a:defRPr>
            </a:lvl2pPr>
            <a:lvl3pPr>
              <a:defRPr>
                <a:solidFill>
                  <a:schemeClr val="bg1"/>
                </a:solidFill>
                <a:latin typeface="Calibri" panose="020F0502020204030204" pitchFamily="34" charset="0"/>
              </a:defRPr>
            </a:lvl3pPr>
            <a:lvl4pPr>
              <a:defRPr>
                <a:solidFill>
                  <a:schemeClr val="bg1"/>
                </a:solidFill>
                <a:latin typeface="Calibri" panose="020F0502020204030204" pitchFamily="34" charset="0"/>
              </a:defRPr>
            </a:lvl4pPr>
            <a:lvl5pPr>
              <a:defRPr>
                <a:solidFill>
                  <a:schemeClr val="bg1"/>
                </a:solidFill>
                <a:latin typeface="Calibri" panose="020F0502020204030204" pitchFamily="34" charset="0"/>
              </a:defRPr>
            </a:lvl5pPr>
          </a:lstStyle>
          <a:p>
            <a:pPr lvl="0"/>
            <a:r>
              <a:rPr lang="en-US"/>
              <a:t>Subtitle, if needed</a:t>
            </a:r>
            <a:endParaRPr lang="en-IN"/>
          </a:p>
        </p:txBody>
      </p:sp>
    </p:spTree>
    <p:extLst>
      <p:ext uri="{BB962C8B-B14F-4D97-AF65-F5344CB8AC3E}">
        <p14:creationId xmlns:p14="http://schemas.microsoft.com/office/powerpoint/2010/main" val="670659803"/>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p:cSld name="1_Divider Slide Option 2">
    <p:spTree>
      <p:nvGrpSpPr>
        <p:cNvPr id="1" name=""/>
        <p:cNvGrpSpPr/>
        <p:nvPr/>
      </p:nvGrpSpPr>
      <p:grpSpPr>
        <a:xfrm>
          <a:off x="0" y="0"/>
          <a:ext cx="0" cy="0"/>
          <a:chOff x="0" y="0"/>
          <a:chExt cx="0" cy="0"/>
        </a:xfrm>
      </p:grpSpPr>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7" y="0"/>
            <a:ext cx="12188946" cy="6872511"/>
          </a:xfrm>
          <a:prstGeom prst="rect">
            <a:avLst/>
          </a:prstGeom>
        </p:spPr>
      </p:pic>
      <p:sp>
        <p:nvSpPr>
          <p:cNvPr id="4" name="Slide Number Placeholder 5"/>
          <p:cNvSpPr txBox="1">
            <a:spLocks/>
          </p:cNvSpPr>
          <p:nvPr/>
        </p:nvSpPr>
        <p:spPr>
          <a:xfrm>
            <a:off x="464594" y="6546567"/>
            <a:ext cx="682256" cy="215444"/>
          </a:xfrm>
          <a:prstGeom prst="rect">
            <a:avLst/>
          </a:prstGeom>
        </p:spPr>
        <p:txBody>
          <a:bodyPr lIns="0" tIns="0" rIns="0" bIns="0" anchor="ctr">
            <a:noAutofit/>
          </a:bodyPr>
          <a:lstStyle>
            <a:defPPr>
              <a:defRPr lang="en-US"/>
            </a:defPPr>
            <a:lvl1pPr marL="0" algn="l" defTabSz="914400" rtl="0" eaLnBrk="1" latinLnBrk="0" hangingPunct="1">
              <a:defRPr sz="800" kern="1200">
                <a:solidFill>
                  <a:srgbClr val="053061"/>
                </a:solidFill>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285110E-A93C-E24B-BA01-8EFF0EF70079}" type="slidenum">
              <a:rPr lang="en-US" b="1" smtClean="0">
                <a:solidFill>
                  <a:prstClr val="white"/>
                </a:solidFill>
                <a:latin typeface="+mn-lt"/>
              </a:rPr>
              <a:pPr/>
              <a:t>‹#›</a:t>
            </a:fld>
            <a:endParaRPr lang="en-US" b="1">
              <a:solidFill>
                <a:prstClr val="white"/>
              </a:solidFill>
              <a:latin typeface="+mn-lt"/>
            </a:endParaRPr>
          </a:p>
        </p:txBody>
      </p:sp>
      <p:sp>
        <p:nvSpPr>
          <p:cNvPr id="5" name="TextBox 4"/>
          <p:cNvSpPr txBox="1"/>
          <p:nvPr/>
        </p:nvSpPr>
        <p:spPr>
          <a:xfrm>
            <a:off x="805722" y="6546567"/>
            <a:ext cx="2361408" cy="215444"/>
          </a:xfrm>
          <a:prstGeom prst="rect">
            <a:avLst/>
          </a:prstGeom>
          <a:noFill/>
        </p:spPr>
        <p:txBody>
          <a:bodyPr wrap="square" lIns="0" tIns="0" rIns="0" bIns="0" rtlCol="0" anchor="ctr">
            <a:noAutofit/>
          </a:bodyPr>
          <a:lstStyle/>
          <a:p>
            <a:r>
              <a:rPr lang="en-US" sz="800">
                <a:solidFill>
                  <a:prstClr val="white"/>
                </a:solidFill>
                <a:latin typeface="+mn-lt"/>
                <a:ea typeface="Georgia" charset="0"/>
                <a:cs typeface="Georgia" charset="0"/>
              </a:rPr>
              <a:t>© 2019 Copyright Genpact. All Rights Reserved.</a:t>
            </a: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74375" y="6446360"/>
            <a:ext cx="868156" cy="340728"/>
          </a:xfrm>
          <a:prstGeom prst="rect">
            <a:avLst/>
          </a:prstGeom>
        </p:spPr>
      </p:pic>
      <p:sp>
        <p:nvSpPr>
          <p:cNvPr id="8" name="Text Placeholder 7"/>
          <p:cNvSpPr>
            <a:spLocks noGrp="1"/>
          </p:cNvSpPr>
          <p:nvPr>
            <p:ph type="body" sz="quarter" idx="10" hasCustomPrompt="1"/>
          </p:nvPr>
        </p:nvSpPr>
        <p:spPr>
          <a:xfrm>
            <a:off x="464594" y="2473184"/>
            <a:ext cx="6397625" cy="1600200"/>
          </a:xfrm>
          <a:prstGeom prst="rect">
            <a:avLst/>
          </a:prstGeom>
        </p:spPr>
        <p:txBody>
          <a:bodyPr lIns="0" anchor="ctr"/>
          <a:lstStyle>
            <a:lvl1pPr>
              <a:defRPr sz="4800">
                <a:solidFill>
                  <a:schemeClr val="bg1"/>
                </a:solidFill>
              </a:defRPr>
            </a:lvl1pPr>
            <a:lvl2pPr>
              <a:defRPr sz="4800">
                <a:solidFill>
                  <a:schemeClr val="bg1"/>
                </a:solidFill>
              </a:defRPr>
            </a:lvl2pPr>
            <a:lvl3pPr>
              <a:defRPr sz="4800">
                <a:solidFill>
                  <a:schemeClr val="bg1"/>
                </a:solidFill>
              </a:defRPr>
            </a:lvl3pPr>
            <a:lvl4pPr>
              <a:defRPr sz="4800">
                <a:solidFill>
                  <a:schemeClr val="bg1"/>
                </a:solidFill>
              </a:defRPr>
            </a:lvl4pPr>
            <a:lvl5pPr>
              <a:defRPr sz="4800">
                <a:solidFill>
                  <a:schemeClr val="bg1"/>
                </a:solidFill>
              </a:defRPr>
            </a:lvl5pPr>
          </a:lstStyle>
          <a:p>
            <a:r>
              <a:rPr lang="en-US" sz="4800">
                <a:solidFill>
                  <a:schemeClr val="bg1"/>
                </a:solidFill>
              </a:rPr>
              <a:t>Divider slide options</a:t>
            </a:r>
          </a:p>
          <a:p>
            <a:r>
              <a:rPr lang="en-US" sz="4800">
                <a:solidFill>
                  <a:schemeClr val="bg1"/>
                </a:solidFill>
              </a:rPr>
              <a:t>Lorem ipsum dolor</a:t>
            </a:r>
          </a:p>
        </p:txBody>
      </p:sp>
      <p:sp>
        <p:nvSpPr>
          <p:cNvPr id="11" name="Text Placeholder 10"/>
          <p:cNvSpPr>
            <a:spLocks noGrp="1"/>
          </p:cNvSpPr>
          <p:nvPr>
            <p:ph type="body" sz="quarter" idx="11" hasCustomPrompt="1"/>
          </p:nvPr>
        </p:nvSpPr>
        <p:spPr>
          <a:xfrm>
            <a:off x="464593" y="4267200"/>
            <a:ext cx="6397625" cy="381000"/>
          </a:xfrm>
          <a:prstGeom prst="rect">
            <a:avLst/>
          </a:prstGeom>
        </p:spPr>
        <p:txBody>
          <a:bodyPr lIns="0" anchor="ctr"/>
          <a:lstStyle>
            <a:lvl1pPr>
              <a:defRPr sz="1800">
                <a:solidFill>
                  <a:schemeClr val="bg1"/>
                </a:solidFill>
                <a:latin typeface="+mj-lt"/>
              </a:defRPr>
            </a:lvl1pPr>
            <a:lvl2pPr>
              <a:defRPr>
                <a:solidFill>
                  <a:schemeClr val="bg1"/>
                </a:solidFill>
                <a:latin typeface="Calibri" panose="020F0502020204030204" pitchFamily="34" charset="0"/>
              </a:defRPr>
            </a:lvl2pPr>
            <a:lvl3pPr>
              <a:defRPr>
                <a:solidFill>
                  <a:schemeClr val="bg1"/>
                </a:solidFill>
                <a:latin typeface="Calibri" panose="020F0502020204030204" pitchFamily="34" charset="0"/>
              </a:defRPr>
            </a:lvl3pPr>
            <a:lvl4pPr>
              <a:defRPr>
                <a:solidFill>
                  <a:schemeClr val="bg1"/>
                </a:solidFill>
                <a:latin typeface="Calibri" panose="020F0502020204030204" pitchFamily="34" charset="0"/>
              </a:defRPr>
            </a:lvl4pPr>
            <a:lvl5pPr>
              <a:defRPr>
                <a:solidFill>
                  <a:schemeClr val="bg1"/>
                </a:solidFill>
                <a:latin typeface="Calibri" panose="020F0502020204030204" pitchFamily="34" charset="0"/>
              </a:defRPr>
            </a:lvl5pPr>
          </a:lstStyle>
          <a:p>
            <a:pPr lvl="0"/>
            <a:r>
              <a:rPr lang="en-US"/>
              <a:t>Subtitle, if needed</a:t>
            </a:r>
            <a:endParaRPr lang="en-IN"/>
          </a:p>
        </p:txBody>
      </p:sp>
    </p:spTree>
    <p:extLst>
      <p:ext uri="{BB962C8B-B14F-4D97-AF65-F5344CB8AC3E}">
        <p14:creationId xmlns:p14="http://schemas.microsoft.com/office/powerpoint/2010/main" val="2004032591"/>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p:cSld name="1_Divider Slide Option 3">
    <p:spTree>
      <p:nvGrpSpPr>
        <p:cNvPr id="1" name=""/>
        <p:cNvGrpSpPr/>
        <p:nvPr/>
      </p:nvGrpSpPr>
      <p:grpSpPr>
        <a:xfrm>
          <a:off x="0" y="0"/>
          <a:ext cx="0" cy="0"/>
          <a:chOff x="0" y="0"/>
          <a:chExt cx="0" cy="0"/>
        </a:xfrm>
      </p:grpSpPr>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7" y="0"/>
            <a:ext cx="12188946" cy="6872510"/>
          </a:xfrm>
          <a:prstGeom prst="rect">
            <a:avLst/>
          </a:prstGeom>
        </p:spPr>
      </p:pic>
      <p:sp>
        <p:nvSpPr>
          <p:cNvPr id="4" name="Slide Number Placeholder 5"/>
          <p:cNvSpPr txBox="1">
            <a:spLocks/>
          </p:cNvSpPr>
          <p:nvPr/>
        </p:nvSpPr>
        <p:spPr>
          <a:xfrm>
            <a:off x="464594" y="6546567"/>
            <a:ext cx="682256" cy="215444"/>
          </a:xfrm>
          <a:prstGeom prst="rect">
            <a:avLst/>
          </a:prstGeom>
        </p:spPr>
        <p:txBody>
          <a:bodyPr lIns="0" tIns="0" rIns="0" bIns="0" anchor="ctr">
            <a:noAutofit/>
          </a:bodyPr>
          <a:lstStyle>
            <a:defPPr>
              <a:defRPr lang="en-US"/>
            </a:defPPr>
            <a:lvl1pPr marL="0" algn="l" defTabSz="914400" rtl="0" eaLnBrk="1" latinLnBrk="0" hangingPunct="1">
              <a:defRPr sz="800" kern="1200">
                <a:solidFill>
                  <a:srgbClr val="053061"/>
                </a:solidFill>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285110E-A93C-E24B-BA01-8EFF0EF70079}" type="slidenum">
              <a:rPr lang="en-US" b="1" smtClean="0">
                <a:solidFill>
                  <a:schemeClr val="bg1"/>
                </a:solidFill>
                <a:latin typeface="+mn-lt"/>
              </a:rPr>
              <a:pPr/>
              <a:t>‹#›</a:t>
            </a:fld>
            <a:endParaRPr lang="en-US" b="1">
              <a:solidFill>
                <a:schemeClr val="bg1"/>
              </a:solidFill>
              <a:latin typeface="+mn-lt"/>
            </a:endParaRPr>
          </a:p>
        </p:txBody>
      </p:sp>
      <p:sp>
        <p:nvSpPr>
          <p:cNvPr id="5" name="TextBox 4"/>
          <p:cNvSpPr txBox="1"/>
          <p:nvPr/>
        </p:nvSpPr>
        <p:spPr>
          <a:xfrm>
            <a:off x="805722" y="6546567"/>
            <a:ext cx="2361408" cy="215444"/>
          </a:xfrm>
          <a:prstGeom prst="rect">
            <a:avLst/>
          </a:prstGeom>
          <a:noFill/>
        </p:spPr>
        <p:txBody>
          <a:bodyPr wrap="square" lIns="0" tIns="0" rIns="0" bIns="0" rtlCol="0" anchor="ctr">
            <a:noAutofit/>
          </a:bodyPr>
          <a:lstStyle/>
          <a:p>
            <a:r>
              <a:rPr lang="en-US" sz="800">
                <a:solidFill>
                  <a:schemeClr val="bg1"/>
                </a:solidFill>
                <a:latin typeface="+mn-lt"/>
                <a:ea typeface="Georgia" charset="0"/>
                <a:cs typeface="Georgia" charset="0"/>
              </a:rPr>
              <a:t>© 2019 Copyright Genpact. All Rights Reserved.</a:t>
            </a: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74375" y="6446360"/>
            <a:ext cx="868156" cy="340728"/>
          </a:xfrm>
          <a:prstGeom prst="rect">
            <a:avLst/>
          </a:prstGeom>
        </p:spPr>
      </p:pic>
      <p:sp>
        <p:nvSpPr>
          <p:cNvPr id="8" name="Text Placeholder 7"/>
          <p:cNvSpPr>
            <a:spLocks noGrp="1"/>
          </p:cNvSpPr>
          <p:nvPr>
            <p:ph type="body" sz="quarter" idx="10" hasCustomPrompt="1"/>
          </p:nvPr>
        </p:nvSpPr>
        <p:spPr>
          <a:xfrm>
            <a:off x="464594" y="2473184"/>
            <a:ext cx="6397625" cy="1600200"/>
          </a:xfrm>
          <a:prstGeom prst="rect">
            <a:avLst/>
          </a:prstGeom>
        </p:spPr>
        <p:txBody>
          <a:bodyPr lIns="0" anchor="ctr"/>
          <a:lstStyle>
            <a:lvl1pPr>
              <a:defRPr sz="4800">
                <a:solidFill>
                  <a:schemeClr val="bg1"/>
                </a:solidFill>
              </a:defRPr>
            </a:lvl1pPr>
            <a:lvl2pPr>
              <a:defRPr sz="4800">
                <a:solidFill>
                  <a:schemeClr val="bg1"/>
                </a:solidFill>
              </a:defRPr>
            </a:lvl2pPr>
            <a:lvl3pPr>
              <a:defRPr sz="4800">
                <a:solidFill>
                  <a:schemeClr val="bg1"/>
                </a:solidFill>
              </a:defRPr>
            </a:lvl3pPr>
            <a:lvl4pPr>
              <a:defRPr sz="4800">
                <a:solidFill>
                  <a:schemeClr val="bg1"/>
                </a:solidFill>
              </a:defRPr>
            </a:lvl4pPr>
            <a:lvl5pPr>
              <a:defRPr sz="4800">
                <a:solidFill>
                  <a:schemeClr val="bg1"/>
                </a:solidFill>
              </a:defRPr>
            </a:lvl5pPr>
          </a:lstStyle>
          <a:p>
            <a:r>
              <a:rPr lang="en-US" sz="4800">
                <a:solidFill>
                  <a:schemeClr val="bg1"/>
                </a:solidFill>
              </a:rPr>
              <a:t>Divider slide options Lorem ipsum dolor</a:t>
            </a:r>
          </a:p>
        </p:txBody>
      </p:sp>
      <p:sp>
        <p:nvSpPr>
          <p:cNvPr id="11" name="Text Placeholder 10"/>
          <p:cNvSpPr>
            <a:spLocks noGrp="1"/>
          </p:cNvSpPr>
          <p:nvPr>
            <p:ph type="body" sz="quarter" idx="11" hasCustomPrompt="1"/>
          </p:nvPr>
        </p:nvSpPr>
        <p:spPr>
          <a:xfrm>
            <a:off x="464593" y="4267200"/>
            <a:ext cx="6397625" cy="381000"/>
          </a:xfrm>
          <a:prstGeom prst="rect">
            <a:avLst/>
          </a:prstGeom>
        </p:spPr>
        <p:txBody>
          <a:bodyPr lIns="0" anchor="ctr"/>
          <a:lstStyle>
            <a:lvl1pPr>
              <a:defRPr sz="1800">
                <a:solidFill>
                  <a:schemeClr val="bg1"/>
                </a:solidFill>
                <a:latin typeface="+mj-lt"/>
              </a:defRPr>
            </a:lvl1pPr>
            <a:lvl2pPr>
              <a:defRPr>
                <a:solidFill>
                  <a:schemeClr val="bg1"/>
                </a:solidFill>
                <a:latin typeface="Calibri" panose="020F0502020204030204" pitchFamily="34" charset="0"/>
              </a:defRPr>
            </a:lvl2pPr>
            <a:lvl3pPr>
              <a:defRPr>
                <a:solidFill>
                  <a:schemeClr val="bg1"/>
                </a:solidFill>
                <a:latin typeface="Calibri" panose="020F0502020204030204" pitchFamily="34" charset="0"/>
              </a:defRPr>
            </a:lvl3pPr>
            <a:lvl4pPr>
              <a:defRPr>
                <a:solidFill>
                  <a:schemeClr val="bg1"/>
                </a:solidFill>
                <a:latin typeface="Calibri" panose="020F0502020204030204" pitchFamily="34" charset="0"/>
              </a:defRPr>
            </a:lvl4pPr>
            <a:lvl5pPr>
              <a:defRPr>
                <a:solidFill>
                  <a:schemeClr val="bg1"/>
                </a:solidFill>
                <a:latin typeface="Calibri" panose="020F0502020204030204" pitchFamily="34" charset="0"/>
              </a:defRPr>
            </a:lvl5pPr>
          </a:lstStyle>
          <a:p>
            <a:pPr lvl="0"/>
            <a:r>
              <a:rPr lang="en-US"/>
              <a:t>Subtitle, if needed</a:t>
            </a:r>
            <a:endParaRPr lang="en-IN"/>
          </a:p>
        </p:txBody>
      </p:sp>
    </p:spTree>
    <p:extLst>
      <p:ext uri="{BB962C8B-B14F-4D97-AF65-F5344CB8AC3E}">
        <p14:creationId xmlns:p14="http://schemas.microsoft.com/office/powerpoint/2010/main" val="2641330940"/>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p:cSld name="1_Divider Slide Option 4">
    <p:spTree>
      <p:nvGrpSpPr>
        <p:cNvPr id="1" name=""/>
        <p:cNvGrpSpPr/>
        <p:nvPr/>
      </p:nvGrpSpPr>
      <p:grpSpPr>
        <a:xfrm>
          <a:off x="0" y="0"/>
          <a:ext cx="0" cy="0"/>
          <a:chOff x="0" y="0"/>
          <a:chExt cx="0" cy="0"/>
        </a:xfrm>
      </p:grpSpPr>
      <p:pic>
        <p:nvPicPr>
          <p:cNvPr id="12" name="Picture 11"/>
          <p:cNvPicPr>
            <a:picLocks noChangeAspect="1"/>
          </p:cNvPicPr>
          <p:nvPr/>
        </p:nvPicPr>
        <p:blipFill rotWithShape="1">
          <a:blip r:embed="rId2">
            <a:extLst>
              <a:ext uri="{28A0092B-C50C-407E-A947-70E740481C1C}">
                <a14:useLocalDpi xmlns:a14="http://schemas.microsoft.com/office/drawing/2010/main" val="0"/>
              </a:ext>
            </a:extLst>
          </a:blip>
          <a:srcRect l="57346"/>
          <a:stretch/>
        </p:blipFill>
        <p:spPr>
          <a:xfrm>
            <a:off x="6980347" y="0"/>
            <a:ext cx="5210123" cy="6872508"/>
          </a:xfrm>
          <a:prstGeom prst="rect">
            <a:avLst/>
          </a:prstGeom>
        </p:spPr>
      </p:pic>
      <p:sp>
        <p:nvSpPr>
          <p:cNvPr id="4" name="Slide Number Placeholder 5"/>
          <p:cNvSpPr txBox="1">
            <a:spLocks/>
          </p:cNvSpPr>
          <p:nvPr/>
        </p:nvSpPr>
        <p:spPr>
          <a:xfrm>
            <a:off x="464594" y="6546567"/>
            <a:ext cx="682256" cy="215444"/>
          </a:xfrm>
          <a:prstGeom prst="rect">
            <a:avLst/>
          </a:prstGeom>
        </p:spPr>
        <p:txBody>
          <a:bodyPr lIns="0" tIns="0" rIns="0" bIns="0" anchor="ctr">
            <a:noAutofit/>
          </a:bodyPr>
          <a:lstStyle>
            <a:defPPr>
              <a:defRPr lang="en-US"/>
            </a:defPPr>
            <a:lvl1pPr marL="0" algn="l" defTabSz="914400" rtl="0" eaLnBrk="1" latinLnBrk="0" hangingPunct="1">
              <a:defRPr sz="800" kern="1200">
                <a:solidFill>
                  <a:srgbClr val="053061"/>
                </a:solidFill>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285110E-A93C-E24B-BA01-8EFF0EF70079}" type="slidenum">
              <a:rPr lang="en-US" b="1" smtClean="0">
                <a:solidFill>
                  <a:schemeClr val="tx1"/>
                </a:solidFill>
                <a:latin typeface="+mn-lt"/>
              </a:rPr>
              <a:pPr/>
              <a:t>‹#›</a:t>
            </a:fld>
            <a:endParaRPr lang="en-US" b="1">
              <a:solidFill>
                <a:schemeClr val="tx1"/>
              </a:solidFill>
              <a:latin typeface="+mn-lt"/>
            </a:endParaRPr>
          </a:p>
        </p:txBody>
      </p:sp>
      <p:sp>
        <p:nvSpPr>
          <p:cNvPr id="5" name="TextBox 4"/>
          <p:cNvSpPr txBox="1"/>
          <p:nvPr/>
        </p:nvSpPr>
        <p:spPr>
          <a:xfrm>
            <a:off x="805722" y="6546567"/>
            <a:ext cx="2361408" cy="215444"/>
          </a:xfrm>
          <a:prstGeom prst="rect">
            <a:avLst/>
          </a:prstGeom>
          <a:noFill/>
        </p:spPr>
        <p:txBody>
          <a:bodyPr wrap="square" lIns="0" tIns="0" rIns="0" bIns="0" rtlCol="0" anchor="ctr">
            <a:noAutofit/>
          </a:bodyPr>
          <a:lstStyle/>
          <a:p>
            <a:r>
              <a:rPr lang="en-US" sz="800">
                <a:solidFill>
                  <a:schemeClr val="tx1"/>
                </a:solidFill>
                <a:latin typeface="+mn-lt"/>
                <a:ea typeface="Georgia" charset="0"/>
                <a:cs typeface="Georgia" charset="0"/>
              </a:rPr>
              <a:t>© 2019 Copyright Genpact. All Rights Reserved.</a:t>
            </a: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874375" y="6446360"/>
            <a:ext cx="868156" cy="340728"/>
          </a:xfrm>
          <a:prstGeom prst="rect">
            <a:avLst/>
          </a:prstGeom>
        </p:spPr>
      </p:pic>
      <p:sp>
        <p:nvSpPr>
          <p:cNvPr id="11" name="Text Placeholder 10"/>
          <p:cNvSpPr>
            <a:spLocks noGrp="1"/>
          </p:cNvSpPr>
          <p:nvPr>
            <p:ph type="body" sz="quarter" idx="11" hasCustomPrompt="1"/>
          </p:nvPr>
        </p:nvSpPr>
        <p:spPr>
          <a:xfrm>
            <a:off x="464593" y="4267200"/>
            <a:ext cx="6397625" cy="381000"/>
          </a:xfrm>
          <a:prstGeom prst="rect">
            <a:avLst/>
          </a:prstGeom>
        </p:spPr>
        <p:txBody>
          <a:bodyPr lIns="0" anchor="ctr"/>
          <a:lstStyle>
            <a:lvl1pPr>
              <a:defRPr sz="1800">
                <a:solidFill>
                  <a:srgbClr val="073262"/>
                </a:solidFill>
                <a:latin typeface="+mj-lt"/>
              </a:defRPr>
            </a:lvl1pPr>
            <a:lvl2pPr>
              <a:defRPr>
                <a:solidFill>
                  <a:schemeClr val="bg1"/>
                </a:solidFill>
                <a:latin typeface="Calibri" panose="020F0502020204030204" pitchFamily="34" charset="0"/>
              </a:defRPr>
            </a:lvl2pPr>
            <a:lvl3pPr>
              <a:defRPr>
                <a:solidFill>
                  <a:schemeClr val="bg1"/>
                </a:solidFill>
                <a:latin typeface="Calibri" panose="020F0502020204030204" pitchFamily="34" charset="0"/>
              </a:defRPr>
            </a:lvl3pPr>
            <a:lvl4pPr>
              <a:defRPr>
                <a:solidFill>
                  <a:schemeClr val="bg1"/>
                </a:solidFill>
                <a:latin typeface="Calibri" panose="020F0502020204030204" pitchFamily="34" charset="0"/>
              </a:defRPr>
            </a:lvl4pPr>
            <a:lvl5pPr>
              <a:defRPr>
                <a:solidFill>
                  <a:schemeClr val="bg1"/>
                </a:solidFill>
                <a:latin typeface="Calibri" panose="020F0502020204030204" pitchFamily="34" charset="0"/>
              </a:defRPr>
            </a:lvl5pPr>
          </a:lstStyle>
          <a:p>
            <a:pPr lvl="0"/>
            <a:r>
              <a:rPr lang="en-US"/>
              <a:t>Subtitle, if needed</a:t>
            </a:r>
            <a:endParaRPr lang="en-IN"/>
          </a:p>
        </p:txBody>
      </p:sp>
      <p:sp>
        <p:nvSpPr>
          <p:cNvPr id="7" name="Text Placeholder 6"/>
          <p:cNvSpPr>
            <a:spLocks noGrp="1"/>
          </p:cNvSpPr>
          <p:nvPr>
            <p:ph type="body" sz="quarter" idx="12" hasCustomPrompt="1"/>
          </p:nvPr>
        </p:nvSpPr>
        <p:spPr>
          <a:xfrm>
            <a:off x="474118" y="2531240"/>
            <a:ext cx="7086600" cy="1447800"/>
          </a:xfrm>
          <a:prstGeom prst="rect">
            <a:avLst/>
          </a:prstGeom>
        </p:spPr>
        <p:txBody>
          <a:bodyPr lIns="0" anchor="ctr"/>
          <a:lstStyle>
            <a:lvl1pPr>
              <a:defRPr sz="4800">
                <a:solidFill>
                  <a:srgbClr val="073262"/>
                </a:solidFill>
              </a:defRPr>
            </a:lvl1pPr>
            <a:lvl2pPr>
              <a:defRPr sz="4800">
                <a:solidFill>
                  <a:schemeClr val="tx2"/>
                </a:solidFill>
              </a:defRPr>
            </a:lvl2pPr>
            <a:lvl3pPr>
              <a:defRPr sz="4800">
                <a:solidFill>
                  <a:schemeClr val="tx2"/>
                </a:solidFill>
              </a:defRPr>
            </a:lvl3pPr>
            <a:lvl4pPr>
              <a:defRPr sz="4800">
                <a:solidFill>
                  <a:schemeClr val="tx2"/>
                </a:solidFill>
              </a:defRPr>
            </a:lvl4pPr>
            <a:lvl5pPr>
              <a:defRPr sz="4800">
                <a:solidFill>
                  <a:schemeClr val="tx2"/>
                </a:solidFill>
              </a:defRPr>
            </a:lvl5pPr>
          </a:lstStyle>
          <a:p>
            <a:pPr lvl="0"/>
            <a:r>
              <a:rPr lang="en-US"/>
              <a:t>Divider slide options</a:t>
            </a:r>
          </a:p>
          <a:p>
            <a:pPr lvl="0"/>
            <a:r>
              <a:rPr lang="en-US"/>
              <a:t>Lorem ipsum dolor</a:t>
            </a:r>
            <a:endParaRPr lang="en-IN"/>
          </a:p>
        </p:txBody>
      </p:sp>
    </p:spTree>
    <p:extLst>
      <p:ext uri="{BB962C8B-B14F-4D97-AF65-F5344CB8AC3E}">
        <p14:creationId xmlns:p14="http://schemas.microsoft.com/office/powerpoint/2010/main" val="1493249121"/>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p:cSld name="5_Pointer slide">
    <p:spTree>
      <p:nvGrpSpPr>
        <p:cNvPr id="1" name=""/>
        <p:cNvGrpSpPr/>
        <p:nvPr/>
      </p:nvGrpSpPr>
      <p:grpSpPr>
        <a:xfrm>
          <a:off x="0" y="0"/>
          <a:ext cx="0" cy="0"/>
          <a:chOff x="0" y="0"/>
          <a:chExt cx="0" cy="0"/>
        </a:xfrm>
      </p:grpSpPr>
      <p:sp>
        <p:nvSpPr>
          <p:cNvPr id="26" name="Text Placeholder 22"/>
          <p:cNvSpPr>
            <a:spLocks noGrp="1"/>
          </p:cNvSpPr>
          <p:nvPr>
            <p:ph type="body" sz="quarter" idx="13" hasCustomPrompt="1"/>
          </p:nvPr>
        </p:nvSpPr>
        <p:spPr>
          <a:xfrm>
            <a:off x="457200" y="1846944"/>
            <a:ext cx="11277600" cy="3892551"/>
          </a:xfrm>
          <a:prstGeom prst="rect">
            <a:avLst/>
          </a:prstGeom>
        </p:spPr>
        <p:txBody>
          <a:bodyPr lIns="0" anchor="t"/>
          <a:lstStyle>
            <a:lvl1pPr marL="285750" indent="-285750">
              <a:lnSpc>
                <a:spcPct val="100000"/>
              </a:lnSpc>
              <a:spcBef>
                <a:spcPts val="600"/>
              </a:spcBef>
              <a:spcAft>
                <a:spcPts val="600"/>
              </a:spcAft>
              <a:buClr>
                <a:srgbClr val="FF545F"/>
              </a:buClr>
              <a:buFont typeface="Wingdings" panose="05000000000000000000" pitchFamily="2" charset="2"/>
              <a:buChar char="§"/>
              <a:defRPr sz="1600">
                <a:solidFill>
                  <a:srgbClr val="063161"/>
                </a:solidFill>
                <a:latin typeface="Georgia" panose="02040502050405020303" pitchFamily="18" charset="0"/>
              </a:defRPr>
            </a:lvl1pPr>
            <a:lvl2pPr marL="742950" indent="-285750">
              <a:spcBef>
                <a:spcPts val="600"/>
              </a:spcBef>
              <a:spcAft>
                <a:spcPts val="600"/>
              </a:spcAft>
              <a:buClr>
                <a:srgbClr val="EA3946"/>
              </a:buClr>
              <a:buFont typeface="Arial" panose="020B0604020202020204" pitchFamily="34" charset="0"/>
              <a:buChar char="•"/>
              <a:defRPr sz="1600">
                <a:solidFill>
                  <a:srgbClr val="063161"/>
                </a:solidFill>
              </a:defRPr>
            </a:lvl2pPr>
            <a:lvl3pPr marL="1200150" indent="-285750">
              <a:spcBef>
                <a:spcPts val="600"/>
              </a:spcBef>
              <a:spcAft>
                <a:spcPts val="600"/>
              </a:spcAft>
              <a:buClr>
                <a:srgbClr val="C00000"/>
              </a:buClr>
              <a:buFont typeface="Georgia" panose="02040502050405020303" pitchFamily="18" charset="0"/>
              <a:buChar char="─"/>
              <a:defRPr sz="1200">
                <a:solidFill>
                  <a:srgbClr val="063161"/>
                </a:solidFill>
              </a:defRPr>
            </a:lvl3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a:t>
            </a:r>
            <a:r>
              <a:rPr lang="en-US" err="1"/>
              <a:t>dolore</a:t>
            </a:r>
            <a:r>
              <a:rPr lang="en-US"/>
              <a:t> </a:t>
            </a:r>
            <a:r>
              <a:rPr lang="en-US" err="1"/>
              <a:t>eu</a:t>
            </a:r>
            <a:r>
              <a:rPr lang="en-US"/>
              <a:t> </a:t>
            </a:r>
            <a:r>
              <a:rPr lang="en-US" err="1"/>
              <a:t>fugiat</a:t>
            </a:r>
            <a:r>
              <a:rPr lang="en-US"/>
              <a:t> </a:t>
            </a:r>
            <a:r>
              <a:rPr lang="en-US" err="1"/>
              <a:t>nulla</a:t>
            </a:r>
            <a:r>
              <a:rPr lang="en-US"/>
              <a:t> </a:t>
            </a:r>
            <a:r>
              <a:rPr lang="en-US" err="1"/>
              <a:t>pariatur</a:t>
            </a:r>
            <a:r>
              <a:rPr lang="en-US"/>
              <a:t>.</a:t>
            </a:r>
          </a:p>
          <a:p>
            <a:pPr lvl="1"/>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a:t>
            </a:r>
            <a:r>
              <a:rPr lang="en-US" err="1"/>
              <a:t>Sed</a:t>
            </a:r>
            <a:r>
              <a:rPr lang="en-US"/>
              <a:t> </a:t>
            </a:r>
            <a:r>
              <a:rPr lang="en-US" err="1"/>
              <a:t>ut</a:t>
            </a:r>
            <a:r>
              <a:rPr lang="en-US"/>
              <a:t> </a:t>
            </a:r>
            <a:r>
              <a:rPr lang="en-US" err="1"/>
              <a:t>perspiciatis</a:t>
            </a:r>
            <a:r>
              <a:rPr lang="en-US"/>
              <a:t> </a:t>
            </a:r>
            <a:r>
              <a:rPr lang="en-US" err="1"/>
              <a:t>unde</a:t>
            </a:r>
            <a:r>
              <a:rPr lang="en-US"/>
              <a:t> </a:t>
            </a:r>
            <a:r>
              <a:rPr lang="en-US" err="1"/>
              <a:t>omnis</a:t>
            </a:r>
            <a:r>
              <a:rPr lang="en-US"/>
              <a:t> </a:t>
            </a:r>
            <a:r>
              <a:rPr lang="en-US" err="1"/>
              <a:t>iste</a:t>
            </a:r>
            <a:r>
              <a:rPr lang="en-US"/>
              <a:t> </a:t>
            </a:r>
            <a:r>
              <a:rPr lang="en-US" err="1"/>
              <a:t>natus</a:t>
            </a:r>
            <a:r>
              <a:rPr lang="en-US"/>
              <a:t> error sit </a:t>
            </a:r>
            <a:r>
              <a:rPr lang="en-US" err="1"/>
              <a:t>voluptatem</a:t>
            </a:r>
            <a:r>
              <a:rPr lang="en-US"/>
              <a:t> </a:t>
            </a:r>
            <a:r>
              <a:rPr lang="en-US" err="1"/>
              <a:t>accusantium</a:t>
            </a:r>
            <a:r>
              <a:rPr lang="en-US"/>
              <a:t> </a:t>
            </a:r>
            <a:r>
              <a:rPr lang="en-US" err="1"/>
              <a:t>doloremque</a:t>
            </a:r>
            <a:r>
              <a:rPr lang="en-US"/>
              <a:t> </a:t>
            </a:r>
            <a:r>
              <a:rPr lang="en-US" err="1"/>
              <a:t>laudantium</a:t>
            </a:r>
            <a:r>
              <a:rPr lang="en-US"/>
              <a:t>.</a:t>
            </a:r>
          </a:p>
          <a:p>
            <a:pPr lvl="2"/>
            <a:r>
              <a:rPr lang="en-US" err="1"/>
              <a:t>Totam</a:t>
            </a:r>
            <a:r>
              <a:rPr lang="en-US"/>
              <a:t> rem </a:t>
            </a:r>
            <a:r>
              <a:rPr lang="en-US" err="1"/>
              <a:t>aperiam</a:t>
            </a:r>
            <a:r>
              <a:rPr lang="en-US"/>
              <a:t>, </a:t>
            </a:r>
            <a:r>
              <a:rPr lang="en-US" err="1"/>
              <a:t>eaque</a:t>
            </a:r>
            <a:r>
              <a:rPr lang="en-US"/>
              <a:t> </a:t>
            </a:r>
            <a:r>
              <a:rPr lang="en-US" err="1"/>
              <a:t>ipsa</a:t>
            </a:r>
            <a:r>
              <a:rPr lang="en-US"/>
              <a:t> quae ab </a:t>
            </a:r>
            <a:r>
              <a:rPr lang="en-US" err="1"/>
              <a:t>illo</a:t>
            </a:r>
            <a:r>
              <a:rPr lang="en-US"/>
              <a:t> </a:t>
            </a:r>
            <a:r>
              <a:rPr lang="en-US" err="1"/>
              <a:t>inventore</a:t>
            </a:r>
            <a:r>
              <a:rPr lang="en-US"/>
              <a:t> </a:t>
            </a:r>
            <a:r>
              <a:rPr lang="en-US" err="1"/>
              <a:t>veritatis</a:t>
            </a:r>
            <a:r>
              <a:rPr lang="en-US"/>
              <a:t> et quasi </a:t>
            </a:r>
            <a:r>
              <a:rPr lang="en-US" err="1"/>
              <a:t>architecto</a:t>
            </a:r>
            <a:r>
              <a:rPr lang="en-US"/>
              <a:t> </a:t>
            </a:r>
            <a:r>
              <a:rPr lang="en-US" err="1"/>
              <a:t>beatae</a:t>
            </a:r>
            <a:r>
              <a:rPr lang="en-US"/>
              <a:t> vitae dicta </a:t>
            </a:r>
            <a:r>
              <a:rPr lang="en-US" err="1"/>
              <a:t>sunt</a:t>
            </a:r>
            <a:r>
              <a:rPr lang="en-US"/>
              <a:t> </a:t>
            </a:r>
            <a:r>
              <a:rPr lang="en-US" err="1"/>
              <a:t>explicabo</a:t>
            </a:r>
            <a:r>
              <a:rPr lang="en-US"/>
              <a:t>. Nemo </a:t>
            </a:r>
            <a:r>
              <a:rPr lang="en-US" err="1"/>
              <a:t>enim</a:t>
            </a:r>
            <a:r>
              <a:rPr lang="en-US"/>
              <a:t> </a:t>
            </a:r>
            <a:r>
              <a:rPr lang="en-US" err="1"/>
              <a:t>ipsam</a:t>
            </a:r>
            <a:r>
              <a:rPr lang="en-US"/>
              <a:t> </a:t>
            </a:r>
            <a:r>
              <a:rPr lang="en-US" err="1"/>
              <a:t>voluptatem</a:t>
            </a:r>
            <a:r>
              <a:rPr lang="en-US"/>
              <a:t> </a:t>
            </a:r>
            <a:r>
              <a:rPr lang="en-US" err="1"/>
              <a:t>quia</a:t>
            </a:r>
            <a:r>
              <a:rPr lang="en-US"/>
              <a:t> </a:t>
            </a:r>
            <a:r>
              <a:rPr lang="en-US" err="1"/>
              <a:t>voluptas</a:t>
            </a:r>
            <a:r>
              <a:rPr lang="en-US"/>
              <a:t> sit </a:t>
            </a:r>
            <a:r>
              <a:rPr lang="en-US" err="1"/>
              <a:t>aspernatur</a:t>
            </a:r>
            <a:r>
              <a:rPr lang="en-US"/>
              <a:t> </a:t>
            </a:r>
            <a:r>
              <a:rPr lang="en-US" err="1"/>
              <a:t>aut</a:t>
            </a:r>
            <a:r>
              <a:rPr lang="en-US"/>
              <a:t> </a:t>
            </a:r>
            <a:r>
              <a:rPr lang="en-US" err="1"/>
              <a:t>odit</a:t>
            </a:r>
            <a:r>
              <a:rPr lang="en-US"/>
              <a:t> </a:t>
            </a:r>
            <a:r>
              <a:rPr lang="en-US" err="1"/>
              <a:t>aut</a:t>
            </a:r>
            <a:r>
              <a:rPr lang="en-US"/>
              <a:t> fugit, </a:t>
            </a:r>
            <a:r>
              <a:rPr lang="en-US" err="1"/>
              <a:t>sed</a:t>
            </a:r>
            <a:r>
              <a:rPr lang="en-US"/>
              <a:t> </a:t>
            </a:r>
            <a:r>
              <a:rPr lang="en-US" err="1"/>
              <a:t>quia</a:t>
            </a:r>
            <a:r>
              <a:rPr lang="en-US"/>
              <a:t> </a:t>
            </a:r>
            <a:r>
              <a:rPr lang="en-US" err="1"/>
              <a:t>consequuntur</a:t>
            </a:r>
            <a:r>
              <a:rPr lang="en-US"/>
              <a:t> </a:t>
            </a:r>
            <a:r>
              <a:rPr lang="en-US" err="1"/>
              <a:t>magni</a:t>
            </a:r>
            <a:r>
              <a:rPr lang="en-US"/>
              <a:t> </a:t>
            </a:r>
            <a:r>
              <a:rPr lang="en-US" err="1"/>
              <a:t>dolores</a:t>
            </a:r>
            <a:r>
              <a:rPr lang="en-US"/>
              <a:t> </a:t>
            </a:r>
            <a:r>
              <a:rPr lang="en-US" err="1"/>
              <a:t>eos</a:t>
            </a:r>
            <a:endParaRPr lang="en-US"/>
          </a:p>
          <a:p>
            <a:pPr lvl="0"/>
            <a:r>
              <a:rPr lang="en-US"/>
              <a:t>Qui </a:t>
            </a:r>
            <a:r>
              <a:rPr lang="en-US" err="1"/>
              <a:t>ratione</a:t>
            </a:r>
            <a:r>
              <a:rPr lang="en-US"/>
              <a:t> </a:t>
            </a:r>
            <a:r>
              <a:rPr lang="en-US" err="1"/>
              <a:t>voluptatem</a:t>
            </a:r>
            <a:r>
              <a:rPr lang="en-US"/>
              <a:t> </a:t>
            </a:r>
            <a:r>
              <a:rPr lang="en-US" err="1"/>
              <a:t>sequi</a:t>
            </a:r>
            <a:r>
              <a:rPr lang="en-US"/>
              <a:t> </a:t>
            </a:r>
            <a:r>
              <a:rPr lang="en-US" err="1"/>
              <a:t>nesciunt</a:t>
            </a:r>
            <a:r>
              <a:rPr lang="en-US"/>
              <a:t>. </a:t>
            </a:r>
            <a:r>
              <a:rPr lang="en-US" err="1"/>
              <a:t>Neque</a:t>
            </a:r>
            <a:r>
              <a:rPr lang="en-US"/>
              <a:t> </a:t>
            </a:r>
            <a:r>
              <a:rPr lang="en-US" err="1"/>
              <a:t>porro</a:t>
            </a:r>
            <a:r>
              <a:rPr lang="en-US"/>
              <a:t> </a:t>
            </a:r>
            <a:r>
              <a:rPr lang="en-US" err="1"/>
              <a:t>quisquam</a:t>
            </a:r>
            <a:r>
              <a:rPr lang="en-US"/>
              <a:t> </a:t>
            </a:r>
            <a:r>
              <a:rPr lang="en-US" err="1"/>
              <a:t>est</a:t>
            </a:r>
            <a:r>
              <a:rPr lang="en-US"/>
              <a:t>, qui </a:t>
            </a:r>
            <a:r>
              <a:rPr lang="en-US" err="1"/>
              <a:t>dolorem</a:t>
            </a:r>
            <a:r>
              <a:rPr lang="en-US"/>
              <a:t> ipsum </a:t>
            </a:r>
            <a:r>
              <a:rPr lang="en-US" err="1"/>
              <a:t>quia</a:t>
            </a:r>
            <a:r>
              <a:rPr lang="en-US"/>
              <a:t> dolor sit </a:t>
            </a:r>
            <a:r>
              <a:rPr lang="en-US" err="1"/>
              <a:t>amet</a:t>
            </a:r>
            <a:r>
              <a:rPr lang="en-US"/>
              <a:t>, </a:t>
            </a:r>
            <a:r>
              <a:rPr lang="en-US" err="1"/>
              <a:t>consectetur</a:t>
            </a:r>
            <a:r>
              <a:rPr lang="en-US"/>
              <a:t>, </a:t>
            </a:r>
            <a:r>
              <a:rPr lang="en-US" err="1"/>
              <a:t>adipisci</a:t>
            </a:r>
            <a:r>
              <a:rPr lang="en-US"/>
              <a:t> </a:t>
            </a:r>
            <a:r>
              <a:rPr lang="en-US" err="1"/>
              <a:t>velit</a:t>
            </a:r>
            <a:r>
              <a:rPr lang="en-US"/>
              <a:t>, </a:t>
            </a:r>
            <a:r>
              <a:rPr lang="en-US" err="1"/>
              <a:t>sed</a:t>
            </a:r>
            <a:r>
              <a:rPr lang="en-US"/>
              <a:t> </a:t>
            </a:r>
            <a:r>
              <a:rPr lang="en-US" err="1"/>
              <a:t>quia</a:t>
            </a:r>
            <a:r>
              <a:rPr lang="en-US"/>
              <a:t> non </a:t>
            </a:r>
            <a:r>
              <a:rPr lang="en-US" err="1"/>
              <a:t>numquam</a:t>
            </a:r>
            <a:r>
              <a:rPr lang="en-US"/>
              <a:t> </a:t>
            </a:r>
            <a:r>
              <a:rPr lang="en-US" err="1"/>
              <a:t>eius</a:t>
            </a:r>
            <a:r>
              <a:rPr lang="en-US"/>
              <a:t> </a:t>
            </a:r>
            <a:r>
              <a:rPr lang="en-US" err="1"/>
              <a:t>modi</a:t>
            </a:r>
            <a:r>
              <a:rPr lang="en-US"/>
              <a:t> </a:t>
            </a:r>
            <a:r>
              <a:rPr lang="en-US" err="1"/>
              <a:t>tempora</a:t>
            </a:r>
            <a:r>
              <a:rPr lang="en-US"/>
              <a:t> </a:t>
            </a:r>
            <a:r>
              <a:rPr lang="en-US" err="1"/>
              <a:t>incidunt</a:t>
            </a:r>
            <a:r>
              <a:rPr lang="en-US"/>
              <a:t> </a:t>
            </a:r>
            <a:r>
              <a:rPr lang="en-US" err="1"/>
              <a:t>ut</a:t>
            </a:r>
            <a:r>
              <a:rPr lang="en-US"/>
              <a:t> </a:t>
            </a:r>
            <a:r>
              <a:rPr lang="en-US" err="1"/>
              <a:t>labore</a:t>
            </a:r>
            <a:r>
              <a:rPr lang="en-US"/>
              <a:t> et </a:t>
            </a:r>
            <a:r>
              <a:rPr lang="en-US" err="1"/>
              <a:t>dolore</a:t>
            </a:r>
            <a:r>
              <a:rPr lang="en-US"/>
              <a:t> </a:t>
            </a:r>
            <a:r>
              <a:rPr lang="en-US" err="1"/>
              <a:t>magnam</a:t>
            </a:r>
            <a:r>
              <a:rPr lang="en-US"/>
              <a:t> </a:t>
            </a:r>
            <a:r>
              <a:rPr lang="en-US" err="1"/>
              <a:t>aliquam</a:t>
            </a:r>
            <a:r>
              <a:rPr lang="en-US"/>
              <a:t> </a:t>
            </a:r>
            <a:r>
              <a:rPr lang="en-US" err="1"/>
              <a:t>quaerat</a:t>
            </a:r>
            <a:r>
              <a:rPr lang="en-US"/>
              <a:t> </a:t>
            </a:r>
            <a:r>
              <a:rPr lang="en-US" err="1"/>
              <a:t>voluptatem</a:t>
            </a:r>
            <a:r>
              <a:rPr lang="en-US"/>
              <a:t>.</a:t>
            </a:r>
          </a:p>
        </p:txBody>
      </p:sp>
      <p:sp>
        <p:nvSpPr>
          <p:cNvPr id="16" name="Slide Number Placeholder 5"/>
          <p:cNvSpPr txBox="1">
            <a:spLocks/>
          </p:cNvSpPr>
          <p:nvPr/>
        </p:nvSpPr>
        <p:spPr>
          <a:xfrm>
            <a:off x="464594" y="6546567"/>
            <a:ext cx="682256" cy="215444"/>
          </a:xfrm>
          <a:prstGeom prst="rect">
            <a:avLst/>
          </a:prstGeom>
        </p:spPr>
        <p:txBody>
          <a:bodyPr lIns="0" tIns="0" rIns="0" bIns="0" anchor="ctr">
            <a:noAutofit/>
          </a:bodyPr>
          <a:lstStyle>
            <a:defPPr>
              <a:defRPr lang="en-US"/>
            </a:defPPr>
            <a:lvl1pPr marL="0" algn="l" defTabSz="914400" rtl="0" eaLnBrk="1" latinLnBrk="0" hangingPunct="1">
              <a:defRPr sz="800" kern="1200">
                <a:solidFill>
                  <a:srgbClr val="053061"/>
                </a:solidFill>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285110E-A93C-E24B-BA01-8EFF0EF70079}" type="slidenum">
              <a:rPr lang="en-US" b="1" smtClean="0">
                <a:solidFill>
                  <a:schemeClr val="tx1"/>
                </a:solidFill>
                <a:latin typeface="+mn-lt"/>
              </a:rPr>
              <a:pPr/>
              <a:t>‹#›</a:t>
            </a:fld>
            <a:endParaRPr lang="en-US" b="1">
              <a:solidFill>
                <a:schemeClr val="tx1"/>
              </a:solidFill>
              <a:latin typeface="+mn-lt"/>
            </a:endParaRPr>
          </a:p>
        </p:txBody>
      </p:sp>
      <p:sp>
        <p:nvSpPr>
          <p:cNvPr id="17" name="TextBox 16"/>
          <p:cNvSpPr txBox="1"/>
          <p:nvPr/>
        </p:nvSpPr>
        <p:spPr>
          <a:xfrm>
            <a:off x="805722" y="6546567"/>
            <a:ext cx="2361408" cy="215444"/>
          </a:xfrm>
          <a:prstGeom prst="rect">
            <a:avLst/>
          </a:prstGeom>
          <a:noFill/>
        </p:spPr>
        <p:txBody>
          <a:bodyPr wrap="square" lIns="0" tIns="0" rIns="0" bIns="0" rtlCol="0" anchor="ctr">
            <a:noAutofit/>
          </a:bodyPr>
          <a:lstStyle/>
          <a:p>
            <a:r>
              <a:rPr lang="en-US" sz="800">
                <a:solidFill>
                  <a:schemeClr val="tx1"/>
                </a:solidFill>
                <a:latin typeface="+mn-lt"/>
                <a:ea typeface="Georgia" charset="0"/>
                <a:cs typeface="Georgia" charset="0"/>
              </a:rPr>
              <a:t>© 2019 Copyright Genpact. All Rights Reserved.</a:t>
            </a:r>
          </a:p>
        </p:txBody>
      </p:sp>
      <p:sp>
        <p:nvSpPr>
          <p:cNvPr id="33" name="Text Placeholder 22"/>
          <p:cNvSpPr>
            <a:spLocks noGrp="1"/>
          </p:cNvSpPr>
          <p:nvPr>
            <p:ph type="body" sz="quarter" idx="11" hasCustomPrompt="1"/>
          </p:nvPr>
        </p:nvSpPr>
        <p:spPr>
          <a:xfrm>
            <a:off x="460744" y="471715"/>
            <a:ext cx="7235456" cy="533400"/>
          </a:xfrm>
          <a:prstGeom prst="rect">
            <a:avLst/>
          </a:prstGeom>
        </p:spPr>
        <p:txBody>
          <a:bodyPr lIns="0" anchor="ctr"/>
          <a:lstStyle>
            <a:lvl1pPr>
              <a:defRPr sz="3000">
                <a:solidFill>
                  <a:srgbClr val="063161"/>
                </a:solidFill>
                <a:latin typeface="Georgia" panose="02040502050405020303" pitchFamily="18" charset="0"/>
              </a:defRPr>
            </a:lvl1pPr>
          </a:lstStyle>
          <a:p>
            <a:pPr lvl="0"/>
            <a:r>
              <a:rPr lang="en-US"/>
              <a:t>Content slide title goes here</a:t>
            </a:r>
          </a:p>
        </p:txBody>
      </p:sp>
      <p:sp>
        <p:nvSpPr>
          <p:cNvPr id="34" name="Text Placeholder 22"/>
          <p:cNvSpPr>
            <a:spLocks noGrp="1"/>
          </p:cNvSpPr>
          <p:nvPr>
            <p:ph type="body" sz="quarter" idx="12" hasCustomPrompt="1"/>
          </p:nvPr>
        </p:nvSpPr>
        <p:spPr>
          <a:xfrm>
            <a:off x="460744" y="980623"/>
            <a:ext cx="9673856" cy="533400"/>
          </a:xfrm>
          <a:prstGeom prst="rect">
            <a:avLst/>
          </a:prstGeom>
        </p:spPr>
        <p:txBody>
          <a:bodyPr lIns="0" anchor="ctr"/>
          <a:lstStyle>
            <a:lvl1pPr>
              <a:defRPr sz="2200">
                <a:solidFill>
                  <a:srgbClr val="063161"/>
                </a:solidFill>
                <a:latin typeface="Georgia" panose="02040502050405020303" pitchFamily="18" charset="0"/>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endParaRPr lang="en-US"/>
          </a:p>
        </p:txBody>
      </p:sp>
      <p:pic>
        <p:nvPicPr>
          <p:cNvPr id="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894219" y="6463445"/>
            <a:ext cx="838200" cy="308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 Placeholder 2"/>
          <p:cNvSpPr>
            <a:spLocks noGrp="1"/>
          </p:cNvSpPr>
          <p:nvPr>
            <p:ph type="body" sz="quarter" idx="14"/>
          </p:nvPr>
        </p:nvSpPr>
        <p:spPr>
          <a:xfrm>
            <a:off x="482600" y="29028"/>
            <a:ext cx="6604000" cy="228600"/>
          </a:xfrm>
          <a:prstGeom prst="rect">
            <a:avLst/>
          </a:prstGeom>
        </p:spPr>
        <p:txBody>
          <a:bodyPr lIns="0"/>
          <a:lstStyle>
            <a:lvl1pPr>
              <a:defRPr sz="1000">
                <a:solidFill>
                  <a:schemeClr val="tx1"/>
                </a:solidFill>
              </a:defRPr>
            </a:lvl1pPr>
          </a:lstStyle>
          <a:p>
            <a:pPr lvl="0"/>
            <a:r>
              <a:rPr lang="en-US"/>
              <a:t>Edit Master text styles</a:t>
            </a:r>
          </a:p>
        </p:txBody>
      </p:sp>
    </p:spTree>
    <p:extLst>
      <p:ext uri="{BB962C8B-B14F-4D97-AF65-F5344CB8AC3E}">
        <p14:creationId xmlns:p14="http://schemas.microsoft.com/office/powerpoint/2010/main" val="777187893"/>
      </p:ext>
    </p:extLst>
  </p:cSld>
  <p:clrMapOvr>
    <a:masterClrMapping/>
  </p:clrMapOvr>
  <p:extLst>
    <p:ext uri="{DCECCB84-F9BA-43D5-87BE-67443E8EF086}">
      <p15:sldGuideLst xmlns:p15="http://schemas.microsoft.com/office/powerpoint/2012/main">
        <p15:guide id="2" pos="288">
          <p15:clr>
            <a:srgbClr val="FBAE40"/>
          </p15:clr>
        </p15:guide>
        <p15:guide id="3" pos="7392">
          <p15:clr>
            <a:srgbClr val="FBAE40"/>
          </p15:clr>
        </p15:guide>
        <p15:guide id="5" orient="horz" pos="288">
          <p15:clr>
            <a:srgbClr val="FBAE40"/>
          </p15:clr>
        </p15:guide>
        <p15:guide id="6" orient="horz" pos="4032">
          <p15:clr>
            <a:srgbClr val="FBAE40"/>
          </p15:clr>
        </p15:guide>
      </p15:sldGuideLst>
    </p:ext>
  </p:extLst>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p:cSld name="1_Custom Layout 2 Column">
    <p:spTree>
      <p:nvGrpSpPr>
        <p:cNvPr id="1" name=""/>
        <p:cNvGrpSpPr/>
        <p:nvPr/>
      </p:nvGrpSpPr>
      <p:grpSpPr>
        <a:xfrm>
          <a:off x="0" y="0"/>
          <a:ext cx="0" cy="0"/>
          <a:chOff x="0" y="0"/>
          <a:chExt cx="0" cy="0"/>
        </a:xfrm>
      </p:grpSpPr>
      <p:sp>
        <p:nvSpPr>
          <p:cNvPr id="4" name="Slide Number Placeholder 5"/>
          <p:cNvSpPr txBox="1">
            <a:spLocks/>
          </p:cNvSpPr>
          <p:nvPr/>
        </p:nvSpPr>
        <p:spPr>
          <a:xfrm>
            <a:off x="464594" y="6546567"/>
            <a:ext cx="682256" cy="215444"/>
          </a:xfrm>
          <a:prstGeom prst="rect">
            <a:avLst/>
          </a:prstGeom>
        </p:spPr>
        <p:txBody>
          <a:bodyPr lIns="0" tIns="0" rIns="0" bIns="0" anchor="ctr">
            <a:noAutofit/>
          </a:bodyPr>
          <a:lstStyle>
            <a:defPPr>
              <a:defRPr lang="en-US"/>
            </a:defPPr>
            <a:lvl1pPr marL="0" algn="l" defTabSz="914400" rtl="0" eaLnBrk="1" latinLnBrk="0" hangingPunct="1">
              <a:defRPr sz="800" kern="1200">
                <a:solidFill>
                  <a:srgbClr val="053061"/>
                </a:solidFill>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285110E-A93C-E24B-BA01-8EFF0EF70079}" type="slidenum">
              <a:rPr lang="en-US" b="1" smtClean="0">
                <a:solidFill>
                  <a:schemeClr val="tx1"/>
                </a:solidFill>
                <a:latin typeface="+mn-lt"/>
              </a:rPr>
              <a:pPr/>
              <a:t>‹#›</a:t>
            </a:fld>
            <a:endParaRPr lang="en-US" b="1">
              <a:solidFill>
                <a:schemeClr val="tx1"/>
              </a:solidFill>
              <a:latin typeface="+mn-lt"/>
            </a:endParaRPr>
          </a:p>
        </p:txBody>
      </p:sp>
      <p:sp>
        <p:nvSpPr>
          <p:cNvPr id="5" name="TextBox 4"/>
          <p:cNvSpPr txBox="1"/>
          <p:nvPr/>
        </p:nvSpPr>
        <p:spPr>
          <a:xfrm>
            <a:off x="805722" y="6546567"/>
            <a:ext cx="2361408" cy="215444"/>
          </a:xfrm>
          <a:prstGeom prst="rect">
            <a:avLst/>
          </a:prstGeom>
          <a:noFill/>
        </p:spPr>
        <p:txBody>
          <a:bodyPr wrap="square" lIns="0" tIns="0" rIns="0" bIns="0" rtlCol="0" anchor="ctr">
            <a:noAutofit/>
          </a:bodyPr>
          <a:lstStyle/>
          <a:p>
            <a:r>
              <a:rPr lang="en-US" sz="800">
                <a:solidFill>
                  <a:schemeClr val="tx1"/>
                </a:solidFill>
                <a:latin typeface="+mn-lt"/>
                <a:ea typeface="Georgia" charset="0"/>
                <a:cs typeface="Georgia" charset="0"/>
              </a:rPr>
              <a:t>© 2019 Copyright Genpact. All Rights Reserved.</a:t>
            </a:r>
          </a:p>
        </p:txBody>
      </p:sp>
      <p:sp>
        <p:nvSpPr>
          <p:cNvPr id="7" name="Text Placeholder 22"/>
          <p:cNvSpPr>
            <a:spLocks noGrp="1"/>
          </p:cNvSpPr>
          <p:nvPr>
            <p:ph type="body" sz="quarter" idx="11" hasCustomPrompt="1"/>
          </p:nvPr>
        </p:nvSpPr>
        <p:spPr>
          <a:xfrm>
            <a:off x="460744" y="471715"/>
            <a:ext cx="7235456" cy="533400"/>
          </a:xfrm>
          <a:prstGeom prst="rect">
            <a:avLst/>
          </a:prstGeom>
        </p:spPr>
        <p:txBody>
          <a:bodyPr lIns="0" anchor="ctr"/>
          <a:lstStyle>
            <a:lvl1pPr>
              <a:defRPr sz="3000">
                <a:solidFill>
                  <a:srgbClr val="063161"/>
                </a:solidFill>
                <a:latin typeface="Georgia" panose="02040502050405020303" pitchFamily="18" charset="0"/>
              </a:defRPr>
            </a:lvl1pPr>
          </a:lstStyle>
          <a:p>
            <a:pPr lvl="0"/>
            <a:r>
              <a:rPr lang="en-US"/>
              <a:t>Content slide title goes here</a:t>
            </a:r>
          </a:p>
        </p:txBody>
      </p:sp>
      <p:sp>
        <p:nvSpPr>
          <p:cNvPr id="8" name="Text Placeholder 22"/>
          <p:cNvSpPr>
            <a:spLocks noGrp="1"/>
          </p:cNvSpPr>
          <p:nvPr>
            <p:ph type="body" sz="quarter" idx="12" hasCustomPrompt="1"/>
          </p:nvPr>
        </p:nvSpPr>
        <p:spPr>
          <a:xfrm>
            <a:off x="460744" y="980623"/>
            <a:ext cx="9673856" cy="533400"/>
          </a:xfrm>
          <a:prstGeom prst="rect">
            <a:avLst/>
          </a:prstGeom>
        </p:spPr>
        <p:txBody>
          <a:bodyPr lIns="0" anchor="ctr"/>
          <a:lstStyle>
            <a:lvl1pPr>
              <a:defRPr sz="2200">
                <a:solidFill>
                  <a:srgbClr val="063161"/>
                </a:solidFill>
                <a:latin typeface="Georgia" panose="02040502050405020303" pitchFamily="18" charset="0"/>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endParaRPr lang="en-US"/>
          </a:p>
        </p:txBody>
      </p:sp>
      <p:sp>
        <p:nvSpPr>
          <p:cNvPr id="9" name="Text Placeholder 22"/>
          <p:cNvSpPr>
            <a:spLocks noGrp="1"/>
          </p:cNvSpPr>
          <p:nvPr>
            <p:ph type="body" sz="quarter" idx="13" hasCustomPrompt="1"/>
          </p:nvPr>
        </p:nvSpPr>
        <p:spPr>
          <a:xfrm>
            <a:off x="457200" y="2336801"/>
            <a:ext cx="5562600" cy="3435351"/>
          </a:xfrm>
          <a:prstGeom prst="rect">
            <a:avLst/>
          </a:prstGeom>
        </p:spPr>
        <p:txBody>
          <a:bodyPr lIns="0" anchor="ctr"/>
          <a:lstStyle>
            <a:lvl1pPr marL="0" indent="0">
              <a:lnSpc>
                <a:spcPct val="100000"/>
              </a:lnSpc>
              <a:spcAft>
                <a:spcPts val="1200"/>
              </a:spcAft>
              <a:buClr>
                <a:srgbClr val="FF545F"/>
              </a:buClr>
              <a:buFont typeface="Arial" panose="020B0604020202020204" pitchFamily="34" charset="0"/>
              <a:buNone/>
              <a:defRPr sz="1600">
                <a:solidFill>
                  <a:srgbClr val="063161"/>
                </a:solidFill>
                <a:latin typeface="Georgia" panose="02040502050405020303" pitchFamily="18" charset="0"/>
              </a:defRPr>
            </a:lvl1pPr>
            <a:lvl2pPr>
              <a:defRPr sz="1400">
                <a:solidFill>
                  <a:srgbClr val="073262"/>
                </a:solidFill>
              </a:defRPr>
            </a:lvl2pPr>
            <a:lvl3pPr>
              <a:defRPr sz="1200">
                <a:solidFill>
                  <a:srgbClr val="073262"/>
                </a:solidFill>
              </a:defRPr>
            </a:lvl3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a:t>
            </a:r>
            <a:r>
              <a:rPr lang="en-US" err="1"/>
              <a:t>dolore</a:t>
            </a:r>
            <a:r>
              <a:rPr lang="en-US"/>
              <a:t>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a:t>
            </a:r>
            <a:r>
              <a:rPr lang="en-US" err="1"/>
              <a:t>Sed</a:t>
            </a:r>
            <a:r>
              <a:rPr lang="en-US"/>
              <a:t> </a:t>
            </a:r>
            <a:r>
              <a:rPr lang="en-US" err="1"/>
              <a:t>ut</a:t>
            </a:r>
            <a:r>
              <a:rPr lang="en-US"/>
              <a:t> </a:t>
            </a:r>
            <a:r>
              <a:rPr lang="en-US" err="1"/>
              <a:t>perspiciatis</a:t>
            </a:r>
            <a:r>
              <a:rPr lang="en-US"/>
              <a:t> </a:t>
            </a:r>
            <a:r>
              <a:rPr lang="en-US" err="1"/>
              <a:t>unde</a:t>
            </a:r>
            <a:r>
              <a:rPr lang="en-US"/>
              <a:t> </a:t>
            </a:r>
            <a:r>
              <a:rPr lang="en-US" err="1"/>
              <a:t>omnis</a:t>
            </a:r>
            <a:r>
              <a:rPr lang="en-US"/>
              <a:t> </a:t>
            </a:r>
            <a:r>
              <a:rPr lang="en-US" err="1"/>
              <a:t>iste</a:t>
            </a:r>
            <a:r>
              <a:rPr lang="en-US"/>
              <a:t> </a:t>
            </a:r>
            <a:r>
              <a:rPr lang="en-US" err="1"/>
              <a:t>natus</a:t>
            </a:r>
            <a:r>
              <a:rPr lang="en-US"/>
              <a:t> error sit </a:t>
            </a:r>
            <a:r>
              <a:rPr lang="en-US" err="1"/>
              <a:t>voluptatem</a:t>
            </a:r>
            <a:r>
              <a:rPr lang="en-US"/>
              <a:t> </a:t>
            </a:r>
            <a:r>
              <a:rPr lang="en-US" err="1"/>
              <a:t>accusantium</a:t>
            </a:r>
            <a:r>
              <a:rPr lang="en-US"/>
              <a:t> </a:t>
            </a:r>
            <a:r>
              <a:rPr lang="en-US" err="1"/>
              <a:t>doloremque</a:t>
            </a:r>
            <a:r>
              <a:rPr lang="en-US"/>
              <a:t> </a:t>
            </a:r>
            <a:r>
              <a:rPr lang="en-US" err="1"/>
              <a:t>laudantium</a:t>
            </a:r>
            <a:r>
              <a:rPr lang="en-US"/>
              <a:t>. </a:t>
            </a:r>
            <a:r>
              <a:rPr lang="en-US" err="1"/>
              <a:t>Totam</a:t>
            </a:r>
            <a:r>
              <a:rPr lang="en-US"/>
              <a:t> rem </a:t>
            </a:r>
            <a:r>
              <a:rPr lang="en-US" err="1"/>
              <a:t>aperiam</a:t>
            </a:r>
            <a:r>
              <a:rPr lang="en-US"/>
              <a:t>, </a:t>
            </a:r>
            <a:r>
              <a:rPr lang="en-US" err="1"/>
              <a:t>eaque</a:t>
            </a:r>
            <a:r>
              <a:rPr lang="en-US"/>
              <a:t> </a:t>
            </a:r>
            <a:r>
              <a:rPr lang="en-US" err="1"/>
              <a:t>ipsa</a:t>
            </a:r>
            <a:r>
              <a:rPr lang="en-US"/>
              <a:t> quae ab </a:t>
            </a:r>
            <a:r>
              <a:rPr lang="en-US" err="1"/>
              <a:t>illo</a:t>
            </a:r>
            <a:r>
              <a:rPr lang="en-US"/>
              <a:t> </a:t>
            </a:r>
            <a:r>
              <a:rPr lang="en-US" err="1"/>
              <a:t>inventore</a:t>
            </a:r>
            <a:r>
              <a:rPr lang="en-US"/>
              <a:t> </a:t>
            </a:r>
            <a:r>
              <a:rPr lang="en-US" err="1"/>
              <a:t>veritatis</a:t>
            </a:r>
            <a:r>
              <a:rPr lang="en-US"/>
              <a:t> et quasi </a:t>
            </a:r>
            <a:r>
              <a:rPr lang="en-US" err="1"/>
              <a:t>architecto</a:t>
            </a:r>
            <a:r>
              <a:rPr lang="en-US"/>
              <a:t> </a:t>
            </a:r>
            <a:r>
              <a:rPr lang="en-US" err="1"/>
              <a:t>beatae</a:t>
            </a:r>
            <a:r>
              <a:rPr lang="en-US"/>
              <a:t> vitae dicta </a:t>
            </a:r>
            <a:r>
              <a:rPr lang="en-US" err="1"/>
              <a:t>sunt</a:t>
            </a:r>
            <a:r>
              <a:rPr lang="en-US"/>
              <a:t> </a:t>
            </a:r>
            <a:r>
              <a:rPr lang="en-US" err="1"/>
              <a:t>explicabo</a:t>
            </a:r>
            <a:r>
              <a:rPr lang="en-US"/>
              <a:t>.</a:t>
            </a:r>
          </a:p>
        </p:txBody>
      </p:sp>
      <p:sp>
        <p:nvSpPr>
          <p:cNvPr id="13" name="Text Placeholder 22"/>
          <p:cNvSpPr>
            <a:spLocks noGrp="1"/>
          </p:cNvSpPr>
          <p:nvPr>
            <p:ph type="body" sz="quarter" idx="14" hasCustomPrompt="1"/>
          </p:nvPr>
        </p:nvSpPr>
        <p:spPr>
          <a:xfrm>
            <a:off x="457200" y="1803402"/>
            <a:ext cx="5562600" cy="457200"/>
          </a:xfrm>
          <a:prstGeom prst="rect">
            <a:avLst/>
          </a:prstGeom>
        </p:spPr>
        <p:txBody>
          <a:bodyPr lIns="0" anchor="ctr"/>
          <a:lstStyle>
            <a:lvl1pPr marL="0" indent="0">
              <a:lnSpc>
                <a:spcPct val="100000"/>
              </a:lnSpc>
              <a:spcAft>
                <a:spcPts val="1200"/>
              </a:spcAft>
              <a:buClr>
                <a:srgbClr val="FF545F"/>
              </a:buClr>
              <a:buFont typeface="Arial" panose="020B0604020202020204" pitchFamily="34" charset="0"/>
              <a:buNone/>
              <a:defRPr sz="2000">
                <a:solidFill>
                  <a:schemeClr val="accent1"/>
                </a:solidFill>
                <a:latin typeface="Georgia" panose="02040502050405020303" pitchFamily="18" charset="0"/>
              </a:defRPr>
            </a:lvl1pPr>
          </a:lstStyle>
          <a:p>
            <a:pPr lvl="0"/>
            <a:r>
              <a:rPr lang="en-US"/>
              <a:t>Lorem ipsum dolor sit </a:t>
            </a:r>
            <a:r>
              <a:rPr lang="en-US" err="1"/>
              <a:t>amet</a:t>
            </a:r>
            <a:r>
              <a:rPr lang="en-US"/>
              <a:t> </a:t>
            </a:r>
            <a:r>
              <a:rPr lang="en-US" err="1"/>
              <a:t>consectetur</a:t>
            </a:r>
            <a:endParaRPr lang="en-US"/>
          </a:p>
        </p:txBody>
      </p:sp>
      <p:sp>
        <p:nvSpPr>
          <p:cNvPr id="19" name="Text Placeholder 22"/>
          <p:cNvSpPr>
            <a:spLocks noGrp="1"/>
          </p:cNvSpPr>
          <p:nvPr>
            <p:ph type="body" sz="quarter" idx="15" hasCustomPrompt="1"/>
          </p:nvPr>
        </p:nvSpPr>
        <p:spPr>
          <a:xfrm>
            <a:off x="6170406" y="2336801"/>
            <a:ext cx="5562600" cy="3435351"/>
          </a:xfrm>
          <a:prstGeom prst="rect">
            <a:avLst/>
          </a:prstGeom>
        </p:spPr>
        <p:txBody>
          <a:bodyPr lIns="0" anchor="ctr"/>
          <a:lstStyle>
            <a:lvl1pPr marL="0" indent="0">
              <a:lnSpc>
                <a:spcPct val="100000"/>
              </a:lnSpc>
              <a:spcAft>
                <a:spcPts val="1200"/>
              </a:spcAft>
              <a:buClr>
                <a:srgbClr val="FF545F"/>
              </a:buClr>
              <a:buFont typeface="Arial" panose="020B0604020202020204" pitchFamily="34" charset="0"/>
              <a:buNone/>
              <a:defRPr sz="1600">
                <a:solidFill>
                  <a:srgbClr val="063161"/>
                </a:solidFill>
                <a:latin typeface="Georgia" panose="02040502050405020303" pitchFamily="18" charset="0"/>
              </a:defRPr>
            </a:lvl1pPr>
            <a:lvl2pPr>
              <a:defRPr sz="1400">
                <a:solidFill>
                  <a:srgbClr val="073262"/>
                </a:solidFill>
              </a:defRPr>
            </a:lvl2pPr>
            <a:lvl3pPr>
              <a:defRPr sz="1200">
                <a:solidFill>
                  <a:srgbClr val="073262"/>
                </a:solidFill>
              </a:defRPr>
            </a:lvl3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a:t>
            </a:r>
            <a:r>
              <a:rPr lang="en-US" err="1"/>
              <a:t>dolore</a:t>
            </a:r>
            <a:r>
              <a:rPr lang="en-US"/>
              <a:t>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a:t>
            </a:r>
            <a:r>
              <a:rPr lang="en-US" err="1"/>
              <a:t>Sed</a:t>
            </a:r>
            <a:r>
              <a:rPr lang="en-US"/>
              <a:t> </a:t>
            </a:r>
            <a:r>
              <a:rPr lang="en-US" err="1"/>
              <a:t>ut</a:t>
            </a:r>
            <a:r>
              <a:rPr lang="en-US"/>
              <a:t> </a:t>
            </a:r>
            <a:r>
              <a:rPr lang="en-US" err="1"/>
              <a:t>perspiciatis</a:t>
            </a:r>
            <a:r>
              <a:rPr lang="en-US"/>
              <a:t> </a:t>
            </a:r>
            <a:r>
              <a:rPr lang="en-US" err="1"/>
              <a:t>unde</a:t>
            </a:r>
            <a:r>
              <a:rPr lang="en-US"/>
              <a:t> </a:t>
            </a:r>
            <a:r>
              <a:rPr lang="en-US" err="1"/>
              <a:t>omnis</a:t>
            </a:r>
            <a:r>
              <a:rPr lang="en-US"/>
              <a:t> </a:t>
            </a:r>
            <a:r>
              <a:rPr lang="en-US" err="1"/>
              <a:t>iste</a:t>
            </a:r>
            <a:r>
              <a:rPr lang="en-US"/>
              <a:t> </a:t>
            </a:r>
            <a:r>
              <a:rPr lang="en-US" err="1"/>
              <a:t>natus</a:t>
            </a:r>
            <a:r>
              <a:rPr lang="en-US"/>
              <a:t> error sit </a:t>
            </a:r>
            <a:r>
              <a:rPr lang="en-US" err="1"/>
              <a:t>voluptatem</a:t>
            </a:r>
            <a:r>
              <a:rPr lang="en-US"/>
              <a:t> </a:t>
            </a:r>
            <a:r>
              <a:rPr lang="en-US" err="1"/>
              <a:t>accusantium</a:t>
            </a:r>
            <a:r>
              <a:rPr lang="en-US"/>
              <a:t> </a:t>
            </a:r>
            <a:r>
              <a:rPr lang="en-US" err="1"/>
              <a:t>doloremque</a:t>
            </a:r>
            <a:r>
              <a:rPr lang="en-US"/>
              <a:t> </a:t>
            </a:r>
            <a:r>
              <a:rPr lang="en-US" err="1"/>
              <a:t>laudantium</a:t>
            </a:r>
            <a:r>
              <a:rPr lang="en-US"/>
              <a:t>. </a:t>
            </a:r>
            <a:r>
              <a:rPr lang="en-US" err="1"/>
              <a:t>Totam</a:t>
            </a:r>
            <a:r>
              <a:rPr lang="en-US"/>
              <a:t> rem </a:t>
            </a:r>
            <a:r>
              <a:rPr lang="en-US" err="1"/>
              <a:t>aperiam</a:t>
            </a:r>
            <a:r>
              <a:rPr lang="en-US"/>
              <a:t>, </a:t>
            </a:r>
            <a:r>
              <a:rPr lang="en-US" err="1"/>
              <a:t>eaque</a:t>
            </a:r>
            <a:r>
              <a:rPr lang="en-US"/>
              <a:t> </a:t>
            </a:r>
            <a:r>
              <a:rPr lang="en-US" err="1"/>
              <a:t>ipsa</a:t>
            </a:r>
            <a:r>
              <a:rPr lang="en-US"/>
              <a:t> quae ab </a:t>
            </a:r>
            <a:r>
              <a:rPr lang="en-US" err="1"/>
              <a:t>illo</a:t>
            </a:r>
            <a:r>
              <a:rPr lang="en-US"/>
              <a:t> </a:t>
            </a:r>
            <a:r>
              <a:rPr lang="en-US" err="1"/>
              <a:t>inventore</a:t>
            </a:r>
            <a:r>
              <a:rPr lang="en-US"/>
              <a:t> </a:t>
            </a:r>
            <a:r>
              <a:rPr lang="en-US" err="1"/>
              <a:t>veritatis</a:t>
            </a:r>
            <a:r>
              <a:rPr lang="en-US"/>
              <a:t> et quasi </a:t>
            </a:r>
            <a:r>
              <a:rPr lang="en-US" err="1"/>
              <a:t>architecto</a:t>
            </a:r>
            <a:r>
              <a:rPr lang="en-US"/>
              <a:t> </a:t>
            </a:r>
            <a:r>
              <a:rPr lang="en-US" err="1"/>
              <a:t>beatae</a:t>
            </a:r>
            <a:r>
              <a:rPr lang="en-US"/>
              <a:t> vitae dicta </a:t>
            </a:r>
            <a:r>
              <a:rPr lang="en-US" err="1"/>
              <a:t>sunt</a:t>
            </a:r>
            <a:r>
              <a:rPr lang="en-US"/>
              <a:t> </a:t>
            </a:r>
            <a:r>
              <a:rPr lang="en-US" err="1"/>
              <a:t>explicabo</a:t>
            </a:r>
            <a:r>
              <a:rPr lang="en-US"/>
              <a:t>.</a:t>
            </a:r>
          </a:p>
        </p:txBody>
      </p:sp>
      <p:sp>
        <p:nvSpPr>
          <p:cNvPr id="20" name="Text Placeholder 22"/>
          <p:cNvSpPr>
            <a:spLocks noGrp="1"/>
          </p:cNvSpPr>
          <p:nvPr>
            <p:ph type="body" sz="quarter" idx="16" hasCustomPrompt="1"/>
          </p:nvPr>
        </p:nvSpPr>
        <p:spPr>
          <a:xfrm>
            <a:off x="6170406" y="1803402"/>
            <a:ext cx="5562600" cy="457200"/>
          </a:xfrm>
          <a:prstGeom prst="rect">
            <a:avLst/>
          </a:prstGeom>
        </p:spPr>
        <p:txBody>
          <a:bodyPr lIns="0" anchor="ctr"/>
          <a:lstStyle>
            <a:lvl1pPr marL="0" indent="0">
              <a:lnSpc>
                <a:spcPct val="100000"/>
              </a:lnSpc>
              <a:spcAft>
                <a:spcPts val="1200"/>
              </a:spcAft>
              <a:buClr>
                <a:srgbClr val="FF545F"/>
              </a:buClr>
              <a:buFont typeface="Arial" panose="020B0604020202020204" pitchFamily="34" charset="0"/>
              <a:buNone/>
              <a:defRPr sz="2000">
                <a:solidFill>
                  <a:schemeClr val="accent1"/>
                </a:solidFill>
                <a:latin typeface="Georgia" panose="02040502050405020303" pitchFamily="18" charset="0"/>
              </a:defRPr>
            </a:lvl1pPr>
          </a:lstStyle>
          <a:p>
            <a:pPr lvl="0"/>
            <a:r>
              <a:rPr lang="en-US"/>
              <a:t>Lorem ipsum dolor sit </a:t>
            </a:r>
            <a:r>
              <a:rPr lang="en-US" err="1"/>
              <a:t>amet</a:t>
            </a:r>
            <a:r>
              <a:rPr lang="en-US"/>
              <a:t> </a:t>
            </a:r>
            <a:r>
              <a:rPr lang="en-US" err="1"/>
              <a:t>consectetur</a:t>
            </a:r>
            <a:endParaRPr lang="en-US"/>
          </a:p>
        </p:txBody>
      </p:sp>
      <p:pic>
        <p:nvPicPr>
          <p:cNvPr id="11"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894219" y="6463445"/>
            <a:ext cx="838200" cy="308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Text Placeholder 2"/>
          <p:cNvSpPr>
            <a:spLocks noGrp="1"/>
          </p:cNvSpPr>
          <p:nvPr>
            <p:ph type="body" sz="quarter" idx="17"/>
          </p:nvPr>
        </p:nvSpPr>
        <p:spPr>
          <a:xfrm>
            <a:off x="482600" y="29028"/>
            <a:ext cx="6604000" cy="228600"/>
          </a:xfrm>
          <a:prstGeom prst="rect">
            <a:avLst/>
          </a:prstGeom>
        </p:spPr>
        <p:txBody>
          <a:bodyPr lIns="0"/>
          <a:lstStyle>
            <a:lvl1pPr>
              <a:defRPr sz="1000">
                <a:solidFill>
                  <a:schemeClr val="tx1"/>
                </a:solidFill>
              </a:defRPr>
            </a:lvl1pPr>
          </a:lstStyle>
          <a:p>
            <a:pPr lvl="0"/>
            <a:r>
              <a:rPr lang="en-US"/>
              <a:t>Edit Master text styles</a:t>
            </a:r>
          </a:p>
        </p:txBody>
      </p:sp>
    </p:spTree>
    <p:extLst>
      <p:ext uri="{BB962C8B-B14F-4D97-AF65-F5344CB8AC3E}">
        <p14:creationId xmlns:p14="http://schemas.microsoft.com/office/powerpoint/2010/main" val="151872234"/>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p:cSld name="1_Custom Layout 4 Column">
    <p:spTree>
      <p:nvGrpSpPr>
        <p:cNvPr id="1" name=""/>
        <p:cNvGrpSpPr/>
        <p:nvPr/>
      </p:nvGrpSpPr>
      <p:grpSpPr>
        <a:xfrm>
          <a:off x="0" y="0"/>
          <a:ext cx="0" cy="0"/>
          <a:chOff x="0" y="0"/>
          <a:chExt cx="0" cy="0"/>
        </a:xfrm>
      </p:grpSpPr>
      <p:sp>
        <p:nvSpPr>
          <p:cNvPr id="4" name="Slide Number Placeholder 5"/>
          <p:cNvSpPr txBox="1">
            <a:spLocks/>
          </p:cNvSpPr>
          <p:nvPr/>
        </p:nvSpPr>
        <p:spPr>
          <a:xfrm>
            <a:off x="464594" y="6546567"/>
            <a:ext cx="682256" cy="215444"/>
          </a:xfrm>
          <a:prstGeom prst="rect">
            <a:avLst/>
          </a:prstGeom>
        </p:spPr>
        <p:txBody>
          <a:bodyPr lIns="0" tIns="0" rIns="0" bIns="0" anchor="ctr">
            <a:noAutofit/>
          </a:bodyPr>
          <a:lstStyle>
            <a:defPPr>
              <a:defRPr lang="en-US"/>
            </a:defPPr>
            <a:lvl1pPr marL="0" algn="l" defTabSz="914400" rtl="0" eaLnBrk="1" latinLnBrk="0" hangingPunct="1">
              <a:defRPr sz="800" kern="1200">
                <a:solidFill>
                  <a:srgbClr val="053061"/>
                </a:solidFill>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285110E-A93C-E24B-BA01-8EFF0EF70079}" type="slidenum">
              <a:rPr lang="en-US" b="1" smtClean="0">
                <a:solidFill>
                  <a:schemeClr val="tx1"/>
                </a:solidFill>
                <a:latin typeface="+mn-lt"/>
              </a:rPr>
              <a:pPr/>
              <a:t>‹#›</a:t>
            </a:fld>
            <a:endParaRPr lang="en-US" b="1">
              <a:solidFill>
                <a:schemeClr val="tx1"/>
              </a:solidFill>
              <a:latin typeface="+mn-lt"/>
            </a:endParaRPr>
          </a:p>
        </p:txBody>
      </p:sp>
      <p:sp>
        <p:nvSpPr>
          <p:cNvPr id="5" name="TextBox 4"/>
          <p:cNvSpPr txBox="1"/>
          <p:nvPr/>
        </p:nvSpPr>
        <p:spPr>
          <a:xfrm>
            <a:off x="805722" y="6546567"/>
            <a:ext cx="2361408" cy="215444"/>
          </a:xfrm>
          <a:prstGeom prst="rect">
            <a:avLst/>
          </a:prstGeom>
          <a:noFill/>
        </p:spPr>
        <p:txBody>
          <a:bodyPr wrap="square" lIns="0" tIns="0" rIns="0" bIns="0" rtlCol="0" anchor="ctr">
            <a:noAutofit/>
          </a:bodyPr>
          <a:lstStyle/>
          <a:p>
            <a:r>
              <a:rPr lang="en-US" sz="800">
                <a:solidFill>
                  <a:schemeClr val="tx1"/>
                </a:solidFill>
                <a:latin typeface="+mn-lt"/>
                <a:ea typeface="Georgia" charset="0"/>
                <a:cs typeface="Georgia" charset="0"/>
              </a:rPr>
              <a:t>© 2019 Copyright Genpact. All Rights Reserved.</a:t>
            </a:r>
          </a:p>
        </p:txBody>
      </p:sp>
      <p:sp>
        <p:nvSpPr>
          <p:cNvPr id="7" name="Text Placeholder 22"/>
          <p:cNvSpPr>
            <a:spLocks noGrp="1"/>
          </p:cNvSpPr>
          <p:nvPr>
            <p:ph type="body" sz="quarter" idx="11" hasCustomPrompt="1"/>
          </p:nvPr>
        </p:nvSpPr>
        <p:spPr>
          <a:xfrm>
            <a:off x="460744" y="471715"/>
            <a:ext cx="7235456" cy="533400"/>
          </a:xfrm>
          <a:prstGeom prst="rect">
            <a:avLst/>
          </a:prstGeom>
        </p:spPr>
        <p:txBody>
          <a:bodyPr lIns="0" anchor="ctr"/>
          <a:lstStyle>
            <a:lvl1pPr>
              <a:defRPr sz="3000">
                <a:solidFill>
                  <a:srgbClr val="063161"/>
                </a:solidFill>
                <a:latin typeface="Georgia" panose="02040502050405020303" pitchFamily="18" charset="0"/>
              </a:defRPr>
            </a:lvl1pPr>
          </a:lstStyle>
          <a:p>
            <a:pPr lvl="0"/>
            <a:r>
              <a:rPr lang="en-US"/>
              <a:t>Content slide title goes here</a:t>
            </a:r>
          </a:p>
        </p:txBody>
      </p:sp>
      <p:sp>
        <p:nvSpPr>
          <p:cNvPr id="8" name="Text Placeholder 22"/>
          <p:cNvSpPr>
            <a:spLocks noGrp="1"/>
          </p:cNvSpPr>
          <p:nvPr>
            <p:ph type="body" sz="quarter" idx="12" hasCustomPrompt="1"/>
          </p:nvPr>
        </p:nvSpPr>
        <p:spPr>
          <a:xfrm>
            <a:off x="460744" y="980623"/>
            <a:ext cx="9673856" cy="533400"/>
          </a:xfrm>
          <a:prstGeom prst="rect">
            <a:avLst/>
          </a:prstGeom>
        </p:spPr>
        <p:txBody>
          <a:bodyPr lIns="0" anchor="ctr"/>
          <a:lstStyle>
            <a:lvl1pPr>
              <a:defRPr sz="2200">
                <a:solidFill>
                  <a:srgbClr val="063161"/>
                </a:solidFill>
                <a:latin typeface="Georgia" panose="02040502050405020303" pitchFamily="18" charset="0"/>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endParaRPr lang="en-US"/>
          </a:p>
        </p:txBody>
      </p:sp>
      <p:sp>
        <p:nvSpPr>
          <p:cNvPr id="9" name="Text Placeholder 22"/>
          <p:cNvSpPr>
            <a:spLocks noGrp="1"/>
          </p:cNvSpPr>
          <p:nvPr>
            <p:ph type="body" sz="quarter" idx="13" hasCustomPrompt="1"/>
          </p:nvPr>
        </p:nvSpPr>
        <p:spPr>
          <a:xfrm>
            <a:off x="457200" y="2489202"/>
            <a:ext cx="2592594" cy="3657600"/>
          </a:xfrm>
          <a:prstGeom prst="rect">
            <a:avLst/>
          </a:prstGeom>
        </p:spPr>
        <p:txBody>
          <a:bodyPr lIns="0" anchor="ctr"/>
          <a:lstStyle>
            <a:lvl1pPr marL="0" indent="0">
              <a:lnSpc>
                <a:spcPct val="100000"/>
              </a:lnSpc>
              <a:spcAft>
                <a:spcPts val="1200"/>
              </a:spcAft>
              <a:buClr>
                <a:srgbClr val="FF545F"/>
              </a:buClr>
              <a:buFont typeface="Arial" panose="020B0604020202020204" pitchFamily="34" charset="0"/>
              <a:buNone/>
              <a:defRPr sz="1400">
                <a:solidFill>
                  <a:srgbClr val="063161"/>
                </a:solidFill>
                <a:latin typeface="Georgia" panose="02040502050405020303" pitchFamily="18" charset="0"/>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a:t>
            </a:r>
            <a:r>
              <a:rPr lang="en-US" err="1"/>
              <a:t>dolore</a:t>
            </a:r>
            <a:r>
              <a:rPr lang="en-US"/>
              <a:t>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a:t>
            </a:r>
            <a:r>
              <a:rPr lang="en-US" err="1"/>
              <a:t>Sed</a:t>
            </a:r>
            <a:r>
              <a:rPr lang="en-US"/>
              <a:t> </a:t>
            </a:r>
            <a:r>
              <a:rPr lang="en-US" err="1"/>
              <a:t>ut</a:t>
            </a:r>
            <a:r>
              <a:rPr lang="en-US"/>
              <a:t> </a:t>
            </a:r>
            <a:r>
              <a:rPr lang="en-US" err="1"/>
              <a:t>perspiciatis</a:t>
            </a:r>
            <a:r>
              <a:rPr lang="en-US"/>
              <a:t> </a:t>
            </a:r>
            <a:r>
              <a:rPr lang="en-US" err="1"/>
              <a:t>unde</a:t>
            </a:r>
            <a:r>
              <a:rPr lang="en-US"/>
              <a:t>.</a:t>
            </a:r>
          </a:p>
        </p:txBody>
      </p:sp>
      <p:sp>
        <p:nvSpPr>
          <p:cNvPr id="13" name="Text Placeholder 22"/>
          <p:cNvSpPr>
            <a:spLocks noGrp="1"/>
          </p:cNvSpPr>
          <p:nvPr>
            <p:ph type="body" sz="quarter" idx="14" hasCustomPrompt="1"/>
          </p:nvPr>
        </p:nvSpPr>
        <p:spPr>
          <a:xfrm>
            <a:off x="457200" y="1803402"/>
            <a:ext cx="2592594" cy="685800"/>
          </a:xfrm>
          <a:prstGeom prst="rect">
            <a:avLst/>
          </a:prstGeom>
        </p:spPr>
        <p:txBody>
          <a:bodyPr lIns="0" anchor="ctr"/>
          <a:lstStyle>
            <a:lvl1pPr marL="0" indent="0">
              <a:lnSpc>
                <a:spcPct val="100000"/>
              </a:lnSpc>
              <a:spcAft>
                <a:spcPts val="1200"/>
              </a:spcAft>
              <a:buClr>
                <a:srgbClr val="FF545F"/>
              </a:buClr>
              <a:buFont typeface="Arial" panose="020B0604020202020204" pitchFamily="34" charset="0"/>
              <a:buNone/>
              <a:defRPr sz="1800">
                <a:solidFill>
                  <a:schemeClr val="accent1"/>
                </a:solidFill>
                <a:latin typeface="Georgia" panose="02040502050405020303" pitchFamily="18" charset="0"/>
              </a:defRPr>
            </a:lvl1pPr>
          </a:lstStyle>
          <a:p>
            <a:pPr lvl="0"/>
            <a:r>
              <a:rPr lang="en-US"/>
              <a:t>Lorem ipsum dolor sit </a:t>
            </a:r>
            <a:r>
              <a:rPr lang="en-US" err="1"/>
              <a:t>amet</a:t>
            </a:r>
            <a:r>
              <a:rPr lang="en-US"/>
              <a:t>, </a:t>
            </a:r>
            <a:r>
              <a:rPr lang="en-US" err="1"/>
              <a:t>consectetur</a:t>
            </a:r>
            <a:endParaRPr lang="en-US"/>
          </a:p>
        </p:txBody>
      </p:sp>
      <p:sp>
        <p:nvSpPr>
          <p:cNvPr id="27" name="Text Placeholder 22"/>
          <p:cNvSpPr>
            <a:spLocks noGrp="1"/>
          </p:cNvSpPr>
          <p:nvPr>
            <p:ph type="body" sz="quarter" idx="15" hasCustomPrompt="1"/>
          </p:nvPr>
        </p:nvSpPr>
        <p:spPr>
          <a:xfrm>
            <a:off x="3351604" y="2489202"/>
            <a:ext cx="2592594" cy="3657600"/>
          </a:xfrm>
          <a:prstGeom prst="rect">
            <a:avLst/>
          </a:prstGeom>
        </p:spPr>
        <p:txBody>
          <a:bodyPr lIns="0" anchor="ctr"/>
          <a:lstStyle>
            <a:lvl1pPr marL="0" indent="0">
              <a:lnSpc>
                <a:spcPct val="100000"/>
              </a:lnSpc>
              <a:spcAft>
                <a:spcPts val="1200"/>
              </a:spcAft>
              <a:buClr>
                <a:srgbClr val="FF545F"/>
              </a:buClr>
              <a:buFont typeface="Arial" panose="020B0604020202020204" pitchFamily="34" charset="0"/>
              <a:buNone/>
              <a:defRPr sz="1400">
                <a:solidFill>
                  <a:srgbClr val="063161"/>
                </a:solidFill>
                <a:latin typeface="Georgia" panose="02040502050405020303" pitchFamily="18" charset="0"/>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a:t>
            </a:r>
            <a:r>
              <a:rPr lang="en-US" err="1"/>
              <a:t>dolore</a:t>
            </a:r>
            <a:r>
              <a:rPr lang="en-US"/>
              <a:t>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a:t>
            </a:r>
            <a:r>
              <a:rPr lang="en-US" err="1"/>
              <a:t>Sed</a:t>
            </a:r>
            <a:r>
              <a:rPr lang="en-US"/>
              <a:t> </a:t>
            </a:r>
            <a:r>
              <a:rPr lang="en-US" err="1"/>
              <a:t>ut</a:t>
            </a:r>
            <a:r>
              <a:rPr lang="en-US"/>
              <a:t> </a:t>
            </a:r>
            <a:r>
              <a:rPr lang="en-US" err="1"/>
              <a:t>perspiciatis</a:t>
            </a:r>
            <a:r>
              <a:rPr lang="en-US"/>
              <a:t> </a:t>
            </a:r>
            <a:r>
              <a:rPr lang="en-US" err="1"/>
              <a:t>unde</a:t>
            </a:r>
            <a:r>
              <a:rPr lang="en-US"/>
              <a:t>.</a:t>
            </a:r>
          </a:p>
        </p:txBody>
      </p:sp>
      <p:sp>
        <p:nvSpPr>
          <p:cNvPr id="28" name="Text Placeholder 22"/>
          <p:cNvSpPr>
            <a:spLocks noGrp="1"/>
          </p:cNvSpPr>
          <p:nvPr>
            <p:ph type="body" sz="quarter" idx="16" hasCustomPrompt="1"/>
          </p:nvPr>
        </p:nvSpPr>
        <p:spPr>
          <a:xfrm>
            <a:off x="3351604" y="1803402"/>
            <a:ext cx="2592594" cy="685800"/>
          </a:xfrm>
          <a:prstGeom prst="rect">
            <a:avLst/>
          </a:prstGeom>
        </p:spPr>
        <p:txBody>
          <a:bodyPr lIns="0" anchor="ctr"/>
          <a:lstStyle>
            <a:lvl1pPr marL="0" indent="0">
              <a:lnSpc>
                <a:spcPct val="100000"/>
              </a:lnSpc>
              <a:spcAft>
                <a:spcPts val="1200"/>
              </a:spcAft>
              <a:buClr>
                <a:srgbClr val="FF545F"/>
              </a:buClr>
              <a:buFont typeface="Arial" panose="020B0604020202020204" pitchFamily="34" charset="0"/>
              <a:buNone/>
              <a:defRPr sz="1800">
                <a:solidFill>
                  <a:schemeClr val="accent1"/>
                </a:solidFill>
                <a:latin typeface="Georgia" panose="02040502050405020303" pitchFamily="18" charset="0"/>
              </a:defRPr>
            </a:lvl1pPr>
          </a:lstStyle>
          <a:p>
            <a:pPr lvl="0"/>
            <a:r>
              <a:rPr lang="en-US" err="1"/>
              <a:t>Consectetur</a:t>
            </a:r>
            <a:r>
              <a:rPr lang="en-US"/>
              <a:t> </a:t>
            </a:r>
            <a:r>
              <a:rPr lang="en-US" err="1"/>
              <a:t>adipisicing</a:t>
            </a:r>
            <a:r>
              <a:rPr lang="en-US"/>
              <a:t> </a:t>
            </a:r>
            <a:r>
              <a:rPr lang="en-US" err="1"/>
              <a:t>elit</a:t>
            </a:r>
            <a:r>
              <a:rPr lang="en-US"/>
              <a:t>, </a:t>
            </a:r>
            <a:r>
              <a:rPr lang="en-US" err="1"/>
              <a:t>sed</a:t>
            </a:r>
            <a:r>
              <a:rPr lang="en-US"/>
              <a:t> do </a:t>
            </a:r>
            <a:r>
              <a:rPr lang="en-US" err="1"/>
              <a:t>eiusmod</a:t>
            </a:r>
            <a:endParaRPr lang="en-US"/>
          </a:p>
        </p:txBody>
      </p:sp>
      <p:sp>
        <p:nvSpPr>
          <p:cNvPr id="30" name="Text Placeholder 22"/>
          <p:cNvSpPr>
            <a:spLocks noGrp="1"/>
          </p:cNvSpPr>
          <p:nvPr>
            <p:ph type="body" sz="quarter" idx="17" hasCustomPrompt="1"/>
          </p:nvPr>
        </p:nvSpPr>
        <p:spPr>
          <a:xfrm>
            <a:off x="6246008" y="2489202"/>
            <a:ext cx="2592594" cy="3657600"/>
          </a:xfrm>
          <a:prstGeom prst="rect">
            <a:avLst/>
          </a:prstGeom>
        </p:spPr>
        <p:txBody>
          <a:bodyPr lIns="0" anchor="ctr"/>
          <a:lstStyle>
            <a:lvl1pPr marL="0" indent="0">
              <a:lnSpc>
                <a:spcPct val="100000"/>
              </a:lnSpc>
              <a:spcAft>
                <a:spcPts val="1200"/>
              </a:spcAft>
              <a:buClr>
                <a:srgbClr val="FF545F"/>
              </a:buClr>
              <a:buFont typeface="Arial" panose="020B0604020202020204" pitchFamily="34" charset="0"/>
              <a:buNone/>
              <a:defRPr sz="1400">
                <a:solidFill>
                  <a:srgbClr val="063161"/>
                </a:solidFill>
                <a:latin typeface="Georgia" panose="02040502050405020303" pitchFamily="18" charset="0"/>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a:t>
            </a:r>
            <a:r>
              <a:rPr lang="en-US" err="1"/>
              <a:t>dolore</a:t>
            </a:r>
            <a:r>
              <a:rPr lang="en-US"/>
              <a:t>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a:t>
            </a:r>
            <a:r>
              <a:rPr lang="en-US" err="1"/>
              <a:t>Sed</a:t>
            </a:r>
            <a:r>
              <a:rPr lang="en-US"/>
              <a:t> </a:t>
            </a:r>
            <a:r>
              <a:rPr lang="en-US" err="1"/>
              <a:t>ut</a:t>
            </a:r>
            <a:r>
              <a:rPr lang="en-US"/>
              <a:t> </a:t>
            </a:r>
            <a:r>
              <a:rPr lang="en-US" err="1"/>
              <a:t>perspiciatis</a:t>
            </a:r>
            <a:r>
              <a:rPr lang="en-US"/>
              <a:t> </a:t>
            </a:r>
            <a:r>
              <a:rPr lang="en-US" err="1"/>
              <a:t>unde</a:t>
            </a:r>
            <a:r>
              <a:rPr lang="en-US"/>
              <a:t>.</a:t>
            </a:r>
          </a:p>
        </p:txBody>
      </p:sp>
      <p:sp>
        <p:nvSpPr>
          <p:cNvPr id="31" name="Text Placeholder 22"/>
          <p:cNvSpPr>
            <a:spLocks noGrp="1"/>
          </p:cNvSpPr>
          <p:nvPr>
            <p:ph type="body" sz="quarter" idx="18" hasCustomPrompt="1"/>
          </p:nvPr>
        </p:nvSpPr>
        <p:spPr>
          <a:xfrm>
            <a:off x="6246008" y="1803402"/>
            <a:ext cx="2592594" cy="685800"/>
          </a:xfrm>
          <a:prstGeom prst="rect">
            <a:avLst/>
          </a:prstGeom>
        </p:spPr>
        <p:txBody>
          <a:bodyPr lIns="0" anchor="ctr"/>
          <a:lstStyle>
            <a:lvl1pPr marL="0" indent="0">
              <a:lnSpc>
                <a:spcPct val="100000"/>
              </a:lnSpc>
              <a:spcAft>
                <a:spcPts val="1200"/>
              </a:spcAft>
              <a:buClr>
                <a:srgbClr val="FF545F"/>
              </a:buClr>
              <a:buFont typeface="Arial" panose="020B0604020202020204" pitchFamily="34" charset="0"/>
              <a:buNone/>
              <a:defRPr sz="1800">
                <a:solidFill>
                  <a:schemeClr val="accent1"/>
                </a:solidFill>
                <a:latin typeface="Georgia" panose="02040502050405020303" pitchFamily="18" charset="0"/>
              </a:defRPr>
            </a:lvl1pPr>
          </a:lstStyle>
          <a:p>
            <a:pPr lvl="0"/>
            <a:r>
              <a:rPr lang="fr-FR" err="1"/>
              <a:t>Incididunt</a:t>
            </a:r>
            <a:r>
              <a:rPr lang="fr-FR"/>
              <a:t> ut </a:t>
            </a:r>
            <a:r>
              <a:rPr lang="fr-FR" err="1"/>
              <a:t>labore</a:t>
            </a:r>
            <a:r>
              <a:rPr lang="fr-FR"/>
              <a:t> et </a:t>
            </a:r>
            <a:r>
              <a:rPr lang="fr-FR" err="1"/>
              <a:t>dolore</a:t>
            </a:r>
            <a:r>
              <a:rPr lang="fr-FR"/>
              <a:t> magna </a:t>
            </a:r>
            <a:r>
              <a:rPr lang="fr-FR" err="1"/>
              <a:t>aliqua</a:t>
            </a:r>
            <a:endParaRPr lang="en-US"/>
          </a:p>
        </p:txBody>
      </p:sp>
      <p:sp>
        <p:nvSpPr>
          <p:cNvPr id="33" name="Text Placeholder 22"/>
          <p:cNvSpPr>
            <a:spLocks noGrp="1"/>
          </p:cNvSpPr>
          <p:nvPr>
            <p:ph type="body" sz="quarter" idx="19" hasCustomPrompt="1"/>
          </p:nvPr>
        </p:nvSpPr>
        <p:spPr>
          <a:xfrm>
            <a:off x="9140412" y="2491293"/>
            <a:ext cx="2592594" cy="3657600"/>
          </a:xfrm>
          <a:prstGeom prst="rect">
            <a:avLst/>
          </a:prstGeom>
        </p:spPr>
        <p:txBody>
          <a:bodyPr lIns="0" anchor="ctr"/>
          <a:lstStyle>
            <a:lvl1pPr marL="0" indent="0">
              <a:lnSpc>
                <a:spcPct val="100000"/>
              </a:lnSpc>
              <a:spcAft>
                <a:spcPts val="1200"/>
              </a:spcAft>
              <a:buClr>
                <a:srgbClr val="FF545F"/>
              </a:buClr>
              <a:buFont typeface="Arial" panose="020B0604020202020204" pitchFamily="34" charset="0"/>
              <a:buNone/>
              <a:defRPr sz="1400">
                <a:solidFill>
                  <a:srgbClr val="063161"/>
                </a:solidFill>
                <a:latin typeface="Georgia" panose="02040502050405020303" pitchFamily="18" charset="0"/>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a:t>
            </a:r>
            <a:r>
              <a:rPr lang="en-US" err="1"/>
              <a:t>dolore</a:t>
            </a:r>
            <a:r>
              <a:rPr lang="en-US"/>
              <a:t>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a:t>
            </a:r>
            <a:r>
              <a:rPr lang="en-US" err="1"/>
              <a:t>Sed</a:t>
            </a:r>
            <a:r>
              <a:rPr lang="en-US"/>
              <a:t> </a:t>
            </a:r>
            <a:r>
              <a:rPr lang="en-US" err="1"/>
              <a:t>ut</a:t>
            </a:r>
            <a:r>
              <a:rPr lang="en-US"/>
              <a:t> </a:t>
            </a:r>
            <a:r>
              <a:rPr lang="en-US" err="1"/>
              <a:t>perspiciatis</a:t>
            </a:r>
            <a:r>
              <a:rPr lang="en-US"/>
              <a:t> </a:t>
            </a:r>
            <a:r>
              <a:rPr lang="en-US" err="1"/>
              <a:t>unde</a:t>
            </a:r>
            <a:r>
              <a:rPr lang="en-US"/>
              <a:t>.</a:t>
            </a:r>
          </a:p>
        </p:txBody>
      </p:sp>
      <p:sp>
        <p:nvSpPr>
          <p:cNvPr id="43" name="Text Placeholder 22"/>
          <p:cNvSpPr>
            <a:spLocks noGrp="1"/>
          </p:cNvSpPr>
          <p:nvPr>
            <p:ph type="body" sz="quarter" idx="20" hasCustomPrompt="1"/>
          </p:nvPr>
        </p:nvSpPr>
        <p:spPr>
          <a:xfrm>
            <a:off x="9140412" y="1805493"/>
            <a:ext cx="2592594" cy="685800"/>
          </a:xfrm>
          <a:prstGeom prst="rect">
            <a:avLst/>
          </a:prstGeom>
        </p:spPr>
        <p:txBody>
          <a:bodyPr lIns="0" anchor="ctr"/>
          <a:lstStyle>
            <a:lvl1pPr marL="0" indent="0">
              <a:lnSpc>
                <a:spcPct val="100000"/>
              </a:lnSpc>
              <a:spcAft>
                <a:spcPts val="1200"/>
              </a:spcAft>
              <a:buClr>
                <a:srgbClr val="FF545F"/>
              </a:buClr>
              <a:buFont typeface="Arial" panose="020B0604020202020204" pitchFamily="34" charset="0"/>
              <a:buNone/>
              <a:defRPr sz="1800">
                <a:solidFill>
                  <a:schemeClr val="accent1"/>
                </a:solidFill>
                <a:latin typeface="Georgia" panose="02040502050405020303" pitchFamily="18" charset="0"/>
              </a:defRPr>
            </a:lvl1pPr>
          </a:lstStyle>
          <a:p>
            <a:pPr lvl="0"/>
            <a:r>
              <a:rPr lang="es-ES" err="1"/>
              <a:t>beatae</a:t>
            </a:r>
            <a:r>
              <a:rPr lang="es-ES"/>
              <a:t> vitae dicta </a:t>
            </a:r>
            <a:r>
              <a:rPr lang="es-ES" err="1"/>
              <a:t>sunt</a:t>
            </a:r>
            <a:r>
              <a:rPr lang="es-ES"/>
              <a:t> </a:t>
            </a:r>
            <a:r>
              <a:rPr lang="es-ES" err="1"/>
              <a:t>explicabo</a:t>
            </a:r>
            <a:endParaRPr lang="en-US"/>
          </a:p>
        </p:txBody>
      </p:sp>
      <p:pic>
        <p:nvPicPr>
          <p:cNvPr id="15"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894219" y="6463445"/>
            <a:ext cx="838200" cy="308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 name="Text Placeholder 2"/>
          <p:cNvSpPr>
            <a:spLocks noGrp="1"/>
          </p:cNvSpPr>
          <p:nvPr>
            <p:ph type="body" sz="quarter" idx="21"/>
          </p:nvPr>
        </p:nvSpPr>
        <p:spPr>
          <a:xfrm>
            <a:off x="482600" y="29028"/>
            <a:ext cx="6604000" cy="228600"/>
          </a:xfrm>
          <a:prstGeom prst="rect">
            <a:avLst/>
          </a:prstGeom>
        </p:spPr>
        <p:txBody>
          <a:bodyPr lIns="0"/>
          <a:lstStyle>
            <a:lvl1pPr>
              <a:defRPr sz="1000">
                <a:solidFill>
                  <a:schemeClr val="tx1"/>
                </a:solidFill>
              </a:defRPr>
            </a:lvl1pPr>
          </a:lstStyle>
          <a:p>
            <a:pPr lvl="0"/>
            <a:r>
              <a:rPr lang="en-US"/>
              <a:t>Edit Master text styles</a:t>
            </a:r>
          </a:p>
        </p:txBody>
      </p:sp>
    </p:spTree>
    <p:extLst>
      <p:ext uri="{BB962C8B-B14F-4D97-AF65-F5344CB8AC3E}">
        <p14:creationId xmlns:p14="http://schemas.microsoft.com/office/powerpoint/2010/main" val="2318777925"/>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p:cSld name="1_Custom Layout 6 column">
    <p:spTree>
      <p:nvGrpSpPr>
        <p:cNvPr id="1" name=""/>
        <p:cNvGrpSpPr/>
        <p:nvPr/>
      </p:nvGrpSpPr>
      <p:grpSpPr>
        <a:xfrm>
          <a:off x="0" y="0"/>
          <a:ext cx="0" cy="0"/>
          <a:chOff x="0" y="0"/>
          <a:chExt cx="0" cy="0"/>
        </a:xfrm>
      </p:grpSpPr>
      <p:sp>
        <p:nvSpPr>
          <p:cNvPr id="4" name="Slide Number Placeholder 5"/>
          <p:cNvSpPr txBox="1">
            <a:spLocks/>
          </p:cNvSpPr>
          <p:nvPr/>
        </p:nvSpPr>
        <p:spPr>
          <a:xfrm>
            <a:off x="464594" y="6546567"/>
            <a:ext cx="682256" cy="215444"/>
          </a:xfrm>
          <a:prstGeom prst="rect">
            <a:avLst/>
          </a:prstGeom>
        </p:spPr>
        <p:txBody>
          <a:bodyPr lIns="0" tIns="0" rIns="0" bIns="0" anchor="ctr">
            <a:noAutofit/>
          </a:bodyPr>
          <a:lstStyle>
            <a:defPPr>
              <a:defRPr lang="en-US"/>
            </a:defPPr>
            <a:lvl1pPr marL="0" algn="l" defTabSz="914400" rtl="0" eaLnBrk="1" latinLnBrk="0" hangingPunct="1">
              <a:defRPr sz="800" kern="1200">
                <a:solidFill>
                  <a:srgbClr val="053061"/>
                </a:solidFill>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285110E-A93C-E24B-BA01-8EFF0EF70079}" type="slidenum">
              <a:rPr lang="en-US" b="1" smtClean="0">
                <a:solidFill>
                  <a:schemeClr val="tx1"/>
                </a:solidFill>
                <a:latin typeface="+mn-lt"/>
              </a:rPr>
              <a:pPr/>
              <a:t>‹#›</a:t>
            </a:fld>
            <a:endParaRPr lang="en-US" b="1">
              <a:solidFill>
                <a:schemeClr val="tx1"/>
              </a:solidFill>
              <a:latin typeface="+mn-lt"/>
            </a:endParaRPr>
          </a:p>
        </p:txBody>
      </p:sp>
      <p:sp>
        <p:nvSpPr>
          <p:cNvPr id="5" name="TextBox 4"/>
          <p:cNvSpPr txBox="1"/>
          <p:nvPr/>
        </p:nvSpPr>
        <p:spPr>
          <a:xfrm>
            <a:off x="805722" y="6546567"/>
            <a:ext cx="2361408" cy="215444"/>
          </a:xfrm>
          <a:prstGeom prst="rect">
            <a:avLst/>
          </a:prstGeom>
          <a:noFill/>
        </p:spPr>
        <p:txBody>
          <a:bodyPr wrap="square" lIns="0" tIns="0" rIns="0" bIns="0" rtlCol="0" anchor="ctr">
            <a:noAutofit/>
          </a:bodyPr>
          <a:lstStyle/>
          <a:p>
            <a:r>
              <a:rPr lang="en-US" sz="800">
                <a:solidFill>
                  <a:schemeClr val="tx1"/>
                </a:solidFill>
                <a:latin typeface="+mn-lt"/>
                <a:ea typeface="Georgia" charset="0"/>
                <a:cs typeface="Georgia" charset="0"/>
              </a:rPr>
              <a:t>© 2019 Copyright Genpact. All Rights Reserved.</a:t>
            </a:r>
          </a:p>
        </p:txBody>
      </p:sp>
      <p:sp>
        <p:nvSpPr>
          <p:cNvPr id="7" name="Text Placeholder 22"/>
          <p:cNvSpPr>
            <a:spLocks noGrp="1"/>
          </p:cNvSpPr>
          <p:nvPr>
            <p:ph type="body" sz="quarter" idx="11" hasCustomPrompt="1"/>
          </p:nvPr>
        </p:nvSpPr>
        <p:spPr>
          <a:xfrm>
            <a:off x="460744" y="471715"/>
            <a:ext cx="7235456" cy="533400"/>
          </a:xfrm>
          <a:prstGeom prst="rect">
            <a:avLst/>
          </a:prstGeom>
        </p:spPr>
        <p:txBody>
          <a:bodyPr lIns="0" anchor="ctr"/>
          <a:lstStyle>
            <a:lvl1pPr>
              <a:defRPr sz="3000">
                <a:solidFill>
                  <a:srgbClr val="063161"/>
                </a:solidFill>
                <a:latin typeface="Georgia" panose="02040502050405020303" pitchFamily="18" charset="0"/>
              </a:defRPr>
            </a:lvl1pPr>
          </a:lstStyle>
          <a:p>
            <a:pPr lvl="0"/>
            <a:r>
              <a:rPr lang="en-US"/>
              <a:t>Content slide title goes here</a:t>
            </a:r>
          </a:p>
        </p:txBody>
      </p:sp>
      <p:sp>
        <p:nvSpPr>
          <p:cNvPr id="8" name="Text Placeholder 22"/>
          <p:cNvSpPr>
            <a:spLocks noGrp="1"/>
          </p:cNvSpPr>
          <p:nvPr>
            <p:ph type="body" sz="quarter" idx="12" hasCustomPrompt="1"/>
          </p:nvPr>
        </p:nvSpPr>
        <p:spPr>
          <a:xfrm>
            <a:off x="460744" y="980623"/>
            <a:ext cx="9673856" cy="533400"/>
          </a:xfrm>
          <a:prstGeom prst="rect">
            <a:avLst/>
          </a:prstGeom>
        </p:spPr>
        <p:txBody>
          <a:bodyPr lIns="0" anchor="ctr"/>
          <a:lstStyle>
            <a:lvl1pPr>
              <a:defRPr sz="2200">
                <a:solidFill>
                  <a:srgbClr val="063161"/>
                </a:solidFill>
                <a:latin typeface="Georgia" panose="02040502050405020303" pitchFamily="18" charset="0"/>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endParaRPr lang="en-US"/>
          </a:p>
        </p:txBody>
      </p:sp>
      <p:sp>
        <p:nvSpPr>
          <p:cNvPr id="9" name="Text Placeholder 22"/>
          <p:cNvSpPr>
            <a:spLocks noGrp="1"/>
          </p:cNvSpPr>
          <p:nvPr>
            <p:ph type="body" sz="quarter" idx="13" hasCustomPrompt="1"/>
          </p:nvPr>
        </p:nvSpPr>
        <p:spPr>
          <a:xfrm>
            <a:off x="457200" y="2351315"/>
            <a:ext cx="3352800" cy="1330327"/>
          </a:xfrm>
          <a:prstGeom prst="rect">
            <a:avLst/>
          </a:prstGeom>
        </p:spPr>
        <p:txBody>
          <a:bodyPr lIns="0" anchor="ctr"/>
          <a:lstStyle>
            <a:lvl1pPr marL="0" indent="0">
              <a:lnSpc>
                <a:spcPct val="100000"/>
              </a:lnSpc>
              <a:spcAft>
                <a:spcPts val="1200"/>
              </a:spcAft>
              <a:buClr>
                <a:srgbClr val="FF545F"/>
              </a:buClr>
              <a:buFont typeface="Arial" panose="020B0604020202020204" pitchFamily="34" charset="0"/>
              <a:buNone/>
              <a:defRPr sz="1400">
                <a:solidFill>
                  <a:srgbClr val="063161"/>
                </a:solidFill>
                <a:latin typeface="Georgia" panose="02040502050405020303" pitchFamily="18" charset="0"/>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ea.</a:t>
            </a:r>
          </a:p>
        </p:txBody>
      </p:sp>
      <p:sp>
        <p:nvSpPr>
          <p:cNvPr id="13" name="Text Placeholder 22"/>
          <p:cNvSpPr>
            <a:spLocks noGrp="1"/>
          </p:cNvSpPr>
          <p:nvPr>
            <p:ph type="body" sz="quarter" idx="14" hasCustomPrompt="1"/>
          </p:nvPr>
        </p:nvSpPr>
        <p:spPr>
          <a:xfrm>
            <a:off x="457200" y="1817916"/>
            <a:ext cx="3352800" cy="381000"/>
          </a:xfrm>
          <a:prstGeom prst="rect">
            <a:avLst/>
          </a:prstGeom>
        </p:spPr>
        <p:txBody>
          <a:bodyPr lIns="0" anchor="ctr"/>
          <a:lstStyle>
            <a:lvl1pPr marL="0" indent="0">
              <a:lnSpc>
                <a:spcPct val="100000"/>
              </a:lnSpc>
              <a:spcAft>
                <a:spcPts val="1200"/>
              </a:spcAft>
              <a:buClr>
                <a:srgbClr val="FF545F"/>
              </a:buClr>
              <a:buFont typeface="Arial" panose="020B0604020202020204" pitchFamily="34" charset="0"/>
              <a:buNone/>
              <a:defRPr sz="1800">
                <a:solidFill>
                  <a:schemeClr val="accent1"/>
                </a:solidFill>
                <a:latin typeface="Georgia" panose="02040502050405020303" pitchFamily="18" charset="0"/>
              </a:defRPr>
            </a:lvl1pPr>
          </a:lstStyle>
          <a:p>
            <a:pPr lvl="0"/>
            <a:r>
              <a:rPr lang="en-US"/>
              <a:t>Lorem ipsum dolor sit </a:t>
            </a:r>
            <a:r>
              <a:rPr lang="en-US" err="1"/>
              <a:t>amet</a:t>
            </a:r>
            <a:endParaRPr lang="en-US"/>
          </a:p>
        </p:txBody>
      </p:sp>
      <p:sp>
        <p:nvSpPr>
          <p:cNvPr id="15" name="Text Placeholder 22"/>
          <p:cNvSpPr>
            <a:spLocks noGrp="1"/>
          </p:cNvSpPr>
          <p:nvPr>
            <p:ph type="body" sz="quarter" idx="15" hasCustomPrompt="1"/>
          </p:nvPr>
        </p:nvSpPr>
        <p:spPr>
          <a:xfrm>
            <a:off x="4418703" y="2351315"/>
            <a:ext cx="3352800" cy="1330327"/>
          </a:xfrm>
          <a:prstGeom prst="rect">
            <a:avLst/>
          </a:prstGeom>
        </p:spPr>
        <p:txBody>
          <a:bodyPr lIns="0" anchor="ctr"/>
          <a:lstStyle>
            <a:lvl1pPr marL="0" indent="0">
              <a:lnSpc>
                <a:spcPct val="100000"/>
              </a:lnSpc>
              <a:spcAft>
                <a:spcPts val="1200"/>
              </a:spcAft>
              <a:buClr>
                <a:srgbClr val="FF545F"/>
              </a:buClr>
              <a:buFont typeface="Arial" panose="020B0604020202020204" pitchFamily="34" charset="0"/>
              <a:buNone/>
              <a:defRPr sz="1400">
                <a:solidFill>
                  <a:srgbClr val="063161"/>
                </a:solidFill>
                <a:latin typeface="Georgia" panose="02040502050405020303" pitchFamily="18" charset="0"/>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ea.</a:t>
            </a:r>
          </a:p>
        </p:txBody>
      </p:sp>
      <p:sp>
        <p:nvSpPr>
          <p:cNvPr id="16" name="Text Placeholder 22"/>
          <p:cNvSpPr>
            <a:spLocks noGrp="1"/>
          </p:cNvSpPr>
          <p:nvPr>
            <p:ph type="body" sz="quarter" idx="16" hasCustomPrompt="1"/>
          </p:nvPr>
        </p:nvSpPr>
        <p:spPr>
          <a:xfrm>
            <a:off x="4418703" y="1817916"/>
            <a:ext cx="3352800" cy="381000"/>
          </a:xfrm>
          <a:prstGeom prst="rect">
            <a:avLst/>
          </a:prstGeom>
        </p:spPr>
        <p:txBody>
          <a:bodyPr lIns="0" anchor="ctr"/>
          <a:lstStyle>
            <a:lvl1pPr marL="0" indent="0">
              <a:lnSpc>
                <a:spcPct val="100000"/>
              </a:lnSpc>
              <a:spcAft>
                <a:spcPts val="1200"/>
              </a:spcAft>
              <a:buClr>
                <a:srgbClr val="FF545F"/>
              </a:buClr>
              <a:buFont typeface="Arial" panose="020B0604020202020204" pitchFamily="34" charset="0"/>
              <a:buNone/>
              <a:defRPr sz="1800">
                <a:solidFill>
                  <a:schemeClr val="accent1"/>
                </a:solidFill>
                <a:latin typeface="Georgia" panose="02040502050405020303" pitchFamily="18" charset="0"/>
              </a:defRPr>
            </a:lvl1pPr>
          </a:lstStyle>
          <a:p>
            <a:pPr lvl="0"/>
            <a:r>
              <a:rPr lang="en-US"/>
              <a:t>Lorem ipsum dolor sit </a:t>
            </a:r>
            <a:r>
              <a:rPr lang="en-US" err="1"/>
              <a:t>amet</a:t>
            </a:r>
            <a:endParaRPr lang="en-US"/>
          </a:p>
        </p:txBody>
      </p:sp>
      <p:sp>
        <p:nvSpPr>
          <p:cNvPr id="18" name="Text Placeholder 22"/>
          <p:cNvSpPr>
            <a:spLocks noGrp="1"/>
          </p:cNvSpPr>
          <p:nvPr>
            <p:ph type="body" sz="quarter" idx="17" hasCustomPrompt="1"/>
          </p:nvPr>
        </p:nvSpPr>
        <p:spPr>
          <a:xfrm>
            <a:off x="8380206" y="2351315"/>
            <a:ext cx="3352800" cy="1330327"/>
          </a:xfrm>
          <a:prstGeom prst="rect">
            <a:avLst/>
          </a:prstGeom>
        </p:spPr>
        <p:txBody>
          <a:bodyPr lIns="0" anchor="ctr"/>
          <a:lstStyle>
            <a:lvl1pPr marL="0" indent="0">
              <a:lnSpc>
                <a:spcPct val="100000"/>
              </a:lnSpc>
              <a:spcAft>
                <a:spcPts val="1200"/>
              </a:spcAft>
              <a:buClr>
                <a:srgbClr val="FF545F"/>
              </a:buClr>
              <a:buFont typeface="Arial" panose="020B0604020202020204" pitchFamily="34" charset="0"/>
              <a:buNone/>
              <a:defRPr sz="1400">
                <a:solidFill>
                  <a:srgbClr val="063161"/>
                </a:solidFill>
                <a:latin typeface="Georgia" panose="02040502050405020303" pitchFamily="18" charset="0"/>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ea.</a:t>
            </a:r>
          </a:p>
        </p:txBody>
      </p:sp>
      <p:sp>
        <p:nvSpPr>
          <p:cNvPr id="21" name="Text Placeholder 22"/>
          <p:cNvSpPr>
            <a:spLocks noGrp="1"/>
          </p:cNvSpPr>
          <p:nvPr>
            <p:ph type="body" sz="quarter" idx="18" hasCustomPrompt="1"/>
          </p:nvPr>
        </p:nvSpPr>
        <p:spPr>
          <a:xfrm>
            <a:off x="8380206" y="1817916"/>
            <a:ext cx="3352800" cy="381000"/>
          </a:xfrm>
          <a:prstGeom prst="rect">
            <a:avLst/>
          </a:prstGeom>
        </p:spPr>
        <p:txBody>
          <a:bodyPr lIns="0" anchor="ctr"/>
          <a:lstStyle>
            <a:lvl1pPr marL="0" indent="0">
              <a:lnSpc>
                <a:spcPct val="100000"/>
              </a:lnSpc>
              <a:spcAft>
                <a:spcPts val="1200"/>
              </a:spcAft>
              <a:buClr>
                <a:srgbClr val="FF545F"/>
              </a:buClr>
              <a:buFont typeface="Arial" panose="020B0604020202020204" pitchFamily="34" charset="0"/>
              <a:buNone/>
              <a:defRPr sz="1800">
                <a:solidFill>
                  <a:schemeClr val="accent1"/>
                </a:solidFill>
                <a:latin typeface="Georgia" panose="02040502050405020303" pitchFamily="18" charset="0"/>
              </a:defRPr>
            </a:lvl1pPr>
          </a:lstStyle>
          <a:p>
            <a:pPr lvl="0"/>
            <a:r>
              <a:rPr lang="en-US"/>
              <a:t>Lorem ipsum dolor sit </a:t>
            </a:r>
            <a:r>
              <a:rPr lang="en-US" err="1"/>
              <a:t>amet</a:t>
            </a:r>
            <a:endParaRPr lang="en-US"/>
          </a:p>
        </p:txBody>
      </p:sp>
      <p:sp>
        <p:nvSpPr>
          <p:cNvPr id="34" name="Text Placeholder 22"/>
          <p:cNvSpPr>
            <a:spLocks noGrp="1"/>
          </p:cNvSpPr>
          <p:nvPr>
            <p:ph type="body" sz="quarter" idx="19" hasCustomPrompt="1"/>
          </p:nvPr>
        </p:nvSpPr>
        <p:spPr>
          <a:xfrm>
            <a:off x="457200" y="4520846"/>
            <a:ext cx="3352800" cy="1330327"/>
          </a:xfrm>
          <a:prstGeom prst="rect">
            <a:avLst/>
          </a:prstGeom>
        </p:spPr>
        <p:txBody>
          <a:bodyPr lIns="0" anchor="ctr"/>
          <a:lstStyle>
            <a:lvl1pPr marL="0" indent="0">
              <a:lnSpc>
                <a:spcPct val="100000"/>
              </a:lnSpc>
              <a:spcAft>
                <a:spcPts val="1200"/>
              </a:spcAft>
              <a:buClr>
                <a:srgbClr val="FF545F"/>
              </a:buClr>
              <a:buFont typeface="Arial" panose="020B0604020202020204" pitchFamily="34" charset="0"/>
              <a:buNone/>
              <a:defRPr sz="1400">
                <a:solidFill>
                  <a:srgbClr val="063161"/>
                </a:solidFill>
                <a:latin typeface="Georgia" panose="02040502050405020303" pitchFamily="18" charset="0"/>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ea.</a:t>
            </a:r>
          </a:p>
        </p:txBody>
      </p:sp>
      <p:sp>
        <p:nvSpPr>
          <p:cNvPr id="35" name="Text Placeholder 22"/>
          <p:cNvSpPr>
            <a:spLocks noGrp="1"/>
          </p:cNvSpPr>
          <p:nvPr>
            <p:ph type="body" sz="quarter" idx="20" hasCustomPrompt="1"/>
          </p:nvPr>
        </p:nvSpPr>
        <p:spPr>
          <a:xfrm>
            <a:off x="457200" y="3987447"/>
            <a:ext cx="3352800" cy="381000"/>
          </a:xfrm>
          <a:prstGeom prst="rect">
            <a:avLst/>
          </a:prstGeom>
        </p:spPr>
        <p:txBody>
          <a:bodyPr lIns="0" anchor="ctr"/>
          <a:lstStyle>
            <a:lvl1pPr marL="0" indent="0">
              <a:lnSpc>
                <a:spcPct val="100000"/>
              </a:lnSpc>
              <a:spcAft>
                <a:spcPts val="1200"/>
              </a:spcAft>
              <a:buClr>
                <a:srgbClr val="FF545F"/>
              </a:buClr>
              <a:buFont typeface="Arial" panose="020B0604020202020204" pitchFamily="34" charset="0"/>
              <a:buNone/>
              <a:defRPr sz="1800">
                <a:solidFill>
                  <a:schemeClr val="accent1"/>
                </a:solidFill>
                <a:latin typeface="Georgia" panose="02040502050405020303" pitchFamily="18" charset="0"/>
              </a:defRPr>
            </a:lvl1pPr>
          </a:lstStyle>
          <a:p>
            <a:pPr lvl="0"/>
            <a:r>
              <a:rPr lang="en-US"/>
              <a:t>Lorem ipsum dolor sit </a:t>
            </a:r>
            <a:r>
              <a:rPr lang="en-US" err="1"/>
              <a:t>amet</a:t>
            </a:r>
            <a:endParaRPr lang="en-US"/>
          </a:p>
        </p:txBody>
      </p:sp>
      <p:sp>
        <p:nvSpPr>
          <p:cNvPr id="37" name="Text Placeholder 22"/>
          <p:cNvSpPr>
            <a:spLocks noGrp="1"/>
          </p:cNvSpPr>
          <p:nvPr>
            <p:ph type="body" sz="quarter" idx="21" hasCustomPrompt="1"/>
          </p:nvPr>
        </p:nvSpPr>
        <p:spPr>
          <a:xfrm>
            <a:off x="4418703" y="4520846"/>
            <a:ext cx="3352800" cy="1330327"/>
          </a:xfrm>
          <a:prstGeom prst="rect">
            <a:avLst/>
          </a:prstGeom>
        </p:spPr>
        <p:txBody>
          <a:bodyPr lIns="0" anchor="ctr"/>
          <a:lstStyle>
            <a:lvl1pPr marL="0" indent="0">
              <a:lnSpc>
                <a:spcPct val="100000"/>
              </a:lnSpc>
              <a:spcAft>
                <a:spcPts val="1200"/>
              </a:spcAft>
              <a:buClr>
                <a:srgbClr val="FF545F"/>
              </a:buClr>
              <a:buFont typeface="Arial" panose="020B0604020202020204" pitchFamily="34" charset="0"/>
              <a:buNone/>
              <a:defRPr sz="1400">
                <a:solidFill>
                  <a:srgbClr val="063161"/>
                </a:solidFill>
                <a:latin typeface="Georgia" panose="02040502050405020303" pitchFamily="18" charset="0"/>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ea.</a:t>
            </a:r>
          </a:p>
        </p:txBody>
      </p:sp>
      <p:sp>
        <p:nvSpPr>
          <p:cNvPr id="38" name="Text Placeholder 22"/>
          <p:cNvSpPr>
            <a:spLocks noGrp="1"/>
          </p:cNvSpPr>
          <p:nvPr>
            <p:ph type="body" sz="quarter" idx="22" hasCustomPrompt="1"/>
          </p:nvPr>
        </p:nvSpPr>
        <p:spPr>
          <a:xfrm>
            <a:off x="4418703" y="3987447"/>
            <a:ext cx="3352800" cy="381000"/>
          </a:xfrm>
          <a:prstGeom prst="rect">
            <a:avLst/>
          </a:prstGeom>
        </p:spPr>
        <p:txBody>
          <a:bodyPr lIns="0" anchor="ctr"/>
          <a:lstStyle>
            <a:lvl1pPr marL="0" indent="0">
              <a:lnSpc>
                <a:spcPct val="100000"/>
              </a:lnSpc>
              <a:spcAft>
                <a:spcPts val="1200"/>
              </a:spcAft>
              <a:buClr>
                <a:srgbClr val="FF545F"/>
              </a:buClr>
              <a:buFont typeface="Arial" panose="020B0604020202020204" pitchFamily="34" charset="0"/>
              <a:buNone/>
              <a:defRPr sz="1800">
                <a:solidFill>
                  <a:schemeClr val="accent1"/>
                </a:solidFill>
                <a:latin typeface="Georgia" panose="02040502050405020303" pitchFamily="18" charset="0"/>
              </a:defRPr>
            </a:lvl1pPr>
          </a:lstStyle>
          <a:p>
            <a:pPr lvl="0"/>
            <a:r>
              <a:rPr lang="en-US"/>
              <a:t>Lorem ipsum dolor sit </a:t>
            </a:r>
            <a:r>
              <a:rPr lang="en-US" err="1"/>
              <a:t>amet</a:t>
            </a:r>
            <a:endParaRPr lang="en-US"/>
          </a:p>
        </p:txBody>
      </p:sp>
      <p:sp>
        <p:nvSpPr>
          <p:cNvPr id="40" name="Text Placeholder 22"/>
          <p:cNvSpPr>
            <a:spLocks noGrp="1"/>
          </p:cNvSpPr>
          <p:nvPr>
            <p:ph type="body" sz="quarter" idx="23" hasCustomPrompt="1"/>
          </p:nvPr>
        </p:nvSpPr>
        <p:spPr>
          <a:xfrm>
            <a:off x="8380206" y="4520846"/>
            <a:ext cx="3352800" cy="1330327"/>
          </a:xfrm>
          <a:prstGeom prst="rect">
            <a:avLst/>
          </a:prstGeom>
        </p:spPr>
        <p:txBody>
          <a:bodyPr lIns="0" anchor="ctr"/>
          <a:lstStyle>
            <a:lvl1pPr marL="0" indent="0">
              <a:lnSpc>
                <a:spcPct val="100000"/>
              </a:lnSpc>
              <a:spcAft>
                <a:spcPts val="1200"/>
              </a:spcAft>
              <a:buClr>
                <a:srgbClr val="FF545F"/>
              </a:buClr>
              <a:buFont typeface="Arial" panose="020B0604020202020204" pitchFamily="34" charset="0"/>
              <a:buNone/>
              <a:defRPr sz="1400">
                <a:solidFill>
                  <a:srgbClr val="063161"/>
                </a:solidFill>
                <a:latin typeface="Georgia" panose="02040502050405020303" pitchFamily="18" charset="0"/>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ea.</a:t>
            </a:r>
          </a:p>
        </p:txBody>
      </p:sp>
      <p:sp>
        <p:nvSpPr>
          <p:cNvPr id="41" name="Text Placeholder 22"/>
          <p:cNvSpPr>
            <a:spLocks noGrp="1"/>
          </p:cNvSpPr>
          <p:nvPr>
            <p:ph type="body" sz="quarter" idx="24" hasCustomPrompt="1"/>
          </p:nvPr>
        </p:nvSpPr>
        <p:spPr>
          <a:xfrm>
            <a:off x="8380206" y="3987447"/>
            <a:ext cx="3352800" cy="381000"/>
          </a:xfrm>
          <a:prstGeom prst="rect">
            <a:avLst/>
          </a:prstGeom>
        </p:spPr>
        <p:txBody>
          <a:bodyPr lIns="0" anchor="ctr"/>
          <a:lstStyle>
            <a:lvl1pPr marL="0" indent="0">
              <a:lnSpc>
                <a:spcPct val="100000"/>
              </a:lnSpc>
              <a:spcAft>
                <a:spcPts val="1200"/>
              </a:spcAft>
              <a:buClr>
                <a:srgbClr val="FF545F"/>
              </a:buClr>
              <a:buFont typeface="Arial" panose="020B0604020202020204" pitchFamily="34" charset="0"/>
              <a:buNone/>
              <a:defRPr sz="1800">
                <a:solidFill>
                  <a:schemeClr val="accent1"/>
                </a:solidFill>
                <a:latin typeface="Georgia" panose="02040502050405020303" pitchFamily="18" charset="0"/>
              </a:defRPr>
            </a:lvl1pPr>
          </a:lstStyle>
          <a:p>
            <a:pPr lvl="0"/>
            <a:r>
              <a:rPr lang="en-US"/>
              <a:t>Lorem ipsum dolor sit </a:t>
            </a:r>
            <a:r>
              <a:rPr lang="en-US" err="1"/>
              <a:t>amet</a:t>
            </a:r>
            <a:endParaRPr lang="en-US"/>
          </a:p>
        </p:txBody>
      </p:sp>
      <p:pic>
        <p:nvPicPr>
          <p:cNvPr id="19"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894219" y="6463445"/>
            <a:ext cx="838200" cy="308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 name="Text Placeholder 2"/>
          <p:cNvSpPr>
            <a:spLocks noGrp="1"/>
          </p:cNvSpPr>
          <p:nvPr>
            <p:ph type="body" sz="quarter" idx="25"/>
          </p:nvPr>
        </p:nvSpPr>
        <p:spPr>
          <a:xfrm>
            <a:off x="482600" y="29028"/>
            <a:ext cx="6604000" cy="228600"/>
          </a:xfrm>
          <a:prstGeom prst="rect">
            <a:avLst/>
          </a:prstGeom>
        </p:spPr>
        <p:txBody>
          <a:bodyPr lIns="0"/>
          <a:lstStyle>
            <a:lvl1pPr>
              <a:defRPr sz="1000">
                <a:solidFill>
                  <a:schemeClr val="tx1"/>
                </a:solidFill>
              </a:defRPr>
            </a:lvl1pPr>
          </a:lstStyle>
          <a:p>
            <a:pPr lvl="0"/>
            <a:r>
              <a:rPr lang="en-US"/>
              <a:t>Edit Master text styles</a:t>
            </a:r>
          </a:p>
        </p:txBody>
      </p:sp>
    </p:spTree>
    <p:extLst>
      <p:ext uri="{BB962C8B-B14F-4D97-AF65-F5344CB8AC3E}">
        <p14:creationId xmlns:p14="http://schemas.microsoft.com/office/powerpoint/2010/main" val="2570585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genda Slide Option 3">
    <p:spTree>
      <p:nvGrpSpPr>
        <p:cNvPr id="1" name=""/>
        <p:cNvGrpSpPr/>
        <p:nvPr/>
      </p:nvGrpSpPr>
      <p:grpSpPr>
        <a:xfrm>
          <a:off x="0" y="0"/>
          <a:ext cx="0" cy="0"/>
          <a:chOff x="0" y="0"/>
          <a:chExt cx="0" cy="0"/>
        </a:xfrm>
      </p:grpSpPr>
      <p:pic>
        <p:nvPicPr>
          <p:cNvPr id="23" name="Picture 2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5" y="0"/>
            <a:ext cx="12188950" cy="6857999"/>
          </a:xfrm>
          <a:prstGeom prst="rect">
            <a:avLst/>
          </a:prstGeom>
        </p:spPr>
      </p:pic>
      <p:sp>
        <p:nvSpPr>
          <p:cNvPr id="29" name="Text Placeholder 28"/>
          <p:cNvSpPr>
            <a:spLocks noGrp="1"/>
          </p:cNvSpPr>
          <p:nvPr>
            <p:ph type="body" sz="quarter" idx="10" hasCustomPrompt="1"/>
          </p:nvPr>
        </p:nvSpPr>
        <p:spPr>
          <a:xfrm>
            <a:off x="464594" y="468090"/>
            <a:ext cx="9747504" cy="609600"/>
          </a:xfrm>
          <a:prstGeom prst="rect">
            <a:avLst/>
          </a:prstGeom>
        </p:spPr>
        <p:txBody>
          <a:bodyPr lIns="0" rIns="0"/>
          <a:lstStyle>
            <a:lvl1pPr>
              <a:defRPr sz="3200">
                <a:solidFill>
                  <a:schemeClr val="tx1"/>
                </a:solidFill>
              </a:defRPr>
            </a:lvl1pPr>
          </a:lstStyle>
          <a:p>
            <a:pPr lvl="0"/>
            <a:r>
              <a:rPr lang="en-US"/>
              <a:t>Agenda opt 3</a:t>
            </a:r>
            <a:endParaRPr lang="en-IN"/>
          </a:p>
        </p:txBody>
      </p:sp>
      <p:sp>
        <p:nvSpPr>
          <p:cNvPr id="32" name="Text Placeholder 31"/>
          <p:cNvSpPr>
            <a:spLocks noGrp="1"/>
          </p:cNvSpPr>
          <p:nvPr>
            <p:ph type="body" sz="quarter" idx="11" hasCustomPrompt="1"/>
          </p:nvPr>
        </p:nvSpPr>
        <p:spPr>
          <a:xfrm>
            <a:off x="464594" y="1828800"/>
            <a:ext cx="9747504" cy="3429000"/>
          </a:xfrm>
          <a:prstGeom prst="rect">
            <a:avLst/>
          </a:prstGeom>
        </p:spPr>
        <p:txBody>
          <a:bodyPr lIns="0" rIns="0"/>
          <a:lstStyle>
            <a:lvl1pPr>
              <a:defRPr sz="2000">
                <a:solidFill>
                  <a:schemeClr val="tx1"/>
                </a:solidFill>
              </a:defRPr>
            </a:lvl1pPr>
            <a:lvl2pPr>
              <a:defRPr sz="1800">
                <a:solidFill>
                  <a:srgbClr val="073262"/>
                </a:solidFill>
              </a:defRPr>
            </a:lvl2pPr>
            <a:lvl3pPr>
              <a:defRPr sz="1600">
                <a:solidFill>
                  <a:schemeClr val="tx1"/>
                </a:solidFill>
              </a:defRPr>
            </a:lvl3pPr>
            <a:lvl4pPr>
              <a:defRPr sz="2000">
                <a:solidFill>
                  <a:schemeClr val="tx2"/>
                </a:solidFill>
              </a:defRPr>
            </a:lvl4pPr>
            <a:lvl5pPr>
              <a:defRPr sz="2000">
                <a:solidFill>
                  <a:schemeClr val="tx2"/>
                </a:solidFill>
              </a:defRPr>
            </a:lvl5pPr>
          </a:lstStyle>
          <a:p>
            <a:pPr lvl="0"/>
            <a:r>
              <a:rPr lang="en-US"/>
              <a:t>Lorem ipsum dolor sit </a:t>
            </a:r>
            <a:r>
              <a:rPr lang="en-US" err="1"/>
              <a:t>amet</a:t>
            </a:r>
            <a:r>
              <a:rPr lang="en-US"/>
              <a:t>					1</a:t>
            </a:r>
          </a:p>
          <a:p>
            <a:pPr lvl="2"/>
            <a:endParaRPr lang="en-US"/>
          </a:p>
        </p:txBody>
      </p:sp>
      <p:sp>
        <p:nvSpPr>
          <p:cNvPr id="41" name="Slide Number Placeholder 5"/>
          <p:cNvSpPr txBox="1">
            <a:spLocks/>
          </p:cNvSpPr>
          <p:nvPr userDrawn="1"/>
        </p:nvSpPr>
        <p:spPr>
          <a:xfrm>
            <a:off x="464594" y="6546567"/>
            <a:ext cx="682256" cy="215444"/>
          </a:xfrm>
          <a:prstGeom prst="rect">
            <a:avLst/>
          </a:prstGeom>
        </p:spPr>
        <p:txBody>
          <a:bodyPr lIns="0" tIns="0" rIns="0" bIns="0" anchor="ctr">
            <a:noAutofit/>
          </a:bodyPr>
          <a:lstStyle>
            <a:defPPr>
              <a:defRPr lang="en-US"/>
            </a:defPPr>
            <a:lvl1pPr marL="0" algn="l" defTabSz="914400" rtl="0" eaLnBrk="1" latinLnBrk="0" hangingPunct="1">
              <a:defRPr sz="800" kern="1200">
                <a:solidFill>
                  <a:srgbClr val="053061"/>
                </a:solidFill>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285110E-A93C-E24B-BA01-8EFF0EF70079}" type="slidenum">
              <a:rPr lang="en-US" b="1" smtClean="0">
                <a:solidFill>
                  <a:schemeClr val="tx1"/>
                </a:solidFill>
                <a:latin typeface="+mn-lt"/>
              </a:rPr>
              <a:pPr/>
              <a:t>‹#›</a:t>
            </a:fld>
            <a:endParaRPr lang="en-US" b="1">
              <a:solidFill>
                <a:schemeClr val="tx1"/>
              </a:solidFill>
              <a:latin typeface="+mn-lt"/>
            </a:endParaRPr>
          </a:p>
        </p:txBody>
      </p:sp>
      <p:sp>
        <p:nvSpPr>
          <p:cNvPr id="42" name="TextBox 41"/>
          <p:cNvSpPr txBox="1"/>
          <p:nvPr userDrawn="1"/>
        </p:nvSpPr>
        <p:spPr>
          <a:xfrm>
            <a:off x="805722" y="6546567"/>
            <a:ext cx="2361408" cy="215444"/>
          </a:xfrm>
          <a:prstGeom prst="rect">
            <a:avLst/>
          </a:prstGeom>
          <a:noFill/>
        </p:spPr>
        <p:txBody>
          <a:bodyPr wrap="square" lIns="0" tIns="0" rIns="0" bIns="0" rtlCol="0" anchor="ctr">
            <a:noAutofit/>
          </a:bodyPr>
          <a:lstStyle/>
          <a:p>
            <a:r>
              <a:rPr lang="en-US" sz="800">
                <a:solidFill>
                  <a:schemeClr val="tx1"/>
                </a:solidFill>
                <a:latin typeface="+mn-lt"/>
                <a:ea typeface="Georgia" charset="0"/>
                <a:cs typeface="Georgia" charset="0"/>
              </a:rPr>
              <a:t>® 2019 Copyright Genpact. All Rights Reserved.</a:t>
            </a:r>
          </a:p>
        </p:txBody>
      </p:sp>
      <p:pic>
        <p:nvPicPr>
          <p:cNvPr id="8" name="Picture 2">
            <a:extLst>
              <a:ext uri="{FF2B5EF4-FFF2-40B4-BE49-F238E27FC236}">
                <a16:creationId xmlns:a16="http://schemas.microsoft.com/office/drawing/2014/main" id="{34633A08-4C37-4CC3-A2EF-74DBF0150E58}"/>
              </a:ext>
            </a:extLst>
          </p:cNvPr>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10894219" y="6463445"/>
            <a:ext cx="838200" cy="308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Picture 13">
            <a:extLst>
              <a:ext uri="{FF2B5EF4-FFF2-40B4-BE49-F238E27FC236}">
                <a16:creationId xmlns:a16="http://schemas.microsoft.com/office/drawing/2014/main" id="{F333A68F-2D03-4533-8F3C-90C38560B2DC}"/>
              </a:ext>
            </a:extLst>
          </p:cNvPr>
          <p:cNvPicPr>
            <a:picLocks noChangeAspect="1"/>
          </p:cNvPicPr>
          <p:nvPr userDrawn="1"/>
        </p:nvPicPr>
        <p:blipFill>
          <a:blip r:embed="rId4">
            <a:biLevel thresh="25000"/>
            <a:extLst>
              <a:ext uri="{BEBA8EAE-BF5A-486C-A8C5-ECC9F3942E4B}">
                <a14:imgProps xmlns:a14="http://schemas.microsoft.com/office/drawing/2010/main">
                  <a14:imgLayer r:embed="rId5">
                    <a14:imgEffect>
                      <a14:brightnessContrast bright="100000"/>
                    </a14:imgEffect>
                  </a14:imgLayer>
                </a14:imgProps>
              </a:ext>
            </a:extLst>
          </a:blip>
          <a:stretch>
            <a:fillRect/>
          </a:stretch>
        </p:blipFill>
        <p:spPr>
          <a:xfrm>
            <a:off x="9601200" y="6519514"/>
            <a:ext cx="1052092" cy="199322"/>
          </a:xfrm>
          <a:prstGeom prst="rect">
            <a:avLst/>
          </a:prstGeom>
        </p:spPr>
      </p:pic>
    </p:spTree>
    <p:extLst>
      <p:ext uri="{BB962C8B-B14F-4D97-AF65-F5344CB8AC3E}">
        <p14:creationId xmlns:p14="http://schemas.microsoft.com/office/powerpoint/2010/main" val="314592477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4_Thank You slid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0" y="0"/>
            <a:ext cx="12192000" cy="6858000"/>
          </a:xfrm>
          <a:prstGeom prst="rect">
            <a:avLst/>
          </a:prstGeom>
        </p:spPr>
      </p:pic>
      <p:pic>
        <p:nvPicPr>
          <p:cNvPr id="14" name="Picture 13"/>
          <p:cNvPicPr>
            <a:picLocks noChangeAspect="1"/>
          </p:cNvPicPr>
          <p:nvPr userDrawn="1"/>
        </p:nvPicPr>
        <p:blipFill rotWithShape="1">
          <a:blip r:embed="rId3"/>
          <a:srcRect t="26874" b="-1"/>
          <a:stretch/>
        </p:blipFill>
        <p:spPr>
          <a:xfrm>
            <a:off x="0" y="-21771"/>
            <a:ext cx="2190663" cy="2231571"/>
          </a:xfrm>
          <a:prstGeom prst="rect">
            <a:avLst/>
          </a:prstGeom>
        </p:spPr>
      </p:pic>
      <p:pic>
        <p:nvPicPr>
          <p:cNvPr id="15" name="Picture 14"/>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982200" y="5791200"/>
            <a:ext cx="2009965" cy="896566"/>
          </a:xfrm>
          <a:prstGeom prst="rect">
            <a:avLst/>
          </a:prstGeom>
        </p:spPr>
      </p:pic>
      <p:pic>
        <p:nvPicPr>
          <p:cNvPr id="16" name="Picture 15"/>
          <p:cNvPicPr>
            <a:picLocks noChangeAspect="1"/>
          </p:cNvPicPr>
          <p:nvPr userDrawn="1"/>
        </p:nvPicPr>
        <p:blipFill>
          <a:blip r:embed="rId5" cstate="print">
            <a:extLst>
              <a:ext uri="{BEBA8EAE-BF5A-486C-A8C5-ECC9F3942E4B}">
                <a14:imgProps xmlns:a14="http://schemas.microsoft.com/office/drawing/2010/main">
                  <a14:imgLayer r:embed="rId6">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7909560" y="5834693"/>
            <a:ext cx="1534886" cy="636915"/>
          </a:xfrm>
          <a:prstGeom prst="rect">
            <a:avLst/>
          </a:prstGeom>
        </p:spPr>
      </p:pic>
      <p:sp>
        <p:nvSpPr>
          <p:cNvPr id="9" name="Text Placeholder 2"/>
          <p:cNvSpPr>
            <a:spLocks noGrp="1"/>
          </p:cNvSpPr>
          <p:nvPr>
            <p:ph type="body" sz="quarter" idx="10" hasCustomPrompt="1"/>
          </p:nvPr>
        </p:nvSpPr>
        <p:spPr>
          <a:xfrm>
            <a:off x="533400" y="4191000"/>
            <a:ext cx="5588068" cy="1354217"/>
          </a:xfrm>
          <a:prstGeom prst="rect">
            <a:avLst/>
          </a:prstGeom>
        </p:spPr>
        <p:txBody>
          <a:bodyPr wrap="none" lIns="0" tIns="0" rIns="0" bIns="0">
            <a:noAutofit/>
          </a:bodyPr>
          <a:lstStyle>
            <a:lvl1pPr>
              <a:defRPr sz="8800" baseline="0">
                <a:solidFill>
                  <a:schemeClr val="bg1"/>
                </a:solidFill>
              </a:defRPr>
            </a:lvl1pPr>
          </a:lstStyle>
          <a:p>
            <a:pPr lvl="0"/>
            <a:r>
              <a:rPr lang="en-US"/>
              <a:t>Thank you.</a:t>
            </a:r>
            <a:endParaRPr lang="en-IN"/>
          </a:p>
        </p:txBody>
      </p:sp>
      <p:sp>
        <p:nvSpPr>
          <p:cNvPr id="10" name="Text Placeholder 2"/>
          <p:cNvSpPr>
            <a:spLocks noGrp="1"/>
          </p:cNvSpPr>
          <p:nvPr>
            <p:ph type="body" sz="quarter" idx="12" hasCustomPrompt="1"/>
          </p:nvPr>
        </p:nvSpPr>
        <p:spPr>
          <a:xfrm>
            <a:off x="533400" y="6564655"/>
            <a:ext cx="2186496" cy="123111"/>
          </a:xfrm>
          <a:prstGeom prst="rect">
            <a:avLst/>
          </a:prstGeom>
        </p:spPr>
        <p:txBody>
          <a:bodyPr wrap="none" lIns="0" tIns="0" rIns="0" bIns="0">
            <a:noAutofit/>
          </a:bodyPr>
          <a:lstStyle>
            <a:lvl1pPr>
              <a:defRPr sz="800" baseline="0">
                <a:solidFill>
                  <a:schemeClr val="bg1"/>
                </a:solidFill>
                <a:latin typeface="+mn-lt"/>
              </a:defRPr>
            </a:lvl1pPr>
          </a:lstStyle>
          <a:p>
            <a:pPr lvl="0"/>
            <a:r>
              <a:rPr lang="en-IN"/>
              <a:t>® 2019 Copyright Genpact. All Rights Reserved.</a:t>
            </a:r>
          </a:p>
        </p:txBody>
      </p:sp>
    </p:spTree>
    <p:extLst>
      <p:ext uri="{BB962C8B-B14F-4D97-AF65-F5344CB8AC3E}">
        <p14:creationId xmlns:p14="http://schemas.microsoft.com/office/powerpoint/2010/main" val="1472520605"/>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p:cSld name="1_Content and Picture">
    <p:spTree>
      <p:nvGrpSpPr>
        <p:cNvPr id="1" name=""/>
        <p:cNvGrpSpPr/>
        <p:nvPr/>
      </p:nvGrpSpPr>
      <p:grpSpPr>
        <a:xfrm>
          <a:off x="0" y="0"/>
          <a:ext cx="0" cy="0"/>
          <a:chOff x="0" y="0"/>
          <a:chExt cx="0" cy="0"/>
        </a:xfrm>
      </p:grpSpPr>
      <p:sp>
        <p:nvSpPr>
          <p:cNvPr id="14" name="Text Placeholder 22"/>
          <p:cNvSpPr>
            <a:spLocks noGrp="1"/>
          </p:cNvSpPr>
          <p:nvPr>
            <p:ph type="body" sz="quarter" idx="11" hasCustomPrompt="1"/>
          </p:nvPr>
        </p:nvSpPr>
        <p:spPr>
          <a:xfrm>
            <a:off x="460744" y="471715"/>
            <a:ext cx="7235456" cy="533400"/>
          </a:xfrm>
          <a:prstGeom prst="rect">
            <a:avLst/>
          </a:prstGeom>
        </p:spPr>
        <p:txBody>
          <a:bodyPr lIns="0" anchor="ctr"/>
          <a:lstStyle>
            <a:lvl1pPr>
              <a:defRPr sz="3000" baseline="0">
                <a:solidFill>
                  <a:srgbClr val="063161"/>
                </a:solidFill>
                <a:latin typeface="Georgia" panose="02040502050405020303" pitchFamily="18" charset="0"/>
              </a:defRPr>
            </a:lvl1pPr>
          </a:lstStyle>
          <a:p>
            <a:pPr lvl="0"/>
            <a:r>
              <a:rPr lang="en-IN"/>
              <a:t>Content slide title goes here</a:t>
            </a:r>
            <a:endParaRPr lang="en-US"/>
          </a:p>
        </p:txBody>
      </p:sp>
      <p:sp>
        <p:nvSpPr>
          <p:cNvPr id="15" name="Text Placeholder 22"/>
          <p:cNvSpPr>
            <a:spLocks noGrp="1"/>
          </p:cNvSpPr>
          <p:nvPr>
            <p:ph type="body" sz="quarter" idx="12" hasCustomPrompt="1"/>
          </p:nvPr>
        </p:nvSpPr>
        <p:spPr>
          <a:xfrm>
            <a:off x="460744" y="980623"/>
            <a:ext cx="9673856" cy="533400"/>
          </a:xfrm>
          <a:prstGeom prst="rect">
            <a:avLst/>
          </a:prstGeom>
        </p:spPr>
        <p:txBody>
          <a:bodyPr lIns="0" anchor="ctr"/>
          <a:lstStyle>
            <a:lvl1pPr>
              <a:defRPr sz="2200">
                <a:solidFill>
                  <a:srgbClr val="063161"/>
                </a:solidFill>
                <a:latin typeface="Georgia" panose="02040502050405020303" pitchFamily="18" charset="0"/>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endParaRPr lang="en-US"/>
          </a:p>
        </p:txBody>
      </p:sp>
      <p:sp>
        <p:nvSpPr>
          <p:cNvPr id="16" name="Slide Number Placeholder 5"/>
          <p:cNvSpPr txBox="1">
            <a:spLocks/>
          </p:cNvSpPr>
          <p:nvPr/>
        </p:nvSpPr>
        <p:spPr>
          <a:xfrm>
            <a:off x="464594" y="6546567"/>
            <a:ext cx="682256" cy="215444"/>
          </a:xfrm>
          <a:prstGeom prst="rect">
            <a:avLst/>
          </a:prstGeom>
        </p:spPr>
        <p:txBody>
          <a:bodyPr lIns="0" tIns="0" rIns="0" bIns="0" anchor="ctr">
            <a:noAutofit/>
          </a:bodyPr>
          <a:lstStyle>
            <a:defPPr>
              <a:defRPr lang="en-US"/>
            </a:defPPr>
            <a:lvl1pPr marL="0" algn="l" defTabSz="914400" rtl="0" eaLnBrk="1" latinLnBrk="0" hangingPunct="1">
              <a:defRPr sz="800" kern="1200">
                <a:solidFill>
                  <a:srgbClr val="053061"/>
                </a:solidFill>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285110E-A93C-E24B-BA01-8EFF0EF70079}" type="slidenum">
              <a:rPr lang="en-US" b="1" smtClean="0">
                <a:solidFill>
                  <a:schemeClr val="tx1"/>
                </a:solidFill>
                <a:latin typeface="+mn-lt"/>
              </a:rPr>
              <a:pPr/>
              <a:t>‹#›</a:t>
            </a:fld>
            <a:endParaRPr lang="en-US" b="1">
              <a:solidFill>
                <a:schemeClr val="tx1"/>
              </a:solidFill>
              <a:latin typeface="+mn-lt"/>
            </a:endParaRPr>
          </a:p>
        </p:txBody>
      </p:sp>
      <p:sp>
        <p:nvSpPr>
          <p:cNvPr id="17" name="TextBox 16"/>
          <p:cNvSpPr txBox="1"/>
          <p:nvPr/>
        </p:nvSpPr>
        <p:spPr>
          <a:xfrm>
            <a:off x="805722" y="6546567"/>
            <a:ext cx="2361408" cy="215444"/>
          </a:xfrm>
          <a:prstGeom prst="rect">
            <a:avLst/>
          </a:prstGeom>
          <a:noFill/>
        </p:spPr>
        <p:txBody>
          <a:bodyPr wrap="square" lIns="0" tIns="0" rIns="0" bIns="0" rtlCol="0" anchor="ctr">
            <a:noAutofit/>
          </a:bodyPr>
          <a:lstStyle/>
          <a:p>
            <a:r>
              <a:rPr lang="en-US" sz="800">
                <a:solidFill>
                  <a:schemeClr val="tx1"/>
                </a:solidFill>
                <a:latin typeface="+mn-lt"/>
                <a:ea typeface="Georgia" charset="0"/>
                <a:cs typeface="Georgia" charset="0"/>
              </a:rPr>
              <a:t>© 2019 Copyright Genpact. All Rights Reserved.</a:t>
            </a:r>
          </a:p>
        </p:txBody>
      </p:sp>
      <p:pic>
        <p:nvPicPr>
          <p:cNvPr id="7"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894219" y="6463445"/>
            <a:ext cx="838200" cy="308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9580363"/>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p:cSld name="1_Content and table">
    <p:spTree>
      <p:nvGrpSpPr>
        <p:cNvPr id="1" name=""/>
        <p:cNvGrpSpPr/>
        <p:nvPr/>
      </p:nvGrpSpPr>
      <p:grpSpPr>
        <a:xfrm>
          <a:off x="0" y="0"/>
          <a:ext cx="0" cy="0"/>
          <a:chOff x="0" y="0"/>
          <a:chExt cx="0" cy="0"/>
        </a:xfrm>
      </p:grpSpPr>
      <p:sp>
        <p:nvSpPr>
          <p:cNvPr id="3" name="Table Placeholder 2"/>
          <p:cNvSpPr>
            <a:spLocks noGrp="1"/>
          </p:cNvSpPr>
          <p:nvPr>
            <p:ph type="tbl" sz="quarter" idx="13"/>
          </p:nvPr>
        </p:nvSpPr>
        <p:spPr>
          <a:xfrm>
            <a:off x="460744" y="1828800"/>
            <a:ext cx="11272262" cy="3455987"/>
          </a:xfrm>
          <a:prstGeom prst="rect">
            <a:avLst/>
          </a:prstGeom>
        </p:spPr>
        <p:txBody>
          <a:bodyPr anchor="ctr"/>
          <a:lstStyle>
            <a:lvl1pPr>
              <a:defRPr>
                <a:solidFill>
                  <a:schemeClr val="accent3"/>
                </a:solidFill>
              </a:defRPr>
            </a:lvl1pPr>
          </a:lstStyle>
          <a:p>
            <a:r>
              <a:rPr lang="en-US"/>
              <a:t>Click icon to add table</a:t>
            </a:r>
            <a:endParaRPr lang="en-IN"/>
          </a:p>
        </p:txBody>
      </p:sp>
      <p:sp>
        <p:nvSpPr>
          <p:cNvPr id="14" name="Text Placeholder 22"/>
          <p:cNvSpPr>
            <a:spLocks noGrp="1"/>
          </p:cNvSpPr>
          <p:nvPr>
            <p:ph type="body" sz="quarter" idx="11" hasCustomPrompt="1"/>
          </p:nvPr>
        </p:nvSpPr>
        <p:spPr>
          <a:xfrm>
            <a:off x="460744" y="471715"/>
            <a:ext cx="7235456" cy="533400"/>
          </a:xfrm>
          <a:prstGeom prst="rect">
            <a:avLst/>
          </a:prstGeom>
        </p:spPr>
        <p:txBody>
          <a:bodyPr lIns="0" anchor="ctr"/>
          <a:lstStyle>
            <a:lvl1pPr>
              <a:defRPr sz="3000" baseline="0">
                <a:solidFill>
                  <a:srgbClr val="063161"/>
                </a:solidFill>
                <a:latin typeface="Georgia" panose="02040502050405020303" pitchFamily="18" charset="0"/>
              </a:defRPr>
            </a:lvl1pPr>
          </a:lstStyle>
          <a:p>
            <a:pPr lvl="0"/>
            <a:r>
              <a:rPr lang="en-IN"/>
              <a:t>Content slide title goes here</a:t>
            </a:r>
            <a:endParaRPr lang="en-US"/>
          </a:p>
        </p:txBody>
      </p:sp>
      <p:sp>
        <p:nvSpPr>
          <p:cNvPr id="15" name="Text Placeholder 22"/>
          <p:cNvSpPr>
            <a:spLocks noGrp="1"/>
          </p:cNvSpPr>
          <p:nvPr>
            <p:ph type="body" sz="quarter" idx="12" hasCustomPrompt="1"/>
          </p:nvPr>
        </p:nvSpPr>
        <p:spPr>
          <a:xfrm>
            <a:off x="460744" y="980623"/>
            <a:ext cx="9673856" cy="533400"/>
          </a:xfrm>
          <a:prstGeom prst="rect">
            <a:avLst/>
          </a:prstGeom>
        </p:spPr>
        <p:txBody>
          <a:bodyPr lIns="0" anchor="ctr"/>
          <a:lstStyle>
            <a:lvl1pPr>
              <a:defRPr sz="2200">
                <a:solidFill>
                  <a:srgbClr val="063161"/>
                </a:solidFill>
                <a:latin typeface="Georgia" panose="02040502050405020303" pitchFamily="18" charset="0"/>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endParaRPr lang="en-US"/>
          </a:p>
        </p:txBody>
      </p:sp>
      <p:sp>
        <p:nvSpPr>
          <p:cNvPr id="16" name="Slide Number Placeholder 5"/>
          <p:cNvSpPr txBox="1">
            <a:spLocks/>
          </p:cNvSpPr>
          <p:nvPr/>
        </p:nvSpPr>
        <p:spPr>
          <a:xfrm>
            <a:off x="464594" y="6546567"/>
            <a:ext cx="682256" cy="215444"/>
          </a:xfrm>
          <a:prstGeom prst="rect">
            <a:avLst/>
          </a:prstGeom>
        </p:spPr>
        <p:txBody>
          <a:bodyPr lIns="0" tIns="0" rIns="0" bIns="0" anchor="ctr">
            <a:noAutofit/>
          </a:bodyPr>
          <a:lstStyle>
            <a:defPPr>
              <a:defRPr lang="en-US"/>
            </a:defPPr>
            <a:lvl1pPr marL="0" algn="l" defTabSz="914400" rtl="0" eaLnBrk="1" latinLnBrk="0" hangingPunct="1">
              <a:defRPr sz="800" kern="1200">
                <a:solidFill>
                  <a:srgbClr val="053061"/>
                </a:solidFill>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285110E-A93C-E24B-BA01-8EFF0EF70079}" type="slidenum">
              <a:rPr lang="en-US" b="1" smtClean="0">
                <a:solidFill>
                  <a:schemeClr val="tx1"/>
                </a:solidFill>
                <a:latin typeface="+mn-lt"/>
              </a:rPr>
              <a:pPr/>
              <a:t>‹#›</a:t>
            </a:fld>
            <a:endParaRPr lang="en-US" b="1">
              <a:solidFill>
                <a:schemeClr val="tx1"/>
              </a:solidFill>
              <a:latin typeface="+mn-lt"/>
            </a:endParaRPr>
          </a:p>
        </p:txBody>
      </p:sp>
      <p:sp>
        <p:nvSpPr>
          <p:cNvPr id="17" name="TextBox 16"/>
          <p:cNvSpPr txBox="1"/>
          <p:nvPr/>
        </p:nvSpPr>
        <p:spPr>
          <a:xfrm>
            <a:off x="805722" y="6546567"/>
            <a:ext cx="2361408" cy="215444"/>
          </a:xfrm>
          <a:prstGeom prst="rect">
            <a:avLst/>
          </a:prstGeom>
          <a:noFill/>
        </p:spPr>
        <p:txBody>
          <a:bodyPr wrap="square" lIns="0" tIns="0" rIns="0" bIns="0" rtlCol="0" anchor="ctr">
            <a:noAutofit/>
          </a:bodyPr>
          <a:lstStyle/>
          <a:p>
            <a:r>
              <a:rPr lang="en-US" sz="800">
                <a:solidFill>
                  <a:schemeClr val="tx1"/>
                </a:solidFill>
                <a:latin typeface="+mn-lt"/>
                <a:ea typeface="Georgia" charset="0"/>
                <a:cs typeface="Georgia" charset="0"/>
              </a:rPr>
              <a:t>© 2019 Copyright Genpact. All Rights Reserved.</a:t>
            </a:r>
          </a:p>
        </p:txBody>
      </p:sp>
      <p:pic>
        <p:nvPicPr>
          <p:cNvPr id="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894219" y="6463445"/>
            <a:ext cx="838200" cy="308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12529775"/>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p:cSld name="1_Content and chart">
    <p:spTree>
      <p:nvGrpSpPr>
        <p:cNvPr id="1" name=""/>
        <p:cNvGrpSpPr/>
        <p:nvPr/>
      </p:nvGrpSpPr>
      <p:grpSpPr>
        <a:xfrm>
          <a:off x="0" y="0"/>
          <a:ext cx="0" cy="0"/>
          <a:chOff x="0" y="0"/>
          <a:chExt cx="0" cy="0"/>
        </a:xfrm>
      </p:grpSpPr>
      <p:sp>
        <p:nvSpPr>
          <p:cNvPr id="9" name="Text Placeholder 22"/>
          <p:cNvSpPr>
            <a:spLocks noGrp="1"/>
          </p:cNvSpPr>
          <p:nvPr>
            <p:ph type="body" sz="quarter" idx="11" hasCustomPrompt="1"/>
          </p:nvPr>
        </p:nvSpPr>
        <p:spPr>
          <a:xfrm>
            <a:off x="460744" y="465346"/>
            <a:ext cx="5482856" cy="533400"/>
          </a:xfrm>
          <a:prstGeom prst="rect">
            <a:avLst/>
          </a:prstGeom>
        </p:spPr>
        <p:txBody>
          <a:bodyPr lIns="0"/>
          <a:lstStyle>
            <a:lvl1pPr>
              <a:defRPr sz="3000">
                <a:solidFill>
                  <a:srgbClr val="063161"/>
                </a:solidFill>
                <a:latin typeface="Georgia" panose="02040502050405020303" pitchFamily="18" charset="0"/>
              </a:defRPr>
            </a:lvl1pPr>
          </a:lstStyle>
          <a:p>
            <a:pPr lvl="0"/>
            <a:r>
              <a:rPr lang="en-IN"/>
              <a:t>Content slide title goes here</a:t>
            </a:r>
            <a:endParaRPr lang="en-US"/>
          </a:p>
        </p:txBody>
      </p:sp>
      <p:sp>
        <p:nvSpPr>
          <p:cNvPr id="10" name="Text Placeholder 22"/>
          <p:cNvSpPr>
            <a:spLocks noGrp="1"/>
          </p:cNvSpPr>
          <p:nvPr>
            <p:ph type="body" sz="quarter" idx="12" hasCustomPrompt="1"/>
          </p:nvPr>
        </p:nvSpPr>
        <p:spPr>
          <a:xfrm>
            <a:off x="460744" y="1031404"/>
            <a:ext cx="7540256" cy="533400"/>
          </a:xfrm>
          <a:prstGeom prst="rect">
            <a:avLst/>
          </a:prstGeom>
        </p:spPr>
        <p:txBody>
          <a:bodyPr lIns="0"/>
          <a:lstStyle>
            <a:lvl1pPr>
              <a:defRPr sz="2200">
                <a:solidFill>
                  <a:srgbClr val="063161"/>
                </a:solidFill>
                <a:latin typeface="Georgia" panose="02040502050405020303" pitchFamily="18" charset="0"/>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endParaRPr lang="en-US"/>
          </a:p>
        </p:txBody>
      </p:sp>
      <p:sp>
        <p:nvSpPr>
          <p:cNvPr id="25" name="Text Placeholder 22"/>
          <p:cNvSpPr>
            <a:spLocks noGrp="1"/>
          </p:cNvSpPr>
          <p:nvPr>
            <p:ph type="body" sz="quarter" idx="13" hasCustomPrompt="1"/>
          </p:nvPr>
        </p:nvSpPr>
        <p:spPr>
          <a:xfrm>
            <a:off x="457200" y="1822752"/>
            <a:ext cx="6404344" cy="3429000"/>
          </a:xfrm>
          <a:prstGeom prst="rect">
            <a:avLst/>
          </a:prstGeom>
        </p:spPr>
        <p:txBody>
          <a:bodyPr lIns="0"/>
          <a:lstStyle>
            <a:lvl1pPr marL="0" indent="0">
              <a:buClr>
                <a:srgbClr val="FF545F"/>
              </a:buClr>
              <a:buFont typeface="Arial" panose="020B0604020202020204" pitchFamily="34" charset="0"/>
              <a:buNone/>
              <a:defRPr sz="1600">
                <a:solidFill>
                  <a:srgbClr val="063161"/>
                </a:solidFill>
                <a:latin typeface="Georgia" panose="02040502050405020303" pitchFamily="18" charset="0"/>
              </a:defRPr>
            </a:lvl1pPr>
            <a:lvl2pPr>
              <a:defRPr sz="1400">
                <a:solidFill>
                  <a:srgbClr val="073262"/>
                </a:solidFill>
              </a:defRPr>
            </a:lvl2pPr>
            <a:lvl3pPr>
              <a:defRPr sz="1200">
                <a:solidFill>
                  <a:srgbClr val="073262"/>
                </a:solidFill>
              </a:defRPr>
            </a:lvl3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a:t>
            </a:r>
            <a:r>
              <a:rPr lang="en-US" err="1"/>
              <a:t>dolore</a:t>
            </a:r>
            <a:r>
              <a:rPr lang="en-US"/>
              <a:t>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a:t>
            </a:r>
            <a:r>
              <a:rPr lang="en-US" err="1"/>
              <a:t>Sed</a:t>
            </a:r>
            <a:r>
              <a:rPr lang="en-US"/>
              <a:t> </a:t>
            </a:r>
            <a:r>
              <a:rPr lang="en-US" err="1"/>
              <a:t>ut</a:t>
            </a:r>
            <a:r>
              <a:rPr lang="en-US"/>
              <a:t> </a:t>
            </a:r>
            <a:r>
              <a:rPr lang="en-US" err="1"/>
              <a:t>perspiciatis</a:t>
            </a:r>
            <a:r>
              <a:rPr lang="en-US"/>
              <a:t> </a:t>
            </a:r>
            <a:r>
              <a:rPr lang="en-US" err="1"/>
              <a:t>unde</a:t>
            </a:r>
            <a:r>
              <a:rPr lang="en-US"/>
              <a:t> </a:t>
            </a:r>
            <a:r>
              <a:rPr lang="en-US" err="1"/>
              <a:t>omnis</a:t>
            </a:r>
            <a:r>
              <a:rPr lang="en-US"/>
              <a:t> </a:t>
            </a:r>
            <a:r>
              <a:rPr lang="en-US" err="1"/>
              <a:t>iste</a:t>
            </a:r>
            <a:r>
              <a:rPr lang="en-US"/>
              <a:t> </a:t>
            </a:r>
            <a:r>
              <a:rPr lang="en-US" err="1"/>
              <a:t>natus</a:t>
            </a:r>
            <a:r>
              <a:rPr lang="en-US"/>
              <a:t> error sit </a:t>
            </a:r>
            <a:r>
              <a:rPr lang="en-US" err="1"/>
              <a:t>voluptatem</a:t>
            </a:r>
            <a:r>
              <a:rPr lang="en-US"/>
              <a:t> </a:t>
            </a:r>
            <a:r>
              <a:rPr lang="en-US" err="1"/>
              <a:t>accusantium</a:t>
            </a:r>
            <a:r>
              <a:rPr lang="en-US"/>
              <a:t> </a:t>
            </a:r>
            <a:r>
              <a:rPr lang="en-US" err="1"/>
              <a:t>doloremque</a:t>
            </a:r>
            <a:r>
              <a:rPr lang="en-US"/>
              <a:t> </a:t>
            </a:r>
            <a:r>
              <a:rPr lang="en-US" err="1"/>
              <a:t>laudantium</a:t>
            </a:r>
            <a:r>
              <a:rPr lang="en-US"/>
              <a:t>, </a:t>
            </a:r>
            <a:r>
              <a:rPr lang="en-US" err="1"/>
              <a:t>totam</a:t>
            </a:r>
            <a:r>
              <a:rPr lang="en-US"/>
              <a:t> rem </a:t>
            </a:r>
            <a:r>
              <a:rPr lang="en-US" err="1"/>
              <a:t>aperiam</a:t>
            </a:r>
            <a:r>
              <a:rPr lang="en-US"/>
              <a:t>, </a:t>
            </a:r>
            <a:r>
              <a:rPr lang="en-US" err="1"/>
              <a:t>eaque</a:t>
            </a:r>
            <a:r>
              <a:rPr lang="en-US"/>
              <a:t> </a:t>
            </a:r>
            <a:r>
              <a:rPr lang="en-US" err="1"/>
              <a:t>ipsa</a:t>
            </a:r>
            <a:r>
              <a:rPr lang="en-US"/>
              <a:t> quae ab </a:t>
            </a:r>
            <a:r>
              <a:rPr lang="en-US" err="1"/>
              <a:t>illo</a:t>
            </a:r>
            <a:r>
              <a:rPr lang="en-US"/>
              <a:t> </a:t>
            </a:r>
            <a:r>
              <a:rPr lang="en-US" err="1"/>
              <a:t>inventore</a:t>
            </a:r>
            <a:r>
              <a:rPr lang="en-US"/>
              <a:t> </a:t>
            </a:r>
            <a:r>
              <a:rPr lang="en-US" err="1"/>
              <a:t>veritatis</a:t>
            </a:r>
            <a:r>
              <a:rPr lang="en-US"/>
              <a:t> et quasi </a:t>
            </a:r>
            <a:r>
              <a:rPr lang="en-US" err="1"/>
              <a:t>architecto</a:t>
            </a:r>
            <a:r>
              <a:rPr lang="en-US"/>
              <a:t> </a:t>
            </a:r>
            <a:r>
              <a:rPr lang="en-US" err="1"/>
              <a:t>beatae</a:t>
            </a:r>
            <a:r>
              <a:rPr lang="en-US"/>
              <a:t> vitae dicta </a:t>
            </a:r>
            <a:r>
              <a:rPr lang="en-US" err="1"/>
              <a:t>sunt</a:t>
            </a:r>
            <a:r>
              <a:rPr lang="en-US"/>
              <a:t> </a:t>
            </a:r>
            <a:r>
              <a:rPr lang="en-US" err="1"/>
              <a:t>explicabo</a:t>
            </a:r>
            <a:r>
              <a:rPr lang="en-US"/>
              <a:t>.</a:t>
            </a:r>
          </a:p>
        </p:txBody>
      </p:sp>
      <p:sp>
        <p:nvSpPr>
          <p:cNvPr id="36" name="Text Placeholder 22"/>
          <p:cNvSpPr>
            <a:spLocks noGrp="1"/>
          </p:cNvSpPr>
          <p:nvPr>
            <p:ph type="body" sz="quarter" idx="14" hasCustomPrompt="1"/>
          </p:nvPr>
        </p:nvSpPr>
        <p:spPr>
          <a:xfrm>
            <a:off x="7391400" y="4635802"/>
            <a:ext cx="4343400" cy="533400"/>
          </a:xfrm>
          <a:prstGeom prst="rect">
            <a:avLst/>
          </a:prstGeom>
        </p:spPr>
        <p:txBody>
          <a:bodyPr/>
          <a:lstStyle>
            <a:lvl1pPr marL="0" indent="0" algn="ctr">
              <a:buClr>
                <a:srgbClr val="FF545F"/>
              </a:buClr>
              <a:buFont typeface="Arial" panose="020B0604020202020204" pitchFamily="34" charset="0"/>
              <a:buNone/>
              <a:defRPr sz="1050">
                <a:solidFill>
                  <a:srgbClr val="063161"/>
                </a:solidFill>
                <a:latin typeface="Georgia" panose="02040502050405020303" pitchFamily="18" charset="0"/>
              </a:defRPr>
            </a:lvl1pPr>
          </a:lstStyle>
          <a:p>
            <a:pPr lvl="0"/>
            <a:r>
              <a:rPr lang="en-US"/>
              <a:t>Chart 1: Lorem ipsum dolor sit </a:t>
            </a:r>
            <a:r>
              <a:rPr lang="en-US" err="1"/>
              <a:t>amet</a:t>
            </a:r>
            <a:r>
              <a:rPr lang="en-US"/>
              <a:t>, </a:t>
            </a:r>
            <a:r>
              <a:rPr lang="en-US" err="1"/>
              <a:t>consectetur</a:t>
            </a:r>
            <a:r>
              <a:rPr lang="en-US"/>
              <a:t> </a:t>
            </a:r>
            <a:r>
              <a:rPr lang="en-US" err="1"/>
              <a:t>adipisicing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endParaRPr lang="en-US"/>
          </a:p>
        </p:txBody>
      </p:sp>
      <p:sp>
        <p:nvSpPr>
          <p:cNvPr id="38" name="Chart Placeholder 37"/>
          <p:cNvSpPr>
            <a:spLocks noGrp="1"/>
          </p:cNvSpPr>
          <p:nvPr>
            <p:ph type="chart" sz="quarter" idx="15"/>
          </p:nvPr>
        </p:nvSpPr>
        <p:spPr>
          <a:xfrm>
            <a:off x="7391400" y="1822752"/>
            <a:ext cx="4343400" cy="2691908"/>
          </a:xfrm>
          <a:prstGeom prst="rect">
            <a:avLst/>
          </a:prstGeom>
        </p:spPr>
        <p:txBody>
          <a:bodyPr/>
          <a:lstStyle>
            <a:lvl1pPr>
              <a:defRPr lang="en-IN" sz="1800" dirty="0">
                <a:solidFill>
                  <a:srgbClr val="063161"/>
                </a:solidFill>
                <a:latin typeface="Georgia" panose="02040502050405020303" pitchFamily="18" charset="0"/>
                <a:ea typeface="+mn-ea"/>
                <a:cs typeface="+mn-cs"/>
              </a:defRPr>
            </a:lvl1pPr>
          </a:lstStyle>
          <a:p>
            <a:r>
              <a:rPr lang="en-US"/>
              <a:t>Click icon to add chart</a:t>
            </a:r>
            <a:endParaRPr lang="en-IN"/>
          </a:p>
        </p:txBody>
      </p:sp>
      <p:sp>
        <p:nvSpPr>
          <p:cNvPr id="22" name="Slide Number Placeholder 5"/>
          <p:cNvSpPr txBox="1">
            <a:spLocks/>
          </p:cNvSpPr>
          <p:nvPr/>
        </p:nvSpPr>
        <p:spPr>
          <a:xfrm>
            <a:off x="464594" y="6546567"/>
            <a:ext cx="682256" cy="215444"/>
          </a:xfrm>
          <a:prstGeom prst="rect">
            <a:avLst/>
          </a:prstGeom>
        </p:spPr>
        <p:txBody>
          <a:bodyPr lIns="0" tIns="0" rIns="0" bIns="0" anchor="ctr">
            <a:noAutofit/>
          </a:bodyPr>
          <a:lstStyle>
            <a:defPPr>
              <a:defRPr lang="en-US"/>
            </a:defPPr>
            <a:lvl1pPr marL="0" algn="l" defTabSz="914400" rtl="0" eaLnBrk="1" latinLnBrk="0" hangingPunct="1">
              <a:defRPr sz="800" kern="1200">
                <a:solidFill>
                  <a:srgbClr val="053061"/>
                </a:solidFill>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285110E-A93C-E24B-BA01-8EFF0EF70079}" type="slidenum">
              <a:rPr lang="en-US" b="1" smtClean="0">
                <a:solidFill>
                  <a:schemeClr val="tx1"/>
                </a:solidFill>
                <a:latin typeface="+mn-lt"/>
              </a:rPr>
              <a:pPr/>
              <a:t>‹#›</a:t>
            </a:fld>
            <a:endParaRPr lang="en-US" b="1">
              <a:solidFill>
                <a:schemeClr val="tx1"/>
              </a:solidFill>
              <a:latin typeface="+mn-lt"/>
            </a:endParaRPr>
          </a:p>
        </p:txBody>
      </p:sp>
      <p:sp>
        <p:nvSpPr>
          <p:cNvPr id="23" name="TextBox 22"/>
          <p:cNvSpPr txBox="1"/>
          <p:nvPr/>
        </p:nvSpPr>
        <p:spPr>
          <a:xfrm>
            <a:off x="805722" y="6546567"/>
            <a:ext cx="2361408" cy="215444"/>
          </a:xfrm>
          <a:prstGeom prst="rect">
            <a:avLst/>
          </a:prstGeom>
          <a:noFill/>
        </p:spPr>
        <p:txBody>
          <a:bodyPr wrap="square" lIns="0" tIns="0" rIns="0" bIns="0" rtlCol="0" anchor="ctr">
            <a:noAutofit/>
          </a:bodyPr>
          <a:lstStyle/>
          <a:p>
            <a:r>
              <a:rPr lang="en-US" sz="800">
                <a:solidFill>
                  <a:schemeClr val="tx1"/>
                </a:solidFill>
                <a:latin typeface="+mn-lt"/>
                <a:ea typeface="Georgia" charset="0"/>
                <a:cs typeface="Georgia" charset="0"/>
              </a:rPr>
              <a:t>© 2019 Copyright Genpact. All Rights Reserved.</a:t>
            </a:r>
          </a:p>
        </p:txBody>
      </p:sp>
      <p:pic>
        <p:nvPicPr>
          <p:cNvPr id="11"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894219" y="6463445"/>
            <a:ext cx="838200" cy="308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36490503"/>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p:cSld name="1_Picture and content">
    <p:spTree>
      <p:nvGrpSpPr>
        <p:cNvPr id="1" name=""/>
        <p:cNvGrpSpPr/>
        <p:nvPr/>
      </p:nvGrpSpPr>
      <p:grpSpPr>
        <a:xfrm>
          <a:off x="0" y="0"/>
          <a:ext cx="0" cy="0"/>
          <a:chOff x="0" y="0"/>
          <a:chExt cx="0" cy="0"/>
        </a:xfrm>
      </p:grpSpPr>
      <p:sp>
        <p:nvSpPr>
          <p:cNvPr id="9" name="Text Placeholder 22"/>
          <p:cNvSpPr>
            <a:spLocks noGrp="1"/>
          </p:cNvSpPr>
          <p:nvPr>
            <p:ph type="body" sz="quarter" idx="11" hasCustomPrompt="1"/>
          </p:nvPr>
        </p:nvSpPr>
        <p:spPr>
          <a:xfrm>
            <a:off x="457200" y="460357"/>
            <a:ext cx="5638800" cy="533400"/>
          </a:xfrm>
          <a:prstGeom prst="rect">
            <a:avLst/>
          </a:prstGeom>
        </p:spPr>
        <p:txBody>
          <a:bodyPr lIns="0"/>
          <a:lstStyle>
            <a:lvl1pPr>
              <a:defRPr sz="3000">
                <a:solidFill>
                  <a:srgbClr val="063161"/>
                </a:solidFill>
                <a:latin typeface="Georgia" panose="02040502050405020303" pitchFamily="18" charset="0"/>
              </a:defRPr>
            </a:lvl1pPr>
          </a:lstStyle>
          <a:p>
            <a:pPr lvl="0"/>
            <a:r>
              <a:rPr lang="en-IN"/>
              <a:t>Content slide title goes here</a:t>
            </a:r>
            <a:endParaRPr lang="en-US"/>
          </a:p>
        </p:txBody>
      </p:sp>
      <p:sp>
        <p:nvSpPr>
          <p:cNvPr id="10" name="Text Placeholder 22"/>
          <p:cNvSpPr>
            <a:spLocks noGrp="1"/>
          </p:cNvSpPr>
          <p:nvPr>
            <p:ph type="body" sz="quarter" idx="12" hasCustomPrompt="1"/>
          </p:nvPr>
        </p:nvSpPr>
        <p:spPr>
          <a:xfrm>
            <a:off x="457200" y="1031857"/>
            <a:ext cx="8077200" cy="533400"/>
          </a:xfrm>
          <a:prstGeom prst="rect">
            <a:avLst/>
          </a:prstGeom>
        </p:spPr>
        <p:txBody>
          <a:bodyPr lIns="0"/>
          <a:lstStyle>
            <a:lvl1pPr>
              <a:defRPr sz="2200">
                <a:solidFill>
                  <a:srgbClr val="063161"/>
                </a:solidFill>
                <a:latin typeface="Georgia" panose="02040502050405020303" pitchFamily="18" charset="0"/>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endParaRPr lang="en-US"/>
          </a:p>
        </p:txBody>
      </p:sp>
      <p:sp>
        <p:nvSpPr>
          <p:cNvPr id="25" name="Text Placeholder 22"/>
          <p:cNvSpPr>
            <a:spLocks noGrp="1"/>
          </p:cNvSpPr>
          <p:nvPr>
            <p:ph type="body" sz="quarter" idx="13" hasCustomPrompt="1"/>
          </p:nvPr>
        </p:nvSpPr>
        <p:spPr>
          <a:xfrm>
            <a:off x="6629400" y="1831957"/>
            <a:ext cx="5105400" cy="533400"/>
          </a:xfrm>
          <a:prstGeom prst="rect">
            <a:avLst/>
          </a:prstGeom>
        </p:spPr>
        <p:txBody>
          <a:bodyPr lIns="0"/>
          <a:lstStyle>
            <a:lvl1pPr marL="0" indent="0">
              <a:buClr>
                <a:srgbClr val="FF545F"/>
              </a:buClr>
              <a:buFont typeface="Arial" panose="020B0604020202020204" pitchFamily="34" charset="0"/>
              <a:buNone/>
              <a:defRPr sz="2000">
                <a:solidFill>
                  <a:schemeClr val="accent1"/>
                </a:solidFill>
                <a:latin typeface="Georgia" panose="02040502050405020303" pitchFamily="18" charset="0"/>
              </a:defRPr>
            </a:lvl1pPr>
          </a:lstStyle>
          <a:p>
            <a:pPr lvl="0"/>
            <a:r>
              <a:rPr lang="en-US"/>
              <a:t>Lorem ipsum dolor sit </a:t>
            </a:r>
            <a:r>
              <a:rPr lang="en-US" err="1"/>
              <a:t>amet</a:t>
            </a:r>
            <a:r>
              <a:rPr lang="en-US"/>
              <a:t>, </a:t>
            </a:r>
            <a:r>
              <a:rPr lang="en-US" err="1"/>
              <a:t>consectetur</a:t>
            </a:r>
            <a:endParaRPr lang="en-US"/>
          </a:p>
        </p:txBody>
      </p:sp>
      <p:sp>
        <p:nvSpPr>
          <p:cNvPr id="3" name="Picture Placeholder 2"/>
          <p:cNvSpPr>
            <a:spLocks noGrp="1"/>
          </p:cNvSpPr>
          <p:nvPr>
            <p:ph type="pic" sz="quarter" idx="14"/>
          </p:nvPr>
        </p:nvSpPr>
        <p:spPr>
          <a:xfrm>
            <a:off x="457200" y="1846471"/>
            <a:ext cx="6019800" cy="3962400"/>
          </a:xfrm>
          <a:prstGeom prst="rect">
            <a:avLst/>
          </a:prstGeom>
        </p:spPr>
        <p:txBody>
          <a:bodyPr/>
          <a:lstStyle>
            <a:lvl1pPr>
              <a:defRPr>
                <a:solidFill>
                  <a:schemeClr val="accent3"/>
                </a:solidFill>
              </a:defRPr>
            </a:lvl1pPr>
          </a:lstStyle>
          <a:p>
            <a:r>
              <a:rPr lang="en-US"/>
              <a:t>Click icon to add picture</a:t>
            </a:r>
            <a:endParaRPr lang="en-IN"/>
          </a:p>
        </p:txBody>
      </p:sp>
      <p:sp>
        <p:nvSpPr>
          <p:cNvPr id="22" name="Text Placeholder 22"/>
          <p:cNvSpPr>
            <a:spLocks noGrp="1"/>
          </p:cNvSpPr>
          <p:nvPr>
            <p:ph type="body" sz="quarter" idx="15" hasCustomPrompt="1"/>
          </p:nvPr>
        </p:nvSpPr>
        <p:spPr>
          <a:xfrm>
            <a:off x="6629400" y="2365357"/>
            <a:ext cx="5105400" cy="3429000"/>
          </a:xfrm>
          <a:prstGeom prst="rect">
            <a:avLst/>
          </a:prstGeom>
        </p:spPr>
        <p:txBody>
          <a:bodyPr lIns="0"/>
          <a:lstStyle>
            <a:lvl1pPr marL="0" indent="0">
              <a:buClr>
                <a:srgbClr val="FF545F"/>
              </a:buClr>
              <a:buFont typeface="Arial" panose="020B0604020202020204" pitchFamily="34" charset="0"/>
              <a:buNone/>
              <a:defRPr sz="1600">
                <a:solidFill>
                  <a:schemeClr val="tx1"/>
                </a:solidFill>
                <a:latin typeface="Georgia" panose="02040502050405020303" pitchFamily="18" charset="0"/>
              </a:defRPr>
            </a:lvl1pPr>
            <a:lvl2pPr>
              <a:defRPr sz="1400">
                <a:solidFill>
                  <a:srgbClr val="073262"/>
                </a:solidFill>
              </a:defRPr>
            </a:lvl2pPr>
            <a:lvl3pPr>
              <a:defRPr sz="1200">
                <a:solidFill>
                  <a:srgbClr val="073262"/>
                </a:solidFill>
              </a:defRPr>
            </a:lvl3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a:t>
            </a:r>
            <a:r>
              <a:rPr lang="en-US" err="1"/>
              <a:t>dolore</a:t>
            </a:r>
            <a:r>
              <a:rPr lang="en-US"/>
              <a:t>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a:t>
            </a:r>
            <a:r>
              <a:rPr lang="en-US" err="1"/>
              <a:t>Sed</a:t>
            </a:r>
            <a:r>
              <a:rPr lang="en-US"/>
              <a:t> </a:t>
            </a:r>
            <a:r>
              <a:rPr lang="en-US" err="1"/>
              <a:t>ut</a:t>
            </a:r>
            <a:r>
              <a:rPr lang="en-US"/>
              <a:t> </a:t>
            </a:r>
            <a:r>
              <a:rPr lang="en-US" err="1"/>
              <a:t>perspiciatis</a:t>
            </a:r>
            <a:r>
              <a:rPr lang="en-US"/>
              <a:t> </a:t>
            </a:r>
            <a:r>
              <a:rPr lang="en-US" err="1"/>
              <a:t>unde</a:t>
            </a:r>
            <a:r>
              <a:rPr lang="en-US"/>
              <a:t> </a:t>
            </a:r>
            <a:r>
              <a:rPr lang="en-US" err="1"/>
              <a:t>omnis</a:t>
            </a:r>
            <a:r>
              <a:rPr lang="en-US"/>
              <a:t> </a:t>
            </a:r>
            <a:r>
              <a:rPr lang="en-US" err="1"/>
              <a:t>iste</a:t>
            </a:r>
            <a:r>
              <a:rPr lang="en-US"/>
              <a:t> </a:t>
            </a:r>
            <a:r>
              <a:rPr lang="en-US" err="1"/>
              <a:t>natus</a:t>
            </a:r>
            <a:r>
              <a:rPr lang="en-US"/>
              <a:t> error sit </a:t>
            </a:r>
            <a:r>
              <a:rPr lang="en-US" err="1"/>
              <a:t>voluptatem</a:t>
            </a:r>
            <a:r>
              <a:rPr lang="en-US"/>
              <a:t> </a:t>
            </a:r>
            <a:r>
              <a:rPr lang="en-US" err="1"/>
              <a:t>accusantium</a:t>
            </a:r>
            <a:r>
              <a:rPr lang="en-US"/>
              <a:t> </a:t>
            </a:r>
            <a:r>
              <a:rPr lang="en-US" err="1"/>
              <a:t>doloremque</a:t>
            </a:r>
            <a:r>
              <a:rPr lang="en-US"/>
              <a:t> </a:t>
            </a:r>
            <a:r>
              <a:rPr lang="en-US" err="1"/>
              <a:t>laudantium</a:t>
            </a:r>
            <a:r>
              <a:rPr lang="en-US"/>
              <a:t>, </a:t>
            </a:r>
            <a:r>
              <a:rPr lang="en-US" err="1"/>
              <a:t>totam</a:t>
            </a:r>
            <a:r>
              <a:rPr lang="en-US"/>
              <a:t> rem </a:t>
            </a:r>
            <a:r>
              <a:rPr lang="en-US" err="1"/>
              <a:t>aperiam</a:t>
            </a:r>
            <a:r>
              <a:rPr lang="en-US"/>
              <a:t>, </a:t>
            </a:r>
            <a:r>
              <a:rPr lang="en-US" err="1"/>
              <a:t>eaque</a:t>
            </a:r>
            <a:r>
              <a:rPr lang="en-US"/>
              <a:t> </a:t>
            </a:r>
            <a:r>
              <a:rPr lang="en-US" err="1"/>
              <a:t>ipsa</a:t>
            </a:r>
            <a:r>
              <a:rPr lang="en-US"/>
              <a:t> quae ab </a:t>
            </a:r>
            <a:r>
              <a:rPr lang="en-US" err="1"/>
              <a:t>illo</a:t>
            </a:r>
            <a:r>
              <a:rPr lang="en-US"/>
              <a:t> </a:t>
            </a:r>
            <a:r>
              <a:rPr lang="en-US" err="1"/>
              <a:t>inventore</a:t>
            </a:r>
            <a:r>
              <a:rPr lang="en-US"/>
              <a:t> </a:t>
            </a:r>
            <a:r>
              <a:rPr lang="en-US" err="1"/>
              <a:t>veritatis</a:t>
            </a:r>
            <a:r>
              <a:rPr lang="en-US"/>
              <a:t> et quasi </a:t>
            </a:r>
            <a:r>
              <a:rPr lang="en-US" err="1"/>
              <a:t>architecto</a:t>
            </a:r>
            <a:r>
              <a:rPr lang="en-US"/>
              <a:t> </a:t>
            </a:r>
            <a:r>
              <a:rPr lang="en-US" err="1"/>
              <a:t>beatae</a:t>
            </a:r>
            <a:r>
              <a:rPr lang="en-US"/>
              <a:t> vitae dicta </a:t>
            </a:r>
            <a:r>
              <a:rPr lang="en-US" err="1"/>
              <a:t>sunt</a:t>
            </a:r>
            <a:r>
              <a:rPr lang="en-US"/>
              <a:t> </a:t>
            </a:r>
            <a:r>
              <a:rPr lang="en-US" err="1"/>
              <a:t>explicabo</a:t>
            </a:r>
            <a:r>
              <a:rPr lang="en-US"/>
              <a:t>.</a:t>
            </a:r>
          </a:p>
        </p:txBody>
      </p:sp>
      <p:sp>
        <p:nvSpPr>
          <p:cNvPr id="23" name="Slide Number Placeholder 5"/>
          <p:cNvSpPr txBox="1">
            <a:spLocks/>
          </p:cNvSpPr>
          <p:nvPr/>
        </p:nvSpPr>
        <p:spPr>
          <a:xfrm>
            <a:off x="464594" y="6546567"/>
            <a:ext cx="682256" cy="215444"/>
          </a:xfrm>
          <a:prstGeom prst="rect">
            <a:avLst/>
          </a:prstGeom>
        </p:spPr>
        <p:txBody>
          <a:bodyPr lIns="0" tIns="0" rIns="0" bIns="0" anchor="ctr">
            <a:noAutofit/>
          </a:bodyPr>
          <a:lstStyle>
            <a:defPPr>
              <a:defRPr lang="en-US"/>
            </a:defPPr>
            <a:lvl1pPr marL="0" algn="l" defTabSz="914400" rtl="0" eaLnBrk="1" latinLnBrk="0" hangingPunct="1">
              <a:defRPr sz="800" kern="1200">
                <a:solidFill>
                  <a:srgbClr val="053061"/>
                </a:solidFill>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285110E-A93C-E24B-BA01-8EFF0EF70079}" type="slidenum">
              <a:rPr lang="en-US" b="1" smtClean="0">
                <a:solidFill>
                  <a:schemeClr val="tx1"/>
                </a:solidFill>
                <a:latin typeface="+mn-lt"/>
              </a:rPr>
              <a:pPr/>
              <a:t>‹#›</a:t>
            </a:fld>
            <a:endParaRPr lang="en-US" b="1">
              <a:solidFill>
                <a:schemeClr val="tx1"/>
              </a:solidFill>
              <a:latin typeface="+mn-lt"/>
            </a:endParaRPr>
          </a:p>
        </p:txBody>
      </p:sp>
      <p:sp>
        <p:nvSpPr>
          <p:cNvPr id="24" name="TextBox 23"/>
          <p:cNvSpPr txBox="1"/>
          <p:nvPr/>
        </p:nvSpPr>
        <p:spPr>
          <a:xfrm>
            <a:off x="805722" y="6546567"/>
            <a:ext cx="2361408" cy="215444"/>
          </a:xfrm>
          <a:prstGeom prst="rect">
            <a:avLst/>
          </a:prstGeom>
          <a:noFill/>
        </p:spPr>
        <p:txBody>
          <a:bodyPr wrap="square" lIns="0" tIns="0" rIns="0" bIns="0" rtlCol="0" anchor="ctr">
            <a:noAutofit/>
          </a:bodyPr>
          <a:lstStyle/>
          <a:p>
            <a:r>
              <a:rPr lang="en-US" sz="800">
                <a:solidFill>
                  <a:schemeClr val="tx1"/>
                </a:solidFill>
                <a:latin typeface="+mn-lt"/>
                <a:ea typeface="Georgia" charset="0"/>
                <a:cs typeface="Georgia" charset="0"/>
              </a:rPr>
              <a:t>© 2019 Copyright Genpact. All Rights Reserved.</a:t>
            </a:r>
          </a:p>
        </p:txBody>
      </p:sp>
      <p:pic>
        <p:nvPicPr>
          <p:cNvPr id="11"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894219" y="6463445"/>
            <a:ext cx="838200" cy="308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36219686"/>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p:cSld name="1_Content and Picture 1">
    <p:spTree>
      <p:nvGrpSpPr>
        <p:cNvPr id="1" name=""/>
        <p:cNvGrpSpPr/>
        <p:nvPr/>
      </p:nvGrpSpPr>
      <p:grpSpPr>
        <a:xfrm>
          <a:off x="0" y="0"/>
          <a:ext cx="0" cy="0"/>
          <a:chOff x="0" y="0"/>
          <a:chExt cx="0" cy="0"/>
        </a:xfrm>
      </p:grpSpPr>
      <p:sp>
        <p:nvSpPr>
          <p:cNvPr id="9" name="Text Placeholder 22"/>
          <p:cNvSpPr>
            <a:spLocks noGrp="1"/>
          </p:cNvSpPr>
          <p:nvPr>
            <p:ph type="body" sz="quarter" idx="11" hasCustomPrompt="1"/>
          </p:nvPr>
        </p:nvSpPr>
        <p:spPr>
          <a:xfrm>
            <a:off x="457200" y="460357"/>
            <a:ext cx="5943600" cy="533400"/>
          </a:xfrm>
          <a:prstGeom prst="rect">
            <a:avLst/>
          </a:prstGeom>
        </p:spPr>
        <p:txBody>
          <a:bodyPr lIns="0"/>
          <a:lstStyle>
            <a:lvl1pPr>
              <a:defRPr sz="3000">
                <a:solidFill>
                  <a:srgbClr val="063161"/>
                </a:solidFill>
                <a:latin typeface="Georgia" panose="02040502050405020303" pitchFamily="18" charset="0"/>
              </a:defRPr>
            </a:lvl1pPr>
          </a:lstStyle>
          <a:p>
            <a:pPr lvl="0"/>
            <a:r>
              <a:rPr lang="en-IN"/>
              <a:t>Content slide title goes here</a:t>
            </a:r>
            <a:endParaRPr lang="en-US"/>
          </a:p>
        </p:txBody>
      </p:sp>
      <p:sp>
        <p:nvSpPr>
          <p:cNvPr id="10" name="Text Placeholder 22"/>
          <p:cNvSpPr>
            <a:spLocks noGrp="1"/>
          </p:cNvSpPr>
          <p:nvPr>
            <p:ph type="body" sz="quarter" idx="12" hasCustomPrompt="1"/>
          </p:nvPr>
        </p:nvSpPr>
        <p:spPr>
          <a:xfrm>
            <a:off x="457200" y="1031857"/>
            <a:ext cx="10435834" cy="533400"/>
          </a:xfrm>
          <a:prstGeom prst="rect">
            <a:avLst/>
          </a:prstGeom>
        </p:spPr>
        <p:txBody>
          <a:bodyPr lIns="0"/>
          <a:lstStyle>
            <a:lvl1pPr>
              <a:defRPr sz="2200">
                <a:solidFill>
                  <a:srgbClr val="063161"/>
                </a:solidFill>
                <a:latin typeface="Georgia" panose="02040502050405020303" pitchFamily="18" charset="0"/>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endParaRPr lang="en-US"/>
          </a:p>
        </p:txBody>
      </p:sp>
      <p:sp>
        <p:nvSpPr>
          <p:cNvPr id="25" name="Text Placeholder 22"/>
          <p:cNvSpPr>
            <a:spLocks noGrp="1"/>
          </p:cNvSpPr>
          <p:nvPr>
            <p:ph type="body" sz="quarter" idx="13" hasCustomPrompt="1"/>
          </p:nvPr>
        </p:nvSpPr>
        <p:spPr>
          <a:xfrm>
            <a:off x="457200" y="1831957"/>
            <a:ext cx="5105400" cy="533400"/>
          </a:xfrm>
          <a:prstGeom prst="rect">
            <a:avLst/>
          </a:prstGeom>
        </p:spPr>
        <p:txBody>
          <a:bodyPr lIns="0"/>
          <a:lstStyle>
            <a:lvl1pPr marL="0" indent="0">
              <a:buClr>
                <a:srgbClr val="FF545F"/>
              </a:buClr>
              <a:buFont typeface="Arial" panose="020B0604020202020204" pitchFamily="34" charset="0"/>
              <a:buNone/>
              <a:defRPr sz="2000">
                <a:solidFill>
                  <a:schemeClr val="accent1"/>
                </a:solidFill>
                <a:latin typeface="Georgia" panose="02040502050405020303" pitchFamily="18" charset="0"/>
              </a:defRPr>
            </a:lvl1pPr>
          </a:lstStyle>
          <a:p>
            <a:pPr lvl="0"/>
            <a:r>
              <a:rPr lang="en-US"/>
              <a:t>Lorem ipsum dolor sit </a:t>
            </a:r>
            <a:r>
              <a:rPr lang="en-US" err="1"/>
              <a:t>amet</a:t>
            </a:r>
            <a:r>
              <a:rPr lang="en-US"/>
              <a:t>, </a:t>
            </a:r>
            <a:r>
              <a:rPr lang="en-US" err="1"/>
              <a:t>consectetur</a:t>
            </a:r>
            <a:endParaRPr lang="en-US"/>
          </a:p>
        </p:txBody>
      </p:sp>
      <p:sp>
        <p:nvSpPr>
          <p:cNvPr id="3" name="Picture Placeholder 2"/>
          <p:cNvSpPr>
            <a:spLocks noGrp="1"/>
          </p:cNvSpPr>
          <p:nvPr>
            <p:ph type="pic" sz="quarter" idx="14"/>
          </p:nvPr>
        </p:nvSpPr>
        <p:spPr>
          <a:xfrm>
            <a:off x="5715000" y="1831957"/>
            <a:ext cx="6019800" cy="3962400"/>
          </a:xfrm>
          <a:prstGeom prst="rect">
            <a:avLst/>
          </a:prstGeom>
        </p:spPr>
        <p:txBody>
          <a:bodyPr/>
          <a:lstStyle>
            <a:lvl1pPr>
              <a:defRPr>
                <a:solidFill>
                  <a:schemeClr val="accent3"/>
                </a:solidFill>
              </a:defRPr>
            </a:lvl1pPr>
          </a:lstStyle>
          <a:p>
            <a:r>
              <a:rPr lang="en-US"/>
              <a:t>Click icon to add picture</a:t>
            </a:r>
            <a:endParaRPr lang="en-IN"/>
          </a:p>
        </p:txBody>
      </p:sp>
      <p:sp>
        <p:nvSpPr>
          <p:cNvPr id="22" name="Text Placeholder 22"/>
          <p:cNvSpPr>
            <a:spLocks noGrp="1"/>
          </p:cNvSpPr>
          <p:nvPr>
            <p:ph type="body" sz="quarter" idx="15" hasCustomPrompt="1"/>
          </p:nvPr>
        </p:nvSpPr>
        <p:spPr>
          <a:xfrm>
            <a:off x="457200" y="2365357"/>
            <a:ext cx="5105400" cy="3429000"/>
          </a:xfrm>
          <a:prstGeom prst="rect">
            <a:avLst/>
          </a:prstGeom>
        </p:spPr>
        <p:txBody>
          <a:bodyPr lIns="0"/>
          <a:lstStyle>
            <a:lvl1pPr marL="0" indent="0">
              <a:buClr>
                <a:srgbClr val="FF545F"/>
              </a:buClr>
              <a:buFont typeface="Arial" panose="020B0604020202020204" pitchFamily="34" charset="0"/>
              <a:buNone/>
              <a:defRPr sz="1600">
                <a:solidFill>
                  <a:srgbClr val="063161"/>
                </a:solidFill>
                <a:latin typeface="Georgia" panose="02040502050405020303" pitchFamily="18" charset="0"/>
              </a:defRPr>
            </a:lvl1pPr>
            <a:lvl2pPr>
              <a:defRPr sz="1400">
                <a:solidFill>
                  <a:srgbClr val="073262"/>
                </a:solidFill>
              </a:defRPr>
            </a:lvl2pPr>
            <a:lvl3pPr>
              <a:defRPr sz="1200">
                <a:solidFill>
                  <a:srgbClr val="073262"/>
                </a:solidFill>
              </a:defRPr>
            </a:lvl3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a:t>
            </a:r>
            <a:r>
              <a:rPr lang="en-US" err="1"/>
              <a:t>dolore</a:t>
            </a:r>
            <a:r>
              <a:rPr lang="en-US"/>
              <a:t>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a:t>
            </a:r>
            <a:r>
              <a:rPr lang="en-US" err="1"/>
              <a:t>Sed</a:t>
            </a:r>
            <a:r>
              <a:rPr lang="en-US"/>
              <a:t> </a:t>
            </a:r>
            <a:r>
              <a:rPr lang="en-US" err="1"/>
              <a:t>ut</a:t>
            </a:r>
            <a:r>
              <a:rPr lang="en-US"/>
              <a:t> </a:t>
            </a:r>
            <a:r>
              <a:rPr lang="en-US" err="1"/>
              <a:t>perspiciatis</a:t>
            </a:r>
            <a:r>
              <a:rPr lang="en-US"/>
              <a:t> </a:t>
            </a:r>
            <a:r>
              <a:rPr lang="en-US" err="1"/>
              <a:t>unde</a:t>
            </a:r>
            <a:r>
              <a:rPr lang="en-US"/>
              <a:t> </a:t>
            </a:r>
            <a:r>
              <a:rPr lang="en-US" err="1"/>
              <a:t>omnis</a:t>
            </a:r>
            <a:r>
              <a:rPr lang="en-US"/>
              <a:t> </a:t>
            </a:r>
            <a:r>
              <a:rPr lang="en-US" err="1"/>
              <a:t>iste</a:t>
            </a:r>
            <a:r>
              <a:rPr lang="en-US"/>
              <a:t> </a:t>
            </a:r>
            <a:r>
              <a:rPr lang="en-US" err="1"/>
              <a:t>natus</a:t>
            </a:r>
            <a:r>
              <a:rPr lang="en-US"/>
              <a:t> error sit </a:t>
            </a:r>
            <a:r>
              <a:rPr lang="en-US" err="1"/>
              <a:t>voluptatem</a:t>
            </a:r>
            <a:r>
              <a:rPr lang="en-US"/>
              <a:t> </a:t>
            </a:r>
            <a:r>
              <a:rPr lang="en-US" err="1"/>
              <a:t>accusantium</a:t>
            </a:r>
            <a:r>
              <a:rPr lang="en-US"/>
              <a:t> </a:t>
            </a:r>
            <a:r>
              <a:rPr lang="en-US" err="1"/>
              <a:t>doloremque</a:t>
            </a:r>
            <a:r>
              <a:rPr lang="en-US"/>
              <a:t> </a:t>
            </a:r>
            <a:r>
              <a:rPr lang="en-US" err="1"/>
              <a:t>laudantium</a:t>
            </a:r>
            <a:r>
              <a:rPr lang="en-US"/>
              <a:t>, </a:t>
            </a:r>
            <a:r>
              <a:rPr lang="en-US" err="1"/>
              <a:t>totam</a:t>
            </a:r>
            <a:r>
              <a:rPr lang="en-US"/>
              <a:t> rem </a:t>
            </a:r>
            <a:r>
              <a:rPr lang="en-US" err="1"/>
              <a:t>aperiam</a:t>
            </a:r>
            <a:r>
              <a:rPr lang="en-US"/>
              <a:t>, </a:t>
            </a:r>
            <a:r>
              <a:rPr lang="en-US" err="1"/>
              <a:t>eaque</a:t>
            </a:r>
            <a:r>
              <a:rPr lang="en-US"/>
              <a:t> </a:t>
            </a:r>
            <a:r>
              <a:rPr lang="en-US" err="1"/>
              <a:t>ipsa</a:t>
            </a:r>
            <a:r>
              <a:rPr lang="en-US"/>
              <a:t> quae ab </a:t>
            </a:r>
            <a:r>
              <a:rPr lang="en-US" err="1"/>
              <a:t>illo</a:t>
            </a:r>
            <a:r>
              <a:rPr lang="en-US"/>
              <a:t> </a:t>
            </a:r>
            <a:r>
              <a:rPr lang="en-US" err="1"/>
              <a:t>inventore</a:t>
            </a:r>
            <a:r>
              <a:rPr lang="en-US"/>
              <a:t> </a:t>
            </a:r>
            <a:r>
              <a:rPr lang="en-US" err="1"/>
              <a:t>veritatis</a:t>
            </a:r>
            <a:r>
              <a:rPr lang="en-US"/>
              <a:t> et quasi </a:t>
            </a:r>
            <a:r>
              <a:rPr lang="en-US" err="1"/>
              <a:t>architecto</a:t>
            </a:r>
            <a:r>
              <a:rPr lang="en-US"/>
              <a:t> </a:t>
            </a:r>
            <a:r>
              <a:rPr lang="en-US" err="1"/>
              <a:t>beatae</a:t>
            </a:r>
            <a:r>
              <a:rPr lang="en-US"/>
              <a:t> vitae dicta </a:t>
            </a:r>
            <a:r>
              <a:rPr lang="en-US" err="1"/>
              <a:t>sunt</a:t>
            </a:r>
            <a:r>
              <a:rPr lang="en-US"/>
              <a:t> </a:t>
            </a:r>
            <a:r>
              <a:rPr lang="en-US" err="1"/>
              <a:t>explicabo</a:t>
            </a:r>
            <a:r>
              <a:rPr lang="en-US"/>
              <a:t>.</a:t>
            </a:r>
          </a:p>
        </p:txBody>
      </p:sp>
      <p:sp>
        <p:nvSpPr>
          <p:cNvPr id="14" name="Slide Number Placeholder 5"/>
          <p:cNvSpPr txBox="1">
            <a:spLocks/>
          </p:cNvSpPr>
          <p:nvPr/>
        </p:nvSpPr>
        <p:spPr>
          <a:xfrm>
            <a:off x="464594" y="6546567"/>
            <a:ext cx="682256" cy="215444"/>
          </a:xfrm>
          <a:prstGeom prst="rect">
            <a:avLst/>
          </a:prstGeom>
        </p:spPr>
        <p:txBody>
          <a:bodyPr lIns="0" tIns="0" rIns="0" bIns="0" anchor="ctr">
            <a:noAutofit/>
          </a:bodyPr>
          <a:lstStyle>
            <a:defPPr>
              <a:defRPr lang="en-US"/>
            </a:defPPr>
            <a:lvl1pPr marL="0" algn="l" defTabSz="914400" rtl="0" eaLnBrk="1" latinLnBrk="0" hangingPunct="1">
              <a:defRPr sz="800" kern="1200">
                <a:solidFill>
                  <a:srgbClr val="053061"/>
                </a:solidFill>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285110E-A93C-E24B-BA01-8EFF0EF70079}" type="slidenum">
              <a:rPr lang="en-US" b="1" smtClean="0">
                <a:solidFill>
                  <a:schemeClr val="tx1"/>
                </a:solidFill>
                <a:latin typeface="+mn-lt"/>
              </a:rPr>
              <a:pPr/>
              <a:t>‹#›</a:t>
            </a:fld>
            <a:endParaRPr lang="en-US" b="1">
              <a:solidFill>
                <a:schemeClr val="tx1"/>
              </a:solidFill>
              <a:latin typeface="+mn-lt"/>
            </a:endParaRPr>
          </a:p>
        </p:txBody>
      </p:sp>
      <p:sp>
        <p:nvSpPr>
          <p:cNvPr id="15" name="TextBox 14"/>
          <p:cNvSpPr txBox="1"/>
          <p:nvPr/>
        </p:nvSpPr>
        <p:spPr>
          <a:xfrm>
            <a:off x="805722" y="6546567"/>
            <a:ext cx="2361408" cy="215444"/>
          </a:xfrm>
          <a:prstGeom prst="rect">
            <a:avLst/>
          </a:prstGeom>
          <a:noFill/>
        </p:spPr>
        <p:txBody>
          <a:bodyPr wrap="square" lIns="0" tIns="0" rIns="0" bIns="0" rtlCol="0" anchor="ctr">
            <a:noAutofit/>
          </a:bodyPr>
          <a:lstStyle/>
          <a:p>
            <a:r>
              <a:rPr lang="en-US" sz="800">
                <a:solidFill>
                  <a:schemeClr val="tx1"/>
                </a:solidFill>
                <a:latin typeface="+mn-lt"/>
                <a:ea typeface="Georgia" charset="0"/>
                <a:cs typeface="Georgia" charset="0"/>
              </a:rPr>
              <a:t>© 2019 Copyright Genpact. All Rights Reserved.</a:t>
            </a:r>
          </a:p>
        </p:txBody>
      </p:sp>
      <p:pic>
        <p:nvPicPr>
          <p:cNvPr id="11"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894219" y="6463445"/>
            <a:ext cx="838200" cy="308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58018276"/>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p:cSld name="1_Picture with Content 3 Column">
    <p:spTree>
      <p:nvGrpSpPr>
        <p:cNvPr id="1" name=""/>
        <p:cNvGrpSpPr/>
        <p:nvPr/>
      </p:nvGrpSpPr>
      <p:grpSpPr>
        <a:xfrm>
          <a:off x="0" y="0"/>
          <a:ext cx="0" cy="0"/>
          <a:chOff x="0" y="0"/>
          <a:chExt cx="0" cy="0"/>
        </a:xfrm>
      </p:grpSpPr>
      <p:sp>
        <p:nvSpPr>
          <p:cNvPr id="9" name="Text Placeholder 22"/>
          <p:cNvSpPr>
            <a:spLocks noGrp="1"/>
          </p:cNvSpPr>
          <p:nvPr>
            <p:ph type="body" sz="quarter" idx="11" hasCustomPrompt="1"/>
          </p:nvPr>
        </p:nvSpPr>
        <p:spPr>
          <a:xfrm>
            <a:off x="457200" y="460357"/>
            <a:ext cx="6248400" cy="533400"/>
          </a:xfrm>
          <a:prstGeom prst="rect">
            <a:avLst/>
          </a:prstGeom>
        </p:spPr>
        <p:txBody>
          <a:bodyPr lIns="0"/>
          <a:lstStyle>
            <a:lvl1pPr>
              <a:defRPr sz="3000">
                <a:solidFill>
                  <a:srgbClr val="063161"/>
                </a:solidFill>
                <a:latin typeface="Georgia" panose="02040502050405020303" pitchFamily="18" charset="0"/>
              </a:defRPr>
            </a:lvl1pPr>
          </a:lstStyle>
          <a:p>
            <a:pPr lvl="0"/>
            <a:r>
              <a:rPr lang="en-IN"/>
              <a:t>Content slide title goes here</a:t>
            </a:r>
            <a:endParaRPr lang="en-US"/>
          </a:p>
        </p:txBody>
      </p:sp>
      <p:sp>
        <p:nvSpPr>
          <p:cNvPr id="10" name="Text Placeholder 22"/>
          <p:cNvSpPr>
            <a:spLocks noGrp="1"/>
          </p:cNvSpPr>
          <p:nvPr>
            <p:ph type="body" sz="quarter" idx="12" hasCustomPrompt="1"/>
          </p:nvPr>
        </p:nvSpPr>
        <p:spPr>
          <a:xfrm>
            <a:off x="457200" y="1031857"/>
            <a:ext cx="9296400" cy="533400"/>
          </a:xfrm>
          <a:prstGeom prst="rect">
            <a:avLst/>
          </a:prstGeom>
        </p:spPr>
        <p:txBody>
          <a:bodyPr lIns="0"/>
          <a:lstStyle>
            <a:lvl1pPr>
              <a:defRPr sz="2200">
                <a:solidFill>
                  <a:srgbClr val="063161"/>
                </a:solidFill>
                <a:latin typeface="Georgia" panose="02040502050405020303" pitchFamily="18" charset="0"/>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endParaRPr lang="en-US"/>
          </a:p>
        </p:txBody>
      </p:sp>
      <p:sp>
        <p:nvSpPr>
          <p:cNvPr id="25" name="Text Placeholder 22"/>
          <p:cNvSpPr>
            <a:spLocks noGrp="1"/>
          </p:cNvSpPr>
          <p:nvPr>
            <p:ph type="body" sz="quarter" idx="13" hasCustomPrompt="1"/>
          </p:nvPr>
        </p:nvSpPr>
        <p:spPr>
          <a:xfrm>
            <a:off x="457200" y="4029980"/>
            <a:ext cx="3505200" cy="534553"/>
          </a:xfrm>
          <a:prstGeom prst="rect">
            <a:avLst/>
          </a:prstGeom>
        </p:spPr>
        <p:txBody>
          <a:bodyPr lIns="0"/>
          <a:lstStyle>
            <a:lvl1pPr marL="0" indent="0">
              <a:buClr>
                <a:srgbClr val="FF545F"/>
              </a:buClr>
              <a:buFont typeface="Arial" panose="020B0604020202020204" pitchFamily="34" charset="0"/>
              <a:buNone/>
              <a:defRPr sz="1800">
                <a:solidFill>
                  <a:schemeClr val="accent1"/>
                </a:solidFill>
                <a:latin typeface="Georgia" panose="02040502050405020303" pitchFamily="18" charset="0"/>
              </a:defRPr>
            </a:lvl1pPr>
          </a:lstStyle>
          <a:p>
            <a:pPr lvl="0"/>
            <a:r>
              <a:rPr lang="en-US"/>
              <a:t>Lorem ipsum dolor sit </a:t>
            </a:r>
            <a:r>
              <a:rPr lang="en-US" err="1"/>
              <a:t>amet</a:t>
            </a:r>
            <a:endParaRPr lang="en-US"/>
          </a:p>
        </p:txBody>
      </p:sp>
      <p:sp>
        <p:nvSpPr>
          <p:cNvPr id="3" name="Picture Placeholder 2"/>
          <p:cNvSpPr>
            <a:spLocks noGrp="1"/>
          </p:cNvSpPr>
          <p:nvPr>
            <p:ph type="pic" sz="quarter" idx="14"/>
          </p:nvPr>
        </p:nvSpPr>
        <p:spPr>
          <a:xfrm>
            <a:off x="464594" y="1827647"/>
            <a:ext cx="3497806" cy="2058553"/>
          </a:xfrm>
          <a:prstGeom prst="rect">
            <a:avLst/>
          </a:prstGeom>
        </p:spPr>
        <p:txBody>
          <a:bodyPr/>
          <a:lstStyle>
            <a:lvl1pPr>
              <a:defRPr>
                <a:solidFill>
                  <a:schemeClr val="accent3"/>
                </a:solidFill>
              </a:defRPr>
            </a:lvl1pPr>
          </a:lstStyle>
          <a:p>
            <a:r>
              <a:rPr lang="en-US"/>
              <a:t>Click icon to add picture</a:t>
            </a:r>
            <a:endParaRPr lang="en-IN"/>
          </a:p>
        </p:txBody>
      </p:sp>
      <p:sp>
        <p:nvSpPr>
          <p:cNvPr id="22" name="Text Placeholder 22"/>
          <p:cNvSpPr>
            <a:spLocks noGrp="1"/>
          </p:cNvSpPr>
          <p:nvPr>
            <p:ph type="body" sz="quarter" idx="15" hasCustomPrompt="1"/>
          </p:nvPr>
        </p:nvSpPr>
        <p:spPr>
          <a:xfrm>
            <a:off x="457200" y="4564533"/>
            <a:ext cx="3505200" cy="1749124"/>
          </a:xfrm>
          <a:prstGeom prst="rect">
            <a:avLst/>
          </a:prstGeom>
        </p:spPr>
        <p:txBody>
          <a:bodyPr lIns="0"/>
          <a:lstStyle>
            <a:lvl1pPr marL="0" indent="0">
              <a:buClr>
                <a:srgbClr val="FF545F"/>
              </a:buClr>
              <a:buFont typeface="Arial" panose="020B0604020202020204" pitchFamily="34" charset="0"/>
              <a:buNone/>
              <a:defRPr sz="1600">
                <a:solidFill>
                  <a:srgbClr val="063161"/>
                </a:solidFill>
                <a:latin typeface="Georgia" panose="02040502050405020303" pitchFamily="18" charset="0"/>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7" name="Slide Number Placeholder 5"/>
          <p:cNvSpPr txBox="1">
            <a:spLocks/>
          </p:cNvSpPr>
          <p:nvPr/>
        </p:nvSpPr>
        <p:spPr>
          <a:xfrm>
            <a:off x="464594" y="6546567"/>
            <a:ext cx="682256" cy="215444"/>
          </a:xfrm>
          <a:prstGeom prst="rect">
            <a:avLst/>
          </a:prstGeom>
        </p:spPr>
        <p:txBody>
          <a:bodyPr lIns="0" tIns="0" rIns="0" bIns="0" anchor="ctr">
            <a:noAutofit/>
          </a:bodyPr>
          <a:lstStyle>
            <a:defPPr>
              <a:defRPr lang="en-US"/>
            </a:defPPr>
            <a:lvl1pPr marL="0" algn="l" defTabSz="914400" rtl="0" eaLnBrk="1" latinLnBrk="0" hangingPunct="1">
              <a:defRPr sz="800" kern="1200">
                <a:solidFill>
                  <a:srgbClr val="053061"/>
                </a:solidFill>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285110E-A93C-E24B-BA01-8EFF0EF70079}" type="slidenum">
              <a:rPr lang="en-US" b="1" smtClean="0">
                <a:solidFill>
                  <a:schemeClr val="tx1"/>
                </a:solidFill>
                <a:latin typeface="+mn-lt"/>
              </a:rPr>
              <a:pPr/>
              <a:t>‹#›</a:t>
            </a:fld>
            <a:endParaRPr lang="en-US" b="1">
              <a:solidFill>
                <a:schemeClr val="tx1"/>
              </a:solidFill>
              <a:latin typeface="+mn-lt"/>
            </a:endParaRPr>
          </a:p>
        </p:txBody>
      </p:sp>
      <p:sp>
        <p:nvSpPr>
          <p:cNvPr id="8" name="TextBox 7"/>
          <p:cNvSpPr txBox="1"/>
          <p:nvPr/>
        </p:nvSpPr>
        <p:spPr>
          <a:xfrm>
            <a:off x="805722" y="6546567"/>
            <a:ext cx="2361408" cy="215444"/>
          </a:xfrm>
          <a:prstGeom prst="rect">
            <a:avLst/>
          </a:prstGeom>
          <a:noFill/>
        </p:spPr>
        <p:txBody>
          <a:bodyPr wrap="square" lIns="0" tIns="0" rIns="0" bIns="0" rtlCol="0" anchor="ctr">
            <a:noAutofit/>
          </a:bodyPr>
          <a:lstStyle/>
          <a:p>
            <a:r>
              <a:rPr lang="en-US" sz="800">
                <a:solidFill>
                  <a:schemeClr val="tx1"/>
                </a:solidFill>
                <a:latin typeface="+mn-lt"/>
                <a:ea typeface="Georgia" charset="0"/>
                <a:cs typeface="Georgia" charset="0"/>
              </a:rPr>
              <a:t>© 2019 Copyright Genpact. All Rights Reserved.</a:t>
            </a:r>
          </a:p>
        </p:txBody>
      </p:sp>
      <p:sp>
        <p:nvSpPr>
          <p:cNvPr id="17" name="Text Placeholder 22"/>
          <p:cNvSpPr>
            <a:spLocks noGrp="1"/>
          </p:cNvSpPr>
          <p:nvPr>
            <p:ph type="body" sz="quarter" idx="16" hasCustomPrompt="1"/>
          </p:nvPr>
        </p:nvSpPr>
        <p:spPr>
          <a:xfrm>
            <a:off x="8227806" y="4029980"/>
            <a:ext cx="3505200" cy="534553"/>
          </a:xfrm>
          <a:prstGeom prst="rect">
            <a:avLst/>
          </a:prstGeom>
        </p:spPr>
        <p:txBody>
          <a:bodyPr lIns="0"/>
          <a:lstStyle>
            <a:lvl1pPr marL="0" indent="0">
              <a:buClr>
                <a:srgbClr val="FF545F"/>
              </a:buClr>
              <a:buFont typeface="Arial" panose="020B0604020202020204" pitchFamily="34" charset="0"/>
              <a:buNone/>
              <a:defRPr sz="1800">
                <a:solidFill>
                  <a:schemeClr val="accent1"/>
                </a:solidFill>
                <a:latin typeface="Georgia" panose="02040502050405020303" pitchFamily="18" charset="0"/>
              </a:defRPr>
            </a:lvl1pPr>
          </a:lstStyle>
          <a:p>
            <a:pPr lvl="0"/>
            <a:r>
              <a:rPr lang="en-US"/>
              <a:t>Lorem ipsum dolor sit </a:t>
            </a:r>
            <a:r>
              <a:rPr lang="en-US" err="1"/>
              <a:t>amet</a:t>
            </a:r>
            <a:endParaRPr lang="en-US"/>
          </a:p>
        </p:txBody>
      </p:sp>
      <p:sp>
        <p:nvSpPr>
          <p:cNvPr id="18" name="Picture Placeholder 2"/>
          <p:cNvSpPr>
            <a:spLocks noGrp="1"/>
          </p:cNvSpPr>
          <p:nvPr>
            <p:ph type="pic" sz="quarter" idx="17"/>
          </p:nvPr>
        </p:nvSpPr>
        <p:spPr>
          <a:xfrm>
            <a:off x="8235200" y="1827647"/>
            <a:ext cx="3497806" cy="2058553"/>
          </a:xfrm>
          <a:prstGeom prst="rect">
            <a:avLst/>
          </a:prstGeom>
        </p:spPr>
        <p:txBody>
          <a:bodyPr/>
          <a:lstStyle>
            <a:lvl1pPr>
              <a:defRPr>
                <a:solidFill>
                  <a:schemeClr val="accent3"/>
                </a:solidFill>
              </a:defRPr>
            </a:lvl1pPr>
          </a:lstStyle>
          <a:p>
            <a:r>
              <a:rPr lang="en-US"/>
              <a:t>Click icon to add picture</a:t>
            </a:r>
            <a:endParaRPr lang="en-IN"/>
          </a:p>
        </p:txBody>
      </p:sp>
      <p:sp>
        <p:nvSpPr>
          <p:cNvPr id="19" name="Text Placeholder 22"/>
          <p:cNvSpPr>
            <a:spLocks noGrp="1"/>
          </p:cNvSpPr>
          <p:nvPr>
            <p:ph type="body" sz="quarter" idx="18" hasCustomPrompt="1"/>
          </p:nvPr>
        </p:nvSpPr>
        <p:spPr>
          <a:xfrm>
            <a:off x="8227806" y="4564533"/>
            <a:ext cx="3505200" cy="1749124"/>
          </a:xfrm>
          <a:prstGeom prst="rect">
            <a:avLst/>
          </a:prstGeom>
        </p:spPr>
        <p:txBody>
          <a:bodyPr lIns="0"/>
          <a:lstStyle>
            <a:lvl1pPr marL="0" indent="0">
              <a:buClr>
                <a:srgbClr val="FF545F"/>
              </a:buClr>
              <a:buFont typeface="Arial" panose="020B0604020202020204" pitchFamily="34" charset="0"/>
              <a:buNone/>
              <a:defRPr sz="1600">
                <a:solidFill>
                  <a:srgbClr val="063161"/>
                </a:solidFill>
                <a:latin typeface="Georgia" panose="02040502050405020303" pitchFamily="18" charset="0"/>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20" name="Text Placeholder 22"/>
          <p:cNvSpPr>
            <a:spLocks noGrp="1"/>
          </p:cNvSpPr>
          <p:nvPr>
            <p:ph type="body" sz="quarter" idx="19" hasCustomPrompt="1"/>
          </p:nvPr>
        </p:nvSpPr>
        <p:spPr>
          <a:xfrm>
            <a:off x="4331412" y="4029980"/>
            <a:ext cx="3505200" cy="534553"/>
          </a:xfrm>
          <a:prstGeom prst="rect">
            <a:avLst/>
          </a:prstGeom>
        </p:spPr>
        <p:txBody>
          <a:bodyPr lIns="0"/>
          <a:lstStyle>
            <a:lvl1pPr marL="0" indent="0">
              <a:buClr>
                <a:srgbClr val="FF545F"/>
              </a:buClr>
              <a:buFont typeface="Arial" panose="020B0604020202020204" pitchFamily="34" charset="0"/>
              <a:buNone/>
              <a:defRPr sz="1800">
                <a:solidFill>
                  <a:schemeClr val="accent1"/>
                </a:solidFill>
                <a:latin typeface="Georgia" panose="02040502050405020303" pitchFamily="18" charset="0"/>
              </a:defRPr>
            </a:lvl1pPr>
          </a:lstStyle>
          <a:p>
            <a:pPr lvl="0"/>
            <a:r>
              <a:rPr lang="en-US"/>
              <a:t>Lorem ipsum dolor sit </a:t>
            </a:r>
            <a:r>
              <a:rPr lang="en-US" err="1"/>
              <a:t>amet</a:t>
            </a:r>
            <a:endParaRPr lang="en-US"/>
          </a:p>
        </p:txBody>
      </p:sp>
      <p:sp>
        <p:nvSpPr>
          <p:cNvPr id="21" name="Picture Placeholder 2"/>
          <p:cNvSpPr>
            <a:spLocks noGrp="1"/>
          </p:cNvSpPr>
          <p:nvPr>
            <p:ph type="pic" sz="quarter" idx="20"/>
          </p:nvPr>
        </p:nvSpPr>
        <p:spPr>
          <a:xfrm>
            <a:off x="4338806" y="1827647"/>
            <a:ext cx="3497806" cy="2058553"/>
          </a:xfrm>
          <a:prstGeom prst="rect">
            <a:avLst/>
          </a:prstGeom>
        </p:spPr>
        <p:txBody>
          <a:bodyPr/>
          <a:lstStyle>
            <a:lvl1pPr>
              <a:defRPr>
                <a:solidFill>
                  <a:schemeClr val="accent3"/>
                </a:solidFill>
              </a:defRPr>
            </a:lvl1pPr>
          </a:lstStyle>
          <a:p>
            <a:r>
              <a:rPr lang="en-US"/>
              <a:t>Click icon to add picture</a:t>
            </a:r>
            <a:endParaRPr lang="en-IN"/>
          </a:p>
        </p:txBody>
      </p:sp>
      <p:sp>
        <p:nvSpPr>
          <p:cNvPr id="23" name="Text Placeholder 22"/>
          <p:cNvSpPr>
            <a:spLocks noGrp="1"/>
          </p:cNvSpPr>
          <p:nvPr>
            <p:ph type="body" sz="quarter" idx="21" hasCustomPrompt="1"/>
          </p:nvPr>
        </p:nvSpPr>
        <p:spPr>
          <a:xfrm>
            <a:off x="4331412" y="4564533"/>
            <a:ext cx="3505200" cy="1749124"/>
          </a:xfrm>
          <a:prstGeom prst="rect">
            <a:avLst/>
          </a:prstGeom>
        </p:spPr>
        <p:txBody>
          <a:bodyPr lIns="0"/>
          <a:lstStyle>
            <a:lvl1pPr marL="0" indent="0">
              <a:buClr>
                <a:srgbClr val="FF545F"/>
              </a:buClr>
              <a:buFont typeface="Arial" panose="020B0604020202020204" pitchFamily="34" charset="0"/>
              <a:buNone/>
              <a:defRPr sz="1600">
                <a:solidFill>
                  <a:srgbClr val="063161"/>
                </a:solidFill>
                <a:latin typeface="Georgia" panose="02040502050405020303" pitchFamily="18" charset="0"/>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pic>
        <p:nvPicPr>
          <p:cNvPr id="1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894219" y="6463445"/>
            <a:ext cx="838200" cy="308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33762106"/>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p:cSld name="1_Picture with Content 4 Column">
    <p:spTree>
      <p:nvGrpSpPr>
        <p:cNvPr id="1" name=""/>
        <p:cNvGrpSpPr/>
        <p:nvPr/>
      </p:nvGrpSpPr>
      <p:grpSpPr>
        <a:xfrm>
          <a:off x="0" y="0"/>
          <a:ext cx="0" cy="0"/>
          <a:chOff x="0" y="0"/>
          <a:chExt cx="0" cy="0"/>
        </a:xfrm>
      </p:grpSpPr>
      <p:sp>
        <p:nvSpPr>
          <p:cNvPr id="9" name="Text Placeholder 22"/>
          <p:cNvSpPr>
            <a:spLocks noGrp="1"/>
          </p:cNvSpPr>
          <p:nvPr>
            <p:ph type="body" sz="quarter" idx="11" hasCustomPrompt="1"/>
          </p:nvPr>
        </p:nvSpPr>
        <p:spPr>
          <a:xfrm>
            <a:off x="457199" y="460357"/>
            <a:ext cx="5480873" cy="533400"/>
          </a:xfrm>
          <a:prstGeom prst="rect">
            <a:avLst/>
          </a:prstGeom>
        </p:spPr>
        <p:txBody>
          <a:bodyPr lIns="0"/>
          <a:lstStyle>
            <a:lvl1pPr>
              <a:defRPr sz="3000">
                <a:solidFill>
                  <a:srgbClr val="063161"/>
                </a:solidFill>
                <a:latin typeface="Georgia" panose="02040502050405020303" pitchFamily="18" charset="0"/>
              </a:defRPr>
            </a:lvl1pPr>
          </a:lstStyle>
          <a:p>
            <a:pPr lvl="0"/>
            <a:r>
              <a:rPr lang="en-IN"/>
              <a:t>Content slide title goes here</a:t>
            </a:r>
            <a:endParaRPr lang="en-US"/>
          </a:p>
        </p:txBody>
      </p:sp>
      <p:sp>
        <p:nvSpPr>
          <p:cNvPr id="10" name="Text Placeholder 22"/>
          <p:cNvSpPr>
            <a:spLocks noGrp="1"/>
          </p:cNvSpPr>
          <p:nvPr>
            <p:ph type="body" sz="quarter" idx="12" hasCustomPrompt="1"/>
          </p:nvPr>
        </p:nvSpPr>
        <p:spPr>
          <a:xfrm>
            <a:off x="457200" y="1031857"/>
            <a:ext cx="10134600" cy="533400"/>
          </a:xfrm>
          <a:prstGeom prst="rect">
            <a:avLst/>
          </a:prstGeom>
        </p:spPr>
        <p:txBody>
          <a:bodyPr lIns="0"/>
          <a:lstStyle>
            <a:lvl1pPr>
              <a:defRPr sz="2200">
                <a:solidFill>
                  <a:srgbClr val="063161"/>
                </a:solidFill>
                <a:latin typeface="Georgia" panose="02040502050405020303" pitchFamily="18" charset="0"/>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endParaRPr lang="en-US"/>
          </a:p>
        </p:txBody>
      </p:sp>
      <p:sp>
        <p:nvSpPr>
          <p:cNvPr id="25" name="Text Placeholder 22"/>
          <p:cNvSpPr>
            <a:spLocks noGrp="1"/>
          </p:cNvSpPr>
          <p:nvPr>
            <p:ph type="body" sz="quarter" idx="13" hasCustomPrompt="1"/>
          </p:nvPr>
        </p:nvSpPr>
        <p:spPr>
          <a:xfrm>
            <a:off x="392964" y="4101060"/>
            <a:ext cx="2709930" cy="389620"/>
          </a:xfrm>
          <a:prstGeom prst="rect">
            <a:avLst/>
          </a:prstGeom>
        </p:spPr>
        <p:txBody>
          <a:bodyPr/>
          <a:lstStyle>
            <a:lvl1pPr marL="0" indent="0" algn="ctr">
              <a:buClr>
                <a:srgbClr val="FF545F"/>
              </a:buClr>
              <a:buFont typeface="Arial" panose="020B0604020202020204" pitchFamily="34" charset="0"/>
              <a:buNone/>
              <a:defRPr sz="1600">
                <a:solidFill>
                  <a:schemeClr val="accent1"/>
                </a:solidFill>
                <a:latin typeface="Georgia" panose="02040502050405020303" pitchFamily="18" charset="0"/>
              </a:defRPr>
            </a:lvl1pPr>
          </a:lstStyle>
          <a:p>
            <a:pPr lvl="0"/>
            <a:r>
              <a:rPr lang="en-US"/>
              <a:t>Lorem ipsum dolor sit </a:t>
            </a:r>
            <a:r>
              <a:rPr lang="en-US" err="1"/>
              <a:t>amet</a:t>
            </a:r>
            <a:endParaRPr lang="en-US"/>
          </a:p>
        </p:txBody>
      </p:sp>
      <p:sp>
        <p:nvSpPr>
          <p:cNvPr id="3" name="Picture Placeholder 2"/>
          <p:cNvSpPr>
            <a:spLocks noGrp="1"/>
          </p:cNvSpPr>
          <p:nvPr>
            <p:ph type="pic" sz="quarter" idx="14"/>
          </p:nvPr>
        </p:nvSpPr>
        <p:spPr>
          <a:xfrm>
            <a:off x="464594" y="1827647"/>
            <a:ext cx="2576012" cy="2058553"/>
          </a:xfrm>
          <a:prstGeom prst="rect">
            <a:avLst/>
          </a:prstGeom>
        </p:spPr>
        <p:txBody>
          <a:bodyPr/>
          <a:lstStyle>
            <a:lvl1pPr>
              <a:defRPr>
                <a:solidFill>
                  <a:schemeClr val="accent3"/>
                </a:solidFill>
              </a:defRPr>
            </a:lvl1pPr>
          </a:lstStyle>
          <a:p>
            <a:r>
              <a:rPr lang="en-US"/>
              <a:t>Click icon to add picture</a:t>
            </a:r>
            <a:endParaRPr lang="en-IN"/>
          </a:p>
        </p:txBody>
      </p:sp>
      <p:sp>
        <p:nvSpPr>
          <p:cNvPr id="22" name="Text Placeholder 22"/>
          <p:cNvSpPr>
            <a:spLocks noGrp="1"/>
          </p:cNvSpPr>
          <p:nvPr>
            <p:ph type="body" sz="quarter" idx="15" hasCustomPrompt="1"/>
          </p:nvPr>
        </p:nvSpPr>
        <p:spPr>
          <a:xfrm>
            <a:off x="457200" y="4498147"/>
            <a:ext cx="2581458" cy="1749124"/>
          </a:xfrm>
          <a:prstGeom prst="rect">
            <a:avLst/>
          </a:prstGeom>
        </p:spPr>
        <p:txBody>
          <a:bodyPr lIns="0"/>
          <a:lstStyle>
            <a:lvl1pPr marL="0" indent="0">
              <a:buClr>
                <a:srgbClr val="FF545F"/>
              </a:buClr>
              <a:buFont typeface="Arial" panose="020B0604020202020204" pitchFamily="34" charset="0"/>
              <a:buNone/>
              <a:defRPr sz="1400">
                <a:solidFill>
                  <a:srgbClr val="063161"/>
                </a:solidFill>
                <a:latin typeface="Georgia" panose="02040502050405020303" pitchFamily="18" charset="0"/>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endParaRPr lang="en-US"/>
          </a:p>
        </p:txBody>
      </p:sp>
      <p:sp>
        <p:nvSpPr>
          <p:cNvPr id="7" name="Slide Number Placeholder 5"/>
          <p:cNvSpPr txBox="1">
            <a:spLocks/>
          </p:cNvSpPr>
          <p:nvPr/>
        </p:nvSpPr>
        <p:spPr>
          <a:xfrm>
            <a:off x="464594" y="6546567"/>
            <a:ext cx="682256" cy="215444"/>
          </a:xfrm>
          <a:prstGeom prst="rect">
            <a:avLst/>
          </a:prstGeom>
        </p:spPr>
        <p:txBody>
          <a:bodyPr lIns="0" tIns="0" rIns="0" bIns="0" anchor="ctr">
            <a:noAutofit/>
          </a:bodyPr>
          <a:lstStyle>
            <a:defPPr>
              <a:defRPr lang="en-US"/>
            </a:defPPr>
            <a:lvl1pPr marL="0" algn="l" defTabSz="914400" rtl="0" eaLnBrk="1" latinLnBrk="0" hangingPunct="1">
              <a:defRPr sz="800" kern="1200">
                <a:solidFill>
                  <a:srgbClr val="053061"/>
                </a:solidFill>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285110E-A93C-E24B-BA01-8EFF0EF70079}" type="slidenum">
              <a:rPr lang="en-US" b="1" smtClean="0">
                <a:solidFill>
                  <a:schemeClr val="tx1"/>
                </a:solidFill>
                <a:latin typeface="+mn-lt"/>
              </a:rPr>
              <a:pPr/>
              <a:t>‹#›</a:t>
            </a:fld>
            <a:endParaRPr lang="en-US" b="1">
              <a:solidFill>
                <a:schemeClr val="tx1"/>
              </a:solidFill>
              <a:latin typeface="+mn-lt"/>
            </a:endParaRPr>
          </a:p>
        </p:txBody>
      </p:sp>
      <p:sp>
        <p:nvSpPr>
          <p:cNvPr id="8" name="TextBox 7"/>
          <p:cNvSpPr txBox="1"/>
          <p:nvPr/>
        </p:nvSpPr>
        <p:spPr>
          <a:xfrm>
            <a:off x="805722" y="6546567"/>
            <a:ext cx="2361408" cy="215444"/>
          </a:xfrm>
          <a:prstGeom prst="rect">
            <a:avLst/>
          </a:prstGeom>
          <a:noFill/>
        </p:spPr>
        <p:txBody>
          <a:bodyPr wrap="square" lIns="0" tIns="0" rIns="0" bIns="0" rtlCol="0" anchor="ctr">
            <a:noAutofit/>
          </a:bodyPr>
          <a:lstStyle/>
          <a:p>
            <a:r>
              <a:rPr lang="en-US" sz="800">
                <a:solidFill>
                  <a:schemeClr val="tx1"/>
                </a:solidFill>
                <a:latin typeface="+mn-lt"/>
                <a:ea typeface="Georgia" charset="0"/>
                <a:cs typeface="Georgia" charset="0"/>
              </a:rPr>
              <a:t>© 2019 Copyright Genpact. All Rights Reserved.</a:t>
            </a:r>
          </a:p>
        </p:txBody>
      </p:sp>
      <p:sp>
        <p:nvSpPr>
          <p:cNvPr id="17" name="Text Placeholder 22"/>
          <p:cNvSpPr>
            <a:spLocks noGrp="1"/>
          </p:cNvSpPr>
          <p:nvPr>
            <p:ph type="body" sz="quarter" idx="16" hasCustomPrompt="1"/>
          </p:nvPr>
        </p:nvSpPr>
        <p:spPr>
          <a:xfrm>
            <a:off x="6181498" y="4101060"/>
            <a:ext cx="2732072" cy="389620"/>
          </a:xfrm>
          <a:prstGeom prst="rect">
            <a:avLst/>
          </a:prstGeom>
        </p:spPr>
        <p:txBody>
          <a:bodyPr/>
          <a:lstStyle>
            <a:lvl1pPr marL="0" indent="0" algn="ctr">
              <a:buClr>
                <a:srgbClr val="FF545F"/>
              </a:buClr>
              <a:buFont typeface="Arial" panose="020B0604020202020204" pitchFamily="34" charset="0"/>
              <a:buNone/>
              <a:defRPr sz="1600">
                <a:solidFill>
                  <a:schemeClr val="accent1"/>
                </a:solidFill>
                <a:latin typeface="Georgia" panose="02040502050405020303" pitchFamily="18" charset="0"/>
              </a:defRPr>
            </a:lvl1pPr>
          </a:lstStyle>
          <a:p>
            <a:pPr lvl="0"/>
            <a:r>
              <a:rPr lang="en-US"/>
              <a:t>Lorem ipsum dolor sit </a:t>
            </a:r>
            <a:r>
              <a:rPr lang="en-US" err="1"/>
              <a:t>amet</a:t>
            </a:r>
            <a:endParaRPr lang="en-US"/>
          </a:p>
        </p:txBody>
      </p:sp>
      <p:sp>
        <p:nvSpPr>
          <p:cNvPr id="18" name="Picture Placeholder 2"/>
          <p:cNvSpPr>
            <a:spLocks noGrp="1"/>
          </p:cNvSpPr>
          <p:nvPr>
            <p:ph type="pic" sz="quarter" idx="17"/>
          </p:nvPr>
        </p:nvSpPr>
        <p:spPr>
          <a:xfrm>
            <a:off x="6259528" y="1827647"/>
            <a:ext cx="2576012" cy="2058553"/>
          </a:xfrm>
          <a:prstGeom prst="rect">
            <a:avLst/>
          </a:prstGeom>
        </p:spPr>
        <p:txBody>
          <a:bodyPr/>
          <a:lstStyle>
            <a:lvl1pPr>
              <a:defRPr>
                <a:solidFill>
                  <a:schemeClr val="accent3"/>
                </a:solidFill>
              </a:defRPr>
            </a:lvl1pPr>
          </a:lstStyle>
          <a:p>
            <a:r>
              <a:rPr lang="en-US"/>
              <a:t>Click icon to add picture</a:t>
            </a:r>
            <a:endParaRPr lang="en-IN"/>
          </a:p>
        </p:txBody>
      </p:sp>
      <p:sp>
        <p:nvSpPr>
          <p:cNvPr id="19" name="Text Placeholder 22"/>
          <p:cNvSpPr>
            <a:spLocks noGrp="1"/>
          </p:cNvSpPr>
          <p:nvPr>
            <p:ph type="body" sz="quarter" idx="18" hasCustomPrompt="1"/>
          </p:nvPr>
        </p:nvSpPr>
        <p:spPr>
          <a:xfrm>
            <a:off x="6259528" y="4498147"/>
            <a:ext cx="2581458" cy="1749124"/>
          </a:xfrm>
          <a:prstGeom prst="rect">
            <a:avLst/>
          </a:prstGeom>
        </p:spPr>
        <p:txBody>
          <a:bodyPr lIns="0"/>
          <a:lstStyle>
            <a:lvl1pPr marL="0" indent="0">
              <a:buClr>
                <a:srgbClr val="FF545F"/>
              </a:buClr>
              <a:buFont typeface="Arial" panose="020B0604020202020204" pitchFamily="34" charset="0"/>
              <a:buNone/>
              <a:defRPr sz="1400">
                <a:solidFill>
                  <a:srgbClr val="063161"/>
                </a:solidFill>
                <a:latin typeface="Georgia" panose="02040502050405020303" pitchFamily="18" charset="0"/>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endParaRPr lang="en-US"/>
          </a:p>
        </p:txBody>
      </p:sp>
      <p:sp>
        <p:nvSpPr>
          <p:cNvPr id="20" name="Text Placeholder 22"/>
          <p:cNvSpPr>
            <a:spLocks noGrp="1"/>
          </p:cNvSpPr>
          <p:nvPr>
            <p:ph type="body" sz="quarter" idx="19" hasCustomPrompt="1"/>
          </p:nvPr>
        </p:nvSpPr>
        <p:spPr>
          <a:xfrm>
            <a:off x="3291939" y="4101060"/>
            <a:ext cx="2729860" cy="389620"/>
          </a:xfrm>
          <a:prstGeom prst="rect">
            <a:avLst/>
          </a:prstGeom>
        </p:spPr>
        <p:txBody>
          <a:bodyPr/>
          <a:lstStyle>
            <a:lvl1pPr marL="0" indent="0" algn="ctr">
              <a:buClr>
                <a:srgbClr val="FF545F"/>
              </a:buClr>
              <a:buFont typeface="Arial" panose="020B0604020202020204" pitchFamily="34" charset="0"/>
              <a:buNone/>
              <a:defRPr sz="1600">
                <a:solidFill>
                  <a:schemeClr val="accent1"/>
                </a:solidFill>
                <a:latin typeface="Georgia" panose="02040502050405020303" pitchFamily="18" charset="0"/>
              </a:defRPr>
            </a:lvl1pPr>
          </a:lstStyle>
          <a:p>
            <a:pPr lvl="0"/>
            <a:r>
              <a:rPr lang="en-US"/>
              <a:t>Lorem ipsum dolor sit </a:t>
            </a:r>
            <a:r>
              <a:rPr lang="en-US" err="1"/>
              <a:t>amet</a:t>
            </a:r>
            <a:endParaRPr lang="en-US"/>
          </a:p>
        </p:txBody>
      </p:sp>
      <p:sp>
        <p:nvSpPr>
          <p:cNvPr id="21" name="Picture Placeholder 2"/>
          <p:cNvSpPr>
            <a:spLocks noGrp="1"/>
          </p:cNvSpPr>
          <p:nvPr>
            <p:ph type="pic" sz="quarter" idx="20"/>
          </p:nvPr>
        </p:nvSpPr>
        <p:spPr>
          <a:xfrm>
            <a:off x="3362061" y="1827647"/>
            <a:ext cx="2576012" cy="2058553"/>
          </a:xfrm>
          <a:prstGeom prst="rect">
            <a:avLst/>
          </a:prstGeom>
        </p:spPr>
        <p:txBody>
          <a:bodyPr/>
          <a:lstStyle>
            <a:lvl1pPr>
              <a:defRPr>
                <a:solidFill>
                  <a:schemeClr val="accent3"/>
                </a:solidFill>
              </a:defRPr>
            </a:lvl1pPr>
          </a:lstStyle>
          <a:p>
            <a:r>
              <a:rPr lang="en-US"/>
              <a:t>Click icon to add picture</a:t>
            </a:r>
            <a:endParaRPr lang="en-IN"/>
          </a:p>
        </p:txBody>
      </p:sp>
      <p:sp>
        <p:nvSpPr>
          <p:cNvPr id="23" name="Text Placeholder 22"/>
          <p:cNvSpPr>
            <a:spLocks noGrp="1"/>
          </p:cNvSpPr>
          <p:nvPr>
            <p:ph type="body" sz="quarter" idx="21" hasCustomPrompt="1"/>
          </p:nvPr>
        </p:nvSpPr>
        <p:spPr>
          <a:xfrm>
            <a:off x="3366140" y="4498147"/>
            <a:ext cx="2581458" cy="1749124"/>
          </a:xfrm>
          <a:prstGeom prst="rect">
            <a:avLst/>
          </a:prstGeom>
        </p:spPr>
        <p:txBody>
          <a:bodyPr lIns="0"/>
          <a:lstStyle>
            <a:lvl1pPr marL="0" indent="0">
              <a:buClr>
                <a:srgbClr val="FF545F"/>
              </a:buClr>
              <a:buFont typeface="Arial" panose="020B0604020202020204" pitchFamily="34" charset="0"/>
              <a:buNone/>
              <a:defRPr sz="1400">
                <a:solidFill>
                  <a:srgbClr val="063161"/>
                </a:solidFill>
                <a:latin typeface="Georgia" panose="02040502050405020303" pitchFamily="18" charset="0"/>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endParaRPr lang="en-US"/>
          </a:p>
        </p:txBody>
      </p:sp>
      <p:sp>
        <p:nvSpPr>
          <p:cNvPr id="16" name="Text Placeholder 22"/>
          <p:cNvSpPr>
            <a:spLocks noGrp="1"/>
          </p:cNvSpPr>
          <p:nvPr>
            <p:ph type="body" sz="quarter" idx="22" hasCustomPrompt="1"/>
          </p:nvPr>
        </p:nvSpPr>
        <p:spPr>
          <a:xfrm>
            <a:off x="9073269" y="4101060"/>
            <a:ext cx="2737600" cy="389620"/>
          </a:xfrm>
          <a:prstGeom prst="rect">
            <a:avLst/>
          </a:prstGeom>
        </p:spPr>
        <p:txBody>
          <a:bodyPr/>
          <a:lstStyle>
            <a:lvl1pPr marL="0" indent="0" algn="ctr">
              <a:buClr>
                <a:srgbClr val="FF545F"/>
              </a:buClr>
              <a:buFont typeface="Arial" panose="020B0604020202020204" pitchFamily="34" charset="0"/>
              <a:buNone/>
              <a:defRPr sz="1600">
                <a:solidFill>
                  <a:schemeClr val="accent1"/>
                </a:solidFill>
                <a:latin typeface="Georgia" panose="02040502050405020303" pitchFamily="18" charset="0"/>
              </a:defRPr>
            </a:lvl1pPr>
          </a:lstStyle>
          <a:p>
            <a:pPr lvl="0"/>
            <a:r>
              <a:rPr lang="en-US"/>
              <a:t>Lorem ipsum dolor sit </a:t>
            </a:r>
            <a:r>
              <a:rPr lang="en-US" err="1"/>
              <a:t>amet</a:t>
            </a:r>
            <a:endParaRPr lang="en-US"/>
          </a:p>
        </p:txBody>
      </p:sp>
      <p:sp>
        <p:nvSpPr>
          <p:cNvPr id="24" name="Picture Placeholder 2"/>
          <p:cNvSpPr>
            <a:spLocks noGrp="1"/>
          </p:cNvSpPr>
          <p:nvPr>
            <p:ph type="pic" sz="quarter" idx="23"/>
          </p:nvPr>
        </p:nvSpPr>
        <p:spPr>
          <a:xfrm>
            <a:off x="9156994" y="1827647"/>
            <a:ext cx="2576012" cy="2058553"/>
          </a:xfrm>
          <a:prstGeom prst="rect">
            <a:avLst/>
          </a:prstGeom>
        </p:spPr>
        <p:txBody>
          <a:bodyPr/>
          <a:lstStyle>
            <a:lvl1pPr>
              <a:defRPr>
                <a:solidFill>
                  <a:schemeClr val="accent3"/>
                </a:solidFill>
              </a:defRPr>
            </a:lvl1pPr>
          </a:lstStyle>
          <a:p>
            <a:r>
              <a:rPr lang="en-US"/>
              <a:t>Click icon to add picture</a:t>
            </a:r>
            <a:endParaRPr lang="en-IN"/>
          </a:p>
        </p:txBody>
      </p:sp>
      <p:sp>
        <p:nvSpPr>
          <p:cNvPr id="26" name="Text Placeholder 22"/>
          <p:cNvSpPr>
            <a:spLocks noGrp="1"/>
          </p:cNvSpPr>
          <p:nvPr>
            <p:ph type="body" sz="quarter" idx="24" hasCustomPrompt="1"/>
          </p:nvPr>
        </p:nvSpPr>
        <p:spPr>
          <a:xfrm>
            <a:off x="9149600" y="4498147"/>
            <a:ext cx="2581458" cy="1749124"/>
          </a:xfrm>
          <a:prstGeom prst="rect">
            <a:avLst/>
          </a:prstGeom>
        </p:spPr>
        <p:txBody>
          <a:bodyPr lIns="0"/>
          <a:lstStyle>
            <a:lvl1pPr marL="0" indent="0">
              <a:buClr>
                <a:srgbClr val="FF545F"/>
              </a:buClr>
              <a:buFont typeface="Arial" panose="020B0604020202020204" pitchFamily="34" charset="0"/>
              <a:buNone/>
              <a:defRPr sz="1400">
                <a:solidFill>
                  <a:srgbClr val="063161"/>
                </a:solidFill>
                <a:latin typeface="Georgia" panose="02040502050405020303" pitchFamily="18" charset="0"/>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endParaRPr lang="en-US"/>
          </a:p>
        </p:txBody>
      </p:sp>
      <p:pic>
        <p:nvPicPr>
          <p:cNvPr id="27"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894219" y="6463445"/>
            <a:ext cx="838200" cy="308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5772396"/>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p:cSld name="1_Teams Profile">
    <p:spTree>
      <p:nvGrpSpPr>
        <p:cNvPr id="1" name=""/>
        <p:cNvGrpSpPr/>
        <p:nvPr/>
      </p:nvGrpSpPr>
      <p:grpSpPr>
        <a:xfrm>
          <a:off x="0" y="0"/>
          <a:ext cx="0" cy="0"/>
          <a:chOff x="0" y="0"/>
          <a:chExt cx="0" cy="0"/>
        </a:xfrm>
      </p:grpSpPr>
      <p:sp>
        <p:nvSpPr>
          <p:cNvPr id="25" name="Text Placeholder 22"/>
          <p:cNvSpPr>
            <a:spLocks noGrp="1"/>
          </p:cNvSpPr>
          <p:nvPr>
            <p:ph type="body" sz="quarter" idx="13" hasCustomPrompt="1"/>
          </p:nvPr>
        </p:nvSpPr>
        <p:spPr>
          <a:xfrm>
            <a:off x="474119" y="4641562"/>
            <a:ext cx="2045424" cy="1481275"/>
          </a:xfrm>
          <a:prstGeom prst="rect">
            <a:avLst/>
          </a:prstGeom>
        </p:spPr>
        <p:txBody>
          <a:bodyPr lIns="0"/>
          <a:lstStyle>
            <a:lvl1pPr marL="0" indent="0" algn="l">
              <a:buClr>
                <a:srgbClr val="FF545F"/>
              </a:buClr>
              <a:buFont typeface="Arial" panose="020B0604020202020204" pitchFamily="34" charset="0"/>
              <a:buNone/>
              <a:defRPr sz="1200">
                <a:solidFill>
                  <a:srgbClr val="063161"/>
                </a:solidFill>
                <a:latin typeface="Georgia" panose="02040502050405020303" pitchFamily="18" charset="0"/>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a:t>
            </a:r>
          </a:p>
        </p:txBody>
      </p:sp>
      <p:sp>
        <p:nvSpPr>
          <p:cNvPr id="27" name="Text Placeholder 22"/>
          <p:cNvSpPr>
            <a:spLocks noGrp="1"/>
          </p:cNvSpPr>
          <p:nvPr>
            <p:ph type="body" sz="quarter" idx="18" hasCustomPrompt="1"/>
          </p:nvPr>
        </p:nvSpPr>
        <p:spPr>
          <a:xfrm>
            <a:off x="474119" y="3924011"/>
            <a:ext cx="2045424" cy="359637"/>
          </a:xfrm>
          <a:prstGeom prst="rect">
            <a:avLst/>
          </a:prstGeom>
        </p:spPr>
        <p:txBody>
          <a:bodyPr lIns="0"/>
          <a:lstStyle>
            <a:lvl1pPr marL="0" indent="0" algn="l">
              <a:buClr>
                <a:srgbClr val="FF545F"/>
              </a:buClr>
              <a:buFont typeface="Arial" panose="020B0604020202020204" pitchFamily="34" charset="0"/>
              <a:buNone/>
              <a:defRPr sz="1800" baseline="0">
                <a:solidFill>
                  <a:schemeClr val="accent3"/>
                </a:solidFill>
                <a:latin typeface="Georgia" panose="02040502050405020303" pitchFamily="18" charset="0"/>
              </a:defRPr>
            </a:lvl1pPr>
          </a:lstStyle>
          <a:p>
            <a:pPr lvl="0"/>
            <a:r>
              <a:rPr lang="en-US"/>
              <a:t>First last name</a:t>
            </a:r>
          </a:p>
        </p:txBody>
      </p:sp>
      <p:sp>
        <p:nvSpPr>
          <p:cNvPr id="5" name="Picture Placeholder 4"/>
          <p:cNvSpPr>
            <a:spLocks noGrp="1"/>
          </p:cNvSpPr>
          <p:nvPr>
            <p:ph type="pic" sz="quarter" idx="20"/>
          </p:nvPr>
        </p:nvSpPr>
        <p:spPr>
          <a:xfrm>
            <a:off x="474118" y="1844297"/>
            <a:ext cx="2045425" cy="1954363"/>
          </a:xfrm>
          <a:prstGeom prst="rect">
            <a:avLst/>
          </a:prstGeom>
        </p:spPr>
        <p:txBody>
          <a:bodyPr/>
          <a:lstStyle>
            <a:lvl1pPr algn="ctr">
              <a:defRPr sz="1200">
                <a:solidFill>
                  <a:schemeClr val="tx2"/>
                </a:solidFill>
              </a:defRPr>
            </a:lvl1pPr>
          </a:lstStyle>
          <a:p>
            <a:r>
              <a:rPr lang="en-US"/>
              <a:t>Click icon to add picture</a:t>
            </a:r>
            <a:endParaRPr lang="en-IN"/>
          </a:p>
        </p:txBody>
      </p:sp>
      <p:sp>
        <p:nvSpPr>
          <p:cNvPr id="62" name="Slide Number Placeholder 5"/>
          <p:cNvSpPr txBox="1">
            <a:spLocks/>
          </p:cNvSpPr>
          <p:nvPr/>
        </p:nvSpPr>
        <p:spPr>
          <a:xfrm>
            <a:off x="464594" y="6546567"/>
            <a:ext cx="682256" cy="215444"/>
          </a:xfrm>
          <a:prstGeom prst="rect">
            <a:avLst/>
          </a:prstGeom>
        </p:spPr>
        <p:txBody>
          <a:bodyPr lIns="0" tIns="0" rIns="0" bIns="0" anchor="ctr">
            <a:noAutofit/>
          </a:bodyPr>
          <a:lstStyle>
            <a:defPPr>
              <a:defRPr lang="en-US"/>
            </a:defPPr>
            <a:lvl1pPr marL="0" algn="l" defTabSz="914400" rtl="0" eaLnBrk="1" latinLnBrk="0" hangingPunct="1">
              <a:defRPr sz="800" kern="1200">
                <a:solidFill>
                  <a:srgbClr val="053061"/>
                </a:solidFill>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285110E-A93C-E24B-BA01-8EFF0EF70079}" type="slidenum">
              <a:rPr lang="en-US" b="1" smtClean="0">
                <a:solidFill>
                  <a:schemeClr val="tx1"/>
                </a:solidFill>
                <a:latin typeface="+mn-lt"/>
              </a:rPr>
              <a:pPr/>
              <a:t>‹#›</a:t>
            </a:fld>
            <a:endParaRPr lang="en-US" b="1">
              <a:solidFill>
                <a:schemeClr val="tx1"/>
              </a:solidFill>
              <a:latin typeface="+mn-lt"/>
            </a:endParaRPr>
          </a:p>
        </p:txBody>
      </p:sp>
      <p:sp>
        <p:nvSpPr>
          <p:cNvPr id="63" name="TextBox 62"/>
          <p:cNvSpPr txBox="1"/>
          <p:nvPr/>
        </p:nvSpPr>
        <p:spPr>
          <a:xfrm>
            <a:off x="805722" y="6546567"/>
            <a:ext cx="2361408" cy="215444"/>
          </a:xfrm>
          <a:prstGeom prst="rect">
            <a:avLst/>
          </a:prstGeom>
          <a:noFill/>
        </p:spPr>
        <p:txBody>
          <a:bodyPr wrap="square" lIns="0" tIns="0" rIns="0" bIns="0" rtlCol="0" anchor="ctr">
            <a:noAutofit/>
          </a:bodyPr>
          <a:lstStyle/>
          <a:p>
            <a:r>
              <a:rPr lang="en-US" sz="800">
                <a:solidFill>
                  <a:schemeClr val="tx1"/>
                </a:solidFill>
                <a:latin typeface="+mn-lt"/>
                <a:ea typeface="Georgia" charset="0"/>
                <a:cs typeface="Georgia" charset="0"/>
              </a:rPr>
              <a:t>© 2019 Copyright Genpact. All Rights Reserved.</a:t>
            </a:r>
          </a:p>
        </p:txBody>
      </p:sp>
      <p:sp>
        <p:nvSpPr>
          <p:cNvPr id="65" name="Text Placeholder 22"/>
          <p:cNvSpPr>
            <a:spLocks noGrp="1"/>
          </p:cNvSpPr>
          <p:nvPr>
            <p:ph type="body" sz="quarter" idx="11" hasCustomPrompt="1"/>
          </p:nvPr>
        </p:nvSpPr>
        <p:spPr>
          <a:xfrm>
            <a:off x="457199" y="460357"/>
            <a:ext cx="5525805" cy="533400"/>
          </a:xfrm>
          <a:prstGeom prst="rect">
            <a:avLst/>
          </a:prstGeom>
        </p:spPr>
        <p:txBody>
          <a:bodyPr lIns="0"/>
          <a:lstStyle>
            <a:lvl1pPr>
              <a:defRPr sz="3000">
                <a:solidFill>
                  <a:srgbClr val="063161"/>
                </a:solidFill>
                <a:latin typeface="Georgia" panose="02040502050405020303" pitchFamily="18" charset="0"/>
              </a:defRPr>
            </a:lvl1pPr>
          </a:lstStyle>
          <a:p>
            <a:pPr lvl="0"/>
            <a:r>
              <a:rPr lang="en-IN"/>
              <a:t>Content slide title goes here</a:t>
            </a:r>
            <a:endParaRPr lang="en-US"/>
          </a:p>
        </p:txBody>
      </p:sp>
      <p:sp>
        <p:nvSpPr>
          <p:cNvPr id="66" name="Text Placeholder 22"/>
          <p:cNvSpPr>
            <a:spLocks noGrp="1"/>
          </p:cNvSpPr>
          <p:nvPr>
            <p:ph type="body" sz="quarter" idx="12" hasCustomPrompt="1"/>
          </p:nvPr>
        </p:nvSpPr>
        <p:spPr>
          <a:xfrm>
            <a:off x="457200" y="1031857"/>
            <a:ext cx="8153400" cy="533400"/>
          </a:xfrm>
          <a:prstGeom prst="rect">
            <a:avLst/>
          </a:prstGeom>
        </p:spPr>
        <p:txBody>
          <a:bodyPr lIns="0"/>
          <a:lstStyle>
            <a:lvl1pPr>
              <a:defRPr sz="2200">
                <a:solidFill>
                  <a:srgbClr val="063161"/>
                </a:solidFill>
                <a:latin typeface="Georgia" panose="02040502050405020303" pitchFamily="18" charset="0"/>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endParaRPr lang="en-US"/>
          </a:p>
        </p:txBody>
      </p:sp>
      <p:sp>
        <p:nvSpPr>
          <p:cNvPr id="67" name="Text Placeholder 22"/>
          <p:cNvSpPr>
            <a:spLocks noGrp="1"/>
          </p:cNvSpPr>
          <p:nvPr>
            <p:ph type="body" sz="quarter" idx="21" hasCustomPrompt="1"/>
          </p:nvPr>
        </p:nvSpPr>
        <p:spPr>
          <a:xfrm>
            <a:off x="474119" y="4344555"/>
            <a:ext cx="2045424" cy="297008"/>
          </a:xfrm>
          <a:prstGeom prst="rect">
            <a:avLst/>
          </a:prstGeom>
        </p:spPr>
        <p:txBody>
          <a:bodyPr lIns="0"/>
          <a:lstStyle>
            <a:lvl1pPr marL="0" indent="0" algn="l">
              <a:buClr>
                <a:srgbClr val="FF545F"/>
              </a:buClr>
              <a:buFont typeface="Arial" panose="020B0604020202020204" pitchFamily="34" charset="0"/>
              <a:buNone/>
              <a:defRPr sz="1200">
                <a:solidFill>
                  <a:srgbClr val="063161"/>
                </a:solidFill>
                <a:latin typeface="Georgia" panose="02040502050405020303" pitchFamily="18" charset="0"/>
              </a:defRPr>
            </a:lvl1pPr>
          </a:lstStyle>
          <a:p>
            <a:pPr lvl="0"/>
            <a:r>
              <a:rPr lang="en-US"/>
              <a:t>Lorem ipsum dolor sit</a:t>
            </a:r>
          </a:p>
        </p:txBody>
      </p:sp>
      <p:sp>
        <p:nvSpPr>
          <p:cNvPr id="68" name="Picture Placeholder 4"/>
          <p:cNvSpPr>
            <a:spLocks noGrp="1"/>
          </p:cNvSpPr>
          <p:nvPr>
            <p:ph type="pic" sz="quarter" idx="22"/>
          </p:nvPr>
        </p:nvSpPr>
        <p:spPr>
          <a:xfrm>
            <a:off x="2777484" y="1844297"/>
            <a:ext cx="2045425" cy="1954363"/>
          </a:xfrm>
          <a:prstGeom prst="rect">
            <a:avLst/>
          </a:prstGeom>
        </p:spPr>
        <p:txBody>
          <a:bodyPr/>
          <a:lstStyle>
            <a:lvl1pPr algn="ctr">
              <a:defRPr sz="1200">
                <a:solidFill>
                  <a:schemeClr val="tx2"/>
                </a:solidFill>
              </a:defRPr>
            </a:lvl1pPr>
          </a:lstStyle>
          <a:p>
            <a:r>
              <a:rPr lang="en-US"/>
              <a:t>Click icon to add picture</a:t>
            </a:r>
            <a:endParaRPr lang="en-IN"/>
          </a:p>
        </p:txBody>
      </p:sp>
      <p:sp>
        <p:nvSpPr>
          <p:cNvPr id="69" name="Picture Placeholder 4"/>
          <p:cNvSpPr>
            <a:spLocks noGrp="1"/>
          </p:cNvSpPr>
          <p:nvPr>
            <p:ph type="pic" sz="quarter" idx="23"/>
          </p:nvPr>
        </p:nvSpPr>
        <p:spPr>
          <a:xfrm>
            <a:off x="5080850" y="1844297"/>
            <a:ext cx="2045425" cy="1954363"/>
          </a:xfrm>
          <a:prstGeom prst="rect">
            <a:avLst/>
          </a:prstGeom>
        </p:spPr>
        <p:txBody>
          <a:bodyPr/>
          <a:lstStyle>
            <a:lvl1pPr algn="ctr">
              <a:defRPr sz="1200">
                <a:solidFill>
                  <a:schemeClr val="tx2"/>
                </a:solidFill>
              </a:defRPr>
            </a:lvl1pPr>
          </a:lstStyle>
          <a:p>
            <a:r>
              <a:rPr lang="en-US"/>
              <a:t>Click icon to add picture</a:t>
            </a:r>
            <a:endParaRPr lang="en-IN"/>
          </a:p>
        </p:txBody>
      </p:sp>
      <p:sp>
        <p:nvSpPr>
          <p:cNvPr id="70" name="Picture Placeholder 4"/>
          <p:cNvSpPr>
            <a:spLocks noGrp="1"/>
          </p:cNvSpPr>
          <p:nvPr>
            <p:ph type="pic" sz="quarter" idx="24"/>
          </p:nvPr>
        </p:nvSpPr>
        <p:spPr>
          <a:xfrm>
            <a:off x="7384216" y="1844297"/>
            <a:ext cx="2045425" cy="1954363"/>
          </a:xfrm>
          <a:prstGeom prst="rect">
            <a:avLst/>
          </a:prstGeom>
        </p:spPr>
        <p:txBody>
          <a:bodyPr/>
          <a:lstStyle>
            <a:lvl1pPr algn="ctr">
              <a:defRPr sz="1200">
                <a:solidFill>
                  <a:schemeClr val="tx2"/>
                </a:solidFill>
              </a:defRPr>
            </a:lvl1pPr>
          </a:lstStyle>
          <a:p>
            <a:r>
              <a:rPr lang="en-US"/>
              <a:t>Click icon to add picture</a:t>
            </a:r>
            <a:endParaRPr lang="en-IN"/>
          </a:p>
        </p:txBody>
      </p:sp>
      <p:sp>
        <p:nvSpPr>
          <p:cNvPr id="71" name="Picture Placeholder 4"/>
          <p:cNvSpPr>
            <a:spLocks noGrp="1"/>
          </p:cNvSpPr>
          <p:nvPr>
            <p:ph type="pic" sz="quarter" idx="25"/>
          </p:nvPr>
        </p:nvSpPr>
        <p:spPr>
          <a:xfrm>
            <a:off x="9687581" y="1844297"/>
            <a:ext cx="2045425" cy="1954363"/>
          </a:xfrm>
          <a:prstGeom prst="rect">
            <a:avLst/>
          </a:prstGeom>
        </p:spPr>
        <p:txBody>
          <a:bodyPr/>
          <a:lstStyle>
            <a:lvl1pPr algn="ctr">
              <a:defRPr sz="1200">
                <a:solidFill>
                  <a:schemeClr val="tx2"/>
                </a:solidFill>
              </a:defRPr>
            </a:lvl1pPr>
          </a:lstStyle>
          <a:p>
            <a:r>
              <a:rPr lang="en-US"/>
              <a:t>Click icon to add picture</a:t>
            </a:r>
            <a:endParaRPr lang="en-IN"/>
          </a:p>
        </p:txBody>
      </p:sp>
      <p:sp>
        <p:nvSpPr>
          <p:cNvPr id="72" name="Text Placeholder 22"/>
          <p:cNvSpPr>
            <a:spLocks noGrp="1"/>
          </p:cNvSpPr>
          <p:nvPr>
            <p:ph type="body" sz="quarter" idx="26" hasCustomPrompt="1"/>
          </p:nvPr>
        </p:nvSpPr>
        <p:spPr>
          <a:xfrm>
            <a:off x="2777485" y="4641562"/>
            <a:ext cx="2045424" cy="1481275"/>
          </a:xfrm>
          <a:prstGeom prst="rect">
            <a:avLst/>
          </a:prstGeom>
        </p:spPr>
        <p:txBody>
          <a:bodyPr lIns="0"/>
          <a:lstStyle>
            <a:lvl1pPr marL="0" indent="0" algn="l">
              <a:buClr>
                <a:srgbClr val="FF545F"/>
              </a:buClr>
              <a:buFont typeface="Arial" panose="020B0604020202020204" pitchFamily="34" charset="0"/>
              <a:buNone/>
              <a:defRPr sz="1200">
                <a:solidFill>
                  <a:srgbClr val="063161"/>
                </a:solidFill>
                <a:latin typeface="Georgia" panose="02040502050405020303" pitchFamily="18" charset="0"/>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a:t>
            </a:r>
          </a:p>
        </p:txBody>
      </p:sp>
      <p:sp>
        <p:nvSpPr>
          <p:cNvPr id="73" name="Text Placeholder 22"/>
          <p:cNvSpPr>
            <a:spLocks noGrp="1"/>
          </p:cNvSpPr>
          <p:nvPr>
            <p:ph type="body" sz="quarter" idx="27" hasCustomPrompt="1"/>
          </p:nvPr>
        </p:nvSpPr>
        <p:spPr>
          <a:xfrm>
            <a:off x="2777485" y="3924011"/>
            <a:ext cx="2045424" cy="359637"/>
          </a:xfrm>
          <a:prstGeom prst="rect">
            <a:avLst/>
          </a:prstGeom>
        </p:spPr>
        <p:txBody>
          <a:bodyPr lIns="0"/>
          <a:lstStyle>
            <a:lvl1pPr marL="0" indent="0" algn="l">
              <a:buClr>
                <a:srgbClr val="FF545F"/>
              </a:buClr>
              <a:buFont typeface="Arial" panose="020B0604020202020204" pitchFamily="34" charset="0"/>
              <a:buNone/>
              <a:defRPr sz="1800" baseline="0">
                <a:solidFill>
                  <a:schemeClr val="accent3"/>
                </a:solidFill>
                <a:latin typeface="Georgia" panose="02040502050405020303" pitchFamily="18" charset="0"/>
              </a:defRPr>
            </a:lvl1pPr>
          </a:lstStyle>
          <a:p>
            <a:pPr lvl="0"/>
            <a:r>
              <a:rPr lang="en-US"/>
              <a:t>First last name</a:t>
            </a:r>
          </a:p>
        </p:txBody>
      </p:sp>
      <p:sp>
        <p:nvSpPr>
          <p:cNvPr id="74" name="Text Placeholder 22"/>
          <p:cNvSpPr>
            <a:spLocks noGrp="1"/>
          </p:cNvSpPr>
          <p:nvPr>
            <p:ph type="body" sz="quarter" idx="28" hasCustomPrompt="1"/>
          </p:nvPr>
        </p:nvSpPr>
        <p:spPr>
          <a:xfrm>
            <a:off x="2777485" y="4344555"/>
            <a:ext cx="2045424" cy="297008"/>
          </a:xfrm>
          <a:prstGeom prst="rect">
            <a:avLst/>
          </a:prstGeom>
        </p:spPr>
        <p:txBody>
          <a:bodyPr lIns="0"/>
          <a:lstStyle>
            <a:lvl1pPr marL="0" indent="0" algn="l">
              <a:buClr>
                <a:srgbClr val="FF545F"/>
              </a:buClr>
              <a:buFont typeface="Arial" panose="020B0604020202020204" pitchFamily="34" charset="0"/>
              <a:buNone/>
              <a:defRPr sz="1200">
                <a:solidFill>
                  <a:srgbClr val="063161"/>
                </a:solidFill>
                <a:latin typeface="Georgia" panose="02040502050405020303" pitchFamily="18" charset="0"/>
              </a:defRPr>
            </a:lvl1pPr>
          </a:lstStyle>
          <a:p>
            <a:pPr lvl="0"/>
            <a:r>
              <a:rPr lang="en-US"/>
              <a:t>Lorem ipsum dolor sit</a:t>
            </a:r>
          </a:p>
        </p:txBody>
      </p:sp>
      <p:sp>
        <p:nvSpPr>
          <p:cNvPr id="75" name="Text Placeholder 22"/>
          <p:cNvSpPr>
            <a:spLocks noGrp="1"/>
          </p:cNvSpPr>
          <p:nvPr>
            <p:ph type="body" sz="quarter" idx="29" hasCustomPrompt="1"/>
          </p:nvPr>
        </p:nvSpPr>
        <p:spPr>
          <a:xfrm>
            <a:off x="5080851" y="4641562"/>
            <a:ext cx="2045424" cy="1481275"/>
          </a:xfrm>
          <a:prstGeom prst="rect">
            <a:avLst/>
          </a:prstGeom>
        </p:spPr>
        <p:txBody>
          <a:bodyPr lIns="0"/>
          <a:lstStyle>
            <a:lvl1pPr marL="0" indent="0" algn="l">
              <a:buClr>
                <a:srgbClr val="FF545F"/>
              </a:buClr>
              <a:buFont typeface="Arial" panose="020B0604020202020204" pitchFamily="34" charset="0"/>
              <a:buNone/>
              <a:defRPr sz="1200">
                <a:solidFill>
                  <a:srgbClr val="063161"/>
                </a:solidFill>
                <a:latin typeface="Georgia" panose="02040502050405020303" pitchFamily="18" charset="0"/>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a:t>
            </a:r>
          </a:p>
        </p:txBody>
      </p:sp>
      <p:sp>
        <p:nvSpPr>
          <p:cNvPr id="76" name="Text Placeholder 22"/>
          <p:cNvSpPr>
            <a:spLocks noGrp="1"/>
          </p:cNvSpPr>
          <p:nvPr>
            <p:ph type="body" sz="quarter" idx="30" hasCustomPrompt="1"/>
          </p:nvPr>
        </p:nvSpPr>
        <p:spPr>
          <a:xfrm>
            <a:off x="5080851" y="3924011"/>
            <a:ext cx="2045424" cy="359637"/>
          </a:xfrm>
          <a:prstGeom prst="rect">
            <a:avLst/>
          </a:prstGeom>
        </p:spPr>
        <p:txBody>
          <a:bodyPr lIns="0"/>
          <a:lstStyle>
            <a:lvl1pPr marL="0" indent="0" algn="l">
              <a:buClr>
                <a:srgbClr val="FF545F"/>
              </a:buClr>
              <a:buFont typeface="Arial" panose="020B0604020202020204" pitchFamily="34" charset="0"/>
              <a:buNone/>
              <a:defRPr sz="1800" baseline="0">
                <a:solidFill>
                  <a:schemeClr val="accent3"/>
                </a:solidFill>
                <a:latin typeface="Georgia" panose="02040502050405020303" pitchFamily="18" charset="0"/>
              </a:defRPr>
            </a:lvl1pPr>
          </a:lstStyle>
          <a:p>
            <a:pPr lvl="0"/>
            <a:r>
              <a:rPr lang="en-US"/>
              <a:t>First last name</a:t>
            </a:r>
          </a:p>
        </p:txBody>
      </p:sp>
      <p:sp>
        <p:nvSpPr>
          <p:cNvPr id="77" name="Text Placeholder 22"/>
          <p:cNvSpPr>
            <a:spLocks noGrp="1"/>
          </p:cNvSpPr>
          <p:nvPr>
            <p:ph type="body" sz="quarter" idx="31" hasCustomPrompt="1"/>
          </p:nvPr>
        </p:nvSpPr>
        <p:spPr>
          <a:xfrm>
            <a:off x="5080851" y="4344555"/>
            <a:ext cx="2045424" cy="297008"/>
          </a:xfrm>
          <a:prstGeom prst="rect">
            <a:avLst/>
          </a:prstGeom>
        </p:spPr>
        <p:txBody>
          <a:bodyPr lIns="0"/>
          <a:lstStyle>
            <a:lvl1pPr marL="0" indent="0" algn="l">
              <a:buClr>
                <a:srgbClr val="FF545F"/>
              </a:buClr>
              <a:buFont typeface="Arial" panose="020B0604020202020204" pitchFamily="34" charset="0"/>
              <a:buNone/>
              <a:defRPr sz="1200">
                <a:solidFill>
                  <a:srgbClr val="063161"/>
                </a:solidFill>
                <a:latin typeface="Georgia" panose="02040502050405020303" pitchFamily="18" charset="0"/>
              </a:defRPr>
            </a:lvl1pPr>
          </a:lstStyle>
          <a:p>
            <a:pPr lvl="0"/>
            <a:r>
              <a:rPr lang="en-US"/>
              <a:t>Lorem ipsum dolor sit</a:t>
            </a:r>
          </a:p>
        </p:txBody>
      </p:sp>
      <p:sp>
        <p:nvSpPr>
          <p:cNvPr id="78" name="Text Placeholder 22"/>
          <p:cNvSpPr>
            <a:spLocks noGrp="1"/>
          </p:cNvSpPr>
          <p:nvPr>
            <p:ph type="body" sz="quarter" idx="32" hasCustomPrompt="1"/>
          </p:nvPr>
        </p:nvSpPr>
        <p:spPr>
          <a:xfrm>
            <a:off x="7384216" y="4641562"/>
            <a:ext cx="2045424" cy="1481275"/>
          </a:xfrm>
          <a:prstGeom prst="rect">
            <a:avLst/>
          </a:prstGeom>
        </p:spPr>
        <p:txBody>
          <a:bodyPr lIns="0"/>
          <a:lstStyle>
            <a:lvl1pPr marL="0" indent="0" algn="l">
              <a:buClr>
                <a:srgbClr val="FF545F"/>
              </a:buClr>
              <a:buFont typeface="Arial" panose="020B0604020202020204" pitchFamily="34" charset="0"/>
              <a:buNone/>
              <a:defRPr sz="1200">
                <a:solidFill>
                  <a:srgbClr val="063161"/>
                </a:solidFill>
                <a:latin typeface="Georgia" panose="02040502050405020303" pitchFamily="18" charset="0"/>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a:t>
            </a:r>
          </a:p>
        </p:txBody>
      </p:sp>
      <p:sp>
        <p:nvSpPr>
          <p:cNvPr id="79" name="Text Placeholder 22"/>
          <p:cNvSpPr>
            <a:spLocks noGrp="1"/>
          </p:cNvSpPr>
          <p:nvPr>
            <p:ph type="body" sz="quarter" idx="33" hasCustomPrompt="1"/>
          </p:nvPr>
        </p:nvSpPr>
        <p:spPr>
          <a:xfrm>
            <a:off x="7384216" y="3924011"/>
            <a:ext cx="2045424" cy="359637"/>
          </a:xfrm>
          <a:prstGeom prst="rect">
            <a:avLst/>
          </a:prstGeom>
        </p:spPr>
        <p:txBody>
          <a:bodyPr lIns="0"/>
          <a:lstStyle>
            <a:lvl1pPr marL="0" indent="0" algn="l">
              <a:buClr>
                <a:srgbClr val="FF545F"/>
              </a:buClr>
              <a:buFont typeface="Arial" panose="020B0604020202020204" pitchFamily="34" charset="0"/>
              <a:buNone/>
              <a:defRPr sz="1800" baseline="0">
                <a:solidFill>
                  <a:schemeClr val="accent3"/>
                </a:solidFill>
                <a:latin typeface="Georgia" panose="02040502050405020303" pitchFamily="18" charset="0"/>
              </a:defRPr>
            </a:lvl1pPr>
          </a:lstStyle>
          <a:p>
            <a:pPr lvl="0"/>
            <a:r>
              <a:rPr lang="en-US"/>
              <a:t>First last name</a:t>
            </a:r>
          </a:p>
        </p:txBody>
      </p:sp>
      <p:sp>
        <p:nvSpPr>
          <p:cNvPr id="80" name="Text Placeholder 22"/>
          <p:cNvSpPr>
            <a:spLocks noGrp="1"/>
          </p:cNvSpPr>
          <p:nvPr>
            <p:ph type="body" sz="quarter" idx="34" hasCustomPrompt="1"/>
          </p:nvPr>
        </p:nvSpPr>
        <p:spPr>
          <a:xfrm>
            <a:off x="7384216" y="4344555"/>
            <a:ext cx="2045424" cy="297008"/>
          </a:xfrm>
          <a:prstGeom prst="rect">
            <a:avLst/>
          </a:prstGeom>
        </p:spPr>
        <p:txBody>
          <a:bodyPr lIns="0"/>
          <a:lstStyle>
            <a:lvl1pPr marL="0" indent="0" algn="l">
              <a:buClr>
                <a:srgbClr val="FF545F"/>
              </a:buClr>
              <a:buFont typeface="Arial" panose="020B0604020202020204" pitchFamily="34" charset="0"/>
              <a:buNone/>
              <a:defRPr sz="1200">
                <a:solidFill>
                  <a:srgbClr val="063161"/>
                </a:solidFill>
                <a:latin typeface="Georgia" panose="02040502050405020303" pitchFamily="18" charset="0"/>
              </a:defRPr>
            </a:lvl1pPr>
          </a:lstStyle>
          <a:p>
            <a:pPr lvl="0"/>
            <a:r>
              <a:rPr lang="en-US"/>
              <a:t>Lorem ipsum dolor sit</a:t>
            </a:r>
          </a:p>
        </p:txBody>
      </p:sp>
      <p:sp>
        <p:nvSpPr>
          <p:cNvPr id="81" name="Text Placeholder 22"/>
          <p:cNvSpPr>
            <a:spLocks noGrp="1"/>
          </p:cNvSpPr>
          <p:nvPr>
            <p:ph type="body" sz="quarter" idx="35" hasCustomPrompt="1"/>
          </p:nvPr>
        </p:nvSpPr>
        <p:spPr>
          <a:xfrm>
            <a:off x="9687582" y="4641562"/>
            <a:ext cx="2045424" cy="1481275"/>
          </a:xfrm>
          <a:prstGeom prst="rect">
            <a:avLst/>
          </a:prstGeom>
        </p:spPr>
        <p:txBody>
          <a:bodyPr lIns="0"/>
          <a:lstStyle>
            <a:lvl1pPr marL="0" indent="0" algn="l">
              <a:buClr>
                <a:srgbClr val="FF545F"/>
              </a:buClr>
              <a:buFont typeface="Arial" panose="020B0604020202020204" pitchFamily="34" charset="0"/>
              <a:buNone/>
              <a:defRPr sz="1200">
                <a:solidFill>
                  <a:srgbClr val="063161"/>
                </a:solidFill>
                <a:latin typeface="Georgia" panose="02040502050405020303" pitchFamily="18" charset="0"/>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a:t>
            </a:r>
          </a:p>
        </p:txBody>
      </p:sp>
      <p:sp>
        <p:nvSpPr>
          <p:cNvPr id="82" name="Text Placeholder 22"/>
          <p:cNvSpPr>
            <a:spLocks noGrp="1"/>
          </p:cNvSpPr>
          <p:nvPr>
            <p:ph type="body" sz="quarter" idx="36" hasCustomPrompt="1"/>
          </p:nvPr>
        </p:nvSpPr>
        <p:spPr>
          <a:xfrm>
            <a:off x="9687582" y="3924011"/>
            <a:ext cx="2045424" cy="359637"/>
          </a:xfrm>
          <a:prstGeom prst="rect">
            <a:avLst/>
          </a:prstGeom>
        </p:spPr>
        <p:txBody>
          <a:bodyPr lIns="0"/>
          <a:lstStyle>
            <a:lvl1pPr marL="0" indent="0" algn="l">
              <a:buClr>
                <a:srgbClr val="FF545F"/>
              </a:buClr>
              <a:buFont typeface="Arial" panose="020B0604020202020204" pitchFamily="34" charset="0"/>
              <a:buNone/>
              <a:defRPr sz="1800" baseline="0">
                <a:solidFill>
                  <a:schemeClr val="accent3"/>
                </a:solidFill>
                <a:latin typeface="Georgia" panose="02040502050405020303" pitchFamily="18" charset="0"/>
              </a:defRPr>
            </a:lvl1pPr>
          </a:lstStyle>
          <a:p>
            <a:pPr lvl="0"/>
            <a:r>
              <a:rPr lang="en-US"/>
              <a:t>First last name</a:t>
            </a:r>
          </a:p>
        </p:txBody>
      </p:sp>
      <p:sp>
        <p:nvSpPr>
          <p:cNvPr id="83" name="Text Placeholder 22"/>
          <p:cNvSpPr>
            <a:spLocks noGrp="1"/>
          </p:cNvSpPr>
          <p:nvPr>
            <p:ph type="body" sz="quarter" idx="37" hasCustomPrompt="1"/>
          </p:nvPr>
        </p:nvSpPr>
        <p:spPr>
          <a:xfrm>
            <a:off x="9687582" y="4344555"/>
            <a:ext cx="2045424" cy="297008"/>
          </a:xfrm>
          <a:prstGeom prst="rect">
            <a:avLst/>
          </a:prstGeom>
        </p:spPr>
        <p:txBody>
          <a:bodyPr lIns="0"/>
          <a:lstStyle>
            <a:lvl1pPr marL="0" indent="0" algn="l">
              <a:buClr>
                <a:srgbClr val="FF545F"/>
              </a:buClr>
              <a:buFont typeface="Arial" panose="020B0604020202020204" pitchFamily="34" charset="0"/>
              <a:buNone/>
              <a:defRPr sz="1200">
                <a:solidFill>
                  <a:srgbClr val="063161"/>
                </a:solidFill>
                <a:latin typeface="Georgia" panose="02040502050405020303" pitchFamily="18" charset="0"/>
              </a:defRPr>
            </a:lvl1pPr>
          </a:lstStyle>
          <a:p>
            <a:pPr lvl="0"/>
            <a:r>
              <a:rPr lang="en-US"/>
              <a:t>Lorem ipsum dolor sit</a:t>
            </a:r>
          </a:p>
        </p:txBody>
      </p:sp>
      <p:pic>
        <p:nvPicPr>
          <p:cNvPr id="2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894219" y="6463445"/>
            <a:ext cx="838200" cy="308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24783753"/>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p:cSld name="1_Testimonial for 1">
    <p:spTree>
      <p:nvGrpSpPr>
        <p:cNvPr id="1" name=""/>
        <p:cNvGrpSpPr/>
        <p:nvPr/>
      </p:nvGrpSpPr>
      <p:grpSpPr>
        <a:xfrm>
          <a:off x="0" y="0"/>
          <a:ext cx="0" cy="0"/>
          <a:chOff x="0" y="0"/>
          <a:chExt cx="0" cy="0"/>
        </a:xfrm>
      </p:grpSpPr>
      <p:pic>
        <p:nvPicPr>
          <p:cNvPr id="43" name="Picture 42"/>
          <p:cNvPicPr>
            <a:picLocks noChangeAspect="1"/>
          </p:cNvPicPr>
          <p:nvPr/>
        </p:nvPicPr>
        <p:blipFill>
          <a:blip r:embed="rId2"/>
          <a:stretch>
            <a:fillRect/>
          </a:stretch>
        </p:blipFill>
        <p:spPr>
          <a:xfrm>
            <a:off x="5139310" y="3417088"/>
            <a:ext cx="1922906" cy="1429333"/>
          </a:xfrm>
          <a:prstGeom prst="rect">
            <a:avLst/>
          </a:prstGeom>
        </p:spPr>
      </p:pic>
      <p:pic>
        <p:nvPicPr>
          <p:cNvPr id="23" name="Picture 22"/>
          <p:cNvPicPr>
            <a:picLocks noChangeAspect="1"/>
          </p:cNvPicPr>
          <p:nvPr/>
        </p:nvPicPr>
        <p:blipFill>
          <a:blip r:embed="rId3">
            <a:duotone>
              <a:prstClr val="black"/>
              <a:schemeClr val="tx2">
                <a:tint val="45000"/>
                <a:satMod val="400000"/>
              </a:schemeClr>
            </a:duotone>
          </a:blip>
          <a:stretch>
            <a:fillRect/>
          </a:stretch>
        </p:blipFill>
        <p:spPr>
          <a:xfrm>
            <a:off x="4572000" y="2729998"/>
            <a:ext cx="801213" cy="166096"/>
          </a:xfrm>
          <a:prstGeom prst="rect">
            <a:avLst/>
          </a:prstGeom>
        </p:spPr>
      </p:pic>
      <p:pic>
        <p:nvPicPr>
          <p:cNvPr id="25" name="Picture 24"/>
          <p:cNvPicPr>
            <a:picLocks noChangeAspect="1"/>
          </p:cNvPicPr>
          <p:nvPr/>
        </p:nvPicPr>
        <p:blipFill>
          <a:blip r:embed="rId3">
            <a:duotone>
              <a:prstClr val="black"/>
              <a:schemeClr val="tx2">
                <a:tint val="45000"/>
                <a:satMod val="400000"/>
              </a:schemeClr>
            </a:duotone>
          </a:blip>
          <a:stretch>
            <a:fillRect/>
          </a:stretch>
        </p:blipFill>
        <p:spPr>
          <a:xfrm rot="10800000">
            <a:off x="6818787" y="2729998"/>
            <a:ext cx="801213" cy="166096"/>
          </a:xfrm>
          <a:prstGeom prst="rect">
            <a:avLst/>
          </a:prstGeom>
        </p:spPr>
      </p:pic>
      <p:sp>
        <p:nvSpPr>
          <p:cNvPr id="20" name="Picture Placeholder 4"/>
          <p:cNvSpPr>
            <a:spLocks noGrp="1"/>
          </p:cNvSpPr>
          <p:nvPr>
            <p:ph type="pic" sz="quarter" idx="17"/>
          </p:nvPr>
        </p:nvSpPr>
        <p:spPr>
          <a:xfrm>
            <a:off x="5595938" y="2308225"/>
            <a:ext cx="1009650" cy="1009650"/>
          </a:xfrm>
          <a:prstGeom prst="rect">
            <a:avLst/>
          </a:prstGeom>
        </p:spPr>
        <p:txBody>
          <a:bodyPr/>
          <a:lstStyle>
            <a:lvl1pPr algn="ctr">
              <a:defRPr sz="1200">
                <a:solidFill>
                  <a:schemeClr val="bg1"/>
                </a:solidFill>
              </a:defRPr>
            </a:lvl1pPr>
          </a:lstStyle>
          <a:p>
            <a:r>
              <a:rPr lang="en-US"/>
              <a:t>Click icon to add picture</a:t>
            </a:r>
            <a:endParaRPr lang="en-IN"/>
          </a:p>
        </p:txBody>
      </p:sp>
      <p:sp>
        <p:nvSpPr>
          <p:cNvPr id="22" name="Text Placeholder 22"/>
          <p:cNvSpPr>
            <a:spLocks noGrp="1"/>
          </p:cNvSpPr>
          <p:nvPr>
            <p:ph type="body" sz="quarter" idx="18" hasCustomPrompt="1"/>
          </p:nvPr>
        </p:nvSpPr>
        <p:spPr>
          <a:xfrm>
            <a:off x="1856809" y="3511549"/>
            <a:ext cx="8487908" cy="1289051"/>
          </a:xfrm>
          <a:prstGeom prst="rect">
            <a:avLst/>
          </a:prstGeom>
        </p:spPr>
        <p:txBody>
          <a:bodyPr/>
          <a:lstStyle>
            <a:lvl1pPr marL="0" indent="0" algn="ctr">
              <a:buClr>
                <a:srgbClr val="FF545F"/>
              </a:buClr>
              <a:buFont typeface="Arial" panose="020B0604020202020204" pitchFamily="34" charset="0"/>
              <a:buNone/>
              <a:defRPr sz="1600">
                <a:solidFill>
                  <a:schemeClr val="accent3"/>
                </a:solidFill>
                <a:latin typeface="Georgia" panose="02040502050405020303" pitchFamily="18" charset="0"/>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a:t>
            </a:r>
            <a:r>
              <a:rPr lang="en-US" err="1"/>
              <a:t>dolore</a:t>
            </a:r>
            <a:r>
              <a:rPr lang="en-US"/>
              <a:t>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a:t>
            </a:r>
          </a:p>
        </p:txBody>
      </p:sp>
      <p:sp>
        <p:nvSpPr>
          <p:cNvPr id="26" name="Text Placeholder 22"/>
          <p:cNvSpPr>
            <a:spLocks noGrp="1"/>
          </p:cNvSpPr>
          <p:nvPr>
            <p:ph type="body" sz="quarter" idx="19" hasCustomPrompt="1"/>
          </p:nvPr>
        </p:nvSpPr>
        <p:spPr>
          <a:xfrm>
            <a:off x="4630370" y="5387139"/>
            <a:ext cx="2940786" cy="324343"/>
          </a:xfrm>
          <a:prstGeom prst="rect">
            <a:avLst/>
          </a:prstGeom>
        </p:spPr>
        <p:txBody>
          <a:bodyPr/>
          <a:lstStyle>
            <a:lvl1pPr marL="0" indent="0" algn="ctr">
              <a:buClr>
                <a:srgbClr val="FF545F"/>
              </a:buClr>
              <a:buFont typeface="Arial" panose="020B0604020202020204" pitchFamily="34" charset="0"/>
              <a:buNone/>
              <a:defRPr sz="1200">
                <a:solidFill>
                  <a:schemeClr val="accent3"/>
                </a:solidFill>
                <a:latin typeface="Georgia" panose="02040502050405020303" pitchFamily="18" charset="0"/>
              </a:defRPr>
            </a:lvl1pPr>
          </a:lstStyle>
          <a:p>
            <a:pPr lvl="0"/>
            <a:r>
              <a:rPr lang="en-US"/>
              <a:t>Company name</a:t>
            </a:r>
          </a:p>
        </p:txBody>
      </p:sp>
      <p:sp>
        <p:nvSpPr>
          <p:cNvPr id="27" name="Text Placeholder 22"/>
          <p:cNvSpPr>
            <a:spLocks noGrp="1"/>
          </p:cNvSpPr>
          <p:nvPr>
            <p:ph type="body" sz="quarter" idx="20" hasCustomPrompt="1"/>
          </p:nvPr>
        </p:nvSpPr>
        <p:spPr>
          <a:xfrm>
            <a:off x="4630370" y="5086350"/>
            <a:ext cx="2940786" cy="324343"/>
          </a:xfrm>
          <a:prstGeom prst="rect">
            <a:avLst/>
          </a:prstGeom>
        </p:spPr>
        <p:txBody>
          <a:bodyPr/>
          <a:lstStyle>
            <a:lvl1pPr marL="0" indent="0" algn="ctr">
              <a:buClr>
                <a:srgbClr val="FF545F"/>
              </a:buClr>
              <a:buFont typeface="Arial" panose="020B0604020202020204" pitchFamily="34" charset="0"/>
              <a:buNone/>
              <a:defRPr sz="1800" spc="600">
                <a:solidFill>
                  <a:schemeClr val="accent3"/>
                </a:solidFill>
                <a:latin typeface="Georgia" panose="02040502050405020303" pitchFamily="18" charset="0"/>
              </a:defRPr>
            </a:lvl1pPr>
          </a:lstStyle>
          <a:p>
            <a:pPr lvl="0"/>
            <a:r>
              <a:rPr lang="en-US"/>
              <a:t>Name of person</a:t>
            </a:r>
          </a:p>
        </p:txBody>
      </p:sp>
      <p:sp>
        <p:nvSpPr>
          <p:cNvPr id="45" name="Text Placeholder 22"/>
          <p:cNvSpPr>
            <a:spLocks noGrp="1"/>
          </p:cNvSpPr>
          <p:nvPr>
            <p:ph type="body" sz="quarter" idx="11" hasCustomPrompt="1"/>
          </p:nvPr>
        </p:nvSpPr>
        <p:spPr>
          <a:xfrm>
            <a:off x="457200" y="460357"/>
            <a:ext cx="6858000" cy="533400"/>
          </a:xfrm>
          <a:prstGeom prst="rect">
            <a:avLst/>
          </a:prstGeom>
        </p:spPr>
        <p:txBody>
          <a:bodyPr lIns="0"/>
          <a:lstStyle>
            <a:lvl1pPr>
              <a:defRPr sz="3000">
                <a:solidFill>
                  <a:schemeClr val="accent3"/>
                </a:solidFill>
                <a:latin typeface="Georgia" panose="02040502050405020303" pitchFamily="18" charset="0"/>
              </a:defRPr>
            </a:lvl1pPr>
          </a:lstStyle>
          <a:p>
            <a:pPr lvl="0"/>
            <a:r>
              <a:rPr lang="en-IN"/>
              <a:t>Content slide title goes here</a:t>
            </a:r>
            <a:endParaRPr lang="en-US"/>
          </a:p>
        </p:txBody>
      </p:sp>
      <p:sp>
        <p:nvSpPr>
          <p:cNvPr id="46" name="Text Placeholder 22"/>
          <p:cNvSpPr>
            <a:spLocks noGrp="1"/>
          </p:cNvSpPr>
          <p:nvPr>
            <p:ph type="body" sz="quarter" idx="12" hasCustomPrompt="1"/>
          </p:nvPr>
        </p:nvSpPr>
        <p:spPr>
          <a:xfrm>
            <a:off x="457200" y="1022785"/>
            <a:ext cx="9372600" cy="533400"/>
          </a:xfrm>
          <a:prstGeom prst="rect">
            <a:avLst/>
          </a:prstGeom>
        </p:spPr>
        <p:txBody>
          <a:bodyPr lIns="0"/>
          <a:lstStyle>
            <a:lvl1pPr>
              <a:defRPr sz="2200">
                <a:solidFill>
                  <a:schemeClr val="accent3"/>
                </a:solidFill>
                <a:latin typeface="Georgia" panose="02040502050405020303" pitchFamily="18" charset="0"/>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endParaRPr lang="en-US"/>
          </a:p>
        </p:txBody>
      </p:sp>
      <p:sp>
        <p:nvSpPr>
          <p:cNvPr id="13" name="Slide Number Placeholder 5"/>
          <p:cNvSpPr txBox="1">
            <a:spLocks/>
          </p:cNvSpPr>
          <p:nvPr/>
        </p:nvSpPr>
        <p:spPr>
          <a:xfrm>
            <a:off x="464594" y="6546567"/>
            <a:ext cx="682256" cy="215444"/>
          </a:xfrm>
          <a:prstGeom prst="rect">
            <a:avLst/>
          </a:prstGeom>
        </p:spPr>
        <p:txBody>
          <a:bodyPr lIns="0" tIns="0" rIns="0" bIns="0" anchor="ctr">
            <a:noAutofit/>
          </a:bodyPr>
          <a:lstStyle>
            <a:defPPr>
              <a:defRPr lang="en-US"/>
            </a:defPPr>
            <a:lvl1pPr marL="0" algn="l" defTabSz="914400" rtl="0" eaLnBrk="1" latinLnBrk="0" hangingPunct="1">
              <a:defRPr sz="800" kern="1200">
                <a:solidFill>
                  <a:srgbClr val="053061"/>
                </a:solidFill>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285110E-A93C-E24B-BA01-8EFF0EF70079}" type="slidenum">
              <a:rPr lang="en-US" b="1" smtClean="0">
                <a:solidFill>
                  <a:schemeClr val="tx1"/>
                </a:solidFill>
                <a:latin typeface="+mn-lt"/>
              </a:rPr>
              <a:pPr/>
              <a:t>‹#›</a:t>
            </a:fld>
            <a:endParaRPr lang="en-US" b="1">
              <a:solidFill>
                <a:schemeClr val="tx1"/>
              </a:solidFill>
              <a:latin typeface="+mn-lt"/>
            </a:endParaRPr>
          </a:p>
        </p:txBody>
      </p:sp>
      <p:sp>
        <p:nvSpPr>
          <p:cNvPr id="14" name="TextBox 13"/>
          <p:cNvSpPr txBox="1"/>
          <p:nvPr/>
        </p:nvSpPr>
        <p:spPr>
          <a:xfrm>
            <a:off x="805722" y="6546567"/>
            <a:ext cx="2361408" cy="215444"/>
          </a:xfrm>
          <a:prstGeom prst="rect">
            <a:avLst/>
          </a:prstGeom>
          <a:noFill/>
        </p:spPr>
        <p:txBody>
          <a:bodyPr wrap="square" lIns="0" tIns="0" rIns="0" bIns="0" rtlCol="0" anchor="ctr">
            <a:noAutofit/>
          </a:bodyPr>
          <a:lstStyle/>
          <a:p>
            <a:r>
              <a:rPr lang="en-US" sz="800">
                <a:solidFill>
                  <a:schemeClr val="tx1"/>
                </a:solidFill>
                <a:latin typeface="+mn-lt"/>
                <a:ea typeface="Georgia" charset="0"/>
                <a:cs typeface="Georgia" charset="0"/>
              </a:rPr>
              <a:t>© 2019 Copyright Genpact. All Rights Reserved.</a:t>
            </a:r>
          </a:p>
        </p:txBody>
      </p:sp>
      <p:pic>
        <p:nvPicPr>
          <p:cNvPr id="16"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894219" y="6463445"/>
            <a:ext cx="838200" cy="308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14392281"/>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p:cSld name="1_Testimonial for 3">
    <p:spTree>
      <p:nvGrpSpPr>
        <p:cNvPr id="1" name=""/>
        <p:cNvGrpSpPr/>
        <p:nvPr/>
      </p:nvGrpSpPr>
      <p:grpSpPr>
        <a:xfrm>
          <a:off x="0" y="0"/>
          <a:ext cx="0" cy="0"/>
          <a:chOff x="0" y="0"/>
          <a:chExt cx="0" cy="0"/>
        </a:xfrm>
      </p:grpSpPr>
      <p:pic>
        <p:nvPicPr>
          <p:cNvPr id="43" name="Picture 42"/>
          <p:cNvPicPr>
            <a:picLocks noChangeAspect="1"/>
          </p:cNvPicPr>
          <p:nvPr/>
        </p:nvPicPr>
        <p:blipFill>
          <a:blip r:embed="rId2"/>
          <a:stretch>
            <a:fillRect/>
          </a:stretch>
        </p:blipFill>
        <p:spPr>
          <a:xfrm>
            <a:off x="5069124" y="3417088"/>
            <a:ext cx="1922906" cy="1429333"/>
          </a:xfrm>
          <a:prstGeom prst="rect">
            <a:avLst/>
          </a:prstGeom>
        </p:spPr>
      </p:pic>
      <p:pic>
        <p:nvPicPr>
          <p:cNvPr id="9" name="Picture 8"/>
          <p:cNvPicPr>
            <a:picLocks noChangeAspect="1"/>
          </p:cNvPicPr>
          <p:nvPr/>
        </p:nvPicPr>
        <p:blipFill>
          <a:blip r:embed="rId2"/>
          <a:stretch>
            <a:fillRect/>
          </a:stretch>
        </p:blipFill>
        <p:spPr>
          <a:xfrm>
            <a:off x="1492028" y="3417088"/>
            <a:ext cx="1922906" cy="1429333"/>
          </a:xfrm>
          <a:prstGeom prst="rect">
            <a:avLst/>
          </a:prstGeom>
        </p:spPr>
      </p:pic>
      <p:pic>
        <p:nvPicPr>
          <p:cNvPr id="23" name="Picture 22"/>
          <p:cNvPicPr>
            <a:picLocks noChangeAspect="1"/>
          </p:cNvPicPr>
          <p:nvPr/>
        </p:nvPicPr>
        <p:blipFill>
          <a:blip r:embed="rId3">
            <a:duotone>
              <a:prstClr val="black"/>
              <a:schemeClr val="tx2">
                <a:tint val="45000"/>
                <a:satMod val="400000"/>
              </a:schemeClr>
            </a:duotone>
          </a:blip>
          <a:stretch>
            <a:fillRect/>
          </a:stretch>
        </p:blipFill>
        <p:spPr>
          <a:xfrm>
            <a:off x="4544677" y="2729998"/>
            <a:ext cx="801213" cy="166096"/>
          </a:xfrm>
          <a:prstGeom prst="rect">
            <a:avLst/>
          </a:prstGeom>
        </p:spPr>
      </p:pic>
      <p:pic>
        <p:nvPicPr>
          <p:cNvPr id="25" name="Picture 24"/>
          <p:cNvPicPr>
            <a:picLocks noChangeAspect="1"/>
          </p:cNvPicPr>
          <p:nvPr/>
        </p:nvPicPr>
        <p:blipFill>
          <a:blip r:embed="rId3">
            <a:duotone>
              <a:prstClr val="black"/>
              <a:schemeClr val="tx2">
                <a:tint val="45000"/>
                <a:satMod val="400000"/>
              </a:schemeClr>
            </a:duotone>
          </a:blip>
          <a:stretch>
            <a:fillRect/>
          </a:stretch>
        </p:blipFill>
        <p:spPr>
          <a:xfrm rot="10800000">
            <a:off x="6715264" y="2729998"/>
            <a:ext cx="801213" cy="166096"/>
          </a:xfrm>
          <a:prstGeom prst="rect">
            <a:avLst/>
          </a:prstGeom>
        </p:spPr>
      </p:pic>
      <p:sp>
        <p:nvSpPr>
          <p:cNvPr id="5" name="Picture Placeholder 4"/>
          <p:cNvSpPr>
            <a:spLocks noGrp="1"/>
          </p:cNvSpPr>
          <p:nvPr>
            <p:ph type="pic" sz="quarter" idx="13"/>
          </p:nvPr>
        </p:nvSpPr>
        <p:spPr>
          <a:xfrm>
            <a:off x="1949081" y="2308225"/>
            <a:ext cx="1009650" cy="1009650"/>
          </a:xfrm>
          <a:prstGeom prst="rect">
            <a:avLst/>
          </a:prstGeom>
        </p:spPr>
        <p:txBody>
          <a:bodyPr/>
          <a:lstStyle>
            <a:lvl1pPr algn="ctr">
              <a:defRPr sz="1200">
                <a:solidFill>
                  <a:schemeClr val="bg1"/>
                </a:solidFill>
              </a:defRPr>
            </a:lvl1pPr>
          </a:lstStyle>
          <a:p>
            <a:r>
              <a:rPr lang="en-US"/>
              <a:t>Click icon to add picture</a:t>
            </a:r>
            <a:endParaRPr lang="en-IN"/>
          </a:p>
        </p:txBody>
      </p:sp>
      <p:sp>
        <p:nvSpPr>
          <p:cNvPr id="24" name="Text Placeholder 22"/>
          <p:cNvSpPr>
            <a:spLocks noGrp="1"/>
          </p:cNvSpPr>
          <p:nvPr>
            <p:ph type="body" sz="quarter" idx="14" hasCustomPrompt="1"/>
          </p:nvPr>
        </p:nvSpPr>
        <p:spPr>
          <a:xfrm>
            <a:off x="983513" y="3511549"/>
            <a:ext cx="2940786" cy="1289051"/>
          </a:xfrm>
          <a:prstGeom prst="rect">
            <a:avLst/>
          </a:prstGeom>
        </p:spPr>
        <p:txBody>
          <a:bodyPr/>
          <a:lstStyle>
            <a:lvl1pPr marL="0" indent="0" algn="ctr">
              <a:buClr>
                <a:srgbClr val="FF545F"/>
              </a:buClr>
              <a:buFont typeface="Arial" panose="020B0604020202020204" pitchFamily="34" charset="0"/>
              <a:buNone/>
              <a:defRPr sz="1400">
                <a:solidFill>
                  <a:schemeClr val="accent3"/>
                </a:solidFill>
                <a:latin typeface="Georgia" panose="02040502050405020303" pitchFamily="18" charset="0"/>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a:t>
            </a:r>
          </a:p>
        </p:txBody>
      </p:sp>
      <p:pic>
        <p:nvPicPr>
          <p:cNvPr id="14" name="Picture 13"/>
          <p:cNvPicPr>
            <a:picLocks noChangeAspect="1"/>
          </p:cNvPicPr>
          <p:nvPr/>
        </p:nvPicPr>
        <p:blipFill>
          <a:blip r:embed="rId3">
            <a:duotone>
              <a:prstClr val="black"/>
              <a:schemeClr val="tx2">
                <a:tint val="45000"/>
                <a:satMod val="400000"/>
              </a:schemeClr>
            </a:duotone>
          </a:blip>
          <a:stretch>
            <a:fillRect/>
          </a:stretch>
        </p:blipFill>
        <p:spPr>
          <a:xfrm>
            <a:off x="968006" y="2729998"/>
            <a:ext cx="801213" cy="166096"/>
          </a:xfrm>
          <a:prstGeom prst="rect">
            <a:avLst/>
          </a:prstGeom>
        </p:spPr>
      </p:pic>
      <p:pic>
        <p:nvPicPr>
          <p:cNvPr id="35" name="Picture 34"/>
          <p:cNvPicPr>
            <a:picLocks noChangeAspect="1"/>
          </p:cNvPicPr>
          <p:nvPr/>
        </p:nvPicPr>
        <p:blipFill>
          <a:blip r:embed="rId3">
            <a:duotone>
              <a:prstClr val="black"/>
              <a:schemeClr val="tx2">
                <a:tint val="45000"/>
                <a:satMod val="400000"/>
              </a:schemeClr>
            </a:duotone>
          </a:blip>
          <a:stretch>
            <a:fillRect/>
          </a:stretch>
        </p:blipFill>
        <p:spPr>
          <a:xfrm rot="10800000">
            <a:off x="3138593" y="2729998"/>
            <a:ext cx="801213" cy="166096"/>
          </a:xfrm>
          <a:prstGeom prst="rect">
            <a:avLst/>
          </a:prstGeom>
        </p:spPr>
      </p:pic>
      <p:sp>
        <p:nvSpPr>
          <p:cNvPr id="37" name="Text Placeholder 22"/>
          <p:cNvSpPr>
            <a:spLocks noGrp="1"/>
          </p:cNvSpPr>
          <p:nvPr>
            <p:ph type="body" sz="quarter" idx="16" hasCustomPrompt="1"/>
          </p:nvPr>
        </p:nvSpPr>
        <p:spPr>
          <a:xfrm>
            <a:off x="983513" y="5387139"/>
            <a:ext cx="2940786" cy="324343"/>
          </a:xfrm>
          <a:prstGeom prst="rect">
            <a:avLst/>
          </a:prstGeom>
        </p:spPr>
        <p:txBody>
          <a:bodyPr/>
          <a:lstStyle>
            <a:lvl1pPr marL="0" indent="0" algn="ctr">
              <a:buClr>
                <a:srgbClr val="FF545F"/>
              </a:buClr>
              <a:buFont typeface="Arial" panose="020B0604020202020204" pitchFamily="34" charset="0"/>
              <a:buNone/>
              <a:defRPr sz="1200">
                <a:solidFill>
                  <a:schemeClr val="accent3"/>
                </a:solidFill>
                <a:latin typeface="Georgia" panose="02040502050405020303" pitchFamily="18" charset="0"/>
              </a:defRPr>
            </a:lvl1pPr>
          </a:lstStyle>
          <a:p>
            <a:pPr lvl="0"/>
            <a:r>
              <a:rPr lang="en-US"/>
              <a:t>Company name</a:t>
            </a:r>
          </a:p>
        </p:txBody>
      </p:sp>
      <p:sp>
        <p:nvSpPr>
          <p:cNvPr id="36" name="Text Placeholder 22"/>
          <p:cNvSpPr>
            <a:spLocks noGrp="1"/>
          </p:cNvSpPr>
          <p:nvPr>
            <p:ph type="body" sz="quarter" idx="15" hasCustomPrompt="1"/>
          </p:nvPr>
        </p:nvSpPr>
        <p:spPr>
          <a:xfrm>
            <a:off x="983513" y="5086350"/>
            <a:ext cx="2940786" cy="324343"/>
          </a:xfrm>
          <a:prstGeom prst="rect">
            <a:avLst/>
          </a:prstGeom>
        </p:spPr>
        <p:txBody>
          <a:bodyPr/>
          <a:lstStyle>
            <a:lvl1pPr marL="0" indent="0" algn="ctr">
              <a:buClr>
                <a:srgbClr val="FF545F"/>
              </a:buClr>
              <a:buFont typeface="Arial" panose="020B0604020202020204" pitchFamily="34" charset="0"/>
              <a:buNone/>
              <a:defRPr sz="1800" spc="600">
                <a:solidFill>
                  <a:schemeClr val="accent3"/>
                </a:solidFill>
                <a:latin typeface="Georgia" panose="02040502050405020303" pitchFamily="18" charset="0"/>
              </a:defRPr>
            </a:lvl1pPr>
          </a:lstStyle>
          <a:p>
            <a:pPr lvl="0"/>
            <a:r>
              <a:rPr lang="en-US"/>
              <a:t>Name of person</a:t>
            </a:r>
          </a:p>
        </p:txBody>
      </p:sp>
      <p:sp>
        <p:nvSpPr>
          <p:cNvPr id="20" name="Picture Placeholder 4"/>
          <p:cNvSpPr>
            <a:spLocks noGrp="1"/>
          </p:cNvSpPr>
          <p:nvPr>
            <p:ph type="pic" sz="quarter" idx="17"/>
          </p:nvPr>
        </p:nvSpPr>
        <p:spPr>
          <a:xfrm>
            <a:off x="5525752" y="2308225"/>
            <a:ext cx="1009650" cy="1009650"/>
          </a:xfrm>
          <a:prstGeom prst="rect">
            <a:avLst/>
          </a:prstGeom>
        </p:spPr>
        <p:txBody>
          <a:bodyPr/>
          <a:lstStyle>
            <a:lvl1pPr algn="ctr">
              <a:defRPr sz="1200">
                <a:solidFill>
                  <a:schemeClr val="bg1"/>
                </a:solidFill>
              </a:defRPr>
            </a:lvl1pPr>
          </a:lstStyle>
          <a:p>
            <a:r>
              <a:rPr lang="en-US"/>
              <a:t>Click icon to add picture</a:t>
            </a:r>
            <a:endParaRPr lang="en-IN"/>
          </a:p>
        </p:txBody>
      </p:sp>
      <p:sp>
        <p:nvSpPr>
          <p:cNvPr id="22" name="Text Placeholder 22"/>
          <p:cNvSpPr>
            <a:spLocks noGrp="1"/>
          </p:cNvSpPr>
          <p:nvPr>
            <p:ph type="body" sz="quarter" idx="18" hasCustomPrompt="1"/>
          </p:nvPr>
        </p:nvSpPr>
        <p:spPr>
          <a:xfrm>
            <a:off x="4560184" y="3511549"/>
            <a:ext cx="2940786" cy="1289051"/>
          </a:xfrm>
          <a:prstGeom prst="rect">
            <a:avLst/>
          </a:prstGeom>
        </p:spPr>
        <p:txBody>
          <a:bodyPr/>
          <a:lstStyle>
            <a:lvl1pPr marL="0" indent="0" algn="ctr">
              <a:buClr>
                <a:srgbClr val="FF545F"/>
              </a:buClr>
              <a:buFont typeface="Arial" panose="020B0604020202020204" pitchFamily="34" charset="0"/>
              <a:buNone/>
              <a:defRPr sz="1400">
                <a:solidFill>
                  <a:schemeClr val="accent3"/>
                </a:solidFill>
                <a:latin typeface="Georgia" panose="02040502050405020303" pitchFamily="18" charset="0"/>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a:t>
            </a:r>
          </a:p>
        </p:txBody>
      </p:sp>
      <p:sp>
        <p:nvSpPr>
          <p:cNvPr id="26" name="Text Placeholder 22"/>
          <p:cNvSpPr>
            <a:spLocks noGrp="1"/>
          </p:cNvSpPr>
          <p:nvPr>
            <p:ph type="body" sz="quarter" idx="19" hasCustomPrompt="1"/>
          </p:nvPr>
        </p:nvSpPr>
        <p:spPr>
          <a:xfrm>
            <a:off x="4560184" y="5387139"/>
            <a:ext cx="2940786" cy="324343"/>
          </a:xfrm>
          <a:prstGeom prst="rect">
            <a:avLst/>
          </a:prstGeom>
        </p:spPr>
        <p:txBody>
          <a:bodyPr/>
          <a:lstStyle>
            <a:lvl1pPr marL="0" indent="0" algn="ctr">
              <a:buClr>
                <a:srgbClr val="FF545F"/>
              </a:buClr>
              <a:buFont typeface="Arial" panose="020B0604020202020204" pitchFamily="34" charset="0"/>
              <a:buNone/>
              <a:defRPr sz="1200">
                <a:solidFill>
                  <a:schemeClr val="accent3"/>
                </a:solidFill>
                <a:latin typeface="Georgia" panose="02040502050405020303" pitchFamily="18" charset="0"/>
              </a:defRPr>
            </a:lvl1pPr>
          </a:lstStyle>
          <a:p>
            <a:pPr lvl="0"/>
            <a:r>
              <a:rPr lang="en-US"/>
              <a:t>Company name</a:t>
            </a:r>
          </a:p>
        </p:txBody>
      </p:sp>
      <p:sp>
        <p:nvSpPr>
          <p:cNvPr id="27" name="Text Placeholder 22"/>
          <p:cNvSpPr>
            <a:spLocks noGrp="1"/>
          </p:cNvSpPr>
          <p:nvPr>
            <p:ph type="body" sz="quarter" idx="20" hasCustomPrompt="1"/>
          </p:nvPr>
        </p:nvSpPr>
        <p:spPr>
          <a:xfrm>
            <a:off x="4560184" y="5086350"/>
            <a:ext cx="2940786" cy="324343"/>
          </a:xfrm>
          <a:prstGeom prst="rect">
            <a:avLst/>
          </a:prstGeom>
        </p:spPr>
        <p:txBody>
          <a:bodyPr/>
          <a:lstStyle>
            <a:lvl1pPr marL="0" indent="0" algn="ctr">
              <a:buClr>
                <a:srgbClr val="FF545F"/>
              </a:buClr>
              <a:buFont typeface="Arial" panose="020B0604020202020204" pitchFamily="34" charset="0"/>
              <a:buNone/>
              <a:defRPr sz="1800" spc="600">
                <a:solidFill>
                  <a:schemeClr val="accent3"/>
                </a:solidFill>
                <a:latin typeface="Georgia" panose="02040502050405020303" pitchFamily="18" charset="0"/>
              </a:defRPr>
            </a:lvl1pPr>
          </a:lstStyle>
          <a:p>
            <a:pPr lvl="0"/>
            <a:r>
              <a:rPr lang="en-US"/>
              <a:t>Name of person</a:t>
            </a:r>
          </a:p>
        </p:txBody>
      </p:sp>
      <p:sp>
        <p:nvSpPr>
          <p:cNvPr id="33" name="Picture Placeholder 4"/>
          <p:cNvSpPr>
            <a:spLocks noGrp="1"/>
          </p:cNvSpPr>
          <p:nvPr>
            <p:ph type="pic" sz="quarter" idx="21"/>
          </p:nvPr>
        </p:nvSpPr>
        <p:spPr>
          <a:xfrm>
            <a:off x="9106148" y="2308225"/>
            <a:ext cx="1009650" cy="1009650"/>
          </a:xfrm>
          <a:prstGeom prst="rect">
            <a:avLst/>
          </a:prstGeom>
        </p:spPr>
        <p:txBody>
          <a:bodyPr/>
          <a:lstStyle>
            <a:lvl1pPr algn="ctr">
              <a:defRPr sz="1200">
                <a:solidFill>
                  <a:schemeClr val="bg1"/>
                </a:solidFill>
              </a:defRPr>
            </a:lvl1pPr>
          </a:lstStyle>
          <a:p>
            <a:r>
              <a:rPr lang="en-US"/>
              <a:t>Click icon to add picture</a:t>
            </a:r>
            <a:endParaRPr lang="en-IN"/>
          </a:p>
        </p:txBody>
      </p:sp>
      <p:pic>
        <p:nvPicPr>
          <p:cNvPr id="39" name="Picture 38"/>
          <p:cNvPicPr>
            <a:picLocks noChangeAspect="1"/>
          </p:cNvPicPr>
          <p:nvPr/>
        </p:nvPicPr>
        <p:blipFill>
          <a:blip r:embed="rId3">
            <a:duotone>
              <a:prstClr val="black"/>
              <a:schemeClr val="tx2">
                <a:tint val="45000"/>
                <a:satMod val="400000"/>
              </a:schemeClr>
            </a:duotone>
          </a:blip>
          <a:stretch>
            <a:fillRect/>
          </a:stretch>
        </p:blipFill>
        <p:spPr>
          <a:xfrm>
            <a:off x="8125073" y="2729998"/>
            <a:ext cx="801213" cy="166096"/>
          </a:xfrm>
          <a:prstGeom prst="rect">
            <a:avLst/>
          </a:prstGeom>
        </p:spPr>
      </p:pic>
      <p:pic>
        <p:nvPicPr>
          <p:cNvPr id="40" name="Picture 39"/>
          <p:cNvPicPr>
            <a:picLocks noChangeAspect="1"/>
          </p:cNvPicPr>
          <p:nvPr/>
        </p:nvPicPr>
        <p:blipFill>
          <a:blip r:embed="rId3">
            <a:duotone>
              <a:prstClr val="black"/>
              <a:schemeClr val="tx2">
                <a:tint val="45000"/>
                <a:satMod val="400000"/>
              </a:schemeClr>
            </a:duotone>
          </a:blip>
          <a:stretch>
            <a:fillRect/>
          </a:stretch>
        </p:blipFill>
        <p:spPr>
          <a:xfrm rot="10800000">
            <a:off x="10295660" y="2729998"/>
            <a:ext cx="801213" cy="166096"/>
          </a:xfrm>
          <a:prstGeom prst="rect">
            <a:avLst/>
          </a:prstGeom>
        </p:spPr>
      </p:pic>
      <p:sp>
        <p:nvSpPr>
          <p:cNvPr id="41" name="Text Placeholder 22"/>
          <p:cNvSpPr>
            <a:spLocks noGrp="1"/>
          </p:cNvSpPr>
          <p:nvPr>
            <p:ph type="body" sz="quarter" idx="23" hasCustomPrompt="1"/>
          </p:nvPr>
        </p:nvSpPr>
        <p:spPr>
          <a:xfrm>
            <a:off x="8140580" y="5387139"/>
            <a:ext cx="2940786" cy="324343"/>
          </a:xfrm>
          <a:prstGeom prst="rect">
            <a:avLst/>
          </a:prstGeom>
        </p:spPr>
        <p:txBody>
          <a:bodyPr/>
          <a:lstStyle>
            <a:lvl1pPr marL="0" indent="0" algn="ctr">
              <a:buClr>
                <a:srgbClr val="FF545F"/>
              </a:buClr>
              <a:buFont typeface="Arial" panose="020B0604020202020204" pitchFamily="34" charset="0"/>
              <a:buNone/>
              <a:defRPr sz="1200">
                <a:solidFill>
                  <a:schemeClr val="accent3"/>
                </a:solidFill>
                <a:latin typeface="Georgia" panose="02040502050405020303" pitchFamily="18" charset="0"/>
              </a:defRPr>
            </a:lvl1pPr>
          </a:lstStyle>
          <a:p>
            <a:pPr lvl="0"/>
            <a:r>
              <a:rPr lang="en-US"/>
              <a:t>Company name</a:t>
            </a:r>
          </a:p>
        </p:txBody>
      </p:sp>
      <p:sp>
        <p:nvSpPr>
          <p:cNvPr id="42" name="Text Placeholder 22"/>
          <p:cNvSpPr>
            <a:spLocks noGrp="1"/>
          </p:cNvSpPr>
          <p:nvPr>
            <p:ph type="body" sz="quarter" idx="24" hasCustomPrompt="1"/>
          </p:nvPr>
        </p:nvSpPr>
        <p:spPr>
          <a:xfrm>
            <a:off x="8140580" y="5086350"/>
            <a:ext cx="2940786" cy="324343"/>
          </a:xfrm>
          <a:prstGeom prst="rect">
            <a:avLst/>
          </a:prstGeom>
        </p:spPr>
        <p:txBody>
          <a:bodyPr/>
          <a:lstStyle>
            <a:lvl1pPr marL="0" indent="0" algn="ctr">
              <a:buClr>
                <a:srgbClr val="FF545F"/>
              </a:buClr>
              <a:buFont typeface="Arial" panose="020B0604020202020204" pitchFamily="34" charset="0"/>
              <a:buNone/>
              <a:defRPr sz="1800" spc="600">
                <a:solidFill>
                  <a:schemeClr val="accent3"/>
                </a:solidFill>
                <a:latin typeface="Georgia" panose="02040502050405020303" pitchFamily="18" charset="0"/>
              </a:defRPr>
            </a:lvl1pPr>
          </a:lstStyle>
          <a:p>
            <a:pPr lvl="0"/>
            <a:r>
              <a:rPr lang="en-US"/>
              <a:t>Name of person</a:t>
            </a:r>
          </a:p>
        </p:txBody>
      </p:sp>
      <p:sp>
        <p:nvSpPr>
          <p:cNvPr id="45" name="Text Placeholder 22"/>
          <p:cNvSpPr>
            <a:spLocks noGrp="1"/>
          </p:cNvSpPr>
          <p:nvPr>
            <p:ph type="body" sz="quarter" idx="11" hasCustomPrompt="1"/>
          </p:nvPr>
        </p:nvSpPr>
        <p:spPr>
          <a:xfrm>
            <a:off x="457200" y="460357"/>
            <a:ext cx="6858000" cy="533400"/>
          </a:xfrm>
          <a:prstGeom prst="rect">
            <a:avLst/>
          </a:prstGeom>
        </p:spPr>
        <p:txBody>
          <a:bodyPr lIns="0"/>
          <a:lstStyle>
            <a:lvl1pPr>
              <a:defRPr sz="3000">
                <a:solidFill>
                  <a:schemeClr val="accent3"/>
                </a:solidFill>
                <a:latin typeface="Georgia" panose="02040502050405020303" pitchFamily="18" charset="0"/>
              </a:defRPr>
            </a:lvl1pPr>
          </a:lstStyle>
          <a:p>
            <a:pPr lvl="0"/>
            <a:r>
              <a:rPr lang="en-IN"/>
              <a:t>Content slide title goes here</a:t>
            </a:r>
            <a:endParaRPr lang="en-US"/>
          </a:p>
        </p:txBody>
      </p:sp>
      <p:sp>
        <p:nvSpPr>
          <p:cNvPr id="46" name="Text Placeholder 22"/>
          <p:cNvSpPr>
            <a:spLocks noGrp="1"/>
          </p:cNvSpPr>
          <p:nvPr>
            <p:ph type="body" sz="quarter" idx="12" hasCustomPrompt="1"/>
          </p:nvPr>
        </p:nvSpPr>
        <p:spPr>
          <a:xfrm>
            <a:off x="457200" y="1022785"/>
            <a:ext cx="9372600" cy="533400"/>
          </a:xfrm>
          <a:prstGeom prst="rect">
            <a:avLst/>
          </a:prstGeom>
        </p:spPr>
        <p:txBody>
          <a:bodyPr lIns="0"/>
          <a:lstStyle>
            <a:lvl1pPr>
              <a:defRPr sz="2200">
                <a:solidFill>
                  <a:schemeClr val="accent3"/>
                </a:solidFill>
                <a:latin typeface="Georgia" panose="02040502050405020303" pitchFamily="18" charset="0"/>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endParaRPr lang="en-US"/>
          </a:p>
        </p:txBody>
      </p:sp>
      <p:pic>
        <p:nvPicPr>
          <p:cNvPr id="44" name="Picture 43"/>
          <p:cNvPicPr>
            <a:picLocks noChangeAspect="1"/>
          </p:cNvPicPr>
          <p:nvPr/>
        </p:nvPicPr>
        <p:blipFill>
          <a:blip r:embed="rId2"/>
          <a:stretch>
            <a:fillRect/>
          </a:stretch>
        </p:blipFill>
        <p:spPr>
          <a:xfrm>
            <a:off x="8649520" y="3417088"/>
            <a:ext cx="1922906" cy="1429333"/>
          </a:xfrm>
          <a:prstGeom prst="rect">
            <a:avLst/>
          </a:prstGeom>
        </p:spPr>
      </p:pic>
      <p:sp>
        <p:nvSpPr>
          <p:cNvPr id="38" name="Text Placeholder 22"/>
          <p:cNvSpPr>
            <a:spLocks noGrp="1"/>
          </p:cNvSpPr>
          <p:nvPr>
            <p:ph type="body" sz="quarter" idx="22" hasCustomPrompt="1"/>
          </p:nvPr>
        </p:nvSpPr>
        <p:spPr>
          <a:xfrm>
            <a:off x="8140580" y="3511549"/>
            <a:ext cx="2940786" cy="1289051"/>
          </a:xfrm>
          <a:prstGeom prst="rect">
            <a:avLst/>
          </a:prstGeom>
        </p:spPr>
        <p:txBody>
          <a:bodyPr/>
          <a:lstStyle>
            <a:lvl1pPr marL="0" indent="0" algn="ctr">
              <a:buClr>
                <a:srgbClr val="FF545F"/>
              </a:buClr>
              <a:buFont typeface="Arial" panose="020B0604020202020204" pitchFamily="34" charset="0"/>
              <a:buNone/>
              <a:defRPr sz="1400">
                <a:solidFill>
                  <a:schemeClr val="accent3"/>
                </a:solidFill>
                <a:latin typeface="Georgia" panose="02040502050405020303" pitchFamily="18" charset="0"/>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a:t>
            </a:r>
          </a:p>
        </p:txBody>
      </p:sp>
      <p:sp>
        <p:nvSpPr>
          <p:cNvPr id="28" name="Slide Number Placeholder 5"/>
          <p:cNvSpPr txBox="1">
            <a:spLocks/>
          </p:cNvSpPr>
          <p:nvPr/>
        </p:nvSpPr>
        <p:spPr>
          <a:xfrm>
            <a:off x="464594" y="6546567"/>
            <a:ext cx="682256" cy="215444"/>
          </a:xfrm>
          <a:prstGeom prst="rect">
            <a:avLst/>
          </a:prstGeom>
        </p:spPr>
        <p:txBody>
          <a:bodyPr lIns="0" tIns="0" rIns="0" bIns="0" anchor="ctr">
            <a:noAutofit/>
          </a:bodyPr>
          <a:lstStyle>
            <a:defPPr>
              <a:defRPr lang="en-US"/>
            </a:defPPr>
            <a:lvl1pPr marL="0" algn="l" defTabSz="914400" rtl="0" eaLnBrk="1" latinLnBrk="0" hangingPunct="1">
              <a:defRPr sz="800" kern="1200">
                <a:solidFill>
                  <a:srgbClr val="053061"/>
                </a:solidFill>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285110E-A93C-E24B-BA01-8EFF0EF70079}" type="slidenum">
              <a:rPr lang="en-US" b="1" smtClean="0">
                <a:solidFill>
                  <a:schemeClr val="tx1"/>
                </a:solidFill>
                <a:latin typeface="+mn-lt"/>
              </a:rPr>
              <a:pPr/>
              <a:t>‹#›</a:t>
            </a:fld>
            <a:endParaRPr lang="en-US" b="1">
              <a:solidFill>
                <a:schemeClr val="tx1"/>
              </a:solidFill>
              <a:latin typeface="+mn-lt"/>
            </a:endParaRPr>
          </a:p>
        </p:txBody>
      </p:sp>
      <p:sp>
        <p:nvSpPr>
          <p:cNvPr id="29" name="TextBox 28"/>
          <p:cNvSpPr txBox="1"/>
          <p:nvPr/>
        </p:nvSpPr>
        <p:spPr>
          <a:xfrm>
            <a:off x="805722" y="6546567"/>
            <a:ext cx="2361408" cy="215444"/>
          </a:xfrm>
          <a:prstGeom prst="rect">
            <a:avLst/>
          </a:prstGeom>
          <a:noFill/>
        </p:spPr>
        <p:txBody>
          <a:bodyPr wrap="square" lIns="0" tIns="0" rIns="0" bIns="0" rtlCol="0" anchor="ctr">
            <a:noAutofit/>
          </a:bodyPr>
          <a:lstStyle/>
          <a:p>
            <a:r>
              <a:rPr lang="en-US" sz="800">
                <a:solidFill>
                  <a:schemeClr val="tx1"/>
                </a:solidFill>
                <a:latin typeface="+mn-lt"/>
                <a:ea typeface="Georgia" charset="0"/>
                <a:cs typeface="Georgia" charset="0"/>
              </a:rPr>
              <a:t>© 2019 Copyright Genpact. All Rights Reserved.</a:t>
            </a:r>
          </a:p>
        </p:txBody>
      </p:sp>
      <p:pic>
        <p:nvPicPr>
          <p:cNvPr id="31"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894219" y="6463445"/>
            <a:ext cx="838200" cy="308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8749510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5_Thank You slide">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stretch>
            <a:fillRect/>
          </a:stretch>
        </p:blipFill>
        <p:spPr>
          <a:xfrm>
            <a:off x="0" y="0"/>
            <a:ext cx="12192000" cy="6858000"/>
          </a:xfrm>
          <a:prstGeom prst="rect">
            <a:avLst/>
          </a:prstGeom>
        </p:spPr>
      </p:pic>
      <p:pic>
        <p:nvPicPr>
          <p:cNvPr id="15" name="Picture 1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982200" y="5791200"/>
            <a:ext cx="2009965" cy="896566"/>
          </a:xfrm>
          <a:prstGeom prst="rect">
            <a:avLst/>
          </a:prstGeom>
        </p:spPr>
      </p:pic>
      <p:pic>
        <p:nvPicPr>
          <p:cNvPr id="16" name="Picture 15"/>
          <p:cNvPicPr>
            <a:picLocks noChangeAspect="1"/>
          </p:cNvPicPr>
          <p:nvPr userDrawn="1"/>
        </p:nvPicPr>
        <p:blipFill>
          <a:blip r:embed="rId4" cstate="print">
            <a:extLst>
              <a:ext uri="{BEBA8EAE-BF5A-486C-A8C5-ECC9F3942E4B}">
                <a14:imgProps xmlns:a14="http://schemas.microsoft.com/office/drawing/2010/main">
                  <a14:imgLayer r:embed="rId5">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7909560" y="5834693"/>
            <a:ext cx="1534886" cy="636915"/>
          </a:xfrm>
          <a:prstGeom prst="rect">
            <a:avLst/>
          </a:prstGeom>
        </p:spPr>
      </p:pic>
      <p:sp>
        <p:nvSpPr>
          <p:cNvPr id="9" name="Text Placeholder 2"/>
          <p:cNvSpPr>
            <a:spLocks noGrp="1"/>
          </p:cNvSpPr>
          <p:nvPr>
            <p:ph type="body" sz="quarter" idx="10" hasCustomPrompt="1"/>
          </p:nvPr>
        </p:nvSpPr>
        <p:spPr>
          <a:xfrm>
            <a:off x="533400" y="4191000"/>
            <a:ext cx="5588068" cy="1354217"/>
          </a:xfrm>
          <a:prstGeom prst="rect">
            <a:avLst/>
          </a:prstGeom>
        </p:spPr>
        <p:txBody>
          <a:bodyPr wrap="none" lIns="0" tIns="0" rIns="0" bIns="0">
            <a:noAutofit/>
          </a:bodyPr>
          <a:lstStyle>
            <a:lvl1pPr>
              <a:defRPr sz="8800" baseline="0">
                <a:solidFill>
                  <a:schemeClr val="bg1"/>
                </a:solidFill>
              </a:defRPr>
            </a:lvl1pPr>
          </a:lstStyle>
          <a:p>
            <a:pPr lvl="0"/>
            <a:r>
              <a:rPr lang="en-US"/>
              <a:t>Thank you.</a:t>
            </a:r>
            <a:endParaRPr lang="en-IN"/>
          </a:p>
        </p:txBody>
      </p:sp>
      <p:sp>
        <p:nvSpPr>
          <p:cNvPr id="10" name="Text Placeholder 2"/>
          <p:cNvSpPr>
            <a:spLocks noGrp="1"/>
          </p:cNvSpPr>
          <p:nvPr>
            <p:ph type="body" sz="quarter" idx="12" hasCustomPrompt="1"/>
          </p:nvPr>
        </p:nvSpPr>
        <p:spPr>
          <a:xfrm>
            <a:off x="533400" y="6564655"/>
            <a:ext cx="2186496" cy="123111"/>
          </a:xfrm>
          <a:prstGeom prst="rect">
            <a:avLst/>
          </a:prstGeom>
        </p:spPr>
        <p:txBody>
          <a:bodyPr wrap="none" lIns="0" tIns="0" rIns="0" bIns="0">
            <a:noAutofit/>
          </a:bodyPr>
          <a:lstStyle>
            <a:lvl1pPr>
              <a:defRPr sz="800" baseline="0">
                <a:solidFill>
                  <a:schemeClr val="bg1"/>
                </a:solidFill>
                <a:latin typeface="+mn-lt"/>
              </a:defRPr>
            </a:lvl1pPr>
          </a:lstStyle>
          <a:p>
            <a:pPr lvl="0"/>
            <a:r>
              <a:rPr lang="en-IN"/>
              <a:t>® 2019 Copyright Genpact. All Rights Reserved.</a:t>
            </a:r>
          </a:p>
        </p:txBody>
      </p:sp>
    </p:spTree>
    <p:extLst>
      <p:ext uri="{BB962C8B-B14F-4D97-AF65-F5344CB8AC3E}">
        <p14:creationId xmlns:p14="http://schemas.microsoft.com/office/powerpoint/2010/main" val="4150580294"/>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p:cSld name="1_Testimonial for 1 with Background Color Option 1">
    <p:spTree>
      <p:nvGrpSpPr>
        <p:cNvPr id="1" name=""/>
        <p:cNvGrpSpPr/>
        <p:nvPr/>
      </p:nvGrpSpPr>
      <p:grpSpPr>
        <a:xfrm>
          <a:off x="0" y="0"/>
          <a:ext cx="0" cy="0"/>
          <a:chOff x="0" y="0"/>
          <a:chExt cx="0" cy="0"/>
        </a:xfrm>
      </p:grpSpPr>
      <p:sp>
        <p:nvSpPr>
          <p:cNvPr id="2" name="Rectangle 1"/>
          <p:cNvSpPr/>
          <p:nvPr/>
        </p:nvSpPr>
        <p:spPr>
          <a:xfrm>
            <a:off x="1" y="1"/>
            <a:ext cx="12201524" cy="6857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 Placeholder 22"/>
          <p:cNvSpPr>
            <a:spLocks noGrp="1"/>
          </p:cNvSpPr>
          <p:nvPr>
            <p:ph type="body" sz="quarter" idx="11" hasCustomPrompt="1"/>
          </p:nvPr>
        </p:nvSpPr>
        <p:spPr>
          <a:xfrm>
            <a:off x="457200" y="460357"/>
            <a:ext cx="6858000" cy="533400"/>
          </a:xfrm>
          <a:prstGeom prst="rect">
            <a:avLst/>
          </a:prstGeom>
        </p:spPr>
        <p:txBody>
          <a:bodyPr lIns="0"/>
          <a:lstStyle>
            <a:lvl1pPr>
              <a:defRPr sz="3000">
                <a:solidFill>
                  <a:schemeClr val="bg1"/>
                </a:solidFill>
                <a:latin typeface="Georgia" panose="02040502050405020303" pitchFamily="18" charset="0"/>
              </a:defRPr>
            </a:lvl1pPr>
          </a:lstStyle>
          <a:p>
            <a:pPr lvl="0"/>
            <a:r>
              <a:rPr lang="en-IN"/>
              <a:t>Content slide title goes here</a:t>
            </a:r>
            <a:endParaRPr lang="en-US"/>
          </a:p>
        </p:txBody>
      </p:sp>
      <p:sp>
        <p:nvSpPr>
          <p:cNvPr id="10" name="Text Placeholder 22"/>
          <p:cNvSpPr>
            <a:spLocks noGrp="1"/>
          </p:cNvSpPr>
          <p:nvPr>
            <p:ph type="body" sz="quarter" idx="12" hasCustomPrompt="1"/>
          </p:nvPr>
        </p:nvSpPr>
        <p:spPr>
          <a:xfrm>
            <a:off x="457200" y="1022785"/>
            <a:ext cx="9372600" cy="533400"/>
          </a:xfrm>
          <a:prstGeom prst="rect">
            <a:avLst/>
          </a:prstGeom>
        </p:spPr>
        <p:txBody>
          <a:bodyPr lIns="0"/>
          <a:lstStyle>
            <a:lvl1pPr>
              <a:defRPr sz="2200">
                <a:solidFill>
                  <a:schemeClr val="bg1"/>
                </a:solidFill>
                <a:latin typeface="Georgia" panose="02040502050405020303" pitchFamily="18" charset="0"/>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endParaRPr lang="en-US"/>
          </a:p>
        </p:txBody>
      </p:sp>
      <p:sp>
        <p:nvSpPr>
          <p:cNvPr id="5" name="Picture Placeholder 4"/>
          <p:cNvSpPr>
            <a:spLocks noGrp="1"/>
          </p:cNvSpPr>
          <p:nvPr>
            <p:ph type="pic" sz="quarter" idx="13"/>
          </p:nvPr>
        </p:nvSpPr>
        <p:spPr>
          <a:xfrm>
            <a:off x="5595938" y="2308225"/>
            <a:ext cx="1009650" cy="1009650"/>
          </a:xfrm>
          <a:prstGeom prst="rect">
            <a:avLst/>
          </a:prstGeom>
        </p:spPr>
        <p:txBody>
          <a:bodyPr/>
          <a:lstStyle>
            <a:lvl1pPr algn="ctr">
              <a:defRPr sz="1200">
                <a:solidFill>
                  <a:schemeClr val="bg1"/>
                </a:solidFill>
              </a:defRPr>
            </a:lvl1pPr>
          </a:lstStyle>
          <a:p>
            <a:r>
              <a:rPr lang="en-US"/>
              <a:t>Click icon to add picture</a:t>
            </a:r>
            <a:endParaRPr lang="en-IN"/>
          </a:p>
        </p:txBody>
      </p:sp>
      <p:pic>
        <p:nvPicPr>
          <p:cNvPr id="13" name="Picture 12"/>
          <p:cNvPicPr>
            <a:picLocks noChangeAspect="1"/>
          </p:cNvPicPr>
          <p:nvPr/>
        </p:nvPicPr>
        <p:blipFill>
          <a:blip r:embed="rId2"/>
          <a:stretch>
            <a:fillRect/>
          </a:stretch>
        </p:blipFill>
        <p:spPr>
          <a:xfrm>
            <a:off x="5009626" y="3429494"/>
            <a:ext cx="2182275" cy="1616933"/>
          </a:xfrm>
          <a:prstGeom prst="rect">
            <a:avLst/>
          </a:prstGeom>
        </p:spPr>
      </p:pic>
      <p:sp>
        <p:nvSpPr>
          <p:cNvPr id="24" name="Text Placeholder 22"/>
          <p:cNvSpPr>
            <a:spLocks noGrp="1"/>
          </p:cNvSpPr>
          <p:nvPr>
            <p:ph type="body" sz="quarter" idx="14" hasCustomPrompt="1"/>
          </p:nvPr>
        </p:nvSpPr>
        <p:spPr>
          <a:xfrm>
            <a:off x="1882814" y="3511549"/>
            <a:ext cx="8435899" cy="1289051"/>
          </a:xfrm>
          <a:prstGeom prst="rect">
            <a:avLst/>
          </a:prstGeom>
        </p:spPr>
        <p:txBody>
          <a:bodyPr/>
          <a:lstStyle>
            <a:lvl1pPr marL="0" indent="0" algn="ctr">
              <a:buClr>
                <a:srgbClr val="FF545F"/>
              </a:buClr>
              <a:buFont typeface="Arial" panose="020B0604020202020204" pitchFamily="34" charset="0"/>
              <a:buNone/>
              <a:defRPr sz="1600">
                <a:solidFill>
                  <a:schemeClr val="bg1"/>
                </a:solidFill>
                <a:latin typeface="Georgia" panose="02040502050405020303" pitchFamily="18" charset="0"/>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a:t>
            </a:r>
            <a:r>
              <a:rPr lang="en-US" err="1"/>
              <a:t>dolore</a:t>
            </a:r>
            <a:r>
              <a:rPr lang="en-US"/>
              <a:t>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a:t>
            </a:r>
          </a:p>
        </p:txBody>
      </p:sp>
      <p:pic>
        <p:nvPicPr>
          <p:cNvPr id="14" name="Picture 13"/>
          <p:cNvPicPr>
            <a:picLocks noChangeAspect="1"/>
          </p:cNvPicPr>
          <p:nvPr/>
        </p:nvPicPr>
        <p:blipFill>
          <a:blip r:embed="rId3"/>
          <a:stretch>
            <a:fillRect/>
          </a:stretch>
        </p:blipFill>
        <p:spPr>
          <a:xfrm>
            <a:off x="4572000" y="2729998"/>
            <a:ext cx="801213" cy="166096"/>
          </a:xfrm>
          <a:prstGeom prst="rect">
            <a:avLst/>
          </a:prstGeom>
        </p:spPr>
      </p:pic>
      <p:pic>
        <p:nvPicPr>
          <p:cNvPr id="35" name="Picture 34"/>
          <p:cNvPicPr>
            <a:picLocks noChangeAspect="1"/>
          </p:cNvPicPr>
          <p:nvPr/>
        </p:nvPicPr>
        <p:blipFill>
          <a:blip r:embed="rId3"/>
          <a:stretch>
            <a:fillRect/>
          </a:stretch>
        </p:blipFill>
        <p:spPr>
          <a:xfrm rot="10800000">
            <a:off x="6818787" y="2729998"/>
            <a:ext cx="801213" cy="166096"/>
          </a:xfrm>
          <a:prstGeom prst="rect">
            <a:avLst/>
          </a:prstGeom>
        </p:spPr>
      </p:pic>
      <p:sp>
        <p:nvSpPr>
          <p:cNvPr id="37" name="Text Placeholder 22"/>
          <p:cNvSpPr>
            <a:spLocks noGrp="1"/>
          </p:cNvSpPr>
          <p:nvPr>
            <p:ph type="body" sz="quarter" idx="16" hasCustomPrompt="1"/>
          </p:nvPr>
        </p:nvSpPr>
        <p:spPr>
          <a:xfrm>
            <a:off x="1882814" y="5387139"/>
            <a:ext cx="8435899" cy="324343"/>
          </a:xfrm>
          <a:prstGeom prst="rect">
            <a:avLst/>
          </a:prstGeom>
        </p:spPr>
        <p:txBody>
          <a:bodyPr/>
          <a:lstStyle>
            <a:lvl1pPr marL="0" indent="0" algn="ctr">
              <a:buClr>
                <a:srgbClr val="FF545F"/>
              </a:buClr>
              <a:buFont typeface="Arial" panose="020B0604020202020204" pitchFamily="34" charset="0"/>
              <a:buNone/>
              <a:defRPr sz="1400">
                <a:solidFill>
                  <a:schemeClr val="bg1"/>
                </a:solidFill>
                <a:latin typeface="Georgia" panose="02040502050405020303" pitchFamily="18" charset="0"/>
              </a:defRPr>
            </a:lvl1pPr>
          </a:lstStyle>
          <a:p>
            <a:pPr lvl="0"/>
            <a:r>
              <a:rPr lang="en-US"/>
              <a:t>Company name</a:t>
            </a:r>
          </a:p>
        </p:txBody>
      </p:sp>
      <p:sp>
        <p:nvSpPr>
          <p:cNvPr id="36" name="Text Placeholder 22"/>
          <p:cNvSpPr>
            <a:spLocks noGrp="1"/>
          </p:cNvSpPr>
          <p:nvPr>
            <p:ph type="body" sz="quarter" idx="15" hasCustomPrompt="1"/>
          </p:nvPr>
        </p:nvSpPr>
        <p:spPr>
          <a:xfrm>
            <a:off x="1882814" y="5086350"/>
            <a:ext cx="8435899" cy="324343"/>
          </a:xfrm>
          <a:prstGeom prst="rect">
            <a:avLst/>
          </a:prstGeom>
        </p:spPr>
        <p:txBody>
          <a:bodyPr/>
          <a:lstStyle>
            <a:lvl1pPr marL="0" indent="0" algn="ctr">
              <a:buClr>
                <a:srgbClr val="FF545F"/>
              </a:buClr>
              <a:buFont typeface="Arial" panose="020B0604020202020204" pitchFamily="34" charset="0"/>
              <a:buNone/>
              <a:defRPr sz="2000" spc="600">
                <a:solidFill>
                  <a:schemeClr val="bg1"/>
                </a:solidFill>
                <a:latin typeface="Georgia" panose="02040502050405020303" pitchFamily="18" charset="0"/>
              </a:defRPr>
            </a:lvl1pPr>
          </a:lstStyle>
          <a:p>
            <a:pPr lvl="0"/>
            <a:r>
              <a:rPr lang="en-US"/>
              <a:t>Name of person</a:t>
            </a:r>
          </a:p>
        </p:txBody>
      </p:sp>
      <p:sp>
        <p:nvSpPr>
          <p:cNvPr id="15" name="Slide Number Placeholder 5"/>
          <p:cNvSpPr txBox="1">
            <a:spLocks/>
          </p:cNvSpPr>
          <p:nvPr/>
        </p:nvSpPr>
        <p:spPr>
          <a:xfrm>
            <a:off x="464594" y="6546567"/>
            <a:ext cx="682256" cy="215444"/>
          </a:xfrm>
          <a:prstGeom prst="rect">
            <a:avLst/>
          </a:prstGeom>
        </p:spPr>
        <p:txBody>
          <a:bodyPr lIns="0" tIns="0" rIns="0" bIns="0" anchor="ctr">
            <a:noAutofit/>
          </a:bodyPr>
          <a:lstStyle>
            <a:defPPr>
              <a:defRPr lang="en-US"/>
            </a:defPPr>
            <a:lvl1pPr marL="0" algn="l" defTabSz="914400" rtl="0" eaLnBrk="1" latinLnBrk="0" hangingPunct="1">
              <a:defRPr sz="800" kern="1200">
                <a:solidFill>
                  <a:srgbClr val="053061"/>
                </a:solidFill>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285110E-A93C-E24B-BA01-8EFF0EF70079}" type="slidenum">
              <a:rPr lang="en-US" b="1" smtClean="0">
                <a:solidFill>
                  <a:schemeClr val="bg1"/>
                </a:solidFill>
                <a:latin typeface="+mn-lt"/>
              </a:rPr>
              <a:pPr/>
              <a:t>‹#›</a:t>
            </a:fld>
            <a:endParaRPr lang="en-US" b="1">
              <a:solidFill>
                <a:schemeClr val="bg1"/>
              </a:solidFill>
              <a:latin typeface="+mn-lt"/>
            </a:endParaRPr>
          </a:p>
        </p:txBody>
      </p:sp>
      <p:sp>
        <p:nvSpPr>
          <p:cNvPr id="16" name="TextBox 15"/>
          <p:cNvSpPr txBox="1"/>
          <p:nvPr/>
        </p:nvSpPr>
        <p:spPr>
          <a:xfrm>
            <a:off x="805722" y="6546567"/>
            <a:ext cx="2361408" cy="215444"/>
          </a:xfrm>
          <a:prstGeom prst="rect">
            <a:avLst/>
          </a:prstGeom>
          <a:noFill/>
        </p:spPr>
        <p:txBody>
          <a:bodyPr wrap="square" lIns="0" tIns="0" rIns="0" bIns="0" rtlCol="0" anchor="ctr">
            <a:noAutofit/>
          </a:bodyPr>
          <a:lstStyle/>
          <a:p>
            <a:r>
              <a:rPr lang="en-US" sz="800">
                <a:solidFill>
                  <a:schemeClr val="bg1"/>
                </a:solidFill>
                <a:latin typeface="+mn-lt"/>
                <a:ea typeface="Georgia" charset="0"/>
                <a:cs typeface="Georgia" charset="0"/>
              </a:rPr>
              <a:t>© 2019 Copyright Genpact. All Rights Reserved.</a:t>
            </a:r>
          </a:p>
        </p:txBody>
      </p:sp>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74375" y="6446360"/>
            <a:ext cx="868156" cy="340728"/>
          </a:xfrm>
          <a:prstGeom prst="rect">
            <a:avLst/>
          </a:prstGeom>
        </p:spPr>
      </p:pic>
    </p:spTree>
    <p:extLst>
      <p:ext uri="{BB962C8B-B14F-4D97-AF65-F5344CB8AC3E}">
        <p14:creationId xmlns:p14="http://schemas.microsoft.com/office/powerpoint/2010/main" val="3409930281"/>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p:cSld name="1_Testimonial for 1 with Background Color Option 2">
    <p:spTree>
      <p:nvGrpSpPr>
        <p:cNvPr id="1" name=""/>
        <p:cNvGrpSpPr/>
        <p:nvPr/>
      </p:nvGrpSpPr>
      <p:grpSpPr>
        <a:xfrm>
          <a:off x="0" y="0"/>
          <a:ext cx="0" cy="0"/>
          <a:chOff x="0" y="0"/>
          <a:chExt cx="0" cy="0"/>
        </a:xfrm>
      </p:grpSpPr>
      <p:sp>
        <p:nvSpPr>
          <p:cNvPr id="15" name="Rectangle 14"/>
          <p:cNvSpPr/>
          <p:nvPr/>
        </p:nvSpPr>
        <p:spPr>
          <a:xfrm>
            <a:off x="0" y="0"/>
            <a:ext cx="12192000" cy="6858000"/>
          </a:xfrm>
          <a:prstGeom prst="rect">
            <a:avLst/>
          </a:prstGeom>
          <a:solidFill>
            <a:srgbClr val="0732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 name="Picture 2"/>
          <p:cNvPicPr>
            <a:picLocks noChangeAspect="1"/>
          </p:cNvPicPr>
          <p:nvPr/>
        </p:nvPicPr>
        <p:blipFill>
          <a:blip r:embed="rId2"/>
          <a:stretch>
            <a:fillRect/>
          </a:stretch>
        </p:blipFill>
        <p:spPr>
          <a:xfrm>
            <a:off x="5134547" y="3356228"/>
            <a:ext cx="1922906" cy="1429333"/>
          </a:xfrm>
          <a:prstGeom prst="rect">
            <a:avLst/>
          </a:prstGeom>
        </p:spPr>
      </p:pic>
      <p:sp>
        <p:nvSpPr>
          <p:cNvPr id="9" name="Text Placeholder 22"/>
          <p:cNvSpPr>
            <a:spLocks noGrp="1"/>
          </p:cNvSpPr>
          <p:nvPr>
            <p:ph type="body" sz="quarter" idx="11" hasCustomPrompt="1"/>
          </p:nvPr>
        </p:nvSpPr>
        <p:spPr>
          <a:xfrm>
            <a:off x="457200" y="460357"/>
            <a:ext cx="6858000" cy="533400"/>
          </a:xfrm>
          <a:prstGeom prst="rect">
            <a:avLst/>
          </a:prstGeom>
        </p:spPr>
        <p:txBody>
          <a:bodyPr lIns="0"/>
          <a:lstStyle>
            <a:lvl1pPr>
              <a:defRPr sz="3000">
                <a:solidFill>
                  <a:schemeClr val="bg1"/>
                </a:solidFill>
                <a:latin typeface="Georgia" panose="02040502050405020303" pitchFamily="18" charset="0"/>
              </a:defRPr>
            </a:lvl1pPr>
          </a:lstStyle>
          <a:p>
            <a:pPr lvl="0"/>
            <a:r>
              <a:rPr lang="en-IN"/>
              <a:t>Content slide title goes here</a:t>
            </a:r>
            <a:endParaRPr lang="en-US"/>
          </a:p>
        </p:txBody>
      </p:sp>
      <p:sp>
        <p:nvSpPr>
          <p:cNvPr id="10" name="Text Placeholder 22"/>
          <p:cNvSpPr>
            <a:spLocks noGrp="1"/>
          </p:cNvSpPr>
          <p:nvPr>
            <p:ph type="body" sz="quarter" idx="12" hasCustomPrompt="1"/>
          </p:nvPr>
        </p:nvSpPr>
        <p:spPr>
          <a:xfrm>
            <a:off x="457200" y="1022785"/>
            <a:ext cx="9372600" cy="533400"/>
          </a:xfrm>
          <a:prstGeom prst="rect">
            <a:avLst/>
          </a:prstGeom>
        </p:spPr>
        <p:txBody>
          <a:bodyPr lIns="0"/>
          <a:lstStyle>
            <a:lvl1pPr>
              <a:defRPr sz="2200">
                <a:solidFill>
                  <a:schemeClr val="bg1"/>
                </a:solidFill>
                <a:latin typeface="Georgia" panose="02040502050405020303" pitchFamily="18" charset="0"/>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endParaRPr lang="en-US"/>
          </a:p>
        </p:txBody>
      </p:sp>
      <p:sp>
        <p:nvSpPr>
          <p:cNvPr id="5" name="Picture Placeholder 4"/>
          <p:cNvSpPr>
            <a:spLocks noGrp="1"/>
          </p:cNvSpPr>
          <p:nvPr>
            <p:ph type="pic" sz="quarter" idx="13"/>
          </p:nvPr>
        </p:nvSpPr>
        <p:spPr>
          <a:xfrm>
            <a:off x="5591175" y="2308225"/>
            <a:ext cx="1009650" cy="1009650"/>
          </a:xfrm>
          <a:prstGeom prst="rect">
            <a:avLst/>
          </a:prstGeom>
        </p:spPr>
        <p:txBody>
          <a:bodyPr/>
          <a:lstStyle>
            <a:lvl1pPr algn="ctr">
              <a:defRPr sz="1200">
                <a:solidFill>
                  <a:schemeClr val="bg1"/>
                </a:solidFill>
              </a:defRPr>
            </a:lvl1pPr>
          </a:lstStyle>
          <a:p>
            <a:r>
              <a:rPr lang="en-US"/>
              <a:t>Click icon to add picture</a:t>
            </a:r>
            <a:endParaRPr lang="en-IN"/>
          </a:p>
        </p:txBody>
      </p:sp>
      <p:sp>
        <p:nvSpPr>
          <p:cNvPr id="24" name="Text Placeholder 22"/>
          <p:cNvSpPr>
            <a:spLocks noGrp="1"/>
          </p:cNvSpPr>
          <p:nvPr>
            <p:ph type="body" sz="quarter" idx="14" hasCustomPrompt="1"/>
          </p:nvPr>
        </p:nvSpPr>
        <p:spPr>
          <a:xfrm>
            <a:off x="1878051" y="3511549"/>
            <a:ext cx="8435899" cy="1289051"/>
          </a:xfrm>
          <a:prstGeom prst="rect">
            <a:avLst/>
          </a:prstGeom>
        </p:spPr>
        <p:txBody>
          <a:bodyPr/>
          <a:lstStyle>
            <a:lvl1pPr marL="0" indent="0" algn="ctr">
              <a:buClr>
                <a:srgbClr val="FF545F"/>
              </a:buClr>
              <a:buFont typeface="Arial" panose="020B0604020202020204" pitchFamily="34" charset="0"/>
              <a:buNone/>
              <a:defRPr sz="1600">
                <a:solidFill>
                  <a:schemeClr val="bg1"/>
                </a:solidFill>
                <a:latin typeface="Georgia" panose="02040502050405020303" pitchFamily="18" charset="0"/>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a:t>
            </a:r>
            <a:r>
              <a:rPr lang="en-US" err="1"/>
              <a:t>dolore</a:t>
            </a:r>
            <a:r>
              <a:rPr lang="en-US"/>
              <a:t>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a:t>
            </a:r>
          </a:p>
        </p:txBody>
      </p:sp>
      <p:sp>
        <p:nvSpPr>
          <p:cNvPr id="37" name="Text Placeholder 22"/>
          <p:cNvSpPr>
            <a:spLocks noGrp="1"/>
          </p:cNvSpPr>
          <p:nvPr>
            <p:ph type="body" sz="quarter" idx="16" hasCustomPrompt="1"/>
          </p:nvPr>
        </p:nvSpPr>
        <p:spPr>
          <a:xfrm>
            <a:off x="1878051" y="5387139"/>
            <a:ext cx="8435899" cy="324343"/>
          </a:xfrm>
          <a:prstGeom prst="rect">
            <a:avLst/>
          </a:prstGeom>
        </p:spPr>
        <p:txBody>
          <a:bodyPr/>
          <a:lstStyle>
            <a:lvl1pPr marL="0" indent="0" algn="ctr">
              <a:buClr>
                <a:srgbClr val="FF545F"/>
              </a:buClr>
              <a:buFont typeface="Arial" panose="020B0604020202020204" pitchFamily="34" charset="0"/>
              <a:buNone/>
              <a:defRPr sz="1400">
                <a:solidFill>
                  <a:schemeClr val="bg1"/>
                </a:solidFill>
                <a:latin typeface="Georgia" panose="02040502050405020303" pitchFamily="18" charset="0"/>
              </a:defRPr>
            </a:lvl1pPr>
          </a:lstStyle>
          <a:p>
            <a:pPr lvl="0"/>
            <a:r>
              <a:rPr lang="en-US"/>
              <a:t>Company name</a:t>
            </a:r>
          </a:p>
        </p:txBody>
      </p:sp>
      <p:sp>
        <p:nvSpPr>
          <p:cNvPr id="36" name="Text Placeholder 22"/>
          <p:cNvSpPr>
            <a:spLocks noGrp="1"/>
          </p:cNvSpPr>
          <p:nvPr>
            <p:ph type="body" sz="quarter" idx="15" hasCustomPrompt="1"/>
          </p:nvPr>
        </p:nvSpPr>
        <p:spPr>
          <a:xfrm>
            <a:off x="1878051" y="5086350"/>
            <a:ext cx="8435899" cy="324343"/>
          </a:xfrm>
          <a:prstGeom prst="rect">
            <a:avLst/>
          </a:prstGeom>
        </p:spPr>
        <p:txBody>
          <a:bodyPr/>
          <a:lstStyle>
            <a:lvl1pPr marL="0" indent="0" algn="ctr">
              <a:buClr>
                <a:srgbClr val="FF545F"/>
              </a:buClr>
              <a:buFont typeface="Arial" panose="020B0604020202020204" pitchFamily="34" charset="0"/>
              <a:buNone/>
              <a:defRPr sz="2000" spc="600">
                <a:solidFill>
                  <a:schemeClr val="bg1"/>
                </a:solidFill>
                <a:latin typeface="Georgia" panose="02040502050405020303" pitchFamily="18" charset="0"/>
              </a:defRPr>
            </a:lvl1pPr>
          </a:lstStyle>
          <a:p>
            <a:pPr lvl="0"/>
            <a:r>
              <a:rPr lang="en-US"/>
              <a:t>Name of person</a:t>
            </a:r>
          </a:p>
        </p:txBody>
      </p:sp>
      <p:pic>
        <p:nvPicPr>
          <p:cNvPr id="17" name="Picture 16"/>
          <p:cNvPicPr>
            <a:picLocks noChangeAspect="1"/>
          </p:cNvPicPr>
          <p:nvPr/>
        </p:nvPicPr>
        <p:blipFill>
          <a:blip r:embed="rId3"/>
          <a:stretch>
            <a:fillRect/>
          </a:stretch>
        </p:blipFill>
        <p:spPr>
          <a:xfrm>
            <a:off x="4572000" y="2729998"/>
            <a:ext cx="801213" cy="166096"/>
          </a:xfrm>
          <a:prstGeom prst="rect">
            <a:avLst/>
          </a:prstGeom>
        </p:spPr>
      </p:pic>
      <p:pic>
        <p:nvPicPr>
          <p:cNvPr id="18" name="Picture 17"/>
          <p:cNvPicPr>
            <a:picLocks noChangeAspect="1"/>
          </p:cNvPicPr>
          <p:nvPr/>
        </p:nvPicPr>
        <p:blipFill>
          <a:blip r:embed="rId3"/>
          <a:stretch>
            <a:fillRect/>
          </a:stretch>
        </p:blipFill>
        <p:spPr>
          <a:xfrm rot="10800000">
            <a:off x="6818787" y="2729998"/>
            <a:ext cx="801213" cy="166096"/>
          </a:xfrm>
          <a:prstGeom prst="rect">
            <a:avLst/>
          </a:prstGeom>
        </p:spPr>
      </p:pic>
      <p:sp>
        <p:nvSpPr>
          <p:cNvPr id="13" name="Slide Number Placeholder 5"/>
          <p:cNvSpPr txBox="1">
            <a:spLocks/>
          </p:cNvSpPr>
          <p:nvPr/>
        </p:nvSpPr>
        <p:spPr>
          <a:xfrm>
            <a:off x="464594" y="6546567"/>
            <a:ext cx="682256" cy="215444"/>
          </a:xfrm>
          <a:prstGeom prst="rect">
            <a:avLst/>
          </a:prstGeom>
        </p:spPr>
        <p:txBody>
          <a:bodyPr lIns="0" tIns="0" rIns="0" bIns="0" anchor="ctr">
            <a:noAutofit/>
          </a:bodyPr>
          <a:lstStyle>
            <a:defPPr>
              <a:defRPr lang="en-US"/>
            </a:defPPr>
            <a:lvl1pPr marL="0" algn="l" defTabSz="914400" rtl="0" eaLnBrk="1" latinLnBrk="0" hangingPunct="1">
              <a:defRPr sz="800" kern="1200">
                <a:solidFill>
                  <a:srgbClr val="053061"/>
                </a:solidFill>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285110E-A93C-E24B-BA01-8EFF0EF70079}" type="slidenum">
              <a:rPr lang="en-US" b="1" smtClean="0">
                <a:solidFill>
                  <a:schemeClr val="bg1"/>
                </a:solidFill>
                <a:latin typeface="+mn-lt"/>
              </a:rPr>
              <a:pPr/>
              <a:t>‹#›</a:t>
            </a:fld>
            <a:endParaRPr lang="en-US" b="1">
              <a:solidFill>
                <a:schemeClr val="bg1"/>
              </a:solidFill>
              <a:latin typeface="+mn-lt"/>
            </a:endParaRPr>
          </a:p>
        </p:txBody>
      </p:sp>
      <p:sp>
        <p:nvSpPr>
          <p:cNvPr id="14" name="TextBox 13"/>
          <p:cNvSpPr txBox="1"/>
          <p:nvPr/>
        </p:nvSpPr>
        <p:spPr>
          <a:xfrm>
            <a:off x="805722" y="6546567"/>
            <a:ext cx="2361408" cy="215444"/>
          </a:xfrm>
          <a:prstGeom prst="rect">
            <a:avLst/>
          </a:prstGeom>
          <a:noFill/>
        </p:spPr>
        <p:txBody>
          <a:bodyPr wrap="square" lIns="0" tIns="0" rIns="0" bIns="0" rtlCol="0" anchor="ctr">
            <a:noAutofit/>
          </a:bodyPr>
          <a:lstStyle/>
          <a:p>
            <a:r>
              <a:rPr lang="en-US" sz="800">
                <a:solidFill>
                  <a:schemeClr val="bg1"/>
                </a:solidFill>
                <a:latin typeface="+mn-lt"/>
                <a:ea typeface="Georgia" charset="0"/>
                <a:cs typeface="Georgia" charset="0"/>
              </a:rPr>
              <a:t>© 2019 Copyright Genpact. All Rights Reserved.</a:t>
            </a:r>
          </a:p>
        </p:txBody>
      </p:sp>
      <p:pic>
        <p:nvPicPr>
          <p:cNvPr id="19" name="Picture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74375" y="6446360"/>
            <a:ext cx="868156" cy="340728"/>
          </a:xfrm>
          <a:prstGeom prst="rect">
            <a:avLst/>
          </a:prstGeom>
        </p:spPr>
      </p:pic>
    </p:spTree>
    <p:extLst>
      <p:ext uri="{BB962C8B-B14F-4D97-AF65-F5344CB8AC3E}">
        <p14:creationId xmlns:p14="http://schemas.microsoft.com/office/powerpoint/2010/main" val="336661255"/>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p:cSld name="1_Testimonial for 3 with Background Color Option 1">
    <p:spTree>
      <p:nvGrpSpPr>
        <p:cNvPr id="1" name=""/>
        <p:cNvGrpSpPr/>
        <p:nvPr/>
      </p:nvGrpSpPr>
      <p:grpSpPr>
        <a:xfrm>
          <a:off x="0" y="0"/>
          <a:ext cx="0" cy="0"/>
          <a:chOff x="0" y="0"/>
          <a:chExt cx="0" cy="0"/>
        </a:xfrm>
      </p:grpSpPr>
      <p:sp>
        <p:nvSpPr>
          <p:cNvPr id="2" name="Rectangle 1"/>
          <p:cNvSpPr/>
          <p:nvPr/>
        </p:nvSpPr>
        <p:spPr>
          <a:xfrm>
            <a:off x="1" y="1"/>
            <a:ext cx="12201524" cy="6857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grpSp>
        <p:nvGrpSpPr>
          <p:cNvPr id="3" name="Group 2"/>
          <p:cNvGrpSpPr/>
          <p:nvPr/>
        </p:nvGrpSpPr>
        <p:grpSpPr>
          <a:xfrm>
            <a:off x="4544677" y="2729998"/>
            <a:ext cx="2971800" cy="2316429"/>
            <a:chOff x="4234880" y="2729998"/>
            <a:chExt cx="2971800" cy="2316429"/>
          </a:xfrm>
        </p:grpSpPr>
        <p:pic>
          <p:nvPicPr>
            <p:cNvPr id="21" name="Picture 20"/>
            <p:cNvPicPr>
              <a:picLocks noChangeAspect="1"/>
            </p:cNvPicPr>
            <p:nvPr userDrawn="1"/>
          </p:nvPicPr>
          <p:blipFill>
            <a:blip r:embed="rId2"/>
            <a:stretch>
              <a:fillRect/>
            </a:stretch>
          </p:blipFill>
          <p:spPr>
            <a:xfrm>
              <a:off x="4629641" y="3429494"/>
              <a:ext cx="2182275" cy="1616933"/>
            </a:xfrm>
            <a:prstGeom prst="rect">
              <a:avLst/>
            </a:prstGeom>
          </p:spPr>
        </p:pic>
        <p:pic>
          <p:nvPicPr>
            <p:cNvPr id="23" name="Picture 22"/>
            <p:cNvPicPr>
              <a:picLocks noChangeAspect="1"/>
            </p:cNvPicPr>
            <p:nvPr userDrawn="1"/>
          </p:nvPicPr>
          <p:blipFill>
            <a:blip r:embed="rId3"/>
            <a:stretch>
              <a:fillRect/>
            </a:stretch>
          </p:blipFill>
          <p:spPr>
            <a:xfrm>
              <a:off x="4234880" y="2729998"/>
              <a:ext cx="801213" cy="166096"/>
            </a:xfrm>
            <a:prstGeom prst="rect">
              <a:avLst/>
            </a:prstGeom>
          </p:spPr>
        </p:pic>
        <p:pic>
          <p:nvPicPr>
            <p:cNvPr id="25" name="Picture 24"/>
            <p:cNvPicPr>
              <a:picLocks noChangeAspect="1"/>
            </p:cNvPicPr>
            <p:nvPr userDrawn="1"/>
          </p:nvPicPr>
          <p:blipFill>
            <a:blip r:embed="rId3"/>
            <a:stretch>
              <a:fillRect/>
            </a:stretch>
          </p:blipFill>
          <p:spPr>
            <a:xfrm rot="10800000">
              <a:off x="6405467" y="2729998"/>
              <a:ext cx="801213" cy="166096"/>
            </a:xfrm>
            <a:prstGeom prst="rect">
              <a:avLst/>
            </a:prstGeom>
          </p:spPr>
        </p:pic>
      </p:grpSp>
      <p:sp>
        <p:nvSpPr>
          <p:cNvPr id="5" name="Picture Placeholder 4"/>
          <p:cNvSpPr>
            <a:spLocks noGrp="1"/>
          </p:cNvSpPr>
          <p:nvPr>
            <p:ph type="pic" sz="quarter" idx="13"/>
          </p:nvPr>
        </p:nvSpPr>
        <p:spPr>
          <a:xfrm>
            <a:off x="1949081" y="2308225"/>
            <a:ext cx="1009650" cy="1009650"/>
          </a:xfrm>
          <a:prstGeom prst="rect">
            <a:avLst/>
          </a:prstGeom>
        </p:spPr>
        <p:txBody>
          <a:bodyPr/>
          <a:lstStyle>
            <a:lvl1pPr algn="ctr">
              <a:defRPr sz="1200">
                <a:solidFill>
                  <a:schemeClr val="bg1"/>
                </a:solidFill>
              </a:defRPr>
            </a:lvl1pPr>
          </a:lstStyle>
          <a:p>
            <a:r>
              <a:rPr lang="en-US"/>
              <a:t>Click icon to add picture</a:t>
            </a:r>
            <a:endParaRPr lang="en-IN"/>
          </a:p>
        </p:txBody>
      </p:sp>
      <p:pic>
        <p:nvPicPr>
          <p:cNvPr id="13" name="Picture 12"/>
          <p:cNvPicPr>
            <a:picLocks noChangeAspect="1"/>
          </p:cNvPicPr>
          <p:nvPr/>
        </p:nvPicPr>
        <p:blipFill>
          <a:blip r:embed="rId2"/>
          <a:stretch>
            <a:fillRect/>
          </a:stretch>
        </p:blipFill>
        <p:spPr>
          <a:xfrm>
            <a:off x="1362767" y="3429494"/>
            <a:ext cx="2182275" cy="1616933"/>
          </a:xfrm>
          <a:prstGeom prst="rect">
            <a:avLst/>
          </a:prstGeom>
        </p:spPr>
      </p:pic>
      <p:sp>
        <p:nvSpPr>
          <p:cNvPr id="24" name="Text Placeholder 22"/>
          <p:cNvSpPr>
            <a:spLocks noGrp="1"/>
          </p:cNvSpPr>
          <p:nvPr>
            <p:ph type="body" sz="quarter" idx="14" hasCustomPrompt="1"/>
          </p:nvPr>
        </p:nvSpPr>
        <p:spPr>
          <a:xfrm>
            <a:off x="983513" y="3511549"/>
            <a:ext cx="2940786" cy="1289051"/>
          </a:xfrm>
          <a:prstGeom prst="rect">
            <a:avLst/>
          </a:prstGeom>
        </p:spPr>
        <p:txBody>
          <a:bodyPr/>
          <a:lstStyle>
            <a:lvl1pPr marL="0" indent="0" algn="ctr">
              <a:buClr>
                <a:srgbClr val="FF545F"/>
              </a:buClr>
              <a:buFont typeface="Arial" panose="020B0604020202020204" pitchFamily="34" charset="0"/>
              <a:buNone/>
              <a:defRPr sz="1400">
                <a:solidFill>
                  <a:schemeClr val="bg1"/>
                </a:solidFill>
                <a:latin typeface="Georgia" panose="02040502050405020303" pitchFamily="18" charset="0"/>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a:t>
            </a:r>
          </a:p>
        </p:txBody>
      </p:sp>
      <p:pic>
        <p:nvPicPr>
          <p:cNvPr id="14" name="Picture 13"/>
          <p:cNvPicPr>
            <a:picLocks noChangeAspect="1"/>
          </p:cNvPicPr>
          <p:nvPr/>
        </p:nvPicPr>
        <p:blipFill>
          <a:blip r:embed="rId3"/>
          <a:stretch>
            <a:fillRect/>
          </a:stretch>
        </p:blipFill>
        <p:spPr>
          <a:xfrm>
            <a:off x="968006" y="2729998"/>
            <a:ext cx="801213" cy="166096"/>
          </a:xfrm>
          <a:prstGeom prst="rect">
            <a:avLst/>
          </a:prstGeom>
        </p:spPr>
      </p:pic>
      <p:pic>
        <p:nvPicPr>
          <p:cNvPr id="35" name="Picture 34"/>
          <p:cNvPicPr>
            <a:picLocks noChangeAspect="1"/>
          </p:cNvPicPr>
          <p:nvPr/>
        </p:nvPicPr>
        <p:blipFill>
          <a:blip r:embed="rId3"/>
          <a:stretch>
            <a:fillRect/>
          </a:stretch>
        </p:blipFill>
        <p:spPr>
          <a:xfrm rot="10800000">
            <a:off x="3138593" y="2729998"/>
            <a:ext cx="801213" cy="166096"/>
          </a:xfrm>
          <a:prstGeom prst="rect">
            <a:avLst/>
          </a:prstGeom>
        </p:spPr>
      </p:pic>
      <p:sp>
        <p:nvSpPr>
          <p:cNvPr id="37" name="Text Placeholder 22"/>
          <p:cNvSpPr>
            <a:spLocks noGrp="1"/>
          </p:cNvSpPr>
          <p:nvPr>
            <p:ph type="body" sz="quarter" idx="16" hasCustomPrompt="1"/>
          </p:nvPr>
        </p:nvSpPr>
        <p:spPr>
          <a:xfrm>
            <a:off x="983513" y="5387139"/>
            <a:ext cx="2940786" cy="324343"/>
          </a:xfrm>
          <a:prstGeom prst="rect">
            <a:avLst/>
          </a:prstGeom>
        </p:spPr>
        <p:txBody>
          <a:bodyPr/>
          <a:lstStyle>
            <a:lvl1pPr marL="0" indent="0" algn="ctr">
              <a:buClr>
                <a:srgbClr val="FF545F"/>
              </a:buClr>
              <a:buFont typeface="Arial" panose="020B0604020202020204" pitchFamily="34" charset="0"/>
              <a:buNone/>
              <a:defRPr sz="1200">
                <a:solidFill>
                  <a:schemeClr val="bg1"/>
                </a:solidFill>
                <a:latin typeface="Georgia" panose="02040502050405020303" pitchFamily="18" charset="0"/>
              </a:defRPr>
            </a:lvl1pPr>
          </a:lstStyle>
          <a:p>
            <a:pPr lvl="0"/>
            <a:r>
              <a:rPr lang="en-US"/>
              <a:t>Company name</a:t>
            </a:r>
          </a:p>
        </p:txBody>
      </p:sp>
      <p:sp>
        <p:nvSpPr>
          <p:cNvPr id="36" name="Text Placeholder 22"/>
          <p:cNvSpPr>
            <a:spLocks noGrp="1"/>
          </p:cNvSpPr>
          <p:nvPr>
            <p:ph type="body" sz="quarter" idx="15" hasCustomPrompt="1"/>
          </p:nvPr>
        </p:nvSpPr>
        <p:spPr>
          <a:xfrm>
            <a:off x="983513" y="5086350"/>
            <a:ext cx="2940786" cy="324343"/>
          </a:xfrm>
          <a:prstGeom prst="rect">
            <a:avLst/>
          </a:prstGeom>
        </p:spPr>
        <p:txBody>
          <a:bodyPr/>
          <a:lstStyle>
            <a:lvl1pPr marL="0" indent="0" algn="ctr">
              <a:buClr>
                <a:srgbClr val="FF545F"/>
              </a:buClr>
              <a:buFont typeface="Arial" panose="020B0604020202020204" pitchFamily="34" charset="0"/>
              <a:buNone/>
              <a:defRPr sz="1800" spc="600">
                <a:solidFill>
                  <a:schemeClr val="bg1"/>
                </a:solidFill>
                <a:latin typeface="Georgia" panose="02040502050405020303" pitchFamily="18" charset="0"/>
              </a:defRPr>
            </a:lvl1pPr>
          </a:lstStyle>
          <a:p>
            <a:pPr lvl="0"/>
            <a:r>
              <a:rPr lang="en-US"/>
              <a:t>Name of person</a:t>
            </a:r>
          </a:p>
        </p:txBody>
      </p:sp>
      <p:sp>
        <p:nvSpPr>
          <p:cNvPr id="20" name="Picture Placeholder 4"/>
          <p:cNvSpPr>
            <a:spLocks noGrp="1"/>
          </p:cNvSpPr>
          <p:nvPr>
            <p:ph type="pic" sz="quarter" idx="17"/>
          </p:nvPr>
        </p:nvSpPr>
        <p:spPr>
          <a:xfrm>
            <a:off x="5525752" y="2308225"/>
            <a:ext cx="1009650" cy="1009650"/>
          </a:xfrm>
          <a:prstGeom prst="rect">
            <a:avLst/>
          </a:prstGeom>
        </p:spPr>
        <p:txBody>
          <a:bodyPr/>
          <a:lstStyle>
            <a:lvl1pPr algn="ctr">
              <a:defRPr sz="1200">
                <a:solidFill>
                  <a:schemeClr val="bg1"/>
                </a:solidFill>
              </a:defRPr>
            </a:lvl1pPr>
          </a:lstStyle>
          <a:p>
            <a:r>
              <a:rPr lang="en-US"/>
              <a:t>Click icon to add picture</a:t>
            </a:r>
            <a:endParaRPr lang="en-IN"/>
          </a:p>
        </p:txBody>
      </p:sp>
      <p:sp>
        <p:nvSpPr>
          <p:cNvPr id="22" name="Text Placeholder 22"/>
          <p:cNvSpPr>
            <a:spLocks noGrp="1"/>
          </p:cNvSpPr>
          <p:nvPr>
            <p:ph type="body" sz="quarter" idx="18" hasCustomPrompt="1"/>
          </p:nvPr>
        </p:nvSpPr>
        <p:spPr>
          <a:xfrm>
            <a:off x="4560184" y="3511549"/>
            <a:ext cx="2940786" cy="1289051"/>
          </a:xfrm>
          <a:prstGeom prst="rect">
            <a:avLst/>
          </a:prstGeom>
        </p:spPr>
        <p:txBody>
          <a:bodyPr/>
          <a:lstStyle>
            <a:lvl1pPr marL="0" indent="0" algn="ctr">
              <a:buClr>
                <a:srgbClr val="FF545F"/>
              </a:buClr>
              <a:buFont typeface="Arial" panose="020B0604020202020204" pitchFamily="34" charset="0"/>
              <a:buNone/>
              <a:defRPr sz="1400">
                <a:solidFill>
                  <a:schemeClr val="bg1"/>
                </a:solidFill>
                <a:latin typeface="Georgia" panose="02040502050405020303" pitchFamily="18" charset="0"/>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a:t>
            </a:r>
          </a:p>
        </p:txBody>
      </p:sp>
      <p:sp>
        <p:nvSpPr>
          <p:cNvPr id="26" name="Text Placeholder 22"/>
          <p:cNvSpPr>
            <a:spLocks noGrp="1"/>
          </p:cNvSpPr>
          <p:nvPr>
            <p:ph type="body" sz="quarter" idx="19" hasCustomPrompt="1"/>
          </p:nvPr>
        </p:nvSpPr>
        <p:spPr>
          <a:xfrm>
            <a:off x="4560184" y="5387139"/>
            <a:ext cx="2940786" cy="324343"/>
          </a:xfrm>
          <a:prstGeom prst="rect">
            <a:avLst/>
          </a:prstGeom>
        </p:spPr>
        <p:txBody>
          <a:bodyPr/>
          <a:lstStyle>
            <a:lvl1pPr marL="0" indent="0" algn="ctr">
              <a:buClr>
                <a:srgbClr val="FF545F"/>
              </a:buClr>
              <a:buFont typeface="Arial" panose="020B0604020202020204" pitchFamily="34" charset="0"/>
              <a:buNone/>
              <a:defRPr sz="1200">
                <a:solidFill>
                  <a:schemeClr val="bg1"/>
                </a:solidFill>
                <a:latin typeface="Georgia" panose="02040502050405020303" pitchFamily="18" charset="0"/>
              </a:defRPr>
            </a:lvl1pPr>
          </a:lstStyle>
          <a:p>
            <a:pPr lvl="0"/>
            <a:r>
              <a:rPr lang="en-US"/>
              <a:t>Company name</a:t>
            </a:r>
          </a:p>
        </p:txBody>
      </p:sp>
      <p:sp>
        <p:nvSpPr>
          <p:cNvPr id="27" name="Text Placeholder 22"/>
          <p:cNvSpPr>
            <a:spLocks noGrp="1"/>
          </p:cNvSpPr>
          <p:nvPr>
            <p:ph type="body" sz="quarter" idx="20" hasCustomPrompt="1"/>
          </p:nvPr>
        </p:nvSpPr>
        <p:spPr>
          <a:xfrm>
            <a:off x="4560184" y="5086350"/>
            <a:ext cx="2940786" cy="324343"/>
          </a:xfrm>
          <a:prstGeom prst="rect">
            <a:avLst/>
          </a:prstGeom>
        </p:spPr>
        <p:txBody>
          <a:bodyPr/>
          <a:lstStyle>
            <a:lvl1pPr marL="0" indent="0" algn="ctr">
              <a:buClr>
                <a:srgbClr val="FF545F"/>
              </a:buClr>
              <a:buFont typeface="Arial" panose="020B0604020202020204" pitchFamily="34" charset="0"/>
              <a:buNone/>
              <a:defRPr sz="1800" spc="600">
                <a:solidFill>
                  <a:schemeClr val="bg1"/>
                </a:solidFill>
                <a:latin typeface="Georgia" panose="02040502050405020303" pitchFamily="18" charset="0"/>
              </a:defRPr>
            </a:lvl1pPr>
          </a:lstStyle>
          <a:p>
            <a:pPr lvl="0"/>
            <a:r>
              <a:rPr lang="en-US"/>
              <a:t>Name of person</a:t>
            </a:r>
          </a:p>
        </p:txBody>
      </p:sp>
      <p:sp>
        <p:nvSpPr>
          <p:cNvPr id="33" name="Picture Placeholder 4"/>
          <p:cNvSpPr>
            <a:spLocks noGrp="1"/>
          </p:cNvSpPr>
          <p:nvPr>
            <p:ph type="pic" sz="quarter" idx="21"/>
          </p:nvPr>
        </p:nvSpPr>
        <p:spPr>
          <a:xfrm>
            <a:off x="9106148" y="2308225"/>
            <a:ext cx="1009650" cy="1009650"/>
          </a:xfrm>
          <a:prstGeom prst="rect">
            <a:avLst/>
          </a:prstGeom>
        </p:spPr>
        <p:txBody>
          <a:bodyPr/>
          <a:lstStyle>
            <a:lvl1pPr algn="ctr">
              <a:defRPr sz="1200">
                <a:solidFill>
                  <a:schemeClr val="bg1"/>
                </a:solidFill>
              </a:defRPr>
            </a:lvl1pPr>
          </a:lstStyle>
          <a:p>
            <a:r>
              <a:rPr lang="en-US"/>
              <a:t>Click icon to add picture</a:t>
            </a:r>
            <a:endParaRPr lang="en-IN"/>
          </a:p>
        </p:txBody>
      </p:sp>
      <p:pic>
        <p:nvPicPr>
          <p:cNvPr id="34" name="Picture 33"/>
          <p:cNvPicPr>
            <a:picLocks noChangeAspect="1"/>
          </p:cNvPicPr>
          <p:nvPr/>
        </p:nvPicPr>
        <p:blipFill>
          <a:blip r:embed="rId2"/>
          <a:stretch>
            <a:fillRect/>
          </a:stretch>
        </p:blipFill>
        <p:spPr>
          <a:xfrm>
            <a:off x="8519834" y="3429494"/>
            <a:ext cx="2182275" cy="1616933"/>
          </a:xfrm>
          <a:prstGeom prst="rect">
            <a:avLst/>
          </a:prstGeom>
        </p:spPr>
      </p:pic>
      <p:sp>
        <p:nvSpPr>
          <p:cNvPr id="38" name="Text Placeholder 22"/>
          <p:cNvSpPr>
            <a:spLocks noGrp="1"/>
          </p:cNvSpPr>
          <p:nvPr>
            <p:ph type="body" sz="quarter" idx="22" hasCustomPrompt="1"/>
          </p:nvPr>
        </p:nvSpPr>
        <p:spPr>
          <a:xfrm>
            <a:off x="8140580" y="3511549"/>
            <a:ext cx="2940786" cy="1289051"/>
          </a:xfrm>
          <a:prstGeom prst="rect">
            <a:avLst/>
          </a:prstGeom>
        </p:spPr>
        <p:txBody>
          <a:bodyPr/>
          <a:lstStyle>
            <a:lvl1pPr marL="0" indent="0" algn="ctr">
              <a:buClr>
                <a:srgbClr val="FF545F"/>
              </a:buClr>
              <a:buFont typeface="Arial" panose="020B0604020202020204" pitchFamily="34" charset="0"/>
              <a:buNone/>
              <a:defRPr sz="1400">
                <a:solidFill>
                  <a:schemeClr val="bg1"/>
                </a:solidFill>
                <a:latin typeface="Georgia" panose="02040502050405020303" pitchFamily="18" charset="0"/>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a:t>
            </a:r>
          </a:p>
        </p:txBody>
      </p:sp>
      <p:pic>
        <p:nvPicPr>
          <p:cNvPr id="39" name="Picture 38"/>
          <p:cNvPicPr>
            <a:picLocks noChangeAspect="1"/>
          </p:cNvPicPr>
          <p:nvPr/>
        </p:nvPicPr>
        <p:blipFill>
          <a:blip r:embed="rId3"/>
          <a:stretch>
            <a:fillRect/>
          </a:stretch>
        </p:blipFill>
        <p:spPr>
          <a:xfrm>
            <a:off x="8125073" y="2729998"/>
            <a:ext cx="801213" cy="166096"/>
          </a:xfrm>
          <a:prstGeom prst="rect">
            <a:avLst/>
          </a:prstGeom>
        </p:spPr>
      </p:pic>
      <p:pic>
        <p:nvPicPr>
          <p:cNvPr id="40" name="Picture 39"/>
          <p:cNvPicPr>
            <a:picLocks noChangeAspect="1"/>
          </p:cNvPicPr>
          <p:nvPr/>
        </p:nvPicPr>
        <p:blipFill>
          <a:blip r:embed="rId3"/>
          <a:stretch>
            <a:fillRect/>
          </a:stretch>
        </p:blipFill>
        <p:spPr>
          <a:xfrm rot="10800000">
            <a:off x="10295660" y="2729998"/>
            <a:ext cx="801213" cy="166096"/>
          </a:xfrm>
          <a:prstGeom prst="rect">
            <a:avLst/>
          </a:prstGeom>
        </p:spPr>
      </p:pic>
      <p:sp>
        <p:nvSpPr>
          <p:cNvPr id="41" name="Text Placeholder 22"/>
          <p:cNvSpPr>
            <a:spLocks noGrp="1"/>
          </p:cNvSpPr>
          <p:nvPr>
            <p:ph type="body" sz="quarter" idx="23" hasCustomPrompt="1"/>
          </p:nvPr>
        </p:nvSpPr>
        <p:spPr>
          <a:xfrm>
            <a:off x="8140580" y="5387139"/>
            <a:ext cx="2940786" cy="324343"/>
          </a:xfrm>
          <a:prstGeom prst="rect">
            <a:avLst/>
          </a:prstGeom>
        </p:spPr>
        <p:txBody>
          <a:bodyPr/>
          <a:lstStyle>
            <a:lvl1pPr marL="0" indent="0" algn="ctr">
              <a:buClr>
                <a:srgbClr val="FF545F"/>
              </a:buClr>
              <a:buFont typeface="Arial" panose="020B0604020202020204" pitchFamily="34" charset="0"/>
              <a:buNone/>
              <a:defRPr sz="1200">
                <a:solidFill>
                  <a:schemeClr val="bg1"/>
                </a:solidFill>
                <a:latin typeface="Georgia" panose="02040502050405020303" pitchFamily="18" charset="0"/>
              </a:defRPr>
            </a:lvl1pPr>
          </a:lstStyle>
          <a:p>
            <a:pPr lvl="0"/>
            <a:r>
              <a:rPr lang="en-US"/>
              <a:t>Company name</a:t>
            </a:r>
          </a:p>
        </p:txBody>
      </p:sp>
      <p:sp>
        <p:nvSpPr>
          <p:cNvPr id="42" name="Text Placeholder 22"/>
          <p:cNvSpPr>
            <a:spLocks noGrp="1"/>
          </p:cNvSpPr>
          <p:nvPr>
            <p:ph type="body" sz="quarter" idx="24" hasCustomPrompt="1"/>
          </p:nvPr>
        </p:nvSpPr>
        <p:spPr>
          <a:xfrm>
            <a:off x="8140580" y="5086350"/>
            <a:ext cx="2940786" cy="324343"/>
          </a:xfrm>
          <a:prstGeom prst="rect">
            <a:avLst/>
          </a:prstGeom>
        </p:spPr>
        <p:txBody>
          <a:bodyPr/>
          <a:lstStyle>
            <a:lvl1pPr marL="0" indent="0" algn="ctr">
              <a:buClr>
                <a:srgbClr val="FF545F"/>
              </a:buClr>
              <a:buFont typeface="Arial" panose="020B0604020202020204" pitchFamily="34" charset="0"/>
              <a:buNone/>
              <a:defRPr sz="1800" spc="600">
                <a:solidFill>
                  <a:schemeClr val="bg1"/>
                </a:solidFill>
                <a:latin typeface="Georgia" panose="02040502050405020303" pitchFamily="18" charset="0"/>
              </a:defRPr>
            </a:lvl1pPr>
          </a:lstStyle>
          <a:p>
            <a:pPr lvl="0"/>
            <a:r>
              <a:rPr lang="en-US"/>
              <a:t>Name of person</a:t>
            </a:r>
          </a:p>
        </p:txBody>
      </p:sp>
      <p:sp>
        <p:nvSpPr>
          <p:cNvPr id="45" name="Text Placeholder 22"/>
          <p:cNvSpPr>
            <a:spLocks noGrp="1"/>
          </p:cNvSpPr>
          <p:nvPr>
            <p:ph type="body" sz="quarter" idx="11" hasCustomPrompt="1"/>
          </p:nvPr>
        </p:nvSpPr>
        <p:spPr>
          <a:xfrm>
            <a:off x="457200" y="460357"/>
            <a:ext cx="6858000" cy="533400"/>
          </a:xfrm>
          <a:prstGeom prst="rect">
            <a:avLst/>
          </a:prstGeom>
        </p:spPr>
        <p:txBody>
          <a:bodyPr lIns="0"/>
          <a:lstStyle>
            <a:lvl1pPr>
              <a:defRPr sz="3000">
                <a:solidFill>
                  <a:schemeClr val="bg1"/>
                </a:solidFill>
                <a:latin typeface="Georgia" panose="02040502050405020303" pitchFamily="18" charset="0"/>
              </a:defRPr>
            </a:lvl1pPr>
          </a:lstStyle>
          <a:p>
            <a:pPr lvl="0"/>
            <a:r>
              <a:rPr lang="en-IN"/>
              <a:t>Content slide title goes here</a:t>
            </a:r>
            <a:endParaRPr lang="en-US"/>
          </a:p>
        </p:txBody>
      </p:sp>
      <p:sp>
        <p:nvSpPr>
          <p:cNvPr id="46" name="Text Placeholder 22"/>
          <p:cNvSpPr>
            <a:spLocks noGrp="1"/>
          </p:cNvSpPr>
          <p:nvPr>
            <p:ph type="body" sz="quarter" idx="12" hasCustomPrompt="1"/>
          </p:nvPr>
        </p:nvSpPr>
        <p:spPr>
          <a:xfrm>
            <a:off x="457200" y="1022785"/>
            <a:ext cx="9372600" cy="533400"/>
          </a:xfrm>
          <a:prstGeom prst="rect">
            <a:avLst/>
          </a:prstGeom>
        </p:spPr>
        <p:txBody>
          <a:bodyPr lIns="0"/>
          <a:lstStyle>
            <a:lvl1pPr>
              <a:defRPr sz="2200">
                <a:solidFill>
                  <a:schemeClr val="bg1"/>
                </a:solidFill>
                <a:latin typeface="Georgia" panose="02040502050405020303" pitchFamily="18" charset="0"/>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endParaRPr lang="en-US"/>
          </a:p>
        </p:txBody>
      </p:sp>
      <p:sp>
        <p:nvSpPr>
          <p:cNvPr id="31" name="Slide Number Placeholder 5"/>
          <p:cNvSpPr txBox="1">
            <a:spLocks/>
          </p:cNvSpPr>
          <p:nvPr/>
        </p:nvSpPr>
        <p:spPr>
          <a:xfrm>
            <a:off x="464594" y="6546567"/>
            <a:ext cx="682256" cy="215444"/>
          </a:xfrm>
          <a:prstGeom prst="rect">
            <a:avLst/>
          </a:prstGeom>
        </p:spPr>
        <p:txBody>
          <a:bodyPr lIns="0" tIns="0" rIns="0" bIns="0" anchor="ctr">
            <a:noAutofit/>
          </a:bodyPr>
          <a:lstStyle>
            <a:defPPr>
              <a:defRPr lang="en-US"/>
            </a:defPPr>
            <a:lvl1pPr marL="0" algn="l" defTabSz="914400" rtl="0" eaLnBrk="1" latinLnBrk="0" hangingPunct="1">
              <a:defRPr sz="800" kern="1200">
                <a:solidFill>
                  <a:srgbClr val="053061"/>
                </a:solidFill>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285110E-A93C-E24B-BA01-8EFF0EF70079}" type="slidenum">
              <a:rPr lang="en-US" b="1" smtClean="0">
                <a:solidFill>
                  <a:schemeClr val="bg1"/>
                </a:solidFill>
                <a:latin typeface="+mn-lt"/>
              </a:rPr>
              <a:pPr/>
              <a:t>‹#›</a:t>
            </a:fld>
            <a:endParaRPr lang="en-US" b="1">
              <a:solidFill>
                <a:schemeClr val="bg1"/>
              </a:solidFill>
              <a:latin typeface="+mn-lt"/>
            </a:endParaRPr>
          </a:p>
        </p:txBody>
      </p:sp>
      <p:sp>
        <p:nvSpPr>
          <p:cNvPr id="32" name="TextBox 31"/>
          <p:cNvSpPr txBox="1"/>
          <p:nvPr/>
        </p:nvSpPr>
        <p:spPr>
          <a:xfrm>
            <a:off x="805722" y="6546567"/>
            <a:ext cx="2361408" cy="215444"/>
          </a:xfrm>
          <a:prstGeom prst="rect">
            <a:avLst/>
          </a:prstGeom>
          <a:noFill/>
        </p:spPr>
        <p:txBody>
          <a:bodyPr wrap="square" lIns="0" tIns="0" rIns="0" bIns="0" rtlCol="0" anchor="ctr">
            <a:noAutofit/>
          </a:bodyPr>
          <a:lstStyle/>
          <a:p>
            <a:r>
              <a:rPr lang="en-US" sz="800">
                <a:solidFill>
                  <a:schemeClr val="bg1"/>
                </a:solidFill>
                <a:latin typeface="+mn-lt"/>
                <a:ea typeface="Georgia" charset="0"/>
                <a:cs typeface="Georgia" charset="0"/>
              </a:rPr>
              <a:t>© 2019 Copyright Genpact. All Rights Reserved.</a:t>
            </a:r>
          </a:p>
        </p:txBody>
      </p:sp>
      <p:pic>
        <p:nvPicPr>
          <p:cNvPr id="43" name="Picture 4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74375" y="6446360"/>
            <a:ext cx="868156" cy="340728"/>
          </a:xfrm>
          <a:prstGeom prst="rect">
            <a:avLst/>
          </a:prstGeom>
        </p:spPr>
      </p:pic>
    </p:spTree>
    <p:extLst>
      <p:ext uri="{BB962C8B-B14F-4D97-AF65-F5344CB8AC3E}">
        <p14:creationId xmlns:p14="http://schemas.microsoft.com/office/powerpoint/2010/main" val="517258378"/>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p:cSld name="1_Testimonial for 3 with Background Color Option 2">
    <p:spTree>
      <p:nvGrpSpPr>
        <p:cNvPr id="1" name=""/>
        <p:cNvGrpSpPr/>
        <p:nvPr/>
      </p:nvGrpSpPr>
      <p:grpSpPr>
        <a:xfrm>
          <a:off x="0" y="0"/>
          <a:ext cx="0" cy="0"/>
          <a:chOff x="0" y="0"/>
          <a:chExt cx="0" cy="0"/>
        </a:xfrm>
      </p:grpSpPr>
      <p:sp>
        <p:nvSpPr>
          <p:cNvPr id="6" name="Rectangle 5"/>
          <p:cNvSpPr/>
          <p:nvPr/>
        </p:nvSpPr>
        <p:spPr>
          <a:xfrm>
            <a:off x="0" y="0"/>
            <a:ext cx="12192000" cy="6858000"/>
          </a:xfrm>
          <a:prstGeom prst="rect">
            <a:avLst/>
          </a:prstGeom>
          <a:solidFill>
            <a:srgbClr val="0732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31" name="Picture 30"/>
          <p:cNvPicPr>
            <a:picLocks noChangeAspect="1"/>
          </p:cNvPicPr>
          <p:nvPr/>
        </p:nvPicPr>
        <p:blipFill>
          <a:blip r:embed="rId2"/>
          <a:stretch>
            <a:fillRect/>
          </a:stretch>
        </p:blipFill>
        <p:spPr>
          <a:xfrm>
            <a:off x="5172646" y="3356228"/>
            <a:ext cx="1922906" cy="1429333"/>
          </a:xfrm>
          <a:prstGeom prst="rect">
            <a:avLst/>
          </a:prstGeom>
        </p:spPr>
      </p:pic>
      <p:pic>
        <p:nvPicPr>
          <p:cNvPr id="23" name="Picture 22"/>
          <p:cNvPicPr>
            <a:picLocks noChangeAspect="1"/>
          </p:cNvPicPr>
          <p:nvPr/>
        </p:nvPicPr>
        <p:blipFill>
          <a:blip r:embed="rId3"/>
          <a:stretch>
            <a:fillRect/>
          </a:stretch>
        </p:blipFill>
        <p:spPr>
          <a:xfrm>
            <a:off x="4544677" y="2729998"/>
            <a:ext cx="801213" cy="166096"/>
          </a:xfrm>
          <a:prstGeom prst="rect">
            <a:avLst/>
          </a:prstGeom>
        </p:spPr>
      </p:pic>
      <p:pic>
        <p:nvPicPr>
          <p:cNvPr id="25" name="Picture 24"/>
          <p:cNvPicPr>
            <a:picLocks noChangeAspect="1"/>
          </p:cNvPicPr>
          <p:nvPr/>
        </p:nvPicPr>
        <p:blipFill>
          <a:blip r:embed="rId3"/>
          <a:stretch>
            <a:fillRect/>
          </a:stretch>
        </p:blipFill>
        <p:spPr>
          <a:xfrm rot="10800000">
            <a:off x="6715264" y="2729998"/>
            <a:ext cx="801213" cy="166096"/>
          </a:xfrm>
          <a:prstGeom prst="rect">
            <a:avLst/>
          </a:prstGeom>
        </p:spPr>
      </p:pic>
      <p:sp>
        <p:nvSpPr>
          <p:cNvPr id="5" name="Picture Placeholder 4"/>
          <p:cNvSpPr>
            <a:spLocks noGrp="1"/>
          </p:cNvSpPr>
          <p:nvPr>
            <p:ph type="pic" sz="quarter" idx="13"/>
          </p:nvPr>
        </p:nvSpPr>
        <p:spPr>
          <a:xfrm>
            <a:off x="1949081" y="2308225"/>
            <a:ext cx="1009650" cy="1009650"/>
          </a:xfrm>
          <a:prstGeom prst="rect">
            <a:avLst/>
          </a:prstGeom>
        </p:spPr>
        <p:txBody>
          <a:bodyPr/>
          <a:lstStyle>
            <a:lvl1pPr algn="ctr">
              <a:defRPr sz="1200">
                <a:solidFill>
                  <a:schemeClr val="bg1"/>
                </a:solidFill>
              </a:defRPr>
            </a:lvl1pPr>
          </a:lstStyle>
          <a:p>
            <a:r>
              <a:rPr lang="en-US"/>
              <a:t>Click icon to add picture</a:t>
            </a:r>
            <a:endParaRPr lang="en-IN"/>
          </a:p>
        </p:txBody>
      </p:sp>
      <p:pic>
        <p:nvPicPr>
          <p:cNvPr id="14" name="Picture 13"/>
          <p:cNvPicPr>
            <a:picLocks noChangeAspect="1"/>
          </p:cNvPicPr>
          <p:nvPr/>
        </p:nvPicPr>
        <p:blipFill>
          <a:blip r:embed="rId3"/>
          <a:stretch>
            <a:fillRect/>
          </a:stretch>
        </p:blipFill>
        <p:spPr>
          <a:xfrm>
            <a:off x="968006" y="2729998"/>
            <a:ext cx="801213" cy="166096"/>
          </a:xfrm>
          <a:prstGeom prst="rect">
            <a:avLst/>
          </a:prstGeom>
        </p:spPr>
      </p:pic>
      <p:pic>
        <p:nvPicPr>
          <p:cNvPr id="35" name="Picture 34"/>
          <p:cNvPicPr>
            <a:picLocks noChangeAspect="1"/>
          </p:cNvPicPr>
          <p:nvPr/>
        </p:nvPicPr>
        <p:blipFill>
          <a:blip r:embed="rId3"/>
          <a:stretch>
            <a:fillRect/>
          </a:stretch>
        </p:blipFill>
        <p:spPr>
          <a:xfrm rot="10800000">
            <a:off x="3138593" y="2729998"/>
            <a:ext cx="801213" cy="166096"/>
          </a:xfrm>
          <a:prstGeom prst="rect">
            <a:avLst/>
          </a:prstGeom>
        </p:spPr>
      </p:pic>
      <p:sp>
        <p:nvSpPr>
          <p:cNvPr id="37" name="Text Placeholder 22"/>
          <p:cNvSpPr>
            <a:spLocks noGrp="1"/>
          </p:cNvSpPr>
          <p:nvPr>
            <p:ph type="body" sz="quarter" idx="16" hasCustomPrompt="1"/>
          </p:nvPr>
        </p:nvSpPr>
        <p:spPr>
          <a:xfrm>
            <a:off x="983513" y="5387139"/>
            <a:ext cx="2940786" cy="324343"/>
          </a:xfrm>
          <a:prstGeom prst="rect">
            <a:avLst/>
          </a:prstGeom>
        </p:spPr>
        <p:txBody>
          <a:bodyPr/>
          <a:lstStyle>
            <a:lvl1pPr marL="0" indent="0" algn="ctr">
              <a:buClr>
                <a:srgbClr val="FF545F"/>
              </a:buClr>
              <a:buFont typeface="Arial" panose="020B0604020202020204" pitchFamily="34" charset="0"/>
              <a:buNone/>
              <a:defRPr sz="1200">
                <a:solidFill>
                  <a:schemeClr val="bg1"/>
                </a:solidFill>
                <a:latin typeface="Georgia" panose="02040502050405020303" pitchFamily="18" charset="0"/>
              </a:defRPr>
            </a:lvl1pPr>
          </a:lstStyle>
          <a:p>
            <a:pPr lvl="0"/>
            <a:r>
              <a:rPr lang="en-US"/>
              <a:t>Company name</a:t>
            </a:r>
          </a:p>
        </p:txBody>
      </p:sp>
      <p:sp>
        <p:nvSpPr>
          <p:cNvPr id="36" name="Text Placeholder 22"/>
          <p:cNvSpPr>
            <a:spLocks noGrp="1"/>
          </p:cNvSpPr>
          <p:nvPr>
            <p:ph type="body" sz="quarter" idx="15" hasCustomPrompt="1"/>
          </p:nvPr>
        </p:nvSpPr>
        <p:spPr>
          <a:xfrm>
            <a:off x="983513" y="5086350"/>
            <a:ext cx="2940786" cy="324343"/>
          </a:xfrm>
          <a:prstGeom prst="rect">
            <a:avLst/>
          </a:prstGeom>
        </p:spPr>
        <p:txBody>
          <a:bodyPr/>
          <a:lstStyle>
            <a:lvl1pPr marL="0" indent="0" algn="ctr">
              <a:buClr>
                <a:srgbClr val="FF545F"/>
              </a:buClr>
              <a:buFont typeface="Arial" panose="020B0604020202020204" pitchFamily="34" charset="0"/>
              <a:buNone/>
              <a:defRPr sz="1800" spc="600">
                <a:solidFill>
                  <a:schemeClr val="bg1"/>
                </a:solidFill>
                <a:latin typeface="Georgia" panose="02040502050405020303" pitchFamily="18" charset="0"/>
              </a:defRPr>
            </a:lvl1pPr>
          </a:lstStyle>
          <a:p>
            <a:pPr lvl="0"/>
            <a:r>
              <a:rPr lang="en-US"/>
              <a:t>Name of person</a:t>
            </a:r>
          </a:p>
        </p:txBody>
      </p:sp>
      <p:sp>
        <p:nvSpPr>
          <p:cNvPr id="20" name="Picture Placeholder 4"/>
          <p:cNvSpPr>
            <a:spLocks noGrp="1"/>
          </p:cNvSpPr>
          <p:nvPr>
            <p:ph type="pic" sz="quarter" idx="17"/>
          </p:nvPr>
        </p:nvSpPr>
        <p:spPr>
          <a:xfrm>
            <a:off x="5525752" y="2308225"/>
            <a:ext cx="1009650" cy="1009650"/>
          </a:xfrm>
          <a:prstGeom prst="rect">
            <a:avLst/>
          </a:prstGeom>
        </p:spPr>
        <p:txBody>
          <a:bodyPr/>
          <a:lstStyle>
            <a:lvl1pPr algn="ctr">
              <a:defRPr sz="1200">
                <a:solidFill>
                  <a:schemeClr val="bg1"/>
                </a:solidFill>
              </a:defRPr>
            </a:lvl1pPr>
          </a:lstStyle>
          <a:p>
            <a:r>
              <a:rPr lang="en-US"/>
              <a:t>Click icon to add picture</a:t>
            </a:r>
            <a:endParaRPr lang="en-IN"/>
          </a:p>
        </p:txBody>
      </p:sp>
      <p:sp>
        <p:nvSpPr>
          <p:cNvPr id="22" name="Text Placeholder 22"/>
          <p:cNvSpPr>
            <a:spLocks noGrp="1"/>
          </p:cNvSpPr>
          <p:nvPr>
            <p:ph type="body" sz="quarter" idx="18" hasCustomPrompt="1"/>
          </p:nvPr>
        </p:nvSpPr>
        <p:spPr>
          <a:xfrm>
            <a:off x="4560184" y="3511549"/>
            <a:ext cx="2940786" cy="1289051"/>
          </a:xfrm>
          <a:prstGeom prst="rect">
            <a:avLst/>
          </a:prstGeom>
        </p:spPr>
        <p:txBody>
          <a:bodyPr/>
          <a:lstStyle>
            <a:lvl1pPr marL="0" indent="0" algn="ctr">
              <a:buClr>
                <a:srgbClr val="FF545F"/>
              </a:buClr>
              <a:buFont typeface="Arial" panose="020B0604020202020204" pitchFamily="34" charset="0"/>
              <a:buNone/>
              <a:defRPr sz="1400">
                <a:solidFill>
                  <a:schemeClr val="bg1"/>
                </a:solidFill>
                <a:latin typeface="Georgia" panose="02040502050405020303" pitchFamily="18" charset="0"/>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a:t>
            </a:r>
          </a:p>
        </p:txBody>
      </p:sp>
      <p:sp>
        <p:nvSpPr>
          <p:cNvPr id="26" name="Text Placeholder 22"/>
          <p:cNvSpPr>
            <a:spLocks noGrp="1"/>
          </p:cNvSpPr>
          <p:nvPr>
            <p:ph type="body" sz="quarter" idx="19" hasCustomPrompt="1"/>
          </p:nvPr>
        </p:nvSpPr>
        <p:spPr>
          <a:xfrm>
            <a:off x="4560184" y="5387139"/>
            <a:ext cx="2940786" cy="324343"/>
          </a:xfrm>
          <a:prstGeom prst="rect">
            <a:avLst/>
          </a:prstGeom>
        </p:spPr>
        <p:txBody>
          <a:bodyPr/>
          <a:lstStyle>
            <a:lvl1pPr marL="0" indent="0" algn="ctr">
              <a:buClr>
                <a:srgbClr val="FF545F"/>
              </a:buClr>
              <a:buFont typeface="Arial" panose="020B0604020202020204" pitchFamily="34" charset="0"/>
              <a:buNone/>
              <a:defRPr sz="1200">
                <a:solidFill>
                  <a:schemeClr val="bg1"/>
                </a:solidFill>
                <a:latin typeface="Georgia" panose="02040502050405020303" pitchFamily="18" charset="0"/>
              </a:defRPr>
            </a:lvl1pPr>
          </a:lstStyle>
          <a:p>
            <a:pPr lvl="0"/>
            <a:r>
              <a:rPr lang="en-US"/>
              <a:t>Company name</a:t>
            </a:r>
          </a:p>
        </p:txBody>
      </p:sp>
      <p:sp>
        <p:nvSpPr>
          <p:cNvPr id="27" name="Text Placeholder 22"/>
          <p:cNvSpPr>
            <a:spLocks noGrp="1"/>
          </p:cNvSpPr>
          <p:nvPr>
            <p:ph type="body" sz="quarter" idx="20" hasCustomPrompt="1"/>
          </p:nvPr>
        </p:nvSpPr>
        <p:spPr>
          <a:xfrm>
            <a:off x="4560184" y="5086350"/>
            <a:ext cx="2940786" cy="324343"/>
          </a:xfrm>
          <a:prstGeom prst="rect">
            <a:avLst/>
          </a:prstGeom>
        </p:spPr>
        <p:txBody>
          <a:bodyPr/>
          <a:lstStyle>
            <a:lvl1pPr marL="0" indent="0" algn="ctr">
              <a:buClr>
                <a:srgbClr val="FF545F"/>
              </a:buClr>
              <a:buFont typeface="Arial" panose="020B0604020202020204" pitchFamily="34" charset="0"/>
              <a:buNone/>
              <a:defRPr sz="1800" spc="600">
                <a:solidFill>
                  <a:schemeClr val="bg1"/>
                </a:solidFill>
                <a:latin typeface="Georgia" panose="02040502050405020303" pitchFamily="18" charset="0"/>
              </a:defRPr>
            </a:lvl1pPr>
          </a:lstStyle>
          <a:p>
            <a:pPr lvl="0"/>
            <a:r>
              <a:rPr lang="en-US"/>
              <a:t>Name of person</a:t>
            </a:r>
          </a:p>
        </p:txBody>
      </p:sp>
      <p:sp>
        <p:nvSpPr>
          <p:cNvPr id="33" name="Picture Placeholder 4"/>
          <p:cNvSpPr>
            <a:spLocks noGrp="1"/>
          </p:cNvSpPr>
          <p:nvPr>
            <p:ph type="pic" sz="quarter" idx="21"/>
          </p:nvPr>
        </p:nvSpPr>
        <p:spPr>
          <a:xfrm>
            <a:off x="9106148" y="2308225"/>
            <a:ext cx="1009650" cy="1009650"/>
          </a:xfrm>
          <a:prstGeom prst="rect">
            <a:avLst/>
          </a:prstGeom>
        </p:spPr>
        <p:txBody>
          <a:bodyPr/>
          <a:lstStyle>
            <a:lvl1pPr algn="ctr">
              <a:defRPr sz="1200">
                <a:solidFill>
                  <a:schemeClr val="bg1"/>
                </a:solidFill>
              </a:defRPr>
            </a:lvl1pPr>
          </a:lstStyle>
          <a:p>
            <a:r>
              <a:rPr lang="en-US"/>
              <a:t>Click icon to add picture</a:t>
            </a:r>
            <a:endParaRPr lang="en-IN"/>
          </a:p>
        </p:txBody>
      </p:sp>
      <p:pic>
        <p:nvPicPr>
          <p:cNvPr id="39" name="Picture 38"/>
          <p:cNvPicPr>
            <a:picLocks noChangeAspect="1"/>
          </p:cNvPicPr>
          <p:nvPr/>
        </p:nvPicPr>
        <p:blipFill>
          <a:blip r:embed="rId3"/>
          <a:stretch>
            <a:fillRect/>
          </a:stretch>
        </p:blipFill>
        <p:spPr>
          <a:xfrm>
            <a:off x="8125073" y="2729998"/>
            <a:ext cx="801213" cy="166096"/>
          </a:xfrm>
          <a:prstGeom prst="rect">
            <a:avLst/>
          </a:prstGeom>
        </p:spPr>
      </p:pic>
      <p:pic>
        <p:nvPicPr>
          <p:cNvPr id="40" name="Picture 39"/>
          <p:cNvPicPr>
            <a:picLocks noChangeAspect="1"/>
          </p:cNvPicPr>
          <p:nvPr/>
        </p:nvPicPr>
        <p:blipFill>
          <a:blip r:embed="rId3"/>
          <a:stretch>
            <a:fillRect/>
          </a:stretch>
        </p:blipFill>
        <p:spPr>
          <a:xfrm rot="10800000">
            <a:off x="10295660" y="2729998"/>
            <a:ext cx="801213" cy="166096"/>
          </a:xfrm>
          <a:prstGeom prst="rect">
            <a:avLst/>
          </a:prstGeom>
        </p:spPr>
      </p:pic>
      <p:sp>
        <p:nvSpPr>
          <p:cNvPr id="41" name="Text Placeholder 22"/>
          <p:cNvSpPr>
            <a:spLocks noGrp="1"/>
          </p:cNvSpPr>
          <p:nvPr>
            <p:ph type="body" sz="quarter" idx="23" hasCustomPrompt="1"/>
          </p:nvPr>
        </p:nvSpPr>
        <p:spPr>
          <a:xfrm>
            <a:off x="8140580" y="5387139"/>
            <a:ext cx="2940786" cy="324343"/>
          </a:xfrm>
          <a:prstGeom prst="rect">
            <a:avLst/>
          </a:prstGeom>
        </p:spPr>
        <p:txBody>
          <a:bodyPr/>
          <a:lstStyle>
            <a:lvl1pPr marL="0" indent="0" algn="ctr">
              <a:buClr>
                <a:srgbClr val="FF545F"/>
              </a:buClr>
              <a:buFont typeface="Arial" panose="020B0604020202020204" pitchFamily="34" charset="0"/>
              <a:buNone/>
              <a:defRPr sz="1200">
                <a:solidFill>
                  <a:schemeClr val="bg1"/>
                </a:solidFill>
                <a:latin typeface="Georgia" panose="02040502050405020303" pitchFamily="18" charset="0"/>
              </a:defRPr>
            </a:lvl1pPr>
          </a:lstStyle>
          <a:p>
            <a:pPr lvl="0"/>
            <a:r>
              <a:rPr lang="en-US"/>
              <a:t>Company name</a:t>
            </a:r>
          </a:p>
        </p:txBody>
      </p:sp>
      <p:sp>
        <p:nvSpPr>
          <p:cNvPr id="42" name="Text Placeholder 22"/>
          <p:cNvSpPr>
            <a:spLocks noGrp="1"/>
          </p:cNvSpPr>
          <p:nvPr>
            <p:ph type="body" sz="quarter" idx="24" hasCustomPrompt="1"/>
          </p:nvPr>
        </p:nvSpPr>
        <p:spPr>
          <a:xfrm>
            <a:off x="8140580" y="5086350"/>
            <a:ext cx="2940786" cy="324343"/>
          </a:xfrm>
          <a:prstGeom prst="rect">
            <a:avLst/>
          </a:prstGeom>
        </p:spPr>
        <p:txBody>
          <a:bodyPr/>
          <a:lstStyle>
            <a:lvl1pPr marL="0" indent="0" algn="ctr">
              <a:buClr>
                <a:srgbClr val="FF545F"/>
              </a:buClr>
              <a:buFont typeface="Arial" panose="020B0604020202020204" pitchFamily="34" charset="0"/>
              <a:buNone/>
              <a:defRPr sz="1800" spc="600">
                <a:solidFill>
                  <a:schemeClr val="bg1"/>
                </a:solidFill>
                <a:latin typeface="Georgia" panose="02040502050405020303" pitchFamily="18" charset="0"/>
              </a:defRPr>
            </a:lvl1pPr>
          </a:lstStyle>
          <a:p>
            <a:pPr lvl="0"/>
            <a:r>
              <a:rPr lang="en-US"/>
              <a:t>Name of person</a:t>
            </a:r>
          </a:p>
        </p:txBody>
      </p:sp>
      <p:sp>
        <p:nvSpPr>
          <p:cNvPr id="45" name="Text Placeholder 22"/>
          <p:cNvSpPr>
            <a:spLocks noGrp="1"/>
          </p:cNvSpPr>
          <p:nvPr>
            <p:ph type="body" sz="quarter" idx="11" hasCustomPrompt="1"/>
          </p:nvPr>
        </p:nvSpPr>
        <p:spPr>
          <a:xfrm>
            <a:off x="457200" y="460357"/>
            <a:ext cx="6858000" cy="533400"/>
          </a:xfrm>
          <a:prstGeom prst="rect">
            <a:avLst/>
          </a:prstGeom>
        </p:spPr>
        <p:txBody>
          <a:bodyPr lIns="0"/>
          <a:lstStyle>
            <a:lvl1pPr>
              <a:defRPr sz="3000">
                <a:solidFill>
                  <a:schemeClr val="bg1"/>
                </a:solidFill>
                <a:latin typeface="Georgia" panose="02040502050405020303" pitchFamily="18" charset="0"/>
              </a:defRPr>
            </a:lvl1pPr>
          </a:lstStyle>
          <a:p>
            <a:pPr lvl="0"/>
            <a:r>
              <a:rPr lang="en-IN"/>
              <a:t>Content slide title goes here</a:t>
            </a:r>
            <a:endParaRPr lang="en-US"/>
          </a:p>
        </p:txBody>
      </p:sp>
      <p:sp>
        <p:nvSpPr>
          <p:cNvPr id="46" name="Text Placeholder 22"/>
          <p:cNvSpPr>
            <a:spLocks noGrp="1"/>
          </p:cNvSpPr>
          <p:nvPr>
            <p:ph type="body" sz="quarter" idx="12" hasCustomPrompt="1"/>
          </p:nvPr>
        </p:nvSpPr>
        <p:spPr>
          <a:xfrm>
            <a:off x="457200" y="1022785"/>
            <a:ext cx="9372600" cy="533400"/>
          </a:xfrm>
          <a:prstGeom prst="rect">
            <a:avLst/>
          </a:prstGeom>
        </p:spPr>
        <p:txBody>
          <a:bodyPr lIns="0"/>
          <a:lstStyle>
            <a:lvl1pPr>
              <a:defRPr sz="2200">
                <a:solidFill>
                  <a:schemeClr val="bg1"/>
                </a:solidFill>
                <a:latin typeface="Georgia" panose="02040502050405020303" pitchFamily="18" charset="0"/>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endParaRPr lang="en-US"/>
          </a:p>
        </p:txBody>
      </p:sp>
      <p:pic>
        <p:nvPicPr>
          <p:cNvPr id="32" name="Picture 31"/>
          <p:cNvPicPr>
            <a:picLocks noChangeAspect="1"/>
          </p:cNvPicPr>
          <p:nvPr/>
        </p:nvPicPr>
        <p:blipFill>
          <a:blip r:embed="rId2"/>
          <a:stretch>
            <a:fillRect/>
          </a:stretch>
        </p:blipFill>
        <p:spPr>
          <a:xfrm>
            <a:off x="8649520" y="3356228"/>
            <a:ext cx="1922906" cy="1429333"/>
          </a:xfrm>
          <a:prstGeom prst="rect">
            <a:avLst/>
          </a:prstGeom>
        </p:spPr>
      </p:pic>
      <p:sp>
        <p:nvSpPr>
          <p:cNvPr id="38" name="Text Placeholder 22"/>
          <p:cNvSpPr>
            <a:spLocks noGrp="1"/>
          </p:cNvSpPr>
          <p:nvPr>
            <p:ph type="body" sz="quarter" idx="22" hasCustomPrompt="1"/>
          </p:nvPr>
        </p:nvSpPr>
        <p:spPr>
          <a:xfrm>
            <a:off x="8140580" y="3511549"/>
            <a:ext cx="2940786" cy="1289051"/>
          </a:xfrm>
          <a:prstGeom prst="rect">
            <a:avLst/>
          </a:prstGeom>
        </p:spPr>
        <p:txBody>
          <a:bodyPr/>
          <a:lstStyle>
            <a:lvl1pPr marL="0" indent="0" algn="ctr">
              <a:buClr>
                <a:srgbClr val="FF545F"/>
              </a:buClr>
              <a:buFont typeface="Arial" panose="020B0604020202020204" pitchFamily="34" charset="0"/>
              <a:buNone/>
              <a:defRPr sz="1400">
                <a:solidFill>
                  <a:schemeClr val="bg1"/>
                </a:solidFill>
                <a:latin typeface="Georgia" panose="02040502050405020303" pitchFamily="18" charset="0"/>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a:t>
            </a:r>
          </a:p>
        </p:txBody>
      </p:sp>
      <p:pic>
        <p:nvPicPr>
          <p:cNvPr id="43" name="Picture 42"/>
          <p:cNvPicPr>
            <a:picLocks noChangeAspect="1"/>
          </p:cNvPicPr>
          <p:nvPr/>
        </p:nvPicPr>
        <p:blipFill>
          <a:blip r:embed="rId2"/>
          <a:stretch>
            <a:fillRect/>
          </a:stretch>
        </p:blipFill>
        <p:spPr>
          <a:xfrm>
            <a:off x="1492453" y="3356228"/>
            <a:ext cx="1922906" cy="1429333"/>
          </a:xfrm>
          <a:prstGeom prst="rect">
            <a:avLst/>
          </a:prstGeom>
        </p:spPr>
      </p:pic>
      <p:sp>
        <p:nvSpPr>
          <p:cNvPr id="24" name="Text Placeholder 22"/>
          <p:cNvSpPr>
            <a:spLocks noGrp="1"/>
          </p:cNvSpPr>
          <p:nvPr>
            <p:ph type="body" sz="quarter" idx="14" hasCustomPrompt="1"/>
          </p:nvPr>
        </p:nvSpPr>
        <p:spPr>
          <a:xfrm>
            <a:off x="983513" y="3511549"/>
            <a:ext cx="2940786" cy="1289051"/>
          </a:xfrm>
          <a:prstGeom prst="rect">
            <a:avLst/>
          </a:prstGeom>
        </p:spPr>
        <p:txBody>
          <a:bodyPr/>
          <a:lstStyle>
            <a:lvl1pPr marL="0" indent="0" algn="ctr">
              <a:buClr>
                <a:srgbClr val="FF545F"/>
              </a:buClr>
              <a:buFont typeface="Arial" panose="020B0604020202020204" pitchFamily="34" charset="0"/>
              <a:buNone/>
              <a:defRPr sz="1400">
                <a:solidFill>
                  <a:schemeClr val="bg1"/>
                </a:solidFill>
                <a:latin typeface="Georgia" panose="02040502050405020303" pitchFamily="18" charset="0"/>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a:t>
            </a:r>
          </a:p>
        </p:txBody>
      </p:sp>
      <p:sp>
        <p:nvSpPr>
          <p:cNvPr id="28" name="Slide Number Placeholder 5"/>
          <p:cNvSpPr txBox="1">
            <a:spLocks/>
          </p:cNvSpPr>
          <p:nvPr/>
        </p:nvSpPr>
        <p:spPr>
          <a:xfrm>
            <a:off x="464594" y="6546567"/>
            <a:ext cx="682256" cy="215444"/>
          </a:xfrm>
          <a:prstGeom prst="rect">
            <a:avLst/>
          </a:prstGeom>
        </p:spPr>
        <p:txBody>
          <a:bodyPr lIns="0" tIns="0" rIns="0" bIns="0" anchor="ctr">
            <a:noAutofit/>
          </a:bodyPr>
          <a:lstStyle>
            <a:defPPr>
              <a:defRPr lang="en-US"/>
            </a:defPPr>
            <a:lvl1pPr marL="0" algn="l" defTabSz="914400" rtl="0" eaLnBrk="1" latinLnBrk="0" hangingPunct="1">
              <a:defRPr sz="800" kern="1200">
                <a:solidFill>
                  <a:srgbClr val="053061"/>
                </a:solidFill>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285110E-A93C-E24B-BA01-8EFF0EF70079}" type="slidenum">
              <a:rPr lang="en-US" b="1" smtClean="0">
                <a:solidFill>
                  <a:schemeClr val="bg1"/>
                </a:solidFill>
                <a:latin typeface="+mn-lt"/>
              </a:rPr>
              <a:pPr/>
              <a:t>‹#›</a:t>
            </a:fld>
            <a:endParaRPr lang="en-US" b="1">
              <a:solidFill>
                <a:schemeClr val="bg1"/>
              </a:solidFill>
              <a:latin typeface="+mn-lt"/>
            </a:endParaRPr>
          </a:p>
        </p:txBody>
      </p:sp>
      <p:sp>
        <p:nvSpPr>
          <p:cNvPr id="29" name="TextBox 28"/>
          <p:cNvSpPr txBox="1"/>
          <p:nvPr/>
        </p:nvSpPr>
        <p:spPr>
          <a:xfrm>
            <a:off x="805722" y="6546567"/>
            <a:ext cx="2361408" cy="215444"/>
          </a:xfrm>
          <a:prstGeom prst="rect">
            <a:avLst/>
          </a:prstGeom>
          <a:noFill/>
        </p:spPr>
        <p:txBody>
          <a:bodyPr wrap="square" lIns="0" tIns="0" rIns="0" bIns="0" rtlCol="0" anchor="ctr">
            <a:noAutofit/>
          </a:bodyPr>
          <a:lstStyle/>
          <a:p>
            <a:r>
              <a:rPr lang="en-US" sz="800">
                <a:solidFill>
                  <a:schemeClr val="bg1"/>
                </a:solidFill>
                <a:latin typeface="+mn-lt"/>
                <a:ea typeface="Georgia" charset="0"/>
                <a:cs typeface="Georgia" charset="0"/>
              </a:rPr>
              <a:t>© 2019 Copyright Genpact. All Rights Reserved.</a:t>
            </a:r>
          </a:p>
        </p:txBody>
      </p:sp>
      <p:pic>
        <p:nvPicPr>
          <p:cNvPr id="34" name="Picture 3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874375" y="6446360"/>
            <a:ext cx="868156" cy="340728"/>
          </a:xfrm>
          <a:prstGeom prst="rect">
            <a:avLst/>
          </a:prstGeom>
        </p:spPr>
      </p:pic>
    </p:spTree>
    <p:extLst>
      <p:ext uri="{BB962C8B-B14F-4D97-AF65-F5344CB8AC3E}">
        <p14:creationId xmlns:p14="http://schemas.microsoft.com/office/powerpoint/2010/main" val="4004748454"/>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p:cSld name="1_Content Placeholder for 1 Option 1">
    <p:spTree>
      <p:nvGrpSpPr>
        <p:cNvPr id="1" name=""/>
        <p:cNvGrpSpPr/>
        <p:nvPr/>
      </p:nvGrpSpPr>
      <p:grpSpPr>
        <a:xfrm>
          <a:off x="0" y="0"/>
          <a:ext cx="0" cy="0"/>
          <a:chOff x="0" y="0"/>
          <a:chExt cx="0" cy="0"/>
        </a:xfrm>
      </p:grpSpPr>
      <p:sp>
        <p:nvSpPr>
          <p:cNvPr id="14" name="Text Placeholder 22"/>
          <p:cNvSpPr>
            <a:spLocks noGrp="1"/>
          </p:cNvSpPr>
          <p:nvPr>
            <p:ph type="body" sz="quarter" idx="11" hasCustomPrompt="1"/>
          </p:nvPr>
        </p:nvSpPr>
        <p:spPr>
          <a:xfrm>
            <a:off x="460744" y="471715"/>
            <a:ext cx="7235456" cy="533400"/>
          </a:xfrm>
          <a:prstGeom prst="rect">
            <a:avLst/>
          </a:prstGeom>
        </p:spPr>
        <p:txBody>
          <a:bodyPr lIns="0" anchor="ctr"/>
          <a:lstStyle>
            <a:lvl1pPr>
              <a:defRPr sz="3000" baseline="0">
                <a:solidFill>
                  <a:srgbClr val="063161"/>
                </a:solidFill>
                <a:latin typeface="Georgia" panose="02040502050405020303" pitchFamily="18" charset="0"/>
              </a:defRPr>
            </a:lvl1pPr>
          </a:lstStyle>
          <a:p>
            <a:pPr lvl="0"/>
            <a:r>
              <a:rPr lang="en-IN"/>
              <a:t>Content slide title goes here</a:t>
            </a:r>
            <a:endParaRPr lang="en-US"/>
          </a:p>
        </p:txBody>
      </p:sp>
      <p:sp>
        <p:nvSpPr>
          <p:cNvPr id="15" name="Text Placeholder 22"/>
          <p:cNvSpPr>
            <a:spLocks noGrp="1"/>
          </p:cNvSpPr>
          <p:nvPr>
            <p:ph type="body" sz="quarter" idx="12" hasCustomPrompt="1"/>
          </p:nvPr>
        </p:nvSpPr>
        <p:spPr>
          <a:xfrm>
            <a:off x="460744" y="976087"/>
            <a:ext cx="9673856" cy="533400"/>
          </a:xfrm>
          <a:prstGeom prst="rect">
            <a:avLst/>
          </a:prstGeom>
        </p:spPr>
        <p:txBody>
          <a:bodyPr lIns="0" anchor="ctr"/>
          <a:lstStyle>
            <a:lvl1pPr>
              <a:defRPr sz="2200">
                <a:solidFill>
                  <a:srgbClr val="063161"/>
                </a:solidFill>
                <a:latin typeface="Georgia" panose="02040502050405020303" pitchFamily="18" charset="0"/>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endParaRPr lang="en-US"/>
          </a:p>
        </p:txBody>
      </p:sp>
      <p:sp>
        <p:nvSpPr>
          <p:cNvPr id="16" name="Slide Number Placeholder 5"/>
          <p:cNvSpPr txBox="1">
            <a:spLocks/>
          </p:cNvSpPr>
          <p:nvPr/>
        </p:nvSpPr>
        <p:spPr>
          <a:xfrm>
            <a:off x="464594" y="6546567"/>
            <a:ext cx="682256" cy="215444"/>
          </a:xfrm>
          <a:prstGeom prst="rect">
            <a:avLst/>
          </a:prstGeom>
        </p:spPr>
        <p:txBody>
          <a:bodyPr lIns="0" tIns="0" rIns="0" bIns="0" anchor="ctr">
            <a:noAutofit/>
          </a:bodyPr>
          <a:lstStyle>
            <a:defPPr>
              <a:defRPr lang="en-US"/>
            </a:defPPr>
            <a:lvl1pPr marL="0" algn="l" defTabSz="914400" rtl="0" eaLnBrk="1" latinLnBrk="0" hangingPunct="1">
              <a:defRPr sz="800" kern="1200">
                <a:solidFill>
                  <a:srgbClr val="053061"/>
                </a:solidFill>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285110E-A93C-E24B-BA01-8EFF0EF70079}" type="slidenum">
              <a:rPr lang="en-US" b="1" smtClean="0">
                <a:solidFill>
                  <a:schemeClr val="tx1"/>
                </a:solidFill>
                <a:latin typeface="+mn-lt"/>
              </a:rPr>
              <a:pPr/>
              <a:t>‹#›</a:t>
            </a:fld>
            <a:endParaRPr lang="en-US" b="1">
              <a:solidFill>
                <a:schemeClr val="tx1"/>
              </a:solidFill>
              <a:latin typeface="+mn-lt"/>
            </a:endParaRPr>
          </a:p>
        </p:txBody>
      </p:sp>
      <p:sp>
        <p:nvSpPr>
          <p:cNvPr id="17" name="TextBox 16"/>
          <p:cNvSpPr txBox="1"/>
          <p:nvPr/>
        </p:nvSpPr>
        <p:spPr>
          <a:xfrm>
            <a:off x="805722" y="6546567"/>
            <a:ext cx="2361408" cy="215444"/>
          </a:xfrm>
          <a:prstGeom prst="rect">
            <a:avLst/>
          </a:prstGeom>
          <a:noFill/>
        </p:spPr>
        <p:txBody>
          <a:bodyPr wrap="square" lIns="0" tIns="0" rIns="0" bIns="0" rtlCol="0" anchor="ctr">
            <a:noAutofit/>
          </a:bodyPr>
          <a:lstStyle/>
          <a:p>
            <a:r>
              <a:rPr lang="en-US" sz="800">
                <a:solidFill>
                  <a:schemeClr val="tx1"/>
                </a:solidFill>
                <a:latin typeface="+mn-lt"/>
                <a:ea typeface="Georgia" charset="0"/>
                <a:cs typeface="Georgia" charset="0"/>
              </a:rPr>
              <a:t>© 2019 Copyright Genpact. All Rights Reserved.</a:t>
            </a:r>
          </a:p>
        </p:txBody>
      </p:sp>
      <p:sp>
        <p:nvSpPr>
          <p:cNvPr id="8" name="Rectangle 7"/>
          <p:cNvSpPr/>
          <p:nvPr/>
        </p:nvSpPr>
        <p:spPr>
          <a:xfrm>
            <a:off x="5994400" y="2362200"/>
            <a:ext cx="5738606" cy="377570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64008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eorgia" charset="0"/>
              <a:ea typeface="Georgia" charset="0"/>
              <a:cs typeface="Georgia" charset="0"/>
            </a:endParaRPr>
          </a:p>
        </p:txBody>
      </p:sp>
      <p:sp>
        <p:nvSpPr>
          <p:cNvPr id="9" name="Rectangle 8"/>
          <p:cNvSpPr/>
          <p:nvPr/>
        </p:nvSpPr>
        <p:spPr>
          <a:xfrm>
            <a:off x="460744" y="2362200"/>
            <a:ext cx="5533657" cy="377570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Georgia" charset="0"/>
              <a:ea typeface="Georgia" charset="0"/>
              <a:cs typeface="Georgia" charset="0"/>
            </a:endParaRPr>
          </a:p>
        </p:txBody>
      </p:sp>
      <p:sp>
        <p:nvSpPr>
          <p:cNvPr id="10" name="Triangle 3"/>
          <p:cNvSpPr/>
          <p:nvPr/>
        </p:nvSpPr>
        <p:spPr>
          <a:xfrm rot="5400000">
            <a:off x="4310417" y="4039485"/>
            <a:ext cx="3816697" cy="448733"/>
          </a:xfrm>
          <a:prstGeom prs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20" name="Text Placeholder 22"/>
          <p:cNvSpPr>
            <a:spLocks noGrp="1"/>
          </p:cNvSpPr>
          <p:nvPr>
            <p:ph type="body" sz="quarter" idx="13" hasCustomPrompt="1"/>
          </p:nvPr>
        </p:nvSpPr>
        <p:spPr>
          <a:xfrm>
            <a:off x="460744" y="1967993"/>
            <a:ext cx="5533656" cy="244578"/>
          </a:xfrm>
          <a:prstGeom prst="rect">
            <a:avLst/>
          </a:prstGeom>
        </p:spPr>
        <p:txBody>
          <a:bodyPr anchor="ctr"/>
          <a:lstStyle>
            <a:lvl1pPr algn="ctr">
              <a:defRPr sz="1600">
                <a:solidFill>
                  <a:srgbClr val="063161"/>
                </a:solidFill>
                <a:latin typeface="Georgia" panose="02040502050405020303" pitchFamily="18" charset="0"/>
              </a:defRPr>
            </a:lvl1pPr>
          </a:lstStyle>
          <a:p>
            <a:pPr lvl="0"/>
            <a:r>
              <a:rPr lang="en-US"/>
              <a:t>From</a:t>
            </a:r>
          </a:p>
        </p:txBody>
      </p:sp>
      <p:sp>
        <p:nvSpPr>
          <p:cNvPr id="21" name="Text Placeholder 22"/>
          <p:cNvSpPr>
            <a:spLocks noGrp="1"/>
          </p:cNvSpPr>
          <p:nvPr>
            <p:ph type="body" sz="quarter" idx="14" hasCustomPrompt="1"/>
          </p:nvPr>
        </p:nvSpPr>
        <p:spPr>
          <a:xfrm>
            <a:off x="5994400" y="1967993"/>
            <a:ext cx="5738606" cy="244578"/>
          </a:xfrm>
          <a:prstGeom prst="rect">
            <a:avLst/>
          </a:prstGeom>
        </p:spPr>
        <p:txBody>
          <a:bodyPr anchor="ctr"/>
          <a:lstStyle>
            <a:lvl1pPr algn="ctr">
              <a:defRPr sz="1600">
                <a:solidFill>
                  <a:srgbClr val="063161"/>
                </a:solidFill>
                <a:latin typeface="Georgia" panose="02040502050405020303" pitchFamily="18" charset="0"/>
              </a:defRPr>
            </a:lvl1pPr>
          </a:lstStyle>
          <a:p>
            <a:pPr lvl="0"/>
            <a:r>
              <a:rPr lang="en-US"/>
              <a:t>To</a:t>
            </a:r>
          </a:p>
        </p:txBody>
      </p:sp>
      <p:sp>
        <p:nvSpPr>
          <p:cNvPr id="26" name="Text Placeholder 5"/>
          <p:cNvSpPr>
            <a:spLocks noGrp="1"/>
          </p:cNvSpPr>
          <p:nvPr>
            <p:ph type="body" sz="quarter" idx="18" hasCustomPrompt="1"/>
          </p:nvPr>
        </p:nvSpPr>
        <p:spPr>
          <a:xfrm>
            <a:off x="848977" y="2816051"/>
            <a:ext cx="4419600" cy="2895600"/>
          </a:xfrm>
          <a:prstGeom prst="rect">
            <a:avLst/>
          </a:prstGeom>
        </p:spPr>
        <p:txBody>
          <a:bodyPr anchor="ct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a:t>
            </a:r>
            <a:r>
              <a:rPr lang="en-US" err="1"/>
              <a:t>dolore</a:t>
            </a:r>
            <a:r>
              <a:rPr lang="en-US"/>
              <a:t>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provident.</a:t>
            </a:r>
          </a:p>
        </p:txBody>
      </p:sp>
      <p:sp>
        <p:nvSpPr>
          <p:cNvPr id="27" name="Text Placeholder 5"/>
          <p:cNvSpPr>
            <a:spLocks noGrp="1"/>
          </p:cNvSpPr>
          <p:nvPr>
            <p:ph type="body" sz="quarter" idx="19" hasCustomPrompt="1"/>
          </p:nvPr>
        </p:nvSpPr>
        <p:spPr>
          <a:xfrm>
            <a:off x="6781800" y="2816051"/>
            <a:ext cx="4419600" cy="2895600"/>
          </a:xfrm>
          <a:prstGeom prst="rect">
            <a:avLst/>
          </a:prstGeom>
        </p:spPr>
        <p:txBody>
          <a:bodyPr anchor="ct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a:t>
            </a:r>
            <a:r>
              <a:rPr lang="en-US" err="1"/>
              <a:t>dolore</a:t>
            </a:r>
            <a:r>
              <a:rPr lang="en-US"/>
              <a:t>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provident.</a:t>
            </a:r>
          </a:p>
        </p:txBody>
      </p:sp>
      <p:pic>
        <p:nvPicPr>
          <p:cNvPr id="19"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894219" y="6463445"/>
            <a:ext cx="838200" cy="308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69884999"/>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p:cSld name="1_Content Placeholder for 1 Option 2">
    <p:spTree>
      <p:nvGrpSpPr>
        <p:cNvPr id="1" name=""/>
        <p:cNvGrpSpPr/>
        <p:nvPr/>
      </p:nvGrpSpPr>
      <p:grpSpPr>
        <a:xfrm>
          <a:off x="0" y="0"/>
          <a:ext cx="0" cy="0"/>
          <a:chOff x="0" y="0"/>
          <a:chExt cx="0" cy="0"/>
        </a:xfrm>
      </p:grpSpPr>
      <p:sp>
        <p:nvSpPr>
          <p:cNvPr id="14" name="Text Placeholder 22"/>
          <p:cNvSpPr>
            <a:spLocks noGrp="1"/>
          </p:cNvSpPr>
          <p:nvPr>
            <p:ph type="body" sz="quarter" idx="11" hasCustomPrompt="1"/>
          </p:nvPr>
        </p:nvSpPr>
        <p:spPr>
          <a:xfrm>
            <a:off x="460744" y="471715"/>
            <a:ext cx="7235456" cy="533400"/>
          </a:xfrm>
          <a:prstGeom prst="rect">
            <a:avLst/>
          </a:prstGeom>
        </p:spPr>
        <p:txBody>
          <a:bodyPr lIns="0" anchor="ctr"/>
          <a:lstStyle>
            <a:lvl1pPr>
              <a:defRPr sz="3000" baseline="0">
                <a:solidFill>
                  <a:srgbClr val="063161"/>
                </a:solidFill>
                <a:latin typeface="Georgia" panose="02040502050405020303" pitchFamily="18" charset="0"/>
              </a:defRPr>
            </a:lvl1pPr>
          </a:lstStyle>
          <a:p>
            <a:pPr lvl="0"/>
            <a:r>
              <a:rPr lang="en-IN"/>
              <a:t>Content slide title goes here</a:t>
            </a:r>
            <a:endParaRPr lang="en-US"/>
          </a:p>
        </p:txBody>
      </p:sp>
      <p:sp>
        <p:nvSpPr>
          <p:cNvPr id="15" name="Text Placeholder 22"/>
          <p:cNvSpPr>
            <a:spLocks noGrp="1"/>
          </p:cNvSpPr>
          <p:nvPr>
            <p:ph type="body" sz="quarter" idx="12" hasCustomPrompt="1"/>
          </p:nvPr>
        </p:nvSpPr>
        <p:spPr>
          <a:xfrm>
            <a:off x="460744" y="976087"/>
            <a:ext cx="9673856" cy="533400"/>
          </a:xfrm>
          <a:prstGeom prst="rect">
            <a:avLst/>
          </a:prstGeom>
        </p:spPr>
        <p:txBody>
          <a:bodyPr lIns="0" anchor="ctr"/>
          <a:lstStyle>
            <a:lvl1pPr>
              <a:defRPr sz="2200">
                <a:solidFill>
                  <a:srgbClr val="063161"/>
                </a:solidFill>
                <a:latin typeface="Georgia" panose="02040502050405020303" pitchFamily="18" charset="0"/>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endParaRPr lang="en-US"/>
          </a:p>
        </p:txBody>
      </p:sp>
      <p:sp>
        <p:nvSpPr>
          <p:cNvPr id="16" name="Slide Number Placeholder 5"/>
          <p:cNvSpPr txBox="1">
            <a:spLocks/>
          </p:cNvSpPr>
          <p:nvPr/>
        </p:nvSpPr>
        <p:spPr>
          <a:xfrm>
            <a:off x="464594" y="6546567"/>
            <a:ext cx="682256" cy="215444"/>
          </a:xfrm>
          <a:prstGeom prst="rect">
            <a:avLst/>
          </a:prstGeom>
        </p:spPr>
        <p:txBody>
          <a:bodyPr lIns="0" tIns="0" rIns="0" bIns="0" anchor="ctr">
            <a:noAutofit/>
          </a:bodyPr>
          <a:lstStyle>
            <a:defPPr>
              <a:defRPr lang="en-US"/>
            </a:defPPr>
            <a:lvl1pPr marL="0" algn="l" defTabSz="914400" rtl="0" eaLnBrk="1" latinLnBrk="0" hangingPunct="1">
              <a:defRPr sz="800" kern="1200">
                <a:solidFill>
                  <a:srgbClr val="053061"/>
                </a:solidFill>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285110E-A93C-E24B-BA01-8EFF0EF70079}" type="slidenum">
              <a:rPr lang="en-US" b="1" smtClean="0">
                <a:solidFill>
                  <a:schemeClr val="tx1"/>
                </a:solidFill>
                <a:latin typeface="+mn-lt"/>
              </a:rPr>
              <a:pPr/>
              <a:t>‹#›</a:t>
            </a:fld>
            <a:endParaRPr lang="en-US" b="1">
              <a:solidFill>
                <a:schemeClr val="tx1"/>
              </a:solidFill>
              <a:latin typeface="+mn-lt"/>
            </a:endParaRPr>
          </a:p>
        </p:txBody>
      </p:sp>
      <p:sp>
        <p:nvSpPr>
          <p:cNvPr id="17" name="TextBox 16"/>
          <p:cNvSpPr txBox="1"/>
          <p:nvPr/>
        </p:nvSpPr>
        <p:spPr>
          <a:xfrm>
            <a:off x="805722" y="6546567"/>
            <a:ext cx="2361408" cy="215444"/>
          </a:xfrm>
          <a:prstGeom prst="rect">
            <a:avLst/>
          </a:prstGeom>
          <a:noFill/>
        </p:spPr>
        <p:txBody>
          <a:bodyPr wrap="square" lIns="0" tIns="0" rIns="0" bIns="0" rtlCol="0" anchor="ctr">
            <a:noAutofit/>
          </a:bodyPr>
          <a:lstStyle/>
          <a:p>
            <a:r>
              <a:rPr lang="en-US" sz="800">
                <a:solidFill>
                  <a:schemeClr val="tx1"/>
                </a:solidFill>
                <a:latin typeface="+mn-lt"/>
                <a:ea typeface="Georgia" charset="0"/>
                <a:cs typeface="Georgia" charset="0"/>
              </a:rPr>
              <a:t>© 2019 Copyright Genpact. All Rights Reserved.</a:t>
            </a:r>
          </a:p>
        </p:txBody>
      </p:sp>
      <p:sp>
        <p:nvSpPr>
          <p:cNvPr id="8" name="Rectangle 7"/>
          <p:cNvSpPr/>
          <p:nvPr/>
        </p:nvSpPr>
        <p:spPr>
          <a:xfrm>
            <a:off x="5994400" y="2362200"/>
            <a:ext cx="5738606" cy="377570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64008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eorgia" charset="0"/>
              <a:ea typeface="Georgia" charset="0"/>
              <a:cs typeface="Georgia" charset="0"/>
            </a:endParaRPr>
          </a:p>
        </p:txBody>
      </p:sp>
      <p:sp>
        <p:nvSpPr>
          <p:cNvPr id="9" name="Rectangle 8"/>
          <p:cNvSpPr/>
          <p:nvPr/>
        </p:nvSpPr>
        <p:spPr>
          <a:xfrm>
            <a:off x="460744" y="2362200"/>
            <a:ext cx="5533657" cy="377570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chemeClr val="bg1"/>
              </a:solidFill>
              <a:effectLst/>
              <a:uLnTx/>
              <a:uFillTx/>
              <a:latin typeface="Georgia" charset="0"/>
              <a:ea typeface="Georgia" charset="0"/>
              <a:cs typeface="Georgia" charset="0"/>
            </a:endParaRPr>
          </a:p>
        </p:txBody>
      </p:sp>
      <p:sp>
        <p:nvSpPr>
          <p:cNvPr id="10" name="Triangle 3"/>
          <p:cNvSpPr/>
          <p:nvPr/>
        </p:nvSpPr>
        <p:spPr>
          <a:xfrm rot="5400000">
            <a:off x="4310417" y="4039485"/>
            <a:ext cx="3816697" cy="448733"/>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0" rtlCol="0" anchor="ctr"/>
          <a:lstStyle/>
          <a:p>
            <a:pPr marR="0" lvl="0" indent="0" fontAlgn="auto">
              <a:lnSpc>
                <a:spcPct val="100000"/>
              </a:lnSpc>
              <a:spcBef>
                <a:spcPts val="0"/>
              </a:spcBef>
              <a:spcAft>
                <a:spcPts val="0"/>
              </a:spcAft>
              <a:buClrTx/>
              <a:buSzTx/>
              <a:buFontTx/>
              <a:buNone/>
              <a:tabLst/>
            </a:pPr>
            <a:endParaRPr kumimoji="0" lang="en-US" b="0" i="0" u="none" strike="noStrike" cap="none" spc="0" normalizeH="0" baseline="0" noProof="0">
              <a:ln>
                <a:noFill/>
              </a:ln>
              <a:solidFill>
                <a:schemeClr val="bg1"/>
              </a:solidFill>
              <a:effectLst/>
              <a:uLnTx/>
              <a:uFillTx/>
              <a:latin typeface="Georgia" charset="0"/>
              <a:ea typeface="Georgia" charset="0"/>
              <a:cs typeface="Georgia" charset="0"/>
            </a:endParaRPr>
          </a:p>
        </p:txBody>
      </p:sp>
      <p:sp>
        <p:nvSpPr>
          <p:cNvPr id="20" name="Text Placeholder 22"/>
          <p:cNvSpPr>
            <a:spLocks noGrp="1"/>
          </p:cNvSpPr>
          <p:nvPr>
            <p:ph type="body" sz="quarter" idx="13" hasCustomPrompt="1"/>
          </p:nvPr>
        </p:nvSpPr>
        <p:spPr>
          <a:xfrm>
            <a:off x="460744" y="1967993"/>
            <a:ext cx="5533656" cy="244578"/>
          </a:xfrm>
          <a:prstGeom prst="rect">
            <a:avLst/>
          </a:prstGeom>
        </p:spPr>
        <p:txBody>
          <a:bodyPr anchor="ctr"/>
          <a:lstStyle>
            <a:lvl1pPr algn="ctr">
              <a:defRPr sz="1600">
                <a:solidFill>
                  <a:srgbClr val="063161"/>
                </a:solidFill>
                <a:latin typeface="Georgia" panose="02040502050405020303" pitchFamily="18" charset="0"/>
              </a:defRPr>
            </a:lvl1pPr>
          </a:lstStyle>
          <a:p>
            <a:pPr lvl="0"/>
            <a:r>
              <a:rPr lang="en-US"/>
              <a:t>From</a:t>
            </a:r>
          </a:p>
        </p:txBody>
      </p:sp>
      <p:sp>
        <p:nvSpPr>
          <p:cNvPr id="21" name="Text Placeholder 22"/>
          <p:cNvSpPr>
            <a:spLocks noGrp="1"/>
          </p:cNvSpPr>
          <p:nvPr>
            <p:ph type="body" sz="quarter" idx="14" hasCustomPrompt="1"/>
          </p:nvPr>
        </p:nvSpPr>
        <p:spPr>
          <a:xfrm>
            <a:off x="5994400" y="1967993"/>
            <a:ext cx="5738606" cy="244578"/>
          </a:xfrm>
          <a:prstGeom prst="rect">
            <a:avLst/>
          </a:prstGeom>
        </p:spPr>
        <p:txBody>
          <a:bodyPr anchor="ctr"/>
          <a:lstStyle>
            <a:lvl1pPr algn="ctr">
              <a:defRPr sz="1600">
                <a:solidFill>
                  <a:srgbClr val="063161"/>
                </a:solidFill>
                <a:latin typeface="Georgia" panose="02040502050405020303" pitchFamily="18" charset="0"/>
              </a:defRPr>
            </a:lvl1pPr>
          </a:lstStyle>
          <a:p>
            <a:pPr lvl="0"/>
            <a:r>
              <a:rPr lang="en-US"/>
              <a:t>To</a:t>
            </a:r>
          </a:p>
        </p:txBody>
      </p:sp>
      <p:sp>
        <p:nvSpPr>
          <p:cNvPr id="12" name="Text Placeholder 5"/>
          <p:cNvSpPr>
            <a:spLocks noGrp="1"/>
          </p:cNvSpPr>
          <p:nvPr>
            <p:ph type="body" sz="quarter" idx="18" hasCustomPrompt="1"/>
          </p:nvPr>
        </p:nvSpPr>
        <p:spPr>
          <a:xfrm>
            <a:off x="848977" y="2816051"/>
            <a:ext cx="4419600" cy="2895600"/>
          </a:xfrm>
          <a:prstGeom prst="rect">
            <a:avLst/>
          </a:prstGeom>
        </p:spPr>
        <p:txBody>
          <a:bodyPr anchor="ct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a:t>
            </a:r>
            <a:r>
              <a:rPr lang="en-US" err="1"/>
              <a:t>dolore</a:t>
            </a:r>
            <a:r>
              <a:rPr lang="en-US"/>
              <a:t>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provident.</a:t>
            </a:r>
          </a:p>
        </p:txBody>
      </p:sp>
      <p:sp>
        <p:nvSpPr>
          <p:cNvPr id="13" name="Text Placeholder 5"/>
          <p:cNvSpPr>
            <a:spLocks noGrp="1"/>
          </p:cNvSpPr>
          <p:nvPr>
            <p:ph type="body" sz="quarter" idx="19" hasCustomPrompt="1"/>
          </p:nvPr>
        </p:nvSpPr>
        <p:spPr>
          <a:xfrm>
            <a:off x="6781800" y="2816051"/>
            <a:ext cx="4419600" cy="2895600"/>
          </a:xfrm>
          <a:prstGeom prst="rect">
            <a:avLst/>
          </a:prstGeom>
        </p:spPr>
        <p:txBody>
          <a:bodyPr anchor="ct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a:t>
            </a:r>
            <a:r>
              <a:rPr lang="en-US" err="1"/>
              <a:t>dolore</a:t>
            </a:r>
            <a:r>
              <a:rPr lang="en-US"/>
              <a:t>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provident.</a:t>
            </a:r>
          </a:p>
        </p:txBody>
      </p:sp>
      <p:pic>
        <p:nvPicPr>
          <p:cNvPr id="19"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894219" y="6463445"/>
            <a:ext cx="838200" cy="308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70890621"/>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p:cSld name="1_Content Placeholder for 3 Option 1">
    <p:spTree>
      <p:nvGrpSpPr>
        <p:cNvPr id="1" name=""/>
        <p:cNvGrpSpPr/>
        <p:nvPr/>
      </p:nvGrpSpPr>
      <p:grpSpPr>
        <a:xfrm>
          <a:off x="0" y="0"/>
          <a:ext cx="0" cy="0"/>
          <a:chOff x="0" y="0"/>
          <a:chExt cx="0" cy="0"/>
        </a:xfrm>
      </p:grpSpPr>
      <p:sp>
        <p:nvSpPr>
          <p:cNvPr id="14" name="Text Placeholder 22"/>
          <p:cNvSpPr>
            <a:spLocks noGrp="1"/>
          </p:cNvSpPr>
          <p:nvPr>
            <p:ph type="body" sz="quarter" idx="11" hasCustomPrompt="1"/>
          </p:nvPr>
        </p:nvSpPr>
        <p:spPr>
          <a:xfrm>
            <a:off x="460744" y="471715"/>
            <a:ext cx="7235456" cy="533400"/>
          </a:xfrm>
          <a:prstGeom prst="rect">
            <a:avLst/>
          </a:prstGeom>
        </p:spPr>
        <p:txBody>
          <a:bodyPr lIns="0" anchor="ctr"/>
          <a:lstStyle>
            <a:lvl1pPr>
              <a:defRPr sz="3000" baseline="0">
                <a:solidFill>
                  <a:srgbClr val="063161"/>
                </a:solidFill>
                <a:latin typeface="Georgia" panose="02040502050405020303" pitchFamily="18" charset="0"/>
              </a:defRPr>
            </a:lvl1pPr>
          </a:lstStyle>
          <a:p>
            <a:pPr lvl="0"/>
            <a:r>
              <a:rPr lang="en-IN"/>
              <a:t>Content slide title goes here</a:t>
            </a:r>
            <a:endParaRPr lang="en-US"/>
          </a:p>
        </p:txBody>
      </p:sp>
      <p:sp>
        <p:nvSpPr>
          <p:cNvPr id="15" name="Text Placeholder 22"/>
          <p:cNvSpPr>
            <a:spLocks noGrp="1"/>
          </p:cNvSpPr>
          <p:nvPr>
            <p:ph type="body" sz="quarter" idx="12" hasCustomPrompt="1"/>
          </p:nvPr>
        </p:nvSpPr>
        <p:spPr>
          <a:xfrm>
            <a:off x="460744" y="976087"/>
            <a:ext cx="9673856" cy="533400"/>
          </a:xfrm>
          <a:prstGeom prst="rect">
            <a:avLst/>
          </a:prstGeom>
        </p:spPr>
        <p:txBody>
          <a:bodyPr lIns="0" anchor="ctr"/>
          <a:lstStyle>
            <a:lvl1pPr>
              <a:defRPr sz="2200">
                <a:solidFill>
                  <a:srgbClr val="063161"/>
                </a:solidFill>
                <a:latin typeface="Georgia" panose="02040502050405020303" pitchFamily="18" charset="0"/>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endParaRPr lang="en-US"/>
          </a:p>
        </p:txBody>
      </p:sp>
      <p:sp>
        <p:nvSpPr>
          <p:cNvPr id="16" name="Slide Number Placeholder 5"/>
          <p:cNvSpPr txBox="1">
            <a:spLocks/>
          </p:cNvSpPr>
          <p:nvPr/>
        </p:nvSpPr>
        <p:spPr>
          <a:xfrm>
            <a:off x="464594" y="6546567"/>
            <a:ext cx="682256" cy="215444"/>
          </a:xfrm>
          <a:prstGeom prst="rect">
            <a:avLst/>
          </a:prstGeom>
        </p:spPr>
        <p:txBody>
          <a:bodyPr lIns="0" tIns="0" rIns="0" bIns="0" anchor="ctr">
            <a:noAutofit/>
          </a:bodyPr>
          <a:lstStyle>
            <a:defPPr>
              <a:defRPr lang="en-US"/>
            </a:defPPr>
            <a:lvl1pPr marL="0" algn="l" defTabSz="914400" rtl="0" eaLnBrk="1" latinLnBrk="0" hangingPunct="1">
              <a:defRPr sz="800" kern="1200">
                <a:solidFill>
                  <a:srgbClr val="053061"/>
                </a:solidFill>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285110E-A93C-E24B-BA01-8EFF0EF70079}" type="slidenum">
              <a:rPr lang="en-US" b="1" smtClean="0">
                <a:solidFill>
                  <a:schemeClr val="tx1"/>
                </a:solidFill>
                <a:latin typeface="+mn-lt"/>
              </a:rPr>
              <a:pPr/>
              <a:t>‹#›</a:t>
            </a:fld>
            <a:endParaRPr lang="en-US" b="1">
              <a:solidFill>
                <a:schemeClr val="tx1"/>
              </a:solidFill>
              <a:latin typeface="+mn-lt"/>
            </a:endParaRPr>
          </a:p>
        </p:txBody>
      </p:sp>
      <p:sp>
        <p:nvSpPr>
          <p:cNvPr id="17" name="TextBox 16"/>
          <p:cNvSpPr txBox="1"/>
          <p:nvPr/>
        </p:nvSpPr>
        <p:spPr>
          <a:xfrm>
            <a:off x="805722" y="6546567"/>
            <a:ext cx="2361408" cy="215444"/>
          </a:xfrm>
          <a:prstGeom prst="rect">
            <a:avLst/>
          </a:prstGeom>
          <a:noFill/>
        </p:spPr>
        <p:txBody>
          <a:bodyPr wrap="square" lIns="0" tIns="0" rIns="0" bIns="0" rtlCol="0" anchor="ctr">
            <a:noAutofit/>
          </a:bodyPr>
          <a:lstStyle/>
          <a:p>
            <a:r>
              <a:rPr lang="en-US" sz="800">
                <a:solidFill>
                  <a:schemeClr val="tx1"/>
                </a:solidFill>
                <a:latin typeface="+mn-lt"/>
                <a:ea typeface="Georgia" charset="0"/>
                <a:cs typeface="Georgia" charset="0"/>
              </a:rPr>
              <a:t>© 2019 Copyright Genpact. All Rights Reserved.</a:t>
            </a:r>
          </a:p>
        </p:txBody>
      </p:sp>
      <p:sp>
        <p:nvSpPr>
          <p:cNvPr id="8" name="Rectangle 7"/>
          <p:cNvSpPr/>
          <p:nvPr/>
        </p:nvSpPr>
        <p:spPr>
          <a:xfrm>
            <a:off x="5994400" y="2362200"/>
            <a:ext cx="5738606" cy="123363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64008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eorgia" charset="0"/>
              <a:ea typeface="Georgia" charset="0"/>
              <a:cs typeface="Georgia" charset="0"/>
            </a:endParaRPr>
          </a:p>
        </p:txBody>
      </p:sp>
      <p:sp>
        <p:nvSpPr>
          <p:cNvPr id="9" name="Rectangle 8"/>
          <p:cNvSpPr/>
          <p:nvPr/>
        </p:nvSpPr>
        <p:spPr>
          <a:xfrm>
            <a:off x="460744" y="2362200"/>
            <a:ext cx="5533657" cy="1233639"/>
          </a:xfrm>
          <a:prstGeom prst="rect">
            <a:avLst/>
          </a:prstGeom>
          <a:solidFill>
            <a:srgbClr val="EBECEE"/>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73261"/>
              </a:solidFill>
              <a:effectLst/>
              <a:uLnTx/>
              <a:uFillTx/>
              <a:latin typeface="Georgia" charset="0"/>
              <a:ea typeface="Georgia" charset="0"/>
              <a:cs typeface="Georgia" charset="0"/>
            </a:endParaRPr>
          </a:p>
        </p:txBody>
      </p:sp>
      <p:sp>
        <p:nvSpPr>
          <p:cNvPr id="10" name="Triangle 3"/>
          <p:cNvSpPr/>
          <p:nvPr/>
        </p:nvSpPr>
        <p:spPr>
          <a:xfrm rot="5400000">
            <a:off x="5595250" y="2754653"/>
            <a:ext cx="1247033" cy="448733"/>
          </a:xfrm>
          <a:prstGeom prst="triangle">
            <a:avLst/>
          </a:prstGeom>
          <a:solidFill>
            <a:srgbClr val="EBEC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11" name="Rectangle 10"/>
          <p:cNvSpPr/>
          <p:nvPr/>
        </p:nvSpPr>
        <p:spPr>
          <a:xfrm>
            <a:off x="5994400" y="3644294"/>
            <a:ext cx="5738606" cy="123363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64008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eorgia" charset="0"/>
              <a:ea typeface="Georgia" charset="0"/>
              <a:cs typeface="Georgia" charset="0"/>
            </a:endParaRPr>
          </a:p>
        </p:txBody>
      </p:sp>
      <p:sp>
        <p:nvSpPr>
          <p:cNvPr id="12" name="Rectangle 11"/>
          <p:cNvSpPr/>
          <p:nvPr/>
        </p:nvSpPr>
        <p:spPr>
          <a:xfrm>
            <a:off x="460744" y="3644294"/>
            <a:ext cx="5533657" cy="1233639"/>
          </a:xfrm>
          <a:prstGeom prst="rect">
            <a:avLst/>
          </a:prstGeom>
          <a:solidFill>
            <a:srgbClr val="EBECEE"/>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73261"/>
              </a:solidFill>
              <a:effectLst/>
              <a:uLnTx/>
              <a:uFillTx/>
              <a:latin typeface="Georgia" charset="0"/>
              <a:ea typeface="Georgia" charset="0"/>
              <a:cs typeface="Georgia" charset="0"/>
            </a:endParaRPr>
          </a:p>
        </p:txBody>
      </p:sp>
      <p:sp>
        <p:nvSpPr>
          <p:cNvPr id="13" name="Rectangle 12"/>
          <p:cNvSpPr/>
          <p:nvPr/>
        </p:nvSpPr>
        <p:spPr>
          <a:xfrm>
            <a:off x="5994400" y="4925949"/>
            <a:ext cx="5738606" cy="12336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4008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eorgia" charset="0"/>
              <a:ea typeface="Georgia" charset="0"/>
              <a:cs typeface="Georgia" charset="0"/>
            </a:endParaRPr>
          </a:p>
        </p:txBody>
      </p:sp>
      <p:sp>
        <p:nvSpPr>
          <p:cNvPr id="20" name="Text Placeholder 22"/>
          <p:cNvSpPr>
            <a:spLocks noGrp="1"/>
          </p:cNvSpPr>
          <p:nvPr>
            <p:ph type="body" sz="quarter" idx="13" hasCustomPrompt="1"/>
          </p:nvPr>
        </p:nvSpPr>
        <p:spPr>
          <a:xfrm>
            <a:off x="460744" y="1967993"/>
            <a:ext cx="5533656" cy="244578"/>
          </a:xfrm>
          <a:prstGeom prst="rect">
            <a:avLst/>
          </a:prstGeom>
        </p:spPr>
        <p:txBody>
          <a:bodyPr anchor="ctr"/>
          <a:lstStyle>
            <a:lvl1pPr algn="ctr">
              <a:defRPr sz="1600">
                <a:solidFill>
                  <a:srgbClr val="063161"/>
                </a:solidFill>
                <a:latin typeface="Georgia" panose="02040502050405020303" pitchFamily="18" charset="0"/>
              </a:defRPr>
            </a:lvl1pPr>
          </a:lstStyle>
          <a:p>
            <a:pPr lvl="0"/>
            <a:r>
              <a:rPr lang="en-US"/>
              <a:t>From</a:t>
            </a:r>
          </a:p>
        </p:txBody>
      </p:sp>
      <p:sp>
        <p:nvSpPr>
          <p:cNvPr id="21" name="Text Placeholder 22"/>
          <p:cNvSpPr>
            <a:spLocks noGrp="1"/>
          </p:cNvSpPr>
          <p:nvPr>
            <p:ph type="body" sz="quarter" idx="14" hasCustomPrompt="1"/>
          </p:nvPr>
        </p:nvSpPr>
        <p:spPr>
          <a:xfrm>
            <a:off x="5994400" y="1967993"/>
            <a:ext cx="5738606" cy="244578"/>
          </a:xfrm>
          <a:prstGeom prst="rect">
            <a:avLst/>
          </a:prstGeom>
        </p:spPr>
        <p:txBody>
          <a:bodyPr anchor="ctr"/>
          <a:lstStyle>
            <a:lvl1pPr algn="ctr">
              <a:defRPr sz="1600">
                <a:solidFill>
                  <a:srgbClr val="063161"/>
                </a:solidFill>
                <a:latin typeface="Georgia" panose="02040502050405020303" pitchFamily="18" charset="0"/>
              </a:defRPr>
            </a:lvl1pPr>
          </a:lstStyle>
          <a:p>
            <a:pPr lvl="0"/>
            <a:r>
              <a:rPr lang="en-US"/>
              <a:t>To</a:t>
            </a:r>
          </a:p>
        </p:txBody>
      </p:sp>
      <p:sp>
        <p:nvSpPr>
          <p:cNvPr id="22" name="Triangle 3"/>
          <p:cNvSpPr/>
          <p:nvPr/>
        </p:nvSpPr>
        <p:spPr>
          <a:xfrm rot="5400000">
            <a:off x="5595250" y="4045254"/>
            <a:ext cx="1247033" cy="448733"/>
          </a:xfrm>
          <a:prstGeom prst="triangle">
            <a:avLst/>
          </a:prstGeom>
          <a:solidFill>
            <a:srgbClr val="EBEC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23" name="Triangle 3"/>
          <p:cNvSpPr/>
          <p:nvPr/>
        </p:nvSpPr>
        <p:spPr>
          <a:xfrm rot="5400000">
            <a:off x="5595250" y="5318402"/>
            <a:ext cx="1247033" cy="448733"/>
          </a:xfrm>
          <a:prstGeom prst="triangle">
            <a:avLst/>
          </a:prstGeom>
          <a:solidFill>
            <a:srgbClr val="EBEC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6" name="Text Placeholder 5"/>
          <p:cNvSpPr>
            <a:spLocks noGrp="1"/>
          </p:cNvSpPr>
          <p:nvPr>
            <p:ph type="body" sz="quarter" idx="18" hasCustomPrompt="1"/>
          </p:nvPr>
        </p:nvSpPr>
        <p:spPr>
          <a:xfrm>
            <a:off x="6781800" y="2674219"/>
            <a:ext cx="4419600" cy="609600"/>
          </a:xfrm>
          <a:prstGeom prst="rect">
            <a:avLst/>
          </a:prstGeom>
        </p:spPr>
        <p:txBody>
          <a:bodyPr anchor="ct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r>
              <a:rPr lang="en-US"/>
              <a:t>, </a:t>
            </a:r>
            <a:r>
              <a:rPr lang="en-US" err="1"/>
              <a:t>sed</a:t>
            </a:r>
            <a:r>
              <a:rPr lang="en-US"/>
              <a:t> do </a:t>
            </a:r>
            <a:r>
              <a:rPr lang="en-US" err="1"/>
              <a:t>eiusmod</a:t>
            </a:r>
            <a:r>
              <a:rPr lang="en-US"/>
              <a:t> </a:t>
            </a:r>
            <a:r>
              <a:rPr lang="en-US" err="1"/>
              <a:t>tempor</a:t>
            </a:r>
            <a:endParaRPr lang="en-IN"/>
          </a:p>
        </p:txBody>
      </p:sp>
      <p:sp>
        <p:nvSpPr>
          <p:cNvPr id="29" name="Text Placeholder 5"/>
          <p:cNvSpPr>
            <a:spLocks noGrp="1"/>
          </p:cNvSpPr>
          <p:nvPr>
            <p:ph type="body" sz="quarter" idx="19" hasCustomPrompt="1"/>
          </p:nvPr>
        </p:nvSpPr>
        <p:spPr>
          <a:xfrm>
            <a:off x="6781800" y="3953834"/>
            <a:ext cx="4419600" cy="609600"/>
          </a:xfrm>
          <a:prstGeom prst="rect">
            <a:avLst/>
          </a:prstGeom>
        </p:spPr>
        <p:txBody>
          <a:bodyPr anchor="ct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r>
              <a:rPr lang="en-US"/>
              <a:t>, </a:t>
            </a:r>
            <a:r>
              <a:rPr lang="en-US" err="1"/>
              <a:t>sed</a:t>
            </a:r>
            <a:r>
              <a:rPr lang="en-US"/>
              <a:t> do </a:t>
            </a:r>
            <a:r>
              <a:rPr lang="en-US" err="1"/>
              <a:t>eiusmod</a:t>
            </a:r>
            <a:r>
              <a:rPr lang="en-US"/>
              <a:t> </a:t>
            </a:r>
            <a:r>
              <a:rPr lang="en-US" err="1"/>
              <a:t>tempor</a:t>
            </a:r>
            <a:endParaRPr lang="en-IN"/>
          </a:p>
        </p:txBody>
      </p:sp>
      <p:sp>
        <p:nvSpPr>
          <p:cNvPr id="30" name="Text Placeholder 5"/>
          <p:cNvSpPr>
            <a:spLocks noGrp="1"/>
          </p:cNvSpPr>
          <p:nvPr>
            <p:ph type="body" sz="quarter" idx="20" hasCustomPrompt="1"/>
          </p:nvPr>
        </p:nvSpPr>
        <p:spPr>
          <a:xfrm>
            <a:off x="6781800" y="5237968"/>
            <a:ext cx="4419600" cy="609600"/>
          </a:xfrm>
          <a:prstGeom prst="rect">
            <a:avLst/>
          </a:prstGeom>
        </p:spPr>
        <p:txBody>
          <a:bodyPr anchor="ct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r>
              <a:rPr lang="en-US"/>
              <a:t>, </a:t>
            </a:r>
            <a:r>
              <a:rPr lang="en-US" err="1"/>
              <a:t>sed</a:t>
            </a:r>
            <a:r>
              <a:rPr lang="en-US"/>
              <a:t> do </a:t>
            </a:r>
            <a:r>
              <a:rPr lang="en-US" err="1"/>
              <a:t>eiusmod</a:t>
            </a:r>
            <a:r>
              <a:rPr lang="en-US"/>
              <a:t> </a:t>
            </a:r>
            <a:r>
              <a:rPr lang="en-US" err="1"/>
              <a:t>tempor</a:t>
            </a:r>
            <a:endParaRPr lang="en-IN"/>
          </a:p>
        </p:txBody>
      </p:sp>
      <p:sp>
        <p:nvSpPr>
          <p:cNvPr id="31" name="Text Placeholder 30"/>
          <p:cNvSpPr>
            <a:spLocks noGrp="1"/>
          </p:cNvSpPr>
          <p:nvPr>
            <p:ph type="body" sz="quarter" idx="21" hasCustomPrompt="1"/>
          </p:nvPr>
        </p:nvSpPr>
        <p:spPr>
          <a:xfrm>
            <a:off x="801872" y="2674219"/>
            <a:ext cx="5029200" cy="609600"/>
          </a:xfrm>
          <a:prstGeom prst="rect">
            <a:avLst/>
          </a:prstGeom>
        </p:spPr>
        <p:txBody>
          <a:bodyPr anchor="ctr"/>
          <a:lstStyle>
            <a:lvl1pPr>
              <a:defRPr>
                <a:solidFill>
                  <a:srgbClr val="063161"/>
                </a:solidFill>
              </a:defRPr>
            </a:lvl1pPr>
            <a:lvl2pPr>
              <a:defRPr>
                <a:solidFill>
                  <a:srgbClr val="063161"/>
                </a:solidFill>
              </a:defRPr>
            </a:lvl2pPr>
            <a:lvl3pPr>
              <a:defRPr>
                <a:solidFill>
                  <a:srgbClr val="063161"/>
                </a:solidFill>
              </a:defRPr>
            </a:lvl3pPr>
            <a:lvl4pPr>
              <a:defRPr>
                <a:solidFill>
                  <a:srgbClr val="063161"/>
                </a:solidFill>
              </a:defRPr>
            </a:lvl4pPr>
            <a:lvl5pPr>
              <a:defRPr>
                <a:solidFill>
                  <a:srgbClr val="063161"/>
                </a:solidFill>
              </a:defRPr>
            </a:lvl5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r>
              <a:rPr lang="en-US"/>
              <a:t>, </a:t>
            </a:r>
            <a:r>
              <a:rPr lang="en-US" err="1"/>
              <a:t>sed</a:t>
            </a:r>
            <a:r>
              <a:rPr lang="en-US"/>
              <a:t> do </a:t>
            </a:r>
            <a:r>
              <a:rPr lang="en-US" err="1"/>
              <a:t>eiusmod</a:t>
            </a:r>
            <a:r>
              <a:rPr lang="en-US"/>
              <a:t> </a:t>
            </a:r>
            <a:r>
              <a:rPr lang="en-US" err="1"/>
              <a:t>tempor</a:t>
            </a:r>
            <a:endParaRPr lang="en-IN"/>
          </a:p>
        </p:txBody>
      </p:sp>
      <p:sp>
        <p:nvSpPr>
          <p:cNvPr id="32" name="Rectangle 31"/>
          <p:cNvSpPr/>
          <p:nvPr/>
        </p:nvSpPr>
        <p:spPr>
          <a:xfrm>
            <a:off x="460744" y="4925949"/>
            <a:ext cx="5533657" cy="1233639"/>
          </a:xfrm>
          <a:prstGeom prst="rect">
            <a:avLst/>
          </a:prstGeom>
          <a:solidFill>
            <a:srgbClr val="EBECEE"/>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73261"/>
              </a:solidFill>
              <a:effectLst/>
              <a:uLnTx/>
              <a:uFillTx/>
              <a:latin typeface="Georgia" charset="0"/>
              <a:ea typeface="Georgia" charset="0"/>
              <a:cs typeface="Georgia" charset="0"/>
            </a:endParaRPr>
          </a:p>
        </p:txBody>
      </p:sp>
      <p:sp>
        <p:nvSpPr>
          <p:cNvPr id="33" name="Text Placeholder 30"/>
          <p:cNvSpPr>
            <a:spLocks noGrp="1"/>
          </p:cNvSpPr>
          <p:nvPr>
            <p:ph type="body" sz="quarter" idx="22" hasCustomPrompt="1"/>
          </p:nvPr>
        </p:nvSpPr>
        <p:spPr>
          <a:xfrm>
            <a:off x="801872" y="3951528"/>
            <a:ext cx="5029200" cy="609600"/>
          </a:xfrm>
          <a:prstGeom prst="rect">
            <a:avLst/>
          </a:prstGeom>
        </p:spPr>
        <p:txBody>
          <a:bodyPr anchor="ctr"/>
          <a:lstStyle>
            <a:lvl1pPr>
              <a:defRPr>
                <a:solidFill>
                  <a:srgbClr val="063161"/>
                </a:solidFill>
              </a:defRPr>
            </a:lvl1pPr>
            <a:lvl2pPr>
              <a:defRPr>
                <a:solidFill>
                  <a:srgbClr val="063161"/>
                </a:solidFill>
              </a:defRPr>
            </a:lvl2pPr>
            <a:lvl3pPr>
              <a:defRPr>
                <a:solidFill>
                  <a:srgbClr val="063161"/>
                </a:solidFill>
              </a:defRPr>
            </a:lvl3pPr>
            <a:lvl4pPr>
              <a:defRPr>
                <a:solidFill>
                  <a:srgbClr val="063161"/>
                </a:solidFill>
              </a:defRPr>
            </a:lvl4pPr>
            <a:lvl5pPr>
              <a:defRPr>
                <a:solidFill>
                  <a:srgbClr val="063161"/>
                </a:solidFill>
              </a:defRPr>
            </a:lvl5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r>
              <a:rPr lang="en-US"/>
              <a:t>, </a:t>
            </a:r>
            <a:r>
              <a:rPr lang="en-US" err="1"/>
              <a:t>sed</a:t>
            </a:r>
            <a:r>
              <a:rPr lang="en-US"/>
              <a:t> do </a:t>
            </a:r>
            <a:r>
              <a:rPr lang="en-US" err="1"/>
              <a:t>eiusmod</a:t>
            </a:r>
            <a:r>
              <a:rPr lang="en-US"/>
              <a:t> </a:t>
            </a:r>
            <a:r>
              <a:rPr lang="en-US" err="1"/>
              <a:t>tempor</a:t>
            </a:r>
            <a:endParaRPr lang="en-IN"/>
          </a:p>
        </p:txBody>
      </p:sp>
      <p:sp>
        <p:nvSpPr>
          <p:cNvPr id="34" name="Text Placeholder 30"/>
          <p:cNvSpPr>
            <a:spLocks noGrp="1"/>
          </p:cNvSpPr>
          <p:nvPr>
            <p:ph type="body" sz="quarter" idx="23" hasCustomPrompt="1"/>
          </p:nvPr>
        </p:nvSpPr>
        <p:spPr>
          <a:xfrm>
            <a:off x="801872" y="5237968"/>
            <a:ext cx="5029200" cy="609600"/>
          </a:xfrm>
          <a:prstGeom prst="rect">
            <a:avLst/>
          </a:prstGeom>
        </p:spPr>
        <p:txBody>
          <a:bodyPr anchor="ctr"/>
          <a:lstStyle>
            <a:lvl1pPr>
              <a:defRPr>
                <a:solidFill>
                  <a:srgbClr val="063161"/>
                </a:solidFill>
              </a:defRPr>
            </a:lvl1pPr>
            <a:lvl2pPr>
              <a:defRPr>
                <a:solidFill>
                  <a:srgbClr val="063161"/>
                </a:solidFill>
              </a:defRPr>
            </a:lvl2pPr>
            <a:lvl3pPr>
              <a:defRPr>
                <a:solidFill>
                  <a:srgbClr val="063161"/>
                </a:solidFill>
              </a:defRPr>
            </a:lvl3pPr>
            <a:lvl4pPr>
              <a:defRPr>
                <a:solidFill>
                  <a:srgbClr val="063161"/>
                </a:solidFill>
              </a:defRPr>
            </a:lvl4pPr>
            <a:lvl5pPr>
              <a:defRPr>
                <a:solidFill>
                  <a:srgbClr val="063161"/>
                </a:solidFill>
              </a:defRPr>
            </a:lvl5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r>
              <a:rPr lang="en-US"/>
              <a:t>, </a:t>
            </a:r>
            <a:r>
              <a:rPr lang="en-US" err="1"/>
              <a:t>sed</a:t>
            </a:r>
            <a:r>
              <a:rPr lang="en-US"/>
              <a:t> do </a:t>
            </a:r>
            <a:r>
              <a:rPr lang="en-US" err="1"/>
              <a:t>eiusmod</a:t>
            </a:r>
            <a:r>
              <a:rPr lang="en-US"/>
              <a:t> </a:t>
            </a:r>
            <a:r>
              <a:rPr lang="en-US" err="1"/>
              <a:t>tempor</a:t>
            </a:r>
            <a:endParaRPr lang="en-IN"/>
          </a:p>
        </p:txBody>
      </p:sp>
      <p:pic>
        <p:nvPicPr>
          <p:cNvPr id="2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894219" y="6463445"/>
            <a:ext cx="838200" cy="308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91571191"/>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p:cSld name="1_Content Placeholder for 3 Option 2">
    <p:spTree>
      <p:nvGrpSpPr>
        <p:cNvPr id="1" name=""/>
        <p:cNvGrpSpPr/>
        <p:nvPr/>
      </p:nvGrpSpPr>
      <p:grpSpPr>
        <a:xfrm>
          <a:off x="0" y="0"/>
          <a:ext cx="0" cy="0"/>
          <a:chOff x="0" y="0"/>
          <a:chExt cx="0" cy="0"/>
        </a:xfrm>
      </p:grpSpPr>
      <p:sp>
        <p:nvSpPr>
          <p:cNvPr id="14" name="Text Placeholder 22"/>
          <p:cNvSpPr>
            <a:spLocks noGrp="1"/>
          </p:cNvSpPr>
          <p:nvPr>
            <p:ph type="body" sz="quarter" idx="11" hasCustomPrompt="1"/>
          </p:nvPr>
        </p:nvSpPr>
        <p:spPr>
          <a:xfrm>
            <a:off x="460744" y="471715"/>
            <a:ext cx="7235456" cy="533400"/>
          </a:xfrm>
          <a:prstGeom prst="rect">
            <a:avLst/>
          </a:prstGeom>
        </p:spPr>
        <p:txBody>
          <a:bodyPr lIns="0" anchor="ctr"/>
          <a:lstStyle>
            <a:lvl1pPr>
              <a:defRPr sz="3000" baseline="0">
                <a:solidFill>
                  <a:srgbClr val="063161"/>
                </a:solidFill>
                <a:latin typeface="Georgia" panose="02040502050405020303" pitchFamily="18" charset="0"/>
              </a:defRPr>
            </a:lvl1pPr>
          </a:lstStyle>
          <a:p>
            <a:pPr lvl="0"/>
            <a:r>
              <a:rPr lang="en-IN"/>
              <a:t>Content slide title goes here</a:t>
            </a:r>
            <a:endParaRPr lang="en-US"/>
          </a:p>
        </p:txBody>
      </p:sp>
      <p:sp>
        <p:nvSpPr>
          <p:cNvPr id="15" name="Text Placeholder 22"/>
          <p:cNvSpPr>
            <a:spLocks noGrp="1"/>
          </p:cNvSpPr>
          <p:nvPr>
            <p:ph type="body" sz="quarter" idx="12" hasCustomPrompt="1"/>
          </p:nvPr>
        </p:nvSpPr>
        <p:spPr>
          <a:xfrm>
            <a:off x="460744" y="976087"/>
            <a:ext cx="9673856" cy="533400"/>
          </a:xfrm>
          <a:prstGeom prst="rect">
            <a:avLst/>
          </a:prstGeom>
        </p:spPr>
        <p:txBody>
          <a:bodyPr lIns="0" anchor="ctr"/>
          <a:lstStyle>
            <a:lvl1pPr>
              <a:defRPr sz="2200">
                <a:solidFill>
                  <a:srgbClr val="063161"/>
                </a:solidFill>
                <a:latin typeface="Georgia" panose="02040502050405020303" pitchFamily="18" charset="0"/>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endParaRPr lang="en-US"/>
          </a:p>
        </p:txBody>
      </p:sp>
      <p:sp>
        <p:nvSpPr>
          <p:cNvPr id="16" name="Slide Number Placeholder 5"/>
          <p:cNvSpPr txBox="1">
            <a:spLocks/>
          </p:cNvSpPr>
          <p:nvPr/>
        </p:nvSpPr>
        <p:spPr>
          <a:xfrm>
            <a:off x="464594" y="6546567"/>
            <a:ext cx="682256" cy="215444"/>
          </a:xfrm>
          <a:prstGeom prst="rect">
            <a:avLst/>
          </a:prstGeom>
        </p:spPr>
        <p:txBody>
          <a:bodyPr lIns="0" tIns="0" rIns="0" bIns="0" anchor="ctr">
            <a:noAutofit/>
          </a:bodyPr>
          <a:lstStyle>
            <a:defPPr>
              <a:defRPr lang="en-US"/>
            </a:defPPr>
            <a:lvl1pPr marL="0" algn="l" defTabSz="914400" rtl="0" eaLnBrk="1" latinLnBrk="0" hangingPunct="1">
              <a:defRPr sz="800" kern="1200">
                <a:solidFill>
                  <a:srgbClr val="053061"/>
                </a:solidFill>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285110E-A93C-E24B-BA01-8EFF0EF70079}" type="slidenum">
              <a:rPr lang="en-US" b="1" smtClean="0">
                <a:solidFill>
                  <a:schemeClr val="tx1"/>
                </a:solidFill>
                <a:latin typeface="+mn-lt"/>
              </a:rPr>
              <a:pPr/>
              <a:t>‹#›</a:t>
            </a:fld>
            <a:endParaRPr lang="en-US" b="1">
              <a:solidFill>
                <a:schemeClr val="tx1"/>
              </a:solidFill>
              <a:latin typeface="+mn-lt"/>
            </a:endParaRPr>
          </a:p>
        </p:txBody>
      </p:sp>
      <p:sp>
        <p:nvSpPr>
          <p:cNvPr id="17" name="TextBox 16"/>
          <p:cNvSpPr txBox="1"/>
          <p:nvPr/>
        </p:nvSpPr>
        <p:spPr>
          <a:xfrm>
            <a:off x="805722" y="6546567"/>
            <a:ext cx="2361408" cy="215444"/>
          </a:xfrm>
          <a:prstGeom prst="rect">
            <a:avLst/>
          </a:prstGeom>
          <a:noFill/>
        </p:spPr>
        <p:txBody>
          <a:bodyPr wrap="square" lIns="0" tIns="0" rIns="0" bIns="0" rtlCol="0" anchor="ctr">
            <a:noAutofit/>
          </a:bodyPr>
          <a:lstStyle/>
          <a:p>
            <a:r>
              <a:rPr lang="en-US" sz="800">
                <a:solidFill>
                  <a:schemeClr val="tx1"/>
                </a:solidFill>
                <a:latin typeface="+mn-lt"/>
                <a:ea typeface="Georgia" charset="0"/>
                <a:cs typeface="Georgia" charset="0"/>
              </a:rPr>
              <a:t>© 2019 Copyright Genpact. All Rights Reserved.</a:t>
            </a:r>
          </a:p>
        </p:txBody>
      </p:sp>
      <p:sp>
        <p:nvSpPr>
          <p:cNvPr id="24" name="Rectangle 23"/>
          <p:cNvSpPr/>
          <p:nvPr/>
        </p:nvSpPr>
        <p:spPr>
          <a:xfrm>
            <a:off x="4097868" y="1928160"/>
            <a:ext cx="7635138" cy="1233639"/>
          </a:xfrm>
          <a:prstGeom prst="rect">
            <a:avLst/>
          </a:prstGeom>
          <a:solidFill>
            <a:srgbClr val="EBECEE"/>
          </a:solidFill>
          <a:ln>
            <a:noFill/>
          </a:ln>
        </p:spPr>
        <p:style>
          <a:lnRef idx="2">
            <a:schemeClr val="accent1">
              <a:shade val="50000"/>
            </a:schemeClr>
          </a:lnRef>
          <a:fillRef idx="1">
            <a:schemeClr val="accent1"/>
          </a:fillRef>
          <a:effectRef idx="0">
            <a:schemeClr val="accent1"/>
          </a:effectRef>
          <a:fontRef idx="minor">
            <a:schemeClr val="lt1"/>
          </a:fontRef>
        </p:style>
        <p:txBody>
          <a:bodyPr lIns="64008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Calibri" charset="0"/>
              <a:ea typeface="Calibri" charset="0"/>
              <a:cs typeface="Calibri" charset="0"/>
            </a:endParaRPr>
          </a:p>
        </p:txBody>
      </p:sp>
      <p:sp>
        <p:nvSpPr>
          <p:cNvPr id="25" name="Parallelogram 24"/>
          <p:cNvSpPr/>
          <p:nvPr/>
        </p:nvSpPr>
        <p:spPr>
          <a:xfrm>
            <a:off x="3617383" y="1928160"/>
            <a:ext cx="960968" cy="1233639"/>
          </a:xfrm>
          <a:prstGeom prst="parallelogram">
            <a:avLst>
              <a:gd name="adj" fmla="val 4909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26" name="Rectangle 25"/>
          <p:cNvSpPr/>
          <p:nvPr/>
        </p:nvSpPr>
        <p:spPr>
          <a:xfrm>
            <a:off x="1066800" y="1928160"/>
            <a:ext cx="3031067" cy="12336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r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eorgia" charset="0"/>
              <a:ea typeface="Georgia" charset="0"/>
              <a:cs typeface="Georgia" charset="0"/>
            </a:endParaRPr>
          </a:p>
        </p:txBody>
      </p:sp>
      <p:sp>
        <p:nvSpPr>
          <p:cNvPr id="27" name="Rectangle 26"/>
          <p:cNvSpPr/>
          <p:nvPr/>
        </p:nvSpPr>
        <p:spPr>
          <a:xfrm>
            <a:off x="457201" y="1928160"/>
            <a:ext cx="609599" cy="12336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5000" b="0" i="0" u="none" strike="noStrike" kern="1200" cap="none" spc="0" normalizeH="0" baseline="0" noProof="0">
              <a:ln>
                <a:noFill/>
              </a:ln>
              <a:solidFill>
                <a:srgbClr val="FFFFFF"/>
              </a:solidFill>
              <a:effectLst/>
              <a:uLnTx/>
              <a:uFillTx/>
              <a:latin typeface="Calibri" charset="0"/>
              <a:ea typeface="Calibri" charset="0"/>
              <a:cs typeface="Calibri" charset="0"/>
            </a:endParaRPr>
          </a:p>
        </p:txBody>
      </p:sp>
      <p:sp>
        <p:nvSpPr>
          <p:cNvPr id="28" name="Rectangle 27"/>
          <p:cNvSpPr/>
          <p:nvPr/>
        </p:nvSpPr>
        <p:spPr>
          <a:xfrm>
            <a:off x="4097868" y="3356039"/>
            <a:ext cx="7635138" cy="1233639"/>
          </a:xfrm>
          <a:prstGeom prst="rect">
            <a:avLst/>
          </a:prstGeom>
          <a:solidFill>
            <a:srgbClr val="EBECEE"/>
          </a:solidFill>
          <a:ln>
            <a:noFill/>
          </a:ln>
        </p:spPr>
        <p:style>
          <a:lnRef idx="2">
            <a:schemeClr val="accent1">
              <a:shade val="50000"/>
            </a:schemeClr>
          </a:lnRef>
          <a:fillRef idx="1">
            <a:schemeClr val="accent1"/>
          </a:fillRef>
          <a:effectRef idx="0">
            <a:schemeClr val="accent1"/>
          </a:effectRef>
          <a:fontRef idx="minor">
            <a:schemeClr val="lt1"/>
          </a:fontRef>
        </p:style>
        <p:txBody>
          <a:bodyPr lIns="64008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Calibri" charset="0"/>
              <a:ea typeface="Calibri" charset="0"/>
              <a:cs typeface="Calibri" charset="0"/>
            </a:endParaRPr>
          </a:p>
        </p:txBody>
      </p:sp>
      <p:sp>
        <p:nvSpPr>
          <p:cNvPr id="29" name="Parallelogram 28"/>
          <p:cNvSpPr/>
          <p:nvPr/>
        </p:nvSpPr>
        <p:spPr>
          <a:xfrm>
            <a:off x="3617383" y="3356039"/>
            <a:ext cx="960968" cy="1233639"/>
          </a:xfrm>
          <a:prstGeom prst="parallelogram">
            <a:avLst>
              <a:gd name="adj" fmla="val 49097"/>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30" name="Rectangle 29"/>
          <p:cNvSpPr/>
          <p:nvPr/>
        </p:nvSpPr>
        <p:spPr>
          <a:xfrm>
            <a:off x="1066800" y="3356039"/>
            <a:ext cx="3031067" cy="123363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r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eorgia" charset="0"/>
              <a:ea typeface="Georgia" charset="0"/>
              <a:cs typeface="Georgia" charset="0"/>
            </a:endParaRPr>
          </a:p>
        </p:txBody>
      </p:sp>
      <p:sp>
        <p:nvSpPr>
          <p:cNvPr id="31" name="Rectangle 30"/>
          <p:cNvSpPr/>
          <p:nvPr/>
        </p:nvSpPr>
        <p:spPr>
          <a:xfrm>
            <a:off x="457201" y="3356039"/>
            <a:ext cx="609599" cy="123363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5000" b="0" i="0" u="none" strike="noStrike" kern="1200" cap="none" spc="0" normalizeH="0" baseline="0" noProof="0">
              <a:ln>
                <a:noFill/>
              </a:ln>
              <a:solidFill>
                <a:srgbClr val="FFFFFF"/>
              </a:solidFill>
              <a:effectLst/>
              <a:uLnTx/>
              <a:uFillTx/>
              <a:latin typeface="Calibri" charset="0"/>
              <a:ea typeface="Calibri" charset="0"/>
              <a:cs typeface="Calibri" charset="0"/>
            </a:endParaRPr>
          </a:p>
        </p:txBody>
      </p:sp>
      <p:sp>
        <p:nvSpPr>
          <p:cNvPr id="32" name="Rectangle 31"/>
          <p:cNvSpPr/>
          <p:nvPr/>
        </p:nvSpPr>
        <p:spPr>
          <a:xfrm>
            <a:off x="4097868" y="4783918"/>
            <a:ext cx="7635138" cy="1233639"/>
          </a:xfrm>
          <a:prstGeom prst="rect">
            <a:avLst/>
          </a:prstGeom>
          <a:solidFill>
            <a:srgbClr val="EBECEE"/>
          </a:solidFill>
          <a:ln>
            <a:noFill/>
          </a:ln>
        </p:spPr>
        <p:style>
          <a:lnRef idx="2">
            <a:schemeClr val="accent1">
              <a:shade val="50000"/>
            </a:schemeClr>
          </a:lnRef>
          <a:fillRef idx="1">
            <a:schemeClr val="accent1"/>
          </a:fillRef>
          <a:effectRef idx="0">
            <a:schemeClr val="accent1"/>
          </a:effectRef>
          <a:fontRef idx="minor">
            <a:schemeClr val="lt1"/>
          </a:fontRef>
        </p:style>
        <p:txBody>
          <a:bodyPr lIns="64008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Calibri" charset="0"/>
              <a:ea typeface="Calibri" charset="0"/>
              <a:cs typeface="Calibri" charset="0"/>
            </a:endParaRPr>
          </a:p>
        </p:txBody>
      </p:sp>
      <p:sp>
        <p:nvSpPr>
          <p:cNvPr id="33" name="Parallelogram 32"/>
          <p:cNvSpPr/>
          <p:nvPr/>
        </p:nvSpPr>
        <p:spPr>
          <a:xfrm>
            <a:off x="3617383" y="4783918"/>
            <a:ext cx="960968" cy="1233639"/>
          </a:xfrm>
          <a:prstGeom prst="parallelogram">
            <a:avLst>
              <a:gd name="adj" fmla="val 49097"/>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34" name="Rectangle 33"/>
          <p:cNvSpPr/>
          <p:nvPr/>
        </p:nvSpPr>
        <p:spPr>
          <a:xfrm>
            <a:off x="1066800" y="4783918"/>
            <a:ext cx="3031067" cy="1233639"/>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r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eorgia" charset="0"/>
              <a:ea typeface="Georgia" charset="0"/>
              <a:cs typeface="Georgia" charset="0"/>
            </a:endParaRPr>
          </a:p>
        </p:txBody>
      </p:sp>
      <p:sp>
        <p:nvSpPr>
          <p:cNvPr id="35" name="Rectangle 34"/>
          <p:cNvSpPr/>
          <p:nvPr/>
        </p:nvSpPr>
        <p:spPr>
          <a:xfrm>
            <a:off x="457201" y="4783918"/>
            <a:ext cx="609599" cy="1233639"/>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5000" b="0" i="0" u="none" strike="noStrike" kern="1200" cap="none" spc="0" normalizeH="0" baseline="0" noProof="0">
              <a:ln>
                <a:noFill/>
              </a:ln>
              <a:solidFill>
                <a:srgbClr val="FFFFFF"/>
              </a:solidFill>
              <a:effectLst/>
              <a:uLnTx/>
              <a:uFillTx/>
              <a:latin typeface="Calibri" charset="0"/>
              <a:ea typeface="Calibri" charset="0"/>
              <a:cs typeface="Calibri" charset="0"/>
            </a:endParaRPr>
          </a:p>
        </p:txBody>
      </p:sp>
      <p:sp>
        <p:nvSpPr>
          <p:cNvPr id="4" name="Text Placeholder 3"/>
          <p:cNvSpPr>
            <a:spLocks noGrp="1"/>
          </p:cNvSpPr>
          <p:nvPr>
            <p:ph type="body" sz="quarter" idx="13" hasCustomPrompt="1"/>
          </p:nvPr>
        </p:nvSpPr>
        <p:spPr>
          <a:xfrm>
            <a:off x="457200" y="2256784"/>
            <a:ext cx="619763" cy="571440"/>
          </a:xfrm>
          <a:prstGeom prst="rect">
            <a:avLst/>
          </a:prstGeom>
        </p:spPr>
        <p:txBody>
          <a:bodyPr anchor="ctr"/>
          <a:lstStyle>
            <a:lvl1pPr algn="ctr">
              <a:defRPr sz="5400">
                <a:solidFill>
                  <a:schemeClr val="bg1"/>
                </a:solidFill>
              </a:defRPr>
            </a:lvl1pPr>
          </a:lstStyle>
          <a:p>
            <a:pPr lvl="0"/>
            <a:r>
              <a:rPr lang="en-US"/>
              <a:t>1</a:t>
            </a:r>
            <a:endParaRPr lang="en-IN"/>
          </a:p>
        </p:txBody>
      </p:sp>
      <p:sp>
        <p:nvSpPr>
          <p:cNvPr id="36" name="Text Placeholder 3"/>
          <p:cNvSpPr>
            <a:spLocks noGrp="1"/>
          </p:cNvSpPr>
          <p:nvPr>
            <p:ph type="body" sz="quarter" idx="14" hasCustomPrompt="1"/>
          </p:nvPr>
        </p:nvSpPr>
        <p:spPr>
          <a:xfrm>
            <a:off x="457200" y="3691632"/>
            <a:ext cx="609599" cy="569421"/>
          </a:xfrm>
          <a:prstGeom prst="rect">
            <a:avLst/>
          </a:prstGeom>
        </p:spPr>
        <p:txBody>
          <a:bodyPr anchor="ctr"/>
          <a:lstStyle>
            <a:lvl1pPr algn="ctr">
              <a:defRPr sz="5400">
                <a:solidFill>
                  <a:schemeClr val="bg1"/>
                </a:solidFill>
              </a:defRPr>
            </a:lvl1pPr>
          </a:lstStyle>
          <a:p>
            <a:pPr lvl="0"/>
            <a:r>
              <a:rPr lang="en-US"/>
              <a:t>2</a:t>
            </a:r>
            <a:endParaRPr lang="en-IN"/>
          </a:p>
        </p:txBody>
      </p:sp>
      <p:sp>
        <p:nvSpPr>
          <p:cNvPr id="37" name="Text Placeholder 3"/>
          <p:cNvSpPr>
            <a:spLocks noGrp="1"/>
          </p:cNvSpPr>
          <p:nvPr>
            <p:ph type="body" sz="quarter" idx="15" hasCustomPrompt="1"/>
          </p:nvPr>
        </p:nvSpPr>
        <p:spPr>
          <a:xfrm>
            <a:off x="457200" y="4901745"/>
            <a:ext cx="609599" cy="905014"/>
          </a:xfrm>
          <a:prstGeom prst="rect">
            <a:avLst/>
          </a:prstGeom>
        </p:spPr>
        <p:txBody>
          <a:bodyPr anchor="ctr"/>
          <a:lstStyle>
            <a:lvl1pPr algn="ctr">
              <a:lnSpc>
                <a:spcPts val="6480"/>
              </a:lnSpc>
              <a:defRPr sz="5400">
                <a:solidFill>
                  <a:schemeClr val="bg1"/>
                </a:solidFill>
              </a:defRPr>
            </a:lvl1pPr>
          </a:lstStyle>
          <a:p>
            <a:pPr lvl="0"/>
            <a:r>
              <a:rPr lang="en-US"/>
              <a:t>3</a:t>
            </a:r>
            <a:endParaRPr lang="en-IN"/>
          </a:p>
        </p:txBody>
      </p:sp>
      <p:sp>
        <p:nvSpPr>
          <p:cNvPr id="38" name="Text Placeholder 5"/>
          <p:cNvSpPr>
            <a:spLocks noGrp="1"/>
          </p:cNvSpPr>
          <p:nvPr>
            <p:ph type="body" sz="quarter" idx="18" hasCustomPrompt="1"/>
          </p:nvPr>
        </p:nvSpPr>
        <p:spPr>
          <a:xfrm>
            <a:off x="1219200" y="2256783"/>
            <a:ext cx="3200400" cy="576391"/>
          </a:xfrm>
          <a:prstGeom prst="rect">
            <a:avLst/>
          </a:prstGeom>
        </p:spPr>
        <p:txBody>
          <a:bodyPr anchor="ct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endParaRPr lang="en-US"/>
          </a:p>
        </p:txBody>
      </p:sp>
      <p:sp>
        <p:nvSpPr>
          <p:cNvPr id="39" name="Text Placeholder 5"/>
          <p:cNvSpPr>
            <a:spLocks noGrp="1"/>
          </p:cNvSpPr>
          <p:nvPr>
            <p:ph type="body" sz="quarter" idx="19" hasCustomPrompt="1"/>
          </p:nvPr>
        </p:nvSpPr>
        <p:spPr>
          <a:xfrm>
            <a:off x="1219200" y="3684662"/>
            <a:ext cx="3200400" cy="576391"/>
          </a:xfrm>
          <a:prstGeom prst="rect">
            <a:avLst/>
          </a:prstGeom>
        </p:spPr>
        <p:txBody>
          <a:bodyPr anchor="ct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endParaRPr lang="en-US"/>
          </a:p>
        </p:txBody>
      </p:sp>
      <p:sp>
        <p:nvSpPr>
          <p:cNvPr id="40" name="Text Placeholder 5"/>
          <p:cNvSpPr>
            <a:spLocks noGrp="1"/>
          </p:cNvSpPr>
          <p:nvPr>
            <p:ph type="body" sz="quarter" idx="20" hasCustomPrompt="1"/>
          </p:nvPr>
        </p:nvSpPr>
        <p:spPr>
          <a:xfrm>
            <a:off x="1219200" y="5112541"/>
            <a:ext cx="3200400" cy="576391"/>
          </a:xfrm>
          <a:prstGeom prst="rect">
            <a:avLst/>
          </a:prstGeom>
        </p:spPr>
        <p:txBody>
          <a:bodyPr anchor="ct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endParaRPr lang="en-US"/>
          </a:p>
        </p:txBody>
      </p:sp>
      <p:sp>
        <p:nvSpPr>
          <p:cNvPr id="41" name="Text Placeholder 5"/>
          <p:cNvSpPr>
            <a:spLocks noGrp="1"/>
          </p:cNvSpPr>
          <p:nvPr>
            <p:ph type="body" sz="quarter" idx="21" hasCustomPrompt="1"/>
          </p:nvPr>
        </p:nvSpPr>
        <p:spPr>
          <a:xfrm>
            <a:off x="4796526" y="2256783"/>
            <a:ext cx="6709673" cy="576391"/>
          </a:xfrm>
          <a:prstGeom prst="rect">
            <a:avLst/>
          </a:prstGeom>
        </p:spPr>
        <p:txBody>
          <a:bodyPr anchor="ctr"/>
          <a:lstStyle>
            <a:lvl1pPr>
              <a:defRPr sz="140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endParaRPr lang="en-US"/>
          </a:p>
        </p:txBody>
      </p:sp>
      <p:sp>
        <p:nvSpPr>
          <p:cNvPr id="42" name="Text Placeholder 5"/>
          <p:cNvSpPr>
            <a:spLocks noGrp="1"/>
          </p:cNvSpPr>
          <p:nvPr>
            <p:ph type="body" sz="quarter" idx="22" hasCustomPrompt="1"/>
          </p:nvPr>
        </p:nvSpPr>
        <p:spPr>
          <a:xfrm>
            <a:off x="4796526" y="3684662"/>
            <a:ext cx="6709673" cy="576391"/>
          </a:xfrm>
          <a:prstGeom prst="rect">
            <a:avLst/>
          </a:prstGeom>
        </p:spPr>
        <p:txBody>
          <a:bodyPr anchor="ctr"/>
          <a:lstStyle>
            <a:lvl1pPr>
              <a:defRPr sz="140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endParaRPr lang="en-US"/>
          </a:p>
        </p:txBody>
      </p:sp>
      <p:sp>
        <p:nvSpPr>
          <p:cNvPr id="43" name="Text Placeholder 5"/>
          <p:cNvSpPr>
            <a:spLocks noGrp="1"/>
          </p:cNvSpPr>
          <p:nvPr>
            <p:ph type="body" sz="quarter" idx="23" hasCustomPrompt="1"/>
          </p:nvPr>
        </p:nvSpPr>
        <p:spPr>
          <a:xfrm>
            <a:off x="4796526" y="5117829"/>
            <a:ext cx="6709673" cy="576391"/>
          </a:xfrm>
          <a:prstGeom prst="rect">
            <a:avLst/>
          </a:prstGeom>
        </p:spPr>
        <p:txBody>
          <a:bodyPr anchor="ctr"/>
          <a:lstStyle>
            <a:lvl1pPr>
              <a:defRPr sz="140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endParaRPr lang="en-US"/>
          </a:p>
        </p:txBody>
      </p:sp>
      <p:pic>
        <p:nvPicPr>
          <p:cNvPr id="4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894219" y="6463445"/>
            <a:ext cx="838200" cy="308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66590973"/>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p:cSld name="1_Content Placeholder for 3 Option 3">
    <p:spTree>
      <p:nvGrpSpPr>
        <p:cNvPr id="1" name=""/>
        <p:cNvGrpSpPr/>
        <p:nvPr/>
      </p:nvGrpSpPr>
      <p:grpSpPr>
        <a:xfrm>
          <a:off x="0" y="0"/>
          <a:ext cx="0" cy="0"/>
          <a:chOff x="0" y="0"/>
          <a:chExt cx="0" cy="0"/>
        </a:xfrm>
      </p:grpSpPr>
      <p:sp>
        <p:nvSpPr>
          <p:cNvPr id="4" name="Rectangle 3"/>
          <p:cNvSpPr/>
          <p:nvPr/>
        </p:nvSpPr>
        <p:spPr>
          <a:xfrm>
            <a:off x="457200" y="1945849"/>
            <a:ext cx="11275806" cy="5714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noFill/>
              </a:ln>
            </a:endParaRPr>
          </a:p>
        </p:txBody>
      </p:sp>
      <p:sp>
        <p:nvSpPr>
          <p:cNvPr id="14" name="Text Placeholder 22"/>
          <p:cNvSpPr>
            <a:spLocks noGrp="1"/>
          </p:cNvSpPr>
          <p:nvPr>
            <p:ph type="body" sz="quarter" idx="11" hasCustomPrompt="1"/>
          </p:nvPr>
        </p:nvSpPr>
        <p:spPr>
          <a:xfrm>
            <a:off x="460744" y="471715"/>
            <a:ext cx="7235456" cy="533400"/>
          </a:xfrm>
          <a:prstGeom prst="rect">
            <a:avLst/>
          </a:prstGeom>
        </p:spPr>
        <p:txBody>
          <a:bodyPr lIns="0" anchor="ctr"/>
          <a:lstStyle>
            <a:lvl1pPr>
              <a:defRPr sz="3000" baseline="0">
                <a:solidFill>
                  <a:srgbClr val="063161"/>
                </a:solidFill>
                <a:latin typeface="Georgia" panose="02040502050405020303" pitchFamily="18" charset="0"/>
              </a:defRPr>
            </a:lvl1pPr>
          </a:lstStyle>
          <a:p>
            <a:pPr lvl="0"/>
            <a:r>
              <a:rPr lang="en-IN"/>
              <a:t>Content slide title goes here</a:t>
            </a:r>
            <a:endParaRPr lang="en-US"/>
          </a:p>
        </p:txBody>
      </p:sp>
      <p:sp>
        <p:nvSpPr>
          <p:cNvPr id="15" name="Text Placeholder 22"/>
          <p:cNvSpPr>
            <a:spLocks noGrp="1"/>
          </p:cNvSpPr>
          <p:nvPr>
            <p:ph type="body" sz="quarter" idx="12" hasCustomPrompt="1"/>
          </p:nvPr>
        </p:nvSpPr>
        <p:spPr>
          <a:xfrm>
            <a:off x="460744" y="976087"/>
            <a:ext cx="9673856" cy="533400"/>
          </a:xfrm>
          <a:prstGeom prst="rect">
            <a:avLst/>
          </a:prstGeom>
        </p:spPr>
        <p:txBody>
          <a:bodyPr lIns="0" anchor="ctr"/>
          <a:lstStyle>
            <a:lvl1pPr>
              <a:defRPr sz="2200">
                <a:solidFill>
                  <a:srgbClr val="063161"/>
                </a:solidFill>
                <a:latin typeface="Georgia" panose="02040502050405020303" pitchFamily="18" charset="0"/>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endParaRPr lang="en-US"/>
          </a:p>
        </p:txBody>
      </p:sp>
      <p:sp>
        <p:nvSpPr>
          <p:cNvPr id="16" name="Slide Number Placeholder 5"/>
          <p:cNvSpPr txBox="1">
            <a:spLocks/>
          </p:cNvSpPr>
          <p:nvPr/>
        </p:nvSpPr>
        <p:spPr>
          <a:xfrm>
            <a:off x="464594" y="6546567"/>
            <a:ext cx="682256" cy="215444"/>
          </a:xfrm>
          <a:prstGeom prst="rect">
            <a:avLst/>
          </a:prstGeom>
        </p:spPr>
        <p:txBody>
          <a:bodyPr lIns="0" tIns="0" rIns="0" bIns="0" anchor="ctr">
            <a:noAutofit/>
          </a:bodyPr>
          <a:lstStyle>
            <a:defPPr>
              <a:defRPr lang="en-US"/>
            </a:defPPr>
            <a:lvl1pPr marL="0" algn="l" defTabSz="914400" rtl="0" eaLnBrk="1" latinLnBrk="0" hangingPunct="1">
              <a:defRPr sz="800" kern="1200">
                <a:solidFill>
                  <a:srgbClr val="053061"/>
                </a:solidFill>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285110E-A93C-E24B-BA01-8EFF0EF70079}" type="slidenum">
              <a:rPr lang="en-US" b="1" smtClean="0">
                <a:solidFill>
                  <a:schemeClr val="accent3"/>
                </a:solidFill>
                <a:latin typeface="+mn-lt"/>
              </a:rPr>
              <a:pPr/>
              <a:t>‹#›</a:t>
            </a:fld>
            <a:endParaRPr lang="en-US" b="1">
              <a:solidFill>
                <a:schemeClr val="accent3"/>
              </a:solidFill>
              <a:latin typeface="+mn-lt"/>
            </a:endParaRPr>
          </a:p>
        </p:txBody>
      </p:sp>
      <p:sp>
        <p:nvSpPr>
          <p:cNvPr id="17" name="TextBox 16"/>
          <p:cNvSpPr txBox="1"/>
          <p:nvPr/>
        </p:nvSpPr>
        <p:spPr>
          <a:xfrm>
            <a:off x="805722" y="6546567"/>
            <a:ext cx="2361408" cy="215444"/>
          </a:xfrm>
          <a:prstGeom prst="rect">
            <a:avLst/>
          </a:prstGeom>
          <a:noFill/>
        </p:spPr>
        <p:txBody>
          <a:bodyPr wrap="square" lIns="0" tIns="0" rIns="0" bIns="0" rtlCol="0" anchor="ctr">
            <a:noAutofit/>
          </a:bodyPr>
          <a:lstStyle/>
          <a:p>
            <a:r>
              <a:rPr lang="en-US" sz="800">
                <a:solidFill>
                  <a:schemeClr val="accent3"/>
                </a:solidFill>
                <a:latin typeface="+mn-lt"/>
                <a:ea typeface="Georgia" charset="0"/>
                <a:cs typeface="Georgia" charset="0"/>
              </a:rPr>
              <a:t>© 2019 Copyright Genpact. All Rights Reserved.</a:t>
            </a:r>
          </a:p>
        </p:txBody>
      </p:sp>
      <p:sp>
        <p:nvSpPr>
          <p:cNvPr id="28" name="Rectangle 27"/>
          <p:cNvSpPr/>
          <p:nvPr/>
        </p:nvSpPr>
        <p:spPr>
          <a:xfrm>
            <a:off x="457199" y="2559541"/>
            <a:ext cx="3522121" cy="3486150"/>
          </a:xfrm>
          <a:prstGeom prst="rect">
            <a:avLst/>
          </a:prstGeom>
          <a:solidFill>
            <a:srgbClr val="EBECEE"/>
          </a:solidFill>
          <a:ln>
            <a:noFill/>
          </a:ln>
        </p:spPr>
        <p:style>
          <a:lnRef idx="2">
            <a:schemeClr val="accent1">
              <a:shade val="50000"/>
            </a:schemeClr>
          </a:lnRef>
          <a:fillRef idx="1">
            <a:schemeClr val="accent1"/>
          </a:fillRef>
          <a:effectRef idx="0">
            <a:schemeClr val="accent1"/>
          </a:effectRef>
          <a:fontRef idx="minor">
            <a:schemeClr val="lt1"/>
          </a:fontRef>
        </p:style>
        <p:txBody>
          <a:bodyPr lIns="64008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Calibri" charset="0"/>
              <a:ea typeface="Calibri" charset="0"/>
              <a:cs typeface="Calibri" charset="0"/>
            </a:endParaRPr>
          </a:p>
        </p:txBody>
      </p:sp>
      <p:sp>
        <p:nvSpPr>
          <p:cNvPr id="29" name="Parallelogram 28"/>
          <p:cNvSpPr/>
          <p:nvPr/>
        </p:nvSpPr>
        <p:spPr>
          <a:xfrm>
            <a:off x="3174109" y="2559542"/>
            <a:ext cx="805212" cy="800456"/>
          </a:xfrm>
          <a:prstGeom prst="parallelogram">
            <a:avLst>
              <a:gd name="adj" fmla="val 49097"/>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30" name="Rectangle 29"/>
          <p:cNvSpPr/>
          <p:nvPr/>
        </p:nvSpPr>
        <p:spPr>
          <a:xfrm>
            <a:off x="464595" y="2559542"/>
            <a:ext cx="3095876" cy="80045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r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eorgia" charset="0"/>
              <a:ea typeface="Georgia" charset="0"/>
              <a:cs typeface="Georgia" charset="0"/>
            </a:endParaRPr>
          </a:p>
        </p:txBody>
      </p:sp>
      <p:sp>
        <p:nvSpPr>
          <p:cNvPr id="54" name="Text Placeholder 3"/>
          <p:cNvSpPr>
            <a:spLocks noGrp="1"/>
          </p:cNvSpPr>
          <p:nvPr>
            <p:ph type="body" sz="quarter" idx="13" hasCustomPrompt="1"/>
          </p:nvPr>
        </p:nvSpPr>
        <p:spPr>
          <a:xfrm>
            <a:off x="457200" y="1945849"/>
            <a:ext cx="11275806" cy="571440"/>
          </a:xfrm>
          <a:prstGeom prst="rect">
            <a:avLst/>
          </a:prstGeom>
        </p:spPr>
        <p:txBody>
          <a:bodyPr anchor="ctr"/>
          <a:lstStyle>
            <a:lvl1pPr algn="ctr">
              <a:defRPr sz="2000">
                <a:solidFill>
                  <a:schemeClr val="bg1"/>
                </a:solidFill>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r>
              <a:rPr lang="en-US"/>
              <a:t>, </a:t>
            </a:r>
            <a:r>
              <a:rPr lang="en-US" err="1"/>
              <a:t>sed</a:t>
            </a:r>
            <a:r>
              <a:rPr lang="en-US"/>
              <a:t> do </a:t>
            </a:r>
            <a:r>
              <a:rPr lang="en-US" err="1"/>
              <a:t>eiusmod</a:t>
            </a:r>
            <a:endParaRPr lang="en-IN"/>
          </a:p>
        </p:txBody>
      </p:sp>
      <p:sp>
        <p:nvSpPr>
          <p:cNvPr id="55" name="Text Placeholder 5"/>
          <p:cNvSpPr>
            <a:spLocks noGrp="1"/>
          </p:cNvSpPr>
          <p:nvPr>
            <p:ph type="body" sz="quarter" idx="18" hasCustomPrompt="1"/>
          </p:nvPr>
        </p:nvSpPr>
        <p:spPr>
          <a:xfrm>
            <a:off x="609600" y="2671575"/>
            <a:ext cx="3192469" cy="576391"/>
          </a:xfrm>
          <a:prstGeom prst="rect">
            <a:avLst/>
          </a:prstGeom>
        </p:spPr>
        <p:txBody>
          <a:bodyPr anchor="ctr"/>
          <a:lstStyle>
            <a:lvl1pPr>
              <a:defRPr sz="18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endParaRPr lang="en-US"/>
          </a:p>
        </p:txBody>
      </p:sp>
      <p:sp>
        <p:nvSpPr>
          <p:cNvPr id="56" name="Text Placeholder 5"/>
          <p:cNvSpPr>
            <a:spLocks noGrp="1"/>
          </p:cNvSpPr>
          <p:nvPr>
            <p:ph type="body" sz="quarter" idx="21" hasCustomPrompt="1"/>
          </p:nvPr>
        </p:nvSpPr>
        <p:spPr>
          <a:xfrm>
            <a:off x="609600" y="3473181"/>
            <a:ext cx="3192469" cy="2572510"/>
          </a:xfrm>
          <a:prstGeom prst="rect">
            <a:avLst/>
          </a:prstGeom>
        </p:spPr>
        <p:txBody>
          <a:bodyPr anchor="t"/>
          <a:lstStyle>
            <a:lvl1pPr>
              <a:defRPr sz="140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a:t>
            </a:r>
            <a:r>
              <a:rPr lang="en-US" err="1"/>
              <a:t>dolore</a:t>
            </a:r>
            <a:r>
              <a:rPr lang="en-US"/>
              <a:t>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endParaRPr lang="en-US"/>
          </a:p>
        </p:txBody>
      </p:sp>
      <p:sp>
        <p:nvSpPr>
          <p:cNvPr id="79" name="Rectangle 78"/>
          <p:cNvSpPr/>
          <p:nvPr/>
        </p:nvSpPr>
        <p:spPr>
          <a:xfrm>
            <a:off x="8210884" y="2559541"/>
            <a:ext cx="3522122" cy="3486150"/>
          </a:xfrm>
          <a:prstGeom prst="rect">
            <a:avLst/>
          </a:prstGeom>
          <a:solidFill>
            <a:srgbClr val="EBECEE"/>
          </a:solidFill>
          <a:ln>
            <a:noFill/>
          </a:ln>
        </p:spPr>
        <p:style>
          <a:lnRef idx="2">
            <a:schemeClr val="accent1">
              <a:shade val="50000"/>
            </a:schemeClr>
          </a:lnRef>
          <a:fillRef idx="1">
            <a:schemeClr val="accent1"/>
          </a:fillRef>
          <a:effectRef idx="0">
            <a:schemeClr val="accent1"/>
          </a:effectRef>
          <a:fontRef idx="minor">
            <a:schemeClr val="lt1"/>
          </a:fontRef>
        </p:style>
        <p:txBody>
          <a:bodyPr lIns="64008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Calibri" charset="0"/>
              <a:ea typeface="Calibri" charset="0"/>
              <a:cs typeface="Calibri" charset="0"/>
            </a:endParaRPr>
          </a:p>
        </p:txBody>
      </p:sp>
      <p:sp>
        <p:nvSpPr>
          <p:cNvPr id="80" name="Parallelogram 79"/>
          <p:cNvSpPr/>
          <p:nvPr/>
        </p:nvSpPr>
        <p:spPr>
          <a:xfrm>
            <a:off x="10927794" y="2559542"/>
            <a:ext cx="805212" cy="800456"/>
          </a:xfrm>
          <a:prstGeom prst="parallelogram">
            <a:avLst>
              <a:gd name="adj" fmla="val 4909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81" name="Rectangle 80"/>
          <p:cNvSpPr/>
          <p:nvPr/>
        </p:nvSpPr>
        <p:spPr>
          <a:xfrm>
            <a:off x="8218280" y="2559542"/>
            <a:ext cx="3095876" cy="80045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r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eorgia" charset="0"/>
              <a:ea typeface="Georgia" charset="0"/>
              <a:cs typeface="Georgia" charset="0"/>
            </a:endParaRPr>
          </a:p>
        </p:txBody>
      </p:sp>
      <p:sp>
        <p:nvSpPr>
          <p:cNvPr id="82" name="Text Placeholder 5"/>
          <p:cNvSpPr>
            <a:spLocks noGrp="1"/>
          </p:cNvSpPr>
          <p:nvPr>
            <p:ph type="body" sz="quarter" idx="22" hasCustomPrompt="1"/>
          </p:nvPr>
        </p:nvSpPr>
        <p:spPr>
          <a:xfrm>
            <a:off x="8363285" y="2671575"/>
            <a:ext cx="3192469" cy="576391"/>
          </a:xfrm>
          <a:prstGeom prst="rect">
            <a:avLst/>
          </a:prstGeom>
        </p:spPr>
        <p:txBody>
          <a:bodyPr anchor="ctr"/>
          <a:lstStyle>
            <a:lvl1pPr>
              <a:defRPr sz="18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endParaRPr lang="en-US"/>
          </a:p>
        </p:txBody>
      </p:sp>
      <p:sp>
        <p:nvSpPr>
          <p:cNvPr id="83" name="Text Placeholder 5"/>
          <p:cNvSpPr>
            <a:spLocks noGrp="1"/>
          </p:cNvSpPr>
          <p:nvPr>
            <p:ph type="body" sz="quarter" idx="23" hasCustomPrompt="1"/>
          </p:nvPr>
        </p:nvSpPr>
        <p:spPr>
          <a:xfrm>
            <a:off x="8363285" y="3473181"/>
            <a:ext cx="3192469" cy="2572510"/>
          </a:xfrm>
          <a:prstGeom prst="rect">
            <a:avLst/>
          </a:prstGeom>
        </p:spPr>
        <p:txBody>
          <a:bodyPr anchor="t"/>
          <a:lstStyle>
            <a:lvl1pPr>
              <a:defRPr sz="140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a:t>
            </a:r>
            <a:r>
              <a:rPr lang="en-US" err="1"/>
              <a:t>dolore</a:t>
            </a:r>
            <a:r>
              <a:rPr lang="en-US"/>
              <a:t>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endParaRPr lang="en-US"/>
          </a:p>
        </p:txBody>
      </p:sp>
      <p:sp>
        <p:nvSpPr>
          <p:cNvPr id="84" name="Rectangle 83"/>
          <p:cNvSpPr/>
          <p:nvPr/>
        </p:nvSpPr>
        <p:spPr>
          <a:xfrm>
            <a:off x="4334041" y="2559541"/>
            <a:ext cx="3522122" cy="3486150"/>
          </a:xfrm>
          <a:prstGeom prst="rect">
            <a:avLst/>
          </a:prstGeom>
          <a:solidFill>
            <a:srgbClr val="EBECEE"/>
          </a:solidFill>
          <a:ln>
            <a:noFill/>
          </a:ln>
        </p:spPr>
        <p:style>
          <a:lnRef idx="2">
            <a:schemeClr val="accent1">
              <a:shade val="50000"/>
            </a:schemeClr>
          </a:lnRef>
          <a:fillRef idx="1">
            <a:schemeClr val="accent1"/>
          </a:fillRef>
          <a:effectRef idx="0">
            <a:schemeClr val="accent1"/>
          </a:effectRef>
          <a:fontRef idx="minor">
            <a:schemeClr val="lt1"/>
          </a:fontRef>
        </p:style>
        <p:txBody>
          <a:bodyPr lIns="64008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Calibri" charset="0"/>
              <a:ea typeface="Calibri" charset="0"/>
              <a:cs typeface="Calibri" charset="0"/>
            </a:endParaRPr>
          </a:p>
        </p:txBody>
      </p:sp>
      <p:sp>
        <p:nvSpPr>
          <p:cNvPr id="85" name="Parallelogram 84"/>
          <p:cNvSpPr/>
          <p:nvPr/>
        </p:nvSpPr>
        <p:spPr>
          <a:xfrm>
            <a:off x="7050951" y="2559542"/>
            <a:ext cx="805212" cy="800456"/>
          </a:xfrm>
          <a:prstGeom prst="parallelogram">
            <a:avLst>
              <a:gd name="adj" fmla="val 49097"/>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86" name="Rectangle 85"/>
          <p:cNvSpPr/>
          <p:nvPr/>
        </p:nvSpPr>
        <p:spPr>
          <a:xfrm>
            <a:off x="4341437" y="2559542"/>
            <a:ext cx="3095876" cy="80045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r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eorgia" charset="0"/>
              <a:ea typeface="Georgia" charset="0"/>
              <a:cs typeface="Georgia" charset="0"/>
            </a:endParaRPr>
          </a:p>
        </p:txBody>
      </p:sp>
      <p:sp>
        <p:nvSpPr>
          <p:cNvPr id="87" name="Text Placeholder 5"/>
          <p:cNvSpPr>
            <a:spLocks noGrp="1"/>
          </p:cNvSpPr>
          <p:nvPr>
            <p:ph type="body" sz="quarter" idx="24" hasCustomPrompt="1"/>
          </p:nvPr>
        </p:nvSpPr>
        <p:spPr>
          <a:xfrm>
            <a:off x="4486442" y="2671575"/>
            <a:ext cx="3192469" cy="576391"/>
          </a:xfrm>
          <a:prstGeom prst="rect">
            <a:avLst/>
          </a:prstGeom>
        </p:spPr>
        <p:txBody>
          <a:bodyPr anchor="ctr"/>
          <a:lstStyle>
            <a:lvl1pPr>
              <a:defRPr sz="18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endParaRPr lang="en-US"/>
          </a:p>
        </p:txBody>
      </p:sp>
      <p:sp>
        <p:nvSpPr>
          <p:cNvPr id="88" name="Text Placeholder 5"/>
          <p:cNvSpPr>
            <a:spLocks noGrp="1"/>
          </p:cNvSpPr>
          <p:nvPr>
            <p:ph type="body" sz="quarter" idx="25" hasCustomPrompt="1"/>
          </p:nvPr>
        </p:nvSpPr>
        <p:spPr>
          <a:xfrm>
            <a:off x="4486442" y="3473181"/>
            <a:ext cx="3192469" cy="2572510"/>
          </a:xfrm>
          <a:prstGeom prst="rect">
            <a:avLst/>
          </a:prstGeom>
        </p:spPr>
        <p:txBody>
          <a:bodyPr anchor="t"/>
          <a:lstStyle>
            <a:lvl1pPr>
              <a:defRPr sz="140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a:t>
            </a:r>
            <a:r>
              <a:rPr lang="en-US" err="1"/>
              <a:t>dolore</a:t>
            </a:r>
            <a:r>
              <a:rPr lang="en-US"/>
              <a:t>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endParaRPr lang="en-US"/>
          </a:p>
        </p:txBody>
      </p:sp>
      <p:pic>
        <p:nvPicPr>
          <p:cNvPr id="2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894219" y="6463445"/>
            <a:ext cx="838200" cy="308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53509844"/>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p:cSld name="1_Content Placeholder for 4">
    <p:spTree>
      <p:nvGrpSpPr>
        <p:cNvPr id="1" name=""/>
        <p:cNvGrpSpPr/>
        <p:nvPr/>
      </p:nvGrpSpPr>
      <p:grpSpPr>
        <a:xfrm>
          <a:off x="0" y="0"/>
          <a:ext cx="0" cy="0"/>
          <a:chOff x="0" y="0"/>
          <a:chExt cx="0" cy="0"/>
        </a:xfrm>
      </p:grpSpPr>
      <p:sp>
        <p:nvSpPr>
          <p:cNvPr id="4" name="Rectangle 3"/>
          <p:cNvSpPr/>
          <p:nvPr/>
        </p:nvSpPr>
        <p:spPr>
          <a:xfrm>
            <a:off x="457200" y="1945849"/>
            <a:ext cx="11275806" cy="5714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ln>
                <a:noFill/>
              </a:ln>
            </a:endParaRPr>
          </a:p>
        </p:txBody>
      </p:sp>
      <p:sp>
        <p:nvSpPr>
          <p:cNvPr id="14" name="Text Placeholder 22"/>
          <p:cNvSpPr>
            <a:spLocks noGrp="1"/>
          </p:cNvSpPr>
          <p:nvPr>
            <p:ph type="body" sz="quarter" idx="11" hasCustomPrompt="1"/>
          </p:nvPr>
        </p:nvSpPr>
        <p:spPr>
          <a:xfrm>
            <a:off x="460744" y="471715"/>
            <a:ext cx="7235456" cy="533400"/>
          </a:xfrm>
          <a:prstGeom prst="rect">
            <a:avLst/>
          </a:prstGeom>
        </p:spPr>
        <p:txBody>
          <a:bodyPr lIns="0" anchor="ctr"/>
          <a:lstStyle>
            <a:lvl1pPr>
              <a:defRPr sz="3000" baseline="0">
                <a:solidFill>
                  <a:srgbClr val="063161"/>
                </a:solidFill>
                <a:latin typeface="Georgia" panose="02040502050405020303" pitchFamily="18" charset="0"/>
              </a:defRPr>
            </a:lvl1pPr>
          </a:lstStyle>
          <a:p>
            <a:pPr lvl="0"/>
            <a:r>
              <a:rPr lang="en-IN"/>
              <a:t>Content slide title goes here</a:t>
            </a:r>
            <a:endParaRPr lang="en-US"/>
          </a:p>
        </p:txBody>
      </p:sp>
      <p:sp>
        <p:nvSpPr>
          <p:cNvPr id="15" name="Text Placeholder 22"/>
          <p:cNvSpPr>
            <a:spLocks noGrp="1"/>
          </p:cNvSpPr>
          <p:nvPr>
            <p:ph type="body" sz="quarter" idx="12" hasCustomPrompt="1"/>
          </p:nvPr>
        </p:nvSpPr>
        <p:spPr>
          <a:xfrm>
            <a:off x="460744" y="976087"/>
            <a:ext cx="9673856" cy="533400"/>
          </a:xfrm>
          <a:prstGeom prst="rect">
            <a:avLst/>
          </a:prstGeom>
        </p:spPr>
        <p:txBody>
          <a:bodyPr lIns="0" anchor="ctr"/>
          <a:lstStyle>
            <a:lvl1pPr>
              <a:defRPr sz="2200">
                <a:solidFill>
                  <a:srgbClr val="063161"/>
                </a:solidFill>
                <a:latin typeface="Georgia" panose="02040502050405020303" pitchFamily="18" charset="0"/>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endParaRPr lang="en-US"/>
          </a:p>
        </p:txBody>
      </p:sp>
      <p:sp>
        <p:nvSpPr>
          <p:cNvPr id="16" name="Slide Number Placeholder 5"/>
          <p:cNvSpPr txBox="1">
            <a:spLocks/>
          </p:cNvSpPr>
          <p:nvPr/>
        </p:nvSpPr>
        <p:spPr>
          <a:xfrm>
            <a:off x="464594" y="6546567"/>
            <a:ext cx="682256" cy="215444"/>
          </a:xfrm>
          <a:prstGeom prst="rect">
            <a:avLst/>
          </a:prstGeom>
        </p:spPr>
        <p:txBody>
          <a:bodyPr lIns="0" tIns="0" rIns="0" bIns="0" anchor="ctr">
            <a:noAutofit/>
          </a:bodyPr>
          <a:lstStyle>
            <a:defPPr>
              <a:defRPr lang="en-US"/>
            </a:defPPr>
            <a:lvl1pPr marL="0" algn="l" defTabSz="914400" rtl="0" eaLnBrk="1" latinLnBrk="0" hangingPunct="1">
              <a:defRPr sz="800" kern="1200">
                <a:solidFill>
                  <a:srgbClr val="053061"/>
                </a:solidFill>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285110E-A93C-E24B-BA01-8EFF0EF70079}" type="slidenum">
              <a:rPr lang="en-US" b="1" smtClean="0">
                <a:solidFill>
                  <a:schemeClr val="tx1"/>
                </a:solidFill>
                <a:latin typeface="+mn-lt"/>
              </a:rPr>
              <a:pPr/>
              <a:t>‹#›</a:t>
            </a:fld>
            <a:endParaRPr lang="en-US" b="1">
              <a:solidFill>
                <a:schemeClr val="tx1"/>
              </a:solidFill>
              <a:latin typeface="+mn-lt"/>
            </a:endParaRPr>
          </a:p>
        </p:txBody>
      </p:sp>
      <p:sp>
        <p:nvSpPr>
          <p:cNvPr id="17" name="TextBox 16"/>
          <p:cNvSpPr txBox="1"/>
          <p:nvPr/>
        </p:nvSpPr>
        <p:spPr>
          <a:xfrm>
            <a:off x="805722" y="6546567"/>
            <a:ext cx="2361408" cy="215444"/>
          </a:xfrm>
          <a:prstGeom prst="rect">
            <a:avLst/>
          </a:prstGeom>
          <a:noFill/>
        </p:spPr>
        <p:txBody>
          <a:bodyPr wrap="square" lIns="0" tIns="0" rIns="0" bIns="0" rtlCol="0" anchor="ctr">
            <a:noAutofit/>
          </a:bodyPr>
          <a:lstStyle/>
          <a:p>
            <a:r>
              <a:rPr lang="en-US" sz="800">
                <a:solidFill>
                  <a:schemeClr val="tx1"/>
                </a:solidFill>
                <a:latin typeface="+mn-lt"/>
                <a:ea typeface="Georgia" charset="0"/>
                <a:cs typeface="Georgia" charset="0"/>
              </a:rPr>
              <a:t>© 2019 Copyright Genpact. All Rights Reserved.</a:t>
            </a:r>
          </a:p>
        </p:txBody>
      </p:sp>
      <p:sp>
        <p:nvSpPr>
          <p:cNvPr id="28" name="Rectangle 27"/>
          <p:cNvSpPr/>
          <p:nvPr/>
        </p:nvSpPr>
        <p:spPr>
          <a:xfrm>
            <a:off x="457199" y="2559541"/>
            <a:ext cx="2740483" cy="3695210"/>
          </a:xfrm>
          <a:prstGeom prst="rect">
            <a:avLst/>
          </a:prstGeom>
          <a:solidFill>
            <a:srgbClr val="EBECEE"/>
          </a:solidFill>
          <a:ln>
            <a:noFill/>
          </a:ln>
        </p:spPr>
        <p:style>
          <a:lnRef idx="2">
            <a:schemeClr val="accent1">
              <a:shade val="50000"/>
            </a:schemeClr>
          </a:lnRef>
          <a:fillRef idx="1">
            <a:schemeClr val="accent1"/>
          </a:fillRef>
          <a:effectRef idx="0">
            <a:schemeClr val="accent1"/>
          </a:effectRef>
          <a:fontRef idx="minor">
            <a:schemeClr val="lt1"/>
          </a:fontRef>
        </p:style>
        <p:txBody>
          <a:bodyPr lIns="64008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Calibri" charset="0"/>
              <a:ea typeface="Calibri" charset="0"/>
              <a:cs typeface="Calibri" charset="0"/>
            </a:endParaRPr>
          </a:p>
        </p:txBody>
      </p:sp>
      <p:sp>
        <p:nvSpPr>
          <p:cNvPr id="30" name="Rectangle 29"/>
          <p:cNvSpPr/>
          <p:nvPr/>
        </p:nvSpPr>
        <p:spPr>
          <a:xfrm>
            <a:off x="464596" y="2559542"/>
            <a:ext cx="2330480" cy="80045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r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eorgia" charset="0"/>
              <a:ea typeface="Georgia" charset="0"/>
              <a:cs typeface="Georgia" charset="0"/>
            </a:endParaRPr>
          </a:p>
        </p:txBody>
      </p:sp>
      <p:sp>
        <p:nvSpPr>
          <p:cNvPr id="54" name="Text Placeholder 3"/>
          <p:cNvSpPr>
            <a:spLocks noGrp="1"/>
          </p:cNvSpPr>
          <p:nvPr>
            <p:ph type="body" sz="quarter" idx="13" hasCustomPrompt="1"/>
          </p:nvPr>
        </p:nvSpPr>
        <p:spPr>
          <a:xfrm>
            <a:off x="457200" y="1945849"/>
            <a:ext cx="11275806" cy="571440"/>
          </a:xfrm>
          <a:prstGeom prst="rect">
            <a:avLst/>
          </a:prstGeom>
        </p:spPr>
        <p:txBody>
          <a:bodyPr anchor="ctr"/>
          <a:lstStyle>
            <a:lvl1pPr algn="ctr">
              <a:defRPr sz="2000">
                <a:solidFill>
                  <a:schemeClr val="bg1"/>
                </a:solidFill>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r>
              <a:rPr lang="en-US"/>
              <a:t>, </a:t>
            </a:r>
            <a:r>
              <a:rPr lang="en-US" err="1"/>
              <a:t>sed</a:t>
            </a:r>
            <a:r>
              <a:rPr lang="en-US"/>
              <a:t> do </a:t>
            </a:r>
            <a:r>
              <a:rPr lang="en-US" err="1"/>
              <a:t>eiusmod</a:t>
            </a:r>
            <a:endParaRPr lang="en-IN"/>
          </a:p>
        </p:txBody>
      </p:sp>
      <p:sp>
        <p:nvSpPr>
          <p:cNvPr id="56" name="Text Placeholder 5"/>
          <p:cNvSpPr>
            <a:spLocks noGrp="1"/>
          </p:cNvSpPr>
          <p:nvPr>
            <p:ph type="body" sz="quarter" idx="21" hasCustomPrompt="1"/>
          </p:nvPr>
        </p:nvSpPr>
        <p:spPr>
          <a:xfrm>
            <a:off x="609601" y="3473181"/>
            <a:ext cx="2377257" cy="2572510"/>
          </a:xfrm>
          <a:prstGeom prst="rect">
            <a:avLst/>
          </a:prstGeom>
        </p:spPr>
        <p:txBody>
          <a:bodyPr anchor="t"/>
          <a:lstStyle>
            <a:lvl1pPr>
              <a:defRPr sz="120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a:t>
            </a:r>
            <a:r>
              <a:rPr lang="en-US"/>
              <a:t>.</a:t>
            </a:r>
          </a:p>
        </p:txBody>
      </p:sp>
      <p:sp>
        <p:nvSpPr>
          <p:cNvPr id="24" name="Parallelogram 23"/>
          <p:cNvSpPr/>
          <p:nvPr/>
        </p:nvSpPr>
        <p:spPr>
          <a:xfrm>
            <a:off x="2392470" y="2559542"/>
            <a:ext cx="805212" cy="800456"/>
          </a:xfrm>
          <a:prstGeom prst="parallelogram">
            <a:avLst>
              <a:gd name="adj" fmla="val 49097"/>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55" name="Text Placeholder 5"/>
          <p:cNvSpPr>
            <a:spLocks noGrp="1"/>
          </p:cNvSpPr>
          <p:nvPr>
            <p:ph type="body" sz="quarter" idx="18" hasCustomPrompt="1"/>
          </p:nvPr>
        </p:nvSpPr>
        <p:spPr>
          <a:xfrm>
            <a:off x="609601" y="2671575"/>
            <a:ext cx="2377257" cy="576391"/>
          </a:xfrm>
          <a:prstGeom prst="rect">
            <a:avLst/>
          </a:prstGeom>
        </p:spPr>
        <p:txBody>
          <a:bodyPr anchor="ctr"/>
          <a:lstStyle>
            <a:lvl1pPr>
              <a:defRPr sz="18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Lorem ipsum dolor sit </a:t>
            </a:r>
            <a:r>
              <a:rPr lang="en-US" err="1"/>
              <a:t>amet</a:t>
            </a:r>
            <a:r>
              <a:rPr lang="en-US"/>
              <a:t>, </a:t>
            </a:r>
            <a:r>
              <a:rPr lang="en-US" err="1"/>
              <a:t>consectetur</a:t>
            </a:r>
            <a:endParaRPr lang="en-US"/>
          </a:p>
        </p:txBody>
      </p:sp>
      <p:sp>
        <p:nvSpPr>
          <p:cNvPr id="61" name="Rectangle 60"/>
          <p:cNvSpPr/>
          <p:nvPr/>
        </p:nvSpPr>
        <p:spPr>
          <a:xfrm>
            <a:off x="3302307" y="2559541"/>
            <a:ext cx="2740483" cy="3695210"/>
          </a:xfrm>
          <a:prstGeom prst="rect">
            <a:avLst/>
          </a:prstGeom>
          <a:solidFill>
            <a:srgbClr val="EBECEE"/>
          </a:solidFill>
          <a:ln>
            <a:noFill/>
          </a:ln>
        </p:spPr>
        <p:style>
          <a:lnRef idx="2">
            <a:schemeClr val="accent1">
              <a:shade val="50000"/>
            </a:schemeClr>
          </a:lnRef>
          <a:fillRef idx="1">
            <a:schemeClr val="accent1"/>
          </a:fillRef>
          <a:effectRef idx="0">
            <a:schemeClr val="accent1"/>
          </a:effectRef>
          <a:fontRef idx="minor">
            <a:schemeClr val="lt1"/>
          </a:fontRef>
        </p:style>
        <p:txBody>
          <a:bodyPr lIns="64008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Calibri" charset="0"/>
              <a:ea typeface="Calibri" charset="0"/>
              <a:cs typeface="Calibri" charset="0"/>
            </a:endParaRPr>
          </a:p>
        </p:txBody>
      </p:sp>
      <p:sp>
        <p:nvSpPr>
          <p:cNvPr id="62" name="Rectangle 61"/>
          <p:cNvSpPr/>
          <p:nvPr/>
        </p:nvSpPr>
        <p:spPr>
          <a:xfrm>
            <a:off x="6147415" y="2559541"/>
            <a:ext cx="2740483" cy="3695210"/>
          </a:xfrm>
          <a:prstGeom prst="rect">
            <a:avLst/>
          </a:prstGeom>
          <a:solidFill>
            <a:srgbClr val="EBECEE"/>
          </a:solidFill>
          <a:ln>
            <a:noFill/>
          </a:ln>
        </p:spPr>
        <p:style>
          <a:lnRef idx="2">
            <a:schemeClr val="accent1">
              <a:shade val="50000"/>
            </a:schemeClr>
          </a:lnRef>
          <a:fillRef idx="1">
            <a:schemeClr val="accent1"/>
          </a:fillRef>
          <a:effectRef idx="0">
            <a:schemeClr val="accent1"/>
          </a:effectRef>
          <a:fontRef idx="minor">
            <a:schemeClr val="lt1"/>
          </a:fontRef>
        </p:style>
        <p:txBody>
          <a:bodyPr lIns="64008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Calibri" charset="0"/>
              <a:ea typeface="Calibri" charset="0"/>
              <a:cs typeface="Calibri" charset="0"/>
            </a:endParaRPr>
          </a:p>
        </p:txBody>
      </p:sp>
      <p:sp>
        <p:nvSpPr>
          <p:cNvPr id="63" name="Rectangle 62"/>
          <p:cNvSpPr/>
          <p:nvPr/>
        </p:nvSpPr>
        <p:spPr>
          <a:xfrm>
            <a:off x="8992523" y="2559541"/>
            <a:ext cx="2740483" cy="3695210"/>
          </a:xfrm>
          <a:prstGeom prst="rect">
            <a:avLst/>
          </a:prstGeom>
          <a:solidFill>
            <a:srgbClr val="EBECEE"/>
          </a:solidFill>
          <a:ln>
            <a:noFill/>
          </a:ln>
        </p:spPr>
        <p:style>
          <a:lnRef idx="2">
            <a:schemeClr val="accent1">
              <a:shade val="50000"/>
            </a:schemeClr>
          </a:lnRef>
          <a:fillRef idx="1">
            <a:schemeClr val="accent1"/>
          </a:fillRef>
          <a:effectRef idx="0">
            <a:schemeClr val="accent1"/>
          </a:effectRef>
          <a:fontRef idx="minor">
            <a:schemeClr val="lt1"/>
          </a:fontRef>
        </p:style>
        <p:txBody>
          <a:bodyPr lIns="64008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Calibri" charset="0"/>
              <a:ea typeface="Calibri" charset="0"/>
              <a:cs typeface="Calibri" charset="0"/>
            </a:endParaRPr>
          </a:p>
        </p:txBody>
      </p:sp>
      <p:sp>
        <p:nvSpPr>
          <p:cNvPr id="64" name="Rectangle 63"/>
          <p:cNvSpPr/>
          <p:nvPr/>
        </p:nvSpPr>
        <p:spPr>
          <a:xfrm>
            <a:off x="3302307" y="2559542"/>
            <a:ext cx="2330480" cy="80045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r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eorgia" charset="0"/>
              <a:ea typeface="Georgia" charset="0"/>
              <a:cs typeface="Georgia" charset="0"/>
            </a:endParaRPr>
          </a:p>
        </p:txBody>
      </p:sp>
      <p:sp>
        <p:nvSpPr>
          <p:cNvPr id="65" name="Text Placeholder 5"/>
          <p:cNvSpPr>
            <a:spLocks noGrp="1"/>
          </p:cNvSpPr>
          <p:nvPr>
            <p:ph type="body" sz="quarter" idx="22" hasCustomPrompt="1"/>
          </p:nvPr>
        </p:nvSpPr>
        <p:spPr>
          <a:xfrm>
            <a:off x="3447312" y="3473181"/>
            <a:ext cx="2377257" cy="2572510"/>
          </a:xfrm>
          <a:prstGeom prst="rect">
            <a:avLst/>
          </a:prstGeom>
        </p:spPr>
        <p:txBody>
          <a:bodyPr anchor="t"/>
          <a:lstStyle>
            <a:lvl1pPr>
              <a:defRPr sz="120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a:t>
            </a:r>
            <a:r>
              <a:rPr lang="en-US"/>
              <a:t>.</a:t>
            </a:r>
          </a:p>
        </p:txBody>
      </p:sp>
      <p:sp>
        <p:nvSpPr>
          <p:cNvPr id="66" name="Parallelogram 65"/>
          <p:cNvSpPr/>
          <p:nvPr/>
        </p:nvSpPr>
        <p:spPr>
          <a:xfrm>
            <a:off x="5230181" y="2559542"/>
            <a:ext cx="805212" cy="800456"/>
          </a:xfrm>
          <a:prstGeom prst="parallelogram">
            <a:avLst>
              <a:gd name="adj" fmla="val 49097"/>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67" name="Text Placeholder 5"/>
          <p:cNvSpPr>
            <a:spLocks noGrp="1"/>
          </p:cNvSpPr>
          <p:nvPr>
            <p:ph type="body" sz="quarter" idx="23" hasCustomPrompt="1"/>
          </p:nvPr>
        </p:nvSpPr>
        <p:spPr>
          <a:xfrm>
            <a:off x="3447312" y="2671575"/>
            <a:ext cx="2377257" cy="576391"/>
          </a:xfrm>
          <a:prstGeom prst="rect">
            <a:avLst/>
          </a:prstGeom>
        </p:spPr>
        <p:txBody>
          <a:bodyPr anchor="ctr"/>
          <a:lstStyle>
            <a:lvl1pPr>
              <a:defRPr sz="18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Lorem ipsum dolor sit </a:t>
            </a:r>
            <a:r>
              <a:rPr lang="en-US" err="1"/>
              <a:t>amet</a:t>
            </a:r>
            <a:r>
              <a:rPr lang="en-US"/>
              <a:t>, </a:t>
            </a:r>
            <a:r>
              <a:rPr lang="en-US" err="1"/>
              <a:t>consectetur</a:t>
            </a:r>
            <a:endParaRPr lang="en-US"/>
          </a:p>
        </p:txBody>
      </p:sp>
      <p:sp>
        <p:nvSpPr>
          <p:cNvPr id="68" name="Rectangle 67"/>
          <p:cNvSpPr/>
          <p:nvPr/>
        </p:nvSpPr>
        <p:spPr>
          <a:xfrm>
            <a:off x="6140018" y="2559542"/>
            <a:ext cx="2330480" cy="80045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r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eorgia" charset="0"/>
              <a:ea typeface="Georgia" charset="0"/>
              <a:cs typeface="Georgia" charset="0"/>
            </a:endParaRPr>
          </a:p>
        </p:txBody>
      </p:sp>
      <p:sp>
        <p:nvSpPr>
          <p:cNvPr id="69" name="Text Placeholder 5"/>
          <p:cNvSpPr>
            <a:spLocks noGrp="1"/>
          </p:cNvSpPr>
          <p:nvPr>
            <p:ph type="body" sz="quarter" idx="24" hasCustomPrompt="1"/>
          </p:nvPr>
        </p:nvSpPr>
        <p:spPr>
          <a:xfrm>
            <a:off x="6285023" y="3473181"/>
            <a:ext cx="2377257" cy="2572510"/>
          </a:xfrm>
          <a:prstGeom prst="rect">
            <a:avLst/>
          </a:prstGeom>
        </p:spPr>
        <p:txBody>
          <a:bodyPr anchor="t"/>
          <a:lstStyle>
            <a:lvl1pPr>
              <a:defRPr sz="120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a:t>
            </a:r>
            <a:r>
              <a:rPr lang="en-US"/>
              <a:t>.</a:t>
            </a:r>
          </a:p>
        </p:txBody>
      </p:sp>
      <p:sp>
        <p:nvSpPr>
          <p:cNvPr id="70" name="Parallelogram 69"/>
          <p:cNvSpPr/>
          <p:nvPr/>
        </p:nvSpPr>
        <p:spPr>
          <a:xfrm>
            <a:off x="8067892" y="2559542"/>
            <a:ext cx="805212" cy="800456"/>
          </a:xfrm>
          <a:prstGeom prst="parallelogram">
            <a:avLst>
              <a:gd name="adj" fmla="val 4909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71" name="Text Placeholder 5"/>
          <p:cNvSpPr>
            <a:spLocks noGrp="1"/>
          </p:cNvSpPr>
          <p:nvPr>
            <p:ph type="body" sz="quarter" idx="25" hasCustomPrompt="1"/>
          </p:nvPr>
        </p:nvSpPr>
        <p:spPr>
          <a:xfrm>
            <a:off x="6285023" y="2671575"/>
            <a:ext cx="2377257" cy="576391"/>
          </a:xfrm>
          <a:prstGeom prst="rect">
            <a:avLst/>
          </a:prstGeom>
        </p:spPr>
        <p:txBody>
          <a:bodyPr anchor="ctr"/>
          <a:lstStyle>
            <a:lvl1pPr>
              <a:defRPr sz="18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Lorem ipsum dolor sit </a:t>
            </a:r>
            <a:r>
              <a:rPr lang="en-US" err="1"/>
              <a:t>amet</a:t>
            </a:r>
            <a:r>
              <a:rPr lang="en-US"/>
              <a:t>, </a:t>
            </a:r>
            <a:r>
              <a:rPr lang="en-US" err="1"/>
              <a:t>consectetur</a:t>
            </a:r>
            <a:endParaRPr lang="en-US"/>
          </a:p>
        </p:txBody>
      </p:sp>
      <p:sp>
        <p:nvSpPr>
          <p:cNvPr id="72" name="Rectangle 71"/>
          <p:cNvSpPr/>
          <p:nvPr/>
        </p:nvSpPr>
        <p:spPr>
          <a:xfrm>
            <a:off x="9002048" y="2559542"/>
            <a:ext cx="2330480" cy="80045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r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eorgia" charset="0"/>
              <a:ea typeface="Georgia" charset="0"/>
              <a:cs typeface="Georgia" charset="0"/>
            </a:endParaRPr>
          </a:p>
        </p:txBody>
      </p:sp>
      <p:sp>
        <p:nvSpPr>
          <p:cNvPr id="73" name="Text Placeholder 5"/>
          <p:cNvSpPr>
            <a:spLocks noGrp="1"/>
          </p:cNvSpPr>
          <p:nvPr>
            <p:ph type="body" sz="quarter" idx="26" hasCustomPrompt="1"/>
          </p:nvPr>
        </p:nvSpPr>
        <p:spPr>
          <a:xfrm>
            <a:off x="9147053" y="3473181"/>
            <a:ext cx="2377257" cy="2572510"/>
          </a:xfrm>
          <a:prstGeom prst="rect">
            <a:avLst/>
          </a:prstGeom>
        </p:spPr>
        <p:txBody>
          <a:bodyPr anchor="t"/>
          <a:lstStyle>
            <a:lvl1pPr>
              <a:defRPr sz="120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a:t>
            </a:r>
            <a:r>
              <a:rPr lang="en-US"/>
              <a:t>.</a:t>
            </a:r>
          </a:p>
        </p:txBody>
      </p:sp>
      <p:sp>
        <p:nvSpPr>
          <p:cNvPr id="74" name="Parallelogram 73"/>
          <p:cNvSpPr/>
          <p:nvPr/>
        </p:nvSpPr>
        <p:spPr>
          <a:xfrm>
            <a:off x="10929922" y="2559542"/>
            <a:ext cx="805212" cy="800456"/>
          </a:xfrm>
          <a:prstGeom prst="parallelogram">
            <a:avLst>
              <a:gd name="adj" fmla="val 49097"/>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75" name="Text Placeholder 5"/>
          <p:cNvSpPr>
            <a:spLocks noGrp="1"/>
          </p:cNvSpPr>
          <p:nvPr>
            <p:ph type="body" sz="quarter" idx="27" hasCustomPrompt="1"/>
          </p:nvPr>
        </p:nvSpPr>
        <p:spPr>
          <a:xfrm>
            <a:off x="9147053" y="2671575"/>
            <a:ext cx="2377257" cy="576391"/>
          </a:xfrm>
          <a:prstGeom prst="rect">
            <a:avLst/>
          </a:prstGeom>
        </p:spPr>
        <p:txBody>
          <a:bodyPr anchor="ctr"/>
          <a:lstStyle>
            <a:lvl1pPr>
              <a:defRPr sz="18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Lorem ipsum dolor sit </a:t>
            </a:r>
            <a:r>
              <a:rPr lang="en-US" err="1"/>
              <a:t>amet</a:t>
            </a:r>
            <a:r>
              <a:rPr lang="en-US"/>
              <a:t>, </a:t>
            </a:r>
            <a:r>
              <a:rPr lang="en-US" err="1"/>
              <a:t>consectetur</a:t>
            </a:r>
            <a:endParaRPr lang="en-US"/>
          </a:p>
        </p:txBody>
      </p:sp>
      <p:pic>
        <p:nvPicPr>
          <p:cNvPr id="29"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894219" y="6463445"/>
            <a:ext cx="838200" cy="308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040355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Cover Slide">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1838"/>
            <a:ext cx="12209991" cy="6869837"/>
          </a:xfrm>
          <a:prstGeom prst="rect">
            <a:avLst/>
          </a:prstGeom>
        </p:spPr>
      </p:pic>
      <p:sp>
        <p:nvSpPr>
          <p:cNvPr id="16" name="Text Placeholder 15"/>
          <p:cNvSpPr>
            <a:spLocks noGrp="1"/>
          </p:cNvSpPr>
          <p:nvPr>
            <p:ph type="body" sz="quarter" idx="13" hasCustomPrompt="1"/>
          </p:nvPr>
        </p:nvSpPr>
        <p:spPr>
          <a:xfrm>
            <a:off x="3182233" y="4175579"/>
            <a:ext cx="6459537" cy="1828800"/>
          </a:xfrm>
          <a:prstGeom prst="rect">
            <a:avLst/>
          </a:prstGeom>
        </p:spPr>
        <p:txBody>
          <a:bodyPr/>
          <a:lstStyle>
            <a:lvl1pPr>
              <a:lnSpc>
                <a:spcPts val="2200"/>
              </a:lnSpc>
              <a:defRPr sz="2000">
                <a:solidFill>
                  <a:schemeClr val="accent6"/>
                </a:solidFill>
                <a:latin typeface="+mj-lt"/>
              </a:defRPr>
            </a:lvl1pPr>
            <a:lvl2pPr algn="l">
              <a:defRPr/>
            </a:lvl2pPr>
          </a:lstStyle>
          <a:p>
            <a:pPr lvl="0"/>
            <a:r>
              <a:rPr lang="en-US"/>
              <a:t>Second level</a:t>
            </a:r>
          </a:p>
          <a:p>
            <a:pPr lvl="0"/>
            <a:r>
              <a:rPr lang="en-US"/>
              <a:t>Third level</a:t>
            </a:r>
          </a:p>
        </p:txBody>
      </p:sp>
      <p:sp>
        <p:nvSpPr>
          <p:cNvPr id="7" name="Text Placeholder 6"/>
          <p:cNvSpPr>
            <a:spLocks noGrp="1"/>
          </p:cNvSpPr>
          <p:nvPr>
            <p:ph type="body" sz="quarter" idx="10" hasCustomPrompt="1"/>
          </p:nvPr>
        </p:nvSpPr>
        <p:spPr>
          <a:xfrm>
            <a:off x="3182233" y="2008094"/>
            <a:ext cx="6858000" cy="381000"/>
          </a:xfrm>
          <a:prstGeom prst="rect">
            <a:avLst/>
          </a:prstGeom>
        </p:spPr>
        <p:txBody>
          <a:bodyPr/>
          <a:lstStyle>
            <a:lvl1pPr>
              <a:defRPr sz="2000" baseline="0">
                <a:solidFill>
                  <a:schemeClr val="accent6"/>
                </a:solidFill>
                <a:latin typeface="+mj-lt"/>
              </a:defRPr>
            </a:lvl1pPr>
          </a:lstStyle>
          <a:p>
            <a:pPr lvl="0"/>
            <a:r>
              <a:rPr lang="en-US"/>
              <a:t>Click to edit text</a:t>
            </a:r>
          </a:p>
        </p:txBody>
      </p:sp>
      <p:pic>
        <p:nvPicPr>
          <p:cNvPr id="8" name="Picture 7"/>
          <p:cNvPicPr>
            <a:picLocks noChangeAspect="1"/>
          </p:cNvPicPr>
          <p:nvPr userDrawn="1"/>
        </p:nvPicPr>
        <p:blipFill>
          <a:blip r:embed="rId3"/>
          <a:stretch>
            <a:fillRect/>
          </a:stretch>
        </p:blipFill>
        <p:spPr>
          <a:xfrm>
            <a:off x="9753600" y="475034"/>
            <a:ext cx="1979794" cy="728362"/>
          </a:xfrm>
          <a:prstGeom prst="rect">
            <a:avLst/>
          </a:prstGeom>
        </p:spPr>
      </p:pic>
      <p:sp>
        <p:nvSpPr>
          <p:cNvPr id="10" name="Title 4"/>
          <p:cNvSpPr txBox="1">
            <a:spLocks/>
          </p:cNvSpPr>
          <p:nvPr userDrawn="1"/>
        </p:nvSpPr>
        <p:spPr>
          <a:xfrm>
            <a:off x="457200" y="6408032"/>
            <a:ext cx="5129684" cy="256233"/>
          </a:xfrm>
          <a:prstGeom prst="rect">
            <a:avLst/>
          </a:prstGeom>
        </p:spPr>
        <p:txBody>
          <a:bodyPr lIns="0" tIns="0" rIns="0" bIns="0"/>
          <a:lstStyle>
            <a:lvl1pPr algn="l" defTabSz="914400" rtl="0" eaLnBrk="1" latinLnBrk="0" hangingPunct="1">
              <a:lnSpc>
                <a:spcPct val="90000"/>
              </a:lnSpc>
              <a:spcBef>
                <a:spcPct val="0"/>
              </a:spcBef>
              <a:buNone/>
              <a:defRPr sz="3000" kern="1200">
                <a:solidFill>
                  <a:srgbClr val="053061"/>
                </a:solidFill>
                <a:latin typeface="Georgia" charset="0"/>
                <a:ea typeface="Georgia" charset="0"/>
                <a:cs typeface="Georgia" charset="0"/>
              </a:defRPr>
            </a:lvl1pPr>
          </a:lstStyle>
          <a:p>
            <a:r>
              <a:rPr lang="en-US" sz="800">
                <a:solidFill>
                  <a:srgbClr val="44546A"/>
                </a:solidFill>
                <a:latin typeface="+mn-lt"/>
                <a:ea typeface="Calibri" charset="0"/>
                <a:cs typeface="Calibri" charset="0"/>
              </a:rPr>
              <a:t>® 2018 Copyright Genpact. All Rights Reserved.</a:t>
            </a:r>
          </a:p>
        </p:txBody>
      </p:sp>
      <p:sp>
        <p:nvSpPr>
          <p:cNvPr id="5" name="Text Placeholder 4"/>
          <p:cNvSpPr>
            <a:spLocks noGrp="1"/>
          </p:cNvSpPr>
          <p:nvPr>
            <p:ph type="body" sz="quarter" idx="14" hasCustomPrompt="1"/>
          </p:nvPr>
        </p:nvSpPr>
        <p:spPr>
          <a:xfrm>
            <a:off x="3182233" y="2597150"/>
            <a:ext cx="6876167" cy="1447800"/>
          </a:xfrm>
          <a:prstGeom prst="rect">
            <a:avLst/>
          </a:prstGeom>
        </p:spPr>
        <p:txBody>
          <a:bodyPr/>
          <a:lstStyle>
            <a:lvl1pPr>
              <a:lnSpc>
                <a:spcPts val="5100"/>
              </a:lnSpc>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1pPr>
            <a:lvl2pP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2pPr>
            <a:lvl3pP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3pPr>
            <a:lvl4pPr>
              <a:defRPr kumimoji="0" lang="en-US" sz="4800" b="0" i="0" u="none" strike="noStrike" kern="1200" cap="none" spc="0" normalizeH="0" baseline="0" dirty="0" smtClean="0">
                <a:ln>
                  <a:noFill/>
                </a:ln>
                <a:solidFill>
                  <a:schemeClr val="accent6"/>
                </a:solidFill>
                <a:effectLst/>
                <a:uLnTx/>
                <a:uFillTx/>
                <a:latin typeface="Georgia" charset="0"/>
                <a:ea typeface="+mn-ea"/>
                <a:cs typeface="+mn-cs"/>
              </a:defRPr>
            </a:lvl4pPr>
            <a:lvl5pPr>
              <a:defRPr kumimoji="0" lang="en-US" sz="4800" b="0" i="0" u="none" strike="noStrike" kern="1200" cap="none" spc="0" normalizeH="0" baseline="0" dirty="0">
                <a:ln>
                  <a:noFill/>
                </a:ln>
                <a:solidFill>
                  <a:schemeClr val="accent6"/>
                </a:solidFill>
                <a:effectLst/>
                <a:uLnTx/>
                <a:uFillTx/>
                <a:latin typeface="Georgia" charset="0"/>
                <a:ea typeface="+mn-ea"/>
                <a:cs typeface="+mn-cs"/>
              </a:defRPr>
            </a:lvl5pPr>
          </a:lstStyle>
          <a:p>
            <a:pPr lvl="0"/>
            <a:r>
              <a:rPr lang="en-US"/>
              <a:t>Click to edit title text</a:t>
            </a:r>
          </a:p>
        </p:txBody>
      </p:sp>
    </p:spTree>
    <p:extLst>
      <p:ext uri="{BB962C8B-B14F-4D97-AF65-F5344CB8AC3E}">
        <p14:creationId xmlns:p14="http://schemas.microsoft.com/office/powerpoint/2010/main" val="3690771387"/>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p:cSld name="1_Content Placeholder for 5">
    <p:spTree>
      <p:nvGrpSpPr>
        <p:cNvPr id="1" name=""/>
        <p:cNvGrpSpPr/>
        <p:nvPr/>
      </p:nvGrpSpPr>
      <p:grpSpPr>
        <a:xfrm>
          <a:off x="0" y="0"/>
          <a:ext cx="0" cy="0"/>
          <a:chOff x="0" y="0"/>
          <a:chExt cx="0" cy="0"/>
        </a:xfrm>
      </p:grpSpPr>
      <p:sp>
        <p:nvSpPr>
          <p:cNvPr id="14" name="Text Placeholder 22"/>
          <p:cNvSpPr>
            <a:spLocks noGrp="1"/>
          </p:cNvSpPr>
          <p:nvPr>
            <p:ph type="body" sz="quarter" idx="11" hasCustomPrompt="1"/>
          </p:nvPr>
        </p:nvSpPr>
        <p:spPr>
          <a:xfrm>
            <a:off x="460744" y="471715"/>
            <a:ext cx="7235456" cy="533400"/>
          </a:xfrm>
          <a:prstGeom prst="rect">
            <a:avLst/>
          </a:prstGeom>
        </p:spPr>
        <p:txBody>
          <a:bodyPr lIns="0" anchor="ctr"/>
          <a:lstStyle>
            <a:lvl1pPr>
              <a:defRPr sz="3000" baseline="0">
                <a:solidFill>
                  <a:srgbClr val="063161"/>
                </a:solidFill>
                <a:latin typeface="Georgia" panose="02040502050405020303" pitchFamily="18" charset="0"/>
              </a:defRPr>
            </a:lvl1pPr>
          </a:lstStyle>
          <a:p>
            <a:pPr lvl="0"/>
            <a:r>
              <a:rPr lang="en-IN"/>
              <a:t>Content slide title goes here</a:t>
            </a:r>
            <a:endParaRPr lang="en-US"/>
          </a:p>
        </p:txBody>
      </p:sp>
      <p:sp>
        <p:nvSpPr>
          <p:cNvPr id="15" name="Text Placeholder 22"/>
          <p:cNvSpPr>
            <a:spLocks noGrp="1"/>
          </p:cNvSpPr>
          <p:nvPr>
            <p:ph type="body" sz="quarter" idx="12" hasCustomPrompt="1"/>
          </p:nvPr>
        </p:nvSpPr>
        <p:spPr>
          <a:xfrm>
            <a:off x="460744" y="976087"/>
            <a:ext cx="9673856" cy="533400"/>
          </a:xfrm>
          <a:prstGeom prst="rect">
            <a:avLst/>
          </a:prstGeom>
        </p:spPr>
        <p:txBody>
          <a:bodyPr lIns="0" anchor="ctr"/>
          <a:lstStyle>
            <a:lvl1pPr>
              <a:defRPr sz="2200">
                <a:solidFill>
                  <a:srgbClr val="063161"/>
                </a:solidFill>
                <a:latin typeface="Georgia" panose="02040502050405020303" pitchFamily="18" charset="0"/>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endParaRPr lang="en-US"/>
          </a:p>
        </p:txBody>
      </p:sp>
      <p:sp>
        <p:nvSpPr>
          <p:cNvPr id="16" name="Slide Number Placeholder 5"/>
          <p:cNvSpPr txBox="1">
            <a:spLocks/>
          </p:cNvSpPr>
          <p:nvPr/>
        </p:nvSpPr>
        <p:spPr>
          <a:xfrm>
            <a:off x="464594" y="6546567"/>
            <a:ext cx="682256" cy="215444"/>
          </a:xfrm>
          <a:prstGeom prst="rect">
            <a:avLst/>
          </a:prstGeom>
        </p:spPr>
        <p:txBody>
          <a:bodyPr lIns="0" tIns="0" rIns="0" bIns="0" anchor="ctr">
            <a:noAutofit/>
          </a:bodyPr>
          <a:lstStyle>
            <a:defPPr>
              <a:defRPr lang="en-US"/>
            </a:defPPr>
            <a:lvl1pPr marL="0" algn="l" defTabSz="914400" rtl="0" eaLnBrk="1" latinLnBrk="0" hangingPunct="1">
              <a:defRPr sz="800" kern="1200">
                <a:solidFill>
                  <a:srgbClr val="053061"/>
                </a:solidFill>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285110E-A93C-E24B-BA01-8EFF0EF70079}" type="slidenum">
              <a:rPr lang="en-US" b="1" smtClean="0">
                <a:solidFill>
                  <a:schemeClr val="tx1"/>
                </a:solidFill>
                <a:latin typeface="+mn-lt"/>
              </a:rPr>
              <a:pPr/>
              <a:t>‹#›</a:t>
            </a:fld>
            <a:endParaRPr lang="en-US" b="1">
              <a:solidFill>
                <a:schemeClr val="tx1"/>
              </a:solidFill>
              <a:latin typeface="+mn-lt"/>
            </a:endParaRPr>
          </a:p>
        </p:txBody>
      </p:sp>
      <p:sp>
        <p:nvSpPr>
          <p:cNvPr id="17" name="TextBox 16"/>
          <p:cNvSpPr txBox="1"/>
          <p:nvPr/>
        </p:nvSpPr>
        <p:spPr>
          <a:xfrm>
            <a:off x="805722" y="6546567"/>
            <a:ext cx="2361408" cy="215444"/>
          </a:xfrm>
          <a:prstGeom prst="rect">
            <a:avLst/>
          </a:prstGeom>
          <a:noFill/>
        </p:spPr>
        <p:txBody>
          <a:bodyPr wrap="square" lIns="0" tIns="0" rIns="0" bIns="0" rtlCol="0" anchor="ctr">
            <a:noAutofit/>
          </a:bodyPr>
          <a:lstStyle/>
          <a:p>
            <a:r>
              <a:rPr lang="en-US" sz="800">
                <a:solidFill>
                  <a:schemeClr val="tx1"/>
                </a:solidFill>
                <a:latin typeface="+mn-lt"/>
                <a:ea typeface="Georgia" charset="0"/>
                <a:cs typeface="Georgia" charset="0"/>
              </a:rPr>
              <a:t>© 2019 Copyright Genpact. All Rights Reserved.</a:t>
            </a:r>
          </a:p>
        </p:txBody>
      </p:sp>
      <p:grpSp>
        <p:nvGrpSpPr>
          <p:cNvPr id="2" name="Group 1"/>
          <p:cNvGrpSpPr/>
          <p:nvPr/>
        </p:nvGrpSpPr>
        <p:grpSpPr>
          <a:xfrm>
            <a:off x="457201" y="3656214"/>
            <a:ext cx="11275805" cy="800456"/>
            <a:chOff x="457201" y="2058786"/>
            <a:chExt cx="11275805" cy="1233639"/>
          </a:xfrm>
        </p:grpSpPr>
        <p:sp>
          <p:nvSpPr>
            <p:cNvPr id="24" name="Rectangle 23"/>
            <p:cNvSpPr/>
            <p:nvPr userDrawn="1"/>
          </p:nvSpPr>
          <p:spPr>
            <a:xfrm>
              <a:off x="4097868" y="2058786"/>
              <a:ext cx="7635138" cy="1233639"/>
            </a:xfrm>
            <a:prstGeom prst="rect">
              <a:avLst/>
            </a:prstGeom>
            <a:solidFill>
              <a:srgbClr val="EBECEE"/>
            </a:solidFill>
            <a:ln>
              <a:noFill/>
            </a:ln>
          </p:spPr>
          <p:style>
            <a:lnRef idx="2">
              <a:schemeClr val="accent1">
                <a:shade val="50000"/>
              </a:schemeClr>
            </a:lnRef>
            <a:fillRef idx="1">
              <a:schemeClr val="accent1"/>
            </a:fillRef>
            <a:effectRef idx="0">
              <a:schemeClr val="accent1"/>
            </a:effectRef>
            <a:fontRef idx="minor">
              <a:schemeClr val="lt1"/>
            </a:fontRef>
          </p:style>
          <p:txBody>
            <a:bodyPr lIns="64008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Calibri" charset="0"/>
                <a:ea typeface="Calibri" charset="0"/>
                <a:cs typeface="Calibri" charset="0"/>
              </a:endParaRPr>
            </a:p>
          </p:txBody>
        </p:sp>
        <p:sp>
          <p:nvSpPr>
            <p:cNvPr id="25" name="Parallelogram 24"/>
            <p:cNvSpPr/>
            <p:nvPr userDrawn="1"/>
          </p:nvSpPr>
          <p:spPr>
            <a:xfrm>
              <a:off x="3617383" y="2058786"/>
              <a:ext cx="960968" cy="1233639"/>
            </a:xfrm>
            <a:prstGeom prst="parallelogram">
              <a:avLst>
                <a:gd name="adj" fmla="val 4909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26" name="Rectangle 25"/>
            <p:cNvSpPr/>
            <p:nvPr userDrawn="1"/>
          </p:nvSpPr>
          <p:spPr>
            <a:xfrm>
              <a:off x="1066800" y="2058786"/>
              <a:ext cx="3031067" cy="12336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r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eorgia" charset="0"/>
                <a:ea typeface="Georgia" charset="0"/>
                <a:cs typeface="Georgia" charset="0"/>
              </a:endParaRPr>
            </a:p>
          </p:txBody>
        </p:sp>
        <p:sp>
          <p:nvSpPr>
            <p:cNvPr id="27" name="Rectangle 26"/>
            <p:cNvSpPr/>
            <p:nvPr userDrawn="1"/>
          </p:nvSpPr>
          <p:spPr>
            <a:xfrm>
              <a:off x="457201" y="2058786"/>
              <a:ext cx="609599" cy="12336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5000" b="0" i="0" u="none" strike="noStrike" kern="1200" cap="none" spc="0" normalizeH="0" baseline="0" noProof="0">
                <a:ln>
                  <a:noFill/>
                </a:ln>
                <a:solidFill>
                  <a:srgbClr val="FFFFFF"/>
                </a:solidFill>
                <a:effectLst/>
                <a:uLnTx/>
                <a:uFillTx/>
                <a:latin typeface="Calibri" charset="0"/>
                <a:ea typeface="Calibri" charset="0"/>
                <a:cs typeface="Calibri" charset="0"/>
              </a:endParaRPr>
            </a:p>
          </p:txBody>
        </p:sp>
      </p:grpSp>
      <p:grpSp>
        <p:nvGrpSpPr>
          <p:cNvPr id="3" name="Group 2"/>
          <p:cNvGrpSpPr/>
          <p:nvPr/>
        </p:nvGrpSpPr>
        <p:grpSpPr>
          <a:xfrm>
            <a:off x="457201" y="1943006"/>
            <a:ext cx="11275805" cy="800456"/>
            <a:chOff x="457201" y="3486665"/>
            <a:chExt cx="11275805" cy="1233639"/>
          </a:xfrm>
        </p:grpSpPr>
        <p:sp>
          <p:nvSpPr>
            <p:cNvPr id="28" name="Rectangle 27"/>
            <p:cNvSpPr/>
            <p:nvPr userDrawn="1"/>
          </p:nvSpPr>
          <p:spPr>
            <a:xfrm>
              <a:off x="4097868" y="3486665"/>
              <a:ext cx="7635138" cy="1233639"/>
            </a:xfrm>
            <a:prstGeom prst="rect">
              <a:avLst/>
            </a:prstGeom>
            <a:solidFill>
              <a:srgbClr val="EBECEE"/>
            </a:solidFill>
            <a:ln>
              <a:noFill/>
            </a:ln>
          </p:spPr>
          <p:style>
            <a:lnRef idx="2">
              <a:schemeClr val="accent1">
                <a:shade val="50000"/>
              </a:schemeClr>
            </a:lnRef>
            <a:fillRef idx="1">
              <a:schemeClr val="accent1"/>
            </a:fillRef>
            <a:effectRef idx="0">
              <a:schemeClr val="accent1"/>
            </a:effectRef>
            <a:fontRef idx="minor">
              <a:schemeClr val="lt1"/>
            </a:fontRef>
          </p:style>
          <p:txBody>
            <a:bodyPr lIns="64008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Calibri" charset="0"/>
                <a:ea typeface="Calibri" charset="0"/>
                <a:cs typeface="Calibri" charset="0"/>
              </a:endParaRPr>
            </a:p>
          </p:txBody>
        </p:sp>
        <p:sp>
          <p:nvSpPr>
            <p:cNvPr id="29" name="Parallelogram 28"/>
            <p:cNvSpPr/>
            <p:nvPr userDrawn="1"/>
          </p:nvSpPr>
          <p:spPr>
            <a:xfrm>
              <a:off x="3617383" y="3486665"/>
              <a:ext cx="960968" cy="1233639"/>
            </a:xfrm>
            <a:prstGeom prst="parallelogram">
              <a:avLst>
                <a:gd name="adj" fmla="val 49097"/>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30" name="Rectangle 29"/>
            <p:cNvSpPr/>
            <p:nvPr userDrawn="1"/>
          </p:nvSpPr>
          <p:spPr>
            <a:xfrm>
              <a:off x="1066800" y="3486665"/>
              <a:ext cx="3031067" cy="123363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r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eorgia" charset="0"/>
                <a:ea typeface="Georgia" charset="0"/>
                <a:cs typeface="Georgia" charset="0"/>
              </a:endParaRPr>
            </a:p>
          </p:txBody>
        </p:sp>
        <p:sp>
          <p:nvSpPr>
            <p:cNvPr id="31" name="Rectangle 30"/>
            <p:cNvSpPr/>
            <p:nvPr userDrawn="1"/>
          </p:nvSpPr>
          <p:spPr>
            <a:xfrm>
              <a:off x="457201" y="3486665"/>
              <a:ext cx="609599" cy="123363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5000" b="0" i="0" u="none" strike="noStrike" kern="1200" cap="none" spc="0" normalizeH="0" baseline="0" noProof="0">
                <a:ln>
                  <a:noFill/>
                </a:ln>
                <a:solidFill>
                  <a:srgbClr val="FFFFFF"/>
                </a:solidFill>
                <a:effectLst/>
                <a:uLnTx/>
                <a:uFillTx/>
                <a:latin typeface="Calibri" charset="0"/>
                <a:ea typeface="Calibri" charset="0"/>
                <a:cs typeface="Calibri" charset="0"/>
              </a:endParaRPr>
            </a:p>
          </p:txBody>
        </p:sp>
      </p:grpSp>
      <p:grpSp>
        <p:nvGrpSpPr>
          <p:cNvPr id="5" name="Group 4"/>
          <p:cNvGrpSpPr/>
          <p:nvPr/>
        </p:nvGrpSpPr>
        <p:grpSpPr>
          <a:xfrm>
            <a:off x="457201" y="2799610"/>
            <a:ext cx="11275805" cy="800456"/>
            <a:chOff x="457201" y="4914544"/>
            <a:chExt cx="11275805" cy="1233639"/>
          </a:xfrm>
        </p:grpSpPr>
        <p:sp>
          <p:nvSpPr>
            <p:cNvPr id="32" name="Rectangle 31"/>
            <p:cNvSpPr/>
            <p:nvPr userDrawn="1"/>
          </p:nvSpPr>
          <p:spPr>
            <a:xfrm>
              <a:off x="4097868" y="4914544"/>
              <a:ext cx="7635138" cy="1233639"/>
            </a:xfrm>
            <a:prstGeom prst="rect">
              <a:avLst/>
            </a:prstGeom>
            <a:solidFill>
              <a:srgbClr val="EBECEE"/>
            </a:solidFill>
            <a:ln>
              <a:noFill/>
            </a:ln>
          </p:spPr>
          <p:style>
            <a:lnRef idx="2">
              <a:schemeClr val="accent1">
                <a:shade val="50000"/>
              </a:schemeClr>
            </a:lnRef>
            <a:fillRef idx="1">
              <a:schemeClr val="accent1"/>
            </a:fillRef>
            <a:effectRef idx="0">
              <a:schemeClr val="accent1"/>
            </a:effectRef>
            <a:fontRef idx="minor">
              <a:schemeClr val="lt1"/>
            </a:fontRef>
          </p:style>
          <p:txBody>
            <a:bodyPr lIns="64008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Calibri" charset="0"/>
                <a:ea typeface="Calibri" charset="0"/>
                <a:cs typeface="Calibri" charset="0"/>
              </a:endParaRPr>
            </a:p>
          </p:txBody>
        </p:sp>
        <p:sp>
          <p:nvSpPr>
            <p:cNvPr id="33" name="Parallelogram 32"/>
            <p:cNvSpPr/>
            <p:nvPr userDrawn="1"/>
          </p:nvSpPr>
          <p:spPr>
            <a:xfrm>
              <a:off x="3617383" y="4914544"/>
              <a:ext cx="960968" cy="1233639"/>
            </a:xfrm>
            <a:prstGeom prst="parallelogram">
              <a:avLst>
                <a:gd name="adj" fmla="val 49097"/>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34" name="Rectangle 33"/>
            <p:cNvSpPr/>
            <p:nvPr userDrawn="1"/>
          </p:nvSpPr>
          <p:spPr>
            <a:xfrm>
              <a:off x="1066800" y="4914544"/>
              <a:ext cx="3031067" cy="1233639"/>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r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eorgia" charset="0"/>
                <a:ea typeface="Georgia" charset="0"/>
                <a:cs typeface="Georgia" charset="0"/>
              </a:endParaRPr>
            </a:p>
          </p:txBody>
        </p:sp>
        <p:sp>
          <p:nvSpPr>
            <p:cNvPr id="35" name="Rectangle 34"/>
            <p:cNvSpPr/>
            <p:nvPr userDrawn="1"/>
          </p:nvSpPr>
          <p:spPr>
            <a:xfrm>
              <a:off x="457201" y="4914544"/>
              <a:ext cx="609599" cy="1233639"/>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5000" b="0" i="0" u="none" strike="noStrike" kern="1200" cap="none" spc="0" normalizeH="0" baseline="0" noProof="0">
                <a:ln>
                  <a:noFill/>
                </a:ln>
                <a:solidFill>
                  <a:srgbClr val="FFFFFF"/>
                </a:solidFill>
                <a:effectLst/>
                <a:uLnTx/>
                <a:uFillTx/>
                <a:latin typeface="Calibri" charset="0"/>
                <a:ea typeface="Calibri" charset="0"/>
                <a:cs typeface="Calibri" charset="0"/>
              </a:endParaRPr>
            </a:p>
          </p:txBody>
        </p:sp>
      </p:grpSp>
      <p:grpSp>
        <p:nvGrpSpPr>
          <p:cNvPr id="44" name="Group 43"/>
          <p:cNvGrpSpPr/>
          <p:nvPr/>
        </p:nvGrpSpPr>
        <p:grpSpPr>
          <a:xfrm>
            <a:off x="457201" y="4512818"/>
            <a:ext cx="11275805" cy="800456"/>
            <a:chOff x="457201" y="3486665"/>
            <a:chExt cx="11275805" cy="1233639"/>
          </a:xfrm>
        </p:grpSpPr>
        <p:sp>
          <p:nvSpPr>
            <p:cNvPr id="45" name="Rectangle 44"/>
            <p:cNvSpPr/>
            <p:nvPr userDrawn="1"/>
          </p:nvSpPr>
          <p:spPr>
            <a:xfrm>
              <a:off x="4097868" y="3486665"/>
              <a:ext cx="7635138" cy="1233639"/>
            </a:xfrm>
            <a:prstGeom prst="rect">
              <a:avLst/>
            </a:prstGeom>
            <a:solidFill>
              <a:srgbClr val="EBECEE"/>
            </a:solidFill>
            <a:ln>
              <a:noFill/>
            </a:ln>
          </p:spPr>
          <p:style>
            <a:lnRef idx="2">
              <a:schemeClr val="accent1">
                <a:shade val="50000"/>
              </a:schemeClr>
            </a:lnRef>
            <a:fillRef idx="1">
              <a:schemeClr val="accent1"/>
            </a:fillRef>
            <a:effectRef idx="0">
              <a:schemeClr val="accent1"/>
            </a:effectRef>
            <a:fontRef idx="minor">
              <a:schemeClr val="lt1"/>
            </a:fontRef>
          </p:style>
          <p:txBody>
            <a:bodyPr lIns="64008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Calibri" charset="0"/>
                <a:ea typeface="Calibri" charset="0"/>
                <a:cs typeface="Calibri" charset="0"/>
              </a:endParaRPr>
            </a:p>
          </p:txBody>
        </p:sp>
        <p:sp>
          <p:nvSpPr>
            <p:cNvPr id="46" name="Parallelogram 45"/>
            <p:cNvSpPr/>
            <p:nvPr userDrawn="1"/>
          </p:nvSpPr>
          <p:spPr>
            <a:xfrm>
              <a:off x="3617383" y="3486665"/>
              <a:ext cx="960968" cy="1233639"/>
            </a:xfrm>
            <a:prstGeom prst="parallelogram">
              <a:avLst>
                <a:gd name="adj" fmla="val 49097"/>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47" name="Rectangle 46"/>
            <p:cNvSpPr/>
            <p:nvPr userDrawn="1"/>
          </p:nvSpPr>
          <p:spPr>
            <a:xfrm>
              <a:off x="1066800" y="3486665"/>
              <a:ext cx="3031067" cy="123363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r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eorgia" charset="0"/>
                <a:ea typeface="Georgia" charset="0"/>
                <a:cs typeface="Georgia" charset="0"/>
              </a:endParaRPr>
            </a:p>
          </p:txBody>
        </p:sp>
        <p:sp>
          <p:nvSpPr>
            <p:cNvPr id="48" name="Rectangle 47"/>
            <p:cNvSpPr/>
            <p:nvPr userDrawn="1"/>
          </p:nvSpPr>
          <p:spPr>
            <a:xfrm>
              <a:off x="457201" y="3486665"/>
              <a:ext cx="609599" cy="123363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5000" b="0" i="0" u="none" strike="noStrike" kern="1200" cap="none" spc="0" normalizeH="0" baseline="0" noProof="0">
                <a:ln>
                  <a:noFill/>
                </a:ln>
                <a:solidFill>
                  <a:srgbClr val="FFFFFF"/>
                </a:solidFill>
                <a:effectLst/>
                <a:uLnTx/>
                <a:uFillTx/>
                <a:latin typeface="Calibri" charset="0"/>
                <a:ea typeface="Calibri" charset="0"/>
                <a:cs typeface="Calibri" charset="0"/>
              </a:endParaRPr>
            </a:p>
          </p:txBody>
        </p:sp>
      </p:grpSp>
      <p:grpSp>
        <p:nvGrpSpPr>
          <p:cNvPr id="49" name="Group 48"/>
          <p:cNvGrpSpPr/>
          <p:nvPr/>
        </p:nvGrpSpPr>
        <p:grpSpPr>
          <a:xfrm>
            <a:off x="457201" y="5369423"/>
            <a:ext cx="11275805" cy="800456"/>
            <a:chOff x="457201" y="4914544"/>
            <a:chExt cx="11275805" cy="1233639"/>
          </a:xfrm>
        </p:grpSpPr>
        <p:sp>
          <p:nvSpPr>
            <p:cNvPr id="50" name="Rectangle 49"/>
            <p:cNvSpPr/>
            <p:nvPr userDrawn="1"/>
          </p:nvSpPr>
          <p:spPr>
            <a:xfrm>
              <a:off x="4097868" y="4914544"/>
              <a:ext cx="7635138" cy="1233639"/>
            </a:xfrm>
            <a:prstGeom prst="rect">
              <a:avLst/>
            </a:prstGeom>
            <a:solidFill>
              <a:srgbClr val="EBECEE"/>
            </a:solidFill>
            <a:ln>
              <a:noFill/>
            </a:ln>
          </p:spPr>
          <p:style>
            <a:lnRef idx="2">
              <a:schemeClr val="accent1">
                <a:shade val="50000"/>
              </a:schemeClr>
            </a:lnRef>
            <a:fillRef idx="1">
              <a:schemeClr val="accent1"/>
            </a:fillRef>
            <a:effectRef idx="0">
              <a:schemeClr val="accent1"/>
            </a:effectRef>
            <a:fontRef idx="minor">
              <a:schemeClr val="lt1"/>
            </a:fontRef>
          </p:style>
          <p:txBody>
            <a:bodyPr lIns="64008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FFFFFF"/>
                </a:solidFill>
                <a:effectLst/>
                <a:uLnTx/>
                <a:uFillTx/>
                <a:latin typeface="Calibri" charset="0"/>
                <a:ea typeface="Calibri" charset="0"/>
                <a:cs typeface="Calibri" charset="0"/>
              </a:endParaRPr>
            </a:p>
          </p:txBody>
        </p:sp>
        <p:sp>
          <p:nvSpPr>
            <p:cNvPr id="51" name="Parallelogram 50"/>
            <p:cNvSpPr/>
            <p:nvPr userDrawn="1"/>
          </p:nvSpPr>
          <p:spPr>
            <a:xfrm>
              <a:off x="3617383" y="4914544"/>
              <a:ext cx="960968" cy="1233639"/>
            </a:xfrm>
            <a:prstGeom prst="parallelogram">
              <a:avLst>
                <a:gd name="adj" fmla="val 49097"/>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52" name="Rectangle 51"/>
            <p:cNvSpPr/>
            <p:nvPr userDrawn="1"/>
          </p:nvSpPr>
          <p:spPr>
            <a:xfrm>
              <a:off x="1066800" y="4914544"/>
              <a:ext cx="3031067" cy="1233639"/>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r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eorgia" charset="0"/>
                <a:ea typeface="Georgia" charset="0"/>
                <a:cs typeface="Georgia" charset="0"/>
              </a:endParaRPr>
            </a:p>
          </p:txBody>
        </p:sp>
        <p:sp>
          <p:nvSpPr>
            <p:cNvPr id="53" name="Rectangle 52"/>
            <p:cNvSpPr/>
            <p:nvPr userDrawn="1"/>
          </p:nvSpPr>
          <p:spPr>
            <a:xfrm>
              <a:off x="457201" y="4914544"/>
              <a:ext cx="609599" cy="1233639"/>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182880" r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5000" b="0" i="0" u="none" strike="noStrike" kern="1200" cap="none" spc="0" normalizeH="0" baseline="0" noProof="0">
                <a:ln>
                  <a:noFill/>
                </a:ln>
                <a:solidFill>
                  <a:srgbClr val="FFFFFF"/>
                </a:solidFill>
                <a:effectLst/>
                <a:uLnTx/>
                <a:uFillTx/>
                <a:latin typeface="Calibri" charset="0"/>
                <a:ea typeface="Calibri" charset="0"/>
                <a:cs typeface="Calibri" charset="0"/>
              </a:endParaRPr>
            </a:p>
          </p:txBody>
        </p:sp>
      </p:grpSp>
      <p:sp>
        <p:nvSpPr>
          <p:cNvPr id="54" name="Text Placeholder 3"/>
          <p:cNvSpPr>
            <a:spLocks noGrp="1"/>
          </p:cNvSpPr>
          <p:nvPr>
            <p:ph type="body" sz="quarter" idx="13" hasCustomPrompt="1"/>
          </p:nvPr>
        </p:nvSpPr>
        <p:spPr>
          <a:xfrm>
            <a:off x="457200" y="2019554"/>
            <a:ext cx="619763" cy="571440"/>
          </a:xfrm>
          <a:prstGeom prst="rect">
            <a:avLst/>
          </a:prstGeom>
        </p:spPr>
        <p:txBody>
          <a:bodyPr anchor="ctr"/>
          <a:lstStyle>
            <a:lvl1pPr algn="ctr">
              <a:defRPr sz="5400">
                <a:solidFill>
                  <a:schemeClr val="bg1"/>
                </a:solidFill>
              </a:defRPr>
            </a:lvl1pPr>
          </a:lstStyle>
          <a:p>
            <a:pPr lvl="0"/>
            <a:r>
              <a:rPr lang="en-US"/>
              <a:t>1</a:t>
            </a:r>
            <a:endParaRPr lang="en-IN"/>
          </a:p>
        </p:txBody>
      </p:sp>
      <p:sp>
        <p:nvSpPr>
          <p:cNvPr id="55" name="Text Placeholder 5"/>
          <p:cNvSpPr>
            <a:spLocks noGrp="1"/>
          </p:cNvSpPr>
          <p:nvPr>
            <p:ph type="body" sz="quarter" idx="18" hasCustomPrompt="1"/>
          </p:nvPr>
        </p:nvSpPr>
        <p:spPr>
          <a:xfrm>
            <a:off x="1219200" y="2055039"/>
            <a:ext cx="3200400" cy="576391"/>
          </a:xfrm>
          <a:prstGeom prst="rect">
            <a:avLst/>
          </a:prstGeom>
        </p:spPr>
        <p:txBody>
          <a:bodyPr anchor="ctr"/>
          <a:lstStyle>
            <a:lvl1pP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endParaRPr lang="en-US"/>
          </a:p>
        </p:txBody>
      </p:sp>
      <p:sp>
        <p:nvSpPr>
          <p:cNvPr id="56" name="Text Placeholder 5"/>
          <p:cNvSpPr>
            <a:spLocks noGrp="1"/>
          </p:cNvSpPr>
          <p:nvPr>
            <p:ph type="body" sz="quarter" idx="21" hasCustomPrompt="1"/>
          </p:nvPr>
        </p:nvSpPr>
        <p:spPr>
          <a:xfrm>
            <a:off x="4796526" y="2055039"/>
            <a:ext cx="6709673" cy="576391"/>
          </a:xfrm>
          <a:prstGeom prst="rect">
            <a:avLst/>
          </a:prstGeom>
        </p:spPr>
        <p:txBody>
          <a:bodyPr anchor="ctr"/>
          <a:lstStyle>
            <a:lvl1pPr>
              <a:defRPr sz="140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 </a:t>
            </a:r>
            <a:r>
              <a:rPr lang="en-US" err="1"/>
              <a:t>Ut</a:t>
            </a:r>
            <a:r>
              <a:rPr lang="en-US"/>
              <a:t> </a:t>
            </a:r>
            <a:r>
              <a:rPr lang="en-US" err="1"/>
              <a:t>enim</a:t>
            </a:r>
            <a:r>
              <a:rPr lang="en-US"/>
              <a:t> ad minim </a:t>
            </a:r>
            <a:r>
              <a:rPr lang="en-US" err="1"/>
              <a:t>veniam</a:t>
            </a:r>
            <a:endParaRPr lang="en-US"/>
          </a:p>
        </p:txBody>
      </p:sp>
      <p:sp>
        <p:nvSpPr>
          <p:cNvPr id="57" name="Text Placeholder 3"/>
          <p:cNvSpPr>
            <a:spLocks noGrp="1"/>
          </p:cNvSpPr>
          <p:nvPr>
            <p:ph type="body" sz="quarter" idx="22" hasCustomPrompt="1"/>
          </p:nvPr>
        </p:nvSpPr>
        <p:spPr>
          <a:xfrm>
            <a:off x="457200" y="2856546"/>
            <a:ext cx="619763" cy="571440"/>
          </a:xfrm>
          <a:prstGeom prst="rect">
            <a:avLst/>
          </a:prstGeom>
        </p:spPr>
        <p:txBody>
          <a:bodyPr anchor="ctr"/>
          <a:lstStyle>
            <a:lvl1pPr algn="ctr">
              <a:defRPr sz="5400">
                <a:solidFill>
                  <a:schemeClr val="bg1"/>
                </a:solidFill>
              </a:defRPr>
            </a:lvl1pPr>
          </a:lstStyle>
          <a:p>
            <a:pPr lvl="0"/>
            <a:r>
              <a:rPr lang="en-US"/>
              <a:t>2</a:t>
            </a:r>
            <a:endParaRPr lang="en-IN"/>
          </a:p>
        </p:txBody>
      </p:sp>
      <p:sp>
        <p:nvSpPr>
          <p:cNvPr id="58" name="Text Placeholder 5"/>
          <p:cNvSpPr>
            <a:spLocks noGrp="1"/>
          </p:cNvSpPr>
          <p:nvPr>
            <p:ph type="body" sz="quarter" idx="23" hasCustomPrompt="1"/>
          </p:nvPr>
        </p:nvSpPr>
        <p:spPr>
          <a:xfrm>
            <a:off x="1219200" y="2919038"/>
            <a:ext cx="3200400" cy="576391"/>
          </a:xfrm>
          <a:prstGeom prst="rect">
            <a:avLst/>
          </a:prstGeom>
        </p:spPr>
        <p:txBody>
          <a:bodyPr anchor="ctr"/>
          <a:lstStyle>
            <a:lvl1pP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endParaRPr lang="en-US"/>
          </a:p>
        </p:txBody>
      </p:sp>
      <p:sp>
        <p:nvSpPr>
          <p:cNvPr id="59" name="Text Placeholder 5"/>
          <p:cNvSpPr>
            <a:spLocks noGrp="1"/>
          </p:cNvSpPr>
          <p:nvPr>
            <p:ph type="body" sz="quarter" idx="24" hasCustomPrompt="1"/>
          </p:nvPr>
        </p:nvSpPr>
        <p:spPr>
          <a:xfrm>
            <a:off x="4796526" y="2919038"/>
            <a:ext cx="6709673" cy="576391"/>
          </a:xfrm>
          <a:prstGeom prst="rect">
            <a:avLst/>
          </a:prstGeom>
        </p:spPr>
        <p:txBody>
          <a:bodyPr anchor="ctr"/>
          <a:lstStyle>
            <a:lvl1pPr>
              <a:defRPr sz="140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 </a:t>
            </a:r>
            <a:r>
              <a:rPr lang="en-US" err="1"/>
              <a:t>Ut</a:t>
            </a:r>
            <a:r>
              <a:rPr lang="en-US"/>
              <a:t> </a:t>
            </a:r>
            <a:r>
              <a:rPr lang="en-US" err="1"/>
              <a:t>enim</a:t>
            </a:r>
            <a:r>
              <a:rPr lang="en-US"/>
              <a:t> ad minim </a:t>
            </a:r>
            <a:r>
              <a:rPr lang="en-US" err="1"/>
              <a:t>veniam</a:t>
            </a:r>
            <a:endParaRPr lang="en-US"/>
          </a:p>
        </p:txBody>
      </p:sp>
      <p:sp>
        <p:nvSpPr>
          <p:cNvPr id="60" name="Text Placeholder 3"/>
          <p:cNvSpPr>
            <a:spLocks noGrp="1"/>
          </p:cNvSpPr>
          <p:nvPr>
            <p:ph type="body" sz="quarter" idx="25" hasCustomPrompt="1"/>
          </p:nvPr>
        </p:nvSpPr>
        <p:spPr>
          <a:xfrm>
            <a:off x="457200" y="3671005"/>
            <a:ext cx="619763" cy="571440"/>
          </a:xfrm>
          <a:prstGeom prst="rect">
            <a:avLst/>
          </a:prstGeom>
        </p:spPr>
        <p:txBody>
          <a:bodyPr anchor="ctr"/>
          <a:lstStyle>
            <a:lvl1pPr algn="ctr">
              <a:defRPr sz="5400">
                <a:solidFill>
                  <a:schemeClr val="bg1"/>
                </a:solidFill>
              </a:defRPr>
            </a:lvl1pPr>
          </a:lstStyle>
          <a:p>
            <a:pPr lvl="0"/>
            <a:r>
              <a:rPr lang="en-US"/>
              <a:t>3</a:t>
            </a:r>
            <a:endParaRPr lang="en-IN"/>
          </a:p>
        </p:txBody>
      </p:sp>
      <p:sp>
        <p:nvSpPr>
          <p:cNvPr id="61" name="Text Placeholder 5"/>
          <p:cNvSpPr>
            <a:spLocks noGrp="1"/>
          </p:cNvSpPr>
          <p:nvPr>
            <p:ph type="body" sz="quarter" idx="26" hasCustomPrompt="1"/>
          </p:nvPr>
        </p:nvSpPr>
        <p:spPr>
          <a:xfrm>
            <a:off x="1219200" y="3775642"/>
            <a:ext cx="3200400" cy="576391"/>
          </a:xfrm>
          <a:prstGeom prst="rect">
            <a:avLst/>
          </a:prstGeom>
        </p:spPr>
        <p:txBody>
          <a:bodyPr anchor="ctr"/>
          <a:lstStyle>
            <a:lvl1pP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endParaRPr lang="en-US"/>
          </a:p>
        </p:txBody>
      </p:sp>
      <p:sp>
        <p:nvSpPr>
          <p:cNvPr id="62" name="Text Placeholder 5"/>
          <p:cNvSpPr>
            <a:spLocks noGrp="1"/>
          </p:cNvSpPr>
          <p:nvPr>
            <p:ph type="body" sz="quarter" idx="27" hasCustomPrompt="1"/>
          </p:nvPr>
        </p:nvSpPr>
        <p:spPr>
          <a:xfrm>
            <a:off x="4796526" y="3775642"/>
            <a:ext cx="6709673" cy="576391"/>
          </a:xfrm>
          <a:prstGeom prst="rect">
            <a:avLst/>
          </a:prstGeom>
        </p:spPr>
        <p:txBody>
          <a:bodyPr anchor="ctr"/>
          <a:lstStyle>
            <a:lvl1pPr>
              <a:defRPr sz="140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 </a:t>
            </a:r>
            <a:r>
              <a:rPr lang="en-US" err="1"/>
              <a:t>Ut</a:t>
            </a:r>
            <a:r>
              <a:rPr lang="en-US"/>
              <a:t> </a:t>
            </a:r>
            <a:r>
              <a:rPr lang="en-US" err="1"/>
              <a:t>enim</a:t>
            </a:r>
            <a:r>
              <a:rPr lang="en-US"/>
              <a:t> ad minim </a:t>
            </a:r>
            <a:r>
              <a:rPr lang="en-US" err="1"/>
              <a:t>veniam</a:t>
            </a:r>
            <a:endParaRPr lang="en-US"/>
          </a:p>
        </p:txBody>
      </p:sp>
      <p:sp>
        <p:nvSpPr>
          <p:cNvPr id="63" name="Text Placeholder 3"/>
          <p:cNvSpPr>
            <a:spLocks noGrp="1"/>
          </p:cNvSpPr>
          <p:nvPr>
            <p:ph type="body" sz="quarter" idx="28" hasCustomPrompt="1"/>
          </p:nvPr>
        </p:nvSpPr>
        <p:spPr>
          <a:xfrm>
            <a:off x="457200" y="4514555"/>
            <a:ext cx="619763" cy="571440"/>
          </a:xfrm>
          <a:prstGeom prst="rect">
            <a:avLst/>
          </a:prstGeom>
        </p:spPr>
        <p:txBody>
          <a:bodyPr anchor="ctr"/>
          <a:lstStyle>
            <a:lvl1pPr algn="ctr">
              <a:defRPr sz="5400">
                <a:solidFill>
                  <a:schemeClr val="bg1"/>
                </a:solidFill>
              </a:defRPr>
            </a:lvl1pPr>
          </a:lstStyle>
          <a:p>
            <a:pPr lvl="0"/>
            <a:r>
              <a:rPr lang="en-US"/>
              <a:t>4</a:t>
            </a:r>
            <a:endParaRPr lang="en-IN"/>
          </a:p>
        </p:txBody>
      </p:sp>
      <p:sp>
        <p:nvSpPr>
          <p:cNvPr id="64" name="Text Placeholder 5"/>
          <p:cNvSpPr>
            <a:spLocks noGrp="1"/>
          </p:cNvSpPr>
          <p:nvPr>
            <p:ph type="body" sz="quarter" idx="29" hasCustomPrompt="1"/>
          </p:nvPr>
        </p:nvSpPr>
        <p:spPr>
          <a:xfrm>
            <a:off x="1219200" y="4632246"/>
            <a:ext cx="3200400" cy="576391"/>
          </a:xfrm>
          <a:prstGeom prst="rect">
            <a:avLst/>
          </a:prstGeom>
        </p:spPr>
        <p:txBody>
          <a:bodyPr anchor="ctr"/>
          <a:lstStyle>
            <a:lvl1pP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endParaRPr lang="en-US"/>
          </a:p>
        </p:txBody>
      </p:sp>
      <p:sp>
        <p:nvSpPr>
          <p:cNvPr id="65" name="Text Placeholder 5"/>
          <p:cNvSpPr>
            <a:spLocks noGrp="1"/>
          </p:cNvSpPr>
          <p:nvPr>
            <p:ph type="body" sz="quarter" idx="30" hasCustomPrompt="1"/>
          </p:nvPr>
        </p:nvSpPr>
        <p:spPr>
          <a:xfrm>
            <a:off x="4796526" y="4632246"/>
            <a:ext cx="6709673" cy="576391"/>
          </a:xfrm>
          <a:prstGeom prst="rect">
            <a:avLst/>
          </a:prstGeom>
        </p:spPr>
        <p:txBody>
          <a:bodyPr anchor="ctr"/>
          <a:lstStyle>
            <a:lvl1pPr>
              <a:defRPr sz="140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 </a:t>
            </a:r>
            <a:r>
              <a:rPr lang="en-US" err="1"/>
              <a:t>Ut</a:t>
            </a:r>
            <a:r>
              <a:rPr lang="en-US"/>
              <a:t> </a:t>
            </a:r>
            <a:r>
              <a:rPr lang="en-US" err="1"/>
              <a:t>enim</a:t>
            </a:r>
            <a:r>
              <a:rPr lang="en-US"/>
              <a:t> ad minim </a:t>
            </a:r>
            <a:r>
              <a:rPr lang="en-US" err="1"/>
              <a:t>veniam</a:t>
            </a:r>
            <a:endParaRPr lang="en-US"/>
          </a:p>
        </p:txBody>
      </p:sp>
      <p:sp>
        <p:nvSpPr>
          <p:cNvPr id="67" name="Text Placeholder 5"/>
          <p:cNvSpPr>
            <a:spLocks noGrp="1"/>
          </p:cNvSpPr>
          <p:nvPr>
            <p:ph type="body" sz="quarter" idx="32" hasCustomPrompt="1"/>
          </p:nvPr>
        </p:nvSpPr>
        <p:spPr>
          <a:xfrm>
            <a:off x="1219200" y="5483537"/>
            <a:ext cx="3200400" cy="576391"/>
          </a:xfrm>
          <a:prstGeom prst="rect">
            <a:avLst/>
          </a:prstGeom>
        </p:spPr>
        <p:txBody>
          <a:bodyPr anchor="ctr"/>
          <a:lstStyle>
            <a:lvl1pPr>
              <a:defRPr sz="16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endParaRPr lang="en-US"/>
          </a:p>
        </p:txBody>
      </p:sp>
      <p:sp>
        <p:nvSpPr>
          <p:cNvPr id="68" name="Text Placeholder 5"/>
          <p:cNvSpPr>
            <a:spLocks noGrp="1"/>
          </p:cNvSpPr>
          <p:nvPr>
            <p:ph type="body" sz="quarter" idx="33" hasCustomPrompt="1"/>
          </p:nvPr>
        </p:nvSpPr>
        <p:spPr>
          <a:xfrm>
            <a:off x="4796526" y="5483537"/>
            <a:ext cx="6709673" cy="576391"/>
          </a:xfrm>
          <a:prstGeom prst="rect">
            <a:avLst/>
          </a:prstGeom>
        </p:spPr>
        <p:txBody>
          <a:bodyPr anchor="ctr"/>
          <a:lstStyle>
            <a:lvl1pPr>
              <a:defRPr sz="140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 </a:t>
            </a:r>
            <a:r>
              <a:rPr lang="en-US" err="1"/>
              <a:t>Ut</a:t>
            </a:r>
            <a:r>
              <a:rPr lang="en-US"/>
              <a:t> </a:t>
            </a:r>
            <a:r>
              <a:rPr lang="en-US" err="1"/>
              <a:t>enim</a:t>
            </a:r>
            <a:r>
              <a:rPr lang="en-US"/>
              <a:t> ad minim </a:t>
            </a:r>
            <a:r>
              <a:rPr lang="en-US" err="1"/>
              <a:t>veniam</a:t>
            </a:r>
            <a:endParaRPr lang="en-US"/>
          </a:p>
        </p:txBody>
      </p:sp>
      <p:sp>
        <p:nvSpPr>
          <p:cNvPr id="71" name="Text Placeholder 3"/>
          <p:cNvSpPr>
            <a:spLocks noGrp="1"/>
          </p:cNvSpPr>
          <p:nvPr>
            <p:ph type="body" sz="quarter" idx="34" hasCustomPrompt="1"/>
          </p:nvPr>
        </p:nvSpPr>
        <p:spPr>
          <a:xfrm>
            <a:off x="457200" y="5363404"/>
            <a:ext cx="619763" cy="571440"/>
          </a:xfrm>
          <a:prstGeom prst="rect">
            <a:avLst/>
          </a:prstGeom>
        </p:spPr>
        <p:txBody>
          <a:bodyPr anchor="ctr"/>
          <a:lstStyle>
            <a:lvl1pPr algn="ctr">
              <a:defRPr sz="5400">
                <a:solidFill>
                  <a:schemeClr val="bg1"/>
                </a:solidFill>
              </a:defRPr>
            </a:lvl1pPr>
          </a:lstStyle>
          <a:p>
            <a:pPr lvl="0"/>
            <a:r>
              <a:rPr lang="en-US"/>
              <a:t>5</a:t>
            </a:r>
            <a:endParaRPr lang="en-IN"/>
          </a:p>
        </p:txBody>
      </p:sp>
      <p:pic>
        <p:nvPicPr>
          <p:cNvPr id="6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894219" y="6463445"/>
            <a:ext cx="838200" cy="308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10245847"/>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p:cSld name="1_Graphics with Content for 4 Dimensions">
    <p:spTree>
      <p:nvGrpSpPr>
        <p:cNvPr id="1" name=""/>
        <p:cNvGrpSpPr/>
        <p:nvPr/>
      </p:nvGrpSpPr>
      <p:grpSpPr>
        <a:xfrm>
          <a:off x="0" y="0"/>
          <a:ext cx="0" cy="0"/>
          <a:chOff x="0" y="0"/>
          <a:chExt cx="0" cy="0"/>
        </a:xfrm>
      </p:grpSpPr>
      <p:sp>
        <p:nvSpPr>
          <p:cNvPr id="14" name="Text Placeholder 22"/>
          <p:cNvSpPr>
            <a:spLocks noGrp="1"/>
          </p:cNvSpPr>
          <p:nvPr>
            <p:ph type="body" sz="quarter" idx="11" hasCustomPrompt="1"/>
          </p:nvPr>
        </p:nvSpPr>
        <p:spPr>
          <a:xfrm>
            <a:off x="460744" y="471715"/>
            <a:ext cx="7235456" cy="533400"/>
          </a:xfrm>
          <a:prstGeom prst="rect">
            <a:avLst/>
          </a:prstGeom>
        </p:spPr>
        <p:txBody>
          <a:bodyPr lIns="0" anchor="ctr"/>
          <a:lstStyle>
            <a:lvl1pPr>
              <a:defRPr sz="3000" baseline="0">
                <a:solidFill>
                  <a:srgbClr val="063161"/>
                </a:solidFill>
                <a:latin typeface="Georgia" panose="02040502050405020303" pitchFamily="18" charset="0"/>
              </a:defRPr>
            </a:lvl1pPr>
          </a:lstStyle>
          <a:p>
            <a:pPr lvl="0"/>
            <a:r>
              <a:rPr lang="en-IN"/>
              <a:t>Content slide title goes here</a:t>
            </a:r>
            <a:endParaRPr lang="en-US"/>
          </a:p>
        </p:txBody>
      </p:sp>
      <p:sp>
        <p:nvSpPr>
          <p:cNvPr id="15" name="Text Placeholder 22"/>
          <p:cNvSpPr>
            <a:spLocks noGrp="1"/>
          </p:cNvSpPr>
          <p:nvPr>
            <p:ph type="body" sz="quarter" idx="12" hasCustomPrompt="1"/>
          </p:nvPr>
        </p:nvSpPr>
        <p:spPr>
          <a:xfrm>
            <a:off x="460744" y="976087"/>
            <a:ext cx="9673856" cy="533400"/>
          </a:xfrm>
          <a:prstGeom prst="rect">
            <a:avLst/>
          </a:prstGeom>
        </p:spPr>
        <p:txBody>
          <a:bodyPr lIns="0" anchor="ctr"/>
          <a:lstStyle>
            <a:lvl1pPr>
              <a:defRPr sz="2200">
                <a:solidFill>
                  <a:srgbClr val="063161"/>
                </a:solidFill>
                <a:latin typeface="Georgia" panose="02040502050405020303" pitchFamily="18" charset="0"/>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endParaRPr lang="en-US"/>
          </a:p>
        </p:txBody>
      </p:sp>
      <p:sp>
        <p:nvSpPr>
          <p:cNvPr id="16" name="Slide Number Placeholder 5"/>
          <p:cNvSpPr txBox="1">
            <a:spLocks/>
          </p:cNvSpPr>
          <p:nvPr/>
        </p:nvSpPr>
        <p:spPr>
          <a:xfrm>
            <a:off x="464594" y="6546567"/>
            <a:ext cx="682256" cy="215444"/>
          </a:xfrm>
          <a:prstGeom prst="rect">
            <a:avLst/>
          </a:prstGeom>
        </p:spPr>
        <p:txBody>
          <a:bodyPr lIns="0" tIns="0" rIns="0" bIns="0" anchor="ctr">
            <a:noAutofit/>
          </a:bodyPr>
          <a:lstStyle>
            <a:defPPr>
              <a:defRPr lang="en-US"/>
            </a:defPPr>
            <a:lvl1pPr marL="0" algn="l" defTabSz="914400" rtl="0" eaLnBrk="1" latinLnBrk="0" hangingPunct="1">
              <a:defRPr sz="800" kern="1200">
                <a:solidFill>
                  <a:srgbClr val="053061"/>
                </a:solidFill>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285110E-A93C-E24B-BA01-8EFF0EF70079}" type="slidenum">
              <a:rPr lang="en-US" b="1" smtClean="0">
                <a:solidFill>
                  <a:schemeClr val="tx1"/>
                </a:solidFill>
                <a:latin typeface="+mn-lt"/>
              </a:rPr>
              <a:pPr/>
              <a:t>‹#›</a:t>
            </a:fld>
            <a:endParaRPr lang="en-US" b="1">
              <a:solidFill>
                <a:schemeClr val="tx1"/>
              </a:solidFill>
              <a:latin typeface="+mn-lt"/>
            </a:endParaRPr>
          </a:p>
        </p:txBody>
      </p:sp>
      <p:sp>
        <p:nvSpPr>
          <p:cNvPr id="17" name="TextBox 16"/>
          <p:cNvSpPr txBox="1"/>
          <p:nvPr/>
        </p:nvSpPr>
        <p:spPr>
          <a:xfrm>
            <a:off x="805722" y="6546567"/>
            <a:ext cx="2361408" cy="215444"/>
          </a:xfrm>
          <a:prstGeom prst="rect">
            <a:avLst/>
          </a:prstGeom>
          <a:noFill/>
        </p:spPr>
        <p:txBody>
          <a:bodyPr wrap="square" lIns="0" tIns="0" rIns="0" bIns="0" rtlCol="0" anchor="ctr">
            <a:noAutofit/>
          </a:bodyPr>
          <a:lstStyle/>
          <a:p>
            <a:r>
              <a:rPr lang="en-US" sz="800">
                <a:solidFill>
                  <a:schemeClr val="tx1"/>
                </a:solidFill>
                <a:latin typeface="+mn-lt"/>
                <a:ea typeface="Georgia" charset="0"/>
                <a:cs typeface="Georgia" charset="0"/>
              </a:rPr>
              <a:t>© 2019 Copyright Genpact. All Rights Reserved.</a:t>
            </a:r>
          </a:p>
        </p:txBody>
      </p:sp>
      <p:pic>
        <p:nvPicPr>
          <p:cNvPr id="29" name="Picture 2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81450" y="1905000"/>
            <a:ext cx="4229100" cy="4393282"/>
          </a:xfrm>
          <a:prstGeom prst="rect">
            <a:avLst/>
          </a:prstGeom>
        </p:spPr>
      </p:pic>
      <p:sp>
        <p:nvSpPr>
          <p:cNvPr id="32" name="Text Placeholder 22"/>
          <p:cNvSpPr>
            <a:spLocks noGrp="1"/>
          </p:cNvSpPr>
          <p:nvPr>
            <p:ph type="body" sz="quarter" idx="13" hasCustomPrompt="1"/>
          </p:nvPr>
        </p:nvSpPr>
        <p:spPr>
          <a:xfrm>
            <a:off x="457200" y="2532744"/>
            <a:ext cx="3429000" cy="1371600"/>
          </a:xfrm>
          <a:prstGeom prst="rect">
            <a:avLst/>
          </a:prstGeom>
        </p:spPr>
        <p:txBody>
          <a:bodyPr lIns="0" anchor="t"/>
          <a:lstStyle>
            <a:lvl1pPr marL="0" indent="0">
              <a:lnSpc>
                <a:spcPct val="100000"/>
              </a:lnSpc>
              <a:spcAft>
                <a:spcPts val="1200"/>
              </a:spcAft>
              <a:buClr>
                <a:srgbClr val="FF545F"/>
              </a:buClr>
              <a:buFont typeface="Arial" panose="020B0604020202020204" pitchFamily="34" charset="0"/>
              <a:buNone/>
              <a:defRPr sz="1400">
                <a:solidFill>
                  <a:schemeClr val="tx1"/>
                </a:solidFill>
                <a:latin typeface="Georgia" panose="02040502050405020303" pitchFamily="18" charset="0"/>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p>
        </p:txBody>
      </p:sp>
      <p:sp>
        <p:nvSpPr>
          <p:cNvPr id="33" name="Text Placeholder 22"/>
          <p:cNvSpPr>
            <a:spLocks noGrp="1"/>
          </p:cNvSpPr>
          <p:nvPr>
            <p:ph type="body" sz="quarter" idx="14" hasCustomPrompt="1"/>
          </p:nvPr>
        </p:nvSpPr>
        <p:spPr>
          <a:xfrm>
            <a:off x="457200" y="1846944"/>
            <a:ext cx="3429000" cy="685800"/>
          </a:xfrm>
          <a:prstGeom prst="rect">
            <a:avLst/>
          </a:prstGeom>
        </p:spPr>
        <p:txBody>
          <a:bodyPr lIns="0" anchor="ctr"/>
          <a:lstStyle>
            <a:lvl1pPr marL="0" indent="0">
              <a:lnSpc>
                <a:spcPct val="100000"/>
              </a:lnSpc>
              <a:spcAft>
                <a:spcPts val="1200"/>
              </a:spcAft>
              <a:buClr>
                <a:srgbClr val="FF545F"/>
              </a:buClr>
              <a:buFont typeface="Arial" panose="020B0604020202020204" pitchFamily="34" charset="0"/>
              <a:buNone/>
              <a:defRPr sz="1800">
                <a:solidFill>
                  <a:schemeClr val="accent1"/>
                </a:solidFill>
                <a:latin typeface="Georgia" panose="02040502050405020303" pitchFamily="18" charset="0"/>
              </a:defRPr>
            </a:lvl1pPr>
          </a:lstStyle>
          <a:p>
            <a:pPr lvl="0"/>
            <a:r>
              <a:rPr lang="en-US"/>
              <a:t>Lorem ipsum dolor sit </a:t>
            </a:r>
            <a:r>
              <a:rPr lang="en-US" err="1"/>
              <a:t>amet</a:t>
            </a:r>
            <a:r>
              <a:rPr lang="en-US"/>
              <a:t>, </a:t>
            </a:r>
            <a:r>
              <a:rPr lang="en-US" err="1"/>
              <a:t>consectetur</a:t>
            </a:r>
            <a:endParaRPr lang="en-US"/>
          </a:p>
        </p:txBody>
      </p:sp>
      <p:sp>
        <p:nvSpPr>
          <p:cNvPr id="35" name="Text Placeholder 22"/>
          <p:cNvSpPr>
            <a:spLocks noGrp="1"/>
          </p:cNvSpPr>
          <p:nvPr>
            <p:ph type="body" sz="quarter" idx="15" hasCustomPrompt="1"/>
          </p:nvPr>
        </p:nvSpPr>
        <p:spPr>
          <a:xfrm>
            <a:off x="8310032" y="2532744"/>
            <a:ext cx="3429000" cy="1371600"/>
          </a:xfrm>
          <a:prstGeom prst="rect">
            <a:avLst/>
          </a:prstGeom>
        </p:spPr>
        <p:txBody>
          <a:bodyPr lIns="0" anchor="t"/>
          <a:lstStyle>
            <a:lvl1pPr marL="0" indent="0">
              <a:lnSpc>
                <a:spcPct val="100000"/>
              </a:lnSpc>
              <a:spcAft>
                <a:spcPts val="1200"/>
              </a:spcAft>
              <a:buClr>
                <a:srgbClr val="FF545F"/>
              </a:buClr>
              <a:buFont typeface="Arial" panose="020B0604020202020204" pitchFamily="34" charset="0"/>
              <a:buNone/>
              <a:defRPr sz="1400">
                <a:solidFill>
                  <a:schemeClr val="tx1"/>
                </a:solidFill>
                <a:latin typeface="Georgia" panose="02040502050405020303" pitchFamily="18" charset="0"/>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p>
        </p:txBody>
      </p:sp>
      <p:sp>
        <p:nvSpPr>
          <p:cNvPr id="36" name="Text Placeholder 22"/>
          <p:cNvSpPr>
            <a:spLocks noGrp="1"/>
          </p:cNvSpPr>
          <p:nvPr>
            <p:ph type="body" sz="quarter" idx="16" hasCustomPrompt="1"/>
          </p:nvPr>
        </p:nvSpPr>
        <p:spPr>
          <a:xfrm>
            <a:off x="8310032" y="1846944"/>
            <a:ext cx="3429000" cy="685800"/>
          </a:xfrm>
          <a:prstGeom prst="rect">
            <a:avLst/>
          </a:prstGeom>
        </p:spPr>
        <p:txBody>
          <a:bodyPr lIns="0" anchor="ctr"/>
          <a:lstStyle>
            <a:lvl1pPr marL="0" indent="0">
              <a:lnSpc>
                <a:spcPct val="100000"/>
              </a:lnSpc>
              <a:spcAft>
                <a:spcPts val="1200"/>
              </a:spcAft>
              <a:buClr>
                <a:srgbClr val="FF545F"/>
              </a:buClr>
              <a:buFont typeface="Arial" panose="020B0604020202020204" pitchFamily="34" charset="0"/>
              <a:buNone/>
              <a:defRPr sz="1800">
                <a:solidFill>
                  <a:schemeClr val="accent1"/>
                </a:solidFill>
                <a:latin typeface="Georgia" panose="02040502050405020303" pitchFamily="18" charset="0"/>
              </a:defRPr>
            </a:lvl1pPr>
          </a:lstStyle>
          <a:p>
            <a:pPr lvl="0"/>
            <a:r>
              <a:rPr lang="en-US"/>
              <a:t>Lorem ipsum dolor sit </a:t>
            </a:r>
            <a:r>
              <a:rPr lang="en-US" err="1"/>
              <a:t>amet</a:t>
            </a:r>
            <a:r>
              <a:rPr lang="en-US"/>
              <a:t>, </a:t>
            </a:r>
            <a:r>
              <a:rPr lang="en-US" err="1"/>
              <a:t>consectetur</a:t>
            </a:r>
            <a:endParaRPr lang="en-US"/>
          </a:p>
        </p:txBody>
      </p:sp>
      <p:sp>
        <p:nvSpPr>
          <p:cNvPr id="38" name="Text Placeholder 22"/>
          <p:cNvSpPr>
            <a:spLocks noGrp="1"/>
          </p:cNvSpPr>
          <p:nvPr>
            <p:ph type="body" sz="quarter" idx="17" hasCustomPrompt="1"/>
          </p:nvPr>
        </p:nvSpPr>
        <p:spPr>
          <a:xfrm>
            <a:off x="457200" y="4906978"/>
            <a:ext cx="3429000" cy="1371600"/>
          </a:xfrm>
          <a:prstGeom prst="rect">
            <a:avLst/>
          </a:prstGeom>
        </p:spPr>
        <p:txBody>
          <a:bodyPr lIns="0" anchor="t"/>
          <a:lstStyle>
            <a:lvl1pPr marL="0" indent="0">
              <a:lnSpc>
                <a:spcPct val="100000"/>
              </a:lnSpc>
              <a:spcAft>
                <a:spcPts val="1200"/>
              </a:spcAft>
              <a:buClr>
                <a:srgbClr val="FF545F"/>
              </a:buClr>
              <a:buFont typeface="Arial" panose="020B0604020202020204" pitchFamily="34" charset="0"/>
              <a:buNone/>
              <a:defRPr sz="1400">
                <a:solidFill>
                  <a:schemeClr val="tx1"/>
                </a:solidFill>
                <a:latin typeface="Georgia" panose="02040502050405020303" pitchFamily="18" charset="0"/>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p>
        </p:txBody>
      </p:sp>
      <p:sp>
        <p:nvSpPr>
          <p:cNvPr id="39" name="Text Placeholder 22"/>
          <p:cNvSpPr>
            <a:spLocks noGrp="1"/>
          </p:cNvSpPr>
          <p:nvPr>
            <p:ph type="body" sz="quarter" idx="18" hasCustomPrompt="1"/>
          </p:nvPr>
        </p:nvSpPr>
        <p:spPr>
          <a:xfrm>
            <a:off x="457200" y="4221178"/>
            <a:ext cx="3429000" cy="685800"/>
          </a:xfrm>
          <a:prstGeom prst="rect">
            <a:avLst/>
          </a:prstGeom>
        </p:spPr>
        <p:txBody>
          <a:bodyPr lIns="0" anchor="ctr"/>
          <a:lstStyle>
            <a:lvl1pPr marL="0" indent="0">
              <a:lnSpc>
                <a:spcPct val="100000"/>
              </a:lnSpc>
              <a:spcAft>
                <a:spcPts val="1200"/>
              </a:spcAft>
              <a:buClr>
                <a:srgbClr val="FF545F"/>
              </a:buClr>
              <a:buFont typeface="Arial" panose="020B0604020202020204" pitchFamily="34" charset="0"/>
              <a:buNone/>
              <a:defRPr sz="1800">
                <a:solidFill>
                  <a:schemeClr val="accent1"/>
                </a:solidFill>
                <a:latin typeface="Georgia" panose="02040502050405020303" pitchFamily="18" charset="0"/>
              </a:defRPr>
            </a:lvl1pPr>
          </a:lstStyle>
          <a:p>
            <a:pPr lvl="0"/>
            <a:r>
              <a:rPr lang="en-US"/>
              <a:t>Lorem ipsum dolor sit </a:t>
            </a:r>
            <a:r>
              <a:rPr lang="en-US" err="1"/>
              <a:t>amet</a:t>
            </a:r>
            <a:r>
              <a:rPr lang="en-US"/>
              <a:t>, </a:t>
            </a:r>
            <a:r>
              <a:rPr lang="en-US" err="1"/>
              <a:t>consectetur</a:t>
            </a:r>
            <a:endParaRPr lang="en-US"/>
          </a:p>
        </p:txBody>
      </p:sp>
      <p:sp>
        <p:nvSpPr>
          <p:cNvPr id="41" name="Text Placeholder 22"/>
          <p:cNvSpPr>
            <a:spLocks noGrp="1"/>
          </p:cNvSpPr>
          <p:nvPr>
            <p:ph type="body" sz="quarter" idx="19" hasCustomPrompt="1"/>
          </p:nvPr>
        </p:nvSpPr>
        <p:spPr>
          <a:xfrm>
            <a:off x="8310032" y="4906978"/>
            <a:ext cx="3429000" cy="1371600"/>
          </a:xfrm>
          <a:prstGeom prst="rect">
            <a:avLst/>
          </a:prstGeom>
        </p:spPr>
        <p:txBody>
          <a:bodyPr lIns="0" anchor="t"/>
          <a:lstStyle>
            <a:lvl1pPr marL="0" indent="0">
              <a:lnSpc>
                <a:spcPct val="100000"/>
              </a:lnSpc>
              <a:spcAft>
                <a:spcPts val="1200"/>
              </a:spcAft>
              <a:buClr>
                <a:srgbClr val="FF545F"/>
              </a:buClr>
              <a:buFont typeface="Arial" panose="020B0604020202020204" pitchFamily="34" charset="0"/>
              <a:buNone/>
              <a:defRPr sz="1400">
                <a:solidFill>
                  <a:schemeClr val="tx1"/>
                </a:solidFill>
                <a:latin typeface="Georgia" panose="02040502050405020303" pitchFamily="18" charset="0"/>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p>
        </p:txBody>
      </p:sp>
      <p:sp>
        <p:nvSpPr>
          <p:cNvPr id="42" name="Text Placeholder 22"/>
          <p:cNvSpPr>
            <a:spLocks noGrp="1"/>
          </p:cNvSpPr>
          <p:nvPr>
            <p:ph type="body" sz="quarter" idx="20" hasCustomPrompt="1"/>
          </p:nvPr>
        </p:nvSpPr>
        <p:spPr>
          <a:xfrm>
            <a:off x="8310032" y="4221178"/>
            <a:ext cx="3429000" cy="685800"/>
          </a:xfrm>
          <a:prstGeom prst="rect">
            <a:avLst/>
          </a:prstGeom>
        </p:spPr>
        <p:txBody>
          <a:bodyPr lIns="0" anchor="ctr"/>
          <a:lstStyle>
            <a:lvl1pPr marL="0" indent="0">
              <a:lnSpc>
                <a:spcPct val="100000"/>
              </a:lnSpc>
              <a:spcAft>
                <a:spcPts val="1200"/>
              </a:spcAft>
              <a:buClr>
                <a:srgbClr val="FF545F"/>
              </a:buClr>
              <a:buFont typeface="Arial" panose="020B0604020202020204" pitchFamily="34" charset="0"/>
              <a:buNone/>
              <a:defRPr sz="1800">
                <a:solidFill>
                  <a:schemeClr val="accent1"/>
                </a:solidFill>
                <a:latin typeface="Georgia" panose="02040502050405020303" pitchFamily="18" charset="0"/>
              </a:defRPr>
            </a:lvl1pPr>
          </a:lstStyle>
          <a:p>
            <a:pPr lvl="0"/>
            <a:r>
              <a:rPr lang="en-US"/>
              <a:t>Lorem ipsum dolor sit </a:t>
            </a:r>
            <a:r>
              <a:rPr lang="en-US" err="1"/>
              <a:t>amet</a:t>
            </a:r>
            <a:r>
              <a:rPr lang="en-US"/>
              <a:t>, </a:t>
            </a:r>
            <a:r>
              <a:rPr lang="en-US" err="1"/>
              <a:t>consectetur</a:t>
            </a:r>
            <a:endParaRPr lang="en-US"/>
          </a:p>
        </p:txBody>
      </p:sp>
      <p:sp>
        <p:nvSpPr>
          <p:cNvPr id="44" name="Text Placeholder 22"/>
          <p:cNvSpPr>
            <a:spLocks noGrp="1"/>
          </p:cNvSpPr>
          <p:nvPr>
            <p:ph type="body" sz="quarter" idx="21" hasCustomPrompt="1"/>
          </p:nvPr>
        </p:nvSpPr>
        <p:spPr>
          <a:xfrm rot="19402216">
            <a:off x="4526147" y="2699113"/>
            <a:ext cx="1543050" cy="986851"/>
          </a:xfrm>
          <a:prstGeom prst="rect">
            <a:avLst/>
          </a:prstGeom>
        </p:spPr>
        <p:txBody>
          <a:bodyPr anchor="ctr"/>
          <a:lstStyle>
            <a:lvl1pPr marL="0" indent="0" algn="ctr">
              <a:lnSpc>
                <a:spcPct val="100000"/>
              </a:lnSpc>
              <a:spcAft>
                <a:spcPts val="1200"/>
              </a:spcAft>
              <a:buClr>
                <a:srgbClr val="FF545F"/>
              </a:buClr>
              <a:buFont typeface="Arial" panose="020B0604020202020204" pitchFamily="34" charset="0"/>
              <a:buNone/>
              <a:defRPr sz="1400" b="1">
                <a:solidFill>
                  <a:schemeClr val="bg1"/>
                </a:solidFill>
                <a:latin typeface="Georgia" panose="02040502050405020303" pitchFamily="18" charset="0"/>
              </a:defRPr>
            </a:lvl1pPr>
          </a:lstStyle>
          <a:p>
            <a:pPr lvl="0"/>
            <a:r>
              <a:rPr lang="en-US"/>
              <a:t>Lorem ipsum dolor sit</a:t>
            </a:r>
          </a:p>
        </p:txBody>
      </p:sp>
      <p:sp>
        <p:nvSpPr>
          <p:cNvPr id="45" name="Text Placeholder 22"/>
          <p:cNvSpPr>
            <a:spLocks noGrp="1"/>
          </p:cNvSpPr>
          <p:nvPr>
            <p:ph type="body" sz="quarter" idx="22" hasCustomPrompt="1"/>
          </p:nvPr>
        </p:nvSpPr>
        <p:spPr>
          <a:xfrm rot="1800000">
            <a:off x="6086947" y="2655893"/>
            <a:ext cx="1543050" cy="986851"/>
          </a:xfrm>
          <a:prstGeom prst="rect">
            <a:avLst/>
          </a:prstGeom>
        </p:spPr>
        <p:txBody>
          <a:bodyPr anchor="ctr"/>
          <a:lstStyle>
            <a:lvl1pPr marL="0" indent="0" algn="ctr">
              <a:lnSpc>
                <a:spcPct val="100000"/>
              </a:lnSpc>
              <a:spcAft>
                <a:spcPts val="1200"/>
              </a:spcAft>
              <a:buClr>
                <a:srgbClr val="FF545F"/>
              </a:buClr>
              <a:buFont typeface="Arial" panose="020B0604020202020204" pitchFamily="34" charset="0"/>
              <a:buNone/>
              <a:defRPr sz="1400" b="1">
                <a:solidFill>
                  <a:schemeClr val="bg1"/>
                </a:solidFill>
                <a:latin typeface="Georgia" panose="02040502050405020303" pitchFamily="18" charset="0"/>
              </a:defRPr>
            </a:lvl1pPr>
          </a:lstStyle>
          <a:p>
            <a:pPr lvl="0"/>
            <a:r>
              <a:rPr lang="en-US"/>
              <a:t>Lorem ipsum dolor sit</a:t>
            </a:r>
          </a:p>
        </p:txBody>
      </p:sp>
      <p:sp>
        <p:nvSpPr>
          <p:cNvPr id="46" name="Text Placeholder 22"/>
          <p:cNvSpPr>
            <a:spLocks noGrp="1"/>
          </p:cNvSpPr>
          <p:nvPr>
            <p:ph type="body" sz="quarter" idx="23" hasCustomPrompt="1"/>
          </p:nvPr>
        </p:nvSpPr>
        <p:spPr>
          <a:xfrm rot="12807123">
            <a:off x="4191001" y="4282055"/>
            <a:ext cx="1543050" cy="986851"/>
          </a:xfrm>
          <a:prstGeom prst="rect">
            <a:avLst/>
          </a:prstGeom>
        </p:spPr>
        <p:txBody>
          <a:bodyPr anchor="ctr"/>
          <a:lstStyle>
            <a:lvl1pPr marL="0" indent="0" algn="ctr">
              <a:lnSpc>
                <a:spcPct val="100000"/>
              </a:lnSpc>
              <a:spcAft>
                <a:spcPts val="1200"/>
              </a:spcAft>
              <a:buClr>
                <a:srgbClr val="FF545F"/>
              </a:buClr>
              <a:buFont typeface="Arial" panose="020B0604020202020204" pitchFamily="34" charset="0"/>
              <a:buNone/>
              <a:defRPr sz="1400" b="1">
                <a:solidFill>
                  <a:schemeClr val="bg1"/>
                </a:solidFill>
                <a:latin typeface="Georgia" panose="02040502050405020303" pitchFamily="18" charset="0"/>
              </a:defRPr>
            </a:lvl1pPr>
          </a:lstStyle>
          <a:p>
            <a:pPr lvl="0"/>
            <a:r>
              <a:rPr lang="en-US"/>
              <a:t>Lorem ipsum dolor sit</a:t>
            </a:r>
          </a:p>
        </p:txBody>
      </p:sp>
      <p:sp>
        <p:nvSpPr>
          <p:cNvPr id="47" name="Text Placeholder 22"/>
          <p:cNvSpPr>
            <a:spLocks noGrp="1"/>
          </p:cNvSpPr>
          <p:nvPr>
            <p:ph type="body" sz="quarter" idx="24" hasCustomPrompt="1"/>
          </p:nvPr>
        </p:nvSpPr>
        <p:spPr>
          <a:xfrm rot="8786600">
            <a:off x="6423414" y="4292297"/>
            <a:ext cx="1543050" cy="986851"/>
          </a:xfrm>
          <a:prstGeom prst="rect">
            <a:avLst/>
          </a:prstGeom>
        </p:spPr>
        <p:txBody>
          <a:bodyPr anchor="ctr"/>
          <a:lstStyle>
            <a:lvl1pPr marL="0" indent="0" algn="ctr">
              <a:lnSpc>
                <a:spcPct val="100000"/>
              </a:lnSpc>
              <a:spcAft>
                <a:spcPts val="1200"/>
              </a:spcAft>
              <a:buClr>
                <a:srgbClr val="FF545F"/>
              </a:buClr>
              <a:buFont typeface="Arial" panose="020B0604020202020204" pitchFamily="34" charset="0"/>
              <a:buNone/>
              <a:defRPr sz="1400" b="1">
                <a:solidFill>
                  <a:schemeClr val="bg1"/>
                </a:solidFill>
                <a:latin typeface="Georgia" panose="02040502050405020303" pitchFamily="18" charset="0"/>
              </a:defRPr>
            </a:lvl1pPr>
          </a:lstStyle>
          <a:p>
            <a:pPr lvl="0"/>
            <a:r>
              <a:rPr lang="en-US"/>
              <a:t>Lorem ipsum dolor sit</a:t>
            </a:r>
          </a:p>
        </p:txBody>
      </p:sp>
      <p:pic>
        <p:nvPicPr>
          <p:cNvPr id="2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894219" y="6463445"/>
            <a:ext cx="838200" cy="308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44224461"/>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p:cSld name="1_Graphics with Content for 6 Dimensions">
    <p:spTree>
      <p:nvGrpSpPr>
        <p:cNvPr id="1" name=""/>
        <p:cNvGrpSpPr/>
        <p:nvPr/>
      </p:nvGrpSpPr>
      <p:grpSpPr>
        <a:xfrm>
          <a:off x="0" y="0"/>
          <a:ext cx="0" cy="0"/>
          <a:chOff x="0" y="0"/>
          <a:chExt cx="0" cy="0"/>
        </a:xfrm>
      </p:grpSpPr>
      <p:sp>
        <p:nvSpPr>
          <p:cNvPr id="14" name="Text Placeholder 22"/>
          <p:cNvSpPr>
            <a:spLocks noGrp="1"/>
          </p:cNvSpPr>
          <p:nvPr>
            <p:ph type="body" sz="quarter" idx="11" hasCustomPrompt="1"/>
          </p:nvPr>
        </p:nvSpPr>
        <p:spPr>
          <a:xfrm>
            <a:off x="460744" y="471715"/>
            <a:ext cx="7235456" cy="533400"/>
          </a:xfrm>
          <a:prstGeom prst="rect">
            <a:avLst/>
          </a:prstGeom>
        </p:spPr>
        <p:txBody>
          <a:bodyPr lIns="0" anchor="ctr"/>
          <a:lstStyle>
            <a:lvl1pPr>
              <a:defRPr sz="3000" baseline="0">
                <a:solidFill>
                  <a:srgbClr val="063161"/>
                </a:solidFill>
                <a:latin typeface="Georgia" panose="02040502050405020303" pitchFamily="18" charset="0"/>
              </a:defRPr>
            </a:lvl1pPr>
          </a:lstStyle>
          <a:p>
            <a:pPr lvl="0"/>
            <a:r>
              <a:rPr lang="en-IN"/>
              <a:t>Content slide title goes here</a:t>
            </a:r>
            <a:endParaRPr lang="en-US"/>
          </a:p>
        </p:txBody>
      </p:sp>
      <p:sp>
        <p:nvSpPr>
          <p:cNvPr id="15" name="Text Placeholder 22"/>
          <p:cNvSpPr>
            <a:spLocks noGrp="1"/>
          </p:cNvSpPr>
          <p:nvPr>
            <p:ph type="body" sz="quarter" idx="12" hasCustomPrompt="1"/>
          </p:nvPr>
        </p:nvSpPr>
        <p:spPr>
          <a:xfrm>
            <a:off x="460744" y="976087"/>
            <a:ext cx="9673856" cy="533400"/>
          </a:xfrm>
          <a:prstGeom prst="rect">
            <a:avLst/>
          </a:prstGeom>
        </p:spPr>
        <p:txBody>
          <a:bodyPr lIns="0" anchor="ctr"/>
          <a:lstStyle>
            <a:lvl1pPr>
              <a:defRPr sz="2200">
                <a:solidFill>
                  <a:srgbClr val="063161"/>
                </a:solidFill>
                <a:latin typeface="Georgia" panose="02040502050405020303" pitchFamily="18" charset="0"/>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endParaRPr lang="en-US"/>
          </a:p>
        </p:txBody>
      </p:sp>
      <p:sp>
        <p:nvSpPr>
          <p:cNvPr id="16" name="Slide Number Placeholder 5"/>
          <p:cNvSpPr txBox="1">
            <a:spLocks/>
          </p:cNvSpPr>
          <p:nvPr/>
        </p:nvSpPr>
        <p:spPr>
          <a:xfrm>
            <a:off x="464594" y="6546567"/>
            <a:ext cx="682256" cy="215444"/>
          </a:xfrm>
          <a:prstGeom prst="rect">
            <a:avLst/>
          </a:prstGeom>
        </p:spPr>
        <p:txBody>
          <a:bodyPr lIns="0" tIns="0" rIns="0" bIns="0" anchor="ctr">
            <a:noAutofit/>
          </a:bodyPr>
          <a:lstStyle>
            <a:defPPr>
              <a:defRPr lang="en-US"/>
            </a:defPPr>
            <a:lvl1pPr marL="0" algn="l" defTabSz="914400" rtl="0" eaLnBrk="1" latinLnBrk="0" hangingPunct="1">
              <a:defRPr sz="800" kern="1200">
                <a:solidFill>
                  <a:srgbClr val="053061"/>
                </a:solidFill>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285110E-A93C-E24B-BA01-8EFF0EF70079}" type="slidenum">
              <a:rPr lang="en-US" b="1" smtClean="0">
                <a:solidFill>
                  <a:schemeClr val="tx1"/>
                </a:solidFill>
                <a:latin typeface="+mn-lt"/>
              </a:rPr>
              <a:pPr/>
              <a:t>‹#›</a:t>
            </a:fld>
            <a:endParaRPr lang="en-US" b="1">
              <a:solidFill>
                <a:schemeClr val="tx1"/>
              </a:solidFill>
              <a:latin typeface="+mn-lt"/>
            </a:endParaRPr>
          </a:p>
        </p:txBody>
      </p:sp>
      <p:sp>
        <p:nvSpPr>
          <p:cNvPr id="17" name="TextBox 16"/>
          <p:cNvSpPr txBox="1"/>
          <p:nvPr/>
        </p:nvSpPr>
        <p:spPr>
          <a:xfrm>
            <a:off x="805722" y="6546567"/>
            <a:ext cx="2361408" cy="215444"/>
          </a:xfrm>
          <a:prstGeom prst="rect">
            <a:avLst/>
          </a:prstGeom>
          <a:noFill/>
        </p:spPr>
        <p:txBody>
          <a:bodyPr wrap="square" lIns="0" tIns="0" rIns="0" bIns="0" rtlCol="0" anchor="ctr">
            <a:noAutofit/>
          </a:bodyPr>
          <a:lstStyle/>
          <a:p>
            <a:r>
              <a:rPr lang="en-US" sz="800">
                <a:solidFill>
                  <a:schemeClr val="tx1"/>
                </a:solidFill>
                <a:latin typeface="+mn-lt"/>
                <a:ea typeface="Georgia" charset="0"/>
                <a:cs typeface="Georgia" charset="0"/>
              </a:rPr>
              <a:t>© 2019 Copyright Genpact. All Rights Reserved.</a:t>
            </a:r>
          </a:p>
        </p:txBody>
      </p:sp>
      <p:sp>
        <p:nvSpPr>
          <p:cNvPr id="32" name="Text Placeholder 22"/>
          <p:cNvSpPr>
            <a:spLocks noGrp="1"/>
          </p:cNvSpPr>
          <p:nvPr>
            <p:ph type="body" sz="quarter" idx="13" hasCustomPrompt="1"/>
          </p:nvPr>
        </p:nvSpPr>
        <p:spPr>
          <a:xfrm>
            <a:off x="457200" y="2219326"/>
            <a:ext cx="3429000" cy="984282"/>
          </a:xfrm>
          <a:prstGeom prst="rect">
            <a:avLst/>
          </a:prstGeom>
        </p:spPr>
        <p:txBody>
          <a:bodyPr lIns="0" anchor="t"/>
          <a:lstStyle>
            <a:lvl1pPr marL="0" indent="0">
              <a:lnSpc>
                <a:spcPct val="100000"/>
              </a:lnSpc>
              <a:spcAft>
                <a:spcPts val="1200"/>
              </a:spcAft>
              <a:buClr>
                <a:srgbClr val="FF545F"/>
              </a:buClr>
              <a:buFont typeface="Arial" panose="020B0604020202020204" pitchFamily="34" charset="0"/>
              <a:buNone/>
              <a:defRPr sz="1400">
                <a:solidFill>
                  <a:srgbClr val="063161"/>
                </a:solidFill>
                <a:latin typeface="Georgia" panose="02040502050405020303" pitchFamily="18" charset="0"/>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 </a:t>
            </a:r>
            <a:r>
              <a:rPr lang="en-US" err="1"/>
              <a:t>Ut</a:t>
            </a:r>
            <a:r>
              <a:rPr lang="en-US"/>
              <a:t> </a:t>
            </a:r>
            <a:r>
              <a:rPr lang="en-US" err="1"/>
              <a:t>enim</a:t>
            </a:r>
            <a:r>
              <a:rPr lang="en-US"/>
              <a:t> ad minim </a:t>
            </a:r>
            <a:r>
              <a:rPr lang="en-US" err="1"/>
              <a:t>veniam</a:t>
            </a:r>
            <a:r>
              <a:rPr lang="en-US"/>
              <a:t>.</a:t>
            </a:r>
          </a:p>
        </p:txBody>
      </p:sp>
      <p:sp>
        <p:nvSpPr>
          <p:cNvPr id="33" name="Text Placeholder 22"/>
          <p:cNvSpPr>
            <a:spLocks noGrp="1"/>
          </p:cNvSpPr>
          <p:nvPr>
            <p:ph type="body" sz="quarter" idx="14" hasCustomPrompt="1"/>
          </p:nvPr>
        </p:nvSpPr>
        <p:spPr>
          <a:xfrm>
            <a:off x="457200" y="1905000"/>
            <a:ext cx="3429000" cy="304801"/>
          </a:xfrm>
          <a:prstGeom prst="rect">
            <a:avLst/>
          </a:prstGeom>
        </p:spPr>
        <p:txBody>
          <a:bodyPr lIns="0" anchor="ctr"/>
          <a:lstStyle>
            <a:lvl1pPr marL="0" indent="0">
              <a:lnSpc>
                <a:spcPct val="100000"/>
              </a:lnSpc>
              <a:spcAft>
                <a:spcPts val="1200"/>
              </a:spcAft>
              <a:buClr>
                <a:srgbClr val="FF545F"/>
              </a:buClr>
              <a:buFont typeface="Arial" panose="020B0604020202020204" pitchFamily="34" charset="0"/>
              <a:buNone/>
              <a:defRPr sz="1800">
                <a:solidFill>
                  <a:schemeClr val="accent1"/>
                </a:solidFill>
                <a:latin typeface="Georgia" panose="02040502050405020303" pitchFamily="18" charset="0"/>
              </a:defRPr>
            </a:lvl1pPr>
          </a:lstStyle>
          <a:p>
            <a:pPr lvl="0"/>
            <a:r>
              <a:rPr lang="en-US"/>
              <a:t>Lorem ipsum dolor sit </a:t>
            </a:r>
            <a:r>
              <a:rPr lang="en-US" err="1"/>
              <a:t>amet</a:t>
            </a:r>
            <a:r>
              <a:rPr lang="en-US"/>
              <a:t>, </a:t>
            </a:r>
          </a:p>
        </p:txBody>
      </p:sp>
      <p:sp>
        <p:nvSpPr>
          <p:cNvPr id="35" name="Text Placeholder 22"/>
          <p:cNvSpPr>
            <a:spLocks noGrp="1"/>
          </p:cNvSpPr>
          <p:nvPr>
            <p:ph type="body" sz="quarter" idx="15" hasCustomPrompt="1"/>
          </p:nvPr>
        </p:nvSpPr>
        <p:spPr>
          <a:xfrm>
            <a:off x="8310032" y="2223862"/>
            <a:ext cx="3429000" cy="962024"/>
          </a:xfrm>
          <a:prstGeom prst="rect">
            <a:avLst/>
          </a:prstGeom>
        </p:spPr>
        <p:txBody>
          <a:bodyPr lIns="0" anchor="t"/>
          <a:lstStyle>
            <a:lvl1pPr marL="0" indent="0">
              <a:lnSpc>
                <a:spcPct val="100000"/>
              </a:lnSpc>
              <a:spcAft>
                <a:spcPts val="1200"/>
              </a:spcAft>
              <a:buClr>
                <a:srgbClr val="FF545F"/>
              </a:buClr>
              <a:buFont typeface="Arial" panose="020B0604020202020204" pitchFamily="34" charset="0"/>
              <a:buNone/>
              <a:defRPr sz="1400">
                <a:solidFill>
                  <a:srgbClr val="063161"/>
                </a:solidFill>
                <a:latin typeface="Georgia" panose="02040502050405020303" pitchFamily="18" charset="0"/>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 </a:t>
            </a:r>
            <a:r>
              <a:rPr lang="en-US" err="1"/>
              <a:t>Ut</a:t>
            </a:r>
            <a:r>
              <a:rPr lang="en-US"/>
              <a:t> </a:t>
            </a:r>
            <a:r>
              <a:rPr lang="en-US" err="1"/>
              <a:t>enim</a:t>
            </a:r>
            <a:r>
              <a:rPr lang="en-US"/>
              <a:t> ad minim </a:t>
            </a:r>
            <a:r>
              <a:rPr lang="en-US" err="1"/>
              <a:t>veniam</a:t>
            </a:r>
            <a:r>
              <a:rPr lang="en-US"/>
              <a:t>.</a:t>
            </a:r>
          </a:p>
        </p:txBody>
      </p:sp>
      <p:sp>
        <p:nvSpPr>
          <p:cNvPr id="36" name="Text Placeholder 22"/>
          <p:cNvSpPr>
            <a:spLocks noGrp="1"/>
          </p:cNvSpPr>
          <p:nvPr>
            <p:ph type="body" sz="quarter" idx="16" hasCustomPrompt="1"/>
          </p:nvPr>
        </p:nvSpPr>
        <p:spPr>
          <a:xfrm>
            <a:off x="8310032" y="1890486"/>
            <a:ext cx="3429000" cy="314326"/>
          </a:xfrm>
          <a:prstGeom prst="rect">
            <a:avLst/>
          </a:prstGeom>
        </p:spPr>
        <p:txBody>
          <a:bodyPr lIns="0" anchor="ctr"/>
          <a:lstStyle>
            <a:lvl1pPr marL="0" indent="0">
              <a:lnSpc>
                <a:spcPct val="100000"/>
              </a:lnSpc>
              <a:spcAft>
                <a:spcPts val="1200"/>
              </a:spcAft>
              <a:buClr>
                <a:srgbClr val="FF545F"/>
              </a:buClr>
              <a:buFont typeface="Arial" panose="020B0604020202020204" pitchFamily="34" charset="0"/>
              <a:buNone/>
              <a:defRPr sz="1800">
                <a:solidFill>
                  <a:schemeClr val="accent1"/>
                </a:solidFill>
                <a:latin typeface="Georgia" panose="02040502050405020303" pitchFamily="18" charset="0"/>
              </a:defRPr>
            </a:lvl1pPr>
          </a:lstStyle>
          <a:p>
            <a:pPr lvl="0"/>
            <a:r>
              <a:rPr lang="en-US"/>
              <a:t>Lorem ipsum dolor sit </a:t>
            </a:r>
            <a:r>
              <a:rPr lang="en-US" err="1"/>
              <a:t>amet</a:t>
            </a:r>
            <a:r>
              <a:rPr lang="en-US"/>
              <a:t>, </a:t>
            </a:r>
          </a:p>
        </p:txBody>
      </p:sp>
      <p:sp>
        <p:nvSpPr>
          <p:cNvPr id="24" name="Trapezoid 23"/>
          <p:cNvSpPr/>
          <p:nvPr/>
        </p:nvSpPr>
        <p:spPr>
          <a:xfrm rot="5400000">
            <a:off x="3635208" y="3211877"/>
            <a:ext cx="2225271" cy="1155377"/>
          </a:xfrm>
          <a:prstGeom prst="trapezoid">
            <a:avLst>
              <a:gd name="adj" fmla="val 57476"/>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indent="0" algn="ctr" fontAlgn="auto">
              <a:lnSpc>
                <a:spcPct val="100000"/>
              </a:lnSpc>
              <a:spcBef>
                <a:spcPts val="0"/>
              </a:spcBef>
              <a:spcAft>
                <a:spcPts val="0"/>
              </a:spcAft>
              <a:buClrTx/>
              <a:buSzTx/>
              <a:buFontTx/>
              <a:buNone/>
              <a:tabLst/>
            </a:pPr>
            <a:endParaRPr kumimoji="0" lang="en-US" sz="1400" b="1" i="0" u="none" strike="noStrike" cap="none" spc="0" normalizeH="0" baseline="0" noProof="0">
              <a:ln>
                <a:noFill/>
              </a:ln>
              <a:solidFill>
                <a:srgbClr val="FFFFFF"/>
              </a:solidFill>
              <a:effectLst/>
              <a:uLnTx/>
              <a:uFillTx/>
              <a:latin typeface="Calibri" charset="0"/>
              <a:ea typeface="Calibri" charset="0"/>
              <a:cs typeface="Calibri" charset="0"/>
            </a:endParaRPr>
          </a:p>
        </p:txBody>
      </p:sp>
      <p:sp>
        <p:nvSpPr>
          <p:cNvPr id="25" name="Trapezoid 24"/>
          <p:cNvSpPr/>
          <p:nvPr/>
        </p:nvSpPr>
        <p:spPr>
          <a:xfrm rot="9000000">
            <a:off x="4310915" y="2047217"/>
            <a:ext cx="2225271" cy="1155377"/>
          </a:xfrm>
          <a:prstGeom prst="trapezoid">
            <a:avLst>
              <a:gd name="adj" fmla="val 5747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rot lat="0" lon="0" rev="10800000"/>
              </a:camera>
              <a:lightRig rig="threePt" dir="t"/>
            </a:scene3d>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srgbClr val="FFFFFF"/>
              </a:solidFill>
              <a:effectLst/>
              <a:uLnTx/>
              <a:uFillTx/>
              <a:latin typeface="Calibri" charset="0"/>
              <a:ea typeface="Calibri" charset="0"/>
              <a:cs typeface="Calibri" charset="0"/>
            </a:endParaRPr>
          </a:p>
        </p:txBody>
      </p:sp>
      <p:sp>
        <p:nvSpPr>
          <p:cNvPr id="26" name="Trapezoid 25"/>
          <p:cNvSpPr/>
          <p:nvPr/>
        </p:nvSpPr>
        <p:spPr>
          <a:xfrm rot="1800000">
            <a:off x="4309933" y="4375474"/>
            <a:ext cx="2225271" cy="1155377"/>
          </a:xfrm>
          <a:prstGeom prst="trapezoid">
            <a:avLst>
              <a:gd name="adj" fmla="val 57476"/>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rot lat="0" lon="0" rev="10800000"/>
              </a:camera>
              <a:lightRig rig="threePt" dir="t"/>
            </a:scene3d>
          </a:bodyPr>
          <a:lstStyle/>
          <a:p>
            <a:pPr marR="0" lvl="0" indent="0" algn="ctr" fontAlgn="auto">
              <a:lnSpc>
                <a:spcPct val="100000"/>
              </a:lnSpc>
              <a:spcBef>
                <a:spcPts val="0"/>
              </a:spcBef>
              <a:spcAft>
                <a:spcPts val="0"/>
              </a:spcAft>
              <a:buClrTx/>
              <a:buSzTx/>
              <a:buFontTx/>
              <a:buNone/>
              <a:tabLst/>
            </a:pPr>
            <a:endParaRPr kumimoji="0" lang="en-US" sz="1400" b="1" i="0" u="none" strike="noStrike" cap="none" spc="0" normalizeH="0" baseline="0" noProof="0">
              <a:ln>
                <a:noFill/>
              </a:ln>
              <a:solidFill>
                <a:srgbClr val="FFFFFF"/>
              </a:solidFill>
              <a:effectLst/>
              <a:uLnTx/>
              <a:uFillTx/>
              <a:latin typeface="Calibri" charset="0"/>
              <a:ea typeface="Calibri" charset="0"/>
              <a:cs typeface="Calibri" charset="0"/>
            </a:endParaRPr>
          </a:p>
        </p:txBody>
      </p:sp>
      <p:sp>
        <p:nvSpPr>
          <p:cNvPr id="27" name="Trapezoid 26"/>
          <p:cNvSpPr/>
          <p:nvPr/>
        </p:nvSpPr>
        <p:spPr>
          <a:xfrm rot="16200000">
            <a:off x="6334282" y="3210814"/>
            <a:ext cx="2225271" cy="1155377"/>
          </a:xfrm>
          <a:prstGeom prst="trapezoid">
            <a:avLst>
              <a:gd name="adj" fmla="val 57476"/>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srgbClr val="FFFFFF"/>
              </a:solidFill>
              <a:effectLst/>
              <a:uLnTx/>
              <a:uFillTx/>
              <a:latin typeface="Calibri" charset="0"/>
              <a:ea typeface="Calibri" charset="0"/>
              <a:cs typeface="Calibri" charset="0"/>
            </a:endParaRPr>
          </a:p>
        </p:txBody>
      </p:sp>
      <p:sp>
        <p:nvSpPr>
          <p:cNvPr id="28" name="Trapezoid 27"/>
          <p:cNvSpPr/>
          <p:nvPr/>
        </p:nvSpPr>
        <p:spPr>
          <a:xfrm rot="19800000">
            <a:off x="5658575" y="4375474"/>
            <a:ext cx="2225271" cy="1155377"/>
          </a:xfrm>
          <a:prstGeom prst="trapezoid">
            <a:avLst>
              <a:gd name="adj" fmla="val 5747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rot lat="0" lon="0" rev="10800000"/>
              </a:camera>
              <a:lightRig rig="threePt" dir="t"/>
            </a:scene3d>
          </a:bodyPr>
          <a:lstStyle/>
          <a:p>
            <a:pPr marR="0" lvl="0" indent="0" algn="ctr" fontAlgn="auto">
              <a:lnSpc>
                <a:spcPct val="100000"/>
              </a:lnSpc>
              <a:spcBef>
                <a:spcPts val="0"/>
              </a:spcBef>
              <a:spcAft>
                <a:spcPts val="0"/>
              </a:spcAft>
              <a:buClrTx/>
              <a:buSzTx/>
              <a:buFontTx/>
              <a:buNone/>
              <a:tabLst/>
            </a:pPr>
            <a:endParaRPr kumimoji="0" lang="en-US" sz="1400" b="1" i="0" u="none" strike="noStrike" cap="none" spc="0" normalizeH="0" baseline="0" noProof="0">
              <a:ln>
                <a:noFill/>
              </a:ln>
              <a:solidFill>
                <a:srgbClr val="FFFFFF"/>
              </a:solidFill>
              <a:effectLst/>
              <a:uLnTx/>
              <a:uFillTx/>
              <a:latin typeface="Calibri" charset="0"/>
              <a:ea typeface="Calibri" charset="0"/>
              <a:cs typeface="Calibri" charset="0"/>
            </a:endParaRPr>
          </a:p>
        </p:txBody>
      </p:sp>
      <p:sp>
        <p:nvSpPr>
          <p:cNvPr id="30" name="Trapezoid 29"/>
          <p:cNvSpPr/>
          <p:nvPr/>
        </p:nvSpPr>
        <p:spPr>
          <a:xfrm rot="12600000">
            <a:off x="5659557" y="2047217"/>
            <a:ext cx="2225271" cy="1155377"/>
          </a:xfrm>
          <a:prstGeom prst="trapezoid">
            <a:avLst>
              <a:gd name="adj" fmla="val 57476"/>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scene3d>
              <a:camera prst="orthographicFront">
                <a:rot lat="0" lon="0" rev="10800000"/>
              </a:camera>
              <a:lightRig rig="threePt" dir="t"/>
            </a:scene3d>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1200" cap="none" spc="0" normalizeH="0" baseline="0" noProof="0">
              <a:ln>
                <a:noFill/>
              </a:ln>
              <a:solidFill>
                <a:srgbClr val="FFFFFF"/>
              </a:solidFill>
              <a:effectLst/>
              <a:uLnTx/>
              <a:uFillTx/>
              <a:latin typeface="Calibri" charset="0"/>
              <a:ea typeface="Calibri" charset="0"/>
              <a:cs typeface="Calibri" charset="0"/>
            </a:endParaRPr>
          </a:p>
        </p:txBody>
      </p:sp>
      <p:sp>
        <p:nvSpPr>
          <p:cNvPr id="31" name="Text Placeholder 22"/>
          <p:cNvSpPr>
            <a:spLocks noGrp="1"/>
          </p:cNvSpPr>
          <p:nvPr>
            <p:ph type="body" sz="quarter" idx="21" hasCustomPrompt="1"/>
          </p:nvPr>
        </p:nvSpPr>
        <p:spPr>
          <a:xfrm rot="19743904">
            <a:off x="4636957" y="2049876"/>
            <a:ext cx="1543050" cy="986851"/>
          </a:xfrm>
          <a:prstGeom prst="rect">
            <a:avLst/>
          </a:prstGeom>
        </p:spPr>
        <p:txBody>
          <a:bodyPr anchor="ctr"/>
          <a:lstStyle>
            <a:lvl1pPr marL="0" indent="0" algn="ctr">
              <a:lnSpc>
                <a:spcPct val="100000"/>
              </a:lnSpc>
              <a:spcAft>
                <a:spcPts val="1200"/>
              </a:spcAft>
              <a:buClr>
                <a:srgbClr val="FF545F"/>
              </a:buClr>
              <a:buFont typeface="Arial" panose="020B0604020202020204" pitchFamily="34" charset="0"/>
              <a:buNone/>
              <a:defRPr sz="1400" b="1">
                <a:solidFill>
                  <a:schemeClr val="bg1"/>
                </a:solidFill>
                <a:latin typeface="Georgia" panose="02040502050405020303" pitchFamily="18" charset="0"/>
              </a:defRPr>
            </a:lvl1pPr>
          </a:lstStyle>
          <a:p>
            <a:pPr lvl="0"/>
            <a:r>
              <a:rPr lang="en-US"/>
              <a:t>Lorem ipsum dolor sit</a:t>
            </a:r>
          </a:p>
        </p:txBody>
      </p:sp>
      <p:sp>
        <p:nvSpPr>
          <p:cNvPr id="48" name="Text Placeholder 22"/>
          <p:cNvSpPr>
            <a:spLocks noGrp="1"/>
          </p:cNvSpPr>
          <p:nvPr>
            <p:ph type="body" sz="quarter" idx="22" hasCustomPrompt="1"/>
          </p:nvPr>
        </p:nvSpPr>
        <p:spPr>
          <a:xfrm rot="1803890">
            <a:off x="6059785" y="2072732"/>
            <a:ext cx="1543050" cy="986851"/>
          </a:xfrm>
          <a:prstGeom prst="rect">
            <a:avLst/>
          </a:prstGeom>
        </p:spPr>
        <p:txBody>
          <a:bodyPr anchor="ctr"/>
          <a:lstStyle>
            <a:lvl1pPr marL="0" indent="0" algn="ctr">
              <a:lnSpc>
                <a:spcPct val="100000"/>
              </a:lnSpc>
              <a:spcAft>
                <a:spcPts val="1200"/>
              </a:spcAft>
              <a:buClr>
                <a:srgbClr val="FF545F"/>
              </a:buClr>
              <a:buFont typeface="Arial" panose="020B0604020202020204" pitchFamily="34" charset="0"/>
              <a:buNone/>
              <a:defRPr sz="1400" b="1">
                <a:solidFill>
                  <a:schemeClr val="bg1"/>
                </a:solidFill>
                <a:latin typeface="Georgia" panose="02040502050405020303" pitchFamily="18" charset="0"/>
              </a:defRPr>
            </a:lvl1pPr>
          </a:lstStyle>
          <a:p>
            <a:pPr lvl="0"/>
            <a:r>
              <a:rPr lang="en-US"/>
              <a:t>Lorem ipsum dolor sit</a:t>
            </a:r>
          </a:p>
        </p:txBody>
      </p:sp>
      <p:sp>
        <p:nvSpPr>
          <p:cNvPr id="49" name="Text Placeholder 22"/>
          <p:cNvSpPr>
            <a:spLocks noGrp="1"/>
          </p:cNvSpPr>
          <p:nvPr>
            <p:ph type="body" sz="quarter" idx="23" hasCustomPrompt="1"/>
          </p:nvPr>
        </p:nvSpPr>
        <p:spPr>
          <a:xfrm rot="5400000">
            <a:off x="6758675" y="3339835"/>
            <a:ext cx="1543050" cy="986851"/>
          </a:xfrm>
          <a:prstGeom prst="rect">
            <a:avLst/>
          </a:prstGeom>
        </p:spPr>
        <p:txBody>
          <a:bodyPr anchor="ctr"/>
          <a:lstStyle>
            <a:lvl1pPr marL="0" indent="0" algn="ctr">
              <a:lnSpc>
                <a:spcPct val="100000"/>
              </a:lnSpc>
              <a:spcAft>
                <a:spcPts val="1200"/>
              </a:spcAft>
              <a:buClr>
                <a:srgbClr val="FF545F"/>
              </a:buClr>
              <a:buFont typeface="Arial" panose="020B0604020202020204" pitchFamily="34" charset="0"/>
              <a:buNone/>
              <a:defRPr sz="1400" b="1">
                <a:solidFill>
                  <a:schemeClr val="bg1"/>
                </a:solidFill>
                <a:latin typeface="Georgia" panose="02040502050405020303" pitchFamily="18" charset="0"/>
              </a:defRPr>
            </a:lvl1pPr>
          </a:lstStyle>
          <a:p>
            <a:pPr lvl="0"/>
            <a:r>
              <a:rPr lang="en-US"/>
              <a:t>Lorem ipsum dolor sit</a:t>
            </a:r>
          </a:p>
        </p:txBody>
      </p:sp>
      <p:sp>
        <p:nvSpPr>
          <p:cNvPr id="50" name="Text Placeholder 22"/>
          <p:cNvSpPr>
            <a:spLocks noGrp="1"/>
          </p:cNvSpPr>
          <p:nvPr>
            <p:ph type="body" sz="quarter" idx="24" hasCustomPrompt="1"/>
          </p:nvPr>
        </p:nvSpPr>
        <p:spPr>
          <a:xfrm rot="16200000">
            <a:off x="3880567" y="3284572"/>
            <a:ext cx="1543050" cy="986851"/>
          </a:xfrm>
          <a:prstGeom prst="rect">
            <a:avLst/>
          </a:prstGeom>
        </p:spPr>
        <p:txBody>
          <a:bodyPr anchor="ctr"/>
          <a:lstStyle>
            <a:lvl1pPr marL="0" indent="0" algn="ctr">
              <a:lnSpc>
                <a:spcPct val="100000"/>
              </a:lnSpc>
              <a:spcAft>
                <a:spcPts val="1200"/>
              </a:spcAft>
              <a:buClr>
                <a:srgbClr val="FF545F"/>
              </a:buClr>
              <a:buFont typeface="Arial" panose="020B0604020202020204" pitchFamily="34" charset="0"/>
              <a:buNone/>
              <a:defRPr sz="1400" b="1">
                <a:solidFill>
                  <a:schemeClr val="bg1"/>
                </a:solidFill>
                <a:latin typeface="Georgia" panose="02040502050405020303" pitchFamily="18" charset="0"/>
              </a:defRPr>
            </a:lvl1pPr>
          </a:lstStyle>
          <a:p>
            <a:pPr lvl="0"/>
            <a:r>
              <a:rPr lang="en-US"/>
              <a:t>Lorem ipsum dolor sit</a:t>
            </a:r>
          </a:p>
        </p:txBody>
      </p:sp>
      <p:sp>
        <p:nvSpPr>
          <p:cNvPr id="51" name="Text Placeholder 22"/>
          <p:cNvSpPr>
            <a:spLocks noGrp="1"/>
          </p:cNvSpPr>
          <p:nvPr>
            <p:ph type="body" sz="quarter" idx="25" hasCustomPrompt="1"/>
          </p:nvPr>
        </p:nvSpPr>
        <p:spPr>
          <a:xfrm rot="9000000">
            <a:off x="6071004" y="4517898"/>
            <a:ext cx="1543050" cy="986851"/>
          </a:xfrm>
          <a:prstGeom prst="rect">
            <a:avLst/>
          </a:prstGeom>
        </p:spPr>
        <p:txBody>
          <a:bodyPr anchor="ctr"/>
          <a:lstStyle>
            <a:lvl1pPr marL="0" indent="0" algn="ctr">
              <a:lnSpc>
                <a:spcPct val="100000"/>
              </a:lnSpc>
              <a:spcAft>
                <a:spcPts val="1200"/>
              </a:spcAft>
              <a:buClr>
                <a:srgbClr val="FF545F"/>
              </a:buClr>
              <a:buFont typeface="Arial" panose="020B0604020202020204" pitchFamily="34" charset="0"/>
              <a:buNone/>
              <a:defRPr sz="1400" b="1">
                <a:solidFill>
                  <a:schemeClr val="bg1"/>
                </a:solidFill>
                <a:latin typeface="Georgia" panose="02040502050405020303" pitchFamily="18" charset="0"/>
              </a:defRPr>
            </a:lvl1pPr>
          </a:lstStyle>
          <a:p>
            <a:pPr lvl="0"/>
            <a:r>
              <a:rPr lang="en-US"/>
              <a:t>Lorem ipsum dolor sit</a:t>
            </a:r>
          </a:p>
        </p:txBody>
      </p:sp>
      <p:sp>
        <p:nvSpPr>
          <p:cNvPr id="52" name="Text Placeholder 22"/>
          <p:cNvSpPr>
            <a:spLocks noGrp="1"/>
          </p:cNvSpPr>
          <p:nvPr>
            <p:ph type="body" sz="quarter" idx="26" hasCustomPrompt="1"/>
          </p:nvPr>
        </p:nvSpPr>
        <p:spPr>
          <a:xfrm rot="12600000">
            <a:off x="4616287" y="4517899"/>
            <a:ext cx="1543050" cy="986851"/>
          </a:xfrm>
          <a:prstGeom prst="rect">
            <a:avLst/>
          </a:prstGeom>
        </p:spPr>
        <p:txBody>
          <a:bodyPr anchor="ctr"/>
          <a:lstStyle>
            <a:lvl1pPr marL="0" indent="0" algn="ctr">
              <a:lnSpc>
                <a:spcPct val="100000"/>
              </a:lnSpc>
              <a:spcAft>
                <a:spcPts val="1200"/>
              </a:spcAft>
              <a:buClr>
                <a:srgbClr val="FF545F"/>
              </a:buClr>
              <a:buFont typeface="Arial" panose="020B0604020202020204" pitchFamily="34" charset="0"/>
              <a:buNone/>
              <a:defRPr sz="1400" b="1">
                <a:solidFill>
                  <a:schemeClr val="bg1"/>
                </a:solidFill>
                <a:latin typeface="Georgia" panose="02040502050405020303" pitchFamily="18" charset="0"/>
              </a:defRPr>
            </a:lvl1pPr>
          </a:lstStyle>
          <a:p>
            <a:pPr lvl="0"/>
            <a:r>
              <a:rPr lang="en-US"/>
              <a:t>Lorem ipsum dolor sit</a:t>
            </a:r>
          </a:p>
        </p:txBody>
      </p:sp>
      <p:sp>
        <p:nvSpPr>
          <p:cNvPr id="44" name="Text Placeholder 22"/>
          <p:cNvSpPr>
            <a:spLocks noGrp="1"/>
          </p:cNvSpPr>
          <p:nvPr>
            <p:ph type="body" sz="quarter" idx="27" hasCustomPrompt="1"/>
          </p:nvPr>
        </p:nvSpPr>
        <p:spPr>
          <a:xfrm>
            <a:off x="457200" y="3754660"/>
            <a:ext cx="3429000" cy="984282"/>
          </a:xfrm>
          <a:prstGeom prst="rect">
            <a:avLst/>
          </a:prstGeom>
        </p:spPr>
        <p:txBody>
          <a:bodyPr lIns="0" anchor="t"/>
          <a:lstStyle>
            <a:lvl1pPr marL="0" indent="0">
              <a:lnSpc>
                <a:spcPct val="100000"/>
              </a:lnSpc>
              <a:spcAft>
                <a:spcPts val="1200"/>
              </a:spcAft>
              <a:buClr>
                <a:srgbClr val="FF545F"/>
              </a:buClr>
              <a:buFont typeface="Arial" panose="020B0604020202020204" pitchFamily="34" charset="0"/>
              <a:buNone/>
              <a:defRPr sz="1400">
                <a:solidFill>
                  <a:srgbClr val="063161"/>
                </a:solidFill>
                <a:latin typeface="Georgia" panose="02040502050405020303" pitchFamily="18" charset="0"/>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 </a:t>
            </a:r>
            <a:r>
              <a:rPr lang="en-US" err="1"/>
              <a:t>Ut</a:t>
            </a:r>
            <a:r>
              <a:rPr lang="en-US"/>
              <a:t> </a:t>
            </a:r>
            <a:r>
              <a:rPr lang="en-US" err="1"/>
              <a:t>enim</a:t>
            </a:r>
            <a:r>
              <a:rPr lang="en-US"/>
              <a:t> ad minim </a:t>
            </a:r>
            <a:r>
              <a:rPr lang="en-US" err="1"/>
              <a:t>veniam</a:t>
            </a:r>
            <a:r>
              <a:rPr lang="en-US"/>
              <a:t>.</a:t>
            </a:r>
          </a:p>
        </p:txBody>
      </p:sp>
      <p:sp>
        <p:nvSpPr>
          <p:cNvPr id="45" name="Text Placeholder 22"/>
          <p:cNvSpPr>
            <a:spLocks noGrp="1"/>
          </p:cNvSpPr>
          <p:nvPr>
            <p:ph type="body" sz="quarter" idx="28" hasCustomPrompt="1"/>
          </p:nvPr>
        </p:nvSpPr>
        <p:spPr>
          <a:xfrm>
            <a:off x="457200" y="3440334"/>
            <a:ext cx="3429000" cy="304801"/>
          </a:xfrm>
          <a:prstGeom prst="rect">
            <a:avLst/>
          </a:prstGeom>
        </p:spPr>
        <p:txBody>
          <a:bodyPr lIns="0" anchor="ctr"/>
          <a:lstStyle>
            <a:lvl1pPr marL="0" indent="0">
              <a:lnSpc>
                <a:spcPct val="100000"/>
              </a:lnSpc>
              <a:spcAft>
                <a:spcPts val="1200"/>
              </a:spcAft>
              <a:buClr>
                <a:srgbClr val="FF545F"/>
              </a:buClr>
              <a:buFont typeface="Arial" panose="020B0604020202020204" pitchFamily="34" charset="0"/>
              <a:buNone/>
              <a:defRPr sz="1800">
                <a:solidFill>
                  <a:schemeClr val="accent1"/>
                </a:solidFill>
                <a:latin typeface="Georgia" panose="02040502050405020303" pitchFamily="18" charset="0"/>
              </a:defRPr>
            </a:lvl1pPr>
          </a:lstStyle>
          <a:p>
            <a:pPr lvl="0"/>
            <a:r>
              <a:rPr lang="en-US"/>
              <a:t>Lorem ipsum dolor sit </a:t>
            </a:r>
            <a:r>
              <a:rPr lang="en-US" err="1"/>
              <a:t>amet</a:t>
            </a:r>
            <a:r>
              <a:rPr lang="en-US"/>
              <a:t>, </a:t>
            </a:r>
          </a:p>
        </p:txBody>
      </p:sp>
      <p:sp>
        <p:nvSpPr>
          <p:cNvPr id="47" name="Text Placeholder 22"/>
          <p:cNvSpPr>
            <a:spLocks noGrp="1"/>
          </p:cNvSpPr>
          <p:nvPr>
            <p:ph type="body" sz="quarter" idx="29" hasCustomPrompt="1"/>
          </p:nvPr>
        </p:nvSpPr>
        <p:spPr>
          <a:xfrm>
            <a:off x="8310032" y="3773710"/>
            <a:ext cx="3429000" cy="962024"/>
          </a:xfrm>
          <a:prstGeom prst="rect">
            <a:avLst/>
          </a:prstGeom>
        </p:spPr>
        <p:txBody>
          <a:bodyPr lIns="0" anchor="t"/>
          <a:lstStyle>
            <a:lvl1pPr marL="0" indent="0">
              <a:lnSpc>
                <a:spcPct val="100000"/>
              </a:lnSpc>
              <a:spcAft>
                <a:spcPts val="1200"/>
              </a:spcAft>
              <a:buClr>
                <a:srgbClr val="FF545F"/>
              </a:buClr>
              <a:buFont typeface="Arial" panose="020B0604020202020204" pitchFamily="34" charset="0"/>
              <a:buNone/>
              <a:defRPr sz="1400">
                <a:solidFill>
                  <a:srgbClr val="063161"/>
                </a:solidFill>
                <a:latin typeface="Georgia" panose="02040502050405020303" pitchFamily="18" charset="0"/>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 </a:t>
            </a:r>
            <a:r>
              <a:rPr lang="en-US" err="1"/>
              <a:t>Ut</a:t>
            </a:r>
            <a:r>
              <a:rPr lang="en-US"/>
              <a:t> </a:t>
            </a:r>
            <a:r>
              <a:rPr lang="en-US" err="1"/>
              <a:t>enim</a:t>
            </a:r>
            <a:r>
              <a:rPr lang="en-US"/>
              <a:t> ad minim </a:t>
            </a:r>
            <a:r>
              <a:rPr lang="en-US" err="1"/>
              <a:t>veniam</a:t>
            </a:r>
            <a:r>
              <a:rPr lang="en-US"/>
              <a:t>.</a:t>
            </a:r>
          </a:p>
        </p:txBody>
      </p:sp>
      <p:sp>
        <p:nvSpPr>
          <p:cNvPr id="53" name="Text Placeholder 22"/>
          <p:cNvSpPr>
            <a:spLocks noGrp="1"/>
          </p:cNvSpPr>
          <p:nvPr>
            <p:ph type="body" sz="quarter" idx="30" hasCustomPrompt="1"/>
          </p:nvPr>
        </p:nvSpPr>
        <p:spPr>
          <a:xfrm>
            <a:off x="8310032" y="3440334"/>
            <a:ext cx="3429000" cy="314326"/>
          </a:xfrm>
          <a:prstGeom prst="rect">
            <a:avLst/>
          </a:prstGeom>
        </p:spPr>
        <p:txBody>
          <a:bodyPr lIns="0" anchor="ctr"/>
          <a:lstStyle>
            <a:lvl1pPr marL="0" indent="0">
              <a:lnSpc>
                <a:spcPct val="100000"/>
              </a:lnSpc>
              <a:spcAft>
                <a:spcPts val="1200"/>
              </a:spcAft>
              <a:buClr>
                <a:srgbClr val="FF545F"/>
              </a:buClr>
              <a:buFont typeface="Arial" panose="020B0604020202020204" pitchFamily="34" charset="0"/>
              <a:buNone/>
              <a:defRPr sz="1800">
                <a:solidFill>
                  <a:schemeClr val="accent1"/>
                </a:solidFill>
                <a:latin typeface="Georgia" panose="02040502050405020303" pitchFamily="18" charset="0"/>
              </a:defRPr>
            </a:lvl1pPr>
          </a:lstStyle>
          <a:p>
            <a:pPr lvl="0"/>
            <a:r>
              <a:rPr lang="en-US"/>
              <a:t>Lorem ipsum dolor sit </a:t>
            </a:r>
            <a:r>
              <a:rPr lang="en-US" err="1"/>
              <a:t>amet</a:t>
            </a:r>
            <a:r>
              <a:rPr lang="en-US"/>
              <a:t>, </a:t>
            </a:r>
          </a:p>
        </p:txBody>
      </p:sp>
      <p:sp>
        <p:nvSpPr>
          <p:cNvPr id="61" name="Text Placeholder 22"/>
          <p:cNvSpPr>
            <a:spLocks noGrp="1"/>
          </p:cNvSpPr>
          <p:nvPr>
            <p:ph type="body" sz="quarter" idx="31" hasCustomPrompt="1"/>
          </p:nvPr>
        </p:nvSpPr>
        <p:spPr>
          <a:xfrm>
            <a:off x="457200" y="5295901"/>
            <a:ext cx="3429000" cy="984282"/>
          </a:xfrm>
          <a:prstGeom prst="rect">
            <a:avLst/>
          </a:prstGeom>
        </p:spPr>
        <p:txBody>
          <a:bodyPr lIns="0" anchor="t"/>
          <a:lstStyle>
            <a:lvl1pPr marL="0" indent="0">
              <a:lnSpc>
                <a:spcPct val="100000"/>
              </a:lnSpc>
              <a:spcAft>
                <a:spcPts val="1200"/>
              </a:spcAft>
              <a:buClr>
                <a:srgbClr val="FF545F"/>
              </a:buClr>
              <a:buFont typeface="Arial" panose="020B0604020202020204" pitchFamily="34" charset="0"/>
              <a:buNone/>
              <a:defRPr sz="1400">
                <a:solidFill>
                  <a:srgbClr val="063161"/>
                </a:solidFill>
                <a:latin typeface="Georgia" panose="02040502050405020303" pitchFamily="18" charset="0"/>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 </a:t>
            </a:r>
            <a:r>
              <a:rPr lang="en-US" err="1"/>
              <a:t>Ut</a:t>
            </a:r>
            <a:r>
              <a:rPr lang="en-US"/>
              <a:t> </a:t>
            </a:r>
            <a:r>
              <a:rPr lang="en-US" err="1"/>
              <a:t>enim</a:t>
            </a:r>
            <a:r>
              <a:rPr lang="en-US"/>
              <a:t> ad minim </a:t>
            </a:r>
            <a:r>
              <a:rPr lang="en-US" err="1"/>
              <a:t>veniam</a:t>
            </a:r>
            <a:r>
              <a:rPr lang="en-US"/>
              <a:t>.</a:t>
            </a:r>
          </a:p>
        </p:txBody>
      </p:sp>
      <p:sp>
        <p:nvSpPr>
          <p:cNvPr id="62" name="Text Placeholder 22"/>
          <p:cNvSpPr>
            <a:spLocks noGrp="1"/>
          </p:cNvSpPr>
          <p:nvPr>
            <p:ph type="body" sz="quarter" idx="32" hasCustomPrompt="1"/>
          </p:nvPr>
        </p:nvSpPr>
        <p:spPr>
          <a:xfrm>
            <a:off x="457200" y="4981575"/>
            <a:ext cx="3429000" cy="304801"/>
          </a:xfrm>
          <a:prstGeom prst="rect">
            <a:avLst/>
          </a:prstGeom>
        </p:spPr>
        <p:txBody>
          <a:bodyPr lIns="0" anchor="ctr"/>
          <a:lstStyle>
            <a:lvl1pPr marL="0" indent="0">
              <a:lnSpc>
                <a:spcPct val="100000"/>
              </a:lnSpc>
              <a:spcAft>
                <a:spcPts val="1200"/>
              </a:spcAft>
              <a:buClr>
                <a:srgbClr val="FF545F"/>
              </a:buClr>
              <a:buFont typeface="Arial" panose="020B0604020202020204" pitchFamily="34" charset="0"/>
              <a:buNone/>
              <a:defRPr sz="1800">
                <a:solidFill>
                  <a:schemeClr val="accent1"/>
                </a:solidFill>
                <a:latin typeface="Georgia" panose="02040502050405020303" pitchFamily="18" charset="0"/>
              </a:defRPr>
            </a:lvl1pPr>
          </a:lstStyle>
          <a:p>
            <a:pPr lvl="0"/>
            <a:r>
              <a:rPr lang="en-US"/>
              <a:t>Lorem ipsum dolor sit </a:t>
            </a:r>
            <a:r>
              <a:rPr lang="en-US" err="1"/>
              <a:t>amet</a:t>
            </a:r>
            <a:r>
              <a:rPr lang="en-US"/>
              <a:t>, </a:t>
            </a:r>
          </a:p>
        </p:txBody>
      </p:sp>
      <p:sp>
        <p:nvSpPr>
          <p:cNvPr id="64" name="Text Placeholder 22"/>
          <p:cNvSpPr>
            <a:spLocks noGrp="1"/>
          </p:cNvSpPr>
          <p:nvPr>
            <p:ph type="body" sz="quarter" idx="33" hasCustomPrompt="1"/>
          </p:nvPr>
        </p:nvSpPr>
        <p:spPr>
          <a:xfrm>
            <a:off x="8310032" y="5314951"/>
            <a:ext cx="3429000" cy="962024"/>
          </a:xfrm>
          <a:prstGeom prst="rect">
            <a:avLst/>
          </a:prstGeom>
        </p:spPr>
        <p:txBody>
          <a:bodyPr lIns="0" anchor="t"/>
          <a:lstStyle>
            <a:lvl1pPr marL="0" indent="0">
              <a:lnSpc>
                <a:spcPct val="100000"/>
              </a:lnSpc>
              <a:spcAft>
                <a:spcPts val="1200"/>
              </a:spcAft>
              <a:buClr>
                <a:srgbClr val="FF545F"/>
              </a:buClr>
              <a:buFont typeface="Arial" panose="020B0604020202020204" pitchFamily="34" charset="0"/>
              <a:buNone/>
              <a:defRPr sz="1400">
                <a:solidFill>
                  <a:srgbClr val="063161"/>
                </a:solidFill>
                <a:latin typeface="Georgia" panose="02040502050405020303" pitchFamily="18" charset="0"/>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 </a:t>
            </a:r>
            <a:r>
              <a:rPr lang="en-US" err="1"/>
              <a:t>Ut</a:t>
            </a:r>
            <a:r>
              <a:rPr lang="en-US"/>
              <a:t> </a:t>
            </a:r>
            <a:r>
              <a:rPr lang="en-US" err="1"/>
              <a:t>enim</a:t>
            </a:r>
            <a:r>
              <a:rPr lang="en-US"/>
              <a:t> ad minim </a:t>
            </a:r>
            <a:r>
              <a:rPr lang="en-US" err="1"/>
              <a:t>veniam</a:t>
            </a:r>
            <a:r>
              <a:rPr lang="en-US"/>
              <a:t>.</a:t>
            </a:r>
          </a:p>
        </p:txBody>
      </p:sp>
      <p:sp>
        <p:nvSpPr>
          <p:cNvPr id="65" name="Text Placeholder 22"/>
          <p:cNvSpPr>
            <a:spLocks noGrp="1"/>
          </p:cNvSpPr>
          <p:nvPr>
            <p:ph type="body" sz="quarter" idx="34" hasCustomPrompt="1"/>
          </p:nvPr>
        </p:nvSpPr>
        <p:spPr>
          <a:xfrm>
            <a:off x="8310032" y="4981575"/>
            <a:ext cx="3429000" cy="314326"/>
          </a:xfrm>
          <a:prstGeom prst="rect">
            <a:avLst/>
          </a:prstGeom>
        </p:spPr>
        <p:txBody>
          <a:bodyPr lIns="0" anchor="ctr"/>
          <a:lstStyle>
            <a:lvl1pPr marL="0" indent="0">
              <a:lnSpc>
                <a:spcPct val="100000"/>
              </a:lnSpc>
              <a:spcAft>
                <a:spcPts val="1200"/>
              </a:spcAft>
              <a:buClr>
                <a:srgbClr val="FF545F"/>
              </a:buClr>
              <a:buFont typeface="Arial" panose="020B0604020202020204" pitchFamily="34" charset="0"/>
              <a:buNone/>
              <a:defRPr sz="1800">
                <a:solidFill>
                  <a:schemeClr val="accent1"/>
                </a:solidFill>
                <a:latin typeface="Georgia" panose="02040502050405020303" pitchFamily="18" charset="0"/>
              </a:defRPr>
            </a:lvl1pPr>
          </a:lstStyle>
          <a:p>
            <a:pPr lvl="0"/>
            <a:r>
              <a:rPr lang="en-US"/>
              <a:t>Lorem ipsum dolor sit </a:t>
            </a:r>
            <a:r>
              <a:rPr lang="en-US" err="1"/>
              <a:t>amet</a:t>
            </a:r>
            <a:r>
              <a:rPr lang="en-US"/>
              <a:t>, </a:t>
            </a:r>
          </a:p>
        </p:txBody>
      </p:sp>
      <p:pic>
        <p:nvPicPr>
          <p:cNvPr id="3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894219" y="6463445"/>
            <a:ext cx="838200" cy="308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64399570"/>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p:cSld name="2_Pointer slide with Takeaway">
    <p:spTree>
      <p:nvGrpSpPr>
        <p:cNvPr id="1" name=""/>
        <p:cNvGrpSpPr/>
        <p:nvPr/>
      </p:nvGrpSpPr>
      <p:grpSpPr>
        <a:xfrm>
          <a:off x="0" y="0"/>
          <a:ext cx="0" cy="0"/>
          <a:chOff x="0" y="0"/>
          <a:chExt cx="0" cy="0"/>
        </a:xfrm>
      </p:grpSpPr>
      <p:sp>
        <p:nvSpPr>
          <p:cNvPr id="26" name="Text Placeholder 22"/>
          <p:cNvSpPr>
            <a:spLocks noGrp="1"/>
          </p:cNvSpPr>
          <p:nvPr>
            <p:ph type="body" sz="quarter" idx="13" hasCustomPrompt="1"/>
          </p:nvPr>
        </p:nvSpPr>
        <p:spPr>
          <a:xfrm>
            <a:off x="457200" y="1846944"/>
            <a:ext cx="11277600" cy="3892551"/>
          </a:xfrm>
          <a:prstGeom prst="rect">
            <a:avLst/>
          </a:prstGeom>
        </p:spPr>
        <p:txBody>
          <a:bodyPr lIns="0" anchor="t"/>
          <a:lstStyle>
            <a:lvl1pPr marL="285750" indent="-285750">
              <a:lnSpc>
                <a:spcPct val="100000"/>
              </a:lnSpc>
              <a:spcBef>
                <a:spcPts val="600"/>
              </a:spcBef>
              <a:spcAft>
                <a:spcPts val="600"/>
              </a:spcAft>
              <a:buClr>
                <a:srgbClr val="FF545F"/>
              </a:buClr>
              <a:buFont typeface="Wingdings" panose="05000000000000000000" pitchFamily="2" charset="2"/>
              <a:buChar char="§"/>
              <a:defRPr sz="1600">
                <a:solidFill>
                  <a:srgbClr val="063161"/>
                </a:solidFill>
                <a:latin typeface="Georgia" panose="02040502050405020303" pitchFamily="18" charset="0"/>
              </a:defRPr>
            </a:lvl1pPr>
            <a:lvl2pPr marL="742950" indent="-285750">
              <a:spcBef>
                <a:spcPts val="600"/>
              </a:spcBef>
              <a:spcAft>
                <a:spcPts val="600"/>
              </a:spcAft>
              <a:buClr>
                <a:srgbClr val="EA3946"/>
              </a:buClr>
              <a:buFont typeface="Arial" panose="020B0604020202020204" pitchFamily="34" charset="0"/>
              <a:buChar char="•"/>
              <a:defRPr sz="1600">
                <a:solidFill>
                  <a:srgbClr val="063161"/>
                </a:solidFill>
              </a:defRPr>
            </a:lvl2pPr>
            <a:lvl3pPr marL="1200150" indent="-285750">
              <a:spcBef>
                <a:spcPts val="600"/>
              </a:spcBef>
              <a:spcAft>
                <a:spcPts val="600"/>
              </a:spcAft>
              <a:buClr>
                <a:srgbClr val="C00000"/>
              </a:buClr>
              <a:buFont typeface="Georgia" panose="02040502050405020303" pitchFamily="18" charset="0"/>
              <a:buChar char="─"/>
              <a:defRPr sz="1200">
                <a:solidFill>
                  <a:srgbClr val="063161"/>
                </a:solidFill>
              </a:defRPr>
            </a:lvl3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a:t>
            </a:r>
            <a:r>
              <a:rPr lang="en-US" err="1"/>
              <a:t>dolore</a:t>
            </a:r>
            <a:r>
              <a:rPr lang="en-US"/>
              <a:t> </a:t>
            </a:r>
            <a:r>
              <a:rPr lang="en-US" err="1"/>
              <a:t>eu</a:t>
            </a:r>
            <a:r>
              <a:rPr lang="en-US"/>
              <a:t> </a:t>
            </a:r>
            <a:r>
              <a:rPr lang="en-US" err="1"/>
              <a:t>fugiat</a:t>
            </a:r>
            <a:r>
              <a:rPr lang="en-US"/>
              <a:t> </a:t>
            </a:r>
            <a:r>
              <a:rPr lang="en-US" err="1"/>
              <a:t>nulla</a:t>
            </a:r>
            <a:r>
              <a:rPr lang="en-US"/>
              <a:t> </a:t>
            </a:r>
            <a:r>
              <a:rPr lang="en-US" err="1"/>
              <a:t>pariatur</a:t>
            </a:r>
            <a:r>
              <a:rPr lang="en-US"/>
              <a:t>.</a:t>
            </a:r>
          </a:p>
          <a:p>
            <a:pPr lvl="1"/>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a:t>
            </a:r>
            <a:r>
              <a:rPr lang="en-US" err="1"/>
              <a:t>Sed</a:t>
            </a:r>
            <a:r>
              <a:rPr lang="en-US"/>
              <a:t> </a:t>
            </a:r>
            <a:r>
              <a:rPr lang="en-US" err="1"/>
              <a:t>ut</a:t>
            </a:r>
            <a:r>
              <a:rPr lang="en-US"/>
              <a:t> </a:t>
            </a:r>
            <a:r>
              <a:rPr lang="en-US" err="1"/>
              <a:t>perspiciatis</a:t>
            </a:r>
            <a:r>
              <a:rPr lang="en-US"/>
              <a:t> </a:t>
            </a:r>
            <a:r>
              <a:rPr lang="en-US" err="1"/>
              <a:t>unde</a:t>
            </a:r>
            <a:r>
              <a:rPr lang="en-US"/>
              <a:t> </a:t>
            </a:r>
            <a:r>
              <a:rPr lang="en-US" err="1"/>
              <a:t>omnis</a:t>
            </a:r>
            <a:r>
              <a:rPr lang="en-US"/>
              <a:t> </a:t>
            </a:r>
            <a:r>
              <a:rPr lang="en-US" err="1"/>
              <a:t>iste</a:t>
            </a:r>
            <a:r>
              <a:rPr lang="en-US"/>
              <a:t> </a:t>
            </a:r>
            <a:r>
              <a:rPr lang="en-US" err="1"/>
              <a:t>natus</a:t>
            </a:r>
            <a:r>
              <a:rPr lang="en-US"/>
              <a:t> error sit </a:t>
            </a:r>
            <a:r>
              <a:rPr lang="en-US" err="1"/>
              <a:t>voluptatem</a:t>
            </a:r>
            <a:r>
              <a:rPr lang="en-US"/>
              <a:t> </a:t>
            </a:r>
            <a:r>
              <a:rPr lang="en-US" err="1"/>
              <a:t>accusantium</a:t>
            </a:r>
            <a:r>
              <a:rPr lang="en-US"/>
              <a:t> </a:t>
            </a:r>
            <a:r>
              <a:rPr lang="en-US" err="1"/>
              <a:t>doloremque</a:t>
            </a:r>
            <a:r>
              <a:rPr lang="en-US"/>
              <a:t> </a:t>
            </a:r>
            <a:r>
              <a:rPr lang="en-US" err="1"/>
              <a:t>laudantium</a:t>
            </a:r>
            <a:r>
              <a:rPr lang="en-US"/>
              <a:t>.</a:t>
            </a:r>
          </a:p>
          <a:p>
            <a:pPr lvl="2"/>
            <a:r>
              <a:rPr lang="en-US" err="1"/>
              <a:t>Totam</a:t>
            </a:r>
            <a:r>
              <a:rPr lang="en-US"/>
              <a:t> rem </a:t>
            </a:r>
            <a:r>
              <a:rPr lang="en-US" err="1"/>
              <a:t>aperiam</a:t>
            </a:r>
            <a:r>
              <a:rPr lang="en-US"/>
              <a:t>, </a:t>
            </a:r>
            <a:r>
              <a:rPr lang="en-US" err="1"/>
              <a:t>eaque</a:t>
            </a:r>
            <a:r>
              <a:rPr lang="en-US"/>
              <a:t> </a:t>
            </a:r>
            <a:r>
              <a:rPr lang="en-US" err="1"/>
              <a:t>ipsa</a:t>
            </a:r>
            <a:r>
              <a:rPr lang="en-US"/>
              <a:t> quae ab </a:t>
            </a:r>
            <a:r>
              <a:rPr lang="en-US" err="1"/>
              <a:t>illo</a:t>
            </a:r>
            <a:r>
              <a:rPr lang="en-US"/>
              <a:t> </a:t>
            </a:r>
            <a:r>
              <a:rPr lang="en-US" err="1"/>
              <a:t>inventore</a:t>
            </a:r>
            <a:r>
              <a:rPr lang="en-US"/>
              <a:t> </a:t>
            </a:r>
            <a:r>
              <a:rPr lang="en-US" err="1"/>
              <a:t>veritatis</a:t>
            </a:r>
            <a:r>
              <a:rPr lang="en-US"/>
              <a:t> et quasi </a:t>
            </a:r>
            <a:r>
              <a:rPr lang="en-US" err="1"/>
              <a:t>architecto</a:t>
            </a:r>
            <a:r>
              <a:rPr lang="en-US"/>
              <a:t> </a:t>
            </a:r>
            <a:r>
              <a:rPr lang="en-US" err="1"/>
              <a:t>beatae</a:t>
            </a:r>
            <a:r>
              <a:rPr lang="en-US"/>
              <a:t> vitae dicta </a:t>
            </a:r>
            <a:r>
              <a:rPr lang="en-US" err="1"/>
              <a:t>sunt</a:t>
            </a:r>
            <a:r>
              <a:rPr lang="en-US"/>
              <a:t> </a:t>
            </a:r>
            <a:r>
              <a:rPr lang="en-US" err="1"/>
              <a:t>explicabo</a:t>
            </a:r>
            <a:r>
              <a:rPr lang="en-US"/>
              <a:t>. Nemo </a:t>
            </a:r>
            <a:r>
              <a:rPr lang="en-US" err="1"/>
              <a:t>enim</a:t>
            </a:r>
            <a:r>
              <a:rPr lang="en-US"/>
              <a:t> </a:t>
            </a:r>
            <a:r>
              <a:rPr lang="en-US" err="1"/>
              <a:t>ipsam</a:t>
            </a:r>
            <a:r>
              <a:rPr lang="en-US"/>
              <a:t> </a:t>
            </a:r>
            <a:r>
              <a:rPr lang="en-US" err="1"/>
              <a:t>voluptatem</a:t>
            </a:r>
            <a:r>
              <a:rPr lang="en-US"/>
              <a:t> </a:t>
            </a:r>
            <a:r>
              <a:rPr lang="en-US" err="1"/>
              <a:t>quia</a:t>
            </a:r>
            <a:r>
              <a:rPr lang="en-US"/>
              <a:t> </a:t>
            </a:r>
            <a:r>
              <a:rPr lang="en-US" err="1"/>
              <a:t>voluptas</a:t>
            </a:r>
            <a:r>
              <a:rPr lang="en-US"/>
              <a:t> sit </a:t>
            </a:r>
            <a:r>
              <a:rPr lang="en-US" err="1"/>
              <a:t>aspernatur</a:t>
            </a:r>
            <a:r>
              <a:rPr lang="en-US"/>
              <a:t> </a:t>
            </a:r>
            <a:r>
              <a:rPr lang="en-US" err="1"/>
              <a:t>aut</a:t>
            </a:r>
            <a:r>
              <a:rPr lang="en-US"/>
              <a:t> </a:t>
            </a:r>
            <a:r>
              <a:rPr lang="en-US" err="1"/>
              <a:t>odit</a:t>
            </a:r>
            <a:r>
              <a:rPr lang="en-US"/>
              <a:t> </a:t>
            </a:r>
            <a:r>
              <a:rPr lang="en-US" err="1"/>
              <a:t>aut</a:t>
            </a:r>
            <a:r>
              <a:rPr lang="en-US"/>
              <a:t> fugit, </a:t>
            </a:r>
            <a:r>
              <a:rPr lang="en-US" err="1"/>
              <a:t>sed</a:t>
            </a:r>
            <a:r>
              <a:rPr lang="en-US"/>
              <a:t> </a:t>
            </a:r>
            <a:r>
              <a:rPr lang="en-US" err="1"/>
              <a:t>quia</a:t>
            </a:r>
            <a:r>
              <a:rPr lang="en-US"/>
              <a:t> </a:t>
            </a:r>
            <a:r>
              <a:rPr lang="en-US" err="1"/>
              <a:t>consequuntur</a:t>
            </a:r>
            <a:r>
              <a:rPr lang="en-US"/>
              <a:t> </a:t>
            </a:r>
            <a:r>
              <a:rPr lang="en-US" err="1"/>
              <a:t>magni</a:t>
            </a:r>
            <a:r>
              <a:rPr lang="en-US"/>
              <a:t> </a:t>
            </a:r>
            <a:r>
              <a:rPr lang="en-US" err="1"/>
              <a:t>dolores</a:t>
            </a:r>
            <a:r>
              <a:rPr lang="en-US"/>
              <a:t> </a:t>
            </a:r>
            <a:r>
              <a:rPr lang="en-US" err="1"/>
              <a:t>eos</a:t>
            </a:r>
            <a:endParaRPr lang="en-US"/>
          </a:p>
          <a:p>
            <a:pPr lvl="0"/>
            <a:r>
              <a:rPr lang="en-US"/>
              <a:t>Qui </a:t>
            </a:r>
            <a:r>
              <a:rPr lang="en-US" err="1"/>
              <a:t>ratione</a:t>
            </a:r>
            <a:r>
              <a:rPr lang="en-US"/>
              <a:t> </a:t>
            </a:r>
            <a:r>
              <a:rPr lang="en-US" err="1"/>
              <a:t>voluptatem</a:t>
            </a:r>
            <a:r>
              <a:rPr lang="en-US"/>
              <a:t> </a:t>
            </a:r>
            <a:r>
              <a:rPr lang="en-US" err="1"/>
              <a:t>sequi</a:t>
            </a:r>
            <a:r>
              <a:rPr lang="en-US"/>
              <a:t> </a:t>
            </a:r>
            <a:r>
              <a:rPr lang="en-US" err="1"/>
              <a:t>nesciunt</a:t>
            </a:r>
            <a:r>
              <a:rPr lang="en-US"/>
              <a:t>. </a:t>
            </a:r>
            <a:r>
              <a:rPr lang="en-US" err="1"/>
              <a:t>Neque</a:t>
            </a:r>
            <a:r>
              <a:rPr lang="en-US"/>
              <a:t> </a:t>
            </a:r>
            <a:r>
              <a:rPr lang="en-US" err="1"/>
              <a:t>porro</a:t>
            </a:r>
            <a:r>
              <a:rPr lang="en-US"/>
              <a:t> </a:t>
            </a:r>
            <a:r>
              <a:rPr lang="en-US" err="1"/>
              <a:t>quisquam</a:t>
            </a:r>
            <a:r>
              <a:rPr lang="en-US"/>
              <a:t> </a:t>
            </a:r>
            <a:r>
              <a:rPr lang="en-US" err="1"/>
              <a:t>est</a:t>
            </a:r>
            <a:r>
              <a:rPr lang="en-US"/>
              <a:t>, qui </a:t>
            </a:r>
            <a:r>
              <a:rPr lang="en-US" err="1"/>
              <a:t>dolorem</a:t>
            </a:r>
            <a:r>
              <a:rPr lang="en-US"/>
              <a:t> ipsum </a:t>
            </a:r>
            <a:r>
              <a:rPr lang="en-US" err="1"/>
              <a:t>quia</a:t>
            </a:r>
            <a:r>
              <a:rPr lang="en-US"/>
              <a:t> dolor sit </a:t>
            </a:r>
            <a:r>
              <a:rPr lang="en-US" err="1"/>
              <a:t>amet</a:t>
            </a:r>
            <a:r>
              <a:rPr lang="en-US"/>
              <a:t>, </a:t>
            </a:r>
            <a:r>
              <a:rPr lang="en-US" err="1"/>
              <a:t>consectetur</a:t>
            </a:r>
            <a:r>
              <a:rPr lang="en-US"/>
              <a:t>, </a:t>
            </a:r>
            <a:r>
              <a:rPr lang="en-US" err="1"/>
              <a:t>adipisci</a:t>
            </a:r>
            <a:r>
              <a:rPr lang="en-US"/>
              <a:t> </a:t>
            </a:r>
            <a:r>
              <a:rPr lang="en-US" err="1"/>
              <a:t>velit</a:t>
            </a:r>
            <a:r>
              <a:rPr lang="en-US"/>
              <a:t>, </a:t>
            </a:r>
            <a:r>
              <a:rPr lang="en-US" err="1"/>
              <a:t>sed</a:t>
            </a:r>
            <a:r>
              <a:rPr lang="en-US"/>
              <a:t> </a:t>
            </a:r>
            <a:r>
              <a:rPr lang="en-US" err="1"/>
              <a:t>quia</a:t>
            </a:r>
            <a:r>
              <a:rPr lang="en-US"/>
              <a:t> non </a:t>
            </a:r>
            <a:r>
              <a:rPr lang="en-US" err="1"/>
              <a:t>numquam</a:t>
            </a:r>
            <a:r>
              <a:rPr lang="en-US"/>
              <a:t> </a:t>
            </a:r>
            <a:r>
              <a:rPr lang="en-US" err="1"/>
              <a:t>eius</a:t>
            </a:r>
            <a:r>
              <a:rPr lang="en-US"/>
              <a:t> </a:t>
            </a:r>
            <a:r>
              <a:rPr lang="en-US" err="1"/>
              <a:t>modi</a:t>
            </a:r>
            <a:r>
              <a:rPr lang="en-US"/>
              <a:t> </a:t>
            </a:r>
            <a:r>
              <a:rPr lang="en-US" err="1"/>
              <a:t>tempora</a:t>
            </a:r>
            <a:r>
              <a:rPr lang="en-US"/>
              <a:t> </a:t>
            </a:r>
            <a:r>
              <a:rPr lang="en-US" err="1"/>
              <a:t>incidunt</a:t>
            </a:r>
            <a:r>
              <a:rPr lang="en-US"/>
              <a:t> </a:t>
            </a:r>
            <a:r>
              <a:rPr lang="en-US" err="1"/>
              <a:t>ut</a:t>
            </a:r>
            <a:r>
              <a:rPr lang="en-US"/>
              <a:t> </a:t>
            </a:r>
            <a:r>
              <a:rPr lang="en-US" err="1"/>
              <a:t>labore</a:t>
            </a:r>
            <a:r>
              <a:rPr lang="en-US"/>
              <a:t> et </a:t>
            </a:r>
            <a:r>
              <a:rPr lang="en-US" err="1"/>
              <a:t>dolore</a:t>
            </a:r>
            <a:r>
              <a:rPr lang="en-US"/>
              <a:t> </a:t>
            </a:r>
            <a:r>
              <a:rPr lang="en-US" err="1"/>
              <a:t>magnam</a:t>
            </a:r>
            <a:r>
              <a:rPr lang="en-US"/>
              <a:t> </a:t>
            </a:r>
            <a:r>
              <a:rPr lang="en-US" err="1"/>
              <a:t>aliquam</a:t>
            </a:r>
            <a:r>
              <a:rPr lang="en-US"/>
              <a:t> </a:t>
            </a:r>
            <a:r>
              <a:rPr lang="en-US" err="1"/>
              <a:t>quaerat</a:t>
            </a:r>
            <a:r>
              <a:rPr lang="en-US"/>
              <a:t> </a:t>
            </a:r>
            <a:r>
              <a:rPr lang="en-US" err="1"/>
              <a:t>voluptatem</a:t>
            </a:r>
            <a:r>
              <a:rPr lang="en-US"/>
              <a:t>.</a:t>
            </a:r>
          </a:p>
        </p:txBody>
      </p:sp>
      <p:sp>
        <p:nvSpPr>
          <p:cNvPr id="16" name="Slide Number Placeholder 5"/>
          <p:cNvSpPr txBox="1">
            <a:spLocks/>
          </p:cNvSpPr>
          <p:nvPr/>
        </p:nvSpPr>
        <p:spPr>
          <a:xfrm>
            <a:off x="464594" y="6546567"/>
            <a:ext cx="682256" cy="215444"/>
          </a:xfrm>
          <a:prstGeom prst="rect">
            <a:avLst/>
          </a:prstGeom>
        </p:spPr>
        <p:txBody>
          <a:bodyPr lIns="0" tIns="0" rIns="0" bIns="0" anchor="ctr">
            <a:noAutofit/>
          </a:bodyPr>
          <a:lstStyle>
            <a:defPPr>
              <a:defRPr lang="en-US"/>
            </a:defPPr>
            <a:lvl1pPr marL="0" algn="l" defTabSz="914400" rtl="0" eaLnBrk="1" latinLnBrk="0" hangingPunct="1">
              <a:defRPr sz="800" kern="1200">
                <a:solidFill>
                  <a:srgbClr val="053061"/>
                </a:solidFill>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285110E-A93C-E24B-BA01-8EFF0EF70079}" type="slidenum">
              <a:rPr lang="en-US" b="1" smtClean="0">
                <a:solidFill>
                  <a:schemeClr val="tx1"/>
                </a:solidFill>
                <a:latin typeface="+mn-lt"/>
              </a:rPr>
              <a:pPr/>
              <a:t>‹#›</a:t>
            </a:fld>
            <a:endParaRPr lang="en-US" b="1">
              <a:solidFill>
                <a:schemeClr val="tx1"/>
              </a:solidFill>
              <a:latin typeface="+mn-lt"/>
            </a:endParaRPr>
          </a:p>
        </p:txBody>
      </p:sp>
      <p:sp>
        <p:nvSpPr>
          <p:cNvPr id="17" name="TextBox 16"/>
          <p:cNvSpPr txBox="1"/>
          <p:nvPr/>
        </p:nvSpPr>
        <p:spPr>
          <a:xfrm>
            <a:off x="805722" y="6546567"/>
            <a:ext cx="2361408" cy="215444"/>
          </a:xfrm>
          <a:prstGeom prst="rect">
            <a:avLst/>
          </a:prstGeom>
          <a:noFill/>
        </p:spPr>
        <p:txBody>
          <a:bodyPr wrap="square" lIns="0" tIns="0" rIns="0" bIns="0" rtlCol="0" anchor="ctr">
            <a:noAutofit/>
          </a:bodyPr>
          <a:lstStyle/>
          <a:p>
            <a:r>
              <a:rPr lang="en-US" sz="800">
                <a:solidFill>
                  <a:schemeClr val="tx1"/>
                </a:solidFill>
                <a:latin typeface="+mn-lt"/>
                <a:ea typeface="Georgia" charset="0"/>
                <a:cs typeface="Georgia" charset="0"/>
              </a:rPr>
              <a:t>© 2019 Copyright Genpact. All Rights Reserved.</a:t>
            </a:r>
          </a:p>
        </p:txBody>
      </p:sp>
      <p:sp>
        <p:nvSpPr>
          <p:cNvPr id="33" name="Text Placeholder 22"/>
          <p:cNvSpPr>
            <a:spLocks noGrp="1"/>
          </p:cNvSpPr>
          <p:nvPr>
            <p:ph type="body" sz="quarter" idx="11" hasCustomPrompt="1"/>
          </p:nvPr>
        </p:nvSpPr>
        <p:spPr>
          <a:xfrm>
            <a:off x="460744" y="471715"/>
            <a:ext cx="7235456" cy="533400"/>
          </a:xfrm>
          <a:prstGeom prst="rect">
            <a:avLst/>
          </a:prstGeom>
        </p:spPr>
        <p:txBody>
          <a:bodyPr lIns="0" anchor="ctr"/>
          <a:lstStyle>
            <a:lvl1pPr>
              <a:defRPr sz="3000">
                <a:solidFill>
                  <a:srgbClr val="063161"/>
                </a:solidFill>
                <a:latin typeface="Georgia" panose="02040502050405020303" pitchFamily="18" charset="0"/>
              </a:defRPr>
            </a:lvl1pPr>
          </a:lstStyle>
          <a:p>
            <a:pPr lvl="0"/>
            <a:r>
              <a:rPr lang="en-US"/>
              <a:t>Content slide title goes here</a:t>
            </a:r>
          </a:p>
        </p:txBody>
      </p:sp>
      <p:sp>
        <p:nvSpPr>
          <p:cNvPr id="34" name="Text Placeholder 22"/>
          <p:cNvSpPr>
            <a:spLocks noGrp="1"/>
          </p:cNvSpPr>
          <p:nvPr>
            <p:ph type="body" sz="quarter" idx="12" hasCustomPrompt="1"/>
          </p:nvPr>
        </p:nvSpPr>
        <p:spPr>
          <a:xfrm>
            <a:off x="460744" y="980623"/>
            <a:ext cx="9673856" cy="533400"/>
          </a:xfrm>
          <a:prstGeom prst="rect">
            <a:avLst/>
          </a:prstGeom>
        </p:spPr>
        <p:txBody>
          <a:bodyPr lIns="0" anchor="ctr"/>
          <a:lstStyle>
            <a:lvl1pPr>
              <a:defRPr sz="2200">
                <a:solidFill>
                  <a:srgbClr val="063161"/>
                </a:solidFill>
                <a:latin typeface="Georgia" panose="02040502050405020303" pitchFamily="18" charset="0"/>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endParaRPr lang="en-US"/>
          </a:p>
        </p:txBody>
      </p:sp>
      <p:pic>
        <p:nvPicPr>
          <p:cNvPr id="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894219" y="6463445"/>
            <a:ext cx="838200" cy="308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 Placeholder 2"/>
          <p:cNvSpPr>
            <a:spLocks noGrp="1"/>
          </p:cNvSpPr>
          <p:nvPr>
            <p:ph type="body" sz="quarter" idx="14"/>
          </p:nvPr>
        </p:nvSpPr>
        <p:spPr>
          <a:xfrm>
            <a:off x="482600" y="29028"/>
            <a:ext cx="6604000" cy="228600"/>
          </a:xfrm>
          <a:prstGeom prst="rect">
            <a:avLst/>
          </a:prstGeom>
        </p:spPr>
        <p:txBody>
          <a:bodyPr lIns="0"/>
          <a:lstStyle>
            <a:lvl1pPr>
              <a:defRPr sz="1000">
                <a:solidFill>
                  <a:schemeClr val="tx1"/>
                </a:solidFill>
              </a:defRPr>
            </a:lvl1pPr>
          </a:lstStyle>
          <a:p>
            <a:pPr lvl="0"/>
            <a:r>
              <a:rPr lang="en-US"/>
              <a:t>Edit Master text styles</a:t>
            </a:r>
          </a:p>
        </p:txBody>
      </p:sp>
      <p:sp>
        <p:nvSpPr>
          <p:cNvPr id="9" name="Rectangle 8"/>
          <p:cNvSpPr/>
          <p:nvPr/>
        </p:nvSpPr>
        <p:spPr>
          <a:xfrm>
            <a:off x="474663" y="5617193"/>
            <a:ext cx="11272837" cy="64485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bg1"/>
              </a:solidFill>
            </a:endParaRPr>
          </a:p>
        </p:txBody>
      </p:sp>
      <p:sp>
        <p:nvSpPr>
          <p:cNvPr id="4" name="Content Placeholder 3"/>
          <p:cNvSpPr>
            <a:spLocks noGrp="1"/>
          </p:cNvSpPr>
          <p:nvPr>
            <p:ph sz="quarter" idx="15" hasCustomPrompt="1"/>
          </p:nvPr>
        </p:nvSpPr>
        <p:spPr>
          <a:xfrm>
            <a:off x="482600" y="5638800"/>
            <a:ext cx="11277600" cy="615950"/>
          </a:xfrm>
          <a:prstGeom prst="rect">
            <a:avLst/>
          </a:prstGeom>
        </p:spPr>
        <p:txBody>
          <a:bodyPr/>
          <a:lstStyle>
            <a:lvl1pPr algn="ctr">
              <a:spcAft>
                <a:spcPts val="300"/>
              </a:spcAft>
              <a:defRPr sz="1400">
                <a:solidFill>
                  <a:schemeClr val="bg1"/>
                </a:solidFill>
              </a:defRPr>
            </a:lvl1pPr>
            <a:lvl2pPr algn="ctr">
              <a:defRPr sz="1600"/>
            </a:lvl2pPr>
            <a:lvl3pPr algn="ctr">
              <a:defRPr/>
            </a:lvl3pPr>
            <a:lvl4pPr algn="ctr">
              <a:defRPr/>
            </a:lvl4pPr>
            <a:lvl5pPr algn="ctr">
              <a:defRPr/>
            </a:lvl5pPr>
          </a:lstStyle>
          <a:p>
            <a:pPr lvl="0"/>
            <a:r>
              <a:rPr lang="en-US"/>
              <a:t>Takeaway </a:t>
            </a:r>
          </a:p>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endParaRPr lang="en-US"/>
          </a:p>
        </p:txBody>
      </p:sp>
    </p:spTree>
    <p:extLst>
      <p:ext uri="{BB962C8B-B14F-4D97-AF65-F5344CB8AC3E}">
        <p14:creationId xmlns:p14="http://schemas.microsoft.com/office/powerpoint/2010/main" val="1764032047"/>
      </p:ext>
    </p:extLst>
  </p:cSld>
  <p:clrMapOvr>
    <a:masterClrMapping/>
  </p:clrMapOvr>
  <p:extLst>
    <p:ext uri="{DCECCB84-F9BA-43D5-87BE-67443E8EF086}">
      <p15:sldGuideLst xmlns:p15="http://schemas.microsoft.com/office/powerpoint/2012/main">
        <p15:guide id="2" pos="288">
          <p15:clr>
            <a:srgbClr val="FBAE40"/>
          </p15:clr>
        </p15:guide>
        <p15:guide id="3" pos="7392">
          <p15:clr>
            <a:srgbClr val="FBAE40"/>
          </p15:clr>
        </p15:guide>
        <p15:guide id="5" orient="horz" pos="288">
          <p15:clr>
            <a:srgbClr val="FBAE40"/>
          </p15:clr>
        </p15:guide>
        <p15:guide id="6" orient="horz" pos="4032">
          <p15:clr>
            <a:srgbClr val="FBAE40"/>
          </p15:clr>
        </p15:guide>
      </p15:sldGuideLst>
    </p:ext>
  </p:extLst>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p:cSld name="1_Process steps">
    <p:spTree>
      <p:nvGrpSpPr>
        <p:cNvPr id="1" name=""/>
        <p:cNvGrpSpPr/>
        <p:nvPr/>
      </p:nvGrpSpPr>
      <p:grpSpPr>
        <a:xfrm>
          <a:off x="0" y="0"/>
          <a:ext cx="0" cy="0"/>
          <a:chOff x="0" y="0"/>
          <a:chExt cx="0" cy="0"/>
        </a:xfrm>
      </p:grpSpPr>
      <p:cxnSp>
        <p:nvCxnSpPr>
          <p:cNvPr id="3" name="Straight Connector 2"/>
          <p:cNvCxnSpPr/>
          <p:nvPr/>
        </p:nvCxnSpPr>
        <p:spPr>
          <a:xfrm>
            <a:off x="6019800" y="3236646"/>
            <a:ext cx="0" cy="3621354"/>
          </a:xfrm>
          <a:prstGeom prst="line">
            <a:avLst/>
          </a:prstGeom>
          <a:ln w="127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4" name="Oval 3"/>
          <p:cNvSpPr/>
          <p:nvPr/>
        </p:nvSpPr>
        <p:spPr>
          <a:xfrm>
            <a:off x="5486400" y="2703246"/>
            <a:ext cx="1066800" cy="10668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Oval 16"/>
          <p:cNvSpPr/>
          <p:nvPr/>
        </p:nvSpPr>
        <p:spPr>
          <a:xfrm>
            <a:off x="5486400" y="4472920"/>
            <a:ext cx="1066800" cy="10668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 Placeholder 22"/>
          <p:cNvSpPr>
            <a:spLocks noGrp="1"/>
          </p:cNvSpPr>
          <p:nvPr>
            <p:ph type="body" sz="quarter" idx="13" hasCustomPrompt="1"/>
          </p:nvPr>
        </p:nvSpPr>
        <p:spPr>
          <a:xfrm>
            <a:off x="6846684" y="2821877"/>
            <a:ext cx="2741202" cy="829538"/>
          </a:xfrm>
          <a:prstGeom prst="rect">
            <a:avLst/>
          </a:prstGeom>
        </p:spPr>
        <p:txBody>
          <a:bodyPr/>
          <a:lstStyle>
            <a:lvl1pPr marL="0" indent="0" algn="l">
              <a:buClr>
                <a:srgbClr val="FF545F"/>
              </a:buClr>
              <a:buFont typeface="Arial" panose="020B0604020202020204" pitchFamily="34" charset="0"/>
              <a:buNone/>
              <a:defRPr sz="1200">
                <a:solidFill>
                  <a:srgbClr val="063161"/>
                </a:solidFill>
                <a:latin typeface="Georgia" panose="02040502050405020303" pitchFamily="18" charset="0"/>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a:t>
            </a:r>
          </a:p>
        </p:txBody>
      </p:sp>
      <p:sp>
        <p:nvSpPr>
          <p:cNvPr id="19" name="Text Placeholder 22"/>
          <p:cNvSpPr>
            <a:spLocks noGrp="1"/>
          </p:cNvSpPr>
          <p:nvPr>
            <p:ph type="body" sz="quarter" idx="18" hasCustomPrompt="1"/>
          </p:nvPr>
        </p:nvSpPr>
        <p:spPr>
          <a:xfrm>
            <a:off x="3657600" y="2988382"/>
            <a:ext cx="1535316" cy="496528"/>
          </a:xfrm>
          <a:prstGeom prst="rect">
            <a:avLst/>
          </a:prstGeom>
        </p:spPr>
        <p:txBody>
          <a:bodyPr/>
          <a:lstStyle>
            <a:lvl1pPr marL="0" indent="0" algn="r">
              <a:buClr>
                <a:srgbClr val="FF545F"/>
              </a:buClr>
              <a:buFont typeface="Arial" panose="020B0604020202020204" pitchFamily="34" charset="0"/>
              <a:buNone/>
              <a:defRPr sz="2800" baseline="30000">
                <a:solidFill>
                  <a:schemeClr val="accent1"/>
                </a:solidFill>
                <a:latin typeface="Georgia" panose="02040502050405020303" pitchFamily="18" charset="0"/>
              </a:defRPr>
            </a:lvl1pPr>
          </a:lstStyle>
          <a:p>
            <a:pPr lvl="0"/>
            <a:r>
              <a:rPr lang="en-US"/>
              <a:t>Heading of 1st point</a:t>
            </a:r>
          </a:p>
        </p:txBody>
      </p:sp>
      <p:sp>
        <p:nvSpPr>
          <p:cNvPr id="20" name="Text Placeholder 22"/>
          <p:cNvSpPr>
            <a:spLocks noGrp="1"/>
          </p:cNvSpPr>
          <p:nvPr>
            <p:ph type="body" sz="quarter" idx="19" hasCustomPrompt="1"/>
          </p:nvPr>
        </p:nvSpPr>
        <p:spPr>
          <a:xfrm>
            <a:off x="6846684" y="4758056"/>
            <a:ext cx="1535316" cy="496528"/>
          </a:xfrm>
          <a:prstGeom prst="rect">
            <a:avLst/>
          </a:prstGeom>
        </p:spPr>
        <p:txBody>
          <a:bodyPr/>
          <a:lstStyle>
            <a:lvl1pPr marL="0" indent="0" algn="l">
              <a:buClr>
                <a:srgbClr val="FF545F"/>
              </a:buClr>
              <a:buFont typeface="Arial" panose="020B0604020202020204" pitchFamily="34" charset="0"/>
              <a:buNone/>
              <a:defRPr sz="2800" baseline="30000">
                <a:solidFill>
                  <a:schemeClr val="accent1"/>
                </a:solidFill>
                <a:latin typeface="Georgia" panose="02040502050405020303" pitchFamily="18" charset="0"/>
              </a:defRPr>
            </a:lvl1pPr>
          </a:lstStyle>
          <a:p>
            <a:pPr lvl="0"/>
            <a:r>
              <a:rPr lang="en-US"/>
              <a:t>Heading of 1st point</a:t>
            </a:r>
          </a:p>
        </p:txBody>
      </p:sp>
      <p:sp>
        <p:nvSpPr>
          <p:cNvPr id="23" name="Text Placeholder 22"/>
          <p:cNvSpPr>
            <a:spLocks noGrp="1"/>
          </p:cNvSpPr>
          <p:nvPr>
            <p:ph type="body" sz="quarter" idx="20" hasCustomPrompt="1"/>
          </p:nvPr>
        </p:nvSpPr>
        <p:spPr>
          <a:xfrm>
            <a:off x="2451714" y="4591551"/>
            <a:ext cx="2741202" cy="829538"/>
          </a:xfrm>
          <a:prstGeom prst="rect">
            <a:avLst/>
          </a:prstGeom>
        </p:spPr>
        <p:txBody>
          <a:bodyPr/>
          <a:lstStyle>
            <a:lvl1pPr marL="0" indent="0" algn="l">
              <a:buClr>
                <a:srgbClr val="FF545F"/>
              </a:buClr>
              <a:buFont typeface="Arial" panose="020B0604020202020204" pitchFamily="34" charset="0"/>
              <a:buNone/>
              <a:defRPr sz="1200">
                <a:solidFill>
                  <a:srgbClr val="063161"/>
                </a:solidFill>
                <a:latin typeface="Georgia" panose="02040502050405020303" pitchFamily="18" charset="0"/>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a:t>
            </a:r>
          </a:p>
        </p:txBody>
      </p:sp>
      <p:sp>
        <p:nvSpPr>
          <p:cNvPr id="24" name="Text Placeholder 22"/>
          <p:cNvSpPr>
            <a:spLocks noGrp="1"/>
          </p:cNvSpPr>
          <p:nvPr>
            <p:ph type="body" sz="quarter" idx="21" hasCustomPrompt="1"/>
          </p:nvPr>
        </p:nvSpPr>
        <p:spPr>
          <a:xfrm>
            <a:off x="5764760" y="2977614"/>
            <a:ext cx="510080" cy="496528"/>
          </a:xfrm>
          <a:prstGeom prst="rect">
            <a:avLst/>
          </a:prstGeom>
        </p:spPr>
        <p:txBody>
          <a:bodyPr/>
          <a:lstStyle>
            <a:lvl1pPr marL="0" indent="0" algn="ctr">
              <a:buClr>
                <a:srgbClr val="FF545F"/>
              </a:buClr>
              <a:buFont typeface="Arial" panose="020B0604020202020204" pitchFamily="34" charset="0"/>
              <a:buNone/>
              <a:defRPr sz="8800" baseline="30000">
                <a:solidFill>
                  <a:schemeClr val="bg1"/>
                </a:solidFill>
                <a:latin typeface="Georgia" panose="02040502050405020303" pitchFamily="18" charset="0"/>
              </a:defRPr>
            </a:lvl1pPr>
          </a:lstStyle>
          <a:p>
            <a:pPr lvl="0"/>
            <a:r>
              <a:rPr lang="en-US"/>
              <a:t>1</a:t>
            </a:r>
          </a:p>
        </p:txBody>
      </p:sp>
      <p:sp>
        <p:nvSpPr>
          <p:cNvPr id="25" name="Text Placeholder 22"/>
          <p:cNvSpPr>
            <a:spLocks noGrp="1"/>
          </p:cNvSpPr>
          <p:nvPr>
            <p:ph type="body" sz="quarter" idx="22" hasCustomPrompt="1"/>
          </p:nvPr>
        </p:nvSpPr>
        <p:spPr>
          <a:xfrm>
            <a:off x="5764760" y="4757795"/>
            <a:ext cx="510080" cy="496528"/>
          </a:xfrm>
          <a:prstGeom prst="rect">
            <a:avLst/>
          </a:prstGeom>
        </p:spPr>
        <p:txBody>
          <a:bodyPr/>
          <a:lstStyle>
            <a:lvl1pPr marL="0" indent="0" algn="ctr">
              <a:buClr>
                <a:srgbClr val="FF545F"/>
              </a:buClr>
              <a:buFont typeface="Arial" panose="020B0604020202020204" pitchFamily="34" charset="0"/>
              <a:buNone/>
              <a:defRPr sz="8800" baseline="30000">
                <a:solidFill>
                  <a:schemeClr val="bg1"/>
                </a:solidFill>
                <a:latin typeface="Georgia" panose="02040502050405020303" pitchFamily="18" charset="0"/>
              </a:defRPr>
            </a:lvl1pPr>
          </a:lstStyle>
          <a:p>
            <a:pPr lvl="0"/>
            <a:r>
              <a:rPr lang="en-US"/>
              <a:t>2</a:t>
            </a:r>
          </a:p>
        </p:txBody>
      </p:sp>
      <p:sp>
        <p:nvSpPr>
          <p:cNvPr id="36" name="Slide Number Placeholder 5"/>
          <p:cNvSpPr txBox="1">
            <a:spLocks/>
          </p:cNvSpPr>
          <p:nvPr/>
        </p:nvSpPr>
        <p:spPr>
          <a:xfrm>
            <a:off x="464594" y="6546567"/>
            <a:ext cx="682256" cy="215444"/>
          </a:xfrm>
          <a:prstGeom prst="rect">
            <a:avLst/>
          </a:prstGeom>
        </p:spPr>
        <p:txBody>
          <a:bodyPr lIns="0" tIns="0" rIns="0" bIns="0" anchor="ctr">
            <a:noAutofit/>
          </a:bodyPr>
          <a:lstStyle>
            <a:defPPr>
              <a:defRPr lang="en-US"/>
            </a:defPPr>
            <a:lvl1pPr marL="0" algn="l" defTabSz="914400" rtl="0" eaLnBrk="1" latinLnBrk="0" hangingPunct="1">
              <a:defRPr sz="800" kern="1200">
                <a:solidFill>
                  <a:srgbClr val="053061"/>
                </a:solidFill>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285110E-A93C-E24B-BA01-8EFF0EF70079}" type="slidenum">
              <a:rPr lang="en-US" b="1" smtClean="0">
                <a:solidFill>
                  <a:schemeClr val="tx1"/>
                </a:solidFill>
                <a:latin typeface="+mn-lt"/>
              </a:rPr>
              <a:pPr/>
              <a:t>‹#›</a:t>
            </a:fld>
            <a:endParaRPr lang="en-US" b="1">
              <a:solidFill>
                <a:schemeClr val="tx1"/>
              </a:solidFill>
              <a:latin typeface="+mn-lt"/>
            </a:endParaRPr>
          </a:p>
        </p:txBody>
      </p:sp>
      <p:sp>
        <p:nvSpPr>
          <p:cNvPr id="37" name="TextBox 36"/>
          <p:cNvSpPr txBox="1"/>
          <p:nvPr/>
        </p:nvSpPr>
        <p:spPr>
          <a:xfrm>
            <a:off x="805722" y="6546567"/>
            <a:ext cx="2361408" cy="215444"/>
          </a:xfrm>
          <a:prstGeom prst="rect">
            <a:avLst/>
          </a:prstGeom>
          <a:noFill/>
        </p:spPr>
        <p:txBody>
          <a:bodyPr wrap="square" lIns="0" tIns="0" rIns="0" bIns="0" rtlCol="0" anchor="ctr">
            <a:noAutofit/>
          </a:bodyPr>
          <a:lstStyle/>
          <a:p>
            <a:r>
              <a:rPr lang="en-US" sz="800">
                <a:solidFill>
                  <a:schemeClr val="tx1"/>
                </a:solidFill>
                <a:latin typeface="+mn-lt"/>
                <a:ea typeface="Georgia" charset="0"/>
                <a:cs typeface="Georgia" charset="0"/>
              </a:rPr>
              <a:t>© 2019 Copyright Genpact. All Rights Reserved.</a:t>
            </a:r>
          </a:p>
        </p:txBody>
      </p:sp>
      <p:sp>
        <p:nvSpPr>
          <p:cNvPr id="39" name="Text Placeholder 22"/>
          <p:cNvSpPr>
            <a:spLocks noGrp="1"/>
          </p:cNvSpPr>
          <p:nvPr>
            <p:ph type="body" sz="quarter" idx="11" hasCustomPrompt="1"/>
          </p:nvPr>
        </p:nvSpPr>
        <p:spPr>
          <a:xfrm>
            <a:off x="457199" y="460357"/>
            <a:ext cx="5525805" cy="533400"/>
          </a:xfrm>
          <a:prstGeom prst="rect">
            <a:avLst/>
          </a:prstGeom>
        </p:spPr>
        <p:txBody>
          <a:bodyPr lIns="0"/>
          <a:lstStyle>
            <a:lvl1pPr>
              <a:defRPr sz="3000">
                <a:solidFill>
                  <a:srgbClr val="063161"/>
                </a:solidFill>
                <a:latin typeface="Georgia" panose="02040502050405020303" pitchFamily="18" charset="0"/>
              </a:defRPr>
            </a:lvl1pPr>
          </a:lstStyle>
          <a:p>
            <a:pPr lvl="0"/>
            <a:r>
              <a:rPr lang="en-IN"/>
              <a:t>Content slide title goes here</a:t>
            </a:r>
            <a:endParaRPr lang="en-US"/>
          </a:p>
        </p:txBody>
      </p:sp>
      <p:sp>
        <p:nvSpPr>
          <p:cNvPr id="40" name="Text Placeholder 22"/>
          <p:cNvSpPr>
            <a:spLocks noGrp="1"/>
          </p:cNvSpPr>
          <p:nvPr>
            <p:ph type="body" sz="quarter" idx="12" hasCustomPrompt="1"/>
          </p:nvPr>
        </p:nvSpPr>
        <p:spPr>
          <a:xfrm>
            <a:off x="457200" y="1022785"/>
            <a:ext cx="8153400" cy="533400"/>
          </a:xfrm>
          <a:prstGeom prst="rect">
            <a:avLst/>
          </a:prstGeom>
        </p:spPr>
        <p:txBody>
          <a:bodyPr lIns="0"/>
          <a:lstStyle>
            <a:lvl1pPr>
              <a:defRPr sz="2200">
                <a:solidFill>
                  <a:srgbClr val="063161"/>
                </a:solidFill>
                <a:latin typeface="Georgia" panose="02040502050405020303" pitchFamily="18" charset="0"/>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endParaRPr lang="en-US"/>
          </a:p>
        </p:txBody>
      </p:sp>
      <p:pic>
        <p:nvPicPr>
          <p:cNvPr id="1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894219" y="6463445"/>
            <a:ext cx="838200" cy="308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1212427"/>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p:cSld name="1_Process steps continue">
    <p:spTree>
      <p:nvGrpSpPr>
        <p:cNvPr id="1" name=""/>
        <p:cNvGrpSpPr/>
        <p:nvPr/>
      </p:nvGrpSpPr>
      <p:grpSpPr>
        <a:xfrm>
          <a:off x="0" y="0"/>
          <a:ext cx="0" cy="0"/>
          <a:chOff x="0" y="0"/>
          <a:chExt cx="0" cy="0"/>
        </a:xfrm>
      </p:grpSpPr>
      <p:cxnSp>
        <p:nvCxnSpPr>
          <p:cNvPr id="3" name="Straight Connector 2"/>
          <p:cNvCxnSpPr/>
          <p:nvPr/>
        </p:nvCxnSpPr>
        <p:spPr>
          <a:xfrm>
            <a:off x="6019800" y="1"/>
            <a:ext cx="0" cy="6864349"/>
          </a:xfrm>
          <a:prstGeom prst="line">
            <a:avLst/>
          </a:prstGeom>
          <a:ln w="127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4" name="Oval 3"/>
          <p:cNvSpPr/>
          <p:nvPr/>
        </p:nvSpPr>
        <p:spPr>
          <a:xfrm>
            <a:off x="5486400" y="1160463"/>
            <a:ext cx="1066800" cy="10668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Oval 16"/>
          <p:cNvSpPr/>
          <p:nvPr/>
        </p:nvSpPr>
        <p:spPr>
          <a:xfrm>
            <a:off x="5486400" y="2648170"/>
            <a:ext cx="1066800" cy="10668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Text Placeholder 22"/>
          <p:cNvSpPr>
            <a:spLocks noGrp="1"/>
          </p:cNvSpPr>
          <p:nvPr>
            <p:ph type="body" sz="quarter" idx="13" hasCustomPrompt="1"/>
          </p:nvPr>
        </p:nvSpPr>
        <p:spPr>
          <a:xfrm>
            <a:off x="6846684" y="1279094"/>
            <a:ext cx="2741202" cy="829538"/>
          </a:xfrm>
          <a:prstGeom prst="rect">
            <a:avLst/>
          </a:prstGeom>
        </p:spPr>
        <p:txBody>
          <a:bodyPr/>
          <a:lstStyle>
            <a:lvl1pPr marL="0" indent="0" algn="l">
              <a:buClr>
                <a:srgbClr val="FF545F"/>
              </a:buClr>
              <a:buFont typeface="Arial" panose="020B0604020202020204" pitchFamily="34" charset="0"/>
              <a:buNone/>
              <a:defRPr sz="1200">
                <a:solidFill>
                  <a:srgbClr val="063161"/>
                </a:solidFill>
                <a:latin typeface="Georgia" panose="02040502050405020303" pitchFamily="18" charset="0"/>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a:t>
            </a:r>
          </a:p>
        </p:txBody>
      </p:sp>
      <p:sp>
        <p:nvSpPr>
          <p:cNvPr id="19" name="Text Placeholder 22"/>
          <p:cNvSpPr>
            <a:spLocks noGrp="1"/>
          </p:cNvSpPr>
          <p:nvPr>
            <p:ph type="body" sz="quarter" idx="18" hasCustomPrompt="1"/>
          </p:nvPr>
        </p:nvSpPr>
        <p:spPr>
          <a:xfrm>
            <a:off x="3657600" y="1445599"/>
            <a:ext cx="1535316" cy="496528"/>
          </a:xfrm>
          <a:prstGeom prst="rect">
            <a:avLst/>
          </a:prstGeom>
        </p:spPr>
        <p:txBody>
          <a:bodyPr/>
          <a:lstStyle>
            <a:lvl1pPr marL="0" indent="0" algn="r">
              <a:buClr>
                <a:srgbClr val="FF545F"/>
              </a:buClr>
              <a:buFont typeface="Arial" panose="020B0604020202020204" pitchFamily="34" charset="0"/>
              <a:buNone/>
              <a:defRPr sz="2800" baseline="30000">
                <a:solidFill>
                  <a:schemeClr val="accent1"/>
                </a:solidFill>
                <a:latin typeface="Georgia" panose="02040502050405020303" pitchFamily="18" charset="0"/>
              </a:defRPr>
            </a:lvl1pPr>
          </a:lstStyle>
          <a:p>
            <a:pPr lvl="0"/>
            <a:r>
              <a:rPr lang="en-US"/>
              <a:t>Heading of 1st point</a:t>
            </a:r>
          </a:p>
        </p:txBody>
      </p:sp>
      <p:sp>
        <p:nvSpPr>
          <p:cNvPr id="20" name="Text Placeholder 22"/>
          <p:cNvSpPr>
            <a:spLocks noGrp="1"/>
          </p:cNvSpPr>
          <p:nvPr>
            <p:ph type="body" sz="quarter" idx="19" hasCustomPrompt="1"/>
          </p:nvPr>
        </p:nvSpPr>
        <p:spPr>
          <a:xfrm>
            <a:off x="6846684" y="2933306"/>
            <a:ext cx="1535316" cy="496528"/>
          </a:xfrm>
          <a:prstGeom prst="rect">
            <a:avLst/>
          </a:prstGeom>
        </p:spPr>
        <p:txBody>
          <a:bodyPr/>
          <a:lstStyle>
            <a:lvl1pPr marL="0" indent="0" algn="l">
              <a:buClr>
                <a:srgbClr val="FF545F"/>
              </a:buClr>
              <a:buFont typeface="Arial" panose="020B0604020202020204" pitchFamily="34" charset="0"/>
              <a:buNone/>
              <a:defRPr sz="2800" baseline="30000">
                <a:solidFill>
                  <a:schemeClr val="accent1"/>
                </a:solidFill>
                <a:latin typeface="Georgia" panose="02040502050405020303" pitchFamily="18" charset="0"/>
              </a:defRPr>
            </a:lvl1pPr>
          </a:lstStyle>
          <a:p>
            <a:pPr lvl="0"/>
            <a:r>
              <a:rPr lang="en-US"/>
              <a:t>Heading of 1st point</a:t>
            </a:r>
          </a:p>
        </p:txBody>
      </p:sp>
      <p:sp>
        <p:nvSpPr>
          <p:cNvPr id="23" name="Text Placeholder 22"/>
          <p:cNvSpPr>
            <a:spLocks noGrp="1"/>
          </p:cNvSpPr>
          <p:nvPr>
            <p:ph type="body" sz="quarter" idx="20" hasCustomPrompt="1"/>
          </p:nvPr>
        </p:nvSpPr>
        <p:spPr>
          <a:xfrm>
            <a:off x="2451714" y="2766801"/>
            <a:ext cx="2741202" cy="829538"/>
          </a:xfrm>
          <a:prstGeom prst="rect">
            <a:avLst/>
          </a:prstGeom>
        </p:spPr>
        <p:txBody>
          <a:bodyPr/>
          <a:lstStyle>
            <a:lvl1pPr marL="0" indent="0" algn="l">
              <a:buClr>
                <a:srgbClr val="FF545F"/>
              </a:buClr>
              <a:buFont typeface="Arial" panose="020B0604020202020204" pitchFamily="34" charset="0"/>
              <a:buNone/>
              <a:defRPr sz="1200">
                <a:solidFill>
                  <a:srgbClr val="063161"/>
                </a:solidFill>
                <a:latin typeface="Georgia" panose="02040502050405020303" pitchFamily="18" charset="0"/>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a:t>
            </a:r>
          </a:p>
        </p:txBody>
      </p:sp>
      <p:sp>
        <p:nvSpPr>
          <p:cNvPr id="24" name="Text Placeholder 22"/>
          <p:cNvSpPr>
            <a:spLocks noGrp="1"/>
          </p:cNvSpPr>
          <p:nvPr>
            <p:ph type="body" sz="quarter" idx="21" hasCustomPrompt="1"/>
          </p:nvPr>
        </p:nvSpPr>
        <p:spPr>
          <a:xfrm>
            <a:off x="5764760" y="1434831"/>
            <a:ext cx="510080" cy="496528"/>
          </a:xfrm>
          <a:prstGeom prst="rect">
            <a:avLst/>
          </a:prstGeom>
        </p:spPr>
        <p:txBody>
          <a:bodyPr/>
          <a:lstStyle>
            <a:lvl1pPr marL="0" indent="0" algn="ctr">
              <a:buClr>
                <a:srgbClr val="FF545F"/>
              </a:buClr>
              <a:buFont typeface="Arial" panose="020B0604020202020204" pitchFamily="34" charset="0"/>
              <a:buNone/>
              <a:defRPr sz="8800" baseline="30000">
                <a:solidFill>
                  <a:schemeClr val="bg1"/>
                </a:solidFill>
                <a:latin typeface="Georgia" panose="02040502050405020303" pitchFamily="18" charset="0"/>
              </a:defRPr>
            </a:lvl1pPr>
          </a:lstStyle>
          <a:p>
            <a:pPr lvl="0"/>
            <a:r>
              <a:rPr lang="en-US"/>
              <a:t>1</a:t>
            </a:r>
          </a:p>
        </p:txBody>
      </p:sp>
      <p:sp>
        <p:nvSpPr>
          <p:cNvPr id="25" name="Text Placeholder 22"/>
          <p:cNvSpPr>
            <a:spLocks noGrp="1"/>
          </p:cNvSpPr>
          <p:nvPr>
            <p:ph type="body" sz="quarter" idx="22" hasCustomPrompt="1"/>
          </p:nvPr>
        </p:nvSpPr>
        <p:spPr>
          <a:xfrm>
            <a:off x="5764760" y="2933045"/>
            <a:ext cx="510080" cy="496528"/>
          </a:xfrm>
          <a:prstGeom prst="rect">
            <a:avLst/>
          </a:prstGeom>
        </p:spPr>
        <p:txBody>
          <a:bodyPr/>
          <a:lstStyle>
            <a:lvl1pPr marL="0" indent="0" algn="ctr">
              <a:buClr>
                <a:srgbClr val="FF545F"/>
              </a:buClr>
              <a:buFont typeface="Arial" panose="020B0604020202020204" pitchFamily="34" charset="0"/>
              <a:buNone/>
              <a:defRPr sz="8800" baseline="30000">
                <a:solidFill>
                  <a:schemeClr val="bg1"/>
                </a:solidFill>
                <a:latin typeface="Georgia" panose="02040502050405020303" pitchFamily="18" charset="0"/>
              </a:defRPr>
            </a:lvl1pPr>
          </a:lstStyle>
          <a:p>
            <a:pPr lvl="0"/>
            <a:r>
              <a:rPr lang="en-US"/>
              <a:t>2</a:t>
            </a:r>
          </a:p>
        </p:txBody>
      </p:sp>
      <p:sp>
        <p:nvSpPr>
          <p:cNvPr id="22" name="Oval 21"/>
          <p:cNvSpPr/>
          <p:nvPr/>
        </p:nvSpPr>
        <p:spPr>
          <a:xfrm>
            <a:off x="5486400" y="4254508"/>
            <a:ext cx="1066800" cy="10668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 Placeholder 22"/>
          <p:cNvSpPr>
            <a:spLocks noGrp="1"/>
          </p:cNvSpPr>
          <p:nvPr>
            <p:ph type="body" sz="quarter" idx="23" hasCustomPrompt="1"/>
          </p:nvPr>
        </p:nvSpPr>
        <p:spPr>
          <a:xfrm>
            <a:off x="6846684" y="4373139"/>
            <a:ext cx="2741202" cy="829538"/>
          </a:xfrm>
          <a:prstGeom prst="rect">
            <a:avLst/>
          </a:prstGeom>
        </p:spPr>
        <p:txBody>
          <a:bodyPr/>
          <a:lstStyle>
            <a:lvl1pPr marL="0" indent="0" algn="l">
              <a:buClr>
                <a:srgbClr val="FF545F"/>
              </a:buClr>
              <a:buFont typeface="Arial" panose="020B0604020202020204" pitchFamily="34" charset="0"/>
              <a:buNone/>
              <a:defRPr sz="1200">
                <a:solidFill>
                  <a:srgbClr val="063161"/>
                </a:solidFill>
                <a:latin typeface="Georgia" panose="02040502050405020303" pitchFamily="18" charset="0"/>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a:t>
            </a:r>
          </a:p>
        </p:txBody>
      </p:sp>
      <p:sp>
        <p:nvSpPr>
          <p:cNvPr id="27" name="Text Placeholder 22"/>
          <p:cNvSpPr>
            <a:spLocks noGrp="1"/>
          </p:cNvSpPr>
          <p:nvPr>
            <p:ph type="body" sz="quarter" idx="24" hasCustomPrompt="1"/>
          </p:nvPr>
        </p:nvSpPr>
        <p:spPr>
          <a:xfrm>
            <a:off x="3657600" y="4539644"/>
            <a:ext cx="1535316" cy="496528"/>
          </a:xfrm>
          <a:prstGeom prst="rect">
            <a:avLst/>
          </a:prstGeom>
        </p:spPr>
        <p:txBody>
          <a:bodyPr/>
          <a:lstStyle>
            <a:lvl1pPr marL="0" indent="0" algn="r">
              <a:buClr>
                <a:srgbClr val="FF545F"/>
              </a:buClr>
              <a:buFont typeface="Arial" panose="020B0604020202020204" pitchFamily="34" charset="0"/>
              <a:buNone/>
              <a:defRPr sz="2800" baseline="30000">
                <a:solidFill>
                  <a:schemeClr val="accent1"/>
                </a:solidFill>
                <a:latin typeface="Georgia" panose="02040502050405020303" pitchFamily="18" charset="0"/>
              </a:defRPr>
            </a:lvl1pPr>
          </a:lstStyle>
          <a:p>
            <a:pPr lvl="0"/>
            <a:r>
              <a:rPr lang="en-US"/>
              <a:t>Heading of 1st point</a:t>
            </a:r>
          </a:p>
        </p:txBody>
      </p:sp>
      <p:sp>
        <p:nvSpPr>
          <p:cNvPr id="33" name="Text Placeholder 22"/>
          <p:cNvSpPr>
            <a:spLocks noGrp="1"/>
          </p:cNvSpPr>
          <p:nvPr>
            <p:ph type="body" sz="quarter" idx="25" hasCustomPrompt="1"/>
          </p:nvPr>
        </p:nvSpPr>
        <p:spPr>
          <a:xfrm>
            <a:off x="5764760" y="4528876"/>
            <a:ext cx="510080" cy="496528"/>
          </a:xfrm>
          <a:prstGeom prst="rect">
            <a:avLst/>
          </a:prstGeom>
        </p:spPr>
        <p:txBody>
          <a:bodyPr/>
          <a:lstStyle>
            <a:lvl1pPr marL="0" indent="0" algn="ctr">
              <a:buClr>
                <a:srgbClr val="FF545F"/>
              </a:buClr>
              <a:buFont typeface="Arial" panose="020B0604020202020204" pitchFamily="34" charset="0"/>
              <a:buNone/>
              <a:defRPr sz="8800" baseline="30000">
                <a:solidFill>
                  <a:schemeClr val="bg1"/>
                </a:solidFill>
                <a:latin typeface="Georgia" panose="02040502050405020303" pitchFamily="18" charset="0"/>
              </a:defRPr>
            </a:lvl1pPr>
          </a:lstStyle>
          <a:p>
            <a:pPr lvl="0"/>
            <a:r>
              <a:rPr lang="en-US"/>
              <a:t>3</a:t>
            </a:r>
          </a:p>
        </p:txBody>
      </p:sp>
      <p:sp>
        <p:nvSpPr>
          <p:cNvPr id="39" name="Slide Number Placeholder 5"/>
          <p:cNvSpPr txBox="1">
            <a:spLocks/>
          </p:cNvSpPr>
          <p:nvPr/>
        </p:nvSpPr>
        <p:spPr>
          <a:xfrm>
            <a:off x="464594" y="6546567"/>
            <a:ext cx="682256" cy="215444"/>
          </a:xfrm>
          <a:prstGeom prst="rect">
            <a:avLst/>
          </a:prstGeom>
        </p:spPr>
        <p:txBody>
          <a:bodyPr lIns="0" tIns="0" rIns="0" bIns="0" anchor="ctr">
            <a:noAutofit/>
          </a:bodyPr>
          <a:lstStyle>
            <a:defPPr>
              <a:defRPr lang="en-US"/>
            </a:defPPr>
            <a:lvl1pPr marL="0" algn="l" defTabSz="914400" rtl="0" eaLnBrk="1" latinLnBrk="0" hangingPunct="1">
              <a:defRPr sz="800" kern="1200">
                <a:solidFill>
                  <a:srgbClr val="053061"/>
                </a:solidFill>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285110E-A93C-E24B-BA01-8EFF0EF70079}" type="slidenum">
              <a:rPr lang="en-US" b="1" smtClean="0">
                <a:solidFill>
                  <a:schemeClr val="tx1"/>
                </a:solidFill>
                <a:latin typeface="+mn-lt"/>
              </a:rPr>
              <a:pPr/>
              <a:t>‹#›</a:t>
            </a:fld>
            <a:endParaRPr lang="en-US" b="1">
              <a:solidFill>
                <a:schemeClr val="tx1"/>
              </a:solidFill>
              <a:latin typeface="+mn-lt"/>
            </a:endParaRPr>
          </a:p>
        </p:txBody>
      </p:sp>
      <p:sp>
        <p:nvSpPr>
          <p:cNvPr id="40" name="TextBox 39"/>
          <p:cNvSpPr txBox="1"/>
          <p:nvPr/>
        </p:nvSpPr>
        <p:spPr>
          <a:xfrm>
            <a:off x="805722" y="6546567"/>
            <a:ext cx="2361408" cy="215444"/>
          </a:xfrm>
          <a:prstGeom prst="rect">
            <a:avLst/>
          </a:prstGeom>
          <a:noFill/>
        </p:spPr>
        <p:txBody>
          <a:bodyPr wrap="square" lIns="0" tIns="0" rIns="0" bIns="0" rtlCol="0" anchor="ctr">
            <a:noAutofit/>
          </a:bodyPr>
          <a:lstStyle/>
          <a:p>
            <a:r>
              <a:rPr lang="en-US" sz="800">
                <a:solidFill>
                  <a:schemeClr val="tx1"/>
                </a:solidFill>
                <a:latin typeface="+mn-lt"/>
                <a:ea typeface="Georgia" charset="0"/>
                <a:cs typeface="Georgia" charset="0"/>
              </a:rPr>
              <a:t>© 2019 Copyright Genpact. All Rights Reserved.</a:t>
            </a:r>
          </a:p>
        </p:txBody>
      </p:sp>
      <p:pic>
        <p:nvPicPr>
          <p:cNvPr id="21"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894219" y="6463445"/>
            <a:ext cx="838200" cy="308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3581525"/>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p:cSld name="1_Thank You Option 1">
    <p:spTree>
      <p:nvGrpSpPr>
        <p:cNvPr id="1" name=""/>
        <p:cNvGrpSpPr/>
        <p:nvPr/>
      </p:nvGrpSpPr>
      <p:grpSpPr>
        <a:xfrm>
          <a:off x="0" y="0"/>
          <a:ext cx="0" cy="0"/>
          <a:chOff x="0" y="0"/>
          <a:chExt cx="0" cy="0"/>
        </a:xfrm>
      </p:grpSpPr>
      <p:sp>
        <p:nvSpPr>
          <p:cNvPr id="48" name="Rectangle 47"/>
          <p:cNvSpPr/>
          <p:nvPr/>
        </p:nvSpPr>
        <p:spPr>
          <a:xfrm>
            <a:off x="0" y="0"/>
            <a:ext cx="12192000" cy="6858000"/>
          </a:xfrm>
          <a:prstGeom prst="rect">
            <a:avLst/>
          </a:prstGeom>
          <a:solidFill>
            <a:srgbClr val="0732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 Placeholder 2"/>
          <p:cNvSpPr>
            <a:spLocks noGrp="1"/>
          </p:cNvSpPr>
          <p:nvPr>
            <p:ph type="body" sz="quarter" idx="10" hasCustomPrompt="1"/>
          </p:nvPr>
        </p:nvSpPr>
        <p:spPr>
          <a:xfrm>
            <a:off x="457200" y="2514600"/>
            <a:ext cx="6019800" cy="1371600"/>
          </a:xfrm>
          <a:prstGeom prst="rect">
            <a:avLst/>
          </a:prstGeom>
        </p:spPr>
        <p:txBody>
          <a:bodyPr lIns="0"/>
          <a:lstStyle>
            <a:lvl1pPr>
              <a:defRPr sz="8800" baseline="0">
                <a:solidFill>
                  <a:schemeClr val="bg1"/>
                </a:solidFill>
              </a:defRPr>
            </a:lvl1pPr>
          </a:lstStyle>
          <a:p>
            <a:pPr lvl="0"/>
            <a:r>
              <a:rPr lang="en-US"/>
              <a:t>Thank you.</a:t>
            </a:r>
            <a:endParaRPr lang="en-IN"/>
          </a:p>
        </p:txBody>
      </p:sp>
      <p:sp>
        <p:nvSpPr>
          <p:cNvPr id="46" name="Text Placeholder 2"/>
          <p:cNvSpPr>
            <a:spLocks noGrp="1"/>
          </p:cNvSpPr>
          <p:nvPr>
            <p:ph type="body" sz="quarter" idx="12" hasCustomPrompt="1"/>
          </p:nvPr>
        </p:nvSpPr>
        <p:spPr>
          <a:xfrm>
            <a:off x="457200" y="6262963"/>
            <a:ext cx="6019800" cy="249839"/>
          </a:xfrm>
          <a:prstGeom prst="rect">
            <a:avLst/>
          </a:prstGeom>
        </p:spPr>
        <p:txBody>
          <a:bodyPr/>
          <a:lstStyle>
            <a:lvl1pPr>
              <a:defRPr sz="800" baseline="0">
                <a:solidFill>
                  <a:schemeClr val="bg1"/>
                </a:solidFill>
                <a:latin typeface="+mn-lt"/>
              </a:defRPr>
            </a:lvl1pPr>
          </a:lstStyle>
          <a:p>
            <a:pPr lvl="0"/>
            <a:r>
              <a:rPr lang="en-IN"/>
              <a:t>© 2019 Copyright Genpact. All Rights Reserved.</a:t>
            </a:r>
          </a:p>
        </p:txBody>
      </p:sp>
      <p:pic>
        <p:nvPicPr>
          <p:cNvPr id="49" name="Picture 48"/>
          <p:cNvPicPr>
            <a:picLocks noChangeAspect="1"/>
          </p:cNvPicPr>
          <p:nvPr/>
        </p:nvPicPr>
        <p:blipFill rotWithShape="1">
          <a:blip r:embed="rId2"/>
          <a:srcRect t="26190"/>
          <a:stretch/>
        </p:blipFill>
        <p:spPr>
          <a:xfrm>
            <a:off x="8001000" y="0"/>
            <a:ext cx="4191000" cy="4309139"/>
          </a:xfrm>
          <a:prstGeom prst="rect">
            <a:avLst/>
          </a:prstGeom>
        </p:spPr>
      </p:pic>
      <p:pic>
        <p:nvPicPr>
          <p:cNvPr id="9"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2601" y="5181600"/>
            <a:ext cx="2412999" cy="8874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56575276"/>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4C5F61-1EF3-46FB-BA74-DE75350CF219}"/>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B99011F-AB1C-4C33-ACFF-B177774C47C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FB06F56-E960-41E3-941D-82555CB7EAC5}"/>
              </a:ext>
            </a:extLst>
          </p:cNvPr>
          <p:cNvSpPr>
            <a:spLocks noGrp="1"/>
          </p:cNvSpPr>
          <p:nvPr>
            <p:ph type="dt" sz="half" idx="10"/>
          </p:nvPr>
        </p:nvSpPr>
        <p:spPr/>
        <p:txBody>
          <a:bodyPr/>
          <a:lstStyle/>
          <a:p>
            <a:fld id="{AB53AF2F-E864-4A5F-A9B1-B61593B68825}" type="datetimeFigureOut">
              <a:rPr lang="en-US" smtClean="0"/>
              <a:t>7/9/2025</a:t>
            </a:fld>
            <a:endParaRPr lang="en-US"/>
          </a:p>
        </p:txBody>
      </p:sp>
      <p:sp>
        <p:nvSpPr>
          <p:cNvPr id="5" name="Footer Placeholder 4">
            <a:extLst>
              <a:ext uri="{FF2B5EF4-FFF2-40B4-BE49-F238E27FC236}">
                <a16:creationId xmlns:a16="http://schemas.microsoft.com/office/drawing/2014/main" id="{C796F401-AD08-454F-83AE-3DCEF13D1D7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B3FE274-6465-4456-A667-FC3091F4B280}"/>
              </a:ext>
            </a:extLst>
          </p:cNvPr>
          <p:cNvSpPr>
            <a:spLocks noGrp="1"/>
          </p:cNvSpPr>
          <p:nvPr>
            <p:ph type="sldNum" sz="quarter" idx="12"/>
          </p:nvPr>
        </p:nvSpPr>
        <p:spPr/>
        <p:txBody>
          <a:bodyPr/>
          <a:lstStyle/>
          <a:p>
            <a:fld id="{324876AC-D310-447F-814A-8399E214DB81}" type="slidenum">
              <a:rPr lang="en-US" smtClean="0"/>
              <a:t>‹#›</a:t>
            </a:fld>
            <a:endParaRPr lang="en-US"/>
          </a:p>
        </p:txBody>
      </p:sp>
    </p:spTree>
    <p:extLst>
      <p:ext uri="{BB962C8B-B14F-4D97-AF65-F5344CB8AC3E}">
        <p14:creationId xmlns:p14="http://schemas.microsoft.com/office/powerpoint/2010/main" val="313642689"/>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userDrawn="1">
  <p:cSld name="4_Pointer slide">
    <p:spTree>
      <p:nvGrpSpPr>
        <p:cNvPr id="1" name=""/>
        <p:cNvGrpSpPr/>
        <p:nvPr/>
      </p:nvGrpSpPr>
      <p:grpSpPr>
        <a:xfrm>
          <a:off x="0" y="0"/>
          <a:ext cx="0" cy="0"/>
          <a:chOff x="0" y="0"/>
          <a:chExt cx="0" cy="0"/>
        </a:xfrm>
      </p:grpSpPr>
      <p:sp>
        <p:nvSpPr>
          <p:cNvPr id="16" name="Slide Number Placeholder 5"/>
          <p:cNvSpPr txBox="1">
            <a:spLocks/>
          </p:cNvSpPr>
          <p:nvPr userDrawn="1"/>
        </p:nvSpPr>
        <p:spPr>
          <a:xfrm>
            <a:off x="464594" y="6546567"/>
            <a:ext cx="682256" cy="215444"/>
          </a:xfrm>
          <a:prstGeom prst="rect">
            <a:avLst/>
          </a:prstGeom>
        </p:spPr>
        <p:txBody>
          <a:bodyPr lIns="0" tIns="0" rIns="0" bIns="0" anchor="ctr">
            <a:noAutofit/>
          </a:bodyPr>
          <a:lstStyle>
            <a:defPPr>
              <a:defRPr lang="en-US"/>
            </a:defPPr>
            <a:lvl1pPr marL="0" algn="l" defTabSz="914400" rtl="0" eaLnBrk="1" latinLnBrk="0" hangingPunct="1">
              <a:defRPr sz="800" kern="1200">
                <a:solidFill>
                  <a:srgbClr val="053061"/>
                </a:solidFill>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285110E-A93C-E24B-BA01-8EFF0EF70079}" type="slidenum">
              <a:rPr lang="en-US" b="1" smtClean="0">
                <a:solidFill>
                  <a:schemeClr val="tx1"/>
                </a:solidFill>
                <a:latin typeface="+mn-lt"/>
              </a:rPr>
              <a:pPr/>
              <a:t>‹#›</a:t>
            </a:fld>
            <a:endParaRPr lang="en-US" b="1">
              <a:solidFill>
                <a:schemeClr val="tx1"/>
              </a:solidFill>
              <a:latin typeface="+mn-lt"/>
            </a:endParaRPr>
          </a:p>
        </p:txBody>
      </p:sp>
      <p:sp>
        <p:nvSpPr>
          <p:cNvPr id="17" name="TextBox 16"/>
          <p:cNvSpPr txBox="1"/>
          <p:nvPr userDrawn="1"/>
        </p:nvSpPr>
        <p:spPr>
          <a:xfrm>
            <a:off x="805722" y="6546567"/>
            <a:ext cx="2361408" cy="215444"/>
          </a:xfrm>
          <a:prstGeom prst="rect">
            <a:avLst/>
          </a:prstGeom>
          <a:noFill/>
        </p:spPr>
        <p:txBody>
          <a:bodyPr wrap="square" lIns="0" tIns="0" rIns="0" bIns="0" rtlCol="0" anchor="ctr">
            <a:noAutofit/>
          </a:bodyPr>
          <a:lstStyle/>
          <a:p>
            <a:r>
              <a:rPr lang="en-US" sz="800">
                <a:solidFill>
                  <a:schemeClr val="tx1"/>
                </a:solidFill>
                <a:latin typeface="+mn-lt"/>
                <a:ea typeface="Georgia" charset="0"/>
                <a:cs typeface="Georgia" charset="0"/>
              </a:rPr>
              <a:t>® 2019 Copyright Genpact. All Rights Reserved.</a:t>
            </a:r>
          </a:p>
        </p:txBody>
      </p:sp>
      <p:pic>
        <p:nvPicPr>
          <p:cNvPr id="18" name="Picture 17"/>
          <p:cNvPicPr>
            <a:picLocks noChangeAspect="1"/>
          </p:cNvPicPr>
          <p:nvPr userDrawn="1"/>
        </p:nvPicPr>
        <p:blipFill>
          <a:blip r:embed="rId2"/>
          <a:stretch>
            <a:fillRect/>
          </a:stretch>
        </p:blipFill>
        <p:spPr>
          <a:xfrm>
            <a:off x="10893034" y="6462131"/>
            <a:ext cx="839972" cy="309081"/>
          </a:xfrm>
          <a:prstGeom prst="rect">
            <a:avLst/>
          </a:prstGeom>
        </p:spPr>
      </p:pic>
      <p:sp>
        <p:nvSpPr>
          <p:cNvPr id="33" name="Text Placeholder 22"/>
          <p:cNvSpPr>
            <a:spLocks noGrp="1"/>
          </p:cNvSpPr>
          <p:nvPr>
            <p:ph type="body" sz="quarter" idx="11" hasCustomPrompt="1"/>
          </p:nvPr>
        </p:nvSpPr>
        <p:spPr>
          <a:xfrm>
            <a:off x="457200" y="471715"/>
            <a:ext cx="11277600" cy="533400"/>
          </a:xfrm>
          <a:prstGeom prst="rect">
            <a:avLst/>
          </a:prstGeom>
        </p:spPr>
        <p:txBody>
          <a:bodyPr lIns="0" rIns="0" anchor="ctr"/>
          <a:lstStyle>
            <a:lvl1pPr>
              <a:defRPr sz="3000">
                <a:solidFill>
                  <a:schemeClr val="tx1"/>
                </a:solidFill>
                <a:latin typeface="Georgia" panose="02040502050405020303" pitchFamily="18" charset="0"/>
              </a:defRPr>
            </a:lvl1pPr>
          </a:lstStyle>
          <a:p>
            <a:pPr lvl="0"/>
            <a:r>
              <a:rPr lang="en-US"/>
              <a:t>Content slide title goes here</a:t>
            </a:r>
          </a:p>
        </p:txBody>
      </p:sp>
    </p:spTree>
    <p:extLst>
      <p:ext uri="{BB962C8B-B14F-4D97-AF65-F5344CB8AC3E}">
        <p14:creationId xmlns:p14="http://schemas.microsoft.com/office/powerpoint/2010/main" val="1822235123"/>
      </p:ext>
    </p:extLst>
  </p:cSld>
  <p:clrMapOvr>
    <a:masterClrMapping/>
  </p:clrMapOvr>
  <p:extLst>
    <p:ext uri="{DCECCB84-F9BA-43D5-87BE-67443E8EF086}">
      <p15:sldGuideLst xmlns:p15="http://schemas.microsoft.com/office/powerpoint/2012/main">
        <p15:guide id="2" pos="288">
          <p15:clr>
            <a:srgbClr val="FBAE40"/>
          </p15:clr>
        </p15:guide>
        <p15:guide id="3" pos="7392">
          <p15:clr>
            <a:srgbClr val="FBAE40"/>
          </p15:clr>
        </p15:guide>
        <p15:guide id="5" orient="horz" pos="288">
          <p15:clr>
            <a:srgbClr val="FBAE40"/>
          </p15:clr>
        </p15:guide>
        <p15:guide id="6" orient="horz" pos="4032">
          <p15:clr>
            <a:srgbClr val="FBAE40"/>
          </p15:clr>
        </p15:guide>
      </p15:sldGuideLst>
    </p:ext>
  </p:extLst>
</p:sldLayout>
</file>

<file path=ppt/slideLayouts/slideLayout329.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C33E9B-D3EE-4595-BE82-36D87F08557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C1F7142-9FE7-4C18-B4D6-FE6DC8A3604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69904CD-0B6D-4459-BE27-6E548DFF29D9}"/>
              </a:ext>
            </a:extLst>
          </p:cNvPr>
          <p:cNvSpPr>
            <a:spLocks noGrp="1"/>
          </p:cNvSpPr>
          <p:nvPr>
            <p:ph type="dt" sz="half" idx="10"/>
          </p:nvPr>
        </p:nvSpPr>
        <p:spPr/>
        <p:txBody>
          <a:bodyPr/>
          <a:lstStyle/>
          <a:p>
            <a:fld id="{F3607589-B246-4218-81D7-7A5324F55CC8}" type="datetimeFigureOut">
              <a:rPr lang="en-US" smtClean="0"/>
              <a:t>7/9/2025</a:t>
            </a:fld>
            <a:endParaRPr lang="en-US"/>
          </a:p>
        </p:txBody>
      </p:sp>
      <p:sp>
        <p:nvSpPr>
          <p:cNvPr id="5" name="Footer Placeholder 4">
            <a:extLst>
              <a:ext uri="{FF2B5EF4-FFF2-40B4-BE49-F238E27FC236}">
                <a16:creationId xmlns:a16="http://schemas.microsoft.com/office/drawing/2014/main" id="{F64DA138-6249-4A6B-8F20-F0534898AC1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634755C-5B10-4E65-8E38-87ADC66696BD}"/>
              </a:ext>
            </a:extLst>
          </p:cNvPr>
          <p:cNvSpPr>
            <a:spLocks noGrp="1"/>
          </p:cNvSpPr>
          <p:nvPr>
            <p:ph type="sldNum" sz="quarter" idx="12"/>
          </p:nvPr>
        </p:nvSpPr>
        <p:spPr/>
        <p:txBody>
          <a:bodyPr/>
          <a:lstStyle/>
          <a:p>
            <a:fld id="{928A2153-150F-434F-BD2E-4F9AAF3E19D3}" type="slidenum">
              <a:rPr lang="en-US" smtClean="0"/>
              <a:t>‹#›</a:t>
            </a:fld>
            <a:endParaRPr lang="en-US"/>
          </a:p>
        </p:txBody>
      </p:sp>
    </p:spTree>
    <p:extLst>
      <p:ext uri="{BB962C8B-B14F-4D97-AF65-F5344CB8AC3E}">
        <p14:creationId xmlns:p14="http://schemas.microsoft.com/office/powerpoint/2010/main" val="385500492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1_Agenda Slide Option 3">
    <p:spTree>
      <p:nvGrpSpPr>
        <p:cNvPr id="1" name=""/>
        <p:cNvGrpSpPr/>
        <p:nvPr/>
      </p:nvGrpSpPr>
      <p:grpSpPr>
        <a:xfrm>
          <a:off x="0" y="0"/>
          <a:ext cx="0" cy="0"/>
          <a:chOff x="0" y="0"/>
          <a:chExt cx="0" cy="0"/>
        </a:xfrm>
      </p:grpSpPr>
      <p:pic>
        <p:nvPicPr>
          <p:cNvPr id="23" name="Picture 2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5" y="0"/>
            <a:ext cx="12188950" cy="6857999"/>
          </a:xfrm>
          <a:prstGeom prst="rect">
            <a:avLst/>
          </a:prstGeom>
        </p:spPr>
      </p:pic>
      <p:pic>
        <p:nvPicPr>
          <p:cNvPr id="26" name="Picture 25"/>
          <p:cNvPicPr>
            <a:picLocks noChangeAspect="1"/>
          </p:cNvPicPr>
          <p:nvPr userDrawn="1"/>
        </p:nvPicPr>
        <p:blipFill>
          <a:blip r:embed="rId3"/>
          <a:stretch>
            <a:fillRect/>
          </a:stretch>
        </p:blipFill>
        <p:spPr>
          <a:xfrm>
            <a:off x="10893034" y="6462131"/>
            <a:ext cx="839972" cy="309081"/>
          </a:xfrm>
          <a:prstGeom prst="rect">
            <a:avLst/>
          </a:prstGeom>
        </p:spPr>
      </p:pic>
      <p:sp>
        <p:nvSpPr>
          <p:cNvPr id="29" name="Text Placeholder 28"/>
          <p:cNvSpPr>
            <a:spLocks noGrp="1"/>
          </p:cNvSpPr>
          <p:nvPr>
            <p:ph type="body" sz="quarter" idx="10" hasCustomPrompt="1"/>
          </p:nvPr>
        </p:nvSpPr>
        <p:spPr>
          <a:xfrm>
            <a:off x="464594" y="468090"/>
            <a:ext cx="3276600" cy="609600"/>
          </a:xfrm>
          <a:prstGeom prst="rect">
            <a:avLst/>
          </a:prstGeom>
        </p:spPr>
        <p:txBody>
          <a:bodyPr/>
          <a:lstStyle>
            <a:lvl1pPr>
              <a:defRPr sz="3200">
                <a:solidFill>
                  <a:schemeClr val="accent6"/>
                </a:solidFill>
              </a:defRPr>
            </a:lvl1pPr>
          </a:lstStyle>
          <a:p>
            <a:pPr lvl="0"/>
            <a:r>
              <a:rPr lang="en-US"/>
              <a:t>Agenda opt 3</a:t>
            </a:r>
            <a:endParaRPr lang="en-IN"/>
          </a:p>
        </p:txBody>
      </p:sp>
      <p:sp>
        <p:nvSpPr>
          <p:cNvPr id="32" name="Text Placeholder 31"/>
          <p:cNvSpPr>
            <a:spLocks noGrp="1"/>
          </p:cNvSpPr>
          <p:nvPr>
            <p:ph type="body" sz="quarter" idx="11" hasCustomPrompt="1"/>
          </p:nvPr>
        </p:nvSpPr>
        <p:spPr>
          <a:xfrm>
            <a:off x="464594" y="1828800"/>
            <a:ext cx="10283434" cy="3429000"/>
          </a:xfrm>
          <a:prstGeom prst="rect">
            <a:avLst/>
          </a:prstGeom>
        </p:spPr>
        <p:txBody>
          <a:bodyPr/>
          <a:lstStyle>
            <a:lvl1pPr>
              <a:defRPr sz="2000">
                <a:solidFill>
                  <a:schemeClr val="accent6"/>
                </a:solidFill>
              </a:defRPr>
            </a:lvl1pPr>
            <a:lvl2pPr>
              <a:defRPr sz="1800">
                <a:solidFill>
                  <a:srgbClr val="073262"/>
                </a:solidFill>
              </a:defRPr>
            </a:lvl2pPr>
            <a:lvl3pPr>
              <a:defRPr sz="1600">
                <a:solidFill>
                  <a:schemeClr val="tx2"/>
                </a:solidFill>
              </a:defRPr>
            </a:lvl3pPr>
            <a:lvl4pPr>
              <a:defRPr sz="2000">
                <a:solidFill>
                  <a:schemeClr val="tx2"/>
                </a:solidFill>
              </a:defRPr>
            </a:lvl4pPr>
            <a:lvl5pPr>
              <a:defRPr sz="2000">
                <a:solidFill>
                  <a:schemeClr val="tx2"/>
                </a:solidFill>
              </a:defRPr>
            </a:lvl5pPr>
          </a:lstStyle>
          <a:p>
            <a:pPr lvl="0"/>
            <a:r>
              <a:rPr lang="en-US"/>
              <a:t>Lorem ipsum dolor sit </a:t>
            </a:r>
            <a:r>
              <a:rPr lang="en-US" err="1"/>
              <a:t>amet</a:t>
            </a:r>
            <a:r>
              <a:rPr lang="en-US"/>
              <a:t>					1</a:t>
            </a:r>
          </a:p>
          <a:p>
            <a:pPr lvl="2"/>
            <a:endParaRPr lang="en-US"/>
          </a:p>
        </p:txBody>
      </p:sp>
      <p:sp>
        <p:nvSpPr>
          <p:cNvPr id="41" name="Slide Number Placeholder 5"/>
          <p:cNvSpPr txBox="1">
            <a:spLocks/>
          </p:cNvSpPr>
          <p:nvPr userDrawn="1"/>
        </p:nvSpPr>
        <p:spPr>
          <a:xfrm>
            <a:off x="464594" y="6546567"/>
            <a:ext cx="682256" cy="215444"/>
          </a:xfrm>
          <a:prstGeom prst="rect">
            <a:avLst/>
          </a:prstGeom>
        </p:spPr>
        <p:txBody>
          <a:bodyPr lIns="0" tIns="0" rIns="0" bIns="0" anchor="ctr">
            <a:noAutofit/>
          </a:bodyPr>
          <a:lstStyle>
            <a:defPPr>
              <a:defRPr lang="en-US"/>
            </a:defPPr>
            <a:lvl1pPr marL="0" algn="l" defTabSz="914400" rtl="0" eaLnBrk="1" latinLnBrk="0" hangingPunct="1">
              <a:defRPr sz="800" kern="1200">
                <a:solidFill>
                  <a:srgbClr val="053061"/>
                </a:solidFill>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285110E-A93C-E24B-BA01-8EFF0EF70079}" type="slidenum">
              <a:rPr lang="en-US" b="1" smtClean="0">
                <a:solidFill>
                  <a:schemeClr val="accent6"/>
                </a:solidFill>
                <a:latin typeface="+mn-lt"/>
              </a:rPr>
              <a:pPr/>
              <a:t>‹#›</a:t>
            </a:fld>
            <a:endParaRPr lang="en-US" b="1">
              <a:solidFill>
                <a:schemeClr val="accent6"/>
              </a:solidFill>
              <a:latin typeface="+mn-lt"/>
            </a:endParaRPr>
          </a:p>
        </p:txBody>
      </p:sp>
      <p:sp>
        <p:nvSpPr>
          <p:cNvPr id="42" name="TextBox 41"/>
          <p:cNvSpPr txBox="1"/>
          <p:nvPr userDrawn="1"/>
        </p:nvSpPr>
        <p:spPr>
          <a:xfrm>
            <a:off x="805722" y="6546567"/>
            <a:ext cx="2361408" cy="215444"/>
          </a:xfrm>
          <a:prstGeom prst="rect">
            <a:avLst/>
          </a:prstGeom>
          <a:noFill/>
        </p:spPr>
        <p:txBody>
          <a:bodyPr wrap="square" lIns="0" tIns="0" rIns="0" bIns="0" rtlCol="0" anchor="ctr">
            <a:noAutofit/>
          </a:bodyPr>
          <a:lstStyle/>
          <a:p>
            <a:r>
              <a:rPr lang="en-US" sz="800">
                <a:solidFill>
                  <a:schemeClr val="accent6"/>
                </a:solidFill>
                <a:latin typeface="+mn-lt"/>
                <a:ea typeface="Georgia" charset="0"/>
                <a:cs typeface="Georgia" charset="0"/>
              </a:rPr>
              <a:t>® 2018 Copyright Genpact. All Rights Reserved.</a:t>
            </a:r>
          </a:p>
        </p:txBody>
      </p:sp>
    </p:spTree>
    <p:extLst>
      <p:ext uri="{BB962C8B-B14F-4D97-AF65-F5344CB8AC3E}">
        <p14:creationId xmlns:p14="http://schemas.microsoft.com/office/powerpoint/2010/main" val="365521197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12_Pointer slide">
    <p:spTree>
      <p:nvGrpSpPr>
        <p:cNvPr id="1" name=""/>
        <p:cNvGrpSpPr/>
        <p:nvPr/>
      </p:nvGrpSpPr>
      <p:grpSpPr>
        <a:xfrm>
          <a:off x="0" y="0"/>
          <a:ext cx="0" cy="0"/>
          <a:chOff x="0" y="0"/>
          <a:chExt cx="0" cy="0"/>
        </a:xfrm>
      </p:grpSpPr>
      <p:sp>
        <p:nvSpPr>
          <p:cNvPr id="26" name="Text Placeholder 22"/>
          <p:cNvSpPr>
            <a:spLocks noGrp="1"/>
          </p:cNvSpPr>
          <p:nvPr>
            <p:ph type="body" sz="quarter" idx="13" hasCustomPrompt="1"/>
          </p:nvPr>
        </p:nvSpPr>
        <p:spPr>
          <a:xfrm>
            <a:off x="457200" y="1846944"/>
            <a:ext cx="11277600" cy="3892551"/>
          </a:xfrm>
          <a:prstGeom prst="rect">
            <a:avLst/>
          </a:prstGeom>
        </p:spPr>
        <p:txBody>
          <a:bodyPr lIns="0" anchor="t"/>
          <a:lstStyle>
            <a:lvl1pPr marL="285750" indent="-285750">
              <a:lnSpc>
                <a:spcPct val="100000"/>
              </a:lnSpc>
              <a:spcBef>
                <a:spcPts val="600"/>
              </a:spcBef>
              <a:spcAft>
                <a:spcPts val="600"/>
              </a:spcAft>
              <a:buClr>
                <a:srgbClr val="FF545F"/>
              </a:buClr>
              <a:buFont typeface="Wingdings" panose="05000000000000000000" pitchFamily="2" charset="2"/>
              <a:buChar char="§"/>
              <a:defRPr sz="1600">
                <a:solidFill>
                  <a:srgbClr val="063161"/>
                </a:solidFill>
                <a:latin typeface="Georgia" panose="02040502050405020303" pitchFamily="18" charset="0"/>
              </a:defRPr>
            </a:lvl1pPr>
            <a:lvl2pPr marL="742950" indent="-285750">
              <a:spcBef>
                <a:spcPts val="600"/>
              </a:spcBef>
              <a:spcAft>
                <a:spcPts val="600"/>
              </a:spcAft>
              <a:buClr>
                <a:srgbClr val="EA3946"/>
              </a:buClr>
              <a:buFont typeface="Arial" panose="020B0604020202020204" pitchFamily="34" charset="0"/>
              <a:buChar char="•"/>
              <a:defRPr sz="1600">
                <a:solidFill>
                  <a:srgbClr val="063161"/>
                </a:solidFill>
              </a:defRPr>
            </a:lvl2pPr>
            <a:lvl3pPr marL="1200150" indent="-285750">
              <a:spcBef>
                <a:spcPts val="600"/>
              </a:spcBef>
              <a:spcAft>
                <a:spcPts val="600"/>
              </a:spcAft>
              <a:buClr>
                <a:srgbClr val="C00000"/>
              </a:buClr>
              <a:buFont typeface="Georgia" panose="02040502050405020303" pitchFamily="18" charset="0"/>
              <a:buChar char="─"/>
              <a:defRPr sz="1200">
                <a:solidFill>
                  <a:srgbClr val="063161"/>
                </a:solidFill>
              </a:defRPr>
            </a:lvl3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a:t>
            </a:r>
            <a:r>
              <a:rPr lang="en-US" err="1"/>
              <a:t>dolore</a:t>
            </a:r>
            <a:r>
              <a:rPr lang="en-US"/>
              <a:t> </a:t>
            </a:r>
            <a:r>
              <a:rPr lang="en-US" err="1"/>
              <a:t>eu</a:t>
            </a:r>
            <a:r>
              <a:rPr lang="en-US"/>
              <a:t> </a:t>
            </a:r>
            <a:r>
              <a:rPr lang="en-US" err="1"/>
              <a:t>fugiat</a:t>
            </a:r>
            <a:r>
              <a:rPr lang="en-US"/>
              <a:t> </a:t>
            </a:r>
            <a:r>
              <a:rPr lang="en-US" err="1"/>
              <a:t>nulla</a:t>
            </a:r>
            <a:r>
              <a:rPr lang="en-US"/>
              <a:t> </a:t>
            </a:r>
            <a:r>
              <a:rPr lang="en-US" err="1"/>
              <a:t>pariatur</a:t>
            </a:r>
            <a:r>
              <a:rPr lang="en-US"/>
              <a:t>.</a:t>
            </a:r>
          </a:p>
          <a:p>
            <a:pPr lvl="1"/>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a:t>
            </a:r>
            <a:r>
              <a:rPr lang="en-US" err="1"/>
              <a:t>Sed</a:t>
            </a:r>
            <a:r>
              <a:rPr lang="en-US"/>
              <a:t> </a:t>
            </a:r>
            <a:r>
              <a:rPr lang="en-US" err="1"/>
              <a:t>ut</a:t>
            </a:r>
            <a:r>
              <a:rPr lang="en-US"/>
              <a:t> </a:t>
            </a:r>
            <a:r>
              <a:rPr lang="en-US" err="1"/>
              <a:t>perspiciatis</a:t>
            </a:r>
            <a:r>
              <a:rPr lang="en-US"/>
              <a:t> </a:t>
            </a:r>
            <a:r>
              <a:rPr lang="en-US" err="1"/>
              <a:t>unde</a:t>
            </a:r>
            <a:r>
              <a:rPr lang="en-US"/>
              <a:t> </a:t>
            </a:r>
            <a:r>
              <a:rPr lang="en-US" err="1"/>
              <a:t>omnis</a:t>
            </a:r>
            <a:r>
              <a:rPr lang="en-US"/>
              <a:t> </a:t>
            </a:r>
            <a:r>
              <a:rPr lang="en-US" err="1"/>
              <a:t>iste</a:t>
            </a:r>
            <a:r>
              <a:rPr lang="en-US"/>
              <a:t> </a:t>
            </a:r>
            <a:r>
              <a:rPr lang="en-US" err="1"/>
              <a:t>natus</a:t>
            </a:r>
            <a:r>
              <a:rPr lang="en-US"/>
              <a:t> error sit </a:t>
            </a:r>
            <a:r>
              <a:rPr lang="en-US" err="1"/>
              <a:t>voluptatem</a:t>
            </a:r>
            <a:r>
              <a:rPr lang="en-US"/>
              <a:t> </a:t>
            </a:r>
            <a:r>
              <a:rPr lang="en-US" err="1"/>
              <a:t>accusantium</a:t>
            </a:r>
            <a:r>
              <a:rPr lang="en-US"/>
              <a:t> </a:t>
            </a:r>
            <a:r>
              <a:rPr lang="en-US" err="1"/>
              <a:t>doloremque</a:t>
            </a:r>
            <a:r>
              <a:rPr lang="en-US"/>
              <a:t> </a:t>
            </a:r>
            <a:r>
              <a:rPr lang="en-US" err="1"/>
              <a:t>laudantium</a:t>
            </a:r>
            <a:r>
              <a:rPr lang="en-US"/>
              <a:t>.</a:t>
            </a:r>
          </a:p>
          <a:p>
            <a:pPr lvl="2"/>
            <a:r>
              <a:rPr lang="en-US" err="1"/>
              <a:t>Totam</a:t>
            </a:r>
            <a:r>
              <a:rPr lang="en-US"/>
              <a:t> rem </a:t>
            </a:r>
            <a:r>
              <a:rPr lang="en-US" err="1"/>
              <a:t>aperiam</a:t>
            </a:r>
            <a:r>
              <a:rPr lang="en-US"/>
              <a:t>, </a:t>
            </a:r>
            <a:r>
              <a:rPr lang="en-US" err="1"/>
              <a:t>eaque</a:t>
            </a:r>
            <a:r>
              <a:rPr lang="en-US"/>
              <a:t> </a:t>
            </a:r>
            <a:r>
              <a:rPr lang="en-US" err="1"/>
              <a:t>ipsa</a:t>
            </a:r>
            <a:r>
              <a:rPr lang="en-US"/>
              <a:t> quae ab </a:t>
            </a:r>
            <a:r>
              <a:rPr lang="en-US" err="1"/>
              <a:t>illo</a:t>
            </a:r>
            <a:r>
              <a:rPr lang="en-US"/>
              <a:t> </a:t>
            </a:r>
            <a:r>
              <a:rPr lang="en-US" err="1"/>
              <a:t>inventore</a:t>
            </a:r>
            <a:r>
              <a:rPr lang="en-US"/>
              <a:t> </a:t>
            </a:r>
            <a:r>
              <a:rPr lang="en-US" err="1"/>
              <a:t>veritatis</a:t>
            </a:r>
            <a:r>
              <a:rPr lang="en-US"/>
              <a:t> et quasi </a:t>
            </a:r>
            <a:r>
              <a:rPr lang="en-US" err="1"/>
              <a:t>architecto</a:t>
            </a:r>
            <a:r>
              <a:rPr lang="en-US"/>
              <a:t> </a:t>
            </a:r>
            <a:r>
              <a:rPr lang="en-US" err="1"/>
              <a:t>beatae</a:t>
            </a:r>
            <a:r>
              <a:rPr lang="en-US"/>
              <a:t> vitae dicta </a:t>
            </a:r>
            <a:r>
              <a:rPr lang="en-US" err="1"/>
              <a:t>sunt</a:t>
            </a:r>
            <a:r>
              <a:rPr lang="en-US"/>
              <a:t> </a:t>
            </a:r>
            <a:r>
              <a:rPr lang="en-US" err="1"/>
              <a:t>explicabo</a:t>
            </a:r>
            <a:r>
              <a:rPr lang="en-US"/>
              <a:t>. Nemo </a:t>
            </a:r>
            <a:r>
              <a:rPr lang="en-US" err="1"/>
              <a:t>enim</a:t>
            </a:r>
            <a:r>
              <a:rPr lang="en-US"/>
              <a:t> </a:t>
            </a:r>
            <a:r>
              <a:rPr lang="en-US" err="1"/>
              <a:t>ipsam</a:t>
            </a:r>
            <a:r>
              <a:rPr lang="en-US"/>
              <a:t> </a:t>
            </a:r>
            <a:r>
              <a:rPr lang="en-US" err="1"/>
              <a:t>voluptatem</a:t>
            </a:r>
            <a:r>
              <a:rPr lang="en-US"/>
              <a:t> </a:t>
            </a:r>
            <a:r>
              <a:rPr lang="en-US" err="1"/>
              <a:t>quia</a:t>
            </a:r>
            <a:r>
              <a:rPr lang="en-US"/>
              <a:t> </a:t>
            </a:r>
            <a:r>
              <a:rPr lang="en-US" err="1"/>
              <a:t>voluptas</a:t>
            </a:r>
            <a:r>
              <a:rPr lang="en-US"/>
              <a:t> sit </a:t>
            </a:r>
            <a:r>
              <a:rPr lang="en-US" err="1"/>
              <a:t>aspernatur</a:t>
            </a:r>
            <a:r>
              <a:rPr lang="en-US"/>
              <a:t> </a:t>
            </a:r>
            <a:r>
              <a:rPr lang="en-US" err="1"/>
              <a:t>aut</a:t>
            </a:r>
            <a:r>
              <a:rPr lang="en-US"/>
              <a:t> </a:t>
            </a:r>
            <a:r>
              <a:rPr lang="en-US" err="1"/>
              <a:t>odit</a:t>
            </a:r>
            <a:r>
              <a:rPr lang="en-US"/>
              <a:t> </a:t>
            </a:r>
            <a:r>
              <a:rPr lang="en-US" err="1"/>
              <a:t>aut</a:t>
            </a:r>
            <a:r>
              <a:rPr lang="en-US"/>
              <a:t> fugit, </a:t>
            </a:r>
            <a:r>
              <a:rPr lang="en-US" err="1"/>
              <a:t>sed</a:t>
            </a:r>
            <a:r>
              <a:rPr lang="en-US"/>
              <a:t> </a:t>
            </a:r>
            <a:r>
              <a:rPr lang="en-US" err="1"/>
              <a:t>quia</a:t>
            </a:r>
            <a:r>
              <a:rPr lang="en-US"/>
              <a:t> </a:t>
            </a:r>
            <a:r>
              <a:rPr lang="en-US" err="1"/>
              <a:t>consequuntur</a:t>
            </a:r>
            <a:r>
              <a:rPr lang="en-US"/>
              <a:t> </a:t>
            </a:r>
            <a:r>
              <a:rPr lang="en-US" err="1"/>
              <a:t>magni</a:t>
            </a:r>
            <a:r>
              <a:rPr lang="en-US"/>
              <a:t> </a:t>
            </a:r>
            <a:r>
              <a:rPr lang="en-US" err="1"/>
              <a:t>dolores</a:t>
            </a:r>
            <a:r>
              <a:rPr lang="en-US"/>
              <a:t> </a:t>
            </a:r>
            <a:r>
              <a:rPr lang="en-US" err="1"/>
              <a:t>eos</a:t>
            </a:r>
            <a:endParaRPr lang="en-US"/>
          </a:p>
          <a:p>
            <a:pPr lvl="0"/>
            <a:r>
              <a:rPr lang="en-US"/>
              <a:t>Qui </a:t>
            </a:r>
            <a:r>
              <a:rPr lang="en-US" err="1"/>
              <a:t>ratione</a:t>
            </a:r>
            <a:r>
              <a:rPr lang="en-US"/>
              <a:t> </a:t>
            </a:r>
            <a:r>
              <a:rPr lang="en-US" err="1"/>
              <a:t>voluptatem</a:t>
            </a:r>
            <a:r>
              <a:rPr lang="en-US"/>
              <a:t> </a:t>
            </a:r>
            <a:r>
              <a:rPr lang="en-US" err="1"/>
              <a:t>sequi</a:t>
            </a:r>
            <a:r>
              <a:rPr lang="en-US"/>
              <a:t> </a:t>
            </a:r>
            <a:r>
              <a:rPr lang="en-US" err="1"/>
              <a:t>nesciunt</a:t>
            </a:r>
            <a:r>
              <a:rPr lang="en-US"/>
              <a:t>. </a:t>
            </a:r>
            <a:r>
              <a:rPr lang="en-US" err="1"/>
              <a:t>Neque</a:t>
            </a:r>
            <a:r>
              <a:rPr lang="en-US"/>
              <a:t> </a:t>
            </a:r>
            <a:r>
              <a:rPr lang="en-US" err="1"/>
              <a:t>porro</a:t>
            </a:r>
            <a:r>
              <a:rPr lang="en-US"/>
              <a:t> </a:t>
            </a:r>
            <a:r>
              <a:rPr lang="en-US" err="1"/>
              <a:t>quisquam</a:t>
            </a:r>
            <a:r>
              <a:rPr lang="en-US"/>
              <a:t> </a:t>
            </a:r>
            <a:r>
              <a:rPr lang="en-US" err="1"/>
              <a:t>est</a:t>
            </a:r>
            <a:r>
              <a:rPr lang="en-US"/>
              <a:t>, qui </a:t>
            </a:r>
            <a:r>
              <a:rPr lang="en-US" err="1"/>
              <a:t>dolorem</a:t>
            </a:r>
            <a:r>
              <a:rPr lang="en-US"/>
              <a:t> ipsum </a:t>
            </a:r>
            <a:r>
              <a:rPr lang="en-US" err="1"/>
              <a:t>quia</a:t>
            </a:r>
            <a:r>
              <a:rPr lang="en-US"/>
              <a:t> dolor sit </a:t>
            </a:r>
            <a:r>
              <a:rPr lang="en-US" err="1"/>
              <a:t>amet</a:t>
            </a:r>
            <a:r>
              <a:rPr lang="en-US"/>
              <a:t>, </a:t>
            </a:r>
            <a:r>
              <a:rPr lang="en-US" err="1"/>
              <a:t>consectetur</a:t>
            </a:r>
            <a:r>
              <a:rPr lang="en-US"/>
              <a:t>, </a:t>
            </a:r>
            <a:r>
              <a:rPr lang="en-US" err="1"/>
              <a:t>adipisci</a:t>
            </a:r>
            <a:r>
              <a:rPr lang="en-US"/>
              <a:t> </a:t>
            </a:r>
            <a:r>
              <a:rPr lang="en-US" err="1"/>
              <a:t>velit</a:t>
            </a:r>
            <a:r>
              <a:rPr lang="en-US"/>
              <a:t>, </a:t>
            </a:r>
            <a:r>
              <a:rPr lang="en-US" err="1"/>
              <a:t>sed</a:t>
            </a:r>
            <a:r>
              <a:rPr lang="en-US"/>
              <a:t> </a:t>
            </a:r>
            <a:r>
              <a:rPr lang="en-US" err="1"/>
              <a:t>quia</a:t>
            </a:r>
            <a:r>
              <a:rPr lang="en-US"/>
              <a:t> non </a:t>
            </a:r>
            <a:r>
              <a:rPr lang="en-US" err="1"/>
              <a:t>numquam</a:t>
            </a:r>
            <a:r>
              <a:rPr lang="en-US"/>
              <a:t> </a:t>
            </a:r>
            <a:r>
              <a:rPr lang="en-US" err="1"/>
              <a:t>eius</a:t>
            </a:r>
            <a:r>
              <a:rPr lang="en-US"/>
              <a:t> </a:t>
            </a:r>
            <a:r>
              <a:rPr lang="en-US" err="1"/>
              <a:t>modi</a:t>
            </a:r>
            <a:r>
              <a:rPr lang="en-US"/>
              <a:t> </a:t>
            </a:r>
            <a:r>
              <a:rPr lang="en-US" err="1"/>
              <a:t>tempora</a:t>
            </a:r>
            <a:r>
              <a:rPr lang="en-US"/>
              <a:t> </a:t>
            </a:r>
            <a:r>
              <a:rPr lang="en-US" err="1"/>
              <a:t>incidunt</a:t>
            </a:r>
            <a:r>
              <a:rPr lang="en-US"/>
              <a:t> </a:t>
            </a:r>
            <a:r>
              <a:rPr lang="en-US" err="1"/>
              <a:t>ut</a:t>
            </a:r>
            <a:r>
              <a:rPr lang="en-US"/>
              <a:t> </a:t>
            </a:r>
            <a:r>
              <a:rPr lang="en-US" err="1"/>
              <a:t>labore</a:t>
            </a:r>
            <a:r>
              <a:rPr lang="en-US"/>
              <a:t> et </a:t>
            </a:r>
            <a:r>
              <a:rPr lang="en-US" err="1"/>
              <a:t>dolore</a:t>
            </a:r>
            <a:r>
              <a:rPr lang="en-US"/>
              <a:t> </a:t>
            </a:r>
            <a:r>
              <a:rPr lang="en-US" err="1"/>
              <a:t>magnam</a:t>
            </a:r>
            <a:r>
              <a:rPr lang="en-US"/>
              <a:t> </a:t>
            </a:r>
            <a:r>
              <a:rPr lang="en-US" err="1"/>
              <a:t>aliquam</a:t>
            </a:r>
            <a:r>
              <a:rPr lang="en-US"/>
              <a:t> </a:t>
            </a:r>
            <a:r>
              <a:rPr lang="en-US" err="1"/>
              <a:t>quaerat</a:t>
            </a:r>
            <a:r>
              <a:rPr lang="en-US"/>
              <a:t> </a:t>
            </a:r>
            <a:r>
              <a:rPr lang="en-US" err="1"/>
              <a:t>voluptatem</a:t>
            </a:r>
            <a:r>
              <a:rPr lang="en-US"/>
              <a:t>.</a:t>
            </a:r>
          </a:p>
        </p:txBody>
      </p:sp>
      <p:sp>
        <p:nvSpPr>
          <p:cNvPr id="16" name="Slide Number Placeholder 5"/>
          <p:cNvSpPr txBox="1">
            <a:spLocks/>
          </p:cNvSpPr>
          <p:nvPr userDrawn="1"/>
        </p:nvSpPr>
        <p:spPr>
          <a:xfrm>
            <a:off x="464594" y="6546567"/>
            <a:ext cx="682256" cy="215444"/>
          </a:xfrm>
          <a:prstGeom prst="rect">
            <a:avLst/>
          </a:prstGeom>
        </p:spPr>
        <p:txBody>
          <a:bodyPr lIns="0" tIns="0" rIns="0" bIns="0" anchor="ctr">
            <a:noAutofit/>
          </a:bodyPr>
          <a:lstStyle>
            <a:defPPr>
              <a:defRPr lang="en-US"/>
            </a:defPPr>
            <a:lvl1pPr marL="0" algn="l" defTabSz="914400" rtl="0" eaLnBrk="1" latinLnBrk="0" hangingPunct="1">
              <a:defRPr sz="800" kern="1200">
                <a:solidFill>
                  <a:srgbClr val="053061"/>
                </a:solidFill>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285110E-A93C-E24B-BA01-8EFF0EF70079}" type="slidenum">
              <a:rPr lang="en-US" b="1" smtClean="0">
                <a:solidFill>
                  <a:srgbClr val="073262"/>
                </a:solidFill>
                <a:latin typeface="Georgia"/>
              </a:rPr>
              <a:pPr/>
              <a:t>‹#›</a:t>
            </a:fld>
            <a:endParaRPr lang="en-US" b="1">
              <a:solidFill>
                <a:srgbClr val="073262"/>
              </a:solidFill>
              <a:latin typeface="Georgia"/>
            </a:endParaRPr>
          </a:p>
        </p:txBody>
      </p:sp>
      <p:sp>
        <p:nvSpPr>
          <p:cNvPr id="17" name="TextBox 16"/>
          <p:cNvSpPr txBox="1"/>
          <p:nvPr userDrawn="1"/>
        </p:nvSpPr>
        <p:spPr>
          <a:xfrm>
            <a:off x="805722" y="6546567"/>
            <a:ext cx="2361408" cy="215444"/>
          </a:xfrm>
          <a:prstGeom prst="rect">
            <a:avLst/>
          </a:prstGeom>
          <a:noFill/>
        </p:spPr>
        <p:txBody>
          <a:bodyPr wrap="square" lIns="0" tIns="0" rIns="0" bIns="0" rtlCol="0" anchor="ctr">
            <a:noAutofit/>
          </a:bodyPr>
          <a:lstStyle/>
          <a:p>
            <a:r>
              <a:rPr lang="en-US" sz="800">
                <a:solidFill>
                  <a:srgbClr val="073262"/>
                </a:solidFill>
                <a:ea typeface="Georgia" charset="0"/>
                <a:cs typeface="Georgia" charset="0"/>
              </a:rPr>
              <a:t>© 2018 Copyright </a:t>
            </a:r>
            <a:r>
              <a:rPr lang="en-US" sz="800" err="1">
                <a:solidFill>
                  <a:srgbClr val="073262"/>
                </a:solidFill>
                <a:ea typeface="Georgia" charset="0"/>
                <a:cs typeface="Georgia" charset="0"/>
              </a:rPr>
              <a:t>Genpact</a:t>
            </a:r>
            <a:r>
              <a:rPr lang="en-US" sz="800">
                <a:solidFill>
                  <a:srgbClr val="073262"/>
                </a:solidFill>
                <a:ea typeface="Georgia" charset="0"/>
                <a:cs typeface="Georgia" charset="0"/>
              </a:rPr>
              <a:t>. All Rights Reserved.</a:t>
            </a:r>
          </a:p>
        </p:txBody>
      </p:sp>
      <p:sp>
        <p:nvSpPr>
          <p:cNvPr id="33" name="Text Placeholder 22"/>
          <p:cNvSpPr>
            <a:spLocks noGrp="1"/>
          </p:cNvSpPr>
          <p:nvPr>
            <p:ph type="body" sz="quarter" idx="11" hasCustomPrompt="1"/>
          </p:nvPr>
        </p:nvSpPr>
        <p:spPr>
          <a:xfrm>
            <a:off x="460744" y="471715"/>
            <a:ext cx="7235456" cy="533400"/>
          </a:xfrm>
          <a:prstGeom prst="rect">
            <a:avLst/>
          </a:prstGeom>
        </p:spPr>
        <p:txBody>
          <a:bodyPr lIns="0" anchor="ctr"/>
          <a:lstStyle>
            <a:lvl1pPr>
              <a:defRPr sz="3000">
                <a:solidFill>
                  <a:srgbClr val="063161"/>
                </a:solidFill>
                <a:latin typeface="Georgia" panose="02040502050405020303" pitchFamily="18" charset="0"/>
              </a:defRPr>
            </a:lvl1pPr>
          </a:lstStyle>
          <a:p>
            <a:pPr lvl="0"/>
            <a:r>
              <a:rPr lang="en-US"/>
              <a:t>Content slide title goes here</a:t>
            </a:r>
          </a:p>
        </p:txBody>
      </p:sp>
      <p:sp>
        <p:nvSpPr>
          <p:cNvPr id="34" name="Text Placeholder 22"/>
          <p:cNvSpPr>
            <a:spLocks noGrp="1"/>
          </p:cNvSpPr>
          <p:nvPr>
            <p:ph type="body" sz="quarter" idx="12" hasCustomPrompt="1"/>
          </p:nvPr>
        </p:nvSpPr>
        <p:spPr>
          <a:xfrm>
            <a:off x="460744" y="980623"/>
            <a:ext cx="9673856" cy="533400"/>
          </a:xfrm>
          <a:prstGeom prst="rect">
            <a:avLst/>
          </a:prstGeom>
        </p:spPr>
        <p:txBody>
          <a:bodyPr lIns="0" anchor="ctr"/>
          <a:lstStyle>
            <a:lvl1pPr>
              <a:defRPr sz="2200">
                <a:solidFill>
                  <a:srgbClr val="063161"/>
                </a:solidFill>
                <a:latin typeface="Georgia" panose="02040502050405020303" pitchFamily="18" charset="0"/>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endParaRPr lang="en-US"/>
          </a:p>
        </p:txBody>
      </p:sp>
      <p:pic>
        <p:nvPicPr>
          <p:cNvPr id="8"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94219" y="6463445"/>
            <a:ext cx="838200" cy="308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 Placeholder 2"/>
          <p:cNvSpPr>
            <a:spLocks noGrp="1"/>
          </p:cNvSpPr>
          <p:nvPr>
            <p:ph type="body" sz="quarter" idx="14"/>
          </p:nvPr>
        </p:nvSpPr>
        <p:spPr>
          <a:xfrm>
            <a:off x="482600" y="29028"/>
            <a:ext cx="6604000" cy="228600"/>
          </a:xfrm>
          <a:prstGeom prst="rect">
            <a:avLst/>
          </a:prstGeom>
        </p:spPr>
        <p:txBody>
          <a:bodyPr lIns="0"/>
          <a:lstStyle>
            <a:lvl1pPr>
              <a:defRPr sz="1000">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3473034878"/>
      </p:ext>
    </p:extLst>
  </p:cSld>
  <p:clrMapOvr>
    <a:masterClrMapping/>
  </p:clrMapOvr>
  <p:extLst>
    <p:ext uri="{DCECCB84-F9BA-43D5-87BE-67443E8EF086}">
      <p15:sldGuideLst xmlns:p15="http://schemas.microsoft.com/office/powerpoint/2012/main">
        <p15:guide id="1" pos="288">
          <p15:clr>
            <a:srgbClr val="FBAE40"/>
          </p15:clr>
        </p15:guide>
        <p15:guide id="2" pos="7392">
          <p15:clr>
            <a:srgbClr val="FBAE40"/>
          </p15:clr>
        </p15:guide>
        <p15:guide id="3" orient="horz" pos="288">
          <p15:clr>
            <a:srgbClr val="FBAE40"/>
          </p15:clr>
        </p15:guide>
        <p15:guide id="4" orient="horz" pos="4032">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262753BB-65B3-4B3C-BC6E-BB811F3FAEE8}" type="datetimeFigureOut">
              <a:rPr lang="en-US" smtClean="0"/>
              <a:t>7/9/2025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4DC02A7-29AD-4141-8504-A89F1DB2E8F8}" type="slidenum">
              <a:rPr lang="en-US" smtClean="0"/>
              <a:t>‹#›</a:t>
            </a:fld>
            <a:endParaRPr lang="en-US"/>
          </a:p>
        </p:txBody>
      </p:sp>
    </p:spTree>
    <p:extLst>
      <p:ext uri="{BB962C8B-B14F-4D97-AF65-F5344CB8AC3E}">
        <p14:creationId xmlns:p14="http://schemas.microsoft.com/office/powerpoint/2010/main" val="56101161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lide - Option 1">
    <p:bg>
      <p:bgPr>
        <a:solidFill>
          <a:schemeClr val="bg1"/>
        </a:solidFill>
        <a:effectLst/>
      </p:bgPr>
    </p:bg>
    <p:spTree>
      <p:nvGrpSpPr>
        <p:cNvPr id="1" name=""/>
        <p:cNvGrpSpPr/>
        <p:nvPr/>
      </p:nvGrpSpPr>
      <p:grpSpPr>
        <a:xfrm>
          <a:off x="0" y="0"/>
          <a:ext cx="0" cy="0"/>
          <a:chOff x="0" y="0"/>
          <a:chExt cx="0" cy="0"/>
        </a:xfrm>
      </p:grpSpPr>
      <p:sp>
        <p:nvSpPr>
          <p:cNvPr id="59" name="Text Placeholder 10">
            <a:extLst>
              <a:ext uri="{FF2B5EF4-FFF2-40B4-BE49-F238E27FC236}">
                <a16:creationId xmlns:a16="http://schemas.microsoft.com/office/drawing/2014/main" id="{AEBD811C-EEF2-4E64-B90F-61053E863A8B}"/>
              </a:ext>
            </a:extLst>
          </p:cNvPr>
          <p:cNvSpPr>
            <a:spLocks noGrp="1"/>
          </p:cNvSpPr>
          <p:nvPr>
            <p:ph type="body" sz="quarter" idx="15" hasCustomPrompt="1"/>
          </p:nvPr>
        </p:nvSpPr>
        <p:spPr>
          <a:xfrm>
            <a:off x="457199" y="3281163"/>
            <a:ext cx="6397626" cy="1218593"/>
          </a:xfrm>
          <a:prstGeom prst="rect">
            <a:avLst/>
          </a:prstGeom>
        </p:spPr>
        <p:txBody>
          <a:bodyPr lIns="0" anchor="t">
            <a:noAutofit/>
          </a:bodyPr>
          <a:lstStyle>
            <a:lvl1pPr marL="0" marR="0" indent="0" algn="l" defTabSz="914400" rtl="0" eaLnBrk="1" fontAlgn="auto" latinLnBrk="0" hangingPunct="1">
              <a:lnSpc>
                <a:spcPct val="100000"/>
              </a:lnSpc>
              <a:spcBef>
                <a:spcPts val="600"/>
              </a:spcBef>
              <a:spcAft>
                <a:spcPts val="600"/>
              </a:spcAft>
              <a:buClr>
                <a:schemeClr val="bg1"/>
              </a:buClr>
              <a:buSzPct val="100000"/>
              <a:buFont typeface="Arial" panose="020B0604020202020204" pitchFamily="34" charset="0"/>
              <a:buNone/>
              <a:tabLst/>
              <a:defRPr sz="1600" b="0">
                <a:solidFill>
                  <a:schemeClr val="tx2"/>
                </a:solidFill>
                <a:latin typeface="+mn-lt"/>
                <a:ea typeface="Cambria" panose="02040503050406030204" pitchFamily="18" charset="0"/>
              </a:defRPr>
            </a:lvl1pPr>
            <a:lvl2pPr>
              <a:defRPr>
                <a:solidFill>
                  <a:schemeClr val="bg1"/>
                </a:solidFill>
                <a:latin typeface="Calibri" panose="020F0502020204030204" pitchFamily="34" charset="0"/>
              </a:defRPr>
            </a:lvl2pPr>
            <a:lvl3pPr>
              <a:defRPr>
                <a:solidFill>
                  <a:schemeClr val="bg1"/>
                </a:solidFill>
                <a:latin typeface="Calibri" panose="020F0502020204030204" pitchFamily="34" charset="0"/>
              </a:defRPr>
            </a:lvl3pPr>
            <a:lvl4pPr>
              <a:defRPr>
                <a:solidFill>
                  <a:schemeClr val="bg1"/>
                </a:solidFill>
                <a:latin typeface="Calibri" panose="020F0502020204030204" pitchFamily="34" charset="0"/>
              </a:defRPr>
            </a:lvl4pPr>
            <a:lvl5pPr>
              <a:defRPr>
                <a:solidFill>
                  <a:schemeClr val="bg1"/>
                </a:solidFill>
                <a:latin typeface="Calibri" panose="020F0502020204030204" pitchFamily="34" charset="0"/>
              </a:defRPr>
            </a:lvl5pPr>
          </a:lstStyle>
          <a:p>
            <a:pPr marL="0" marR="0" lvl="0" indent="0" algn="l" defTabSz="914400" rtl="0" eaLnBrk="1" fontAlgn="auto" latinLnBrk="0" hangingPunct="1">
              <a:lnSpc>
                <a:spcPct val="100000"/>
              </a:lnSpc>
              <a:spcBef>
                <a:spcPts val="600"/>
              </a:spcBef>
              <a:spcAft>
                <a:spcPts val="600"/>
              </a:spcAft>
              <a:buClr>
                <a:schemeClr val="bg1"/>
              </a:buClr>
              <a:buSzPct val="100000"/>
              <a:buFont typeface="Arial" panose="020B0604020202020204" pitchFamily="34" charset="0"/>
              <a:buNone/>
              <a:tabLst/>
              <a:defRPr/>
            </a:pPr>
            <a:r>
              <a:rPr lang="da-DK"/>
              <a:t>Subtitle goes here</a:t>
            </a:r>
            <a:endParaRPr lang="en-US"/>
          </a:p>
        </p:txBody>
      </p:sp>
      <p:sp>
        <p:nvSpPr>
          <p:cNvPr id="60" name="Text Placeholder 10">
            <a:extLst>
              <a:ext uri="{FF2B5EF4-FFF2-40B4-BE49-F238E27FC236}">
                <a16:creationId xmlns:a16="http://schemas.microsoft.com/office/drawing/2014/main" id="{86B13E25-8F4C-4776-AE12-AE1FB57ACDAC}"/>
              </a:ext>
            </a:extLst>
          </p:cNvPr>
          <p:cNvSpPr>
            <a:spLocks noGrp="1"/>
          </p:cNvSpPr>
          <p:nvPr>
            <p:ph type="body" sz="quarter" idx="16" hasCustomPrompt="1"/>
          </p:nvPr>
        </p:nvSpPr>
        <p:spPr>
          <a:xfrm>
            <a:off x="457198" y="1181779"/>
            <a:ext cx="6443999" cy="381000"/>
          </a:xfrm>
          <a:prstGeom prst="rect">
            <a:avLst/>
          </a:prstGeom>
        </p:spPr>
        <p:txBody>
          <a:bodyPr lIns="0" anchor="t">
            <a:noAutofit/>
          </a:bodyPr>
          <a:lstStyle>
            <a:lvl1pPr marL="0" indent="0">
              <a:buNone/>
              <a:tabLst>
                <a:tab pos="2509838" algn="l"/>
              </a:tabLst>
              <a:defRPr sz="1600" b="0">
                <a:solidFill>
                  <a:schemeClr val="tx2"/>
                </a:solidFill>
                <a:latin typeface="+mn-lt"/>
                <a:ea typeface="Cambria" panose="02040503050406030204" pitchFamily="18" charset="0"/>
              </a:defRPr>
            </a:lvl1pPr>
            <a:lvl2pPr>
              <a:defRPr>
                <a:solidFill>
                  <a:schemeClr val="bg1"/>
                </a:solidFill>
                <a:latin typeface="Calibri" panose="020F0502020204030204" pitchFamily="34" charset="0"/>
              </a:defRPr>
            </a:lvl2pPr>
            <a:lvl3pPr>
              <a:defRPr>
                <a:solidFill>
                  <a:schemeClr val="bg1"/>
                </a:solidFill>
                <a:latin typeface="Calibri" panose="020F0502020204030204" pitchFamily="34" charset="0"/>
              </a:defRPr>
            </a:lvl3pPr>
            <a:lvl4pPr>
              <a:defRPr>
                <a:solidFill>
                  <a:schemeClr val="bg1"/>
                </a:solidFill>
                <a:latin typeface="Calibri" panose="020F0502020204030204" pitchFamily="34" charset="0"/>
              </a:defRPr>
            </a:lvl4pPr>
            <a:lvl5pPr>
              <a:defRPr>
                <a:solidFill>
                  <a:schemeClr val="bg1"/>
                </a:solidFill>
                <a:latin typeface="Calibri" panose="020F0502020204030204" pitchFamily="34" charset="0"/>
              </a:defRPr>
            </a:lvl5pPr>
          </a:lstStyle>
          <a:p>
            <a:pPr lvl="0"/>
            <a:r>
              <a:rPr lang="da-DK"/>
              <a:t>Date</a:t>
            </a:r>
            <a:endParaRPr lang="en-US"/>
          </a:p>
        </p:txBody>
      </p:sp>
      <p:sp>
        <p:nvSpPr>
          <p:cNvPr id="11" name="Picture Placeholder 10">
            <a:extLst>
              <a:ext uri="{FF2B5EF4-FFF2-40B4-BE49-F238E27FC236}">
                <a16:creationId xmlns:a16="http://schemas.microsoft.com/office/drawing/2014/main" id="{E23385E9-575A-4E97-BE38-0A19A73B40AC}"/>
              </a:ext>
            </a:extLst>
          </p:cNvPr>
          <p:cNvSpPr>
            <a:spLocks noGrp="1"/>
          </p:cNvSpPr>
          <p:nvPr>
            <p:ph type="pic" sz="quarter" idx="17" hasCustomPrompt="1"/>
          </p:nvPr>
        </p:nvSpPr>
        <p:spPr>
          <a:xfrm>
            <a:off x="4060396" y="2764868"/>
            <a:ext cx="8131604" cy="4093132"/>
          </a:xfrm>
          <a:custGeom>
            <a:avLst/>
            <a:gdLst>
              <a:gd name="connsiteX0" fmla="*/ 5893093 w 8131604"/>
              <a:gd name="connsiteY0" fmla="*/ 0 h 4093132"/>
              <a:gd name="connsiteX1" fmla="*/ 8131604 w 8131604"/>
              <a:gd name="connsiteY1" fmla="*/ 1558441 h 4093132"/>
              <a:gd name="connsiteX2" fmla="*/ 8129060 w 8131604"/>
              <a:gd name="connsiteY2" fmla="*/ 4093132 h 4093132"/>
              <a:gd name="connsiteX3" fmla="*/ 0 w 8131604"/>
              <a:gd name="connsiteY3" fmla="*/ 4093132 h 4093132"/>
            </a:gdLst>
            <a:ahLst/>
            <a:cxnLst>
              <a:cxn ang="0">
                <a:pos x="connsiteX0" y="connsiteY0"/>
              </a:cxn>
              <a:cxn ang="0">
                <a:pos x="connsiteX1" y="connsiteY1"/>
              </a:cxn>
              <a:cxn ang="0">
                <a:pos x="connsiteX2" y="connsiteY2"/>
              </a:cxn>
              <a:cxn ang="0">
                <a:pos x="connsiteX3" y="connsiteY3"/>
              </a:cxn>
            </a:cxnLst>
            <a:rect l="l" t="t" r="r" b="b"/>
            <a:pathLst>
              <a:path w="8131604" h="4093132">
                <a:moveTo>
                  <a:pt x="5893093" y="0"/>
                </a:moveTo>
                <a:lnTo>
                  <a:pt x="8131604" y="1558441"/>
                </a:lnTo>
                <a:lnTo>
                  <a:pt x="8129060" y="4093132"/>
                </a:lnTo>
                <a:lnTo>
                  <a:pt x="0" y="4093132"/>
                </a:lnTo>
                <a:close/>
              </a:path>
            </a:pathLst>
          </a:custGeom>
          <a:solidFill>
            <a:schemeClr val="bg2"/>
          </a:solidFill>
        </p:spPr>
        <p:txBody>
          <a:bodyPr wrap="square" anchor="ctr" anchorCtr="0">
            <a:noAutofit/>
          </a:bodyPr>
          <a:lstStyle>
            <a:lvl1pPr marL="0" indent="0" algn="ctr">
              <a:buFont typeface="Arial" panose="020B0604020202020204" pitchFamily="34" charset="0"/>
              <a:buNone/>
              <a:defRPr sz="1800">
                <a:solidFill>
                  <a:schemeClr val="bg1"/>
                </a:solidFill>
              </a:defRPr>
            </a:lvl1pPr>
          </a:lstStyle>
          <a:p>
            <a:r>
              <a:rPr lang="en-GB"/>
              <a:t>Insert Picture</a:t>
            </a:r>
            <a:br>
              <a:rPr lang="en-GB"/>
            </a:br>
            <a:r>
              <a:rPr lang="en-GB"/>
              <a:t>Here</a:t>
            </a:r>
          </a:p>
        </p:txBody>
      </p:sp>
      <p:pic>
        <p:nvPicPr>
          <p:cNvPr id="17" name="Graphic 16">
            <a:extLst>
              <a:ext uri="{FF2B5EF4-FFF2-40B4-BE49-F238E27FC236}">
                <a16:creationId xmlns:a16="http://schemas.microsoft.com/office/drawing/2014/main" id="{5C19C9AC-2634-47D0-8C0A-A04C4A7BFFD9}"/>
              </a:ext>
            </a:extLst>
          </p:cNvPr>
          <p:cNvPicPr>
            <a:picLocks noChangeAspect="1"/>
          </p:cNvPicPr>
          <p:nvPr/>
        </p:nvPicPr>
        <p:blipFill>
          <a:blip cstate="email">
            <a:extLst>
              <a:ext uri="{28A0092B-C50C-407E-A947-70E740481C1C}">
                <a14:useLocalDpi xmlns:a14="http://schemas.microsoft.com/office/drawing/2010/main"/>
              </a:ext>
            </a:extLst>
          </a:blip>
          <a:stretch>
            <a:fillRect/>
          </a:stretch>
        </p:blipFill>
        <p:spPr>
          <a:xfrm>
            <a:off x="9532620" y="387487"/>
            <a:ext cx="2189142" cy="910132"/>
          </a:xfrm>
          <a:prstGeom prst="rect">
            <a:avLst/>
          </a:prstGeom>
        </p:spPr>
      </p:pic>
      <p:sp>
        <p:nvSpPr>
          <p:cNvPr id="13" name="Footer Placeholder 3">
            <a:extLst>
              <a:ext uri="{FF2B5EF4-FFF2-40B4-BE49-F238E27FC236}">
                <a16:creationId xmlns:a16="http://schemas.microsoft.com/office/drawing/2014/main" id="{7203F0FA-081B-F64D-BCBF-E4C34976390C}"/>
              </a:ext>
            </a:extLst>
          </p:cNvPr>
          <p:cNvSpPr>
            <a:spLocks noGrp="1"/>
          </p:cNvSpPr>
          <p:nvPr>
            <p:ph type="ftr" sz="quarter" idx="3"/>
          </p:nvPr>
        </p:nvSpPr>
        <p:spPr>
          <a:xfrm>
            <a:off x="371793" y="6426211"/>
            <a:ext cx="2396518" cy="222250"/>
          </a:xfrm>
          <a:prstGeom prst="rect">
            <a:avLst/>
          </a:prstGeom>
        </p:spPr>
        <p:txBody>
          <a:bodyPr vert="horz" lIns="91440" tIns="45720" rIns="91440" bIns="45720" rtlCol="0" anchor="t">
            <a:noAutofit/>
          </a:bodyPr>
          <a:lstStyle>
            <a:lvl1pPr algn="l">
              <a:defRPr sz="800">
                <a:solidFill>
                  <a:schemeClr val="bg2"/>
                </a:solidFill>
              </a:defRPr>
            </a:lvl1pPr>
          </a:lstStyle>
          <a:p>
            <a:r>
              <a:rPr lang="en-US">
                <a:ea typeface="Cambria" panose="02040503050406030204" pitchFamily="18" charset="0"/>
                <a:cs typeface="Calibri" charset="0"/>
              </a:rPr>
              <a:t>© 2020 Copyright Genpact. All Rights Reserved.</a:t>
            </a:r>
          </a:p>
        </p:txBody>
      </p:sp>
      <p:sp>
        <p:nvSpPr>
          <p:cNvPr id="10" name="Title 1">
            <a:extLst>
              <a:ext uri="{FF2B5EF4-FFF2-40B4-BE49-F238E27FC236}">
                <a16:creationId xmlns:a16="http://schemas.microsoft.com/office/drawing/2014/main" id="{418DAEFC-EF40-4589-9F6B-5C1699274A7D}"/>
              </a:ext>
            </a:extLst>
          </p:cNvPr>
          <p:cNvSpPr>
            <a:spLocks noGrp="1"/>
          </p:cNvSpPr>
          <p:nvPr>
            <p:ph type="title" hasCustomPrompt="1"/>
          </p:nvPr>
        </p:nvSpPr>
        <p:spPr>
          <a:xfrm>
            <a:off x="457199" y="1880257"/>
            <a:ext cx="6443998" cy="990000"/>
          </a:xfrm>
        </p:spPr>
        <p:txBody>
          <a:bodyPr vert="horz" lIns="0" tIns="0" rIns="0" bIns="0" rtlCol="0" anchor="b">
            <a:noAutofit/>
          </a:bodyPr>
          <a:lstStyle>
            <a:lvl1pPr>
              <a:defRPr lang="en-GB" sz="4000" b="0" smtClean="0">
                <a:solidFill>
                  <a:schemeClr val="tx2"/>
                </a:solidFill>
              </a:defRPr>
            </a:lvl1pPr>
          </a:lstStyle>
          <a:p>
            <a:pPr marR="0" lvl="0" fontAlgn="auto">
              <a:lnSpc>
                <a:spcPct val="90000"/>
              </a:lnSpc>
              <a:spcBef>
                <a:spcPts val="1000"/>
              </a:spcBef>
              <a:spcAft>
                <a:spcPts val="0"/>
              </a:spcAft>
              <a:buClrTx/>
              <a:buSzTx/>
              <a:tabLst/>
            </a:pPr>
            <a:r>
              <a:rPr lang="en-US"/>
              <a:t>Title of the deck</a:t>
            </a:r>
            <a:endParaRPr lang="en-GB"/>
          </a:p>
        </p:txBody>
      </p:sp>
    </p:spTree>
    <p:extLst>
      <p:ext uri="{BB962C8B-B14F-4D97-AF65-F5344CB8AC3E}">
        <p14:creationId xmlns:p14="http://schemas.microsoft.com/office/powerpoint/2010/main" val="1778644560"/>
      </p:ext>
    </p:extLst>
  </p:cSld>
  <p:clrMapOvr>
    <a:masterClrMapping/>
  </p:clrMapOvr>
  <p:extLst>
    <p:ext uri="{DCECCB84-F9BA-43D5-87BE-67443E8EF086}">
      <p15:sldGuideLst xmlns:p15="http://schemas.microsoft.com/office/powerpoint/2012/main"/>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Slide - Option 2">
    <p:bg>
      <p:bgPr>
        <a:solidFill>
          <a:schemeClr val="bg1"/>
        </a:solidFill>
        <a:effectLst/>
      </p:bgPr>
    </p:bg>
    <p:spTree>
      <p:nvGrpSpPr>
        <p:cNvPr id="1" name=""/>
        <p:cNvGrpSpPr/>
        <p:nvPr/>
      </p:nvGrpSpPr>
      <p:grpSpPr>
        <a:xfrm>
          <a:off x="0" y="0"/>
          <a:ext cx="0" cy="0"/>
          <a:chOff x="0" y="0"/>
          <a:chExt cx="0" cy="0"/>
        </a:xfrm>
      </p:grpSpPr>
      <p:sp>
        <p:nvSpPr>
          <p:cNvPr id="16" name="Picture Placeholder 10">
            <a:extLst>
              <a:ext uri="{FF2B5EF4-FFF2-40B4-BE49-F238E27FC236}">
                <a16:creationId xmlns:a16="http://schemas.microsoft.com/office/drawing/2014/main" id="{F1A244BB-4228-44A5-8696-0D94B4F1FD24}"/>
              </a:ext>
            </a:extLst>
          </p:cNvPr>
          <p:cNvSpPr>
            <a:spLocks noGrp="1"/>
          </p:cNvSpPr>
          <p:nvPr>
            <p:ph type="pic" sz="quarter" idx="17" hasCustomPrompt="1"/>
          </p:nvPr>
        </p:nvSpPr>
        <p:spPr>
          <a:xfrm>
            <a:off x="-13855" y="-19896"/>
            <a:ext cx="12217165" cy="6891750"/>
          </a:xfrm>
          <a:custGeom>
            <a:avLst/>
            <a:gdLst>
              <a:gd name="connsiteX0" fmla="*/ 5893093 w 8131604"/>
              <a:gd name="connsiteY0" fmla="*/ 0 h 4093132"/>
              <a:gd name="connsiteX1" fmla="*/ 8131604 w 8131604"/>
              <a:gd name="connsiteY1" fmla="*/ 1558441 h 4093132"/>
              <a:gd name="connsiteX2" fmla="*/ 8129060 w 8131604"/>
              <a:gd name="connsiteY2" fmla="*/ 4093132 h 4093132"/>
              <a:gd name="connsiteX3" fmla="*/ 0 w 8131604"/>
              <a:gd name="connsiteY3" fmla="*/ 4093132 h 4093132"/>
              <a:gd name="connsiteX0" fmla="*/ 1875275 w 8131604"/>
              <a:gd name="connsiteY0" fmla="*/ 0 h 6877896"/>
              <a:gd name="connsiteX1" fmla="*/ 8131604 w 8131604"/>
              <a:gd name="connsiteY1" fmla="*/ 4343205 h 6877896"/>
              <a:gd name="connsiteX2" fmla="*/ 8129060 w 8131604"/>
              <a:gd name="connsiteY2" fmla="*/ 6877896 h 6877896"/>
              <a:gd name="connsiteX3" fmla="*/ 0 w 8131604"/>
              <a:gd name="connsiteY3" fmla="*/ 6877896 h 6877896"/>
              <a:gd name="connsiteX4" fmla="*/ 1875275 w 8131604"/>
              <a:gd name="connsiteY4" fmla="*/ 0 h 6877896"/>
              <a:gd name="connsiteX0" fmla="*/ 2280970 w 8537299"/>
              <a:gd name="connsiteY0" fmla="*/ 6615 h 6884511"/>
              <a:gd name="connsiteX1" fmla="*/ 8537299 w 8537299"/>
              <a:gd name="connsiteY1" fmla="*/ 4349820 h 6884511"/>
              <a:gd name="connsiteX2" fmla="*/ 8534755 w 8537299"/>
              <a:gd name="connsiteY2" fmla="*/ 6884511 h 6884511"/>
              <a:gd name="connsiteX3" fmla="*/ 405695 w 8537299"/>
              <a:gd name="connsiteY3" fmla="*/ 6884511 h 6884511"/>
              <a:gd name="connsiteX4" fmla="*/ 1332935 w 8537299"/>
              <a:gd name="connsiteY4" fmla="*/ 3448584 h 6884511"/>
              <a:gd name="connsiteX5" fmla="*/ 2280970 w 8537299"/>
              <a:gd name="connsiteY5" fmla="*/ 6615 h 6884511"/>
              <a:gd name="connsiteX0" fmla="*/ 2280970 w 8537299"/>
              <a:gd name="connsiteY0" fmla="*/ 6615 h 6884511"/>
              <a:gd name="connsiteX1" fmla="*/ 8537299 w 8537299"/>
              <a:gd name="connsiteY1" fmla="*/ 4349820 h 6884511"/>
              <a:gd name="connsiteX2" fmla="*/ 8534755 w 8537299"/>
              <a:gd name="connsiteY2" fmla="*/ 6884511 h 6884511"/>
              <a:gd name="connsiteX3" fmla="*/ 405695 w 8537299"/>
              <a:gd name="connsiteY3" fmla="*/ 6884511 h 6884511"/>
              <a:gd name="connsiteX4" fmla="*/ 1332935 w 8537299"/>
              <a:gd name="connsiteY4" fmla="*/ 3448584 h 6884511"/>
              <a:gd name="connsiteX5" fmla="*/ 2280970 w 8537299"/>
              <a:gd name="connsiteY5" fmla="*/ 6615 h 6884511"/>
              <a:gd name="connsiteX0" fmla="*/ 2280970 w 8537299"/>
              <a:gd name="connsiteY0" fmla="*/ 0 h 6877896"/>
              <a:gd name="connsiteX1" fmla="*/ 8537299 w 8537299"/>
              <a:gd name="connsiteY1" fmla="*/ 4343205 h 6877896"/>
              <a:gd name="connsiteX2" fmla="*/ 8534755 w 8537299"/>
              <a:gd name="connsiteY2" fmla="*/ 6877896 h 6877896"/>
              <a:gd name="connsiteX3" fmla="*/ 405695 w 8537299"/>
              <a:gd name="connsiteY3" fmla="*/ 6877896 h 6877896"/>
              <a:gd name="connsiteX4" fmla="*/ 1332935 w 8537299"/>
              <a:gd name="connsiteY4" fmla="*/ 3441969 h 6877896"/>
              <a:gd name="connsiteX5" fmla="*/ 2280970 w 8537299"/>
              <a:gd name="connsiteY5" fmla="*/ 0 h 6877896"/>
              <a:gd name="connsiteX0" fmla="*/ 1875275 w 8131604"/>
              <a:gd name="connsiteY0" fmla="*/ 0 h 6877896"/>
              <a:gd name="connsiteX1" fmla="*/ 8131604 w 8131604"/>
              <a:gd name="connsiteY1" fmla="*/ 4343205 h 6877896"/>
              <a:gd name="connsiteX2" fmla="*/ 8129060 w 8131604"/>
              <a:gd name="connsiteY2" fmla="*/ 6877896 h 6877896"/>
              <a:gd name="connsiteX3" fmla="*/ 0 w 8131604"/>
              <a:gd name="connsiteY3" fmla="*/ 6877896 h 6877896"/>
              <a:gd name="connsiteX4" fmla="*/ 927240 w 8131604"/>
              <a:gd name="connsiteY4" fmla="*/ 3441969 h 6877896"/>
              <a:gd name="connsiteX5" fmla="*/ 1875275 w 8131604"/>
              <a:gd name="connsiteY5" fmla="*/ 0 h 6877896"/>
              <a:gd name="connsiteX0" fmla="*/ 3788216 w 10044545"/>
              <a:gd name="connsiteY0" fmla="*/ 0 h 6877896"/>
              <a:gd name="connsiteX1" fmla="*/ 10044545 w 10044545"/>
              <a:gd name="connsiteY1" fmla="*/ 4343205 h 6877896"/>
              <a:gd name="connsiteX2" fmla="*/ 10042001 w 10044545"/>
              <a:gd name="connsiteY2" fmla="*/ 6877896 h 6877896"/>
              <a:gd name="connsiteX3" fmla="*/ 1912941 w 10044545"/>
              <a:gd name="connsiteY3" fmla="*/ 6877896 h 6877896"/>
              <a:gd name="connsiteX4" fmla="*/ 0 w 10044545"/>
              <a:gd name="connsiteY4" fmla="*/ 19896 h 6877896"/>
              <a:gd name="connsiteX5" fmla="*/ 3788216 w 10044545"/>
              <a:gd name="connsiteY5" fmla="*/ 0 h 6877896"/>
              <a:gd name="connsiteX0" fmla="*/ 3788216 w 10044545"/>
              <a:gd name="connsiteY0" fmla="*/ 0 h 6877896"/>
              <a:gd name="connsiteX1" fmla="*/ 10044545 w 10044545"/>
              <a:gd name="connsiteY1" fmla="*/ 4343205 h 6877896"/>
              <a:gd name="connsiteX2" fmla="*/ 10042001 w 10044545"/>
              <a:gd name="connsiteY2" fmla="*/ 6877896 h 6877896"/>
              <a:gd name="connsiteX3" fmla="*/ 1912941 w 10044545"/>
              <a:gd name="connsiteY3" fmla="*/ 6877896 h 6877896"/>
              <a:gd name="connsiteX4" fmla="*/ 526473 w 10044545"/>
              <a:gd name="connsiteY4" fmla="*/ 1945678 h 6877896"/>
              <a:gd name="connsiteX5" fmla="*/ 0 w 10044545"/>
              <a:gd name="connsiteY5" fmla="*/ 19896 h 6877896"/>
              <a:gd name="connsiteX6" fmla="*/ 3788216 w 10044545"/>
              <a:gd name="connsiteY6" fmla="*/ 0 h 6877896"/>
              <a:gd name="connsiteX0" fmla="*/ 5949525 w 12205854"/>
              <a:gd name="connsiteY0" fmla="*/ 98284 h 6976180"/>
              <a:gd name="connsiteX1" fmla="*/ 12205854 w 12205854"/>
              <a:gd name="connsiteY1" fmla="*/ 4441489 h 6976180"/>
              <a:gd name="connsiteX2" fmla="*/ 12203310 w 12205854"/>
              <a:gd name="connsiteY2" fmla="*/ 6976180 h 6976180"/>
              <a:gd name="connsiteX3" fmla="*/ 4074250 w 12205854"/>
              <a:gd name="connsiteY3" fmla="*/ 6976180 h 6976180"/>
              <a:gd name="connsiteX4" fmla="*/ 2687782 w 12205854"/>
              <a:gd name="connsiteY4" fmla="*/ 2043962 h 6976180"/>
              <a:gd name="connsiteX5" fmla="*/ 0 w 12205854"/>
              <a:gd name="connsiteY5" fmla="*/ 1642180 h 6976180"/>
              <a:gd name="connsiteX6" fmla="*/ 2161309 w 12205854"/>
              <a:gd name="connsiteY6" fmla="*/ 118180 h 6976180"/>
              <a:gd name="connsiteX7" fmla="*/ 5949525 w 12205854"/>
              <a:gd name="connsiteY7" fmla="*/ 98284 h 6976180"/>
              <a:gd name="connsiteX0" fmla="*/ 5949525 w 12205854"/>
              <a:gd name="connsiteY0" fmla="*/ 98284 h 6976180"/>
              <a:gd name="connsiteX1" fmla="*/ 12205854 w 12205854"/>
              <a:gd name="connsiteY1" fmla="*/ 4441489 h 6976180"/>
              <a:gd name="connsiteX2" fmla="*/ 12203310 w 12205854"/>
              <a:gd name="connsiteY2" fmla="*/ 6976180 h 6976180"/>
              <a:gd name="connsiteX3" fmla="*/ 4074250 w 12205854"/>
              <a:gd name="connsiteY3" fmla="*/ 6976180 h 6976180"/>
              <a:gd name="connsiteX4" fmla="*/ 2687782 w 12205854"/>
              <a:gd name="connsiteY4" fmla="*/ 2043962 h 6976180"/>
              <a:gd name="connsiteX5" fmla="*/ 0 w 12205854"/>
              <a:gd name="connsiteY5" fmla="*/ 1642180 h 6976180"/>
              <a:gd name="connsiteX6" fmla="*/ 2161309 w 12205854"/>
              <a:gd name="connsiteY6" fmla="*/ 118180 h 6976180"/>
              <a:gd name="connsiteX7" fmla="*/ 5949525 w 12205854"/>
              <a:gd name="connsiteY7" fmla="*/ 98284 h 6976180"/>
              <a:gd name="connsiteX0" fmla="*/ 5949525 w 12205854"/>
              <a:gd name="connsiteY0" fmla="*/ 0 h 6877896"/>
              <a:gd name="connsiteX1" fmla="*/ 12205854 w 12205854"/>
              <a:gd name="connsiteY1" fmla="*/ 4343205 h 6877896"/>
              <a:gd name="connsiteX2" fmla="*/ 12203310 w 12205854"/>
              <a:gd name="connsiteY2" fmla="*/ 6877896 h 6877896"/>
              <a:gd name="connsiteX3" fmla="*/ 4074250 w 12205854"/>
              <a:gd name="connsiteY3" fmla="*/ 6877896 h 6877896"/>
              <a:gd name="connsiteX4" fmla="*/ 2687782 w 12205854"/>
              <a:gd name="connsiteY4" fmla="*/ 1945678 h 6877896"/>
              <a:gd name="connsiteX5" fmla="*/ 0 w 12205854"/>
              <a:gd name="connsiteY5" fmla="*/ 1543896 h 6877896"/>
              <a:gd name="connsiteX6" fmla="*/ 2161309 w 12205854"/>
              <a:gd name="connsiteY6" fmla="*/ 19896 h 6877896"/>
              <a:gd name="connsiteX7" fmla="*/ 5949525 w 12205854"/>
              <a:gd name="connsiteY7" fmla="*/ 0 h 6877896"/>
              <a:gd name="connsiteX0" fmla="*/ 5949525 w 12205854"/>
              <a:gd name="connsiteY0" fmla="*/ 0 h 6877896"/>
              <a:gd name="connsiteX1" fmla="*/ 12205854 w 12205854"/>
              <a:gd name="connsiteY1" fmla="*/ 4343205 h 6877896"/>
              <a:gd name="connsiteX2" fmla="*/ 12203310 w 12205854"/>
              <a:gd name="connsiteY2" fmla="*/ 6877896 h 6877896"/>
              <a:gd name="connsiteX3" fmla="*/ 4074250 w 12205854"/>
              <a:gd name="connsiteY3" fmla="*/ 6877896 h 6877896"/>
              <a:gd name="connsiteX4" fmla="*/ 55418 w 12205854"/>
              <a:gd name="connsiteY4" fmla="*/ 6850187 h 6877896"/>
              <a:gd name="connsiteX5" fmla="*/ 0 w 12205854"/>
              <a:gd name="connsiteY5" fmla="*/ 1543896 h 6877896"/>
              <a:gd name="connsiteX6" fmla="*/ 2161309 w 12205854"/>
              <a:gd name="connsiteY6" fmla="*/ 19896 h 6877896"/>
              <a:gd name="connsiteX7" fmla="*/ 5949525 w 12205854"/>
              <a:gd name="connsiteY7" fmla="*/ 0 h 6877896"/>
              <a:gd name="connsiteX0" fmla="*/ 5949525 w 12205854"/>
              <a:gd name="connsiteY0" fmla="*/ 0 h 6877896"/>
              <a:gd name="connsiteX1" fmla="*/ 12205854 w 12205854"/>
              <a:gd name="connsiteY1" fmla="*/ 4343205 h 6877896"/>
              <a:gd name="connsiteX2" fmla="*/ 12203310 w 12205854"/>
              <a:gd name="connsiteY2" fmla="*/ 6877896 h 6877896"/>
              <a:gd name="connsiteX3" fmla="*/ 4074250 w 12205854"/>
              <a:gd name="connsiteY3" fmla="*/ 6877896 h 6877896"/>
              <a:gd name="connsiteX4" fmla="*/ 55418 w 12205854"/>
              <a:gd name="connsiteY4" fmla="*/ 6850187 h 6877896"/>
              <a:gd name="connsiteX5" fmla="*/ 0 w 12205854"/>
              <a:gd name="connsiteY5" fmla="*/ 1543896 h 6877896"/>
              <a:gd name="connsiteX6" fmla="*/ 2161309 w 12205854"/>
              <a:gd name="connsiteY6" fmla="*/ 19896 h 6877896"/>
              <a:gd name="connsiteX7" fmla="*/ 5949525 w 12205854"/>
              <a:gd name="connsiteY7" fmla="*/ 0 h 6877896"/>
              <a:gd name="connsiteX0" fmla="*/ 5949525 w 12205854"/>
              <a:gd name="connsiteY0" fmla="*/ 0 h 6877896"/>
              <a:gd name="connsiteX1" fmla="*/ 12205854 w 12205854"/>
              <a:gd name="connsiteY1" fmla="*/ 4343205 h 6877896"/>
              <a:gd name="connsiteX2" fmla="*/ 12203310 w 12205854"/>
              <a:gd name="connsiteY2" fmla="*/ 6877896 h 6877896"/>
              <a:gd name="connsiteX3" fmla="*/ 4074250 w 12205854"/>
              <a:gd name="connsiteY3" fmla="*/ 6877896 h 6877896"/>
              <a:gd name="connsiteX4" fmla="*/ 13855 w 12205854"/>
              <a:gd name="connsiteY4" fmla="*/ 6850187 h 6877896"/>
              <a:gd name="connsiteX5" fmla="*/ 0 w 12205854"/>
              <a:gd name="connsiteY5" fmla="*/ 1543896 h 6877896"/>
              <a:gd name="connsiteX6" fmla="*/ 2161309 w 12205854"/>
              <a:gd name="connsiteY6" fmla="*/ 19896 h 6877896"/>
              <a:gd name="connsiteX7" fmla="*/ 5949525 w 12205854"/>
              <a:gd name="connsiteY7" fmla="*/ 0 h 6877896"/>
              <a:gd name="connsiteX0" fmla="*/ 5949525 w 12217165"/>
              <a:gd name="connsiteY0" fmla="*/ 0 h 6891750"/>
              <a:gd name="connsiteX1" fmla="*/ 12205854 w 12217165"/>
              <a:gd name="connsiteY1" fmla="*/ 4343205 h 6891750"/>
              <a:gd name="connsiteX2" fmla="*/ 12217165 w 12217165"/>
              <a:gd name="connsiteY2" fmla="*/ 6891750 h 6891750"/>
              <a:gd name="connsiteX3" fmla="*/ 4074250 w 12217165"/>
              <a:gd name="connsiteY3" fmla="*/ 6877896 h 6891750"/>
              <a:gd name="connsiteX4" fmla="*/ 13855 w 12217165"/>
              <a:gd name="connsiteY4" fmla="*/ 6850187 h 6891750"/>
              <a:gd name="connsiteX5" fmla="*/ 0 w 12217165"/>
              <a:gd name="connsiteY5" fmla="*/ 1543896 h 6891750"/>
              <a:gd name="connsiteX6" fmla="*/ 2161309 w 12217165"/>
              <a:gd name="connsiteY6" fmla="*/ 19896 h 6891750"/>
              <a:gd name="connsiteX7" fmla="*/ 5949525 w 12217165"/>
              <a:gd name="connsiteY7" fmla="*/ 0 h 6891750"/>
              <a:gd name="connsiteX0" fmla="*/ 5949525 w 12217165"/>
              <a:gd name="connsiteY0" fmla="*/ 96234 h 6987984"/>
              <a:gd name="connsiteX1" fmla="*/ 12205854 w 12217165"/>
              <a:gd name="connsiteY1" fmla="*/ 4439439 h 6987984"/>
              <a:gd name="connsiteX2" fmla="*/ 12217165 w 12217165"/>
              <a:gd name="connsiteY2" fmla="*/ 6987984 h 6987984"/>
              <a:gd name="connsiteX3" fmla="*/ 4074250 w 12217165"/>
              <a:gd name="connsiteY3" fmla="*/ 6974130 h 6987984"/>
              <a:gd name="connsiteX4" fmla="*/ 13855 w 12217165"/>
              <a:gd name="connsiteY4" fmla="*/ 6946421 h 6987984"/>
              <a:gd name="connsiteX5" fmla="*/ 0 w 12217165"/>
              <a:gd name="connsiteY5" fmla="*/ 1612421 h 6987984"/>
              <a:gd name="connsiteX6" fmla="*/ 2161309 w 12217165"/>
              <a:gd name="connsiteY6" fmla="*/ 116130 h 6987984"/>
              <a:gd name="connsiteX7" fmla="*/ 5949525 w 12217165"/>
              <a:gd name="connsiteY7" fmla="*/ 96234 h 6987984"/>
              <a:gd name="connsiteX0" fmla="*/ 5949525 w 12217165"/>
              <a:gd name="connsiteY0" fmla="*/ 0 h 6891750"/>
              <a:gd name="connsiteX1" fmla="*/ 12205854 w 12217165"/>
              <a:gd name="connsiteY1" fmla="*/ 4343205 h 6891750"/>
              <a:gd name="connsiteX2" fmla="*/ 12217165 w 12217165"/>
              <a:gd name="connsiteY2" fmla="*/ 6891750 h 6891750"/>
              <a:gd name="connsiteX3" fmla="*/ 4074250 w 12217165"/>
              <a:gd name="connsiteY3" fmla="*/ 6877896 h 6891750"/>
              <a:gd name="connsiteX4" fmla="*/ 13855 w 12217165"/>
              <a:gd name="connsiteY4" fmla="*/ 6850187 h 6891750"/>
              <a:gd name="connsiteX5" fmla="*/ 0 w 12217165"/>
              <a:gd name="connsiteY5" fmla="*/ 1516187 h 6891750"/>
              <a:gd name="connsiteX6" fmla="*/ 2161309 w 12217165"/>
              <a:gd name="connsiteY6" fmla="*/ 19896 h 6891750"/>
              <a:gd name="connsiteX7" fmla="*/ 5949525 w 12217165"/>
              <a:gd name="connsiteY7" fmla="*/ 0 h 6891750"/>
              <a:gd name="connsiteX0" fmla="*/ 5949525 w 12217165"/>
              <a:gd name="connsiteY0" fmla="*/ 0 h 6891750"/>
              <a:gd name="connsiteX1" fmla="*/ 12205854 w 12217165"/>
              <a:gd name="connsiteY1" fmla="*/ 4343205 h 6891750"/>
              <a:gd name="connsiteX2" fmla="*/ 12217165 w 12217165"/>
              <a:gd name="connsiteY2" fmla="*/ 6891750 h 6891750"/>
              <a:gd name="connsiteX3" fmla="*/ 4074250 w 12217165"/>
              <a:gd name="connsiteY3" fmla="*/ 6877896 h 6891750"/>
              <a:gd name="connsiteX4" fmla="*/ 13855 w 12217165"/>
              <a:gd name="connsiteY4" fmla="*/ 6850187 h 6891750"/>
              <a:gd name="connsiteX5" fmla="*/ 0 w 12217165"/>
              <a:gd name="connsiteY5" fmla="*/ 1516187 h 6891750"/>
              <a:gd name="connsiteX6" fmla="*/ 2161309 w 12217165"/>
              <a:gd name="connsiteY6" fmla="*/ 19896 h 6891750"/>
              <a:gd name="connsiteX7" fmla="*/ 5949525 w 12217165"/>
              <a:gd name="connsiteY7" fmla="*/ 0 h 6891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17165" h="6891750">
                <a:moveTo>
                  <a:pt x="5949525" y="0"/>
                </a:moveTo>
                <a:lnTo>
                  <a:pt x="12205854" y="4343205"/>
                </a:lnTo>
                <a:cubicBezTo>
                  <a:pt x="12209624" y="5192720"/>
                  <a:pt x="12213395" y="6042235"/>
                  <a:pt x="12217165" y="6891750"/>
                </a:cubicBezTo>
                <a:lnTo>
                  <a:pt x="4074250" y="6877896"/>
                </a:lnTo>
                <a:lnTo>
                  <a:pt x="13855" y="6850187"/>
                </a:lnTo>
                <a:cubicBezTo>
                  <a:pt x="9237" y="5081423"/>
                  <a:pt x="4618" y="3284951"/>
                  <a:pt x="0" y="1516187"/>
                </a:cubicBezTo>
                <a:lnTo>
                  <a:pt x="2161309" y="19896"/>
                </a:lnTo>
                <a:lnTo>
                  <a:pt x="5949525" y="0"/>
                </a:lnTo>
                <a:close/>
              </a:path>
            </a:pathLst>
          </a:custGeom>
          <a:solidFill>
            <a:schemeClr val="bg2"/>
          </a:solidFill>
        </p:spPr>
        <p:txBody>
          <a:bodyPr wrap="square" anchor="ctr" anchorCtr="0">
            <a:noAutofit/>
          </a:bodyPr>
          <a:lstStyle>
            <a:lvl1pPr marL="0" indent="0" algn="ctr">
              <a:buFont typeface="Arial" panose="020B0604020202020204" pitchFamily="34" charset="0"/>
              <a:buNone/>
              <a:defRPr sz="1800">
                <a:solidFill>
                  <a:schemeClr val="bg1"/>
                </a:solidFill>
              </a:defRPr>
            </a:lvl1pPr>
          </a:lstStyle>
          <a:p>
            <a:r>
              <a:rPr lang="en-GB"/>
              <a:t>Insert Picture</a:t>
            </a:r>
            <a:br>
              <a:rPr lang="en-GB"/>
            </a:br>
            <a:r>
              <a:rPr lang="en-GB"/>
              <a:t>Here</a:t>
            </a:r>
          </a:p>
        </p:txBody>
      </p:sp>
      <p:sp>
        <p:nvSpPr>
          <p:cNvPr id="59" name="Text Placeholder 10">
            <a:extLst>
              <a:ext uri="{FF2B5EF4-FFF2-40B4-BE49-F238E27FC236}">
                <a16:creationId xmlns:a16="http://schemas.microsoft.com/office/drawing/2014/main" id="{AEBD811C-EEF2-4E64-B90F-61053E863A8B}"/>
              </a:ext>
            </a:extLst>
          </p:cNvPr>
          <p:cNvSpPr>
            <a:spLocks noGrp="1"/>
          </p:cNvSpPr>
          <p:nvPr>
            <p:ph type="body" sz="quarter" idx="15" hasCustomPrompt="1"/>
          </p:nvPr>
        </p:nvSpPr>
        <p:spPr>
          <a:xfrm>
            <a:off x="457199" y="4434872"/>
            <a:ext cx="6397626" cy="1218593"/>
          </a:xfrm>
          <a:prstGeom prst="rect">
            <a:avLst/>
          </a:prstGeom>
        </p:spPr>
        <p:txBody>
          <a:bodyPr lIns="0" tIns="0" rIns="0" bIns="0" anchor="t">
            <a:noAutofit/>
          </a:bodyPr>
          <a:lstStyle>
            <a:lvl1pPr marL="0" marR="0" indent="0" algn="l" defTabSz="914400" rtl="0" eaLnBrk="1" fontAlgn="auto" latinLnBrk="0" hangingPunct="1">
              <a:lnSpc>
                <a:spcPct val="100000"/>
              </a:lnSpc>
              <a:spcBef>
                <a:spcPts val="600"/>
              </a:spcBef>
              <a:spcAft>
                <a:spcPts val="600"/>
              </a:spcAft>
              <a:buClr>
                <a:schemeClr val="bg1"/>
              </a:buClr>
              <a:buSzPct val="100000"/>
              <a:buFont typeface="Arial" panose="020B0604020202020204" pitchFamily="34" charset="0"/>
              <a:buNone/>
              <a:tabLst/>
              <a:defRPr sz="1600" b="0">
                <a:solidFill>
                  <a:schemeClr val="bg1"/>
                </a:solidFill>
                <a:latin typeface="+mn-lt"/>
                <a:ea typeface="Cambria" panose="02040503050406030204" pitchFamily="18" charset="0"/>
              </a:defRPr>
            </a:lvl1pPr>
            <a:lvl2pPr>
              <a:defRPr>
                <a:solidFill>
                  <a:schemeClr val="bg1"/>
                </a:solidFill>
                <a:latin typeface="Calibri" panose="020F0502020204030204" pitchFamily="34" charset="0"/>
              </a:defRPr>
            </a:lvl2pPr>
            <a:lvl3pPr>
              <a:defRPr>
                <a:solidFill>
                  <a:schemeClr val="bg1"/>
                </a:solidFill>
                <a:latin typeface="Calibri" panose="020F0502020204030204" pitchFamily="34" charset="0"/>
              </a:defRPr>
            </a:lvl3pPr>
            <a:lvl4pPr>
              <a:defRPr>
                <a:solidFill>
                  <a:schemeClr val="bg1"/>
                </a:solidFill>
                <a:latin typeface="Calibri" panose="020F0502020204030204" pitchFamily="34" charset="0"/>
              </a:defRPr>
            </a:lvl4pPr>
            <a:lvl5pPr>
              <a:defRPr>
                <a:solidFill>
                  <a:schemeClr val="bg1"/>
                </a:solidFill>
                <a:latin typeface="Calibri" panose="020F0502020204030204" pitchFamily="34" charset="0"/>
              </a:defRPr>
            </a:lvl5pPr>
          </a:lstStyle>
          <a:p>
            <a:pPr marL="0" marR="0" lvl="0" indent="0" algn="l" defTabSz="914400" rtl="0" eaLnBrk="1" fontAlgn="auto" latinLnBrk="0" hangingPunct="1">
              <a:lnSpc>
                <a:spcPct val="100000"/>
              </a:lnSpc>
              <a:spcBef>
                <a:spcPts val="600"/>
              </a:spcBef>
              <a:spcAft>
                <a:spcPts val="600"/>
              </a:spcAft>
              <a:buClr>
                <a:schemeClr val="bg1"/>
              </a:buClr>
              <a:buSzPct val="100000"/>
              <a:buFont typeface="Arial" panose="020B0604020202020204" pitchFamily="34" charset="0"/>
              <a:buNone/>
              <a:tabLst/>
              <a:defRPr/>
            </a:pPr>
            <a:r>
              <a:rPr lang="da-DK"/>
              <a:t>Subtitle goes here</a:t>
            </a:r>
            <a:endParaRPr lang="en-US"/>
          </a:p>
        </p:txBody>
      </p:sp>
      <p:sp>
        <p:nvSpPr>
          <p:cNvPr id="60" name="Text Placeholder 10">
            <a:extLst>
              <a:ext uri="{FF2B5EF4-FFF2-40B4-BE49-F238E27FC236}">
                <a16:creationId xmlns:a16="http://schemas.microsoft.com/office/drawing/2014/main" id="{86B13E25-8F4C-4776-AE12-AE1FB57ACDAC}"/>
              </a:ext>
            </a:extLst>
          </p:cNvPr>
          <p:cNvSpPr>
            <a:spLocks noGrp="1"/>
          </p:cNvSpPr>
          <p:nvPr>
            <p:ph type="body" sz="quarter" idx="16" hasCustomPrompt="1"/>
          </p:nvPr>
        </p:nvSpPr>
        <p:spPr>
          <a:xfrm>
            <a:off x="457198" y="2335488"/>
            <a:ext cx="6443999" cy="381000"/>
          </a:xfrm>
          <a:prstGeom prst="rect">
            <a:avLst/>
          </a:prstGeom>
        </p:spPr>
        <p:txBody>
          <a:bodyPr lIns="0" tIns="0" rIns="360000" bIns="0" anchor="t">
            <a:noAutofit/>
          </a:bodyPr>
          <a:lstStyle>
            <a:lvl1pPr marL="0" indent="0">
              <a:buNone/>
              <a:tabLst>
                <a:tab pos="2509838" algn="l"/>
              </a:tabLst>
              <a:defRPr sz="1600" b="0">
                <a:solidFill>
                  <a:schemeClr val="bg1"/>
                </a:solidFill>
                <a:latin typeface="+mn-lt"/>
                <a:ea typeface="Cambria" panose="02040503050406030204" pitchFamily="18" charset="0"/>
              </a:defRPr>
            </a:lvl1pPr>
            <a:lvl2pPr>
              <a:defRPr>
                <a:solidFill>
                  <a:schemeClr val="bg1"/>
                </a:solidFill>
                <a:latin typeface="Calibri" panose="020F0502020204030204" pitchFamily="34" charset="0"/>
              </a:defRPr>
            </a:lvl2pPr>
            <a:lvl3pPr>
              <a:defRPr>
                <a:solidFill>
                  <a:schemeClr val="bg1"/>
                </a:solidFill>
                <a:latin typeface="Calibri" panose="020F0502020204030204" pitchFamily="34" charset="0"/>
              </a:defRPr>
            </a:lvl3pPr>
            <a:lvl4pPr>
              <a:defRPr>
                <a:solidFill>
                  <a:schemeClr val="bg1"/>
                </a:solidFill>
                <a:latin typeface="Calibri" panose="020F0502020204030204" pitchFamily="34" charset="0"/>
              </a:defRPr>
            </a:lvl4pPr>
            <a:lvl5pPr>
              <a:defRPr>
                <a:solidFill>
                  <a:schemeClr val="bg1"/>
                </a:solidFill>
                <a:latin typeface="Calibri" panose="020F0502020204030204" pitchFamily="34" charset="0"/>
              </a:defRPr>
            </a:lvl5pPr>
          </a:lstStyle>
          <a:p>
            <a:pPr lvl="0"/>
            <a:r>
              <a:rPr lang="da-DK"/>
              <a:t>Date</a:t>
            </a:r>
            <a:endParaRPr lang="en-US"/>
          </a:p>
        </p:txBody>
      </p:sp>
      <p:pic>
        <p:nvPicPr>
          <p:cNvPr id="17" name="Graphic 16">
            <a:extLst>
              <a:ext uri="{FF2B5EF4-FFF2-40B4-BE49-F238E27FC236}">
                <a16:creationId xmlns:a16="http://schemas.microsoft.com/office/drawing/2014/main" id="{5C19C9AC-2634-47D0-8C0A-A04C4A7BFFD9}"/>
              </a:ext>
            </a:extLst>
          </p:cNvPr>
          <p:cNvPicPr>
            <a:picLocks noChangeAspect="1"/>
          </p:cNvPicPr>
          <p:nvPr/>
        </p:nvPicPr>
        <p:blipFill>
          <a:blip cstate="email">
            <a:extLst>
              <a:ext uri="{28A0092B-C50C-407E-A947-70E740481C1C}">
                <a14:useLocalDpi xmlns:a14="http://schemas.microsoft.com/office/drawing/2010/main"/>
              </a:ext>
            </a:extLst>
          </a:blip>
          <a:stretch>
            <a:fillRect/>
          </a:stretch>
        </p:blipFill>
        <p:spPr>
          <a:xfrm>
            <a:off x="9532620" y="387487"/>
            <a:ext cx="2189142" cy="910132"/>
          </a:xfrm>
          <a:prstGeom prst="rect">
            <a:avLst/>
          </a:prstGeom>
        </p:spPr>
      </p:pic>
      <p:sp>
        <p:nvSpPr>
          <p:cNvPr id="11" name="Footer Placeholder 3">
            <a:extLst>
              <a:ext uri="{FF2B5EF4-FFF2-40B4-BE49-F238E27FC236}">
                <a16:creationId xmlns:a16="http://schemas.microsoft.com/office/drawing/2014/main" id="{A8BFED82-0752-2B4C-9928-7844755DF95B}"/>
              </a:ext>
            </a:extLst>
          </p:cNvPr>
          <p:cNvSpPr>
            <a:spLocks noGrp="1"/>
          </p:cNvSpPr>
          <p:nvPr>
            <p:ph type="ftr" sz="quarter" idx="3"/>
          </p:nvPr>
        </p:nvSpPr>
        <p:spPr>
          <a:xfrm>
            <a:off x="371793" y="6426211"/>
            <a:ext cx="2396518" cy="222250"/>
          </a:xfrm>
          <a:prstGeom prst="rect">
            <a:avLst/>
          </a:prstGeom>
        </p:spPr>
        <p:txBody>
          <a:bodyPr vert="horz" lIns="91440" tIns="45720" rIns="91440" bIns="45720" rtlCol="0" anchor="t">
            <a:noAutofit/>
          </a:bodyPr>
          <a:lstStyle>
            <a:lvl1pPr algn="l">
              <a:defRPr sz="800">
                <a:solidFill>
                  <a:schemeClr val="bg2"/>
                </a:solidFill>
              </a:defRPr>
            </a:lvl1pPr>
          </a:lstStyle>
          <a:p>
            <a:r>
              <a:rPr lang="en-US">
                <a:ea typeface="Cambria" panose="02040503050406030204" pitchFamily="18" charset="0"/>
                <a:cs typeface="Calibri" charset="0"/>
              </a:rPr>
              <a:t>© 2020 Copyright Genpact. All Rights Reserved.</a:t>
            </a:r>
          </a:p>
        </p:txBody>
      </p:sp>
      <p:sp>
        <p:nvSpPr>
          <p:cNvPr id="12" name="Title 1">
            <a:extLst>
              <a:ext uri="{FF2B5EF4-FFF2-40B4-BE49-F238E27FC236}">
                <a16:creationId xmlns:a16="http://schemas.microsoft.com/office/drawing/2014/main" id="{45C7979F-B5FA-491A-9674-811E416D3A33}"/>
              </a:ext>
            </a:extLst>
          </p:cNvPr>
          <p:cNvSpPr>
            <a:spLocks noGrp="1"/>
          </p:cNvSpPr>
          <p:nvPr>
            <p:ph type="title" hasCustomPrompt="1"/>
          </p:nvPr>
        </p:nvSpPr>
        <p:spPr>
          <a:xfrm>
            <a:off x="460744" y="2999782"/>
            <a:ext cx="6454310" cy="990000"/>
          </a:xfrm>
        </p:spPr>
        <p:txBody>
          <a:bodyPr>
            <a:noAutofit/>
          </a:bodyPr>
          <a:lstStyle>
            <a:lvl1pPr>
              <a:defRPr b="0">
                <a:solidFill>
                  <a:schemeClr val="bg1"/>
                </a:solidFill>
              </a:defRPr>
            </a:lvl1pPr>
          </a:lstStyle>
          <a:p>
            <a:r>
              <a:rPr lang="en-US"/>
              <a:t>Title of the deck</a:t>
            </a:r>
            <a:endParaRPr lang="en-GB"/>
          </a:p>
        </p:txBody>
      </p:sp>
    </p:spTree>
    <p:extLst>
      <p:ext uri="{BB962C8B-B14F-4D97-AF65-F5344CB8AC3E}">
        <p14:creationId xmlns:p14="http://schemas.microsoft.com/office/powerpoint/2010/main" val="1307364182"/>
      </p:ext>
    </p:extLst>
  </p:cSld>
  <p:clrMapOvr>
    <a:masterClrMapping/>
  </p:clrMapOvr>
  <p:extLst>
    <p:ext uri="{DCECCB84-F9BA-43D5-87BE-67443E8EF086}">
      <p15:sldGuideLst xmlns:p15="http://schemas.microsoft.com/office/powerpoint/2012/main"/>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Slide - Option 11">
    <p:bg>
      <p:bgPr>
        <a:solidFill>
          <a:schemeClr val="bg1"/>
        </a:solidFill>
        <a:effectLst/>
      </p:bgPr>
    </p:bg>
    <p:spTree>
      <p:nvGrpSpPr>
        <p:cNvPr id="1" name=""/>
        <p:cNvGrpSpPr/>
        <p:nvPr/>
      </p:nvGrpSpPr>
      <p:grpSpPr>
        <a:xfrm>
          <a:off x="0" y="0"/>
          <a:ext cx="0" cy="0"/>
          <a:chOff x="0" y="0"/>
          <a:chExt cx="0" cy="0"/>
        </a:xfrm>
      </p:grpSpPr>
      <p:sp>
        <p:nvSpPr>
          <p:cNvPr id="9" name="Right Triangle 8">
            <a:extLst>
              <a:ext uri="{FF2B5EF4-FFF2-40B4-BE49-F238E27FC236}">
                <a16:creationId xmlns:a16="http://schemas.microsoft.com/office/drawing/2014/main" id="{52F038EE-63DB-4468-A7FF-D4C488C62278}"/>
              </a:ext>
            </a:extLst>
          </p:cNvPr>
          <p:cNvSpPr/>
          <p:nvPr userDrawn="1"/>
        </p:nvSpPr>
        <p:spPr>
          <a:xfrm rot="16200000">
            <a:off x="9386887" y="4069666"/>
            <a:ext cx="2805111" cy="2805111"/>
          </a:xfrm>
          <a:prstGeom prst="r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Picture Placeholder 16">
            <a:extLst>
              <a:ext uri="{FF2B5EF4-FFF2-40B4-BE49-F238E27FC236}">
                <a16:creationId xmlns:a16="http://schemas.microsoft.com/office/drawing/2014/main" id="{D0C92DC8-8F9B-FD4C-A423-93681EAA05B2}"/>
              </a:ext>
            </a:extLst>
          </p:cNvPr>
          <p:cNvSpPr>
            <a:spLocks noGrp="1"/>
          </p:cNvSpPr>
          <p:nvPr>
            <p:ph type="pic" sz="quarter" idx="17" hasCustomPrompt="1"/>
          </p:nvPr>
        </p:nvSpPr>
        <p:spPr>
          <a:xfrm>
            <a:off x="4064357" y="1202822"/>
            <a:ext cx="8127643" cy="5655179"/>
          </a:xfrm>
          <a:custGeom>
            <a:avLst/>
            <a:gdLst>
              <a:gd name="connsiteX0" fmla="*/ 8127643 w 8127643"/>
              <a:gd name="connsiteY0" fmla="*/ 0 h 5655179"/>
              <a:gd name="connsiteX1" fmla="*/ 8127643 w 8127643"/>
              <a:gd name="connsiteY1" fmla="*/ 4020543 h 5655179"/>
              <a:gd name="connsiteX2" fmla="*/ 5775413 w 8127643"/>
              <a:gd name="connsiteY2" fmla="*/ 5655179 h 5655179"/>
              <a:gd name="connsiteX3" fmla="*/ 0 w 8127643"/>
              <a:gd name="connsiteY3" fmla="*/ 5655179 h 5655179"/>
            </a:gdLst>
            <a:ahLst/>
            <a:cxnLst>
              <a:cxn ang="0">
                <a:pos x="connsiteX0" y="connsiteY0"/>
              </a:cxn>
              <a:cxn ang="0">
                <a:pos x="connsiteX1" y="connsiteY1"/>
              </a:cxn>
              <a:cxn ang="0">
                <a:pos x="connsiteX2" y="connsiteY2"/>
              </a:cxn>
              <a:cxn ang="0">
                <a:pos x="connsiteX3" y="connsiteY3"/>
              </a:cxn>
            </a:cxnLst>
            <a:rect l="l" t="t" r="r" b="b"/>
            <a:pathLst>
              <a:path w="8127643" h="5655179">
                <a:moveTo>
                  <a:pt x="8127643" y="0"/>
                </a:moveTo>
                <a:lnTo>
                  <a:pt x="8127643" y="4020543"/>
                </a:lnTo>
                <a:lnTo>
                  <a:pt x="5775413" y="5655179"/>
                </a:lnTo>
                <a:lnTo>
                  <a:pt x="0" y="5655179"/>
                </a:lnTo>
                <a:close/>
              </a:path>
            </a:pathLst>
          </a:custGeom>
          <a:solidFill>
            <a:schemeClr val="bg2"/>
          </a:solidFill>
        </p:spPr>
        <p:txBody>
          <a:bodyPr wrap="square" tIns="2376000" anchor="ctr" anchorCtr="0">
            <a:noAutofit/>
          </a:bodyPr>
          <a:lstStyle>
            <a:lvl1pPr marL="0" marR="0" indent="0" algn="ctr" defTabSz="914400" rtl="0" eaLnBrk="1" fontAlgn="auto" latinLnBrk="0" hangingPunct="1">
              <a:lnSpc>
                <a:spcPct val="100000"/>
              </a:lnSpc>
              <a:spcBef>
                <a:spcPts val="600"/>
              </a:spcBef>
              <a:spcAft>
                <a:spcPts val="600"/>
              </a:spcAft>
              <a:buClr>
                <a:schemeClr val="bg1"/>
              </a:buClr>
              <a:buSzPct val="100000"/>
              <a:buFont typeface="Arial" panose="020B0604020202020204" pitchFamily="34" charset="0"/>
              <a:buNone/>
              <a:tabLst/>
              <a:defRPr lang="en-GB" sz="1800">
                <a:solidFill>
                  <a:schemeClr val="bg1"/>
                </a:solidFill>
              </a:defRPr>
            </a:lvl1pPr>
          </a:lstStyle>
          <a:p>
            <a:pPr marL="0" marR="0" lvl="0" indent="0" algn="ctr" defTabSz="914400" rtl="0" eaLnBrk="1" fontAlgn="auto" latinLnBrk="0" hangingPunct="1">
              <a:lnSpc>
                <a:spcPct val="100000"/>
              </a:lnSpc>
              <a:spcBef>
                <a:spcPts val="600"/>
              </a:spcBef>
              <a:spcAft>
                <a:spcPts val="600"/>
              </a:spcAft>
              <a:buClr>
                <a:schemeClr val="bg1"/>
              </a:buClr>
              <a:buSzPct val="100000"/>
              <a:buFont typeface="Arial" panose="020B0604020202020204" pitchFamily="34" charset="0"/>
              <a:buNone/>
              <a:tabLst/>
              <a:defRPr/>
            </a:pPr>
            <a:r>
              <a:rPr lang="en-GB"/>
              <a:t>Insert Picture</a:t>
            </a:r>
            <a:br>
              <a:rPr lang="en-GB"/>
            </a:br>
            <a:r>
              <a:rPr lang="en-GB"/>
              <a:t>Here</a:t>
            </a:r>
          </a:p>
          <a:p>
            <a:pPr marL="0" lvl="0" indent="0" algn="ctr">
              <a:buFont typeface="Arial" panose="020B0604020202020204" pitchFamily="34" charset="0"/>
              <a:buNone/>
            </a:pPr>
            <a:endParaRPr lang="en-GB"/>
          </a:p>
        </p:txBody>
      </p:sp>
      <p:pic>
        <p:nvPicPr>
          <p:cNvPr id="13" name="Graphic 12">
            <a:extLst>
              <a:ext uri="{FF2B5EF4-FFF2-40B4-BE49-F238E27FC236}">
                <a16:creationId xmlns:a16="http://schemas.microsoft.com/office/drawing/2014/main" id="{A0324D3F-C030-485A-A8C3-01CA627A791C}"/>
              </a:ext>
            </a:extLst>
          </p:cNvPr>
          <p:cNvPicPr>
            <a:picLocks noChangeAspect="1"/>
          </p:cNvPicPr>
          <p:nvPr/>
        </p:nvPicPr>
        <p:blipFill>
          <a:blip cstate="email">
            <a:extLst>
              <a:ext uri="{28A0092B-C50C-407E-A947-70E740481C1C}">
                <a14:useLocalDpi xmlns:a14="http://schemas.microsoft.com/office/drawing/2010/main"/>
              </a:ext>
            </a:extLst>
          </a:blip>
          <a:stretch>
            <a:fillRect/>
          </a:stretch>
        </p:blipFill>
        <p:spPr>
          <a:xfrm>
            <a:off x="9532620" y="387487"/>
            <a:ext cx="2189142" cy="910132"/>
          </a:xfrm>
          <a:prstGeom prst="rect">
            <a:avLst/>
          </a:prstGeom>
        </p:spPr>
      </p:pic>
      <p:sp>
        <p:nvSpPr>
          <p:cNvPr id="19" name="Text Placeholder 10">
            <a:extLst>
              <a:ext uri="{FF2B5EF4-FFF2-40B4-BE49-F238E27FC236}">
                <a16:creationId xmlns:a16="http://schemas.microsoft.com/office/drawing/2014/main" id="{873B3ECE-66FA-8F4A-9BA4-70589FB28FAA}"/>
              </a:ext>
            </a:extLst>
          </p:cNvPr>
          <p:cNvSpPr>
            <a:spLocks noGrp="1"/>
          </p:cNvSpPr>
          <p:nvPr>
            <p:ph type="body" sz="quarter" idx="19" hasCustomPrompt="1"/>
          </p:nvPr>
        </p:nvSpPr>
        <p:spPr>
          <a:xfrm>
            <a:off x="457199" y="3281163"/>
            <a:ext cx="6397626" cy="1218593"/>
          </a:xfrm>
          <a:prstGeom prst="rect">
            <a:avLst/>
          </a:prstGeom>
        </p:spPr>
        <p:txBody>
          <a:bodyPr lIns="0" anchor="t">
            <a:noAutofit/>
          </a:bodyPr>
          <a:lstStyle>
            <a:lvl1pPr marL="0" marR="0" indent="0" algn="l" defTabSz="914400" rtl="0" eaLnBrk="1" fontAlgn="auto" latinLnBrk="0" hangingPunct="1">
              <a:lnSpc>
                <a:spcPct val="100000"/>
              </a:lnSpc>
              <a:spcBef>
                <a:spcPts val="600"/>
              </a:spcBef>
              <a:spcAft>
                <a:spcPts val="600"/>
              </a:spcAft>
              <a:buClr>
                <a:schemeClr val="bg1"/>
              </a:buClr>
              <a:buSzPct val="100000"/>
              <a:buFont typeface="Arial" panose="020B0604020202020204" pitchFamily="34" charset="0"/>
              <a:buNone/>
              <a:tabLst/>
              <a:defRPr sz="1600" b="0">
                <a:solidFill>
                  <a:schemeClr val="tx2"/>
                </a:solidFill>
                <a:latin typeface="+mn-lt"/>
                <a:ea typeface="Cambria" panose="02040503050406030204" pitchFamily="18" charset="0"/>
              </a:defRPr>
            </a:lvl1pPr>
            <a:lvl2pPr>
              <a:defRPr>
                <a:solidFill>
                  <a:schemeClr val="bg1"/>
                </a:solidFill>
                <a:latin typeface="Calibri" panose="020F0502020204030204" pitchFamily="34" charset="0"/>
              </a:defRPr>
            </a:lvl2pPr>
            <a:lvl3pPr>
              <a:defRPr>
                <a:solidFill>
                  <a:schemeClr val="bg1"/>
                </a:solidFill>
                <a:latin typeface="Calibri" panose="020F0502020204030204" pitchFamily="34" charset="0"/>
              </a:defRPr>
            </a:lvl3pPr>
            <a:lvl4pPr>
              <a:defRPr>
                <a:solidFill>
                  <a:schemeClr val="bg1"/>
                </a:solidFill>
                <a:latin typeface="Calibri" panose="020F0502020204030204" pitchFamily="34" charset="0"/>
              </a:defRPr>
            </a:lvl4pPr>
            <a:lvl5pPr>
              <a:defRPr>
                <a:solidFill>
                  <a:schemeClr val="bg1"/>
                </a:solidFill>
                <a:latin typeface="Calibri" panose="020F0502020204030204" pitchFamily="34" charset="0"/>
              </a:defRPr>
            </a:lvl5pPr>
          </a:lstStyle>
          <a:p>
            <a:pPr marL="0" marR="0" lvl="0" indent="0" algn="l" defTabSz="914400" rtl="0" eaLnBrk="1" fontAlgn="auto" latinLnBrk="0" hangingPunct="1">
              <a:lnSpc>
                <a:spcPct val="100000"/>
              </a:lnSpc>
              <a:spcBef>
                <a:spcPts val="600"/>
              </a:spcBef>
              <a:spcAft>
                <a:spcPts val="600"/>
              </a:spcAft>
              <a:buClr>
                <a:schemeClr val="bg1"/>
              </a:buClr>
              <a:buSzPct val="100000"/>
              <a:buFont typeface="Arial" panose="020B0604020202020204" pitchFamily="34" charset="0"/>
              <a:buNone/>
              <a:tabLst/>
              <a:defRPr/>
            </a:pPr>
            <a:r>
              <a:rPr lang="da-DK"/>
              <a:t>Subtitle goes here</a:t>
            </a:r>
            <a:endParaRPr lang="en-US"/>
          </a:p>
        </p:txBody>
      </p:sp>
      <p:sp>
        <p:nvSpPr>
          <p:cNvPr id="20" name="Text Placeholder 10">
            <a:extLst>
              <a:ext uri="{FF2B5EF4-FFF2-40B4-BE49-F238E27FC236}">
                <a16:creationId xmlns:a16="http://schemas.microsoft.com/office/drawing/2014/main" id="{36A979B9-FB94-CB41-BC9E-B6C559E0F5C4}"/>
              </a:ext>
            </a:extLst>
          </p:cNvPr>
          <p:cNvSpPr>
            <a:spLocks noGrp="1"/>
          </p:cNvSpPr>
          <p:nvPr>
            <p:ph type="body" sz="quarter" idx="20" hasCustomPrompt="1"/>
          </p:nvPr>
        </p:nvSpPr>
        <p:spPr>
          <a:xfrm>
            <a:off x="457198" y="1181779"/>
            <a:ext cx="6443999" cy="381000"/>
          </a:xfrm>
          <a:prstGeom prst="rect">
            <a:avLst/>
          </a:prstGeom>
        </p:spPr>
        <p:txBody>
          <a:bodyPr lIns="0" anchor="t">
            <a:noAutofit/>
          </a:bodyPr>
          <a:lstStyle>
            <a:lvl1pPr marL="0" indent="0">
              <a:buNone/>
              <a:tabLst>
                <a:tab pos="2509838" algn="l"/>
              </a:tabLst>
              <a:defRPr sz="1600" b="0">
                <a:solidFill>
                  <a:schemeClr val="tx2"/>
                </a:solidFill>
                <a:latin typeface="+mn-lt"/>
                <a:ea typeface="Cambria" panose="02040503050406030204" pitchFamily="18" charset="0"/>
              </a:defRPr>
            </a:lvl1pPr>
            <a:lvl2pPr>
              <a:defRPr>
                <a:solidFill>
                  <a:schemeClr val="bg1"/>
                </a:solidFill>
                <a:latin typeface="Calibri" panose="020F0502020204030204" pitchFamily="34" charset="0"/>
              </a:defRPr>
            </a:lvl2pPr>
            <a:lvl3pPr>
              <a:defRPr>
                <a:solidFill>
                  <a:schemeClr val="bg1"/>
                </a:solidFill>
                <a:latin typeface="Calibri" panose="020F0502020204030204" pitchFamily="34" charset="0"/>
              </a:defRPr>
            </a:lvl3pPr>
            <a:lvl4pPr>
              <a:defRPr>
                <a:solidFill>
                  <a:schemeClr val="bg1"/>
                </a:solidFill>
                <a:latin typeface="Calibri" panose="020F0502020204030204" pitchFamily="34" charset="0"/>
              </a:defRPr>
            </a:lvl4pPr>
            <a:lvl5pPr>
              <a:defRPr>
                <a:solidFill>
                  <a:schemeClr val="bg1"/>
                </a:solidFill>
                <a:latin typeface="Calibri" panose="020F0502020204030204" pitchFamily="34" charset="0"/>
              </a:defRPr>
            </a:lvl5pPr>
          </a:lstStyle>
          <a:p>
            <a:pPr lvl="0"/>
            <a:r>
              <a:rPr lang="da-DK"/>
              <a:t>Date</a:t>
            </a:r>
            <a:endParaRPr lang="en-US"/>
          </a:p>
        </p:txBody>
      </p:sp>
      <p:sp>
        <p:nvSpPr>
          <p:cNvPr id="10" name="Footer Placeholder 3">
            <a:extLst>
              <a:ext uri="{FF2B5EF4-FFF2-40B4-BE49-F238E27FC236}">
                <a16:creationId xmlns:a16="http://schemas.microsoft.com/office/drawing/2014/main" id="{1EA545EF-3BBC-2B43-B7B5-3EDDA30C4DAA}"/>
              </a:ext>
            </a:extLst>
          </p:cNvPr>
          <p:cNvSpPr>
            <a:spLocks noGrp="1"/>
          </p:cNvSpPr>
          <p:nvPr>
            <p:ph type="ftr" sz="quarter" idx="3"/>
          </p:nvPr>
        </p:nvSpPr>
        <p:spPr>
          <a:xfrm>
            <a:off x="371793" y="6426211"/>
            <a:ext cx="2396518" cy="222250"/>
          </a:xfrm>
          <a:prstGeom prst="rect">
            <a:avLst/>
          </a:prstGeom>
        </p:spPr>
        <p:txBody>
          <a:bodyPr vert="horz" lIns="91440" tIns="45720" rIns="91440" bIns="45720" rtlCol="0" anchor="t">
            <a:noAutofit/>
          </a:bodyPr>
          <a:lstStyle>
            <a:lvl1pPr algn="l">
              <a:defRPr sz="800">
                <a:solidFill>
                  <a:schemeClr val="bg2"/>
                </a:solidFill>
              </a:defRPr>
            </a:lvl1pPr>
          </a:lstStyle>
          <a:p>
            <a:r>
              <a:rPr lang="en-US">
                <a:ea typeface="Cambria" panose="02040503050406030204" pitchFamily="18" charset="0"/>
                <a:cs typeface="Calibri" charset="0"/>
              </a:rPr>
              <a:t>© 2020 Copyright Genpact. All Rights Reserved.</a:t>
            </a:r>
          </a:p>
        </p:txBody>
      </p:sp>
      <p:sp>
        <p:nvSpPr>
          <p:cNvPr id="11" name="Title 1">
            <a:extLst>
              <a:ext uri="{FF2B5EF4-FFF2-40B4-BE49-F238E27FC236}">
                <a16:creationId xmlns:a16="http://schemas.microsoft.com/office/drawing/2014/main" id="{49D50170-9A03-4DF0-ADB1-B9E0F3635F8B}"/>
              </a:ext>
            </a:extLst>
          </p:cNvPr>
          <p:cNvSpPr>
            <a:spLocks noGrp="1"/>
          </p:cNvSpPr>
          <p:nvPr>
            <p:ph type="title" hasCustomPrompt="1"/>
          </p:nvPr>
        </p:nvSpPr>
        <p:spPr>
          <a:xfrm>
            <a:off x="457199" y="1880257"/>
            <a:ext cx="6443998" cy="990000"/>
          </a:xfrm>
        </p:spPr>
        <p:txBody>
          <a:bodyPr vert="horz" lIns="0" tIns="0" rIns="0" bIns="0" rtlCol="0" anchor="b">
            <a:noAutofit/>
          </a:bodyPr>
          <a:lstStyle>
            <a:lvl1pPr>
              <a:defRPr lang="en-GB" sz="4000" b="0" smtClean="0">
                <a:solidFill>
                  <a:schemeClr val="tx2"/>
                </a:solidFill>
              </a:defRPr>
            </a:lvl1pPr>
          </a:lstStyle>
          <a:p>
            <a:pPr marR="0" lvl="0" fontAlgn="auto">
              <a:lnSpc>
                <a:spcPct val="90000"/>
              </a:lnSpc>
              <a:spcBef>
                <a:spcPts val="1000"/>
              </a:spcBef>
              <a:spcAft>
                <a:spcPts val="0"/>
              </a:spcAft>
              <a:buClrTx/>
              <a:buSzTx/>
              <a:tabLst/>
            </a:pPr>
            <a:r>
              <a:rPr lang="en-US"/>
              <a:t>Title of the deck</a:t>
            </a:r>
            <a:endParaRPr lang="en-GB"/>
          </a:p>
        </p:txBody>
      </p:sp>
    </p:spTree>
    <p:extLst>
      <p:ext uri="{BB962C8B-B14F-4D97-AF65-F5344CB8AC3E}">
        <p14:creationId xmlns:p14="http://schemas.microsoft.com/office/powerpoint/2010/main" val="3945762000"/>
      </p:ext>
    </p:extLst>
  </p:cSld>
  <p:clrMapOvr>
    <a:masterClrMapping/>
  </p:clrMapOvr>
  <p:extLst>
    <p:ext uri="{DCECCB84-F9BA-43D5-87BE-67443E8EF086}">
      <p15:sldGuideLst xmlns:p15="http://schemas.microsoft.com/office/powerpoint/2012/main"/>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Slide - Option 12">
    <p:spTree>
      <p:nvGrpSpPr>
        <p:cNvPr id="1" name=""/>
        <p:cNvGrpSpPr/>
        <p:nvPr/>
      </p:nvGrpSpPr>
      <p:grpSpPr>
        <a:xfrm>
          <a:off x="0" y="0"/>
          <a:ext cx="0" cy="0"/>
          <a:chOff x="0" y="0"/>
          <a:chExt cx="0" cy="0"/>
        </a:xfrm>
      </p:grpSpPr>
      <p:sp>
        <p:nvSpPr>
          <p:cNvPr id="13" name="Right Triangle 12">
            <a:extLst>
              <a:ext uri="{FF2B5EF4-FFF2-40B4-BE49-F238E27FC236}">
                <a16:creationId xmlns:a16="http://schemas.microsoft.com/office/drawing/2014/main" id="{0AF48DA9-E99B-4AAD-8AED-1F315BB61CAB}"/>
              </a:ext>
            </a:extLst>
          </p:cNvPr>
          <p:cNvSpPr/>
          <p:nvPr userDrawn="1"/>
        </p:nvSpPr>
        <p:spPr>
          <a:xfrm rot="5400000">
            <a:off x="-14991" y="0"/>
            <a:ext cx="3815466" cy="3815466"/>
          </a:xfrm>
          <a:prstGeom prst="r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Picture Placeholder 16">
            <a:extLst>
              <a:ext uri="{FF2B5EF4-FFF2-40B4-BE49-F238E27FC236}">
                <a16:creationId xmlns:a16="http://schemas.microsoft.com/office/drawing/2014/main" id="{17132858-3690-C942-AE55-74072A035C61}"/>
              </a:ext>
            </a:extLst>
          </p:cNvPr>
          <p:cNvSpPr>
            <a:spLocks noGrp="1"/>
          </p:cNvSpPr>
          <p:nvPr>
            <p:ph type="pic" sz="quarter" idx="17"/>
          </p:nvPr>
        </p:nvSpPr>
        <p:spPr>
          <a:xfrm>
            <a:off x="1" y="1"/>
            <a:ext cx="5711211" cy="6857999"/>
          </a:xfrm>
          <a:custGeom>
            <a:avLst/>
            <a:gdLst>
              <a:gd name="connsiteX0" fmla="*/ 3888681 w 5711211"/>
              <a:gd name="connsiteY0" fmla="*/ 0 h 6857999"/>
              <a:gd name="connsiteX1" fmla="*/ 5711211 w 5711211"/>
              <a:gd name="connsiteY1" fmla="*/ 0 h 6857999"/>
              <a:gd name="connsiteX2" fmla="*/ 5711211 w 5711211"/>
              <a:gd name="connsiteY2" fmla="*/ 4103993 h 6857999"/>
              <a:gd name="connsiteX3" fmla="*/ 1739709 w 5711211"/>
              <a:gd name="connsiteY3" fmla="*/ 6857999 h 6857999"/>
              <a:gd name="connsiteX4" fmla="*/ 0 w 5711211"/>
              <a:gd name="connsiteY4" fmla="*/ 6857999 h 6857999"/>
              <a:gd name="connsiteX5" fmla="*/ 0 w 5711211"/>
              <a:gd name="connsiteY5" fmla="*/ 2714106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11211" h="6857999">
                <a:moveTo>
                  <a:pt x="3888681" y="0"/>
                </a:moveTo>
                <a:lnTo>
                  <a:pt x="5711211" y="0"/>
                </a:lnTo>
                <a:lnTo>
                  <a:pt x="5711211" y="4103993"/>
                </a:lnTo>
                <a:lnTo>
                  <a:pt x="1739709" y="6857999"/>
                </a:lnTo>
                <a:lnTo>
                  <a:pt x="0" y="6857999"/>
                </a:lnTo>
                <a:lnTo>
                  <a:pt x="0" y="2714106"/>
                </a:lnTo>
                <a:close/>
              </a:path>
            </a:pathLst>
          </a:custGeom>
          <a:solidFill>
            <a:schemeClr val="accent6"/>
          </a:solidFill>
        </p:spPr>
        <p:txBody>
          <a:bodyPr wrap="square" anchor="ctr" anchorCtr="0">
            <a:noAutofit/>
          </a:bodyPr>
          <a:lstStyle>
            <a:lvl1pPr>
              <a:defRPr lang="en-GB" sz="1800">
                <a:solidFill>
                  <a:schemeClr val="bg1"/>
                </a:solidFill>
              </a:defRPr>
            </a:lvl1pPr>
          </a:lstStyle>
          <a:p>
            <a:pPr marL="0" lvl="0" indent="0" algn="ctr">
              <a:buFont typeface="Arial" panose="020B0604020202020204" pitchFamily="34" charset="0"/>
              <a:buNone/>
            </a:pPr>
            <a:r>
              <a:rPr lang="en-US"/>
              <a:t>Click icon to add picture</a:t>
            </a:r>
            <a:endParaRPr lang="en-GB"/>
          </a:p>
        </p:txBody>
      </p:sp>
      <p:sp>
        <p:nvSpPr>
          <p:cNvPr id="60" name="Text Placeholder 10">
            <a:extLst>
              <a:ext uri="{FF2B5EF4-FFF2-40B4-BE49-F238E27FC236}">
                <a16:creationId xmlns:a16="http://schemas.microsoft.com/office/drawing/2014/main" id="{86B13E25-8F4C-4776-AE12-AE1FB57ACDAC}"/>
              </a:ext>
            </a:extLst>
          </p:cNvPr>
          <p:cNvSpPr>
            <a:spLocks noGrp="1"/>
          </p:cNvSpPr>
          <p:nvPr>
            <p:ph type="body" sz="quarter" idx="16" hasCustomPrompt="1"/>
          </p:nvPr>
        </p:nvSpPr>
        <p:spPr>
          <a:xfrm>
            <a:off x="6942414" y="2259127"/>
            <a:ext cx="4004633" cy="381000"/>
          </a:xfrm>
          <a:prstGeom prst="rect">
            <a:avLst/>
          </a:prstGeom>
        </p:spPr>
        <p:txBody>
          <a:bodyPr lIns="0" anchor="t">
            <a:noAutofit/>
          </a:bodyPr>
          <a:lstStyle>
            <a:lvl1pPr marL="0" indent="0">
              <a:buNone/>
              <a:tabLst>
                <a:tab pos="2509838" algn="l"/>
              </a:tabLst>
              <a:defRPr sz="1600" b="0">
                <a:solidFill>
                  <a:schemeClr val="tx2"/>
                </a:solidFill>
                <a:latin typeface="+mn-lt"/>
                <a:ea typeface="Cambria" panose="02040503050406030204" pitchFamily="18" charset="0"/>
              </a:defRPr>
            </a:lvl1pPr>
            <a:lvl2pPr>
              <a:defRPr>
                <a:solidFill>
                  <a:schemeClr val="bg1"/>
                </a:solidFill>
                <a:latin typeface="Calibri" panose="020F0502020204030204" pitchFamily="34" charset="0"/>
              </a:defRPr>
            </a:lvl2pPr>
            <a:lvl3pPr>
              <a:defRPr>
                <a:solidFill>
                  <a:schemeClr val="bg1"/>
                </a:solidFill>
                <a:latin typeface="Calibri" panose="020F0502020204030204" pitchFamily="34" charset="0"/>
              </a:defRPr>
            </a:lvl3pPr>
            <a:lvl4pPr>
              <a:defRPr>
                <a:solidFill>
                  <a:schemeClr val="bg1"/>
                </a:solidFill>
                <a:latin typeface="Calibri" panose="020F0502020204030204" pitchFamily="34" charset="0"/>
              </a:defRPr>
            </a:lvl4pPr>
            <a:lvl5pPr>
              <a:defRPr>
                <a:solidFill>
                  <a:schemeClr val="bg1"/>
                </a:solidFill>
                <a:latin typeface="Calibri" panose="020F0502020204030204" pitchFamily="34" charset="0"/>
              </a:defRPr>
            </a:lvl5pPr>
          </a:lstStyle>
          <a:p>
            <a:pPr lvl="0"/>
            <a:r>
              <a:rPr lang="da-DK"/>
              <a:t>Subtitle goes here</a:t>
            </a:r>
            <a:endParaRPr lang="en-US"/>
          </a:p>
        </p:txBody>
      </p:sp>
      <p:pic>
        <p:nvPicPr>
          <p:cNvPr id="12" name="Graphic 11">
            <a:extLst>
              <a:ext uri="{FF2B5EF4-FFF2-40B4-BE49-F238E27FC236}">
                <a16:creationId xmlns:a16="http://schemas.microsoft.com/office/drawing/2014/main" id="{F2D878DF-45CE-48C4-ADBA-897AA41158B7}"/>
              </a:ext>
            </a:extLst>
          </p:cNvPr>
          <p:cNvPicPr>
            <a:picLocks noChangeAspect="1"/>
          </p:cNvPicPr>
          <p:nvPr/>
        </p:nvPicPr>
        <p:blipFill>
          <a:blip cstate="email">
            <a:extLst>
              <a:ext uri="{28A0092B-C50C-407E-A947-70E740481C1C}">
                <a14:useLocalDpi xmlns:a14="http://schemas.microsoft.com/office/drawing/2010/main"/>
              </a:ext>
            </a:extLst>
          </a:blip>
          <a:stretch>
            <a:fillRect/>
          </a:stretch>
        </p:blipFill>
        <p:spPr>
          <a:xfrm>
            <a:off x="9532620" y="387487"/>
            <a:ext cx="2189142" cy="910132"/>
          </a:xfrm>
          <a:prstGeom prst="rect">
            <a:avLst/>
          </a:prstGeom>
        </p:spPr>
      </p:pic>
      <p:sp>
        <p:nvSpPr>
          <p:cNvPr id="14" name="Footer Placeholder 3">
            <a:extLst>
              <a:ext uri="{FF2B5EF4-FFF2-40B4-BE49-F238E27FC236}">
                <a16:creationId xmlns:a16="http://schemas.microsoft.com/office/drawing/2014/main" id="{33F3AC65-093E-9F4A-8174-2994D89053C9}"/>
              </a:ext>
            </a:extLst>
          </p:cNvPr>
          <p:cNvSpPr>
            <a:spLocks noGrp="1"/>
          </p:cNvSpPr>
          <p:nvPr>
            <p:ph type="ftr" sz="quarter" idx="3"/>
          </p:nvPr>
        </p:nvSpPr>
        <p:spPr>
          <a:xfrm>
            <a:off x="9487650" y="6431515"/>
            <a:ext cx="2396518" cy="222250"/>
          </a:xfrm>
          <a:prstGeom prst="rect">
            <a:avLst/>
          </a:prstGeom>
        </p:spPr>
        <p:txBody>
          <a:bodyPr vert="horz" lIns="91440" tIns="45720" rIns="91440" bIns="45720" rtlCol="0" anchor="t">
            <a:noAutofit/>
          </a:bodyPr>
          <a:lstStyle>
            <a:lvl1pPr algn="l">
              <a:defRPr sz="800">
                <a:solidFill>
                  <a:schemeClr val="bg2"/>
                </a:solidFill>
              </a:defRPr>
            </a:lvl1pPr>
          </a:lstStyle>
          <a:p>
            <a:r>
              <a:rPr lang="en-US">
                <a:ea typeface="Cambria" panose="02040503050406030204" pitchFamily="18" charset="0"/>
                <a:cs typeface="Calibri" charset="0"/>
              </a:rPr>
              <a:t>© 2020 Copyright Genpact. All Rights Reserved.</a:t>
            </a:r>
          </a:p>
        </p:txBody>
      </p:sp>
      <p:sp>
        <p:nvSpPr>
          <p:cNvPr id="11" name="Title 1">
            <a:extLst>
              <a:ext uri="{FF2B5EF4-FFF2-40B4-BE49-F238E27FC236}">
                <a16:creationId xmlns:a16="http://schemas.microsoft.com/office/drawing/2014/main" id="{7F0A4E75-D008-4A3D-9E2B-EFA56AA2C7A3}"/>
              </a:ext>
            </a:extLst>
          </p:cNvPr>
          <p:cNvSpPr>
            <a:spLocks noGrp="1"/>
          </p:cNvSpPr>
          <p:nvPr>
            <p:ph type="title" hasCustomPrompt="1"/>
          </p:nvPr>
        </p:nvSpPr>
        <p:spPr>
          <a:xfrm>
            <a:off x="6942415" y="3098063"/>
            <a:ext cx="4004632" cy="990000"/>
          </a:xfrm>
        </p:spPr>
        <p:txBody>
          <a:bodyPr vert="horz" lIns="0" tIns="0" rIns="0" bIns="0" rtlCol="0" anchor="b">
            <a:noAutofit/>
          </a:bodyPr>
          <a:lstStyle>
            <a:lvl1pPr>
              <a:defRPr lang="en-GB" sz="4000" b="0" smtClean="0">
                <a:solidFill>
                  <a:schemeClr val="tx2"/>
                </a:solidFill>
              </a:defRPr>
            </a:lvl1pPr>
          </a:lstStyle>
          <a:p>
            <a:pPr marR="0" lvl="0" fontAlgn="auto">
              <a:lnSpc>
                <a:spcPct val="90000"/>
              </a:lnSpc>
              <a:spcBef>
                <a:spcPts val="1000"/>
              </a:spcBef>
              <a:spcAft>
                <a:spcPts val="0"/>
              </a:spcAft>
              <a:buClrTx/>
              <a:buSzTx/>
              <a:tabLst/>
            </a:pPr>
            <a:r>
              <a:rPr lang="en-US"/>
              <a:t>Title of the deck</a:t>
            </a:r>
            <a:endParaRPr lang="en-GB"/>
          </a:p>
        </p:txBody>
      </p:sp>
      <p:sp>
        <p:nvSpPr>
          <p:cNvPr id="9" name="Text Placeholder 10">
            <a:extLst>
              <a:ext uri="{FF2B5EF4-FFF2-40B4-BE49-F238E27FC236}">
                <a16:creationId xmlns:a16="http://schemas.microsoft.com/office/drawing/2014/main" id="{E850966A-A907-44E5-AD4A-B2C25296B1D2}"/>
              </a:ext>
            </a:extLst>
          </p:cNvPr>
          <p:cNvSpPr>
            <a:spLocks noGrp="1"/>
          </p:cNvSpPr>
          <p:nvPr>
            <p:ph type="body" sz="quarter" idx="15" hasCustomPrompt="1"/>
          </p:nvPr>
        </p:nvSpPr>
        <p:spPr>
          <a:xfrm>
            <a:off x="6942415" y="4550622"/>
            <a:ext cx="4004632" cy="581046"/>
          </a:xfrm>
          <a:prstGeom prst="rect">
            <a:avLst/>
          </a:prstGeom>
        </p:spPr>
        <p:txBody>
          <a:bodyPr lIns="0" anchor="t">
            <a:noAutofit/>
          </a:bodyPr>
          <a:lstStyle>
            <a:lvl1pPr marL="0" indent="0">
              <a:buNone/>
              <a:defRPr sz="1600" b="0">
                <a:solidFill>
                  <a:schemeClr val="tx2"/>
                </a:solidFill>
                <a:latin typeface="+mn-lt"/>
                <a:ea typeface="Cambria" panose="02040503050406030204" pitchFamily="18" charset="0"/>
              </a:defRPr>
            </a:lvl1pPr>
            <a:lvl2pPr>
              <a:defRPr>
                <a:solidFill>
                  <a:schemeClr val="bg1"/>
                </a:solidFill>
                <a:latin typeface="Calibri" panose="020F0502020204030204" pitchFamily="34" charset="0"/>
              </a:defRPr>
            </a:lvl2pPr>
            <a:lvl3pPr>
              <a:defRPr>
                <a:solidFill>
                  <a:schemeClr val="bg1"/>
                </a:solidFill>
                <a:latin typeface="Calibri" panose="020F0502020204030204" pitchFamily="34" charset="0"/>
              </a:defRPr>
            </a:lvl3pPr>
            <a:lvl4pPr>
              <a:defRPr>
                <a:solidFill>
                  <a:schemeClr val="bg1"/>
                </a:solidFill>
                <a:latin typeface="Calibri" panose="020F0502020204030204" pitchFamily="34" charset="0"/>
              </a:defRPr>
            </a:lvl4pPr>
            <a:lvl5pPr>
              <a:defRPr>
                <a:solidFill>
                  <a:schemeClr val="bg1"/>
                </a:solidFill>
                <a:latin typeface="Calibri" panose="020F0502020204030204" pitchFamily="34" charset="0"/>
              </a:defRPr>
            </a:lvl5pPr>
          </a:lstStyle>
          <a:p>
            <a:pPr lvl="0"/>
            <a:r>
              <a:rPr lang="da-DK"/>
              <a:t>Date</a:t>
            </a:r>
            <a:endParaRPr lang="en-US"/>
          </a:p>
        </p:txBody>
      </p:sp>
      <p:sp>
        <p:nvSpPr>
          <p:cNvPr id="15" name="Freeform: Shape 38">
            <a:extLst>
              <a:ext uri="{FF2B5EF4-FFF2-40B4-BE49-F238E27FC236}">
                <a16:creationId xmlns:a16="http://schemas.microsoft.com/office/drawing/2014/main" id="{CF0C42AB-56AB-4CD9-BC29-E642601C21CA}"/>
              </a:ext>
            </a:extLst>
          </p:cNvPr>
          <p:cNvSpPr/>
          <p:nvPr userDrawn="1"/>
        </p:nvSpPr>
        <p:spPr>
          <a:xfrm>
            <a:off x="1173742" y="4841145"/>
            <a:ext cx="5010130" cy="2030062"/>
          </a:xfrm>
          <a:custGeom>
            <a:avLst/>
            <a:gdLst>
              <a:gd name="connsiteX0" fmla="*/ 0 w 6038850"/>
              <a:gd name="connsiteY0" fmla="*/ 2428875 h 2438400"/>
              <a:gd name="connsiteX1" fmla="*/ 3505200 w 6038850"/>
              <a:gd name="connsiteY1" fmla="*/ 0 h 2438400"/>
              <a:gd name="connsiteX2" fmla="*/ 6038850 w 6038850"/>
              <a:gd name="connsiteY2" fmla="*/ 0 h 2438400"/>
              <a:gd name="connsiteX3" fmla="*/ 2571750 w 6038850"/>
              <a:gd name="connsiteY3" fmla="*/ 2438400 h 2438400"/>
              <a:gd name="connsiteX4" fmla="*/ 0 w 6038850"/>
              <a:gd name="connsiteY4" fmla="*/ 2428875 h 2438400"/>
              <a:gd name="connsiteX0" fmla="*/ 0 w 6038850"/>
              <a:gd name="connsiteY0" fmla="*/ 2428875 h 2438400"/>
              <a:gd name="connsiteX1" fmla="*/ 3505200 w 6038850"/>
              <a:gd name="connsiteY1" fmla="*/ 0 h 2438400"/>
              <a:gd name="connsiteX2" fmla="*/ 6038850 w 6038850"/>
              <a:gd name="connsiteY2" fmla="*/ 0 h 2438400"/>
              <a:gd name="connsiteX3" fmla="*/ 2571750 w 6038850"/>
              <a:gd name="connsiteY3" fmla="*/ 2438400 h 2438400"/>
              <a:gd name="connsiteX4" fmla="*/ 0 w 6038850"/>
              <a:gd name="connsiteY4" fmla="*/ 2428875 h 2438400"/>
              <a:gd name="connsiteX0" fmla="*/ 0 w 6008370"/>
              <a:gd name="connsiteY0" fmla="*/ 2428875 h 2438400"/>
              <a:gd name="connsiteX1" fmla="*/ 3474720 w 6008370"/>
              <a:gd name="connsiteY1" fmla="*/ 0 h 2438400"/>
              <a:gd name="connsiteX2" fmla="*/ 6008370 w 6008370"/>
              <a:gd name="connsiteY2" fmla="*/ 0 h 2438400"/>
              <a:gd name="connsiteX3" fmla="*/ 2541270 w 6008370"/>
              <a:gd name="connsiteY3" fmla="*/ 2438400 h 2438400"/>
              <a:gd name="connsiteX4" fmla="*/ 0 w 6008370"/>
              <a:gd name="connsiteY4" fmla="*/ 2428875 h 2438400"/>
              <a:gd name="connsiteX0" fmla="*/ 0 w 6017895"/>
              <a:gd name="connsiteY0" fmla="*/ 2438400 h 2438400"/>
              <a:gd name="connsiteX1" fmla="*/ 3484245 w 6017895"/>
              <a:gd name="connsiteY1" fmla="*/ 0 h 2438400"/>
              <a:gd name="connsiteX2" fmla="*/ 6017895 w 6017895"/>
              <a:gd name="connsiteY2" fmla="*/ 0 h 2438400"/>
              <a:gd name="connsiteX3" fmla="*/ 2550795 w 6017895"/>
              <a:gd name="connsiteY3" fmla="*/ 2438400 h 2438400"/>
              <a:gd name="connsiteX4" fmla="*/ 0 w 6017895"/>
              <a:gd name="connsiteY4" fmla="*/ 2438400 h 2438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7895" h="2438400">
                <a:moveTo>
                  <a:pt x="0" y="2438400"/>
                </a:moveTo>
                <a:lnTo>
                  <a:pt x="3484245" y="0"/>
                </a:lnTo>
                <a:lnTo>
                  <a:pt x="6017895" y="0"/>
                </a:lnTo>
                <a:lnTo>
                  <a:pt x="2550795" y="2438400"/>
                </a:lnTo>
                <a:lnTo>
                  <a:pt x="0" y="2438400"/>
                </a:lnTo>
                <a:close/>
              </a:path>
            </a:pathLst>
          </a:custGeom>
          <a:gradFill>
            <a:gsLst>
              <a:gs pos="3000">
                <a:schemeClr val="accent1">
                  <a:alpha val="1000"/>
                </a:schemeClr>
              </a:gs>
              <a:gs pos="74000">
                <a:schemeClr val="accent1"/>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Freeform: Shape 38">
            <a:extLst>
              <a:ext uri="{FF2B5EF4-FFF2-40B4-BE49-F238E27FC236}">
                <a16:creationId xmlns:a16="http://schemas.microsoft.com/office/drawing/2014/main" id="{64FAF79B-779C-47A3-89F1-134187E543EF}"/>
              </a:ext>
            </a:extLst>
          </p:cNvPr>
          <p:cNvSpPr/>
          <p:nvPr userDrawn="1"/>
        </p:nvSpPr>
        <p:spPr>
          <a:xfrm rot="10800000">
            <a:off x="137450" y="-11150"/>
            <a:ext cx="5010130" cy="2030062"/>
          </a:xfrm>
          <a:custGeom>
            <a:avLst/>
            <a:gdLst>
              <a:gd name="connsiteX0" fmla="*/ 0 w 6038850"/>
              <a:gd name="connsiteY0" fmla="*/ 2428875 h 2438400"/>
              <a:gd name="connsiteX1" fmla="*/ 3505200 w 6038850"/>
              <a:gd name="connsiteY1" fmla="*/ 0 h 2438400"/>
              <a:gd name="connsiteX2" fmla="*/ 6038850 w 6038850"/>
              <a:gd name="connsiteY2" fmla="*/ 0 h 2438400"/>
              <a:gd name="connsiteX3" fmla="*/ 2571750 w 6038850"/>
              <a:gd name="connsiteY3" fmla="*/ 2438400 h 2438400"/>
              <a:gd name="connsiteX4" fmla="*/ 0 w 6038850"/>
              <a:gd name="connsiteY4" fmla="*/ 2428875 h 2438400"/>
              <a:gd name="connsiteX0" fmla="*/ 0 w 6038850"/>
              <a:gd name="connsiteY0" fmla="*/ 2428875 h 2438400"/>
              <a:gd name="connsiteX1" fmla="*/ 3505200 w 6038850"/>
              <a:gd name="connsiteY1" fmla="*/ 0 h 2438400"/>
              <a:gd name="connsiteX2" fmla="*/ 6038850 w 6038850"/>
              <a:gd name="connsiteY2" fmla="*/ 0 h 2438400"/>
              <a:gd name="connsiteX3" fmla="*/ 2571750 w 6038850"/>
              <a:gd name="connsiteY3" fmla="*/ 2438400 h 2438400"/>
              <a:gd name="connsiteX4" fmla="*/ 0 w 6038850"/>
              <a:gd name="connsiteY4" fmla="*/ 2428875 h 2438400"/>
              <a:gd name="connsiteX0" fmla="*/ 0 w 6008370"/>
              <a:gd name="connsiteY0" fmla="*/ 2428875 h 2438400"/>
              <a:gd name="connsiteX1" fmla="*/ 3474720 w 6008370"/>
              <a:gd name="connsiteY1" fmla="*/ 0 h 2438400"/>
              <a:gd name="connsiteX2" fmla="*/ 6008370 w 6008370"/>
              <a:gd name="connsiteY2" fmla="*/ 0 h 2438400"/>
              <a:gd name="connsiteX3" fmla="*/ 2541270 w 6008370"/>
              <a:gd name="connsiteY3" fmla="*/ 2438400 h 2438400"/>
              <a:gd name="connsiteX4" fmla="*/ 0 w 6008370"/>
              <a:gd name="connsiteY4" fmla="*/ 2428875 h 2438400"/>
              <a:gd name="connsiteX0" fmla="*/ 0 w 6017895"/>
              <a:gd name="connsiteY0" fmla="*/ 2438400 h 2438400"/>
              <a:gd name="connsiteX1" fmla="*/ 3484245 w 6017895"/>
              <a:gd name="connsiteY1" fmla="*/ 0 h 2438400"/>
              <a:gd name="connsiteX2" fmla="*/ 6017895 w 6017895"/>
              <a:gd name="connsiteY2" fmla="*/ 0 h 2438400"/>
              <a:gd name="connsiteX3" fmla="*/ 2550795 w 6017895"/>
              <a:gd name="connsiteY3" fmla="*/ 2438400 h 2438400"/>
              <a:gd name="connsiteX4" fmla="*/ 0 w 6017895"/>
              <a:gd name="connsiteY4" fmla="*/ 2438400 h 2438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17895" h="2438400">
                <a:moveTo>
                  <a:pt x="0" y="2438400"/>
                </a:moveTo>
                <a:lnTo>
                  <a:pt x="3484245" y="0"/>
                </a:lnTo>
                <a:lnTo>
                  <a:pt x="6017895" y="0"/>
                </a:lnTo>
                <a:lnTo>
                  <a:pt x="2550795" y="2438400"/>
                </a:lnTo>
                <a:lnTo>
                  <a:pt x="0" y="2438400"/>
                </a:lnTo>
                <a:close/>
              </a:path>
            </a:pathLst>
          </a:custGeom>
          <a:gradFill>
            <a:gsLst>
              <a:gs pos="3000">
                <a:schemeClr val="accent2">
                  <a:alpha val="0"/>
                </a:schemeClr>
              </a:gs>
              <a:gs pos="74000">
                <a:schemeClr val="accent2"/>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689003008"/>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Divider Slide Option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6" y="0"/>
            <a:ext cx="12188948" cy="6872512"/>
          </a:xfrm>
          <a:prstGeom prst="rect">
            <a:avLst/>
          </a:prstGeom>
        </p:spPr>
      </p:pic>
      <p:sp>
        <p:nvSpPr>
          <p:cNvPr id="4" name="Slide Number Placeholder 5"/>
          <p:cNvSpPr txBox="1">
            <a:spLocks/>
          </p:cNvSpPr>
          <p:nvPr userDrawn="1"/>
        </p:nvSpPr>
        <p:spPr>
          <a:xfrm>
            <a:off x="464594" y="6546567"/>
            <a:ext cx="682256" cy="215444"/>
          </a:xfrm>
          <a:prstGeom prst="rect">
            <a:avLst/>
          </a:prstGeom>
        </p:spPr>
        <p:txBody>
          <a:bodyPr lIns="0" tIns="0" rIns="0" bIns="0" anchor="ctr">
            <a:noAutofit/>
          </a:bodyPr>
          <a:lstStyle>
            <a:defPPr>
              <a:defRPr lang="en-US"/>
            </a:defPPr>
            <a:lvl1pPr marL="0" algn="l" defTabSz="914400" rtl="0" eaLnBrk="1" latinLnBrk="0" hangingPunct="1">
              <a:defRPr sz="800" kern="1200">
                <a:solidFill>
                  <a:srgbClr val="053061"/>
                </a:solidFill>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285110E-A93C-E24B-BA01-8EFF0EF70079}" type="slidenum">
              <a:rPr lang="en-US" b="1" smtClean="0">
                <a:solidFill>
                  <a:schemeClr val="bg1"/>
                </a:solidFill>
                <a:latin typeface="+mn-lt"/>
              </a:rPr>
              <a:pPr/>
              <a:t>‹#›</a:t>
            </a:fld>
            <a:endParaRPr lang="en-US" b="1">
              <a:solidFill>
                <a:schemeClr val="bg1"/>
              </a:solidFill>
              <a:latin typeface="+mn-lt"/>
            </a:endParaRPr>
          </a:p>
        </p:txBody>
      </p:sp>
      <p:sp>
        <p:nvSpPr>
          <p:cNvPr id="5" name="TextBox 4"/>
          <p:cNvSpPr txBox="1"/>
          <p:nvPr userDrawn="1"/>
        </p:nvSpPr>
        <p:spPr>
          <a:xfrm>
            <a:off x="805722" y="6546567"/>
            <a:ext cx="2361408" cy="215444"/>
          </a:xfrm>
          <a:prstGeom prst="rect">
            <a:avLst/>
          </a:prstGeom>
          <a:noFill/>
        </p:spPr>
        <p:txBody>
          <a:bodyPr wrap="square" lIns="0" tIns="0" rIns="0" bIns="0" rtlCol="0" anchor="ctr">
            <a:noAutofit/>
          </a:bodyPr>
          <a:lstStyle/>
          <a:p>
            <a:r>
              <a:rPr lang="en-US" sz="800">
                <a:solidFill>
                  <a:schemeClr val="bg1"/>
                </a:solidFill>
                <a:latin typeface="+mn-lt"/>
                <a:ea typeface="Georgia" charset="0"/>
                <a:cs typeface="Georgia" charset="0"/>
              </a:rPr>
              <a:t>® 2019 Copyright Genpact. All Rights Reserved.</a:t>
            </a:r>
          </a:p>
        </p:txBody>
      </p:sp>
      <p:sp>
        <p:nvSpPr>
          <p:cNvPr id="8" name="Text Placeholder 7"/>
          <p:cNvSpPr>
            <a:spLocks noGrp="1"/>
          </p:cNvSpPr>
          <p:nvPr>
            <p:ph type="body" sz="quarter" idx="10" hasCustomPrompt="1"/>
          </p:nvPr>
        </p:nvSpPr>
        <p:spPr>
          <a:xfrm>
            <a:off x="464594" y="2473184"/>
            <a:ext cx="6397625" cy="1600200"/>
          </a:xfrm>
          <a:prstGeom prst="rect">
            <a:avLst/>
          </a:prstGeom>
        </p:spPr>
        <p:txBody>
          <a:bodyPr lIns="0" rIns="0" anchor="t" anchorCtr="0"/>
          <a:lstStyle>
            <a:lvl1pPr>
              <a:defRPr sz="4800">
                <a:solidFill>
                  <a:schemeClr val="bg1"/>
                </a:solidFill>
              </a:defRPr>
            </a:lvl1pPr>
            <a:lvl2pPr>
              <a:defRPr sz="4800">
                <a:solidFill>
                  <a:schemeClr val="bg1"/>
                </a:solidFill>
              </a:defRPr>
            </a:lvl2pPr>
            <a:lvl3pPr>
              <a:defRPr sz="4800">
                <a:solidFill>
                  <a:schemeClr val="bg1"/>
                </a:solidFill>
              </a:defRPr>
            </a:lvl3pPr>
            <a:lvl4pPr>
              <a:defRPr sz="4800">
                <a:solidFill>
                  <a:schemeClr val="bg1"/>
                </a:solidFill>
              </a:defRPr>
            </a:lvl4pPr>
            <a:lvl5pPr>
              <a:defRPr sz="4800">
                <a:solidFill>
                  <a:schemeClr val="bg1"/>
                </a:solidFill>
              </a:defRPr>
            </a:lvl5pPr>
          </a:lstStyle>
          <a:p>
            <a:r>
              <a:rPr lang="en-US" sz="4800">
                <a:solidFill>
                  <a:schemeClr val="bg1"/>
                </a:solidFill>
              </a:rPr>
              <a:t>Divider slide options Lorem ipsum dolor</a:t>
            </a:r>
          </a:p>
        </p:txBody>
      </p:sp>
      <p:sp>
        <p:nvSpPr>
          <p:cNvPr id="11" name="Text Placeholder 10"/>
          <p:cNvSpPr>
            <a:spLocks noGrp="1"/>
          </p:cNvSpPr>
          <p:nvPr>
            <p:ph type="body" sz="quarter" idx="11" hasCustomPrompt="1"/>
          </p:nvPr>
        </p:nvSpPr>
        <p:spPr>
          <a:xfrm>
            <a:off x="464593" y="4267200"/>
            <a:ext cx="6397625" cy="381000"/>
          </a:xfrm>
          <a:prstGeom prst="rect">
            <a:avLst/>
          </a:prstGeom>
        </p:spPr>
        <p:txBody>
          <a:bodyPr lIns="0" rIns="0" anchor="t" anchorCtr="0"/>
          <a:lstStyle>
            <a:lvl1pPr>
              <a:defRPr sz="1800">
                <a:solidFill>
                  <a:schemeClr val="bg1"/>
                </a:solidFill>
                <a:latin typeface="+mj-lt"/>
              </a:defRPr>
            </a:lvl1pPr>
            <a:lvl2pPr>
              <a:defRPr>
                <a:solidFill>
                  <a:schemeClr val="bg1"/>
                </a:solidFill>
                <a:latin typeface="Calibri" panose="020F0502020204030204" pitchFamily="34" charset="0"/>
              </a:defRPr>
            </a:lvl2pPr>
            <a:lvl3pPr>
              <a:defRPr>
                <a:solidFill>
                  <a:schemeClr val="bg1"/>
                </a:solidFill>
                <a:latin typeface="Calibri" panose="020F0502020204030204" pitchFamily="34" charset="0"/>
              </a:defRPr>
            </a:lvl3pPr>
            <a:lvl4pPr>
              <a:defRPr>
                <a:solidFill>
                  <a:schemeClr val="bg1"/>
                </a:solidFill>
                <a:latin typeface="Calibri" panose="020F0502020204030204" pitchFamily="34" charset="0"/>
              </a:defRPr>
            </a:lvl4pPr>
            <a:lvl5pPr>
              <a:defRPr>
                <a:solidFill>
                  <a:schemeClr val="bg1"/>
                </a:solidFill>
                <a:latin typeface="Calibri" panose="020F0502020204030204" pitchFamily="34" charset="0"/>
              </a:defRPr>
            </a:lvl5pPr>
          </a:lstStyle>
          <a:p>
            <a:pPr lvl="0"/>
            <a:r>
              <a:rPr lang="en-US"/>
              <a:t>Subtitle, if needed</a:t>
            </a:r>
            <a:endParaRPr lang="en-IN"/>
          </a:p>
        </p:txBody>
      </p:sp>
      <p:pic>
        <p:nvPicPr>
          <p:cNvPr id="12" name="Picture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74375" y="6446360"/>
            <a:ext cx="868156" cy="340728"/>
          </a:xfrm>
          <a:prstGeom prst="rect">
            <a:avLst/>
          </a:prstGeom>
        </p:spPr>
      </p:pic>
    </p:spTree>
    <p:extLst>
      <p:ext uri="{BB962C8B-B14F-4D97-AF65-F5344CB8AC3E}">
        <p14:creationId xmlns:p14="http://schemas.microsoft.com/office/powerpoint/2010/main" val="64026147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Agenda - White">
    <p:bg>
      <p:bgPr>
        <a:solidFill>
          <a:schemeClr val="bg1"/>
        </a:solidFill>
        <a:effectLst/>
      </p:bgPr>
    </p:bg>
    <p:spTree>
      <p:nvGrpSpPr>
        <p:cNvPr id="1" name=""/>
        <p:cNvGrpSpPr/>
        <p:nvPr/>
      </p:nvGrpSpPr>
      <p:grpSpPr>
        <a:xfrm>
          <a:off x="0" y="0"/>
          <a:ext cx="0" cy="0"/>
          <a:chOff x="0" y="0"/>
          <a:chExt cx="0" cy="0"/>
        </a:xfrm>
      </p:grpSpPr>
      <p:sp>
        <p:nvSpPr>
          <p:cNvPr id="8" name="Slide Number Placeholder 5">
            <a:extLst>
              <a:ext uri="{FF2B5EF4-FFF2-40B4-BE49-F238E27FC236}">
                <a16:creationId xmlns:a16="http://schemas.microsoft.com/office/drawing/2014/main" id="{B2AD7C56-DD36-4108-B250-F008D6977ED8}"/>
              </a:ext>
            </a:extLst>
          </p:cNvPr>
          <p:cNvSpPr txBox="1">
            <a:spLocks/>
          </p:cNvSpPr>
          <p:nvPr/>
        </p:nvSpPr>
        <p:spPr>
          <a:xfrm flipH="1">
            <a:off x="457196" y="6436977"/>
            <a:ext cx="542041" cy="190848"/>
          </a:xfrm>
          <a:prstGeom prst="rect">
            <a:avLst/>
          </a:prstGeom>
        </p:spPr>
        <p:txBody>
          <a:bodyPr lIns="0" tIns="0" rIns="0" bIns="0" anchor="ctr">
            <a:noAutofit/>
          </a:bodyPr>
          <a:lstStyle>
            <a:defPPr>
              <a:defRPr lang="en-US"/>
            </a:defPPr>
            <a:lvl1pPr marL="0" algn="l" defTabSz="914400" rtl="0" eaLnBrk="1" latinLnBrk="0" hangingPunct="1">
              <a:defRPr sz="800" kern="1200">
                <a:solidFill>
                  <a:srgbClr val="053061"/>
                </a:solidFill>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fld id="{A285110E-A93C-E24B-BA01-8EFF0EF70079}" type="slidenum">
              <a:rPr lang="en-US" sz="800" b="1" smtClean="0">
                <a:solidFill>
                  <a:schemeClr val="bg2"/>
                </a:solidFill>
                <a:latin typeface="+mn-lt"/>
                <a:ea typeface="Cambria" panose="02040503050406030204" pitchFamily="18" charset="0"/>
              </a:rPr>
              <a:pPr algn="l"/>
              <a:t>‹#›</a:t>
            </a:fld>
            <a:endParaRPr lang="en-US" b="1">
              <a:solidFill>
                <a:schemeClr val="bg2"/>
              </a:solidFill>
              <a:latin typeface="+mn-lt"/>
              <a:ea typeface="Cambria" panose="02040503050406030204" pitchFamily="18" charset="0"/>
            </a:endParaRPr>
          </a:p>
        </p:txBody>
      </p:sp>
      <p:sp>
        <p:nvSpPr>
          <p:cNvPr id="10" name="Text Placeholder 9">
            <a:extLst>
              <a:ext uri="{FF2B5EF4-FFF2-40B4-BE49-F238E27FC236}">
                <a16:creationId xmlns:a16="http://schemas.microsoft.com/office/drawing/2014/main" id="{DA67C8A7-566E-6245-9CD3-9765B4FA6600}"/>
              </a:ext>
            </a:extLst>
          </p:cNvPr>
          <p:cNvSpPr>
            <a:spLocks noGrp="1"/>
          </p:cNvSpPr>
          <p:nvPr>
            <p:ph type="body" sz="quarter" idx="11" hasCustomPrompt="1"/>
          </p:nvPr>
        </p:nvSpPr>
        <p:spPr>
          <a:xfrm>
            <a:off x="457199" y="1366979"/>
            <a:ext cx="272470" cy="375681"/>
          </a:xfrm>
          <a:custGeom>
            <a:avLst/>
            <a:gdLst>
              <a:gd name="connsiteX0" fmla="*/ 135118 w 272470"/>
              <a:gd name="connsiteY0" fmla="*/ 0 h 375681"/>
              <a:gd name="connsiteX1" fmla="*/ 272470 w 272470"/>
              <a:gd name="connsiteY1" fmla="*/ 95583 h 375681"/>
              <a:gd name="connsiteX2" fmla="*/ 272470 w 272470"/>
              <a:gd name="connsiteY2" fmla="*/ 282314 h 375681"/>
              <a:gd name="connsiteX3" fmla="*/ 136235 w 272470"/>
              <a:gd name="connsiteY3" fmla="*/ 375681 h 375681"/>
              <a:gd name="connsiteX4" fmla="*/ 0 w 272470"/>
              <a:gd name="connsiteY4" fmla="*/ 283423 h 375681"/>
              <a:gd name="connsiteX5" fmla="*/ 0 w 272470"/>
              <a:gd name="connsiteY5" fmla="*/ 95583 h 375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2470" h="375681">
                <a:moveTo>
                  <a:pt x="135118" y="0"/>
                </a:moveTo>
                <a:lnTo>
                  <a:pt x="272470" y="95583"/>
                </a:lnTo>
                <a:lnTo>
                  <a:pt x="272470" y="282314"/>
                </a:lnTo>
                <a:lnTo>
                  <a:pt x="136235" y="375681"/>
                </a:lnTo>
                <a:lnTo>
                  <a:pt x="0" y="283423"/>
                </a:lnTo>
                <a:lnTo>
                  <a:pt x="0" y="95583"/>
                </a:lnTo>
                <a:close/>
              </a:path>
            </a:pathLst>
          </a:custGeom>
          <a:solidFill>
            <a:schemeClr val="accent2"/>
          </a:solidFill>
        </p:spPr>
        <p:txBody>
          <a:bodyPr wrap="square" lIns="0" tIns="0" rIns="0" bIns="0" anchor="ctr" anchorCtr="0">
            <a:noAutofit/>
          </a:bodyPr>
          <a:lstStyle>
            <a:lvl1pPr marL="0" indent="0" algn="ctr">
              <a:buNone/>
              <a:defRPr sz="1600" b="0">
                <a:solidFill>
                  <a:schemeClr val="bg1"/>
                </a:solidFill>
                <a:latin typeface="+mn-lt"/>
              </a:defRPr>
            </a:lvl1pPr>
            <a:lvl2pPr marL="266700" indent="0">
              <a:buNone/>
              <a:defRPr/>
            </a:lvl2pPr>
          </a:lstStyle>
          <a:p>
            <a:pPr lvl="0"/>
            <a:r>
              <a:rPr lang="en-US"/>
              <a:t>#</a:t>
            </a:r>
          </a:p>
        </p:txBody>
      </p:sp>
      <p:sp>
        <p:nvSpPr>
          <p:cNvPr id="13" name="Text Placeholder 5">
            <a:extLst>
              <a:ext uri="{FF2B5EF4-FFF2-40B4-BE49-F238E27FC236}">
                <a16:creationId xmlns:a16="http://schemas.microsoft.com/office/drawing/2014/main" id="{824EB0EA-8635-6443-A050-B3327AB2731C}"/>
              </a:ext>
            </a:extLst>
          </p:cNvPr>
          <p:cNvSpPr>
            <a:spLocks noGrp="1"/>
          </p:cNvSpPr>
          <p:nvPr>
            <p:ph type="body" sz="quarter" idx="13"/>
          </p:nvPr>
        </p:nvSpPr>
        <p:spPr>
          <a:xfrm>
            <a:off x="1015360" y="1392819"/>
            <a:ext cx="4494486" cy="324000"/>
          </a:xfrm>
          <a:prstGeom prst="rect">
            <a:avLst/>
          </a:prstGeom>
        </p:spPr>
        <p:txBody>
          <a:bodyPr>
            <a:noAutofit/>
          </a:bodyPr>
          <a:lstStyle>
            <a:lvl1pPr marL="0" indent="0">
              <a:buNone/>
              <a:defRPr sz="1600" b="0">
                <a:solidFill>
                  <a:schemeClr val="tx2"/>
                </a:solidFill>
                <a:latin typeface="+mn-lt"/>
              </a:defRPr>
            </a:lvl1pPr>
            <a:lvl2pPr marL="266700" indent="0">
              <a:buNone/>
              <a:defRPr/>
            </a:lvl2pPr>
          </a:lstStyle>
          <a:p>
            <a:pPr lvl="0"/>
            <a:r>
              <a:rPr lang="en-US"/>
              <a:t>Click to edit Master text styles</a:t>
            </a:r>
          </a:p>
        </p:txBody>
      </p:sp>
      <p:pic>
        <p:nvPicPr>
          <p:cNvPr id="25" name="Graphic 24">
            <a:extLst>
              <a:ext uri="{FF2B5EF4-FFF2-40B4-BE49-F238E27FC236}">
                <a16:creationId xmlns:a16="http://schemas.microsoft.com/office/drawing/2014/main" id="{1D83DD92-09D1-EE43-BC80-83A0DE3D952F}"/>
              </a:ext>
            </a:extLst>
          </p:cNvPr>
          <p:cNvPicPr>
            <a:picLocks noChangeAspect="1"/>
          </p:cNvPicPr>
          <p:nvPr/>
        </p:nvPicPr>
        <p:blipFill>
          <a:blip cstate="email">
            <a:extLst>
              <a:ext uri="{28A0092B-C50C-407E-A947-70E740481C1C}">
                <a14:useLocalDpi xmlns:a14="http://schemas.microsoft.com/office/drawing/2010/main"/>
              </a:ext>
            </a:extLst>
          </a:blip>
          <a:stretch>
            <a:fillRect/>
          </a:stretch>
        </p:blipFill>
        <p:spPr>
          <a:xfrm>
            <a:off x="10817298" y="6396668"/>
            <a:ext cx="931790" cy="271466"/>
          </a:xfrm>
          <a:prstGeom prst="rect">
            <a:avLst/>
          </a:prstGeom>
        </p:spPr>
      </p:pic>
      <p:sp>
        <p:nvSpPr>
          <p:cNvPr id="28" name="Footer Placeholder 3">
            <a:extLst>
              <a:ext uri="{FF2B5EF4-FFF2-40B4-BE49-F238E27FC236}">
                <a16:creationId xmlns:a16="http://schemas.microsoft.com/office/drawing/2014/main" id="{45D68DCD-B4B5-C547-B78D-4B5A500F9128}"/>
              </a:ext>
            </a:extLst>
          </p:cNvPr>
          <p:cNvSpPr>
            <a:spLocks noGrp="1"/>
          </p:cNvSpPr>
          <p:nvPr>
            <p:ph type="ftr" sz="quarter" idx="3"/>
          </p:nvPr>
        </p:nvSpPr>
        <p:spPr>
          <a:xfrm>
            <a:off x="623888" y="6426211"/>
            <a:ext cx="2396518" cy="222250"/>
          </a:xfrm>
          <a:prstGeom prst="rect">
            <a:avLst/>
          </a:prstGeom>
        </p:spPr>
        <p:txBody>
          <a:bodyPr vert="horz" lIns="91440" tIns="45720" rIns="91440" bIns="45720" rtlCol="0" anchor="t">
            <a:noAutofit/>
          </a:bodyPr>
          <a:lstStyle>
            <a:lvl1pPr algn="l">
              <a:defRPr sz="800">
                <a:solidFill>
                  <a:schemeClr val="bg2"/>
                </a:solidFill>
              </a:defRPr>
            </a:lvl1pPr>
          </a:lstStyle>
          <a:p>
            <a:r>
              <a:rPr lang="en-US">
                <a:ea typeface="Cambria" panose="02040503050406030204" pitchFamily="18" charset="0"/>
                <a:cs typeface="Calibri" charset="0"/>
              </a:rPr>
              <a:t>© 2020 Copyright Genpact. All Rights Reserved.</a:t>
            </a:r>
          </a:p>
        </p:txBody>
      </p:sp>
      <p:sp>
        <p:nvSpPr>
          <p:cNvPr id="26" name="Title 1">
            <a:extLst>
              <a:ext uri="{FF2B5EF4-FFF2-40B4-BE49-F238E27FC236}">
                <a16:creationId xmlns:a16="http://schemas.microsoft.com/office/drawing/2014/main" id="{FBCBEE40-2AEA-476A-BD9F-C1BB812005C3}"/>
              </a:ext>
            </a:extLst>
          </p:cNvPr>
          <p:cNvSpPr>
            <a:spLocks noGrp="1"/>
          </p:cNvSpPr>
          <p:nvPr>
            <p:ph type="title" hasCustomPrompt="1"/>
          </p:nvPr>
        </p:nvSpPr>
        <p:spPr>
          <a:xfrm>
            <a:off x="460744" y="417059"/>
            <a:ext cx="5049102" cy="570443"/>
          </a:xfrm>
        </p:spPr>
        <p:txBody>
          <a:bodyPr vert="horz" lIns="0" tIns="0" rIns="0" bIns="0" rtlCol="0" anchor="t">
            <a:noAutofit/>
          </a:bodyPr>
          <a:lstStyle>
            <a:lvl1pPr>
              <a:defRPr lang="en-GB" dirty="0" smtClean="0">
                <a:solidFill>
                  <a:schemeClr val="tx2"/>
                </a:solidFill>
              </a:defRPr>
            </a:lvl1pPr>
          </a:lstStyle>
          <a:p>
            <a:pPr marR="0" lvl="0" fontAlgn="auto">
              <a:lnSpc>
                <a:spcPct val="90000"/>
              </a:lnSpc>
              <a:spcBef>
                <a:spcPts val="1000"/>
              </a:spcBef>
              <a:spcAft>
                <a:spcPts val="0"/>
              </a:spcAft>
              <a:buClrTx/>
              <a:buSzTx/>
              <a:tabLst/>
            </a:pPr>
            <a:r>
              <a:rPr lang="en-US"/>
              <a:t>Agenda</a:t>
            </a:r>
            <a:endParaRPr lang="en-GB"/>
          </a:p>
        </p:txBody>
      </p:sp>
      <p:sp>
        <p:nvSpPr>
          <p:cNvPr id="27" name="Text Placeholder 12">
            <a:extLst>
              <a:ext uri="{FF2B5EF4-FFF2-40B4-BE49-F238E27FC236}">
                <a16:creationId xmlns:a16="http://schemas.microsoft.com/office/drawing/2014/main" id="{BBB72AD8-123F-41E4-AA6D-10D40E09748E}"/>
              </a:ext>
            </a:extLst>
          </p:cNvPr>
          <p:cNvSpPr>
            <a:spLocks noGrp="1"/>
          </p:cNvSpPr>
          <p:nvPr>
            <p:ph type="body" sz="quarter" idx="23" hasCustomPrompt="1"/>
          </p:nvPr>
        </p:nvSpPr>
        <p:spPr>
          <a:xfrm>
            <a:off x="457199" y="1973406"/>
            <a:ext cx="272470" cy="375681"/>
          </a:xfrm>
          <a:custGeom>
            <a:avLst/>
            <a:gdLst>
              <a:gd name="connsiteX0" fmla="*/ 135118 w 272470"/>
              <a:gd name="connsiteY0" fmla="*/ 0 h 375681"/>
              <a:gd name="connsiteX1" fmla="*/ 272470 w 272470"/>
              <a:gd name="connsiteY1" fmla="*/ 95583 h 375681"/>
              <a:gd name="connsiteX2" fmla="*/ 272470 w 272470"/>
              <a:gd name="connsiteY2" fmla="*/ 282314 h 375681"/>
              <a:gd name="connsiteX3" fmla="*/ 136235 w 272470"/>
              <a:gd name="connsiteY3" fmla="*/ 375681 h 375681"/>
              <a:gd name="connsiteX4" fmla="*/ 0 w 272470"/>
              <a:gd name="connsiteY4" fmla="*/ 283423 h 375681"/>
              <a:gd name="connsiteX5" fmla="*/ 0 w 272470"/>
              <a:gd name="connsiteY5" fmla="*/ 95583 h 375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2470" h="375681">
                <a:moveTo>
                  <a:pt x="135118" y="0"/>
                </a:moveTo>
                <a:lnTo>
                  <a:pt x="272470" y="95583"/>
                </a:lnTo>
                <a:lnTo>
                  <a:pt x="272470" y="282314"/>
                </a:lnTo>
                <a:lnTo>
                  <a:pt x="136235" y="375681"/>
                </a:lnTo>
                <a:lnTo>
                  <a:pt x="0" y="283423"/>
                </a:lnTo>
                <a:lnTo>
                  <a:pt x="0" y="95583"/>
                </a:lnTo>
                <a:close/>
              </a:path>
            </a:pathLst>
          </a:custGeom>
          <a:solidFill>
            <a:schemeClr val="accent1"/>
          </a:solidFill>
        </p:spPr>
        <p:txBody>
          <a:bodyPr wrap="square" lIns="0" tIns="0" rIns="0" bIns="0" anchor="ctr" anchorCtr="0">
            <a:noAutofit/>
          </a:bodyPr>
          <a:lstStyle>
            <a:lvl1pPr marL="0" indent="0" algn="ctr">
              <a:buNone/>
              <a:defRPr sz="1600" b="0">
                <a:solidFill>
                  <a:schemeClr val="bg1"/>
                </a:solidFill>
                <a:latin typeface="+mn-lt"/>
              </a:defRPr>
            </a:lvl1pPr>
            <a:lvl2pPr marL="266700" indent="0">
              <a:buNone/>
              <a:defRPr/>
            </a:lvl2pPr>
          </a:lstStyle>
          <a:p>
            <a:pPr lvl="0"/>
            <a:r>
              <a:rPr lang="en-US"/>
              <a:t>#</a:t>
            </a:r>
          </a:p>
        </p:txBody>
      </p:sp>
      <p:sp>
        <p:nvSpPr>
          <p:cNvPr id="29" name="Text Placeholder 5">
            <a:extLst>
              <a:ext uri="{FF2B5EF4-FFF2-40B4-BE49-F238E27FC236}">
                <a16:creationId xmlns:a16="http://schemas.microsoft.com/office/drawing/2014/main" id="{6CA4F9AE-634E-4C58-9C8D-2B1FAD50BD7D}"/>
              </a:ext>
            </a:extLst>
          </p:cNvPr>
          <p:cNvSpPr>
            <a:spLocks noGrp="1"/>
          </p:cNvSpPr>
          <p:nvPr>
            <p:ph type="body" sz="quarter" idx="24"/>
          </p:nvPr>
        </p:nvSpPr>
        <p:spPr>
          <a:xfrm>
            <a:off x="1015360" y="1999246"/>
            <a:ext cx="4494486" cy="324000"/>
          </a:xfrm>
          <a:prstGeom prst="rect">
            <a:avLst/>
          </a:prstGeom>
        </p:spPr>
        <p:txBody>
          <a:bodyPr>
            <a:noAutofit/>
          </a:bodyPr>
          <a:lstStyle>
            <a:lvl1pPr marL="0" indent="0">
              <a:buNone/>
              <a:defRPr sz="1600" b="0">
                <a:solidFill>
                  <a:schemeClr val="tx2"/>
                </a:solidFill>
                <a:latin typeface="+mn-lt"/>
              </a:defRPr>
            </a:lvl1pPr>
            <a:lvl2pPr marL="266700" indent="0">
              <a:buNone/>
              <a:defRPr/>
            </a:lvl2pPr>
          </a:lstStyle>
          <a:p>
            <a:pPr lvl="0"/>
            <a:r>
              <a:rPr lang="en-US"/>
              <a:t>Click to edit Master text styles</a:t>
            </a:r>
          </a:p>
        </p:txBody>
      </p:sp>
      <p:sp>
        <p:nvSpPr>
          <p:cNvPr id="30" name="Text Placeholder 18">
            <a:extLst>
              <a:ext uri="{FF2B5EF4-FFF2-40B4-BE49-F238E27FC236}">
                <a16:creationId xmlns:a16="http://schemas.microsoft.com/office/drawing/2014/main" id="{AB83DAD6-F2E4-42E1-A4EE-C687615A3E0F}"/>
              </a:ext>
            </a:extLst>
          </p:cNvPr>
          <p:cNvSpPr>
            <a:spLocks noGrp="1"/>
          </p:cNvSpPr>
          <p:nvPr>
            <p:ph type="body" sz="quarter" idx="25" hasCustomPrompt="1"/>
          </p:nvPr>
        </p:nvSpPr>
        <p:spPr>
          <a:xfrm>
            <a:off x="457199" y="2579833"/>
            <a:ext cx="272470" cy="375681"/>
          </a:xfrm>
          <a:custGeom>
            <a:avLst/>
            <a:gdLst>
              <a:gd name="connsiteX0" fmla="*/ 135118 w 272470"/>
              <a:gd name="connsiteY0" fmla="*/ 0 h 375681"/>
              <a:gd name="connsiteX1" fmla="*/ 272470 w 272470"/>
              <a:gd name="connsiteY1" fmla="*/ 95583 h 375681"/>
              <a:gd name="connsiteX2" fmla="*/ 272470 w 272470"/>
              <a:gd name="connsiteY2" fmla="*/ 282314 h 375681"/>
              <a:gd name="connsiteX3" fmla="*/ 136235 w 272470"/>
              <a:gd name="connsiteY3" fmla="*/ 375681 h 375681"/>
              <a:gd name="connsiteX4" fmla="*/ 0 w 272470"/>
              <a:gd name="connsiteY4" fmla="*/ 283423 h 375681"/>
              <a:gd name="connsiteX5" fmla="*/ 0 w 272470"/>
              <a:gd name="connsiteY5" fmla="*/ 95583 h 375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2470" h="375681">
                <a:moveTo>
                  <a:pt x="135118" y="0"/>
                </a:moveTo>
                <a:lnTo>
                  <a:pt x="272470" y="95583"/>
                </a:lnTo>
                <a:lnTo>
                  <a:pt x="272470" y="282314"/>
                </a:lnTo>
                <a:lnTo>
                  <a:pt x="136235" y="375681"/>
                </a:lnTo>
                <a:lnTo>
                  <a:pt x="0" y="283423"/>
                </a:lnTo>
                <a:lnTo>
                  <a:pt x="0" y="95583"/>
                </a:lnTo>
                <a:close/>
              </a:path>
            </a:pathLst>
          </a:custGeom>
          <a:solidFill>
            <a:schemeClr val="accent2"/>
          </a:solidFill>
        </p:spPr>
        <p:txBody>
          <a:bodyPr wrap="square" lIns="0" tIns="0" rIns="0" bIns="0" anchor="ctr" anchorCtr="0">
            <a:noAutofit/>
          </a:bodyPr>
          <a:lstStyle>
            <a:lvl1pPr marL="0" indent="0" algn="ctr">
              <a:buNone/>
              <a:defRPr sz="1600" b="0">
                <a:solidFill>
                  <a:schemeClr val="bg1"/>
                </a:solidFill>
                <a:latin typeface="+mn-lt"/>
              </a:defRPr>
            </a:lvl1pPr>
            <a:lvl2pPr marL="266700" indent="0">
              <a:buNone/>
              <a:defRPr/>
            </a:lvl2pPr>
          </a:lstStyle>
          <a:p>
            <a:pPr lvl="0"/>
            <a:r>
              <a:rPr lang="en-US"/>
              <a:t>#</a:t>
            </a:r>
          </a:p>
        </p:txBody>
      </p:sp>
      <p:sp>
        <p:nvSpPr>
          <p:cNvPr id="31" name="Text Placeholder 5">
            <a:extLst>
              <a:ext uri="{FF2B5EF4-FFF2-40B4-BE49-F238E27FC236}">
                <a16:creationId xmlns:a16="http://schemas.microsoft.com/office/drawing/2014/main" id="{90EDD940-259E-4829-8E35-E18B2D80EE67}"/>
              </a:ext>
            </a:extLst>
          </p:cNvPr>
          <p:cNvSpPr>
            <a:spLocks noGrp="1"/>
          </p:cNvSpPr>
          <p:nvPr>
            <p:ph type="body" sz="quarter" idx="26"/>
          </p:nvPr>
        </p:nvSpPr>
        <p:spPr>
          <a:xfrm>
            <a:off x="1015360" y="2605673"/>
            <a:ext cx="4494486" cy="324000"/>
          </a:xfrm>
          <a:prstGeom prst="rect">
            <a:avLst/>
          </a:prstGeom>
        </p:spPr>
        <p:txBody>
          <a:bodyPr>
            <a:noAutofit/>
          </a:bodyPr>
          <a:lstStyle>
            <a:lvl1pPr marL="0" indent="0">
              <a:buNone/>
              <a:defRPr sz="1600" b="0">
                <a:solidFill>
                  <a:schemeClr val="tx2"/>
                </a:solidFill>
                <a:latin typeface="+mn-lt"/>
              </a:defRPr>
            </a:lvl1pPr>
            <a:lvl2pPr marL="266700" indent="0">
              <a:buNone/>
              <a:defRPr/>
            </a:lvl2pPr>
          </a:lstStyle>
          <a:p>
            <a:pPr lvl="0"/>
            <a:r>
              <a:rPr lang="en-US"/>
              <a:t>Click to edit Master text styles</a:t>
            </a:r>
          </a:p>
        </p:txBody>
      </p:sp>
      <p:sp>
        <p:nvSpPr>
          <p:cNvPr id="32" name="Text Placeholder 19">
            <a:extLst>
              <a:ext uri="{FF2B5EF4-FFF2-40B4-BE49-F238E27FC236}">
                <a16:creationId xmlns:a16="http://schemas.microsoft.com/office/drawing/2014/main" id="{9802C2BE-B1B2-4E86-82FE-3D0646E91890}"/>
              </a:ext>
            </a:extLst>
          </p:cNvPr>
          <p:cNvSpPr>
            <a:spLocks noGrp="1"/>
          </p:cNvSpPr>
          <p:nvPr>
            <p:ph type="body" sz="quarter" idx="27" hasCustomPrompt="1"/>
          </p:nvPr>
        </p:nvSpPr>
        <p:spPr>
          <a:xfrm>
            <a:off x="457199" y="3186260"/>
            <a:ext cx="272470" cy="375681"/>
          </a:xfrm>
          <a:custGeom>
            <a:avLst/>
            <a:gdLst>
              <a:gd name="connsiteX0" fmla="*/ 135118 w 272470"/>
              <a:gd name="connsiteY0" fmla="*/ 0 h 375681"/>
              <a:gd name="connsiteX1" fmla="*/ 272470 w 272470"/>
              <a:gd name="connsiteY1" fmla="*/ 95583 h 375681"/>
              <a:gd name="connsiteX2" fmla="*/ 272470 w 272470"/>
              <a:gd name="connsiteY2" fmla="*/ 282314 h 375681"/>
              <a:gd name="connsiteX3" fmla="*/ 136235 w 272470"/>
              <a:gd name="connsiteY3" fmla="*/ 375681 h 375681"/>
              <a:gd name="connsiteX4" fmla="*/ 0 w 272470"/>
              <a:gd name="connsiteY4" fmla="*/ 283423 h 375681"/>
              <a:gd name="connsiteX5" fmla="*/ 0 w 272470"/>
              <a:gd name="connsiteY5" fmla="*/ 95583 h 375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2470" h="375681">
                <a:moveTo>
                  <a:pt x="135118" y="0"/>
                </a:moveTo>
                <a:lnTo>
                  <a:pt x="272470" y="95583"/>
                </a:lnTo>
                <a:lnTo>
                  <a:pt x="272470" y="282314"/>
                </a:lnTo>
                <a:lnTo>
                  <a:pt x="136235" y="375681"/>
                </a:lnTo>
                <a:lnTo>
                  <a:pt x="0" y="283423"/>
                </a:lnTo>
                <a:lnTo>
                  <a:pt x="0" y="95583"/>
                </a:lnTo>
                <a:close/>
              </a:path>
            </a:pathLst>
          </a:custGeom>
          <a:solidFill>
            <a:schemeClr val="accent1"/>
          </a:solidFill>
        </p:spPr>
        <p:txBody>
          <a:bodyPr wrap="square" lIns="0" tIns="0" rIns="0" bIns="0" anchor="ctr" anchorCtr="0">
            <a:noAutofit/>
          </a:bodyPr>
          <a:lstStyle>
            <a:lvl1pPr marL="0" indent="0" algn="ctr">
              <a:buNone/>
              <a:defRPr sz="1600" b="0">
                <a:solidFill>
                  <a:schemeClr val="bg1"/>
                </a:solidFill>
                <a:latin typeface="+mn-lt"/>
              </a:defRPr>
            </a:lvl1pPr>
            <a:lvl2pPr marL="266700" indent="0">
              <a:buNone/>
              <a:defRPr/>
            </a:lvl2pPr>
          </a:lstStyle>
          <a:p>
            <a:pPr lvl="0"/>
            <a:r>
              <a:rPr lang="en-US"/>
              <a:t>#</a:t>
            </a:r>
          </a:p>
        </p:txBody>
      </p:sp>
      <p:sp>
        <p:nvSpPr>
          <p:cNvPr id="33" name="Text Placeholder 5">
            <a:extLst>
              <a:ext uri="{FF2B5EF4-FFF2-40B4-BE49-F238E27FC236}">
                <a16:creationId xmlns:a16="http://schemas.microsoft.com/office/drawing/2014/main" id="{18EBD071-CF30-4469-9F10-CB42C7916FAF}"/>
              </a:ext>
            </a:extLst>
          </p:cNvPr>
          <p:cNvSpPr>
            <a:spLocks noGrp="1"/>
          </p:cNvSpPr>
          <p:nvPr>
            <p:ph type="body" sz="quarter" idx="28"/>
          </p:nvPr>
        </p:nvSpPr>
        <p:spPr>
          <a:xfrm>
            <a:off x="1015360" y="3212100"/>
            <a:ext cx="4494486" cy="324000"/>
          </a:xfrm>
          <a:prstGeom prst="rect">
            <a:avLst/>
          </a:prstGeom>
        </p:spPr>
        <p:txBody>
          <a:bodyPr>
            <a:noAutofit/>
          </a:bodyPr>
          <a:lstStyle>
            <a:lvl1pPr marL="0" indent="0">
              <a:buNone/>
              <a:defRPr sz="1600" b="0">
                <a:solidFill>
                  <a:schemeClr val="tx2"/>
                </a:solidFill>
                <a:latin typeface="+mn-lt"/>
              </a:defRPr>
            </a:lvl1pPr>
            <a:lvl2pPr marL="266700" indent="0">
              <a:buNone/>
              <a:defRPr/>
            </a:lvl2pPr>
          </a:lstStyle>
          <a:p>
            <a:pPr lvl="0"/>
            <a:r>
              <a:rPr lang="en-US"/>
              <a:t>Click to edit Master text styles</a:t>
            </a:r>
          </a:p>
        </p:txBody>
      </p:sp>
      <p:sp>
        <p:nvSpPr>
          <p:cNvPr id="35" name="Text Placeholder 22">
            <a:extLst>
              <a:ext uri="{FF2B5EF4-FFF2-40B4-BE49-F238E27FC236}">
                <a16:creationId xmlns:a16="http://schemas.microsoft.com/office/drawing/2014/main" id="{B3C1887B-BFF0-4968-B8C3-0F83E6652465}"/>
              </a:ext>
            </a:extLst>
          </p:cNvPr>
          <p:cNvSpPr>
            <a:spLocks noGrp="1"/>
          </p:cNvSpPr>
          <p:nvPr>
            <p:ph type="body" sz="quarter" idx="29" hasCustomPrompt="1"/>
          </p:nvPr>
        </p:nvSpPr>
        <p:spPr>
          <a:xfrm>
            <a:off x="457199" y="3792687"/>
            <a:ext cx="272470" cy="375681"/>
          </a:xfrm>
          <a:custGeom>
            <a:avLst/>
            <a:gdLst>
              <a:gd name="connsiteX0" fmla="*/ 135118 w 272470"/>
              <a:gd name="connsiteY0" fmla="*/ 0 h 375681"/>
              <a:gd name="connsiteX1" fmla="*/ 272470 w 272470"/>
              <a:gd name="connsiteY1" fmla="*/ 95583 h 375681"/>
              <a:gd name="connsiteX2" fmla="*/ 272470 w 272470"/>
              <a:gd name="connsiteY2" fmla="*/ 282314 h 375681"/>
              <a:gd name="connsiteX3" fmla="*/ 136235 w 272470"/>
              <a:gd name="connsiteY3" fmla="*/ 375681 h 375681"/>
              <a:gd name="connsiteX4" fmla="*/ 0 w 272470"/>
              <a:gd name="connsiteY4" fmla="*/ 283423 h 375681"/>
              <a:gd name="connsiteX5" fmla="*/ 0 w 272470"/>
              <a:gd name="connsiteY5" fmla="*/ 95583 h 375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2470" h="375681">
                <a:moveTo>
                  <a:pt x="135118" y="0"/>
                </a:moveTo>
                <a:lnTo>
                  <a:pt x="272470" y="95583"/>
                </a:lnTo>
                <a:lnTo>
                  <a:pt x="272470" y="282314"/>
                </a:lnTo>
                <a:lnTo>
                  <a:pt x="136235" y="375681"/>
                </a:lnTo>
                <a:lnTo>
                  <a:pt x="0" y="283423"/>
                </a:lnTo>
                <a:lnTo>
                  <a:pt x="0" y="95583"/>
                </a:lnTo>
                <a:close/>
              </a:path>
            </a:pathLst>
          </a:custGeom>
          <a:solidFill>
            <a:schemeClr val="accent2"/>
          </a:solidFill>
        </p:spPr>
        <p:txBody>
          <a:bodyPr wrap="square" lIns="0" tIns="0" rIns="0" bIns="0" anchor="ctr" anchorCtr="0">
            <a:noAutofit/>
          </a:bodyPr>
          <a:lstStyle>
            <a:lvl1pPr marL="0" indent="0" algn="ctr">
              <a:buNone/>
              <a:defRPr sz="1600" b="0">
                <a:solidFill>
                  <a:schemeClr val="bg1"/>
                </a:solidFill>
                <a:latin typeface="+mn-lt"/>
              </a:defRPr>
            </a:lvl1pPr>
            <a:lvl2pPr marL="266700" indent="0">
              <a:buNone/>
              <a:defRPr/>
            </a:lvl2pPr>
          </a:lstStyle>
          <a:p>
            <a:pPr lvl="0"/>
            <a:r>
              <a:rPr lang="en-US"/>
              <a:t>#</a:t>
            </a:r>
          </a:p>
        </p:txBody>
      </p:sp>
      <p:sp>
        <p:nvSpPr>
          <p:cNvPr id="36" name="Text Placeholder 5">
            <a:extLst>
              <a:ext uri="{FF2B5EF4-FFF2-40B4-BE49-F238E27FC236}">
                <a16:creationId xmlns:a16="http://schemas.microsoft.com/office/drawing/2014/main" id="{AA1582F3-1BA9-4358-BFE5-9640A017A06E}"/>
              </a:ext>
            </a:extLst>
          </p:cNvPr>
          <p:cNvSpPr>
            <a:spLocks noGrp="1"/>
          </p:cNvSpPr>
          <p:nvPr>
            <p:ph type="body" sz="quarter" idx="30"/>
          </p:nvPr>
        </p:nvSpPr>
        <p:spPr>
          <a:xfrm>
            <a:off x="1015360" y="3818527"/>
            <a:ext cx="4494486" cy="324000"/>
          </a:xfrm>
          <a:prstGeom prst="rect">
            <a:avLst/>
          </a:prstGeom>
        </p:spPr>
        <p:txBody>
          <a:bodyPr>
            <a:noAutofit/>
          </a:bodyPr>
          <a:lstStyle>
            <a:lvl1pPr marL="0" indent="0">
              <a:buNone/>
              <a:defRPr sz="1600" b="0">
                <a:solidFill>
                  <a:schemeClr val="tx2"/>
                </a:solidFill>
                <a:latin typeface="+mn-lt"/>
              </a:defRPr>
            </a:lvl1pPr>
            <a:lvl2pPr marL="266700" indent="0">
              <a:buNone/>
              <a:defRPr/>
            </a:lvl2pPr>
          </a:lstStyle>
          <a:p>
            <a:pPr lvl="0"/>
            <a:r>
              <a:rPr lang="en-US"/>
              <a:t>Click to edit Master text styles</a:t>
            </a:r>
          </a:p>
        </p:txBody>
      </p:sp>
      <p:sp>
        <p:nvSpPr>
          <p:cNvPr id="37" name="Text Placeholder 23">
            <a:extLst>
              <a:ext uri="{FF2B5EF4-FFF2-40B4-BE49-F238E27FC236}">
                <a16:creationId xmlns:a16="http://schemas.microsoft.com/office/drawing/2014/main" id="{1D0E6C05-C89A-499C-9021-D2FEEC605C57}"/>
              </a:ext>
            </a:extLst>
          </p:cNvPr>
          <p:cNvSpPr>
            <a:spLocks noGrp="1"/>
          </p:cNvSpPr>
          <p:nvPr>
            <p:ph type="body" sz="quarter" idx="31" hasCustomPrompt="1"/>
          </p:nvPr>
        </p:nvSpPr>
        <p:spPr>
          <a:xfrm>
            <a:off x="457199" y="4399114"/>
            <a:ext cx="272470" cy="375681"/>
          </a:xfrm>
          <a:custGeom>
            <a:avLst/>
            <a:gdLst>
              <a:gd name="connsiteX0" fmla="*/ 135118 w 272470"/>
              <a:gd name="connsiteY0" fmla="*/ 0 h 375681"/>
              <a:gd name="connsiteX1" fmla="*/ 272470 w 272470"/>
              <a:gd name="connsiteY1" fmla="*/ 95583 h 375681"/>
              <a:gd name="connsiteX2" fmla="*/ 272470 w 272470"/>
              <a:gd name="connsiteY2" fmla="*/ 282314 h 375681"/>
              <a:gd name="connsiteX3" fmla="*/ 136235 w 272470"/>
              <a:gd name="connsiteY3" fmla="*/ 375681 h 375681"/>
              <a:gd name="connsiteX4" fmla="*/ 0 w 272470"/>
              <a:gd name="connsiteY4" fmla="*/ 283423 h 375681"/>
              <a:gd name="connsiteX5" fmla="*/ 0 w 272470"/>
              <a:gd name="connsiteY5" fmla="*/ 95583 h 375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2470" h="375681">
                <a:moveTo>
                  <a:pt x="135118" y="0"/>
                </a:moveTo>
                <a:lnTo>
                  <a:pt x="272470" y="95583"/>
                </a:lnTo>
                <a:lnTo>
                  <a:pt x="272470" y="282314"/>
                </a:lnTo>
                <a:lnTo>
                  <a:pt x="136235" y="375681"/>
                </a:lnTo>
                <a:lnTo>
                  <a:pt x="0" y="283423"/>
                </a:lnTo>
                <a:lnTo>
                  <a:pt x="0" y="95583"/>
                </a:lnTo>
                <a:close/>
              </a:path>
            </a:pathLst>
          </a:custGeom>
          <a:solidFill>
            <a:schemeClr val="accent1"/>
          </a:solidFill>
        </p:spPr>
        <p:txBody>
          <a:bodyPr wrap="square" lIns="0" tIns="0" rIns="0" bIns="0" anchor="ctr" anchorCtr="0">
            <a:noAutofit/>
          </a:bodyPr>
          <a:lstStyle>
            <a:lvl1pPr marL="0" indent="0" algn="ctr">
              <a:buNone/>
              <a:defRPr sz="1600" b="0">
                <a:solidFill>
                  <a:schemeClr val="bg1"/>
                </a:solidFill>
                <a:latin typeface="+mn-lt"/>
              </a:defRPr>
            </a:lvl1pPr>
            <a:lvl2pPr marL="266700" indent="0">
              <a:buNone/>
              <a:defRPr/>
            </a:lvl2pPr>
          </a:lstStyle>
          <a:p>
            <a:pPr lvl="0"/>
            <a:r>
              <a:rPr lang="en-US"/>
              <a:t>#</a:t>
            </a:r>
          </a:p>
        </p:txBody>
      </p:sp>
      <p:sp>
        <p:nvSpPr>
          <p:cNvPr id="38" name="Text Placeholder 5">
            <a:extLst>
              <a:ext uri="{FF2B5EF4-FFF2-40B4-BE49-F238E27FC236}">
                <a16:creationId xmlns:a16="http://schemas.microsoft.com/office/drawing/2014/main" id="{C9F730AD-E09A-4443-8E8F-D5734BB2D7E5}"/>
              </a:ext>
            </a:extLst>
          </p:cNvPr>
          <p:cNvSpPr>
            <a:spLocks noGrp="1"/>
          </p:cNvSpPr>
          <p:nvPr>
            <p:ph type="body" sz="quarter" idx="32"/>
          </p:nvPr>
        </p:nvSpPr>
        <p:spPr>
          <a:xfrm>
            <a:off x="1015360" y="4424954"/>
            <a:ext cx="4494486" cy="324000"/>
          </a:xfrm>
          <a:prstGeom prst="rect">
            <a:avLst/>
          </a:prstGeom>
        </p:spPr>
        <p:txBody>
          <a:bodyPr>
            <a:noAutofit/>
          </a:bodyPr>
          <a:lstStyle>
            <a:lvl1pPr marL="0" indent="0">
              <a:buNone/>
              <a:defRPr sz="1600" b="0">
                <a:solidFill>
                  <a:schemeClr val="tx2"/>
                </a:solidFill>
                <a:latin typeface="+mn-lt"/>
              </a:defRPr>
            </a:lvl1pPr>
            <a:lvl2pPr marL="266700" indent="0">
              <a:buNone/>
              <a:defRPr/>
            </a:lvl2pPr>
          </a:lstStyle>
          <a:p>
            <a:pPr lvl="0"/>
            <a:r>
              <a:rPr lang="en-US"/>
              <a:t>Click to edit Master text styles</a:t>
            </a:r>
          </a:p>
        </p:txBody>
      </p:sp>
      <p:sp>
        <p:nvSpPr>
          <p:cNvPr id="21" name="Picture Placeholder 28">
            <a:extLst>
              <a:ext uri="{FF2B5EF4-FFF2-40B4-BE49-F238E27FC236}">
                <a16:creationId xmlns:a16="http://schemas.microsoft.com/office/drawing/2014/main" id="{53D3D8CF-E605-4768-9603-689E5785C0A2}"/>
              </a:ext>
            </a:extLst>
          </p:cNvPr>
          <p:cNvSpPr>
            <a:spLocks noGrp="1"/>
          </p:cNvSpPr>
          <p:nvPr>
            <p:ph type="pic" sz="quarter" idx="10"/>
          </p:nvPr>
        </p:nvSpPr>
        <p:spPr>
          <a:xfrm>
            <a:off x="5205400" y="1"/>
            <a:ext cx="6986601" cy="4853941"/>
          </a:xfrm>
          <a:custGeom>
            <a:avLst/>
            <a:gdLst>
              <a:gd name="connsiteX0" fmla="*/ 0 w 6986601"/>
              <a:gd name="connsiteY0" fmla="*/ 0 h 4853941"/>
              <a:gd name="connsiteX1" fmla="*/ 5002307 w 6986601"/>
              <a:gd name="connsiteY1" fmla="*/ 0 h 4853941"/>
              <a:gd name="connsiteX2" fmla="*/ 6986601 w 6986601"/>
              <a:gd name="connsiteY2" fmla="*/ 1372945 h 4853941"/>
              <a:gd name="connsiteX3" fmla="*/ 6986601 w 6986601"/>
              <a:gd name="connsiteY3" fmla="*/ 4853941 h 4853941"/>
            </a:gdLst>
            <a:ahLst/>
            <a:cxnLst>
              <a:cxn ang="0">
                <a:pos x="connsiteX0" y="connsiteY0"/>
              </a:cxn>
              <a:cxn ang="0">
                <a:pos x="connsiteX1" y="connsiteY1"/>
              </a:cxn>
              <a:cxn ang="0">
                <a:pos x="connsiteX2" y="connsiteY2"/>
              </a:cxn>
              <a:cxn ang="0">
                <a:pos x="connsiteX3" y="connsiteY3"/>
              </a:cxn>
            </a:cxnLst>
            <a:rect l="l" t="t" r="r" b="b"/>
            <a:pathLst>
              <a:path w="6986601" h="4853941">
                <a:moveTo>
                  <a:pt x="0" y="0"/>
                </a:moveTo>
                <a:lnTo>
                  <a:pt x="5002307" y="0"/>
                </a:lnTo>
                <a:lnTo>
                  <a:pt x="6986601" y="1372945"/>
                </a:lnTo>
                <a:lnTo>
                  <a:pt x="6986601" y="4853941"/>
                </a:lnTo>
                <a:close/>
              </a:path>
            </a:pathLst>
          </a:custGeom>
          <a:solidFill>
            <a:schemeClr val="accent6"/>
          </a:solidFill>
        </p:spPr>
        <p:txBody>
          <a:bodyPr wrap="square" bIns="1080000" anchor="ctr" anchorCtr="0">
            <a:noAutofit/>
          </a:bodyPr>
          <a:lstStyle>
            <a:lvl1pPr>
              <a:defRPr lang="en-GB" sz="1800">
                <a:solidFill>
                  <a:schemeClr val="bg1"/>
                </a:solidFill>
              </a:defRPr>
            </a:lvl1pPr>
          </a:lstStyle>
          <a:p>
            <a:pPr marL="0" lvl="0" indent="0" algn="ctr">
              <a:buFont typeface="Arial" panose="020B0604020202020204" pitchFamily="34" charset="0"/>
              <a:buNone/>
            </a:pPr>
            <a:r>
              <a:rPr lang="en-US"/>
              <a:t>Click icon to add picture</a:t>
            </a:r>
            <a:endParaRPr lang="en-GB"/>
          </a:p>
        </p:txBody>
      </p:sp>
      <p:sp>
        <p:nvSpPr>
          <p:cNvPr id="23" name="Rectangle 22">
            <a:extLst>
              <a:ext uri="{FF2B5EF4-FFF2-40B4-BE49-F238E27FC236}">
                <a16:creationId xmlns:a16="http://schemas.microsoft.com/office/drawing/2014/main" id="{7F0447E7-2370-40EB-9592-91B302D0C289}"/>
              </a:ext>
            </a:extLst>
          </p:cNvPr>
          <p:cNvSpPr/>
          <p:nvPr userDrawn="1"/>
        </p:nvSpPr>
        <p:spPr>
          <a:xfrm>
            <a:off x="0" y="0"/>
            <a:ext cx="109728" cy="6858000"/>
          </a:xfrm>
          <a:prstGeom prst="rect">
            <a:avLst/>
          </a:prstGeom>
          <a:gradFill flip="none" rotWithShape="1">
            <a:gsLst>
              <a:gs pos="68000">
                <a:schemeClr val="accent2"/>
              </a:gs>
              <a:gs pos="98000">
                <a:schemeClr val="accent3"/>
              </a:gs>
              <a:gs pos="33000">
                <a:schemeClr val="accent1"/>
              </a:gs>
              <a:gs pos="0">
                <a:schemeClr val="accent3"/>
              </a:gs>
            </a:gsLst>
            <a:lin ang="18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lvl="0" algn="ctr"/>
            <a:endParaRPr lang="en-US"/>
          </a:p>
        </p:txBody>
      </p:sp>
      <p:sp>
        <p:nvSpPr>
          <p:cNvPr id="20" name="Text Placeholder 23">
            <a:extLst>
              <a:ext uri="{FF2B5EF4-FFF2-40B4-BE49-F238E27FC236}">
                <a16:creationId xmlns:a16="http://schemas.microsoft.com/office/drawing/2014/main" id="{FC14414F-78A3-412B-ADE8-AC71802FE975}"/>
              </a:ext>
            </a:extLst>
          </p:cNvPr>
          <p:cNvSpPr>
            <a:spLocks noGrp="1"/>
          </p:cNvSpPr>
          <p:nvPr>
            <p:ph type="body" sz="quarter" idx="33" hasCustomPrompt="1"/>
          </p:nvPr>
        </p:nvSpPr>
        <p:spPr>
          <a:xfrm>
            <a:off x="474132" y="5611965"/>
            <a:ext cx="272470" cy="375681"/>
          </a:xfrm>
          <a:custGeom>
            <a:avLst/>
            <a:gdLst>
              <a:gd name="connsiteX0" fmla="*/ 135118 w 272470"/>
              <a:gd name="connsiteY0" fmla="*/ 0 h 375681"/>
              <a:gd name="connsiteX1" fmla="*/ 272470 w 272470"/>
              <a:gd name="connsiteY1" fmla="*/ 95583 h 375681"/>
              <a:gd name="connsiteX2" fmla="*/ 272470 w 272470"/>
              <a:gd name="connsiteY2" fmla="*/ 282314 h 375681"/>
              <a:gd name="connsiteX3" fmla="*/ 136235 w 272470"/>
              <a:gd name="connsiteY3" fmla="*/ 375681 h 375681"/>
              <a:gd name="connsiteX4" fmla="*/ 0 w 272470"/>
              <a:gd name="connsiteY4" fmla="*/ 283423 h 375681"/>
              <a:gd name="connsiteX5" fmla="*/ 0 w 272470"/>
              <a:gd name="connsiteY5" fmla="*/ 95583 h 375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2470" h="375681">
                <a:moveTo>
                  <a:pt x="135118" y="0"/>
                </a:moveTo>
                <a:lnTo>
                  <a:pt x="272470" y="95583"/>
                </a:lnTo>
                <a:lnTo>
                  <a:pt x="272470" y="282314"/>
                </a:lnTo>
                <a:lnTo>
                  <a:pt x="136235" y="375681"/>
                </a:lnTo>
                <a:lnTo>
                  <a:pt x="0" y="283423"/>
                </a:lnTo>
                <a:lnTo>
                  <a:pt x="0" y="95583"/>
                </a:lnTo>
                <a:close/>
              </a:path>
            </a:pathLst>
          </a:custGeom>
          <a:solidFill>
            <a:schemeClr val="accent1"/>
          </a:solidFill>
        </p:spPr>
        <p:txBody>
          <a:bodyPr wrap="square" lIns="0" tIns="0" rIns="0" bIns="0" anchor="ctr" anchorCtr="0">
            <a:noAutofit/>
          </a:bodyPr>
          <a:lstStyle>
            <a:lvl1pPr marL="0" indent="0" algn="ctr">
              <a:buNone/>
              <a:defRPr sz="1600" b="0">
                <a:solidFill>
                  <a:schemeClr val="bg1"/>
                </a:solidFill>
                <a:latin typeface="+mn-lt"/>
              </a:defRPr>
            </a:lvl1pPr>
            <a:lvl2pPr marL="266700" indent="0">
              <a:buNone/>
              <a:defRPr/>
            </a:lvl2pPr>
          </a:lstStyle>
          <a:p>
            <a:pPr lvl="0"/>
            <a:r>
              <a:rPr lang="en-US"/>
              <a:t>#</a:t>
            </a:r>
          </a:p>
        </p:txBody>
      </p:sp>
      <p:sp>
        <p:nvSpPr>
          <p:cNvPr id="22" name="Text Placeholder 5">
            <a:extLst>
              <a:ext uri="{FF2B5EF4-FFF2-40B4-BE49-F238E27FC236}">
                <a16:creationId xmlns:a16="http://schemas.microsoft.com/office/drawing/2014/main" id="{788A0250-4984-4FC7-9251-3DA6960B58EB}"/>
              </a:ext>
            </a:extLst>
          </p:cNvPr>
          <p:cNvSpPr>
            <a:spLocks noGrp="1"/>
          </p:cNvSpPr>
          <p:nvPr>
            <p:ph type="body" sz="quarter" idx="34"/>
          </p:nvPr>
        </p:nvSpPr>
        <p:spPr>
          <a:xfrm>
            <a:off x="1032293" y="5637805"/>
            <a:ext cx="4494486" cy="324000"/>
          </a:xfrm>
          <a:prstGeom prst="rect">
            <a:avLst/>
          </a:prstGeom>
        </p:spPr>
        <p:txBody>
          <a:bodyPr>
            <a:noAutofit/>
          </a:bodyPr>
          <a:lstStyle>
            <a:lvl1pPr marL="0" indent="0">
              <a:buNone/>
              <a:defRPr sz="1600" b="0">
                <a:solidFill>
                  <a:schemeClr val="tx2"/>
                </a:solidFill>
                <a:latin typeface="+mn-lt"/>
              </a:defRPr>
            </a:lvl1pPr>
            <a:lvl2pPr marL="266700" indent="0">
              <a:buNone/>
              <a:defRPr/>
            </a:lvl2pPr>
          </a:lstStyle>
          <a:p>
            <a:pPr lvl="0"/>
            <a:r>
              <a:rPr lang="en-US"/>
              <a:t>Click to edit Master text styles</a:t>
            </a:r>
          </a:p>
        </p:txBody>
      </p:sp>
      <p:sp>
        <p:nvSpPr>
          <p:cNvPr id="24" name="Text Placeholder 22">
            <a:extLst>
              <a:ext uri="{FF2B5EF4-FFF2-40B4-BE49-F238E27FC236}">
                <a16:creationId xmlns:a16="http://schemas.microsoft.com/office/drawing/2014/main" id="{70FE5B56-CEB4-4E68-B64F-E4B952C64D00}"/>
              </a:ext>
            </a:extLst>
          </p:cNvPr>
          <p:cNvSpPr>
            <a:spLocks noGrp="1"/>
          </p:cNvSpPr>
          <p:nvPr>
            <p:ph type="body" sz="quarter" idx="35" hasCustomPrompt="1"/>
          </p:nvPr>
        </p:nvSpPr>
        <p:spPr>
          <a:xfrm>
            <a:off x="482598" y="5005541"/>
            <a:ext cx="272470" cy="375681"/>
          </a:xfrm>
          <a:custGeom>
            <a:avLst/>
            <a:gdLst>
              <a:gd name="connsiteX0" fmla="*/ 135118 w 272470"/>
              <a:gd name="connsiteY0" fmla="*/ 0 h 375681"/>
              <a:gd name="connsiteX1" fmla="*/ 272470 w 272470"/>
              <a:gd name="connsiteY1" fmla="*/ 95583 h 375681"/>
              <a:gd name="connsiteX2" fmla="*/ 272470 w 272470"/>
              <a:gd name="connsiteY2" fmla="*/ 282314 h 375681"/>
              <a:gd name="connsiteX3" fmla="*/ 136235 w 272470"/>
              <a:gd name="connsiteY3" fmla="*/ 375681 h 375681"/>
              <a:gd name="connsiteX4" fmla="*/ 0 w 272470"/>
              <a:gd name="connsiteY4" fmla="*/ 283423 h 375681"/>
              <a:gd name="connsiteX5" fmla="*/ 0 w 272470"/>
              <a:gd name="connsiteY5" fmla="*/ 95583 h 375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2470" h="375681">
                <a:moveTo>
                  <a:pt x="135118" y="0"/>
                </a:moveTo>
                <a:lnTo>
                  <a:pt x="272470" y="95583"/>
                </a:lnTo>
                <a:lnTo>
                  <a:pt x="272470" y="282314"/>
                </a:lnTo>
                <a:lnTo>
                  <a:pt x="136235" y="375681"/>
                </a:lnTo>
                <a:lnTo>
                  <a:pt x="0" y="283423"/>
                </a:lnTo>
                <a:lnTo>
                  <a:pt x="0" y="95583"/>
                </a:lnTo>
                <a:close/>
              </a:path>
            </a:pathLst>
          </a:custGeom>
          <a:solidFill>
            <a:schemeClr val="accent2"/>
          </a:solidFill>
        </p:spPr>
        <p:txBody>
          <a:bodyPr wrap="square" lIns="0" tIns="0" rIns="0" bIns="0" anchor="ctr" anchorCtr="0">
            <a:noAutofit/>
          </a:bodyPr>
          <a:lstStyle>
            <a:lvl1pPr marL="0" indent="0" algn="ctr">
              <a:buNone/>
              <a:defRPr sz="1600" b="0">
                <a:solidFill>
                  <a:schemeClr val="bg1"/>
                </a:solidFill>
                <a:latin typeface="+mn-lt"/>
              </a:defRPr>
            </a:lvl1pPr>
            <a:lvl2pPr marL="266700" indent="0">
              <a:buNone/>
              <a:defRPr/>
            </a:lvl2pPr>
          </a:lstStyle>
          <a:p>
            <a:pPr lvl="0"/>
            <a:r>
              <a:rPr lang="en-US"/>
              <a:t>#</a:t>
            </a:r>
          </a:p>
        </p:txBody>
      </p:sp>
      <p:sp>
        <p:nvSpPr>
          <p:cNvPr id="34" name="Text Placeholder 5">
            <a:extLst>
              <a:ext uri="{FF2B5EF4-FFF2-40B4-BE49-F238E27FC236}">
                <a16:creationId xmlns:a16="http://schemas.microsoft.com/office/drawing/2014/main" id="{134BBA8A-8E43-40B7-95A0-6823B56133B5}"/>
              </a:ext>
            </a:extLst>
          </p:cNvPr>
          <p:cNvSpPr>
            <a:spLocks noGrp="1"/>
          </p:cNvSpPr>
          <p:nvPr>
            <p:ph type="body" sz="quarter" idx="36"/>
          </p:nvPr>
        </p:nvSpPr>
        <p:spPr>
          <a:xfrm>
            <a:off x="1040759" y="5031381"/>
            <a:ext cx="4494486" cy="324000"/>
          </a:xfrm>
          <a:prstGeom prst="rect">
            <a:avLst/>
          </a:prstGeom>
        </p:spPr>
        <p:txBody>
          <a:bodyPr>
            <a:noAutofit/>
          </a:bodyPr>
          <a:lstStyle>
            <a:lvl1pPr marL="0" indent="0">
              <a:buNone/>
              <a:defRPr sz="1600" b="0">
                <a:solidFill>
                  <a:schemeClr val="tx2"/>
                </a:solidFill>
                <a:latin typeface="+mn-lt"/>
              </a:defRPr>
            </a:lvl1pPr>
            <a:lvl2pPr marL="266700" indent="0">
              <a:buNone/>
              <a:defRPr/>
            </a:lvl2pPr>
          </a:lstStyle>
          <a:p>
            <a:pPr lvl="0"/>
            <a:r>
              <a:rPr lang="en-US"/>
              <a:t>Click to edit Master text styles</a:t>
            </a:r>
          </a:p>
        </p:txBody>
      </p:sp>
    </p:spTree>
    <p:extLst>
      <p:ext uri="{BB962C8B-B14F-4D97-AF65-F5344CB8AC3E}">
        <p14:creationId xmlns:p14="http://schemas.microsoft.com/office/powerpoint/2010/main" val="1128681284"/>
      </p:ext>
    </p:extLst>
  </p:cSld>
  <p:clrMapOvr>
    <a:masterClrMapping/>
  </p:clrMapOvr>
  <p:extLst>
    <p:ext uri="{DCECCB84-F9BA-43D5-87BE-67443E8EF086}">
      <p15:sldGuideLst xmlns:p15="http://schemas.microsoft.com/office/powerpoint/2012/main"/>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lide Divider Option 1">
    <p:bg>
      <p:bgPr>
        <a:solidFill>
          <a:schemeClr val="bg1"/>
        </a:solidFill>
        <a:effectLst/>
      </p:bgPr>
    </p:bg>
    <p:spTree>
      <p:nvGrpSpPr>
        <p:cNvPr id="1" name=""/>
        <p:cNvGrpSpPr/>
        <p:nvPr/>
      </p:nvGrpSpPr>
      <p:grpSpPr>
        <a:xfrm>
          <a:off x="0" y="0"/>
          <a:ext cx="0" cy="0"/>
          <a:chOff x="0" y="0"/>
          <a:chExt cx="0" cy="0"/>
        </a:xfrm>
      </p:grpSpPr>
      <p:sp>
        <p:nvSpPr>
          <p:cNvPr id="21" name="Freeform 20">
            <a:extLst>
              <a:ext uri="{FF2B5EF4-FFF2-40B4-BE49-F238E27FC236}">
                <a16:creationId xmlns:a16="http://schemas.microsoft.com/office/drawing/2014/main" id="{AD3AE23F-988B-564F-876F-C0158BED6563}"/>
              </a:ext>
            </a:extLst>
          </p:cNvPr>
          <p:cNvSpPr/>
          <p:nvPr/>
        </p:nvSpPr>
        <p:spPr>
          <a:xfrm>
            <a:off x="0" y="-3821"/>
            <a:ext cx="3119527" cy="2170074"/>
          </a:xfrm>
          <a:custGeom>
            <a:avLst/>
            <a:gdLst>
              <a:gd name="connsiteX0" fmla="*/ 0 w 3119527"/>
              <a:gd name="connsiteY0" fmla="*/ 0 h 2170074"/>
              <a:gd name="connsiteX1" fmla="*/ 3119527 w 3119527"/>
              <a:gd name="connsiteY1" fmla="*/ 1224 h 2170074"/>
              <a:gd name="connsiteX2" fmla="*/ 0 w 3119527"/>
              <a:gd name="connsiteY2" fmla="*/ 2170074 h 2170074"/>
            </a:gdLst>
            <a:ahLst/>
            <a:cxnLst>
              <a:cxn ang="0">
                <a:pos x="connsiteX0" y="connsiteY0"/>
              </a:cxn>
              <a:cxn ang="0">
                <a:pos x="connsiteX1" y="connsiteY1"/>
              </a:cxn>
              <a:cxn ang="0">
                <a:pos x="connsiteX2" y="connsiteY2"/>
              </a:cxn>
            </a:cxnLst>
            <a:rect l="l" t="t" r="r" b="b"/>
            <a:pathLst>
              <a:path w="3119527" h="2170074">
                <a:moveTo>
                  <a:pt x="0" y="0"/>
                </a:moveTo>
                <a:lnTo>
                  <a:pt x="3119527" y="1224"/>
                </a:lnTo>
                <a:lnTo>
                  <a:pt x="0" y="2170074"/>
                </a:lnTo>
                <a:close/>
              </a:path>
            </a:pathLst>
          </a:custGeom>
          <a:gradFill>
            <a:gsLst>
              <a:gs pos="0">
                <a:srgbClr val="007199"/>
              </a:gs>
              <a:gs pos="100000">
                <a:srgbClr val="00AECF"/>
              </a:gs>
            </a:gsLst>
            <a:lin ang="6600000" scaled="0"/>
          </a:gradFill>
          <a:ln w="12700" cap="flat" cmpd="sng" algn="ctr">
            <a:noFill/>
            <a:prstDash val="solid"/>
            <a:miter lim="800000"/>
          </a:ln>
          <a:effectLst/>
        </p:spPr>
        <p:txBody>
          <a:bodyPr wrap="square" rtlCol="0" anchor="ctr">
            <a:noAutofit/>
          </a:bodyPr>
          <a:lstStyle/>
          <a:p>
            <a:pPr marL="0" marR="0" lvl="0" indent="0" algn="ctr" defTabSz="914391"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mn-ea"/>
              <a:cs typeface="+mn-cs"/>
            </a:endParaRPr>
          </a:p>
        </p:txBody>
      </p:sp>
      <p:sp>
        <p:nvSpPr>
          <p:cNvPr id="18" name="Freeform 17">
            <a:extLst>
              <a:ext uri="{FF2B5EF4-FFF2-40B4-BE49-F238E27FC236}">
                <a16:creationId xmlns:a16="http://schemas.microsoft.com/office/drawing/2014/main" id="{64203167-F8D4-5045-BC57-8D5D46A2DF5D}"/>
              </a:ext>
            </a:extLst>
          </p:cNvPr>
          <p:cNvSpPr/>
          <p:nvPr/>
        </p:nvSpPr>
        <p:spPr>
          <a:xfrm>
            <a:off x="0" y="-9519"/>
            <a:ext cx="2249484" cy="1571852"/>
          </a:xfrm>
          <a:custGeom>
            <a:avLst/>
            <a:gdLst>
              <a:gd name="connsiteX0" fmla="*/ 2249484 w 2249484"/>
              <a:gd name="connsiteY0" fmla="*/ 0 h 1571852"/>
              <a:gd name="connsiteX1" fmla="*/ 0 w 2249484"/>
              <a:gd name="connsiteY1" fmla="*/ 1571852 h 1571852"/>
              <a:gd name="connsiteX2" fmla="*/ 0 w 2249484"/>
              <a:gd name="connsiteY2" fmla="*/ 5454 h 1571852"/>
            </a:gdLst>
            <a:ahLst/>
            <a:cxnLst>
              <a:cxn ang="0">
                <a:pos x="connsiteX0" y="connsiteY0"/>
              </a:cxn>
              <a:cxn ang="0">
                <a:pos x="connsiteX1" y="connsiteY1"/>
              </a:cxn>
              <a:cxn ang="0">
                <a:pos x="connsiteX2" y="connsiteY2"/>
              </a:cxn>
            </a:cxnLst>
            <a:rect l="l" t="t" r="r" b="b"/>
            <a:pathLst>
              <a:path w="2249484" h="1571852">
                <a:moveTo>
                  <a:pt x="2249484" y="0"/>
                </a:moveTo>
                <a:lnTo>
                  <a:pt x="0" y="1571852"/>
                </a:lnTo>
                <a:lnTo>
                  <a:pt x="0" y="5454"/>
                </a:lnTo>
                <a:close/>
              </a:path>
            </a:pathLst>
          </a:custGeom>
          <a:gradFill>
            <a:gsLst>
              <a:gs pos="0">
                <a:srgbClr val="FF555F"/>
              </a:gs>
              <a:gs pos="62000">
                <a:srgbClr val="073262"/>
              </a:gs>
            </a:gsLst>
            <a:lin ang="6600000" scaled="0"/>
          </a:grad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mn-ea"/>
              <a:cs typeface="+mn-cs"/>
            </a:endParaRPr>
          </a:p>
        </p:txBody>
      </p:sp>
      <p:sp>
        <p:nvSpPr>
          <p:cNvPr id="16" name="Freeform: Shape 15">
            <a:extLst>
              <a:ext uri="{FF2B5EF4-FFF2-40B4-BE49-F238E27FC236}">
                <a16:creationId xmlns:a16="http://schemas.microsoft.com/office/drawing/2014/main" id="{BD1E0693-F664-448A-9D7A-93A03D6B7E90}"/>
              </a:ext>
            </a:extLst>
          </p:cNvPr>
          <p:cNvSpPr/>
          <p:nvPr/>
        </p:nvSpPr>
        <p:spPr>
          <a:xfrm>
            <a:off x="-11983" y="1997929"/>
            <a:ext cx="887194" cy="1242604"/>
          </a:xfrm>
          <a:custGeom>
            <a:avLst/>
            <a:gdLst>
              <a:gd name="connsiteX0" fmla="*/ 19050 w 1838325"/>
              <a:gd name="connsiteY0" fmla="*/ 0 h 1276350"/>
              <a:gd name="connsiteX1" fmla="*/ 1838325 w 1838325"/>
              <a:gd name="connsiteY1" fmla="*/ 1276350 h 1276350"/>
              <a:gd name="connsiteX2" fmla="*/ 0 w 1838325"/>
              <a:gd name="connsiteY2" fmla="*/ 1276350 h 1276350"/>
              <a:gd name="connsiteX3" fmla="*/ 19050 w 1838325"/>
              <a:gd name="connsiteY3" fmla="*/ 0 h 1276350"/>
              <a:gd name="connsiteX0" fmla="*/ 0 w 1819275"/>
              <a:gd name="connsiteY0" fmla="*/ 0 h 1276350"/>
              <a:gd name="connsiteX1" fmla="*/ 1819275 w 1819275"/>
              <a:gd name="connsiteY1" fmla="*/ 1276350 h 1276350"/>
              <a:gd name="connsiteX2" fmla="*/ 20790 w 1819275"/>
              <a:gd name="connsiteY2" fmla="*/ 1276350 h 1276350"/>
              <a:gd name="connsiteX3" fmla="*/ 0 w 1819275"/>
              <a:gd name="connsiteY3" fmla="*/ 0 h 1276350"/>
              <a:gd name="connsiteX0" fmla="*/ 0 w 1807892"/>
              <a:gd name="connsiteY0" fmla="*/ 0 h 1276350"/>
              <a:gd name="connsiteX1" fmla="*/ 1807892 w 1807892"/>
              <a:gd name="connsiteY1" fmla="*/ 1276350 h 1276350"/>
              <a:gd name="connsiteX2" fmla="*/ 9407 w 1807892"/>
              <a:gd name="connsiteY2" fmla="*/ 1276350 h 1276350"/>
              <a:gd name="connsiteX3" fmla="*/ 0 w 1807892"/>
              <a:gd name="connsiteY3" fmla="*/ 0 h 1276350"/>
              <a:gd name="connsiteX0" fmla="*/ 0 w 1807892"/>
              <a:gd name="connsiteY0" fmla="*/ 0 h 1276350"/>
              <a:gd name="connsiteX1" fmla="*/ 1807892 w 1807892"/>
              <a:gd name="connsiteY1" fmla="*/ 1276350 h 1276350"/>
              <a:gd name="connsiteX2" fmla="*/ 6562 w 1807892"/>
              <a:gd name="connsiteY2" fmla="*/ 1276350 h 1276350"/>
              <a:gd name="connsiteX3" fmla="*/ 0 w 1807892"/>
              <a:gd name="connsiteY3" fmla="*/ 0 h 1276350"/>
              <a:gd name="connsiteX0" fmla="*/ 0 w 1807892"/>
              <a:gd name="connsiteY0" fmla="*/ 0 h 1276350"/>
              <a:gd name="connsiteX1" fmla="*/ 1807892 w 1807892"/>
              <a:gd name="connsiteY1" fmla="*/ 1276350 h 1276350"/>
              <a:gd name="connsiteX2" fmla="*/ 6562 w 1807892"/>
              <a:gd name="connsiteY2" fmla="*/ 1276350 h 1276350"/>
              <a:gd name="connsiteX3" fmla="*/ 0 w 1807892"/>
              <a:gd name="connsiteY3" fmla="*/ 0 h 1276350"/>
              <a:gd name="connsiteX0" fmla="*/ 0 w 1807892"/>
              <a:gd name="connsiteY0" fmla="*/ 0 h 1276350"/>
              <a:gd name="connsiteX1" fmla="*/ 1807892 w 1807892"/>
              <a:gd name="connsiteY1" fmla="*/ 1276350 h 1276350"/>
              <a:gd name="connsiteX2" fmla="*/ 3717 w 1807892"/>
              <a:gd name="connsiteY2" fmla="*/ 1274281 h 1276350"/>
              <a:gd name="connsiteX3" fmla="*/ 0 w 1807892"/>
              <a:gd name="connsiteY3" fmla="*/ 0 h 1276350"/>
              <a:gd name="connsiteX0" fmla="*/ 0 w 1807892"/>
              <a:gd name="connsiteY0" fmla="*/ 0 h 1276350"/>
              <a:gd name="connsiteX1" fmla="*/ 1807892 w 1807892"/>
              <a:gd name="connsiteY1" fmla="*/ 1276350 h 1276350"/>
              <a:gd name="connsiteX2" fmla="*/ 3717 w 1807892"/>
              <a:gd name="connsiteY2" fmla="*/ 1274281 h 1276350"/>
              <a:gd name="connsiteX3" fmla="*/ 0 w 1807892"/>
              <a:gd name="connsiteY3" fmla="*/ 0 h 1276350"/>
              <a:gd name="connsiteX0" fmla="*/ 0 w 2046931"/>
              <a:gd name="connsiteY0" fmla="*/ 0 h 1274281"/>
              <a:gd name="connsiteX1" fmla="*/ 2046931 w 2046931"/>
              <a:gd name="connsiteY1" fmla="*/ 1268074 h 1274281"/>
              <a:gd name="connsiteX2" fmla="*/ 3717 w 2046931"/>
              <a:gd name="connsiteY2" fmla="*/ 1274281 h 1274281"/>
              <a:gd name="connsiteX3" fmla="*/ 0 w 2046931"/>
              <a:gd name="connsiteY3" fmla="*/ 0 h 1274281"/>
              <a:gd name="connsiteX0" fmla="*/ 0 w 2046931"/>
              <a:gd name="connsiteY0" fmla="*/ 0 h 1141859"/>
              <a:gd name="connsiteX1" fmla="*/ 2046931 w 2046931"/>
              <a:gd name="connsiteY1" fmla="*/ 1135652 h 1141859"/>
              <a:gd name="connsiteX2" fmla="*/ 3717 w 2046931"/>
              <a:gd name="connsiteY2" fmla="*/ 1141859 h 1141859"/>
              <a:gd name="connsiteX3" fmla="*/ 0 w 2046931"/>
              <a:gd name="connsiteY3" fmla="*/ 0 h 1141859"/>
              <a:gd name="connsiteX0" fmla="*/ 19318 w 2066249"/>
              <a:gd name="connsiteY0" fmla="*/ 0 h 1994325"/>
              <a:gd name="connsiteX1" fmla="*/ 2066249 w 2066249"/>
              <a:gd name="connsiteY1" fmla="*/ 1135652 h 1994325"/>
              <a:gd name="connsiteX2" fmla="*/ 269 w 2066249"/>
              <a:gd name="connsiteY2" fmla="*/ 1994325 h 1994325"/>
              <a:gd name="connsiteX3" fmla="*/ 19318 w 2066249"/>
              <a:gd name="connsiteY3" fmla="*/ 0 h 1994325"/>
              <a:gd name="connsiteX0" fmla="*/ 19318 w 2043483"/>
              <a:gd name="connsiteY0" fmla="*/ 0 h 1994325"/>
              <a:gd name="connsiteX1" fmla="*/ 2043483 w 2043483"/>
              <a:gd name="connsiteY1" fmla="*/ 1110823 h 1994325"/>
              <a:gd name="connsiteX2" fmla="*/ 269 w 2043483"/>
              <a:gd name="connsiteY2" fmla="*/ 1994325 h 1994325"/>
              <a:gd name="connsiteX3" fmla="*/ 19318 w 2043483"/>
              <a:gd name="connsiteY3" fmla="*/ 0 h 1994325"/>
              <a:gd name="connsiteX0" fmla="*/ 8129 w 2032294"/>
              <a:gd name="connsiteY0" fmla="*/ 0 h 2159852"/>
              <a:gd name="connsiteX1" fmla="*/ 2032294 w 2032294"/>
              <a:gd name="connsiteY1" fmla="*/ 1110823 h 2159852"/>
              <a:gd name="connsiteX2" fmla="*/ 463 w 2032294"/>
              <a:gd name="connsiteY2" fmla="*/ 2159852 h 2159852"/>
              <a:gd name="connsiteX3" fmla="*/ 8129 w 2032294"/>
              <a:gd name="connsiteY3" fmla="*/ 0 h 2159852"/>
              <a:gd name="connsiteX0" fmla="*/ 0 w 2104430"/>
              <a:gd name="connsiteY0" fmla="*/ 0 h 1843086"/>
              <a:gd name="connsiteX1" fmla="*/ 2104430 w 2104430"/>
              <a:gd name="connsiteY1" fmla="*/ 794057 h 1843086"/>
              <a:gd name="connsiteX2" fmla="*/ 72599 w 2104430"/>
              <a:gd name="connsiteY2" fmla="*/ 1843086 h 1843086"/>
              <a:gd name="connsiteX3" fmla="*/ 0 w 2104430"/>
              <a:gd name="connsiteY3" fmla="*/ 0 h 1843086"/>
              <a:gd name="connsiteX0" fmla="*/ 0 w 2044232"/>
              <a:gd name="connsiteY0" fmla="*/ 0 h 2152308"/>
              <a:gd name="connsiteX1" fmla="*/ 2044232 w 2044232"/>
              <a:gd name="connsiteY1" fmla="*/ 1103279 h 2152308"/>
              <a:gd name="connsiteX2" fmla="*/ 12401 w 2044232"/>
              <a:gd name="connsiteY2" fmla="*/ 2152308 h 2152308"/>
              <a:gd name="connsiteX3" fmla="*/ 0 w 2044232"/>
              <a:gd name="connsiteY3" fmla="*/ 0 h 2152308"/>
            </a:gdLst>
            <a:ahLst/>
            <a:cxnLst>
              <a:cxn ang="0">
                <a:pos x="connsiteX0" y="connsiteY0"/>
              </a:cxn>
              <a:cxn ang="0">
                <a:pos x="connsiteX1" y="connsiteY1"/>
              </a:cxn>
              <a:cxn ang="0">
                <a:pos x="connsiteX2" y="connsiteY2"/>
              </a:cxn>
              <a:cxn ang="0">
                <a:pos x="connsiteX3" y="connsiteY3"/>
              </a:cxn>
            </a:cxnLst>
            <a:rect l="l" t="t" r="r" b="b"/>
            <a:pathLst>
              <a:path w="2044232" h="2152308">
                <a:moveTo>
                  <a:pt x="0" y="0"/>
                </a:moveTo>
                <a:lnTo>
                  <a:pt x="2044232" y="1103279"/>
                </a:lnTo>
                <a:lnTo>
                  <a:pt x="12401" y="2152308"/>
                </a:lnTo>
                <a:cubicBezTo>
                  <a:pt x="9265" y="1726858"/>
                  <a:pt x="3136" y="425450"/>
                  <a:pt x="0" y="0"/>
                </a:cubicBezTo>
                <a:close/>
              </a:path>
            </a:pathLst>
          </a:custGeom>
          <a:gradFill>
            <a:gsLst>
              <a:gs pos="9000">
                <a:srgbClr val="FF555F">
                  <a:alpha val="0"/>
                </a:srgbClr>
              </a:gs>
              <a:gs pos="100000">
                <a:srgbClr val="FF555F"/>
              </a:gs>
            </a:gsLst>
            <a:lin ang="4200000" scaled="0"/>
          </a:gra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mn-ea"/>
              <a:cs typeface="+mn-cs"/>
            </a:endParaRPr>
          </a:p>
        </p:txBody>
      </p:sp>
      <p:sp>
        <p:nvSpPr>
          <p:cNvPr id="17" name="Picture Placeholder 16">
            <a:extLst>
              <a:ext uri="{FF2B5EF4-FFF2-40B4-BE49-F238E27FC236}">
                <a16:creationId xmlns:a16="http://schemas.microsoft.com/office/drawing/2014/main" id="{D5BDCB9F-EF00-4740-A039-6C5374289B01}"/>
              </a:ext>
            </a:extLst>
          </p:cNvPr>
          <p:cNvSpPr>
            <a:spLocks noGrp="1"/>
          </p:cNvSpPr>
          <p:nvPr>
            <p:ph type="pic" sz="quarter" idx="10"/>
          </p:nvPr>
        </p:nvSpPr>
        <p:spPr>
          <a:xfrm>
            <a:off x="3648114" y="-9519"/>
            <a:ext cx="8543886" cy="5941720"/>
          </a:xfrm>
          <a:custGeom>
            <a:avLst/>
            <a:gdLst>
              <a:gd name="connsiteX0" fmla="*/ 0 w 8543886"/>
              <a:gd name="connsiteY0" fmla="*/ 0 h 5941720"/>
              <a:gd name="connsiteX1" fmla="*/ 8543886 w 8543886"/>
              <a:gd name="connsiteY1" fmla="*/ 0 h 5941720"/>
              <a:gd name="connsiteX2" fmla="*/ 8543886 w 8543886"/>
              <a:gd name="connsiteY2" fmla="*/ 5941720 h 5941720"/>
            </a:gdLst>
            <a:ahLst/>
            <a:cxnLst>
              <a:cxn ang="0">
                <a:pos x="connsiteX0" y="connsiteY0"/>
              </a:cxn>
              <a:cxn ang="0">
                <a:pos x="connsiteX1" y="connsiteY1"/>
              </a:cxn>
              <a:cxn ang="0">
                <a:pos x="connsiteX2" y="connsiteY2"/>
              </a:cxn>
            </a:cxnLst>
            <a:rect l="l" t="t" r="r" b="b"/>
            <a:pathLst>
              <a:path w="8543886" h="5941720">
                <a:moveTo>
                  <a:pt x="0" y="0"/>
                </a:moveTo>
                <a:lnTo>
                  <a:pt x="8543886" y="0"/>
                </a:lnTo>
                <a:lnTo>
                  <a:pt x="8543886" y="5941720"/>
                </a:lnTo>
                <a:close/>
              </a:path>
            </a:pathLst>
          </a:custGeom>
          <a:solidFill>
            <a:schemeClr val="bg2"/>
          </a:solidFill>
        </p:spPr>
        <p:txBody>
          <a:bodyPr wrap="square" anchor="ctr" anchorCtr="0">
            <a:noAutofit/>
          </a:bodyPr>
          <a:lstStyle>
            <a:lvl1pPr>
              <a:defRPr lang="en-GB" sz="1800">
                <a:solidFill>
                  <a:schemeClr val="bg1"/>
                </a:solidFill>
              </a:defRPr>
            </a:lvl1pPr>
          </a:lstStyle>
          <a:p>
            <a:pPr marL="0" lvl="0" indent="0" algn="ctr">
              <a:buFont typeface="Arial" panose="020B0604020202020204" pitchFamily="34" charset="0"/>
              <a:buNone/>
            </a:pPr>
            <a:r>
              <a:rPr lang="en-US"/>
              <a:t>Click icon to add picture</a:t>
            </a:r>
            <a:endParaRPr lang="en-GB"/>
          </a:p>
        </p:txBody>
      </p:sp>
      <p:sp>
        <p:nvSpPr>
          <p:cNvPr id="9" name="Text Placeholder 10">
            <a:extLst>
              <a:ext uri="{FF2B5EF4-FFF2-40B4-BE49-F238E27FC236}">
                <a16:creationId xmlns:a16="http://schemas.microsoft.com/office/drawing/2014/main" id="{31F7ED88-D0CF-434E-AF66-2A6C617A15B9}"/>
              </a:ext>
            </a:extLst>
          </p:cNvPr>
          <p:cNvSpPr>
            <a:spLocks noGrp="1"/>
          </p:cNvSpPr>
          <p:nvPr>
            <p:ph type="body" sz="quarter" idx="15" hasCustomPrompt="1"/>
          </p:nvPr>
        </p:nvSpPr>
        <p:spPr>
          <a:xfrm>
            <a:off x="457199" y="4972997"/>
            <a:ext cx="5986800" cy="579600"/>
          </a:xfrm>
          <a:prstGeom prst="rect">
            <a:avLst/>
          </a:prstGeom>
        </p:spPr>
        <p:txBody>
          <a:bodyPr lIns="0" anchor="t">
            <a:noAutofit/>
          </a:bodyPr>
          <a:lstStyle>
            <a:lvl1pPr marL="0" indent="0">
              <a:buNone/>
              <a:defRPr sz="1600" b="0">
                <a:solidFill>
                  <a:schemeClr val="tx2"/>
                </a:solidFill>
                <a:latin typeface="+mn-lt"/>
                <a:ea typeface="Cambria" panose="02040503050406030204" pitchFamily="18" charset="0"/>
              </a:defRPr>
            </a:lvl1pPr>
            <a:lvl2pPr>
              <a:defRPr>
                <a:solidFill>
                  <a:schemeClr val="bg1"/>
                </a:solidFill>
                <a:latin typeface="Calibri" panose="020F0502020204030204" pitchFamily="34" charset="0"/>
              </a:defRPr>
            </a:lvl2pPr>
            <a:lvl3pPr>
              <a:defRPr>
                <a:solidFill>
                  <a:schemeClr val="bg1"/>
                </a:solidFill>
                <a:latin typeface="Calibri" panose="020F0502020204030204" pitchFamily="34" charset="0"/>
              </a:defRPr>
            </a:lvl3pPr>
            <a:lvl4pPr>
              <a:defRPr>
                <a:solidFill>
                  <a:schemeClr val="bg1"/>
                </a:solidFill>
                <a:latin typeface="Calibri" panose="020F0502020204030204" pitchFamily="34" charset="0"/>
              </a:defRPr>
            </a:lvl4pPr>
            <a:lvl5pPr>
              <a:defRPr>
                <a:solidFill>
                  <a:schemeClr val="bg1"/>
                </a:solidFill>
                <a:latin typeface="Calibri" panose="020F0502020204030204" pitchFamily="34" charset="0"/>
              </a:defRPr>
            </a:lvl5pPr>
          </a:lstStyle>
          <a:p>
            <a:pPr lvl="0"/>
            <a:r>
              <a:rPr lang="da-DK"/>
              <a:t>Description goes here</a:t>
            </a:r>
            <a:endParaRPr lang="en-US"/>
          </a:p>
        </p:txBody>
      </p:sp>
      <p:pic>
        <p:nvPicPr>
          <p:cNvPr id="23" name="Graphic 22">
            <a:extLst>
              <a:ext uri="{FF2B5EF4-FFF2-40B4-BE49-F238E27FC236}">
                <a16:creationId xmlns:a16="http://schemas.microsoft.com/office/drawing/2014/main" id="{B87D776C-79F6-D44E-9FFA-CA482D54AFBA}"/>
              </a:ext>
            </a:extLst>
          </p:cNvPr>
          <p:cNvPicPr>
            <a:picLocks noChangeAspect="1"/>
          </p:cNvPicPr>
          <p:nvPr/>
        </p:nvPicPr>
        <p:blipFill>
          <a:blip cstate="email">
            <a:extLst>
              <a:ext uri="{28A0092B-C50C-407E-A947-70E740481C1C}">
                <a14:useLocalDpi xmlns:a14="http://schemas.microsoft.com/office/drawing/2010/main"/>
              </a:ext>
            </a:extLst>
          </a:blip>
          <a:stretch>
            <a:fillRect/>
          </a:stretch>
        </p:blipFill>
        <p:spPr>
          <a:xfrm>
            <a:off x="10817298" y="6396668"/>
            <a:ext cx="931790" cy="271466"/>
          </a:xfrm>
          <a:prstGeom prst="rect">
            <a:avLst/>
          </a:prstGeom>
        </p:spPr>
      </p:pic>
      <p:sp>
        <p:nvSpPr>
          <p:cNvPr id="15" name="Slide Number Placeholder 5">
            <a:extLst>
              <a:ext uri="{FF2B5EF4-FFF2-40B4-BE49-F238E27FC236}">
                <a16:creationId xmlns:a16="http://schemas.microsoft.com/office/drawing/2014/main" id="{03C47DF5-E9CA-D246-8B77-BF35B13D89F9}"/>
              </a:ext>
            </a:extLst>
          </p:cNvPr>
          <p:cNvSpPr txBox="1">
            <a:spLocks/>
          </p:cNvSpPr>
          <p:nvPr/>
        </p:nvSpPr>
        <p:spPr>
          <a:xfrm flipH="1">
            <a:off x="457196" y="6436977"/>
            <a:ext cx="542041" cy="190848"/>
          </a:xfrm>
          <a:prstGeom prst="rect">
            <a:avLst/>
          </a:prstGeom>
        </p:spPr>
        <p:txBody>
          <a:bodyPr lIns="0" tIns="0" rIns="0" bIns="0" anchor="ctr">
            <a:noAutofit/>
          </a:bodyPr>
          <a:lstStyle>
            <a:defPPr>
              <a:defRPr lang="en-US"/>
            </a:defPPr>
            <a:lvl1pPr marL="0" algn="l" defTabSz="914400" rtl="0" eaLnBrk="1" latinLnBrk="0" hangingPunct="1">
              <a:defRPr sz="800" kern="1200">
                <a:solidFill>
                  <a:srgbClr val="053061"/>
                </a:solidFill>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fld id="{A285110E-A93C-E24B-BA01-8EFF0EF70079}" type="slidenum">
              <a:rPr lang="en-US" sz="800" b="1" smtClean="0">
                <a:solidFill>
                  <a:schemeClr val="bg2"/>
                </a:solidFill>
                <a:latin typeface="+mn-lt"/>
                <a:ea typeface="Cambria" panose="02040503050406030204" pitchFamily="18" charset="0"/>
              </a:rPr>
              <a:pPr algn="l"/>
              <a:t>‹#›</a:t>
            </a:fld>
            <a:endParaRPr lang="en-US" b="1">
              <a:solidFill>
                <a:schemeClr val="bg2"/>
              </a:solidFill>
              <a:latin typeface="+mn-lt"/>
              <a:ea typeface="Cambria" panose="02040503050406030204" pitchFamily="18" charset="0"/>
            </a:endParaRPr>
          </a:p>
        </p:txBody>
      </p:sp>
      <p:sp>
        <p:nvSpPr>
          <p:cNvPr id="19" name="Footer Placeholder 3">
            <a:extLst>
              <a:ext uri="{FF2B5EF4-FFF2-40B4-BE49-F238E27FC236}">
                <a16:creationId xmlns:a16="http://schemas.microsoft.com/office/drawing/2014/main" id="{FF882762-C970-ED43-B6AA-137193AA4F96}"/>
              </a:ext>
            </a:extLst>
          </p:cNvPr>
          <p:cNvSpPr>
            <a:spLocks noGrp="1"/>
          </p:cNvSpPr>
          <p:nvPr>
            <p:ph type="ftr" sz="quarter" idx="3"/>
          </p:nvPr>
        </p:nvSpPr>
        <p:spPr>
          <a:xfrm>
            <a:off x="623888" y="6426211"/>
            <a:ext cx="2396518" cy="222250"/>
          </a:xfrm>
          <a:prstGeom prst="rect">
            <a:avLst/>
          </a:prstGeom>
        </p:spPr>
        <p:txBody>
          <a:bodyPr vert="horz" lIns="91440" tIns="45720" rIns="91440" bIns="45720" rtlCol="0" anchor="t">
            <a:noAutofit/>
          </a:bodyPr>
          <a:lstStyle>
            <a:lvl1pPr algn="l">
              <a:defRPr sz="800">
                <a:solidFill>
                  <a:schemeClr val="bg2"/>
                </a:solidFill>
              </a:defRPr>
            </a:lvl1pPr>
          </a:lstStyle>
          <a:p>
            <a:r>
              <a:rPr lang="en-US">
                <a:ea typeface="Cambria" panose="02040503050406030204" pitchFamily="18" charset="0"/>
                <a:cs typeface="Calibri" charset="0"/>
              </a:rPr>
              <a:t>© 2020 Copyright Genpact. All Rights Reserved.</a:t>
            </a:r>
          </a:p>
        </p:txBody>
      </p:sp>
      <p:sp>
        <p:nvSpPr>
          <p:cNvPr id="14" name="Title 1">
            <a:extLst>
              <a:ext uri="{FF2B5EF4-FFF2-40B4-BE49-F238E27FC236}">
                <a16:creationId xmlns:a16="http://schemas.microsoft.com/office/drawing/2014/main" id="{ACEF1787-A2E1-458A-BF2D-A3E6A5C67824}"/>
              </a:ext>
            </a:extLst>
          </p:cNvPr>
          <p:cNvSpPr>
            <a:spLocks noGrp="1"/>
          </p:cNvSpPr>
          <p:nvPr>
            <p:ph type="title" hasCustomPrompt="1"/>
          </p:nvPr>
        </p:nvSpPr>
        <p:spPr>
          <a:xfrm>
            <a:off x="460744" y="3560262"/>
            <a:ext cx="5983255" cy="970378"/>
          </a:xfrm>
        </p:spPr>
        <p:txBody>
          <a:bodyPr vert="horz" lIns="0" tIns="0" rIns="0" bIns="0" rtlCol="0" anchor="b">
            <a:noAutofit/>
          </a:bodyPr>
          <a:lstStyle>
            <a:lvl1pPr>
              <a:defRPr lang="en-GB" sz="4000" b="0" dirty="0" smtClean="0"/>
            </a:lvl1pPr>
          </a:lstStyle>
          <a:p>
            <a:pPr marR="0" lvl="0" fontAlgn="auto">
              <a:lnSpc>
                <a:spcPct val="90000"/>
              </a:lnSpc>
              <a:spcBef>
                <a:spcPts val="1000"/>
              </a:spcBef>
              <a:spcAft>
                <a:spcPts val="0"/>
              </a:spcAft>
              <a:buClrTx/>
              <a:buSzTx/>
              <a:tabLst/>
            </a:pPr>
            <a:r>
              <a:rPr lang="en-US"/>
              <a:t>Slide divider option-1</a:t>
            </a:r>
            <a:endParaRPr lang="en-GB"/>
          </a:p>
        </p:txBody>
      </p:sp>
      <p:sp>
        <p:nvSpPr>
          <p:cNvPr id="20" name="Freeform 17">
            <a:extLst>
              <a:ext uri="{FF2B5EF4-FFF2-40B4-BE49-F238E27FC236}">
                <a16:creationId xmlns:a16="http://schemas.microsoft.com/office/drawing/2014/main" id="{667D5848-2C00-434A-95F4-0BB2E59ACF12}"/>
              </a:ext>
            </a:extLst>
          </p:cNvPr>
          <p:cNvSpPr/>
          <p:nvPr userDrawn="1"/>
        </p:nvSpPr>
        <p:spPr>
          <a:xfrm>
            <a:off x="0" y="-9519"/>
            <a:ext cx="2249484" cy="1571852"/>
          </a:xfrm>
          <a:custGeom>
            <a:avLst/>
            <a:gdLst>
              <a:gd name="connsiteX0" fmla="*/ 2249484 w 2249484"/>
              <a:gd name="connsiteY0" fmla="*/ 0 h 1571852"/>
              <a:gd name="connsiteX1" fmla="*/ 0 w 2249484"/>
              <a:gd name="connsiteY1" fmla="*/ 1571852 h 1571852"/>
              <a:gd name="connsiteX2" fmla="*/ 0 w 2249484"/>
              <a:gd name="connsiteY2" fmla="*/ 5454 h 1571852"/>
            </a:gdLst>
            <a:ahLst/>
            <a:cxnLst>
              <a:cxn ang="0">
                <a:pos x="connsiteX0" y="connsiteY0"/>
              </a:cxn>
              <a:cxn ang="0">
                <a:pos x="connsiteX1" y="connsiteY1"/>
              </a:cxn>
              <a:cxn ang="0">
                <a:pos x="connsiteX2" y="connsiteY2"/>
              </a:cxn>
            </a:cxnLst>
            <a:rect l="l" t="t" r="r" b="b"/>
            <a:pathLst>
              <a:path w="2249484" h="1571852">
                <a:moveTo>
                  <a:pt x="2249484" y="0"/>
                </a:moveTo>
                <a:lnTo>
                  <a:pt x="0" y="1571852"/>
                </a:lnTo>
                <a:lnTo>
                  <a:pt x="0" y="5454"/>
                </a:lnTo>
                <a:close/>
              </a:path>
            </a:pathLst>
          </a:custGeom>
          <a:gradFill>
            <a:gsLst>
              <a:gs pos="0">
                <a:srgbClr val="FF555F"/>
              </a:gs>
              <a:gs pos="62000">
                <a:srgbClr val="073262"/>
              </a:gs>
            </a:gsLst>
            <a:lin ang="6600000" scaled="0"/>
          </a:grad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mn-ea"/>
              <a:cs typeface="+mn-cs"/>
            </a:endParaRPr>
          </a:p>
        </p:txBody>
      </p:sp>
      <p:sp>
        <p:nvSpPr>
          <p:cNvPr id="22" name="Freeform: Shape 21">
            <a:extLst>
              <a:ext uri="{FF2B5EF4-FFF2-40B4-BE49-F238E27FC236}">
                <a16:creationId xmlns:a16="http://schemas.microsoft.com/office/drawing/2014/main" id="{B97E7568-823C-4CBD-8378-DB4576EA10FD}"/>
              </a:ext>
            </a:extLst>
          </p:cNvPr>
          <p:cNvSpPr/>
          <p:nvPr userDrawn="1"/>
        </p:nvSpPr>
        <p:spPr>
          <a:xfrm>
            <a:off x="-11983" y="1997929"/>
            <a:ext cx="887194" cy="1242604"/>
          </a:xfrm>
          <a:custGeom>
            <a:avLst/>
            <a:gdLst>
              <a:gd name="connsiteX0" fmla="*/ 19050 w 1838325"/>
              <a:gd name="connsiteY0" fmla="*/ 0 h 1276350"/>
              <a:gd name="connsiteX1" fmla="*/ 1838325 w 1838325"/>
              <a:gd name="connsiteY1" fmla="*/ 1276350 h 1276350"/>
              <a:gd name="connsiteX2" fmla="*/ 0 w 1838325"/>
              <a:gd name="connsiteY2" fmla="*/ 1276350 h 1276350"/>
              <a:gd name="connsiteX3" fmla="*/ 19050 w 1838325"/>
              <a:gd name="connsiteY3" fmla="*/ 0 h 1276350"/>
              <a:gd name="connsiteX0" fmla="*/ 0 w 1819275"/>
              <a:gd name="connsiteY0" fmla="*/ 0 h 1276350"/>
              <a:gd name="connsiteX1" fmla="*/ 1819275 w 1819275"/>
              <a:gd name="connsiteY1" fmla="*/ 1276350 h 1276350"/>
              <a:gd name="connsiteX2" fmla="*/ 20790 w 1819275"/>
              <a:gd name="connsiteY2" fmla="*/ 1276350 h 1276350"/>
              <a:gd name="connsiteX3" fmla="*/ 0 w 1819275"/>
              <a:gd name="connsiteY3" fmla="*/ 0 h 1276350"/>
              <a:gd name="connsiteX0" fmla="*/ 0 w 1807892"/>
              <a:gd name="connsiteY0" fmla="*/ 0 h 1276350"/>
              <a:gd name="connsiteX1" fmla="*/ 1807892 w 1807892"/>
              <a:gd name="connsiteY1" fmla="*/ 1276350 h 1276350"/>
              <a:gd name="connsiteX2" fmla="*/ 9407 w 1807892"/>
              <a:gd name="connsiteY2" fmla="*/ 1276350 h 1276350"/>
              <a:gd name="connsiteX3" fmla="*/ 0 w 1807892"/>
              <a:gd name="connsiteY3" fmla="*/ 0 h 1276350"/>
              <a:gd name="connsiteX0" fmla="*/ 0 w 1807892"/>
              <a:gd name="connsiteY0" fmla="*/ 0 h 1276350"/>
              <a:gd name="connsiteX1" fmla="*/ 1807892 w 1807892"/>
              <a:gd name="connsiteY1" fmla="*/ 1276350 h 1276350"/>
              <a:gd name="connsiteX2" fmla="*/ 6562 w 1807892"/>
              <a:gd name="connsiteY2" fmla="*/ 1276350 h 1276350"/>
              <a:gd name="connsiteX3" fmla="*/ 0 w 1807892"/>
              <a:gd name="connsiteY3" fmla="*/ 0 h 1276350"/>
              <a:gd name="connsiteX0" fmla="*/ 0 w 1807892"/>
              <a:gd name="connsiteY0" fmla="*/ 0 h 1276350"/>
              <a:gd name="connsiteX1" fmla="*/ 1807892 w 1807892"/>
              <a:gd name="connsiteY1" fmla="*/ 1276350 h 1276350"/>
              <a:gd name="connsiteX2" fmla="*/ 6562 w 1807892"/>
              <a:gd name="connsiteY2" fmla="*/ 1276350 h 1276350"/>
              <a:gd name="connsiteX3" fmla="*/ 0 w 1807892"/>
              <a:gd name="connsiteY3" fmla="*/ 0 h 1276350"/>
              <a:gd name="connsiteX0" fmla="*/ 0 w 1807892"/>
              <a:gd name="connsiteY0" fmla="*/ 0 h 1276350"/>
              <a:gd name="connsiteX1" fmla="*/ 1807892 w 1807892"/>
              <a:gd name="connsiteY1" fmla="*/ 1276350 h 1276350"/>
              <a:gd name="connsiteX2" fmla="*/ 3717 w 1807892"/>
              <a:gd name="connsiteY2" fmla="*/ 1274281 h 1276350"/>
              <a:gd name="connsiteX3" fmla="*/ 0 w 1807892"/>
              <a:gd name="connsiteY3" fmla="*/ 0 h 1276350"/>
              <a:gd name="connsiteX0" fmla="*/ 0 w 1807892"/>
              <a:gd name="connsiteY0" fmla="*/ 0 h 1276350"/>
              <a:gd name="connsiteX1" fmla="*/ 1807892 w 1807892"/>
              <a:gd name="connsiteY1" fmla="*/ 1276350 h 1276350"/>
              <a:gd name="connsiteX2" fmla="*/ 3717 w 1807892"/>
              <a:gd name="connsiteY2" fmla="*/ 1274281 h 1276350"/>
              <a:gd name="connsiteX3" fmla="*/ 0 w 1807892"/>
              <a:gd name="connsiteY3" fmla="*/ 0 h 1276350"/>
              <a:gd name="connsiteX0" fmla="*/ 0 w 2046931"/>
              <a:gd name="connsiteY0" fmla="*/ 0 h 1274281"/>
              <a:gd name="connsiteX1" fmla="*/ 2046931 w 2046931"/>
              <a:gd name="connsiteY1" fmla="*/ 1268074 h 1274281"/>
              <a:gd name="connsiteX2" fmla="*/ 3717 w 2046931"/>
              <a:gd name="connsiteY2" fmla="*/ 1274281 h 1274281"/>
              <a:gd name="connsiteX3" fmla="*/ 0 w 2046931"/>
              <a:gd name="connsiteY3" fmla="*/ 0 h 1274281"/>
              <a:gd name="connsiteX0" fmla="*/ 0 w 2046931"/>
              <a:gd name="connsiteY0" fmla="*/ 0 h 1141859"/>
              <a:gd name="connsiteX1" fmla="*/ 2046931 w 2046931"/>
              <a:gd name="connsiteY1" fmla="*/ 1135652 h 1141859"/>
              <a:gd name="connsiteX2" fmla="*/ 3717 w 2046931"/>
              <a:gd name="connsiteY2" fmla="*/ 1141859 h 1141859"/>
              <a:gd name="connsiteX3" fmla="*/ 0 w 2046931"/>
              <a:gd name="connsiteY3" fmla="*/ 0 h 1141859"/>
              <a:gd name="connsiteX0" fmla="*/ 19318 w 2066249"/>
              <a:gd name="connsiteY0" fmla="*/ 0 h 1994325"/>
              <a:gd name="connsiteX1" fmla="*/ 2066249 w 2066249"/>
              <a:gd name="connsiteY1" fmla="*/ 1135652 h 1994325"/>
              <a:gd name="connsiteX2" fmla="*/ 269 w 2066249"/>
              <a:gd name="connsiteY2" fmla="*/ 1994325 h 1994325"/>
              <a:gd name="connsiteX3" fmla="*/ 19318 w 2066249"/>
              <a:gd name="connsiteY3" fmla="*/ 0 h 1994325"/>
              <a:gd name="connsiteX0" fmla="*/ 19318 w 2043483"/>
              <a:gd name="connsiteY0" fmla="*/ 0 h 1994325"/>
              <a:gd name="connsiteX1" fmla="*/ 2043483 w 2043483"/>
              <a:gd name="connsiteY1" fmla="*/ 1110823 h 1994325"/>
              <a:gd name="connsiteX2" fmla="*/ 269 w 2043483"/>
              <a:gd name="connsiteY2" fmla="*/ 1994325 h 1994325"/>
              <a:gd name="connsiteX3" fmla="*/ 19318 w 2043483"/>
              <a:gd name="connsiteY3" fmla="*/ 0 h 1994325"/>
              <a:gd name="connsiteX0" fmla="*/ 8129 w 2032294"/>
              <a:gd name="connsiteY0" fmla="*/ 0 h 2159852"/>
              <a:gd name="connsiteX1" fmla="*/ 2032294 w 2032294"/>
              <a:gd name="connsiteY1" fmla="*/ 1110823 h 2159852"/>
              <a:gd name="connsiteX2" fmla="*/ 463 w 2032294"/>
              <a:gd name="connsiteY2" fmla="*/ 2159852 h 2159852"/>
              <a:gd name="connsiteX3" fmla="*/ 8129 w 2032294"/>
              <a:gd name="connsiteY3" fmla="*/ 0 h 2159852"/>
              <a:gd name="connsiteX0" fmla="*/ 0 w 2104430"/>
              <a:gd name="connsiteY0" fmla="*/ 0 h 1843086"/>
              <a:gd name="connsiteX1" fmla="*/ 2104430 w 2104430"/>
              <a:gd name="connsiteY1" fmla="*/ 794057 h 1843086"/>
              <a:gd name="connsiteX2" fmla="*/ 72599 w 2104430"/>
              <a:gd name="connsiteY2" fmla="*/ 1843086 h 1843086"/>
              <a:gd name="connsiteX3" fmla="*/ 0 w 2104430"/>
              <a:gd name="connsiteY3" fmla="*/ 0 h 1843086"/>
              <a:gd name="connsiteX0" fmla="*/ 0 w 2044232"/>
              <a:gd name="connsiteY0" fmla="*/ 0 h 2152308"/>
              <a:gd name="connsiteX1" fmla="*/ 2044232 w 2044232"/>
              <a:gd name="connsiteY1" fmla="*/ 1103279 h 2152308"/>
              <a:gd name="connsiteX2" fmla="*/ 12401 w 2044232"/>
              <a:gd name="connsiteY2" fmla="*/ 2152308 h 2152308"/>
              <a:gd name="connsiteX3" fmla="*/ 0 w 2044232"/>
              <a:gd name="connsiteY3" fmla="*/ 0 h 2152308"/>
            </a:gdLst>
            <a:ahLst/>
            <a:cxnLst>
              <a:cxn ang="0">
                <a:pos x="connsiteX0" y="connsiteY0"/>
              </a:cxn>
              <a:cxn ang="0">
                <a:pos x="connsiteX1" y="connsiteY1"/>
              </a:cxn>
              <a:cxn ang="0">
                <a:pos x="connsiteX2" y="connsiteY2"/>
              </a:cxn>
              <a:cxn ang="0">
                <a:pos x="connsiteX3" y="connsiteY3"/>
              </a:cxn>
            </a:cxnLst>
            <a:rect l="l" t="t" r="r" b="b"/>
            <a:pathLst>
              <a:path w="2044232" h="2152308">
                <a:moveTo>
                  <a:pt x="0" y="0"/>
                </a:moveTo>
                <a:lnTo>
                  <a:pt x="2044232" y="1103279"/>
                </a:lnTo>
                <a:lnTo>
                  <a:pt x="12401" y="2152308"/>
                </a:lnTo>
                <a:cubicBezTo>
                  <a:pt x="9265" y="1726858"/>
                  <a:pt x="3136" y="425450"/>
                  <a:pt x="0" y="0"/>
                </a:cubicBezTo>
                <a:close/>
              </a:path>
            </a:pathLst>
          </a:custGeom>
          <a:gradFill>
            <a:gsLst>
              <a:gs pos="9000">
                <a:srgbClr val="FF555F">
                  <a:alpha val="0"/>
                </a:srgbClr>
              </a:gs>
              <a:gs pos="100000">
                <a:srgbClr val="FF555F"/>
              </a:gs>
            </a:gsLst>
            <a:lin ang="4200000" scaled="0"/>
          </a:gra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mn-ea"/>
              <a:cs typeface="+mn-cs"/>
            </a:endParaRPr>
          </a:p>
        </p:txBody>
      </p:sp>
      <p:sp>
        <p:nvSpPr>
          <p:cNvPr id="28" name="Slide Number Placeholder 5">
            <a:extLst>
              <a:ext uri="{FF2B5EF4-FFF2-40B4-BE49-F238E27FC236}">
                <a16:creationId xmlns:a16="http://schemas.microsoft.com/office/drawing/2014/main" id="{C5414586-BC01-4327-BFC0-F76BBC280F0A}"/>
              </a:ext>
            </a:extLst>
          </p:cNvPr>
          <p:cNvSpPr txBox="1">
            <a:spLocks/>
          </p:cNvSpPr>
          <p:nvPr userDrawn="1"/>
        </p:nvSpPr>
        <p:spPr>
          <a:xfrm flipH="1">
            <a:off x="457196" y="6436977"/>
            <a:ext cx="542041" cy="190848"/>
          </a:xfrm>
          <a:prstGeom prst="rect">
            <a:avLst/>
          </a:prstGeom>
        </p:spPr>
        <p:txBody>
          <a:bodyPr lIns="0" tIns="0" rIns="0" bIns="0" anchor="ctr">
            <a:noAutofit/>
          </a:bodyPr>
          <a:lstStyle>
            <a:defPPr>
              <a:defRPr lang="en-US"/>
            </a:defPPr>
            <a:lvl1pPr marL="0" algn="l" defTabSz="914400" rtl="0" eaLnBrk="1" latinLnBrk="0" hangingPunct="1">
              <a:defRPr sz="800" kern="1200">
                <a:solidFill>
                  <a:srgbClr val="053061"/>
                </a:solidFill>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fld id="{A285110E-A93C-E24B-BA01-8EFF0EF70079}" type="slidenum">
              <a:rPr lang="en-US" sz="800" b="1" smtClean="0">
                <a:solidFill>
                  <a:schemeClr val="bg2"/>
                </a:solidFill>
                <a:latin typeface="+mn-lt"/>
                <a:ea typeface="Cambria" panose="02040503050406030204" pitchFamily="18" charset="0"/>
              </a:rPr>
              <a:pPr algn="l"/>
              <a:t>‹#›</a:t>
            </a:fld>
            <a:endParaRPr lang="en-US" b="1">
              <a:solidFill>
                <a:schemeClr val="bg2"/>
              </a:solidFill>
              <a:latin typeface="+mn-lt"/>
              <a:ea typeface="Cambria" panose="02040503050406030204" pitchFamily="18" charset="0"/>
            </a:endParaRPr>
          </a:p>
        </p:txBody>
      </p:sp>
    </p:spTree>
    <p:extLst>
      <p:ext uri="{BB962C8B-B14F-4D97-AF65-F5344CB8AC3E}">
        <p14:creationId xmlns:p14="http://schemas.microsoft.com/office/powerpoint/2010/main" val="378874484"/>
      </p:ext>
    </p:extLst>
  </p:cSld>
  <p:clrMapOvr>
    <a:masterClrMapping/>
  </p:clrMapOvr>
  <p:extLst>
    <p:ext uri="{DCECCB84-F9BA-43D5-87BE-67443E8EF086}">
      <p15:sldGuideLst xmlns:p15="http://schemas.microsoft.com/office/powerpoint/2012/main"/>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lide Divider Option 2">
    <p:bg>
      <p:bgPr>
        <a:solidFill>
          <a:schemeClr val="bg1"/>
        </a:solidFill>
        <a:effectLst/>
      </p:bgPr>
    </p:bg>
    <p:spTree>
      <p:nvGrpSpPr>
        <p:cNvPr id="1" name=""/>
        <p:cNvGrpSpPr/>
        <p:nvPr/>
      </p:nvGrpSpPr>
      <p:grpSpPr>
        <a:xfrm>
          <a:off x="0" y="0"/>
          <a:ext cx="0" cy="0"/>
          <a:chOff x="0" y="0"/>
          <a:chExt cx="0" cy="0"/>
        </a:xfrm>
      </p:grpSpPr>
      <p:sp>
        <p:nvSpPr>
          <p:cNvPr id="18" name="Freeform 17">
            <a:extLst>
              <a:ext uri="{FF2B5EF4-FFF2-40B4-BE49-F238E27FC236}">
                <a16:creationId xmlns:a16="http://schemas.microsoft.com/office/drawing/2014/main" id="{842DA984-1D2F-2140-8491-B516D776CAC4}"/>
              </a:ext>
            </a:extLst>
          </p:cNvPr>
          <p:cNvSpPr/>
          <p:nvPr userDrawn="1"/>
        </p:nvSpPr>
        <p:spPr>
          <a:xfrm>
            <a:off x="0" y="4910678"/>
            <a:ext cx="4279900" cy="1947322"/>
          </a:xfrm>
          <a:custGeom>
            <a:avLst/>
            <a:gdLst>
              <a:gd name="connsiteX0" fmla="*/ 1467015 w 4279900"/>
              <a:gd name="connsiteY0" fmla="*/ 0 h 1947322"/>
              <a:gd name="connsiteX1" fmla="*/ 4279900 w 4279900"/>
              <a:gd name="connsiteY1" fmla="*/ 1947322 h 1947322"/>
              <a:gd name="connsiteX2" fmla="*/ 0 w 4279900"/>
              <a:gd name="connsiteY2" fmla="*/ 1947322 h 1947322"/>
              <a:gd name="connsiteX3" fmla="*/ 0 w 4279900"/>
              <a:gd name="connsiteY3" fmla="*/ 1020577 h 1947322"/>
            </a:gdLst>
            <a:ahLst/>
            <a:cxnLst>
              <a:cxn ang="0">
                <a:pos x="connsiteX0" y="connsiteY0"/>
              </a:cxn>
              <a:cxn ang="0">
                <a:pos x="connsiteX1" y="connsiteY1"/>
              </a:cxn>
              <a:cxn ang="0">
                <a:pos x="connsiteX2" y="connsiteY2"/>
              </a:cxn>
              <a:cxn ang="0">
                <a:pos x="connsiteX3" y="connsiteY3"/>
              </a:cxn>
            </a:cxnLst>
            <a:rect l="l" t="t" r="r" b="b"/>
            <a:pathLst>
              <a:path w="4279900" h="1947322">
                <a:moveTo>
                  <a:pt x="1467015" y="0"/>
                </a:moveTo>
                <a:lnTo>
                  <a:pt x="4279900" y="1947322"/>
                </a:lnTo>
                <a:lnTo>
                  <a:pt x="0" y="1947322"/>
                </a:lnTo>
                <a:lnTo>
                  <a:pt x="0" y="1020577"/>
                </a:lnTo>
                <a:close/>
              </a:path>
            </a:pathLst>
          </a:custGeom>
          <a:gradFill>
            <a:gsLst>
              <a:gs pos="0">
                <a:srgbClr val="FF555F"/>
              </a:gs>
              <a:gs pos="93000">
                <a:schemeClr val="accent2">
                  <a:alpha val="0"/>
                </a:schemeClr>
              </a:gs>
            </a:gsLst>
            <a:lin ang="0" scaled="0"/>
          </a:gradFill>
          <a:ln w="12700" cap="flat" cmpd="sng" algn="ctr">
            <a:noFill/>
            <a:prstDash val="solid"/>
            <a:miter lim="800000"/>
          </a:ln>
          <a:effectLst/>
        </p:spPr>
        <p:txBody>
          <a:bodyPr wrap="square" rtlCol="0" anchor="ctr">
            <a:noAutofit/>
          </a:bodyPr>
          <a:lstStyle/>
          <a:p>
            <a:pPr marR="0" lvl="0" indent="0" algn="ctr" fontAlgn="auto">
              <a:lnSpc>
                <a:spcPct val="100000"/>
              </a:lnSpc>
              <a:spcBef>
                <a:spcPts val="0"/>
              </a:spcBef>
              <a:spcAft>
                <a:spcPts val="0"/>
              </a:spcAft>
              <a:buClrTx/>
              <a:buSzTx/>
              <a:buFontTx/>
              <a:buNone/>
              <a:tabLst/>
            </a:pPr>
            <a:endParaRPr kumimoji="0" lang="en-US" b="0" i="0" u="none" strike="noStrike" kern="0" cap="none" spc="0" normalizeH="0" baseline="0" noProof="0">
              <a:ln>
                <a:noFill/>
              </a:ln>
              <a:solidFill>
                <a:srgbClr val="FFFFFF"/>
              </a:solidFill>
              <a:effectLst/>
              <a:uLnTx/>
              <a:uFillTx/>
              <a:latin typeface="Arial"/>
            </a:endParaRPr>
          </a:p>
        </p:txBody>
      </p:sp>
      <p:sp>
        <p:nvSpPr>
          <p:cNvPr id="20" name="Picture Placeholder 19">
            <a:extLst>
              <a:ext uri="{FF2B5EF4-FFF2-40B4-BE49-F238E27FC236}">
                <a16:creationId xmlns:a16="http://schemas.microsoft.com/office/drawing/2014/main" id="{37363E61-7CF1-A94D-B206-5B49A9CC194D}"/>
              </a:ext>
            </a:extLst>
          </p:cNvPr>
          <p:cNvSpPr>
            <a:spLocks noGrp="1"/>
          </p:cNvSpPr>
          <p:nvPr>
            <p:ph type="pic" sz="quarter" idx="10"/>
          </p:nvPr>
        </p:nvSpPr>
        <p:spPr>
          <a:xfrm>
            <a:off x="2528966" y="141209"/>
            <a:ext cx="9663034" cy="6716791"/>
          </a:xfrm>
          <a:custGeom>
            <a:avLst/>
            <a:gdLst>
              <a:gd name="connsiteX0" fmla="*/ 9663034 w 9663034"/>
              <a:gd name="connsiteY0" fmla="*/ 0 h 6716791"/>
              <a:gd name="connsiteX1" fmla="*/ 9663034 w 9663034"/>
              <a:gd name="connsiteY1" fmla="*/ 4814575 h 6716791"/>
              <a:gd name="connsiteX2" fmla="*/ 6941731 w 9663034"/>
              <a:gd name="connsiteY2" fmla="*/ 6716791 h 6716791"/>
              <a:gd name="connsiteX3" fmla="*/ 0 w 9663034"/>
              <a:gd name="connsiteY3" fmla="*/ 6716791 h 6716791"/>
            </a:gdLst>
            <a:ahLst/>
            <a:cxnLst>
              <a:cxn ang="0">
                <a:pos x="connsiteX0" y="connsiteY0"/>
              </a:cxn>
              <a:cxn ang="0">
                <a:pos x="connsiteX1" y="connsiteY1"/>
              </a:cxn>
              <a:cxn ang="0">
                <a:pos x="connsiteX2" y="connsiteY2"/>
              </a:cxn>
              <a:cxn ang="0">
                <a:pos x="connsiteX3" y="connsiteY3"/>
              </a:cxn>
            </a:cxnLst>
            <a:rect l="l" t="t" r="r" b="b"/>
            <a:pathLst>
              <a:path w="9663034" h="6716791">
                <a:moveTo>
                  <a:pt x="9663034" y="0"/>
                </a:moveTo>
                <a:lnTo>
                  <a:pt x="9663034" y="4814575"/>
                </a:lnTo>
                <a:lnTo>
                  <a:pt x="6941731" y="6716791"/>
                </a:lnTo>
                <a:lnTo>
                  <a:pt x="0" y="6716791"/>
                </a:lnTo>
                <a:close/>
              </a:path>
            </a:pathLst>
          </a:custGeom>
          <a:solidFill>
            <a:schemeClr val="bg2"/>
          </a:solidFill>
        </p:spPr>
        <p:txBody>
          <a:bodyPr wrap="square" anchor="ctr" anchorCtr="0">
            <a:noAutofit/>
          </a:bodyPr>
          <a:lstStyle>
            <a:lvl1pPr>
              <a:defRPr lang="en-GB" sz="1800">
                <a:solidFill>
                  <a:schemeClr val="bg1"/>
                </a:solidFill>
              </a:defRPr>
            </a:lvl1pPr>
          </a:lstStyle>
          <a:p>
            <a:pPr marL="0" lvl="0" indent="0" algn="ctr">
              <a:buFont typeface="Arial" panose="020B0604020202020204" pitchFamily="34" charset="0"/>
              <a:buNone/>
            </a:pPr>
            <a:r>
              <a:rPr lang="en-US"/>
              <a:t>Click icon to add picture</a:t>
            </a:r>
            <a:endParaRPr lang="en-GB"/>
          </a:p>
        </p:txBody>
      </p:sp>
      <p:sp>
        <p:nvSpPr>
          <p:cNvPr id="24" name="Freeform 23">
            <a:extLst>
              <a:ext uri="{FF2B5EF4-FFF2-40B4-BE49-F238E27FC236}">
                <a16:creationId xmlns:a16="http://schemas.microsoft.com/office/drawing/2014/main" id="{321975A5-5726-314A-B546-DA0044580E14}"/>
              </a:ext>
            </a:extLst>
          </p:cNvPr>
          <p:cNvSpPr/>
          <p:nvPr userDrawn="1"/>
        </p:nvSpPr>
        <p:spPr>
          <a:xfrm>
            <a:off x="1745857" y="5440650"/>
            <a:ext cx="2442751" cy="1417350"/>
          </a:xfrm>
          <a:custGeom>
            <a:avLst/>
            <a:gdLst>
              <a:gd name="connsiteX0" fmla="*/ 2031703 w 2442751"/>
              <a:gd name="connsiteY0" fmla="*/ 0 h 1417350"/>
              <a:gd name="connsiteX1" fmla="*/ 2442751 w 2442751"/>
              <a:gd name="connsiteY1" fmla="*/ 267995 h 1417350"/>
              <a:gd name="connsiteX2" fmla="*/ 783199 w 2442751"/>
              <a:gd name="connsiteY2" fmla="*/ 1417350 h 1417350"/>
              <a:gd name="connsiteX3" fmla="*/ 0 w 2442751"/>
              <a:gd name="connsiteY3" fmla="*/ 1417350 h 1417350"/>
            </a:gdLst>
            <a:ahLst/>
            <a:cxnLst>
              <a:cxn ang="0">
                <a:pos x="connsiteX0" y="connsiteY0"/>
              </a:cxn>
              <a:cxn ang="0">
                <a:pos x="connsiteX1" y="connsiteY1"/>
              </a:cxn>
              <a:cxn ang="0">
                <a:pos x="connsiteX2" y="connsiteY2"/>
              </a:cxn>
              <a:cxn ang="0">
                <a:pos x="connsiteX3" y="connsiteY3"/>
              </a:cxn>
            </a:cxnLst>
            <a:rect l="l" t="t" r="r" b="b"/>
            <a:pathLst>
              <a:path w="2442751" h="1417350">
                <a:moveTo>
                  <a:pt x="2031703" y="0"/>
                </a:moveTo>
                <a:lnTo>
                  <a:pt x="2442751" y="267995"/>
                </a:lnTo>
                <a:lnTo>
                  <a:pt x="783199" y="1417350"/>
                </a:lnTo>
                <a:lnTo>
                  <a:pt x="0" y="1417350"/>
                </a:lnTo>
                <a:close/>
              </a:path>
            </a:pathLst>
          </a:custGeom>
          <a:gradFill>
            <a:gsLst>
              <a:gs pos="0">
                <a:schemeClr val="accent1"/>
              </a:gs>
              <a:gs pos="89000">
                <a:schemeClr val="accent1">
                  <a:alpha val="0"/>
                </a:schemeClr>
              </a:gs>
            </a:gsLst>
            <a:lin ang="0" scaled="0"/>
          </a:gradFill>
          <a:ln w="12700" cap="flat" cmpd="sng" algn="ctr">
            <a:noFill/>
            <a:prstDash val="solid"/>
            <a:miter lim="800000"/>
          </a:ln>
          <a:effectLst/>
        </p:spPr>
        <p:txBody>
          <a:bodyPr wrap="square" rtlCol="0" anchor="ctr">
            <a:noAutofit/>
          </a:bodyPr>
          <a:lstStyle/>
          <a:p>
            <a:pPr marR="0" lvl="0" indent="0" algn="ctr" fontAlgn="auto">
              <a:lnSpc>
                <a:spcPct val="100000"/>
              </a:lnSpc>
              <a:spcBef>
                <a:spcPts val="0"/>
              </a:spcBef>
              <a:spcAft>
                <a:spcPts val="0"/>
              </a:spcAft>
              <a:buClrTx/>
              <a:buSzTx/>
              <a:buFontTx/>
              <a:buNone/>
              <a:tabLst/>
            </a:pPr>
            <a:endParaRPr kumimoji="0" lang="en-US" b="0" i="0" u="none" strike="noStrike" kern="0" cap="none" spc="0" normalizeH="0" baseline="0" noProof="0">
              <a:ln>
                <a:noFill/>
              </a:ln>
              <a:solidFill>
                <a:srgbClr val="FFFFFF"/>
              </a:solidFill>
              <a:effectLst/>
              <a:uLnTx/>
              <a:uFillTx/>
              <a:latin typeface="Arial"/>
            </a:endParaRPr>
          </a:p>
        </p:txBody>
      </p:sp>
      <p:sp>
        <p:nvSpPr>
          <p:cNvPr id="9" name="Text Placeholder 10">
            <a:extLst>
              <a:ext uri="{FF2B5EF4-FFF2-40B4-BE49-F238E27FC236}">
                <a16:creationId xmlns:a16="http://schemas.microsoft.com/office/drawing/2014/main" id="{31F7ED88-D0CF-434E-AF66-2A6C617A15B9}"/>
              </a:ext>
            </a:extLst>
          </p:cNvPr>
          <p:cNvSpPr>
            <a:spLocks noGrp="1"/>
          </p:cNvSpPr>
          <p:nvPr>
            <p:ph type="body" sz="quarter" idx="15" hasCustomPrompt="1"/>
          </p:nvPr>
        </p:nvSpPr>
        <p:spPr>
          <a:xfrm>
            <a:off x="457199" y="2645439"/>
            <a:ext cx="5986800" cy="579600"/>
          </a:xfrm>
          <a:prstGeom prst="rect">
            <a:avLst/>
          </a:prstGeom>
        </p:spPr>
        <p:txBody>
          <a:bodyPr lIns="0" anchor="t">
            <a:noAutofit/>
          </a:bodyPr>
          <a:lstStyle>
            <a:lvl1pPr marL="0" indent="0">
              <a:buNone/>
              <a:defRPr sz="1600" b="0">
                <a:solidFill>
                  <a:schemeClr val="tx2"/>
                </a:solidFill>
                <a:latin typeface="+mn-lt"/>
                <a:ea typeface="Cambria" panose="02040503050406030204" pitchFamily="18" charset="0"/>
              </a:defRPr>
            </a:lvl1pPr>
            <a:lvl2pPr>
              <a:defRPr>
                <a:solidFill>
                  <a:schemeClr val="bg1"/>
                </a:solidFill>
                <a:latin typeface="Calibri" panose="020F0502020204030204" pitchFamily="34" charset="0"/>
              </a:defRPr>
            </a:lvl2pPr>
            <a:lvl3pPr>
              <a:defRPr>
                <a:solidFill>
                  <a:schemeClr val="bg1"/>
                </a:solidFill>
                <a:latin typeface="Calibri" panose="020F0502020204030204" pitchFamily="34" charset="0"/>
              </a:defRPr>
            </a:lvl3pPr>
            <a:lvl4pPr>
              <a:defRPr>
                <a:solidFill>
                  <a:schemeClr val="bg1"/>
                </a:solidFill>
                <a:latin typeface="Calibri" panose="020F0502020204030204" pitchFamily="34" charset="0"/>
              </a:defRPr>
            </a:lvl4pPr>
            <a:lvl5pPr>
              <a:defRPr>
                <a:solidFill>
                  <a:schemeClr val="bg1"/>
                </a:solidFill>
                <a:latin typeface="Calibri" panose="020F0502020204030204" pitchFamily="34" charset="0"/>
              </a:defRPr>
            </a:lvl5pPr>
          </a:lstStyle>
          <a:p>
            <a:pPr lvl="0"/>
            <a:r>
              <a:rPr lang="da-DK"/>
              <a:t>Description goes here</a:t>
            </a:r>
            <a:endParaRPr lang="en-US"/>
          </a:p>
        </p:txBody>
      </p:sp>
      <p:pic>
        <p:nvPicPr>
          <p:cNvPr id="31" name="Graphic 30">
            <a:extLst>
              <a:ext uri="{FF2B5EF4-FFF2-40B4-BE49-F238E27FC236}">
                <a16:creationId xmlns:a16="http://schemas.microsoft.com/office/drawing/2014/main" id="{6A93C236-DDC8-AB42-B158-C3A75D572576}"/>
              </a:ext>
            </a:extLst>
          </p:cNvPr>
          <p:cNvPicPr>
            <a:picLocks noChangeAspect="1"/>
          </p:cNvPicPr>
          <p:nvPr/>
        </p:nvPicPr>
        <p:blipFill>
          <a:blip cstate="email">
            <a:extLst>
              <a:ext uri="{28A0092B-C50C-407E-A947-70E740481C1C}">
                <a14:useLocalDpi xmlns:a14="http://schemas.microsoft.com/office/drawing/2010/main"/>
              </a:ext>
            </a:extLst>
          </a:blip>
          <a:stretch>
            <a:fillRect/>
          </a:stretch>
        </p:blipFill>
        <p:spPr>
          <a:xfrm>
            <a:off x="10817298" y="6396668"/>
            <a:ext cx="931790" cy="271466"/>
          </a:xfrm>
          <a:prstGeom prst="rect">
            <a:avLst/>
          </a:prstGeom>
        </p:spPr>
      </p:pic>
      <p:sp>
        <p:nvSpPr>
          <p:cNvPr id="15" name="Title 1">
            <a:extLst>
              <a:ext uri="{FF2B5EF4-FFF2-40B4-BE49-F238E27FC236}">
                <a16:creationId xmlns:a16="http://schemas.microsoft.com/office/drawing/2014/main" id="{EB28338C-0118-4339-8B11-1628D97DA4BA}"/>
              </a:ext>
            </a:extLst>
          </p:cNvPr>
          <p:cNvSpPr>
            <a:spLocks noGrp="1"/>
          </p:cNvSpPr>
          <p:nvPr>
            <p:ph type="title" hasCustomPrompt="1"/>
          </p:nvPr>
        </p:nvSpPr>
        <p:spPr>
          <a:xfrm>
            <a:off x="460744" y="1232704"/>
            <a:ext cx="5983255" cy="970378"/>
          </a:xfrm>
        </p:spPr>
        <p:txBody>
          <a:bodyPr vert="horz" lIns="0" tIns="0" rIns="0" bIns="0" rtlCol="0" anchor="b">
            <a:noAutofit/>
          </a:bodyPr>
          <a:lstStyle>
            <a:lvl1pPr>
              <a:defRPr lang="en-GB" sz="4000" dirty="0" smtClean="0">
                <a:solidFill>
                  <a:schemeClr val="tx2"/>
                </a:solidFill>
              </a:defRPr>
            </a:lvl1pPr>
          </a:lstStyle>
          <a:p>
            <a:pPr marR="0" lvl="0" fontAlgn="auto">
              <a:lnSpc>
                <a:spcPct val="90000"/>
              </a:lnSpc>
              <a:spcBef>
                <a:spcPts val="1000"/>
              </a:spcBef>
              <a:spcAft>
                <a:spcPts val="0"/>
              </a:spcAft>
              <a:buClrTx/>
              <a:buSzTx/>
              <a:tabLst/>
            </a:pPr>
            <a:r>
              <a:rPr lang="en-US"/>
              <a:t>Slide divider option-2</a:t>
            </a:r>
            <a:endParaRPr lang="en-GB"/>
          </a:p>
        </p:txBody>
      </p:sp>
      <p:sp>
        <p:nvSpPr>
          <p:cNvPr id="12" name="Slide Number Placeholder 5">
            <a:extLst>
              <a:ext uri="{FF2B5EF4-FFF2-40B4-BE49-F238E27FC236}">
                <a16:creationId xmlns:a16="http://schemas.microsoft.com/office/drawing/2014/main" id="{45F13918-72BE-A948-812C-7F1FA995E53A}"/>
              </a:ext>
            </a:extLst>
          </p:cNvPr>
          <p:cNvSpPr txBox="1">
            <a:spLocks/>
          </p:cNvSpPr>
          <p:nvPr/>
        </p:nvSpPr>
        <p:spPr>
          <a:xfrm flipH="1">
            <a:off x="457196" y="6436977"/>
            <a:ext cx="542041" cy="190848"/>
          </a:xfrm>
          <a:prstGeom prst="rect">
            <a:avLst/>
          </a:prstGeom>
        </p:spPr>
        <p:txBody>
          <a:bodyPr lIns="0" tIns="0" rIns="0" bIns="0" anchor="ctr">
            <a:noAutofit/>
          </a:bodyPr>
          <a:lstStyle>
            <a:defPPr>
              <a:defRPr lang="en-US"/>
            </a:defPPr>
            <a:lvl1pPr marL="0" algn="l" defTabSz="914400" rtl="0" eaLnBrk="1" latinLnBrk="0" hangingPunct="1">
              <a:defRPr sz="800" kern="1200">
                <a:solidFill>
                  <a:srgbClr val="053061"/>
                </a:solidFill>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fld id="{A285110E-A93C-E24B-BA01-8EFF0EF70079}" type="slidenum">
              <a:rPr lang="en-US" sz="800" b="1" smtClean="0">
                <a:solidFill>
                  <a:schemeClr val="bg2"/>
                </a:solidFill>
                <a:latin typeface="+mn-lt"/>
                <a:ea typeface="Cambria" panose="02040503050406030204" pitchFamily="18" charset="0"/>
              </a:rPr>
              <a:pPr algn="l"/>
              <a:t>‹#›</a:t>
            </a:fld>
            <a:endParaRPr lang="en-US" b="1">
              <a:solidFill>
                <a:schemeClr val="bg2"/>
              </a:solidFill>
              <a:latin typeface="+mn-lt"/>
              <a:ea typeface="Cambria" panose="02040503050406030204" pitchFamily="18" charset="0"/>
            </a:endParaRPr>
          </a:p>
        </p:txBody>
      </p:sp>
      <p:sp>
        <p:nvSpPr>
          <p:cNvPr id="14" name="Footer Placeholder 3">
            <a:extLst>
              <a:ext uri="{FF2B5EF4-FFF2-40B4-BE49-F238E27FC236}">
                <a16:creationId xmlns:a16="http://schemas.microsoft.com/office/drawing/2014/main" id="{08964F2C-66D2-2D42-BC61-BC06971F043C}"/>
              </a:ext>
            </a:extLst>
          </p:cNvPr>
          <p:cNvSpPr>
            <a:spLocks noGrp="1"/>
          </p:cNvSpPr>
          <p:nvPr>
            <p:ph type="ftr" sz="quarter" idx="3"/>
          </p:nvPr>
        </p:nvSpPr>
        <p:spPr>
          <a:xfrm>
            <a:off x="623888" y="6426211"/>
            <a:ext cx="2396518" cy="222250"/>
          </a:xfrm>
          <a:prstGeom prst="rect">
            <a:avLst/>
          </a:prstGeom>
        </p:spPr>
        <p:txBody>
          <a:bodyPr vert="horz" lIns="91440" tIns="45720" rIns="91440" bIns="45720" rtlCol="0" anchor="t">
            <a:noAutofit/>
          </a:bodyPr>
          <a:lstStyle>
            <a:lvl1pPr algn="l">
              <a:defRPr sz="800">
                <a:solidFill>
                  <a:schemeClr val="bg2"/>
                </a:solidFill>
              </a:defRPr>
            </a:lvl1pPr>
          </a:lstStyle>
          <a:p>
            <a:r>
              <a:rPr lang="en-US">
                <a:ea typeface="Cambria" panose="02040503050406030204" pitchFamily="18" charset="0"/>
                <a:cs typeface="Calibri" charset="0"/>
              </a:rPr>
              <a:t>© 2020 Copyright Genpact. All Rights Reserved.</a:t>
            </a:r>
          </a:p>
        </p:txBody>
      </p:sp>
      <p:sp>
        <p:nvSpPr>
          <p:cNvPr id="23" name="Slide Number Placeholder 5">
            <a:extLst>
              <a:ext uri="{FF2B5EF4-FFF2-40B4-BE49-F238E27FC236}">
                <a16:creationId xmlns:a16="http://schemas.microsoft.com/office/drawing/2014/main" id="{ADC32E83-7051-4988-BCEB-BB52366F78B7}"/>
              </a:ext>
            </a:extLst>
          </p:cNvPr>
          <p:cNvSpPr txBox="1">
            <a:spLocks/>
          </p:cNvSpPr>
          <p:nvPr userDrawn="1"/>
        </p:nvSpPr>
        <p:spPr>
          <a:xfrm flipH="1">
            <a:off x="457196" y="6436977"/>
            <a:ext cx="542041" cy="190848"/>
          </a:xfrm>
          <a:prstGeom prst="rect">
            <a:avLst/>
          </a:prstGeom>
        </p:spPr>
        <p:txBody>
          <a:bodyPr lIns="0" tIns="0" rIns="0" bIns="0" anchor="ctr">
            <a:noAutofit/>
          </a:bodyPr>
          <a:lstStyle>
            <a:defPPr>
              <a:defRPr lang="en-US"/>
            </a:defPPr>
            <a:lvl1pPr marL="0" algn="l" defTabSz="914400" rtl="0" eaLnBrk="1" latinLnBrk="0" hangingPunct="1">
              <a:defRPr sz="800" kern="1200">
                <a:solidFill>
                  <a:srgbClr val="053061"/>
                </a:solidFill>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fld id="{A285110E-A93C-E24B-BA01-8EFF0EF70079}" type="slidenum">
              <a:rPr lang="en-US" sz="800" b="1" smtClean="0">
                <a:solidFill>
                  <a:schemeClr val="bg2"/>
                </a:solidFill>
                <a:latin typeface="+mn-lt"/>
                <a:ea typeface="Cambria" panose="02040503050406030204" pitchFamily="18" charset="0"/>
              </a:rPr>
              <a:pPr algn="l"/>
              <a:t>‹#›</a:t>
            </a:fld>
            <a:endParaRPr lang="en-US" b="1">
              <a:solidFill>
                <a:schemeClr val="bg2"/>
              </a:solidFill>
              <a:latin typeface="+mn-lt"/>
              <a:ea typeface="Cambria" panose="02040503050406030204" pitchFamily="18" charset="0"/>
            </a:endParaRPr>
          </a:p>
        </p:txBody>
      </p:sp>
      <p:sp>
        <p:nvSpPr>
          <p:cNvPr id="30" name="Freeform 28">
            <a:extLst>
              <a:ext uri="{FF2B5EF4-FFF2-40B4-BE49-F238E27FC236}">
                <a16:creationId xmlns:a16="http://schemas.microsoft.com/office/drawing/2014/main" id="{447BDDC6-505D-4732-B677-284CBEC734D1}"/>
              </a:ext>
            </a:extLst>
          </p:cNvPr>
          <p:cNvSpPr/>
          <p:nvPr userDrawn="1"/>
        </p:nvSpPr>
        <p:spPr>
          <a:xfrm rot="10800000">
            <a:off x="9763185" y="-1"/>
            <a:ext cx="2428815" cy="1426848"/>
          </a:xfrm>
          <a:custGeom>
            <a:avLst/>
            <a:gdLst>
              <a:gd name="connsiteX0" fmla="*/ 991465 w 2428815"/>
              <a:gd name="connsiteY0" fmla="*/ 1426848 h 1426848"/>
              <a:gd name="connsiteX1" fmla="*/ 0 w 2428815"/>
              <a:gd name="connsiteY1" fmla="*/ 1426848 h 1426848"/>
              <a:gd name="connsiteX2" fmla="*/ 0 w 2428815"/>
              <a:gd name="connsiteY2" fmla="*/ 1283606 h 1426848"/>
              <a:gd name="connsiteX3" fmla="*/ 1845489 w 2428815"/>
              <a:gd name="connsiteY3" fmla="*/ 0 h 1426848"/>
              <a:gd name="connsiteX4" fmla="*/ 2428815 w 2428815"/>
              <a:gd name="connsiteY4" fmla="*/ 399380 h 14268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28815" h="1426848">
                <a:moveTo>
                  <a:pt x="991465" y="1426848"/>
                </a:moveTo>
                <a:lnTo>
                  <a:pt x="0" y="1426848"/>
                </a:lnTo>
                <a:lnTo>
                  <a:pt x="0" y="1283606"/>
                </a:lnTo>
                <a:lnTo>
                  <a:pt x="1845489" y="0"/>
                </a:lnTo>
                <a:lnTo>
                  <a:pt x="2428815" y="399380"/>
                </a:lnTo>
                <a:close/>
              </a:path>
            </a:pathLst>
          </a:custGeom>
          <a:gradFill>
            <a:gsLst>
              <a:gs pos="0">
                <a:schemeClr val="accent2"/>
              </a:gs>
              <a:gs pos="89000">
                <a:schemeClr val="accent2">
                  <a:alpha val="0"/>
                </a:schemeClr>
              </a:gs>
            </a:gsLst>
            <a:lin ang="0" scaled="0"/>
          </a:gradFill>
          <a:ln w="12700" cap="flat" cmpd="sng" algn="ctr">
            <a:noFill/>
            <a:prstDash val="solid"/>
            <a:miter lim="800000"/>
          </a:ln>
          <a:effectLst/>
        </p:spPr>
        <p:txBody>
          <a:bodyPr wrap="square" rtlCol="0" anchor="ctr">
            <a:noAutofit/>
          </a:bodyPr>
          <a:lstStyle/>
          <a:p>
            <a:pPr marR="0" lvl="0" indent="0" algn="ctr" fontAlgn="auto">
              <a:lnSpc>
                <a:spcPct val="100000"/>
              </a:lnSpc>
              <a:spcBef>
                <a:spcPts val="0"/>
              </a:spcBef>
              <a:spcAft>
                <a:spcPts val="0"/>
              </a:spcAft>
              <a:buClrTx/>
              <a:buSzTx/>
              <a:buFontTx/>
              <a:buNone/>
              <a:tabLst/>
            </a:pPr>
            <a:endParaRPr kumimoji="0" lang="en-US" b="0" i="0" u="none" strike="noStrike" kern="0" cap="none" spc="0" normalizeH="0" baseline="0" noProof="0">
              <a:ln>
                <a:noFill/>
              </a:ln>
              <a:solidFill>
                <a:srgbClr val="FFFFFF"/>
              </a:solidFill>
              <a:effectLst/>
              <a:uLnTx/>
              <a:uFillTx/>
              <a:latin typeface="Arial"/>
            </a:endParaRPr>
          </a:p>
        </p:txBody>
      </p:sp>
    </p:spTree>
    <p:extLst>
      <p:ext uri="{BB962C8B-B14F-4D97-AF65-F5344CB8AC3E}">
        <p14:creationId xmlns:p14="http://schemas.microsoft.com/office/powerpoint/2010/main" val="1591166213"/>
      </p:ext>
    </p:extLst>
  </p:cSld>
  <p:clrMapOvr>
    <a:masterClrMapping/>
  </p:clrMapOvr>
  <p:extLst>
    <p:ext uri="{DCECCB84-F9BA-43D5-87BE-67443E8EF086}">
      <p15:sldGuideLst xmlns:p15="http://schemas.microsoft.com/office/powerpoint/2012/main"/>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lide Divider Option 3">
    <p:bg>
      <p:bgPr>
        <a:solidFill>
          <a:schemeClr val="bg1"/>
        </a:solidFill>
        <a:effectLst/>
      </p:bgPr>
    </p:bg>
    <p:spTree>
      <p:nvGrpSpPr>
        <p:cNvPr id="1" name=""/>
        <p:cNvGrpSpPr/>
        <p:nvPr/>
      </p:nvGrpSpPr>
      <p:grpSpPr>
        <a:xfrm>
          <a:off x="0" y="0"/>
          <a:ext cx="0" cy="0"/>
          <a:chOff x="0" y="0"/>
          <a:chExt cx="0" cy="0"/>
        </a:xfrm>
      </p:grpSpPr>
      <p:sp>
        <p:nvSpPr>
          <p:cNvPr id="59" name="Text Placeholder 10">
            <a:extLst>
              <a:ext uri="{FF2B5EF4-FFF2-40B4-BE49-F238E27FC236}">
                <a16:creationId xmlns:a16="http://schemas.microsoft.com/office/drawing/2014/main" id="{AEBD811C-EEF2-4E64-B90F-61053E863A8B}"/>
              </a:ext>
            </a:extLst>
          </p:cNvPr>
          <p:cNvSpPr>
            <a:spLocks noGrp="1"/>
          </p:cNvSpPr>
          <p:nvPr>
            <p:ph type="body" sz="quarter" idx="15" hasCustomPrompt="1"/>
          </p:nvPr>
        </p:nvSpPr>
        <p:spPr>
          <a:xfrm>
            <a:off x="457199" y="3627052"/>
            <a:ext cx="5986800" cy="579600"/>
          </a:xfrm>
          <a:prstGeom prst="rect">
            <a:avLst/>
          </a:prstGeom>
        </p:spPr>
        <p:txBody>
          <a:bodyPr lIns="0" anchor="t">
            <a:noAutofit/>
          </a:bodyPr>
          <a:lstStyle>
            <a:lvl1pPr marL="0" indent="0">
              <a:buNone/>
              <a:defRPr sz="1600" b="0">
                <a:solidFill>
                  <a:schemeClr val="tx2"/>
                </a:solidFill>
                <a:latin typeface="+mn-lt"/>
                <a:ea typeface="Cambria" panose="02040503050406030204" pitchFamily="18" charset="0"/>
              </a:defRPr>
            </a:lvl1pPr>
            <a:lvl2pPr>
              <a:defRPr>
                <a:solidFill>
                  <a:schemeClr val="bg1"/>
                </a:solidFill>
                <a:latin typeface="Calibri" panose="020F0502020204030204" pitchFamily="34" charset="0"/>
              </a:defRPr>
            </a:lvl2pPr>
            <a:lvl3pPr>
              <a:defRPr>
                <a:solidFill>
                  <a:schemeClr val="bg1"/>
                </a:solidFill>
                <a:latin typeface="Calibri" panose="020F0502020204030204" pitchFamily="34" charset="0"/>
              </a:defRPr>
            </a:lvl3pPr>
            <a:lvl4pPr>
              <a:defRPr>
                <a:solidFill>
                  <a:schemeClr val="bg1"/>
                </a:solidFill>
                <a:latin typeface="Calibri" panose="020F0502020204030204" pitchFamily="34" charset="0"/>
              </a:defRPr>
            </a:lvl4pPr>
            <a:lvl5pPr>
              <a:defRPr>
                <a:solidFill>
                  <a:schemeClr val="bg1"/>
                </a:solidFill>
                <a:latin typeface="Calibri" panose="020F0502020204030204" pitchFamily="34" charset="0"/>
              </a:defRPr>
            </a:lvl5pPr>
          </a:lstStyle>
          <a:p>
            <a:pPr lvl="0"/>
            <a:r>
              <a:rPr lang="da-DK"/>
              <a:t>Description goes here</a:t>
            </a:r>
            <a:endParaRPr lang="en-US"/>
          </a:p>
        </p:txBody>
      </p:sp>
      <p:sp>
        <p:nvSpPr>
          <p:cNvPr id="19" name="Freeform 18">
            <a:extLst>
              <a:ext uri="{FF2B5EF4-FFF2-40B4-BE49-F238E27FC236}">
                <a16:creationId xmlns:a16="http://schemas.microsoft.com/office/drawing/2014/main" id="{519455F8-E443-2E47-84AE-B5E3AB72DCED}"/>
              </a:ext>
            </a:extLst>
          </p:cNvPr>
          <p:cNvSpPr/>
          <p:nvPr/>
        </p:nvSpPr>
        <p:spPr>
          <a:xfrm>
            <a:off x="8285590" y="0"/>
            <a:ext cx="3906410" cy="4314825"/>
          </a:xfrm>
          <a:custGeom>
            <a:avLst/>
            <a:gdLst>
              <a:gd name="connsiteX0" fmla="*/ 0 w 3906410"/>
              <a:gd name="connsiteY0" fmla="*/ 0 h 4314825"/>
              <a:gd name="connsiteX1" fmla="*/ 3906410 w 3906410"/>
              <a:gd name="connsiteY1" fmla="*/ 0 h 4314825"/>
              <a:gd name="connsiteX2" fmla="*/ 3906410 w 3906410"/>
              <a:gd name="connsiteY2" fmla="*/ 3185599 h 4314825"/>
              <a:gd name="connsiteX3" fmla="*/ 3902170 w 3906410"/>
              <a:gd name="connsiteY3" fmla="*/ 3480792 h 4314825"/>
              <a:gd name="connsiteX4" fmla="*/ 3896886 w 3906410"/>
              <a:gd name="connsiteY4" fmla="*/ 4314825 h 4314825"/>
              <a:gd name="connsiteX5" fmla="*/ 1274336 w 3906410"/>
              <a:gd name="connsiteY5" fmla="*/ 2495550 h 4314825"/>
              <a:gd name="connsiteX6" fmla="*/ 2442736 w 3906410"/>
              <a:gd name="connsiteY6" fmla="*/ 1692275 h 431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06410" h="4314825">
                <a:moveTo>
                  <a:pt x="0" y="0"/>
                </a:moveTo>
                <a:lnTo>
                  <a:pt x="3906410" y="0"/>
                </a:lnTo>
                <a:lnTo>
                  <a:pt x="3906410" y="3185599"/>
                </a:lnTo>
                <a:lnTo>
                  <a:pt x="3902170" y="3480792"/>
                </a:lnTo>
                <a:cubicBezTo>
                  <a:pt x="3899069" y="3758803"/>
                  <a:pt x="3897085" y="4036814"/>
                  <a:pt x="3896886" y="4314825"/>
                </a:cubicBezTo>
                <a:lnTo>
                  <a:pt x="1274336" y="2495550"/>
                </a:lnTo>
                <a:lnTo>
                  <a:pt x="2442736" y="1692275"/>
                </a:lnTo>
                <a:close/>
              </a:path>
            </a:pathLst>
          </a:custGeom>
          <a:gradFill>
            <a:gsLst>
              <a:gs pos="20000">
                <a:schemeClr val="accent1"/>
              </a:gs>
              <a:gs pos="97000">
                <a:schemeClr val="accent1">
                  <a:alpha val="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Shape 12">
            <a:extLst>
              <a:ext uri="{FF2B5EF4-FFF2-40B4-BE49-F238E27FC236}">
                <a16:creationId xmlns:a16="http://schemas.microsoft.com/office/drawing/2014/main" id="{E5C50561-D087-47A2-8E0E-B095F51A359E}"/>
              </a:ext>
            </a:extLst>
          </p:cNvPr>
          <p:cNvSpPr/>
          <p:nvPr/>
        </p:nvSpPr>
        <p:spPr>
          <a:xfrm>
            <a:off x="9555684" y="2262186"/>
            <a:ext cx="2636371" cy="3683939"/>
          </a:xfrm>
          <a:custGeom>
            <a:avLst/>
            <a:gdLst>
              <a:gd name="connsiteX0" fmla="*/ 2545080 w 2545080"/>
              <a:gd name="connsiteY0" fmla="*/ 0 h 3543300"/>
              <a:gd name="connsiteX1" fmla="*/ 0 w 2545080"/>
              <a:gd name="connsiteY1" fmla="*/ 1767840 h 3543300"/>
              <a:gd name="connsiteX2" fmla="*/ 2545080 w 2545080"/>
              <a:gd name="connsiteY2" fmla="*/ 3543300 h 3543300"/>
              <a:gd name="connsiteX3" fmla="*/ 2545080 w 2545080"/>
              <a:gd name="connsiteY3" fmla="*/ 0 h 3543300"/>
              <a:gd name="connsiteX0" fmla="*/ 2548255 w 2548255"/>
              <a:gd name="connsiteY0" fmla="*/ 0 h 3543300"/>
              <a:gd name="connsiteX1" fmla="*/ 0 w 2548255"/>
              <a:gd name="connsiteY1" fmla="*/ 1767840 h 3543300"/>
              <a:gd name="connsiteX2" fmla="*/ 2545080 w 2548255"/>
              <a:gd name="connsiteY2" fmla="*/ 3543300 h 3543300"/>
              <a:gd name="connsiteX3" fmla="*/ 2548255 w 2548255"/>
              <a:gd name="connsiteY3" fmla="*/ 0 h 3543300"/>
              <a:gd name="connsiteX0" fmla="*/ 2551430 w 2551430"/>
              <a:gd name="connsiteY0" fmla="*/ 0 h 3543300"/>
              <a:gd name="connsiteX1" fmla="*/ 0 w 2551430"/>
              <a:gd name="connsiteY1" fmla="*/ 1767840 h 3543300"/>
              <a:gd name="connsiteX2" fmla="*/ 2545080 w 2551430"/>
              <a:gd name="connsiteY2" fmla="*/ 3543300 h 3543300"/>
              <a:gd name="connsiteX3" fmla="*/ 2551430 w 2551430"/>
              <a:gd name="connsiteY3" fmla="*/ 0 h 3543300"/>
              <a:gd name="connsiteX0" fmla="*/ 2551430 w 2551430"/>
              <a:gd name="connsiteY0" fmla="*/ 0 h 3543300"/>
              <a:gd name="connsiteX1" fmla="*/ 0 w 2551430"/>
              <a:gd name="connsiteY1" fmla="*/ 1767840 h 3543300"/>
              <a:gd name="connsiteX2" fmla="*/ 2545080 w 2551430"/>
              <a:gd name="connsiteY2" fmla="*/ 3543300 h 3543300"/>
              <a:gd name="connsiteX3" fmla="*/ 2551430 w 2551430"/>
              <a:gd name="connsiteY3" fmla="*/ 0 h 3543300"/>
              <a:gd name="connsiteX0" fmla="*/ 2514964 w 2514964"/>
              <a:gd name="connsiteY0" fmla="*/ 0 h 3543300"/>
              <a:gd name="connsiteX1" fmla="*/ 0 w 2514964"/>
              <a:gd name="connsiteY1" fmla="*/ 1758723 h 3543300"/>
              <a:gd name="connsiteX2" fmla="*/ 2508614 w 2514964"/>
              <a:gd name="connsiteY2" fmla="*/ 3543300 h 3543300"/>
              <a:gd name="connsiteX3" fmla="*/ 2514964 w 2514964"/>
              <a:gd name="connsiteY3" fmla="*/ 0 h 3543300"/>
              <a:gd name="connsiteX0" fmla="*/ 2514964 w 2523277"/>
              <a:gd name="connsiteY0" fmla="*/ 0 h 3521420"/>
              <a:gd name="connsiteX1" fmla="*/ 0 w 2523277"/>
              <a:gd name="connsiteY1" fmla="*/ 1758723 h 3521420"/>
              <a:gd name="connsiteX2" fmla="*/ 2523201 w 2523277"/>
              <a:gd name="connsiteY2" fmla="*/ 3521420 h 3521420"/>
              <a:gd name="connsiteX3" fmla="*/ 2514964 w 2523277"/>
              <a:gd name="connsiteY3" fmla="*/ 0 h 3521420"/>
              <a:gd name="connsiteX0" fmla="*/ 2519523 w 2523330"/>
              <a:gd name="connsiteY0" fmla="*/ 0 h 3525979"/>
              <a:gd name="connsiteX1" fmla="*/ 0 w 2523330"/>
              <a:gd name="connsiteY1" fmla="*/ 1763282 h 3525979"/>
              <a:gd name="connsiteX2" fmla="*/ 2523201 w 2523330"/>
              <a:gd name="connsiteY2" fmla="*/ 3525979 h 3525979"/>
              <a:gd name="connsiteX3" fmla="*/ 2519523 w 2523330"/>
              <a:gd name="connsiteY3" fmla="*/ 0 h 3525979"/>
            </a:gdLst>
            <a:ahLst/>
            <a:cxnLst>
              <a:cxn ang="0">
                <a:pos x="connsiteX0" y="connsiteY0"/>
              </a:cxn>
              <a:cxn ang="0">
                <a:pos x="connsiteX1" y="connsiteY1"/>
              </a:cxn>
              <a:cxn ang="0">
                <a:pos x="connsiteX2" y="connsiteY2"/>
              </a:cxn>
              <a:cxn ang="0">
                <a:pos x="connsiteX3" y="connsiteY3"/>
              </a:cxn>
            </a:cxnLst>
            <a:rect l="l" t="t" r="r" b="b"/>
            <a:pathLst>
              <a:path w="2523330" h="3525979">
                <a:moveTo>
                  <a:pt x="2519523" y="0"/>
                </a:moveTo>
                <a:lnTo>
                  <a:pt x="0" y="1763282"/>
                </a:lnTo>
                <a:lnTo>
                  <a:pt x="2523201" y="3525979"/>
                </a:lnTo>
                <a:cubicBezTo>
                  <a:pt x="2524259" y="2344879"/>
                  <a:pt x="2518465" y="1181100"/>
                  <a:pt x="2519523" y="0"/>
                </a:cubicBezTo>
                <a:close/>
              </a:path>
            </a:pathLst>
          </a:custGeom>
          <a:gradFill>
            <a:gsLst>
              <a:gs pos="20000">
                <a:schemeClr val="accent3"/>
              </a:gs>
              <a:gs pos="92000">
                <a:schemeClr val="accent2">
                  <a:alpha val="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2" name="Slide Number Placeholder 5">
            <a:extLst>
              <a:ext uri="{FF2B5EF4-FFF2-40B4-BE49-F238E27FC236}">
                <a16:creationId xmlns:a16="http://schemas.microsoft.com/office/drawing/2014/main" id="{93579135-1CDC-4141-83AA-F18A1F4EE702}"/>
              </a:ext>
            </a:extLst>
          </p:cNvPr>
          <p:cNvSpPr txBox="1">
            <a:spLocks/>
          </p:cNvSpPr>
          <p:nvPr/>
        </p:nvSpPr>
        <p:spPr>
          <a:xfrm flipH="1">
            <a:off x="457196" y="6436977"/>
            <a:ext cx="542041" cy="190848"/>
          </a:xfrm>
          <a:prstGeom prst="rect">
            <a:avLst/>
          </a:prstGeom>
        </p:spPr>
        <p:txBody>
          <a:bodyPr lIns="0" tIns="0" rIns="0" bIns="0" anchor="ctr">
            <a:noAutofit/>
          </a:bodyPr>
          <a:lstStyle>
            <a:defPPr>
              <a:defRPr lang="en-US"/>
            </a:defPPr>
            <a:lvl1pPr marL="0" algn="l" defTabSz="914400" rtl="0" eaLnBrk="1" latinLnBrk="0" hangingPunct="1">
              <a:defRPr sz="800" kern="1200">
                <a:solidFill>
                  <a:srgbClr val="053061"/>
                </a:solidFill>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fld id="{A285110E-A93C-E24B-BA01-8EFF0EF70079}" type="slidenum">
              <a:rPr lang="en-US" sz="800" b="1" smtClean="0">
                <a:solidFill>
                  <a:schemeClr val="bg2"/>
                </a:solidFill>
                <a:latin typeface="+mn-lt"/>
                <a:ea typeface="Cambria" panose="02040503050406030204" pitchFamily="18" charset="0"/>
              </a:rPr>
              <a:pPr algn="l"/>
              <a:t>‹#›</a:t>
            </a:fld>
            <a:endParaRPr lang="en-US" b="1">
              <a:solidFill>
                <a:schemeClr val="bg2"/>
              </a:solidFill>
              <a:latin typeface="+mn-lt"/>
              <a:ea typeface="Cambria" panose="02040503050406030204" pitchFamily="18" charset="0"/>
            </a:endParaRPr>
          </a:p>
        </p:txBody>
      </p:sp>
      <p:sp>
        <p:nvSpPr>
          <p:cNvPr id="16" name="Footer Placeholder 3">
            <a:extLst>
              <a:ext uri="{FF2B5EF4-FFF2-40B4-BE49-F238E27FC236}">
                <a16:creationId xmlns:a16="http://schemas.microsoft.com/office/drawing/2014/main" id="{F9BF7CD4-F228-C74B-A856-98CBA6265018}"/>
              </a:ext>
            </a:extLst>
          </p:cNvPr>
          <p:cNvSpPr>
            <a:spLocks noGrp="1"/>
          </p:cNvSpPr>
          <p:nvPr>
            <p:ph type="ftr" sz="quarter" idx="3"/>
          </p:nvPr>
        </p:nvSpPr>
        <p:spPr>
          <a:xfrm>
            <a:off x="623888" y="6426211"/>
            <a:ext cx="2396518" cy="222250"/>
          </a:xfrm>
          <a:prstGeom prst="rect">
            <a:avLst/>
          </a:prstGeom>
        </p:spPr>
        <p:txBody>
          <a:bodyPr vert="horz" lIns="91440" tIns="45720" rIns="91440" bIns="45720" rtlCol="0" anchor="t">
            <a:noAutofit/>
          </a:bodyPr>
          <a:lstStyle>
            <a:lvl1pPr algn="l">
              <a:defRPr sz="800">
                <a:solidFill>
                  <a:schemeClr val="bg2"/>
                </a:solidFill>
              </a:defRPr>
            </a:lvl1pPr>
          </a:lstStyle>
          <a:p>
            <a:r>
              <a:rPr lang="en-US">
                <a:ea typeface="Cambria" panose="02040503050406030204" pitchFamily="18" charset="0"/>
                <a:cs typeface="Calibri" charset="0"/>
              </a:rPr>
              <a:t>© 2020 Copyright Genpact. All Rights Reserved.</a:t>
            </a:r>
          </a:p>
        </p:txBody>
      </p:sp>
      <p:sp>
        <p:nvSpPr>
          <p:cNvPr id="18" name="Title 1">
            <a:extLst>
              <a:ext uri="{FF2B5EF4-FFF2-40B4-BE49-F238E27FC236}">
                <a16:creationId xmlns:a16="http://schemas.microsoft.com/office/drawing/2014/main" id="{E41CDB2D-7FA5-4BA7-AEA0-FE2551E49CCF}"/>
              </a:ext>
            </a:extLst>
          </p:cNvPr>
          <p:cNvSpPr>
            <a:spLocks noGrp="1"/>
          </p:cNvSpPr>
          <p:nvPr>
            <p:ph type="title" hasCustomPrompt="1"/>
          </p:nvPr>
        </p:nvSpPr>
        <p:spPr>
          <a:xfrm>
            <a:off x="460744" y="2214317"/>
            <a:ext cx="5983255" cy="970378"/>
          </a:xfrm>
        </p:spPr>
        <p:txBody>
          <a:bodyPr vert="horz" lIns="0" tIns="0" rIns="0" bIns="0" rtlCol="0" anchor="b">
            <a:noAutofit/>
          </a:bodyPr>
          <a:lstStyle>
            <a:lvl1pPr>
              <a:defRPr lang="en-GB" sz="4000" dirty="0" smtClean="0">
                <a:solidFill>
                  <a:schemeClr val="tx2"/>
                </a:solidFill>
              </a:defRPr>
            </a:lvl1pPr>
          </a:lstStyle>
          <a:p>
            <a:pPr marR="0" lvl="0" fontAlgn="auto">
              <a:lnSpc>
                <a:spcPct val="90000"/>
              </a:lnSpc>
              <a:spcBef>
                <a:spcPts val="1000"/>
              </a:spcBef>
              <a:spcAft>
                <a:spcPts val="0"/>
              </a:spcAft>
              <a:buClrTx/>
              <a:buSzTx/>
              <a:tabLst/>
            </a:pPr>
            <a:r>
              <a:rPr lang="en-US"/>
              <a:t>Slide divider option-3</a:t>
            </a:r>
            <a:endParaRPr lang="en-GB"/>
          </a:p>
        </p:txBody>
      </p:sp>
      <p:sp>
        <p:nvSpPr>
          <p:cNvPr id="23" name="Freeform 18">
            <a:extLst>
              <a:ext uri="{FF2B5EF4-FFF2-40B4-BE49-F238E27FC236}">
                <a16:creationId xmlns:a16="http://schemas.microsoft.com/office/drawing/2014/main" id="{6F10E259-8957-4A25-A1FE-6233728BBD6A}"/>
              </a:ext>
            </a:extLst>
          </p:cNvPr>
          <p:cNvSpPr/>
          <p:nvPr userDrawn="1"/>
        </p:nvSpPr>
        <p:spPr>
          <a:xfrm>
            <a:off x="8285590" y="0"/>
            <a:ext cx="3906410" cy="4314825"/>
          </a:xfrm>
          <a:custGeom>
            <a:avLst/>
            <a:gdLst>
              <a:gd name="connsiteX0" fmla="*/ 0 w 3906410"/>
              <a:gd name="connsiteY0" fmla="*/ 0 h 4314825"/>
              <a:gd name="connsiteX1" fmla="*/ 3906410 w 3906410"/>
              <a:gd name="connsiteY1" fmla="*/ 0 h 4314825"/>
              <a:gd name="connsiteX2" fmla="*/ 3906410 w 3906410"/>
              <a:gd name="connsiteY2" fmla="*/ 3185599 h 4314825"/>
              <a:gd name="connsiteX3" fmla="*/ 3902170 w 3906410"/>
              <a:gd name="connsiteY3" fmla="*/ 3480792 h 4314825"/>
              <a:gd name="connsiteX4" fmla="*/ 3896886 w 3906410"/>
              <a:gd name="connsiteY4" fmla="*/ 4314825 h 4314825"/>
              <a:gd name="connsiteX5" fmla="*/ 1274336 w 3906410"/>
              <a:gd name="connsiteY5" fmla="*/ 2495550 h 4314825"/>
              <a:gd name="connsiteX6" fmla="*/ 2442736 w 3906410"/>
              <a:gd name="connsiteY6" fmla="*/ 1692275 h 4314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06410" h="4314825">
                <a:moveTo>
                  <a:pt x="0" y="0"/>
                </a:moveTo>
                <a:lnTo>
                  <a:pt x="3906410" y="0"/>
                </a:lnTo>
                <a:lnTo>
                  <a:pt x="3906410" y="3185599"/>
                </a:lnTo>
                <a:lnTo>
                  <a:pt x="3902170" y="3480792"/>
                </a:lnTo>
                <a:cubicBezTo>
                  <a:pt x="3899069" y="3758803"/>
                  <a:pt x="3897085" y="4036814"/>
                  <a:pt x="3896886" y="4314825"/>
                </a:cubicBezTo>
                <a:lnTo>
                  <a:pt x="1274336" y="2495550"/>
                </a:lnTo>
                <a:lnTo>
                  <a:pt x="2442736" y="1692275"/>
                </a:lnTo>
                <a:close/>
              </a:path>
            </a:pathLst>
          </a:custGeom>
          <a:gradFill>
            <a:gsLst>
              <a:gs pos="20000">
                <a:schemeClr val="accent2"/>
              </a:gs>
              <a:gs pos="97000">
                <a:schemeClr val="accent2">
                  <a:alpha val="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Freeform: Shape 23">
            <a:extLst>
              <a:ext uri="{FF2B5EF4-FFF2-40B4-BE49-F238E27FC236}">
                <a16:creationId xmlns:a16="http://schemas.microsoft.com/office/drawing/2014/main" id="{927166BE-C525-4B89-9317-E7513C3FD974}"/>
              </a:ext>
            </a:extLst>
          </p:cNvPr>
          <p:cNvSpPr/>
          <p:nvPr userDrawn="1"/>
        </p:nvSpPr>
        <p:spPr>
          <a:xfrm>
            <a:off x="9555684" y="2262186"/>
            <a:ext cx="2636371" cy="3683939"/>
          </a:xfrm>
          <a:custGeom>
            <a:avLst/>
            <a:gdLst>
              <a:gd name="connsiteX0" fmla="*/ 2545080 w 2545080"/>
              <a:gd name="connsiteY0" fmla="*/ 0 h 3543300"/>
              <a:gd name="connsiteX1" fmla="*/ 0 w 2545080"/>
              <a:gd name="connsiteY1" fmla="*/ 1767840 h 3543300"/>
              <a:gd name="connsiteX2" fmla="*/ 2545080 w 2545080"/>
              <a:gd name="connsiteY2" fmla="*/ 3543300 h 3543300"/>
              <a:gd name="connsiteX3" fmla="*/ 2545080 w 2545080"/>
              <a:gd name="connsiteY3" fmla="*/ 0 h 3543300"/>
              <a:gd name="connsiteX0" fmla="*/ 2548255 w 2548255"/>
              <a:gd name="connsiteY0" fmla="*/ 0 h 3543300"/>
              <a:gd name="connsiteX1" fmla="*/ 0 w 2548255"/>
              <a:gd name="connsiteY1" fmla="*/ 1767840 h 3543300"/>
              <a:gd name="connsiteX2" fmla="*/ 2545080 w 2548255"/>
              <a:gd name="connsiteY2" fmla="*/ 3543300 h 3543300"/>
              <a:gd name="connsiteX3" fmla="*/ 2548255 w 2548255"/>
              <a:gd name="connsiteY3" fmla="*/ 0 h 3543300"/>
              <a:gd name="connsiteX0" fmla="*/ 2551430 w 2551430"/>
              <a:gd name="connsiteY0" fmla="*/ 0 h 3543300"/>
              <a:gd name="connsiteX1" fmla="*/ 0 w 2551430"/>
              <a:gd name="connsiteY1" fmla="*/ 1767840 h 3543300"/>
              <a:gd name="connsiteX2" fmla="*/ 2545080 w 2551430"/>
              <a:gd name="connsiteY2" fmla="*/ 3543300 h 3543300"/>
              <a:gd name="connsiteX3" fmla="*/ 2551430 w 2551430"/>
              <a:gd name="connsiteY3" fmla="*/ 0 h 3543300"/>
              <a:gd name="connsiteX0" fmla="*/ 2551430 w 2551430"/>
              <a:gd name="connsiteY0" fmla="*/ 0 h 3543300"/>
              <a:gd name="connsiteX1" fmla="*/ 0 w 2551430"/>
              <a:gd name="connsiteY1" fmla="*/ 1767840 h 3543300"/>
              <a:gd name="connsiteX2" fmla="*/ 2545080 w 2551430"/>
              <a:gd name="connsiteY2" fmla="*/ 3543300 h 3543300"/>
              <a:gd name="connsiteX3" fmla="*/ 2551430 w 2551430"/>
              <a:gd name="connsiteY3" fmla="*/ 0 h 3543300"/>
              <a:gd name="connsiteX0" fmla="*/ 2514964 w 2514964"/>
              <a:gd name="connsiteY0" fmla="*/ 0 h 3543300"/>
              <a:gd name="connsiteX1" fmla="*/ 0 w 2514964"/>
              <a:gd name="connsiteY1" fmla="*/ 1758723 h 3543300"/>
              <a:gd name="connsiteX2" fmla="*/ 2508614 w 2514964"/>
              <a:gd name="connsiteY2" fmla="*/ 3543300 h 3543300"/>
              <a:gd name="connsiteX3" fmla="*/ 2514964 w 2514964"/>
              <a:gd name="connsiteY3" fmla="*/ 0 h 3543300"/>
              <a:gd name="connsiteX0" fmla="*/ 2514964 w 2523277"/>
              <a:gd name="connsiteY0" fmla="*/ 0 h 3521420"/>
              <a:gd name="connsiteX1" fmla="*/ 0 w 2523277"/>
              <a:gd name="connsiteY1" fmla="*/ 1758723 h 3521420"/>
              <a:gd name="connsiteX2" fmla="*/ 2523201 w 2523277"/>
              <a:gd name="connsiteY2" fmla="*/ 3521420 h 3521420"/>
              <a:gd name="connsiteX3" fmla="*/ 2514964 w 2523277"/>
              <a:gd name="connsiteY3" fmla="*/ 0 h 3521420"/>
              <a:gd name="connsiteX0" fmla="*/ 2519523 w 2523330"/>
              <a:gd name="connsiteY0" fmla="*/ 0 h 3525979"/>
              <a:gd name="connsiteX1" fmla="*/ 0 w 2523330"/>
              <a:gd name="connsiteY1" fmla="*/ 1763282 h 3525979"/>
              <a:gd name="connsiteX2" fmla="*/ 2523201 w 2523330"/>
              <a:gd name="connsiteY2" fmla="*/ 3525979 h 3525979"/>
              <a:gd name="connsiteX3" fmla="*/ 2519523 w 2523330"/>
              <a:gd name="connsiteY3" fmla="*/ 0 h 3525979"/>
            </a:gdLst>
            <a:ahLst/>
            <a:cxnLst>
              <a:cxn ang="0">
                <a:pos x="connsiteX0" y="connsiteY0"/>
              </a:cxn>
              <a:cxn ang="0">
                <a:pos x="connsiteX1" y="connsiteY1"/>
              </a:cxn>
              <a:cxn ang="0">
                <a:pos x="connsiteX2" y="connsiteY2"/>
              </a:cxn>
              <a:cxn ang="0">
                <a:pos x="connsiteX3" y="connsiteY3"/>
              </a:cxn>
            </a:cxnLst>
            <a:rect l="l" t="t" r="r" b="b"/>
            <a:pathLst>
              <a:path w="2523330" h="3525979">
                <a:moveTo>
                  <a:pt x="2519523" y="0"/>
                </a:moveTo>
                <a:lnTo>
                  <a:pt x="0" y="1763282"/>
                </a:lnTo>
                <a:lnTo>
                  <a:pt x="2523201" y="3525979"/>
                </a:lnTo>
                <a:cubicBezTo>
                  <a:pt x="2524259" y="2344879"/>
                  <a:pt x="2518465" y="1181100"/>
                  <a:pt x="2519523" y="0"/>
                </a:cubicBezTo>
                <a:close/>
              </a:path>
            </a:pathLst>
          </a:custGeom>
          <a:gradFill>
            <a:gsLst>
              <a:gs pos="20000">
                <a:schemeClr val="accent1"/>
              </a:gs>
              <a:gs pos="92000">
                <a:schemeClr val="accent1">
                  <a:alpha val="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27" name="Slide Number Placeholder 5">
            <a:extLst>
              <a:ext uri="{FF2B5EF4-FFF2-40B4-BE49-F238E27FC236}">
                <a16:creationId xmlns:a16="http://schemas.microsoft.com/office/drawing/2014/main" id="{A6F135BC-1BC3-423B-A6F9-65A0B4610EAC}"/>
              </a:ext>
            </a:extLst>
          </p:cNvPr>
          <p:cNvSpPr txBox="1">
            <a:spLocks/>
          </p:cNvSpPr>
          <p:nvPr userDrawn="1"/>
        </p:nvSpPr>
        <p:spPr>
          <a:xfrm flipH="1">
            <a:off x="457196" y="6436977"/>
            <a:ext cx="542041" cy="190848"/>
          </a:xfrm>
          <a:prstGeom prst="rect">
            <a:avLst/>
          </a:prstGeom>
        </p:spPr>
        <p:txBody>
          <a:bodyPr lIns="0" tIns="0" rIns="0" bIns="0" anchor="ctr">
            <a:noAutofit/>
          </a:bodyPr>
          <a:lstStyle>
            <a:defPPr>
              <a:defRPr lang="en-US"/>
            </a:defPPr>
            <a:lvl1pPr marL="0" algn="l" defTabSz="914400" rtl="0" eaLnBrk="1" latinLnBrk="0" hangingPunct="1">
              <a:defRPr sz="800" kern="1200">
                <a:solidFill>
                  <a:srgbClr val="053061"/>
                </a:solidFill>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fld id="{A285110E-A93C-E24B-BA01-8EFF0EF70079}" type="slidenum">
              <a:rPr lang="en-US" sz="800" b="1" smtClean="0">
                <a:solidFill>
                  <a:schemeClr val="bg2"/>
                </a:solidFill>
                <a:latin typeface="+mn-lt"/>
                <a:ea typeface="Cambria" panose="02040503050406030204" pitchFamily="18" charset="0"/>
              </a:rPr>
              <a:pPr algn="l"/>
              <a:t>‹#›</a:t>
            </a:fld>
            <a:endParaRPr lang="en-US" b="1">
              <a:solidFill>
                <a:schemeClr val="bg2"/>
              </a:solidFill>
              <a:latin typeface="+mn-lt"/>
              <a:ea typeface="Cambria" panose="02040503050406030204" pitchFamily="18" charset="0"/>
            </a:endParaRPr>
          </a:p>
        </p:txBody>
      </p:sp>
      <p:sp>
        <p:nvSpPr>
          <p:cNvPr id="29" name="Rectangle 28">
            <a:extLst>
              <a:ext uri="{FF2B5EF4-FFF2-40B4-BE49-F238E27FC236}">
                <a16:creationId xmlns:a16="http://schemas.microsoft.com/office/drawing/2014/main" id="{A6E0280A-C911-477A-9CA7-94686E8EAF5D}"/>
              </a:ext>
            </a:extLst>
          </p:cNvPr>
          <p:cNvSpPr/>
          <p:nvPr userDrawn="1"/>
        </p:nvSpPr>
        <p:spPr>
          <a:xfrm>
            <a:off x="0" y="0"/>
            <a:ext cx="109728" cy="6858000"/>
          </a:xfrm>
          <a:prstGeom prst="rect">
            <a:avLst/>
          </a:prstGeom>
          <a:gradFill flip="none" rotWithShape="1">
            <a:gsLst>
              <a:gs pos="68000">
                <a:schemeClr val="accent2"/>
              </a:gs>
              <a:gs pos="98000">
                <a:schemeClr val="accent3"/>
              </a:gs>
              <a:gs pos="33000">
                <a:schemeClr val="accent1"/>
              </a:gs>
              <a:gs pos="0">
                <a:schemeClr val="accent3"/>
              </a:gs>
            </a:gsLst>
            <a:lin ang="18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lvl="0" algn="ctr"/>
            <a:endParaRPr lang="en-US"/>
          </a:p>
        </p:txBody>
      </p:sp>
      <p:pic>
        <p:nvPicPr>
          <p:cNvPr id="15" name="Graphic 14">
            <a:extLst>
              <a:ext uri="{FF2B5EF4-FFF2-40B4-BE49-F238E27FC236}">
                <a16:creationId xmlns:a16="http://schemas.microsoft.com/office/drawing/2014/main" id="{151B5DFE-8647-49A7-BA9A-2D61704E1DDE}"/>
              </a:ext>
            </a:extLst>
          </p:cNvPr>
          <p:cNvPicPr>
            <a:picLocks noChangeAspect="1"/>
          </p:cNvPicPr>
          <p:nvPr userDrawn="1"/>
        </p:nvPicPr>
        <p:blipFill>
          <a:blip cstate="email">
            <a:extLst>
              <a:ext uri="{28A0092B-C50C-407E-A947-70E740481C1C}">
                <a14:useLocalDpi xmlns:a14="http://schemas.microsoft.com/office/drawing/2010/main"/>
              </a:ext>
            </a:extLst>
          </a:blip>
          <a:stretch>
            <a:fillRect/>
          </a:stretch>
        </p:blipFill>
        <p:spPr>
          <a:xfrm>
            <a:off x="10817298" y="6396668"/>
            <a:ext cx="931790" cy="271466"/>
          </a:xfrm>
          <a:prstGeom prst="rect">
            <a:avLst/>
          </a:prstGeom>
        </p:spPr>
      </p:pic>
    </p:spTree>
    <p:extLst>
      <p:ext uri="{BB962C8B-B14F-4D97-AF65-F5344CB8AC3E}">
        <p14:creationId xmlns:p14="http://schemas.microsoft.com/office/powerpoint/2010/main" val="1967341719"/>
      </p:ext>
    </p:extLst>
  </p:cSld>
  <p:clrMapOvr>
    <a:masterClrMapping/>
  </p:clrMapOvr>
  <p:extLst>
    <p:ext uri="{DCECCB84-F9BA-43D5-87BE-67443E8EF086}">
      <p15:sldGuideLst xmlns:p15="http://schemas.microsoft.com/office/powerpoint/2012/main"/>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2_Slide Divider Option 4">
    <p:bg>
      <p:bgPr>
        <a:solidFill>
          <a:schemeClr val="bg1"/>
        </a:solidFill>
        <a:effectLst/>
      </p:bgPr>
    </p:bg>
    <p:spTree>
      <p:nvGrpSpPr>
        <p:cNvPr id="1" name=""/>
        <p:cNvGrpSpPr/>
        <p:nvPr/>
      </p:nvGrpSpPr>
      <p:grpSpPr>
        <a:xfrm>
          <a:off x="0" y="0"/>
          <a:ext cx="0" cy="0"/>
          <a:chOff x="0" y="0"/>
          <a:chExt cx="0" cy="0"/>
        </a:xfrm>
      </p:grpSpPr>
      <p:sp>
        <p:nvSpPr>
          <p:cNvPr id="24" name="Freeform 23">
            <a:extLst>
              <a:ext uri="{FF2B5EF4-FFF2-40B4-BE49-F238E27FC236}">
                <a16:creationId xmlns:a16="http://schemas.microsoft.com/office/drawing/2014/main" id="{D80F8535-1B37-C640-9522-9FFE23DA8F4E}"/>
              </a:ext>
            </a:extLst>
          </p:cNvPr>
          <p:cNvSpPr/>
          <p:nvPr/>
        </p:nvSpPr>
        <p:spPr>
          <a:xfrm>
            <a:off x="-6225" y="4376941"/>
            <a:ext cx="6589331" cy="2481059"/>
          </a:xfrm>
          <a:custGeom>
            <a:avLst/>
            <a:gdLst>
              <a:gd name="connsiteX0" fmla="*/ 3012948 w 6589331"/>
              <a:gd name="connsiteY0" fmla="*/ 0 h 2481059"/>
              <a:gd name="connsiteX1" fmla="*/ 6589331 w 6589331"/>
              <a:gd name="connsiteY1" fmla="*/ 2471153 h 2481059"/>
              <a:gd name="connsiteX2" fmla="*/ 5715 w 6589331"/>
              <a:gd name="connsiteY2" fmla="*/ 2481059 h 2481059"/>
              <a:gd name="connsiteX3" fmla="*/ 0 w 6589331"/>
              <a:gd name="connsiteY3" fmla="*/ 2472071 h 2481059"/>
              <a:gd name="connsiteX4" fmla="*/ 0 w 6589331"/>
              <a:gd name="connsiteY4" fmla="*/ 2094159 h 24810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89331" h="2481059">
                <a:moveTo>
                  <a:pt x="3012948" y="0"/>
                </a:moveTo>
                <a:lnTo>
                  <a:pt x="6589331" y="2471153"/>
                </a:lnTo>
                <a:lnTo>
                  <a:pt x="5715" y="2481059"/>
                </a:lnTo>
                <a:lnTo>
                  <a:pt x="0" y="2472071"/>
                </a:lnTo>
                <a:lnTo>
                  <a:pt x="0" y="2094159"/>
                </a:lnTo>
                <a:close/>
              </a:path>
            </a:pathLst>
          </a:custGeom>
          <a:gradFill>
            <a:gsLst>
              <a:gs pos="28000">
                <a:schemeClr val="accent1"/>
              </a:gs>
              <a:gs pos="92000">
                <a:schemeClr val="accent1">
                  <a:alpha val="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p>
        </p:txBody>
      </p:sp>
      <p:sp>
        <p:nvSpPr>
          <p:cNvPr id="32" name="Text Placeholder 10">
            <a:extLst>
              <a:ext uri="{FF2B5EF4-FFF2-40B4-BE49-F238E27FC236}">
                <a16:creationId xmlns:a16="http://schemas.microsoft.com/office/drawing/2014/main" id="{E0BA6F1B-DB4E-4726-82C8-F69E131B99EA}"/>
              </a:ext>
            </a:extLst>
          </p:cNvPr>
          <p:cNvSpPr>
            <a:spLocks noGrp="1"/>
          </p:cNvSpPr>
          <p:nvPr>
            <p:ph type="body" sz="quarter" idx="12" hasCustomPrompt="1"/>
          </p:nvPr>
        </p:nvSpPr>
        <p:spPr>
          <a:xfrm>
            <a:off x="2674257" y="2540943"/>
            <a:ext cx="6843487" cy="381000"/>
          </a:xfrm>
          <a:prstGeom prst="rect">
            <a:avLst/>
          </a:prstGeom>
        </p:spPr>
        <p:txBody>
          <a:bodyPr lIns="0" anchor="t">
            <a:noAutofit/>
          </a:bodyPr>
          <a:lstStyle>
            <a:lvl1pPr marL="0" indent="0" algn="ctr">
              <a:buNone/>
              <a:defRPr sz="1600" b="0">
                <a:solidFill>
                  <a:schemeClr val="tx2"/>
                </a:solidFill>
                <a:latin typeface="+mn-lt"/>
                <a:ea typeface="Cambria" panose="02040503050406030204" pitchFamily="18" charset="0"/>
              </a:defRPr>
            </a:lvl1pPr>
            <a:lvl2pPr>
              <a:defRPr>
                <a:solidFill>
                  <a:schemeClr val="bg1"/>
                </a:solidFill>
                <a:latin typeface="Calibri" panose="020F0502020204030204" pitchFamily="34" charset="0"/>
              </a:defRPr>
            </a:lvl2pPr>
            <a:lvl3pPr>
              <a:defRPr>
                <a:solidFill>
                  <a:schemeClr val="bg1"/>
                </a:solidFill>
                <a:latin typeface="Calibri" panose="020F0502020204030204" pitchFamily="34" charset="0"/>
              </a:defRPr>
            </a:lvl3pPr>
            <a:lvl4pPr>
              <a:defRPr>
                <a:solidFill>
                  <a:schemeClr val="bg1"/>
                </a:solidFill>
                <a:latin typeface="Calibri" panose="020F0502020204030204" pitchFamily="34" charset="0"/>
              </a:defRPr>
            </a:lvl4pPr>
            <a:lvl5pPr>
              <a:defRPr>
                <a:solidFill>
                  <a:schemeClr val="bg1"/>
                </a:solidFill>
                <a:latin typeface="Calibri" panose="020F0502020204030204" pitchFamily="34" charset="0"/>
              </a:defRPr>
            </a:lvl5pPr>
          </a:lstStyle>
          <a:p>
            <a:pPr lvl="0"/>
            <a:r>
              <a:rPr lang="en-US"/>
              <a:t>Description goes here</a:t>
            </a:r>
          </a:p>
        </p:txBody>
      </p:sp>
      <p:sp>
        <p:nvSpPr>
          <p:cNvPr id="17" name="Freeform 16">
            <a:extLst>
              <a:ext uri="{FF2B5EF4-FFF2-40B4-BE49-F238E27FC236}">
                <a16:creationId xmlns:a16="http://schemas.microsoft.com/office/drawing/2014/main" id="{95833C23-279C-584E-A024-2A31807A9274}"/>
              </a:ext>
            </a:extLst>
          </p:cNvPr>
          <p:cNvSpPr/>
          <p:nvPr/>
        </p:nvSpPr>
        <p:spPr>
          <a:xfrm flipH="1">
            <a:off x="4047304" y="5413691"/>
            <a:ext cx="4092877" cy="1449275"/>
          </a:xfrm>
          <a:custGeom>
            <a:avLst/>
            <a:gdLst>
              <a:gd name="connsiteX0" fmla="*/ 2044180 w 4092877"/>
              <a:gd name="connsiteY0" fmla="*/ 0 h 1449275"/>
              <a:gd name="connsiteX1" fmla="*/ 0 w 4092877"/>
              <a:gd name="connsiteY1" fmla="*/ 1449275 h 1449275"/>
              <a:gd name="connsiteX2" fmla="*/ 4092877 w 4092877"/>
              <a:gd name="connsiteY2" fmla="*/ 1449275 h 1449275"/>
              <a:gd name="connsiteX3" fmla="*/ 3674121 w 4092877"/>
              <a:gd name="connsiteY3" fmla="*/ 1155304 h 1449275"/>
              <a:gd name="connsiteX4" fmla="*/ 2044180 w 4092877"/>
              <a:gd name="connsiteY4" fmla="*/ 0 h 14492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92877" h="1449275">
                <a:moveTo>
                  <a:pt x="2044180" y="0"/>
                </a:moveTo>
                <a:lnTo>
                  <a:pt x="0" y="1449275"/>
                </a:lnTo>
                <a:lnTo>
                  <a:pt x="4092877" y="1449275"/>
                </a:lnTo>
                <a:lnTo>
                  <a:pt x="3674121" y="1155304"/>
                </a:lnTo>
                <a:cubicBezTo>
                  <a:pt x="3130807" y="770202"/>
                  <a:pt x="2569124" y="363906"/>
                  <a:pt x="2044180" y="0"/>
                </a:cubicBezTo>
                <a:close/>
              </a:path>
            </a:pathLst>
          </a:custGeom>
          <a:gradFill flip="none" rotWithShape="1">
            <a:gsLst>
              <a:gs pos="0">
                <a:schemeClr val="accent2">
                  <a:alpha val="35000"/>
                </a:schemeClr>
              </a:gs>
              <a:gs pos="50000">
                <a:schemeClr val="accent2"/>
              </a:gs>
              <a:gs pos="98000">
                <a:schemeClr val="accent2">
                  <a:alpha val="35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p>
        </p:txBody>
      </p:sp>
      <p:sp>
        <p:nvSpPr>
          <p:cNvPr id="13" name="Freeform: Shape 12">
            <a:extLst>
              <a:ext uri="{FF2B5EF4-FFF2-40B4-BE49-F238E27FC236}">
                <a16:creationId xmlns:a16="http://schemas.microsoft.com/office/drawing/2014/main" id="{76F00C93-F8EE-4584-A029-7488D3966167}"/>
              </a:ext>
            </a:extLst>
          </p:cNvPr>
          <p:cNvSpPr/>
          <p:nvPr/>
        </p:nvSpPr>
        <p:spPr>
          <a:xfrm>
            <a:off x="-511" y="3891879"/>
            <a:ext cx="4261361" cy="2964425"/>
          </a:xfrm>
          <a:custGeom>
            <a:avLst/>
            <a:gdLst>
              <a:gd name="connsiteX0" fmla="*/ 0 w 5520690"/>
              <a:gd name="connsiteY0" fmla="*/ 0 h 3840480"/>
              <a:gd name="connsiteX1" fmla="*/ 5520690 w 5520690"/>
              <a:gd name="connsiteY1" fmla="*/ 3840480 h 3840480"/>
              <a:gd name="connsiteX2" fmla="*/ 0 w 5520690"/>
              <a:gd name="connsiteY2" fmla="*/ 3840480 h 3840480"/>
              <a:gd name="connsiteX3" fmla="*/ 0 w 5520690"/>
              <a:gd name="connsiteY3" fmla="*/ 0 h 3840480"/>
            </a:gdLst>
            <a:ahLst/>
            <a:cxnLst>
              <a:cxn ang="0">
                <a:pos x="connsiteX0" y="connsiteY0"/>
              </a:cxn>
              <a:cxn ang="0">
                <a:pos x="connsiteX1" y="connsiteY1"/>
              </a:cxn>
              <a:cxn ang="0">
                <a:pos x="connsiteX2" y="connsiteY2"/>
              </a:cxn>
              <a:cxn ang="0">
                <a:pos x="connsiteX3" y="connsiteY3"/>
              </a:cxn>
            </a:cxnLst>
            <a:rect l="l" t="t" r="r" b="b"/>
            <a:pathLst>
              <a:path w="5520690" h="3840480">
                <a:moveTo>
                  <a:pt x="0" y="0"/>
                </a:moveTo>
                <a:lnTo>
                  <a:pt x="5520690" y="3840480"/>
                </a:lnTo>
                <a:lnTo>
                  <a:pt x="0" y="3840480"/>
                </a:lnTo>
                <a:lnTo>
                  <a:pt x="0" y="0"/>
                </a:lnTo>
                <a:close/>
              </a:path>
            </a:pathLst>
          </a:custGeom>
          <a:gradFill>
            <a:gsLst>
              <a:gs pos="16000">
                <a:schemeClr val="accent2"/>
              </a:gs>
              <a:gs pos="68000">
                <a:schemeClr val="accent2">
                  <a:alpha val="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lvl="0" algn="ctr"/>
            <a:endParaRPr lang="en-US"/>
          </a:p>
        </p:txBody>
      </p:sp>
      <p:sp>
        <p:nvSpPr>
          <p:cNvPr id="36" name="Freeform: Shape 35">
            <a:extLst>
              <a:ext uri="{FF2B5EF4-FFF2-40B4-BE49-F238E27FC236}">
                <a16:creationId xmlns:a16="http://schemas.microsoft.com/office/drawing/2014/main" id="{ECECEFDB-7B1D-4D53-AFB2-2A3E81E50E9C}"/>
              </a:ext>
            </a:extLst>
          </p:cNvPr>
          <p:cNvSpPr/>
          <p:nvPr/>
        </p:nvSpPr>
        <p:spPr>
          <a:xfrm flipH="1">
            <a:off x="7929175" y="3891879"/>
            <a:ext cx="4261361" cy="2964425"/>
          </a:xfrm>
          <a:custGeom>
            <a:avLst/>
            <a:gdLst>
              <a:gd name="connsiteX0" fmla="*/ 0 w 5520690"/>
              <a:gd name="connsiteY0" fmla="*/ 0 h 3840480"/>
              <a:gd name="connsiteX1" fmla="*/ 5520690 w 5520690"/>
              <a:gd name="connsiteY1" fmla="*/ 3840480 h 3840480"/>
              <a:gd name="connsiteX2" fmla="*/ 0 w 5520690"/>
              <a:gd name="connsiteY2" fmla="*/ 3840480 h 3840480"/>
              <a:gd name="connsiteX3" fmla="*/ 0 w 5520690"/>
              <a:gd name="connsiteY3" fmla="*/ 0 h 3840480"/>
            </a:gdLst>
            <a:ahLst/>
            <a:cxnLst>
              <a:cxn ang="0">
                <a:pos x="connsiteX0" y="connsiteY0"/>
              </a:cxn>
              <a:cxn ang="0">
                <a:pos x="connsiteX1" y="connsiteY1"/>
              </a:cxn>
              <a:cxn ang="0">
                <a:pos x="connsiteX2" y="connsiteY2"/>
              </a:cxn>
              <a:cxn ang="0">
                <a:pos x="connsiteX3" y="connsiteY3"/>
              </a:cxn>
            </a:cxnLst>
            <a:rect l="l" t="t" r="r" b="b"/>
            <a:pathLst>
              <a:path w="5520690" h="3840480">
                <a:moveTo>
                  <a:pt x="0" y="0"/>
                </a:moveTo>
                <a:lnTo>
                  <a:pt x="5520690" y="3840480"/>
                </a:lnTo>
                <a:lnTo>
                  <a:pt x="0" y="3840480"/>
                </a:lnTo>
                <a:lnTo>
                  <a:pt x="0" y="0"/>
                </a:lnTo>
                <a:close/>
              </a:path>
            </a:pathLst>
          </a:custGeom>
          <a:gradFill>
            <a:gsLst>
              <a:gs pos="16000">
                <a:schemeClr val="accent2"/>
              </a:gs>
              <a:gs pos="68000">
                <a:schemeClr val="accent2">
                  <a:alpha val="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lvl="0" algn="ctr"/>
            <a:endParaRPr lang="en-US"/>
          </a:p>
        </p:txBody>
      </p:sp>
      <p:sp>
        <p:nvSpPr>
          <p:cNvPr id="18" name="Title 1">
            <a:extLst>
              <a:ext uri="{FF2B5EF4-FFF2-40B4-BE49-F238E27FC236}">
                <a16:creationId xmlns:a16="http://schemas.microsoft.com/office/drawing/2014/main" id="{D997A980-7EC0-453E-ABF1-4DC83EB7CBFD}"/>
              </a:ext>
            </a:extLst>
          </p:cNvPr>
          <p:cNvSpPr>
            <a:spLocks noGrp="1"/>
          </p:cNvSpPr>
          <p:nvPr>
            <p:ph type="title" hasCustomPrompt="1"/>
          </p:nvPr>
        </p:nvSpPr>
        <p:spPr>
          <a:xfrm>
            <a:off x="2674257" y="1239876"/>
            <a:ext cx="6843486" cy="970378"/>
          </a:xfrm>
        </p:spPr>
        <p:txBody>
          <a:bodyPr vert="horz" lIns="0" tIns="45720" rIns="91440" bIns="45720" rtlCol="0" anchor="b">
            <a:noAutofit/>
          </a:bodyPr>
          <a:lstStyle>
            <a:lvl1pPr algn="ctr">
              <a:defRPr lang="en-GB" sz="4000" dirty="0" smtClean="0">
                <a:solidFill>
                  <a:schemeClr val="tx2"/>
                </a:solidFill>
              </a:defRPr>
            </a:lvl1pPr>
          </a:lstStyle>
          <a:p>
            <a:pPr lvl="0" algn="ctr">
              <a:spcBef>
                <a:spcPts val="600"/>
              </a:spcBef>
            </a:pPr>
            <a:r>
              <a:rPr lang="en-US"/>
              <a:t>Slide divider option-4</a:t>
            </a:r>
            <a:endParaRPr lang="en-GB"/>
          </a:p>
        </p:txBody>
      </p:sp>
      <p:sp>
        <p:nvSpPr>
          <p:cNvPr id="20" name="Freeform 23">
            <a:extLst>
              <a:ext uri="{FF2B5EF4-FFF2-40B4-BE49-F238E27FC236}">
                <a16:creationId xmlns:a16="http://schemas.microsoft.com/office/drawing/2014/main" id="{4AACB9C7-803C-4152-82CB-67927F253134}"/>
              </a:ext>
            </a:extLst>
          </p:cNvPr>
          <p:cNvSpPr/>
          <p:nvPr userDrawn="1"/>
        </p:nvSpPr>
        <p:spPr>
          <a:xfrm>
            <a:off x="-6225" y="4376941"/>
            <a:ext cx="6589331" cy="2481059"/>
          </a:xfrm>
          <a:custGeom>
            <a:avLst/>
            <a:gdLst>
              <a:gd name="connsiteX0" fmla="*/ 3012948 w 6589331"/>
              <a:gd name="connsiteY0" fmla="*/ 0 h 2481059"/>
              <a:gd name="connsiteX1" fmla="*/ 6589331 w 6589331"/>
              <a:gd name="connsiteY1" fmla="*/ 2471153 h 2481059"/>
              <a:gd name="connsiteX2" fmla="*/ 5715 w 6589331"/>
              <a:gd name="connsiteY2" fmla="*/ 2481059 h 2481059"/>
              <a:gd name="connsiteX3" fmla="*/ 0 w 6589331"/>
              <a:gd name="connsiteY3" fmla="*/ 2472071 h 2481059"/>
              <a:gd name="connsiteX4" fmla="*/ 0 w 6589331"/>
              <a:gd name="connsiteY4" fmla="*/ 2094159 h 24810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89331" h="2481059">
                <a:moveTo>
                  <a:pt x="3012948" y="0"/>
                </a:moveTo>
                <a:lnTo>
                  <a:pt x="6589331" y="2471153"/>
                </a:lnTo>
                <a:lnTo>
                  <a:pt x="5715" y="2481059"/>
                </a:lnTo>
                <a:lnTo>
                  <a:pt x="0" y="2472071"/>
                </a:lnTo>
                <a:lnTo>
                  <a:pt x="0" y="2094159"/>
                </a:lnTo>
                <a:close/>
              </a:path>
            </a:pathLst>
          </a:custGeom>
          <a:gradFill>
            <a:gsLst>
              <a:gs pos="28000">
                <a:schemeClr val="accent1"/>
              </a:gs>
              <a:gs pos="92000">
                <a:schemeClr val="accent1">
                  <a:alpha val="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7" name="Freeform: Shape 26">
            <a:extLst>
              <a:ext uri="{FF2B5EF4-FFF2-40B4-BE49-F238E27FC236}">
                <a16:creationId xmlns:a16="http://schemas.microsoft.com/office/drawing/2014/main" id="{238F6177-211A-49BE-ABB9-97949A54E26E}"/>
              </a:ext>
            </a:extLst>
          </p:cNvPr>
          <p:cNvSpPr/>
          <p:nvPr userDrawn="1"/>
        </p:nvSpPr>
        <p:spPr>
          <a:xfrm>
            <a:off x="-511" y="3891879"/>
            <a:ext cx="4261361" cy="2964425"/>
          </a:xfrm>
          <a:custGeom>
            <a:avLst/>
            <a:gdLst>
              <a:gd name="connsiteX0" fmla="*/ 0 w 5520690"/>
              <a:gd name="connsiteY0" fmla="*/ 0 h 3840480"/>
              <a:gd name="connsiteX1" fmla="*/ 5520690 w 5520690"/>
              <a:gd name="connsiteY1" fmla="*/ 3840480 h 3840480"/>
              <a:gd name="connsiteX2" fmla="*/ 0 w 5520690"/>
              <a:gd name="connsiteY2" fmla="*/ 3840480 h 3840480"/>
              <a:gd name="connsiteX3" fmla="*/ 0 w 5520690"/>
              <a:gd name="connsiteY3" fmla="*/ 0 h 3840480"/>
            </a:gdLst>
            <a:ahLst/>
            <a:cxnLst>
              <a:cxn ang="0">
                <a:pos x="connsiteX0" y="connsiteY0"/>
              </a:cxn>
              <a:cxn ang="0">
                <a:pos x="connsiteX1" y="connsiteY1"/>
              </a:cxn>
              <a:cxn ang="0">
                <a:pos x="connsiteX2" y="connsiteY2"/>
              </a:cxn>
              <a:cxn ang="0">
                <a:pos x="connsiteX3" y="connsiteY3"/>
              </a:cxn>
            </a:cxnLst>
            <a:rect l="l" t="t" r="r" b="b"/>
            <a:pathLst>
              <a:path w="5520690" h="3840480">
                <a:moveTo>
                  <a:pt x="0" y="0"/>
                </a:moveTo>
                <a:lnTo>
                  <a:pt x="5520690" y="3840480"/>
                </a:lnTo>
                <a:lnTo>
                  <a:pt x="0" y="3840480"/>
                </a:lnTo>
                <a:lnTo>
                  <a:pt x="0" y="0"/>
                </a:lnTo>
                <a:close/>
              </a:path>
            </a:pathLst>
          </a:custGeom>
          <a:gradFill>
            <a:gsLst>
              <a:gs pos="16000">
                <a:schemeClr val="accent2"/>
              </a:gs>
              <a:gs pos="68000">
                <a:schemeClr val="accent2">
                  <a:alpha val="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lvl="0" algn="ctr"/>
            <a:endParaRPr lang="en-US"/>
          </a:p>
        </p:txBody>
      </p:sp>
      <p:sp>
        <p:nvSpPr>
          <p:cNvPr id="28" name="Freeform: Shape 27">
            <a:extLst>
              <a:ext uri="{FF2B5EF4-FFF2-40B4-BE49-F238E27FC236}">
                <a16:creationId xmlns:a16="http://schemas.microsoft.com/office/drawing/2014/main" id="{6D7EF89F-2526-415C-BBDF-59E49A45CE8B}"/>
              </a:ext>
            </a:extLst>
          </p:cNvPr>
          <p:cNvSpPr/>
          <p:nvPr userDrawn="1"/>
        </p:nvSpPr>
        <p:spPr>
          <a:xfrm flipH="1">
            <a:off x="7929175" y="3891879"/>
            <a:ext cx="4261361" cy="2964425"/>
          </a:xfrm>
          <a:custGeom>
            <a:avLst/>
            <a:gdLst>
              <a:gd name="connsiteX0" fmla="*/ 0 w 5520690"/>
              <a:gd name="connsiteY0" fmla="*/ 0 h 3840480"/>
              <a:gd name="connsiteX1" fmla="*/ 5520690 w 5520690"/>
              <a:gd name="connsiteY1" fmla="*/ 3840480 h 3840480"/>
              <a:gd name="connsiteX2" fmla="*/ 0 w 5520690"/>
              <a:gd name="connsiteY2" fmla="*/ 3840480 h 3840480"/>
              <a:gd name="connsiteX3" fmla="*/ 0 w 5520690"/>
              <a:gd name="connsiteY3" fmla="*/ 0 h 3840480"/>
            </a:gdLst>
            <a:ahLst/>
            <a:cxnLst>
              <a:cxn ang="0">
                <a:pos x="connsiteX0" y="connsiteY0"/>
              </a:cxn>
              <a:cxn ang="0">
                <a:pos x="connsiteX1" y="connsiteY1"/>
              </a:cxn>
              <a:cxn ang="0">
                <a:pos x="connsiteX2" y="connsiteY2"/>
              </a:cxn>
              <a:cxn ang="0">
                <a:pos x="connsiteX3" y="connsiteY3"/>
              </a:cxn>
            </a:cxnLst>
            <a:rect l="l" t="t" r="r" b="b"/>
            <a:pathLst>
              <a:path w="5520690" h="3840480">
                <a:moveTo>
                  <a:pt x="0" y="0"/>
                </a:moveTo>
                <a:lnTo>
                  <a:pt x="5520690" y="3840480"/>
                </a:lnTo>
                <a:lnTo>
                  <a:pt x="0" y="3840480"/>
                </a:lnTo>
                <a:lnTo>
                  <a:pt x="0" y="0"/>
                </a:lnTo>
                <a:close/>
              </a:path>
            </a:pathLst>
          </a:custGeom>
          <a:gradFill>
            <a:gsLst>
              <a:gs pos="16000">
                <a:schemeClr val="accent2"/>
              </a:gs>
              <a:gs pos="68000">
                <a:schemeClr val="accent2">
                  <a:alpha val="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lvl="0" algn="ctr"/>
            <a:endParaRPr lang="en-US"/>
          </a:p>
        </p:txBody>
      </p:sp>
      <p:sp>
        <p:nvSpPr>
          <p:cNvPr id="14" name="Slide Number Placeholder 5">
            <a:extLst>
              <a:ext uri="{FF2B5EF4-FFF2-40B4-BE49-F238E27FC236}">
                <a16:creationId xmlns:a16="http://schemas.microsoft.com/office/drawing/2014/main" id="{A5F0D2E2-2742-7940-ABDD-58FB9D49EB23}"/>
              </a:ext>
            </a:extLst>
          </p:cNvPr>
          <p:cNvSpPr txBox="1">
            <a:spLocks/>
          </p:cNvSpPr>
          <p:nvPr/>
        </p:nvSpPr>
        <p:spPr>
          <a:xfrm flipH="1">
            <a:off x="457196" y="6436977"/>
            <a:ext cx="542041" cy="190848"/>
          </a:xfrm>
          <a:prstGeom prst="rect">
            <a:avLst/>
          </a:prstGeom>
        </p:spPr>
        <p:txBody>
          <a:bodyPr lIns="0" tIns="0" rIns="0" bIns="0" anchor="ctr">
            <a:noAutofit/>
          </a:bodyPr>
          <a:lstStyle>
            <a:defPPr>
              <a:defRPr lang="en-US"/>
            </a:defPPr>
            <a:lvl1pPr marL="0" algn="l" defTabSz="914400" rtl="0" eaLnBrk="1" latinLnBrk="0" hangingPunct="1">
              <a:defRPr sz="800" kern="1200">
                <a:solidFill>
                  <a:srgbClr val="053061"/>
                </a:solidFill>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fld id="{A285110E-A93C-E24B-BA01-8EFF0EF70079}" type="slidenum">
              <a:rPr lang="en-US" sz="800" b="1" smtClean="0">
                <a:solidFill>
                  <a:schemeClr val="bg2"/>
                </a:solidFill>
                <a:latin typeface="+mn-lt"/>
                <a:ea typeface="Cambria" panose="02040503050406030204" pitchFamily="18" charset="0"/>
              </a:rPr>
              <a:pPr algn="l"/>
              <a:t>‹#›</a:t>
            </a:fld>
            <a:endParaRPr lang="en-US" b="1">
              <a:solidFill>
                <a:schemeClr val="bg2"/>
              </a:solidFill>
              <a:latin typeface="+mn-lt"/>
              <a:ea typeface="Cambria" panose="02040503050406030204" pitchFamily="18" charset="0"/>
            </a:endParaRPr>
          </a:p>
        </p:txBody>
      </p:sp>
      <p:sp>
        <p:nvSpPr>
          <p:cNvPr id="16" name="Footer Placeholder 3">
            <a:extLst>
              <a:ext uri="{FF2B5EF4-FFF2-40B4-BE49-F238E27FC236}">
                <a16:creationId xmlns:a16="http://schemas.microsoft.com/office/drawing/2014/main" id="{2993CEB8-1392-6D40-B3E0-F3956390020E}"/>
              </a:ext>
            </a:extLst>
          </p:cNvPr>
          <p:cNvSpPr>
            <a:spLocks noGrp="1"/>
          </p:cNvSpPr>
          <p:nvPr>
            <p:ph type="ftr" sz="quarter" idx="3"/>
          </p:nvPr>
        </p:nvSpPr>
        <p:spPr>
          <a:xfrm>
            <a:off x="623888" y="6426211"/>
            <a:ext cx="2396518" cy="222250"/>
          </a:xfrm>
          <a:prstGeom prst="rect">
            <a:avLst/>
          </a:prstGeom>
        </p:spPr>
        <p:txBody>
          <a:bodyPr vert="horz" lIns="91440" tIns="45720" rIns="91440" bIns="45720" rtlCol="0" anchor="t">
            <a:noAutofit/>
          </a:bodyPr>
          <a:lstStyle>
            <a:lvl1pPr algn="l">
              <a:defRPr sz="800">
                <a:solidFill>
                  <a:schemeClr val="bg2"/>
                </a:solidFill>
              </a:defRPr>
            </a:lvl1pPr>
          </a:lstStyle>
          <a:p>
            <a:r>
              <a:rPr lang="en-US">
                <a:ea typeface="Cambria" panose="02040503050406030204" pitchFamily="18" charset="0"/>
                <a:cs typeface="Calibri" charset="0"/>
              </a:rPr>
              <a:t>© 2020 Copyright Genpact. All Rights Reserved.</a:t>
            </a:r>
          </a:p>
        </p:txBody>
      </p:sp>
      <p:sp>
        <p:nvSpPr>
          <p:cNvPr id="30" name="Slide Number Placeholder 5">
            <a:extLst>
              <a:ext uri="{FF2B5EF4-FFF2-40B4-BE49-F238E27FC236}">
                <a16:creationId xmlns:a16="http://schemas.microsoft.com/office/drawing/2014/main" id="{8BD1DE52-945F-4211-95A8-6EC6236CCAA3}"/>
              </a:ext>
            </a:extLst>
          </p:cNvPr>
          <p:cNvSpPr txBox="1">
            <a:spLocks/>
          </p:cNvSpPr>
          <p:nvPr userDrawn="1"/>
        </p:nvSpPr>
        <p:spPr>
          <a:xfrm flipH="1">
            <a:off x="457196" y="6436977"/>
            <a:ext cx="542041" cy="190848"/>
          </a:xfrm>
          <a:prstGeom prst="rect">
            <a:avLst/>
          </a:prstGeom>
        </p:spPr>
        <p:txBody>
          <a:bodyPr lIns="0" tIns="0" rIns="0" bIns="0" anchor="ctr">
            <a:noAutofit/>
          </a:bodyPr>
          <a:lstStyle>
            <a:defPPr>
              <a:defRPr lang="en-US"/>
            </a:defPPr>
            <a:lvl1pPr marL="0" algn="l" defTabSz="914400" rtl="0" eaLnBrk="1" latinLnBrk="0" hangingPunct="1">
              <a:defRPr sz="800" kern="1200">
                <a:solidFill>
                  <a:srgbClr val="053061"/>
                </a:solidFill>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fld id="{A285110E-A93C-E24B-BA01-8EFF0EF70079}" type="slidenum">
              <a:rPr lang="en-US" sz="800" b="1" smtClean="0">
                <a:solidFill>
                  <a:schemeClr val="bg2"/>
                </a:solidFill>
                <a:latin typeface="+mn-lt"/>
                <a:ea typeface="Cambria" panose="02040503050406030204" pitchFamily="18" charset="0"/>
              </a:rPr>
              <a:pPr algn="l"/>
              <a:t>‹#›</a:t>
            </a:fld>
            <a:endParaRPr lang="en-US" b="1">
              <a:solidFill>
                <a:schemeClr val="bg2"/>
              </a:solidFill>
              <a:latin typeface="+mn-lt"/>
              <a:ea typeface="Cambria" panose="02040503050406030204" pitchFamily="18" charset="0"/>
            </a:endParaRPr>
          </a:p>
        </p:txBody>
      </p:sp>
      <p:sp>
        <p:nvSpPr>
          <p:cNvPr id="22" name="Freeform 21">
            <a:extLst>
              <a:ext uri="{FF2B5EF4-FFF2-40B4-BE49-F238E27FC236}">
                <a16:creationId xmlns:a16="http://schemas.microsoft.com/office/drawing/2014/main" id="{480B66D4-A5F5-624A-B6B3-939B1AD7D213}"/>
              </a:ext>
            </a:extLst>
          </p:cNvPr>
          <p:cNvSpPr/>
          <p:nvPr userDrawn="1"/>
        </p:nvSpPr>
        <p:spPr>
          <a:xfrm flipH="1">
            <a:off x="5606920" y="4371977"/>
            <a:ext cx="6580566" cy="2490989"/>
          </a:xfrm>
          <a:custGeom>
            <a:avLst/>
            <a:gdLst>
              <a:gd name="connsiteX0" fmla="*/ 3009863 w 6580566"/>
              <a:gd name="connsiteY0" fmla="*/ 0 h 2490989"/>
              <a:gd name="connsiteX1" fmla="*/ 0 w 6580566"/>
              <a:gd name="connsiteY1" fmla="*/ 2099561 h 2490989"/>
              <a:gd name="connsiteX2" fmla="*/ 0 w 6580566"/>
              <a:gd name="connsiteY2" fmla="*/ 2490989 h 2490989"/>
              <a:gd name="connsiteX3" fmla="*/ 5268197 w 6580566"/>
              <a:gd name="connsiteY3" fmla="*/ 2490989 h 2490989"/>
              <a:gd name="connsiteX4" fmla="*/ 6580566 w 6580566"/>
              <a:gd name="connsiteY4" fmla="*/ 2476120 h 2490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80566" h="2490989">
                <a:moveTo>
                  <a:pt x="3009863" y="0"/>
                </a:moveTo>
                <a:lnTo>
                  <a:pt x="0" y="2099561"/>
                </a:lnTo>
                <a:lnTo>
                  <a:pt x="0" y="2490989"/>
                </a:lnTo>
                <a:lnTo>
                  <a:pt x="5268197" y="2490989"/>
                </a:lnTo>
                <a:lnTo>
                  <a:pt x="6580566" y="2476120"/>
                </a:lnTo>
                <a:close/>
              </a:path>
            </a:pathLst>
          </a:custGeom>
          <a:gradFill>
            <a:gsLst>
              <a:gs pos="28000">
                <a:schemeClr val="accent1">
                  <a:alpha val="0"/>
                </a:schemeClr>
              </a:gs>
              <a:gs pos="92000">
                <a:schemeClr val="accent1"/>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p>
        </p:txBody>
      </p:sp>
      <p:sp>
        <p:nvSpPr>
          <p:cNvPr id="19" name="Freeform 21">
            <a:extLst>
              <a:ext uri="{FF2B5EF4-FFF2-40B4-BE49-F238E27FC236}">
                <a16:creationId xmlns:a16="http://schemas.microsoft.com/office/drawing/2014/main" id="{2168F68C-9AED-427E-85F9-E8C1393F181B}"/>
              </a:ext>
            </a:extLst>
          </p:cNvPr>
          <p:cNvSpPr/>
          <p:nvPr userDrawn="1"/>
        </p:nvSpPr>
        <p:spPr>
          <a:xfrm flipH="1">
            <a:off x="5606920" y="4371977"/>
            <a:ext cx="6580566" cy="2490989"/>
          </a:xfrm>
          <a:custGeom>
            <a:avLst/>
            <a:gdLst>
              <a:gd name="connsiteX0" fmla="*/ 3009863 w 6580566"/>
              <a:gd name="connsiteY0" fmla="*/ 0 h 2490989"/>
              <a:gd name="connsiteX1" fmla="*/ 0 w 6580566"/>
              <a:gd name="connsiteY1" fmla="*/ 2099561 h 2490989"/>
              <a:gd name="connsiteX2" fmla="*/ 0 w 6580566"/>
              <a:gd name="connsiteY2" fmla="*/ 2490989 h 2490989"/>
              <a:gd name="connsiteX3" fmla="*/ 5268197 w 6580566"/>
              <a:gd name="connsiteY3" fmla="*/ 2490989 h 2490989"/>
              <a:gd name="connsiteX4" fmla="*/ 6580566 w 6580566"/>
              <a:gd name="connsiteY4" fmla="*/ 2476120 h 2490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80566" h="2490989">
                <a:moveTo>
                  <a:pt x="3009863" y="0"/>
                </a:moveTo>
                <a:lnTo>
                  <a:pt x="0" y="2099561"/>
                </a:lnTo>
                <a:lnTo>
                  <a:pt x="0" y="2490989"/>
                </a:lnTo>
                <a:lnTo>
                  <a:pt x="5268197" y="2490989"/>
                </a:lnTo>
                <a:lnTo>
                  <a:pt x="6580566" y="2476120"/>
                </a:lnTo>
                <a:close/>
              </a:path>
            </a:pathLst>
          </a:custGeom>
          <a:gradFill>
            <a:gsLst>
              <a:gs pos="28000">
                <a:schemeClr val="accent1"/>
              </a:gs>
              <a:gs pos="92000">
                <a:schemeClr val="accent1">
                  <a:alpha val="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p>
        </p:txBody>
      </p:sp>
      <p:sp>
        <p:nvSpPr>
          <p:cNvPr id="23" name="Freeform 16">
            <a:extLst>
              <a:ext uri="{FF2B5EF4-FFF2-40B4-BE49-F238E27FC236}">
                <a16:creationId xmlns:a16="http://schemas.microsoft.com/office/drawing/2014/main" id="{B65377BA-7EEE-4F72-8CAE-57BDF7345B46}"/>
              </a:ext>
            </a:extLst>
          </p:cNvPr>
          <p:cNvSpPr/>
          <p:nvPr userDrawn="1"/>
        </p:nvSpPr>
        <p:spPr>
          <a:xfrm flipH="1">
            <a:off x="4047304" y="5413691"/>
            <a:ext cx="4092877" cy="1449275"/>
          </a:xfrm>
          <a:custGeom>
            <a:avLst/>
            <a:gdLst>
              <a:gd name="connsiteX0" fmla="*/ 2044180 w 4092877"/>
              <a:gd name="connsiteY0" fmla="*/ 0 h 1449275"/>
              <a:gd name="connsiteX1" fmla="*/ 0 w 4092877"/>
              <a:gd name="connsiteY1" fmla="*/ 1449275 h 1449275"/>
              <a:gd name="connsiteX2" fmla="*/ 4092877 w 4092877"/>
              <a:gd name="connsiteY2" fmla="*/ 1449275 h 1449275"/>
              <a:gd name="connsiteX3" fmla="*/ 3674121 w 4092877"/>
              <a:gd name="connsiteY3" fmla="*/ 1155304 h 1449275"/>
              <a:gd name="connsiteX4" fmla="*/ 2044180 w 4092877"/>
              <a:gd name="connsiteY4" fmla="*/ 0 h 14492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92877" h="1449275">
                <a:moveTo>
                  <a:pt x="2044180" y="0"/>
                </a:moveTo>
                <a:lnTo>
                  <a:pt x="0" y="1449275"/>
                </a:lnTo>
                <a:lnTo>
                  <a:pt x="4092877" y="1449275"/>
                </a:lnTo>
                <a:lnTo>
                  <a:pt x="3674121" y="1155304"/>
                </a:lnTo>
                <a:cubicBezTo>
                  <a:pt x="3130807" y="770202"/>
                  <a:pt x="2569124" y="363906"/>
                  <a:pt x="2044180" y="0"/>
                </a:cubicBezTo>
                <a:close/>
              </a:path>
            </a:pathLst>
          </a:custGeom>
          <a:gradFill flip="none" rotWithShape="1">
            <a:gsLst>
              <a:gs pos="0">
                <a:schemeClr val="accent2">
                  <a:alpha val="35000"/>
                </a:schemeClr>
              </a:gs>
              <a:gs pos="50000">
                <a:schemeClr val="accent2"/>
              </a:gs>
              <a:gs pos="98000">
                <a:schemeClr val="accent2">
                  <a:alpha val="35000"/>
                </a:schemeClr>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34" name="Graphic 33">
            <a:extLst>
              <a:ext uri="{FF2B5EF4-FFF2-40B4-BE49-F238E27FC236}">
                <a16:creationId xmlns:a16="http://schemas.microsoft.com/office/drawing/2014/main" id="{A764AC80-FAC7-4BD1-B73A-91406AC01495}"/>
              </a:ext>
            </a:extLst>
          </p:cNvPr>
          <p:cNvPicPr>
            <a:picLocks noChangeAspect="1"/>
          </p:cNvPicPr>
          <p:nvPr userDrawn="1"/>
        </p:nvPicPr>
        <p:blipFill>
          <a:blip cstate="screen">
            <a:extLst>
              <a:ext uri="{28A0092B-C50C-407E-A947-70E740481C1C}">
                <a14:useLocalDpi xmlns:a14="http://schemas.microsoft.com/office/drawing/2010/main"/>
              </a:ext>
            </a:extLst>
          </a:blip>
          <a:stretch>
            <a:fillRect/>
          </a:stretch>
        </p:blipFill>
        <p:spPr>
          <a:xfrm>
            <a:off x="10817298" y="6398134"/>
            <a:ext cx="935900" cy="270000"/>
          </a:xfrm>
          <a:prstGeom prst="rect">
            <a:avLst/>
          </a:prstGeom>
        </p:spPr>
      </p:pic>
    </p:spTree>
    <p:extLst>
      <p:ext uri="{BB962C8B-B14F-4D97-AF65-F5344CB8AC3E}">
        <p14:creationId xmlns:p14="http://schemas.microsoft.com/office/powerpoint/2010/main" val="131608095"/>
      </p:ext>
    </p:extLst>
  </p:cSld>
  <p:clrMapOvr>
    <a:masterClrMapping/>
  </p:clrMapOvr>
  <p:extLst>
    <p:ext uri="{DCECCB84-F9BA-43D5-87BE-67443E8EF086}">
      <p15:sldGuideLst xmlns:p15="http://schemas.microsoft.com/office/powerpoint/2012/main"/>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Slide Divider Option 5">
    <p:spTree>
      <p:nvGrpSpPr>
        <p:cNvPr id="1" name=""/>
        <p:cNvGrpSpPr/>
        <p:nvPr/>
      </p:nvGrpSpPr>
      <p:grpSpPr>
        <a:xfrm>
          <a:off x="0" y="0"/>
          <a:ext cx="0" cy="0"/>
          <a:chOff x="0" y="0"/>
          <a:chExt cx="0" cy="0"/>
        </a:xfrm>
      </p:grpSpPr>
      <p:sp>
        <p:nvSpPr>
          <p:cNvPr id="25" name="Freeform 24">
            <a:extLst>
              <a:ext uri="{FF2B5EF4-FFF2-40B4-BE49-F238E27FC236}">
                <a16:creationId xmlns:a16="http://schemas.microsoft.com/office/drawing/2014/main" id="{5B049D90-7C0C-2543-A4A6-22DE2C411CA6}"/>
              </a:ext>
            </a:extLst>
          </p:cNvPr>
          <p:cNvSpPr/>
          <p:nvPr/>
        </p:nvSpPr>
        <p:spPr>
          <a:xfrm>
            <a:off x="0" y="4900507"/>
            <a:ext cx="4262572" cy="1957493"/>
          </a:xfrm>
          <a:custGeom>
            <a:avLst/>
            <a:gdLst>
              <a:gd name="connsiteX0" fmla="*/ 1462275 w 4262572"/>
              <a:gd name="connsiteY0" fmla="*/ 0 h 1957493"/>
              <a:gd name="connsiteX1" fmla="*/ 4262572 w 4262572"/>
              <a:gd name="connsiteY1" fmla="*/ 1957493 h 1957493"/>
              <a:gd name="connsiteX2" fmla="*/ 0 w 4262572"/>
              <a:gd name="connsiteY2" fmla="*/ 1957493 h 1957493"/>
              <a:gd name="connsiteX3" fmla="*/ 0 w 4262572"/>
              <a:gd name="connsiteY3" fmla="*/ 1021999 h 1957493"/>
            </a:gdLst>
            <a:ahLst/>
            <a:cxnLst>
              <a:cxn ang="0">
                <a:pos x="connsiteX0" y="connsiteY0"/>
              </a:cxn>
              <a:cxn ang="0">
                <a:pos x="connsiteX1" y="connsiteY1"/>
              </a:cxn>
              <a:cxn ang="0">
                <a:pos x="connsiteX2" y="connsiteY2"/>
              </a:cxn>
              <a:cxn ang="0">
                <a:pos x="connsiteX3" y="connsiteY3"/>
              </a:cxn>
            </a:cxnLst>
            <a:rect l="l" t="t" r="r" b="b"/>
            <a:pathLst>
              <a:path w="4262572" h="1957493">
                <a:moveTo>
                  <a:pt x="1462275" y="0"/>
                </a:moveTo>
                <a:lnTo>
                  <a:pt x="4262572" y="1957493"/>
                </a:lnTo>
                <a:lnTo>
                  <a:pt x="0" y="1957493"/>
                </a:lnTo>
                <a:lnTo>
                  <a:pt x="0" y="1021999"/>
                </a:lnTo>
                <a:close/>
              </a:path>
            </a:pathLst>
          </a:custGeom>
          <a:gradFill>
            <a:gsLst>
              <a:gs pos="0">
                <a:schemeClr val="accent2"/>
              </a:gs>
              <a:gs pos="31000">
                <a:schemeClr val="accent2"/>
              </a:gs>
              <a:gs pos="100000">
                <a:schemeClr val="accent2">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lvl="0" algn="ctr"/>
            <a:endParaRPr lang="en-US"/>
          </a:p>
        </p:txBody>
      </p:sp>
      <p:sp>
        <p:nvSpPr>
          <p:cNvPr id="16" name="Freeform: Shape 15">
            <a:extLst>
              <a:ext uri="{FF2B5EF4-FFF2-40B4-BE49-F238E27FC236}">
                <a16:creationId xmlns:a16="http://schemas.microsoft.com/office/drawing/2014/main" id="{929773AE-3026-4994-9E24-119377549C30}"/>
              </a:ext>
            </a:extLst>
          </p:cNvPr>
          <p:cNvSpPr/>
          <p:nvPr/>
        </p:nvSpPr>
        <p:spPr>
          <a:xfrm>
            <a:off x="1739901" y="5448182"/>
            <a:ext cx="4065894" cy="1412994"/>
          </a:xfrm>
          <a:custGeom>
            <a:avLst/>
            <a:gdLst>
              <a:gd name="connsiteX0" fmla="*/ 0 w 4467225"/>
              <a:gd name="connsiteY0" fmla="*/ 1533525 h 1562100"/>
              <a:gd name="connsiteX1" fmla="*/ 2228850 w 4467225"/>
              <a:gd name="connsiteY1" fmla="*/ 0 h 1562100"/>
              <a:gd name="connsiteX2" fmla="*/ 4467225 w 4467225"/>
              <a:gd name="connsiteY2" fmla="*/ 1562100 h 1562100"/>
              <a:gd name="connsiteX3" fmla="*/ 0 w 4467225"/>
              <a:gd name="connsiteY3" fmla="*/ 1533525 h 1562100"/>
              <a:gd name="connsiteX0" fmla="*/ 0 w 4505325"/>
              <a:gd name="connsiteY0" fmla="*/ 1552575 h 1562100"/>
              <a:gd name="connsiteX1" fmla="*/ 2266950 w 4505325"/>
              <a:gd name="connsiteY1" fmla="*/ 0 h 1562100"/>
              <a:gd name="connsiteX2" fmla="*/ 4505325 w 4505325"/>
              <a:gd name="connsiteY2" fmla="*/ 1562100 h 1562100"/>
              <a:gd name="connsiteX3" fmla="*/ 0 w 4505325"/>
              <a:gd name="connsiteY3" fmla="*/ 1552575 h 1562100"/>
              <a:gd name="connsiteX0" fmla="*/ 0 w 4514850"/>
              <a:gd name="connsiteY0" fmla="*/ 1562100 h 1562100"/>
              <a:gd name="connsiteX1" fmla="*/ 2276475 w 4514850"/>
              <a:gd name="connsiteY1" fmla="*/ 0 h 1562100"/>
              <a:gd name="connsiteX2" fmla="*/ 4514850 w 4514850"/>
              <a:gd name="connsiteY2" fmla="*/ 1562100 h 1562100"/>
              <a:gd name="connsiteX3" fmla="*/ 0 w 4514850"/>
              <a:gd name="connsiteY3" fmla="*/ 1562100 h 1562100"/>
              <a:gd name="connsiteX0" fmla="*/ 0 w 4514850"/>
              <a:gd name="connsiteY0" fmla="*/ 1410144 h 1410144"/>
              <a:gd name="connsiteX1" fmla="*/ 2265873 w 4514850"/>
              <a:gd name="connsiteY1" fmla="*/ 0 h 1410144"/>
              <a:gd name="connsiteX2" fmla="*/ 4514850 w 4514850"/>
              <a:gd name="connsiteY2" fmla="*/ 1410144 h 1410144"/>
              <a:gd name="connsiteX3" fmla="*/ 0 w 4514850"/>
              <a:gd name="connsiteY3" fmla="*/ 1410144 h 1410144"/>
              <a:gd name="connsiteX0" fmla="*/ 0 w 4514850"/>
              <a:gd name="connsiteY0" fmla="*/ 1569168 h 1569168"/>
              <a:gd name="connsiteX1" fmla="*/ 2265873 w 4514850"/>
              <a:gd name="connsiteY1" fmla="*/ 0 h 1569168"/>
              <a:gd name="connsiteX2" fmla="*/ 4514850 w 4514850"/>
              <a:gd name="connsiteY2" fmla="*/ 1569168 h 1569168"/>
              <a:gd name="connsiteX3" fmla="*/ 0 w 4514850"/>
              <a:gd name="connsiteY3" fmla="*/ 1569168 h 1569168"/>
              <a:gd name="connsiteX0" fmla="*/ 0 w 4525452"/>
              <a:gd name="connsiteY0" fmla="*/ 1569168 h 1572702"/>
              <a:gd name="connsiteX1" fmla="*/ 2265873 w 4525452"/>
              <a:gd name="connsiteY1" fmla="*/ 0 h 1572702"/>
              <a:gd name="connsiteX2" fmla="*/ 4525452 w 4525452"/>
              <a:gd name="connsiteY2" fmla="*/ 1572702 h 1572702"/>
              <a:gd name="connsiteX3" fmla="*/ 0 w 4525452"/>
              <a:gd name="connsiteY3" fmla="*/ 1569168 h 1572702"/>
            </a:gdLst>
            <a:ahLst/>
            <a:cxnLst>
              <a:cxn ang="0">
                <a:pos x="connsiteX0" y="connsiteY0"/>
              </a:cxn>
              <a:cxn ang="0">
                <a:pos x="connsiteX1" y="connsiteY1"/>
              </a:cxn>
              <a:cxn ang="0">
                <a:pos x="connsiteX2" y="connsiteY2"/>
              </a:cxn>
              <a:cxn ang="0">
                <a:pos x="connsiteX3" y="connsiteY3"/>
              </a:cxn>
            </a:cxnLst>
            <a:rect l="l" t="t" r="r" b="b"/>
            <a:pathLst>
              <a:path w="4525452" h="1572702">
                <a:moveTo>
                  <a:pt x="0" y="1569168"/>
                </a:moveTo>
                <a:lnTo>
                  <a:pt x="2265873" y="0"/>
                </a:lnTo>
                <a:lnTo>
                  <a:pt x="4525452" y="1572702"/>
                </a:lnTo>
                <a:lnTo>
                  <a:pt x="0" y="1569168"/>
                </a:lnTo>
                <a:close/>
              </a:path>
            </a:pathLst>
          </a:custGeom>
          <a:gradFill flip="none" rotWithShape="1">
            <a:gsLst>
              <a:gs pos="79000">
                <a:schemeClr val="accent1"/>
              </a:gs>
              <a:gs pos="0">
                <a:schemeClr val="accent1">
                  <a:alpha val="0"/>
                </a:schemeClr>
              </a:gs>
              <a:gs pos="100000">
                <a:schemeClr val="accent1"/>
              </a:gs>
            </a:gsLst>
            <a:lin ang="21594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p>
        </p:txBody>
      </p:sp>
      <p:sp>
        <p:nvSpPr>
          <p:cNvPr id="18" name="Text Placeholder 10">
            <a:extLst>
              <a:ext uri="{FF2B5EF4-FFF2-40B4-BE49-F238E27FC236}">
                <a16:creationId xmlns:a16="http://schemas.microsoft.com/office/drawing/2014/main" id="{1998EB54-0F58-441A-8144-11615353638B}"/>
              </a:ext>
            </a:extLst>
          </p:cNvPr>
          <p:cNvSpPr>
            <a:spLocks noGrp="1"/>
          </p:cNvSpPr>
          <p:nvPr>
            <p:ph type="body" sz="quarter" idx="14" hasCustomPrompt="1"/>
          </p:nvPr>
        </p:nvSpPr>
        <p:spPr>
          <a:xfrm>
            <a:off x="2674257" y="3702319"/>
            <a:ext cx="6843487" cy="381000"/>
          </a:xfrm>
          <a:prstGeom prst="rect">
            <a:avLst/>
          </a:prstGeom>
        </p:spPr>
        <p:txBody>
          <a:bodyPr lIns="0" anchor="t">
            <a:noAutofit/>
          </a:bodyPr>
          <a:lstStyle>
            <a:lvl1pPr marL="0" indent="0" algn="ctr">
              <a:buNone/>
              <a:defRPr sz="1600">
                <a:solidFill>
                  <a:schemeClr val="tx2"/>
                </a:solidFill>
                <a:latin typeface="+mn-lt"/>
                <a:ea typeface="Cambria" panose="02040503050406030204" pitchFamily="18" charset="0"/>
              </a:defRPr>
            </a:lvl1pPr>
            <a:lvl2pPr>
              <a:defRPr>
                <a:solidFill>
                  <a:schemeClr val="bg1"/>
                </a:solidFill>
                <a:latin typeface="Calibri" panose="020F0502020204030204" pitchFamily="34" charset="0"/>
              </a:defRPr>
            </a:lvl2pPr>
            <a:lvl3pPr>
              <a:defRPr>
                <a:solidFill>
                  <a:schemeClr val="bg1"/>
                </a:solidFill>
                <a:latin typeface="Calibri" panose="020F0502020204030204" pitchFamily="34" charset="0"/>
              </a:defRPr>
            </a:lvl3pPr>
            <a:lvl4pPr>
              <a:defRPr>
                <a:solidFill>
                  <a:schemeClr val="bg1"/>
                </a:solidFill>
                <a:latin typeface="Calibri" panose="020F0502020204030204" pitchFamily="34" charset="0"/>
              </a:defRPr>
            </a:lvl4pPr>
            <a:lvl5pPr>
              <a:defRPr>
                <a:solidFill>
                  <a:schemeClr val="bg1"/>
                </a:solidFill>
                <a:latin typeface="Calibri" panose="020F0502020204030204" pitchFamily="34" charset="0"/>
              </a:defRPr>
            </a:lvl5pPr>
          </a:lstStyle>
          <a:p>
            <a:pPr lvl="0"/>
            <a:r>
              <a:rPr lang="en-US"/>
              <a:t>Description goes here</a:t>
            </a:r>
          </a:p>
        </p:txBody>
      </p:sp>
      <p:sp>
        <p:nvSpPr>
          <p:cNvPr id="27" name="Freeform 26">
            <a:extLst>
              <a:ext uri="{FF2B5EF4-FFF2-40B4-BE49-F238E27FC236}">
                <a16:creationId xmlns:a16="http://schemas.microsoft.com/office/drawing/2014/main" id="{BE0095B5-53D4-9C4C-8876-BE836797DEE0}"/>
              </a:ext>
            </a:extLst>
          </p:cNvPr>
          <p:cNvSpPr/>
          <p:nvPr/>
        </p:nvSpPr>
        <p:spPr>
          <a:xfrm rot="10800000">
            <a:off x="9083364" y="0"/>
            <a:ext cx="3108635" cy="1425182"/>
          </a:xfrm>
          <a:custGeom>
            <a:avLst/>
            <a:gdLst>
              <a:gd name="connsiteX0" fmla="*/ 3108635 w 3108635"/>
              <a:gd name="connsiteY0" fmla="*/ 1425182 h 1425182"/>
              <a:gd name="connsiteX1" fmla="*/ 0 w 3108635"/>
              <a:gd name="connsiteY1" fmla="*/ 1425182 h 1425182"/>
              <a:gd name="connsiteX2" fmla="*/ 0 w 3108635"/>
              <a:gd name="connsiteY2" fmla="*/ 730957 h 1425182"/>
              <a:gd name="connsiteX3" fmla="*/ 1084862 w 3108635"/>
              <a:gd name="connsiteY3" fmla="*/ 0 h 1425182"/>
            </a:gdLst>
            <a:ahLst/>
            <a:cxnLst>
              <a:cxn ang="0">
                <a:pos x="connsiteX0" y="connsiteY0"/>
              </a:cxn>
              <a:cxn ang="0">
                <a:pos x="connsiteX1" y="connsiteY1"/>
              </a:cxn>
              <a:cxn ang="0">
                <a:pos x="connsiteX2" y="connsiteY2"/>
              </a:cxn>
              <a:cxn ang="0">
                <a:pos x="connsiteX3" y="connsiteY3"/>
              </a:cxn>
            </a:cxnLst>
            <a:rect l="l" t="t" r="r" b="b"/>
            <a:pathLst>
              <a:path w="3108635" h="1425182">
                <a:moveTo>
                  <a:pt x="3108635" y="1425182"/>
                </a:moveTo>
                <a:lnTo>
                  <a:pt x="0" y="1425182"/>
                </a:lnTo>
                <a:lnTo>
                  <a:pt x="0" y="730957"/>
                </a:lnTo>
                <a:lnTo>
                  <a:pt x="1084862" y="0"/>
                </a:lnTo>
                <a:close/>
              </a:path>
            </a:pathLst>
          </a:custGeom>
          <a:gradFill>
            <a:gsLst>
              <a:gs pos="0">
                <a:schemeClr val="accent2"/>
              </a:gs>
              <a:gs pos="31000">
                <a:schemeClr val="accent2"/>
              </a:gs>
              <a:gs pos="100000">
                <a:schemeClr val="accent2">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lvl="0" algn="ctr"/>
            <a:endParaRPr lang="en-US"/>
          </a:p>
        </p:txBody>
      </p:sp>
      <p:sp>
        <p:nvSpPr>
          <p:cNvPr id="22" name="Freeform 21">
            <a:extLst>
              <a:ext uri="{FF2B5EF4-FFF2-40B4-BE49-F238E27FC236}">
                <a16:creationId xmlns:a16="http://schemas.microsoft.com/office/drawing/2014/main" id="{B5DEA3EB-7023-3642-83F2-FD716952AC57}"/>
              </a:ext>
            </a:extLst>
          </p:cNvPr>
          <p:cNvSpPr/>
          <p:nvPr/>
        </p:nvSpPr>
        <p:spPr>
          <a:xfrm rot="10800000">
            <a:off x="7899082" y="-1"/>
            <a:ext cx="2943008" cy="1021432"/>
          </a:xfrm>
          <a:custGeom>
            <a:avLst/>
            <a:gdLst>
              <a:gd name="connsiteX0" fmla="*/ 2943008 w 2943008"/>
              <a:gd name="connsiteY0" fmla="*/ 1021432 h 1021432"/>
              <a:gd name="connsiteX1" fmla="*/ 0 w 2943008"/>
              <a:gd name="connsiteY1" fmla="*/ 1021432 h 1021432"/>
              <a:gd name="connsiteX2" fmla="*/ 1473230 w 2943008"/>
              <a:gd name="connsiteY2" fmla="*/ 0 h 1021432"/>
            </a:gdLst>
            <a:ahLst/>
            <a:cxnLst>
              <a:cxn ang="0">
                <a:pos x="connsiteX0" y="connsiteY0"/>
              </a:cxn>
              <a:cxn ang="0">
                <a:pos x="connsiteX1" y="connsiteY1"/>
              </a:cxn>
              <a:cxn ang="0">
                <a:pos x="connsiteX2" y="connsiteY2"/>
              </a:cxn>
            </a:cxnLst>
            <a:rect l="l" t="t" r="r" b="b"/>
            <a:pathLst>
              <a:path w="2943008" h="1021432">
                <a:moveTo>
                  <a:pt x="2943008" y="1021432"/>
                </a:moveTo>
                <a:lnTo>
                  <a:pt x="0" y="1021432"/>
                </a:lnTo>
                <a:lnTo>
                  <a:pt x="1473230" y="0"/>
                </a:lnTo>
                <a:close/>
              </a:path>
            </a:pathLst>
          </a:custGeom>
          <a:gradFill flip="none" rotWithShape="1">
            <a:gsLst>
              <a:gs pos="79000">
                <a:schemeClr val="accent1"/>
              </a:gs>
              <a:gs pos="0">
                <a:schemeClr val="accent1">
                  <a:alpha val="0"/>
                </a:schemeClr>
              </a:gs>
              <a:gs pos="100000">
                <a:schemeClr val="accent1"/>
              </a:gs>
            </a:gsLst>
            <a:lin ang="21594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solidFill>
                <a:schemeClr val="tx2"/>
              </a:solidFill>
            </a:endParaRPr>
          </a:p>
        </p:txBody>
      </p:sp>
      <p:pic>
        <p:nvPicPr>
          <p:cNvPr id="28" name="Graphic 27">
            <a:extLst>
              <a:ext uri="{FF2B5EF4-FFF2-40B4-BE49-F238E27FC236}">
                <a16:creationId xmlns:a16="http://schemas.microsoft.com/office/drawing/2014/main" id="{26A78AB9-EAF7-7746-895A-843233C622E6}"/>
              </a:ext>
            </a:extLst>
          </p:cNvPr>
          <p:cNvPicPr>
            <a:picLocks noChangeAspect="1"/>
          </p:cNvPicPr>
          <p:nvPr/>
        </p:nvPicPr>
        <p:blipFill>
          <a:blip cstate="email">
            <a:extLst>
              <a:ext uri="{28A0092B-C50C-407E-A947-70E740481C1C}">
                <a14:useLocalDpi xmlns:a14="http://schemas.microsoft.com/office/drawing/2010/main"/>
              </a:ext>
            </a:extLst>
          </a:blip>
          <a:stretch>
            <a:fillRect/>
          </a:stretch>
        </p:blipFill>
        <p:spPr>
          <a:xfrm>
            <a:off x="10817298" y="6396668"/>
            <a:ext cx="931790" cy="271466"/>
          </a:xfrm>
          <a:prstGeom prst="rect">
            <a:avLst/>
          </a:prstGeom>
        </p:spPr>
      </p:pic>
      <p:sp>
        <p:nvSpPr>
          <p:cNvPr id="13" name="Slide Number Placeholder 5">
            <a:extLst>
              <a:ext uri="{FF2B5EF4-FFF2-40B4-BE49-F238E27FC236}">
                <a16:creationId xmlns:a16="http://schemas.microsoft.com/office/drawing/2014/main" id="{E4AD6F2E-E98E-9044-9478-ACD5AF551C6C}"/>
              </a:ext>
            </a:extLst>
          </p:cNvPr>
          <p:cNvSpPr txBox="1">
            <a:spLocks/>
          </p:cNvSpPr>
          <p:nvPr/>
        </p:nvSpPr>
        <p:spPr>
          <a:xfrm flipH="1">
            <a:off x="457196" y="6436977"/>
            <a:ext cx="542041" cy="190848"/>
          </a:xfrm>
          <a:prstGeom prst="rect">
            <a:avLst/>
          </a:prstGeom>
        </p:spPr>
        <p:txBody>
          <a:bodyPr lIns="0" tIns="0" rIns="0" bIns="0" anchor="ctr">
            <a:noAutofit/>
          </a:bodyPr>
          <a:lstStyle>
            <a:defPPr>
              <a:defRPr lang="en-US"/>
            </a:defPPr>
            <a:lvl1pPr marL="0" algn="l" defTabSz="914400" rtl="0" eaLnBrk="1" latinLnBrk="0" hangingPunct="1">
              <a:defRPr sz="800" kern="1200">
                <a:solidFill>
                  <a:srgbClr val="053061"/>
                </a:solidFill>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fld id="{A285110E-A93C-E24B-BA01-8EFF0EF70079}" type="slidenum">
              <a:rPr lang="en-US" sz="800" b="1" smtClean="0">
                <a:solidFill>
                  <a:schemeClr val="bg1"/>
                </a:solidFill>
                <a:latin typeface="+mn-lt"/>
                <a:ea typeface="Cambria" panose="02040503050406030204" pitchFamily="18" charset="0"/>
              </a:rPr>
              <a:pPr algn="l"/>
              <a:t>‹#›</a:t>
            </a:fld>
            <a:endParaRPr lang="en-US" b="1">
              <a:solidFill>
                <a:schemeClr val="bg1"/>
              </a:solidFill>
              <a:latin typeface="+mn-lt"/>
              <a:ea typeface="Cambria" panose="02040503050406030204" pitchFamily="18" charset="0"/>
            </a:endParaRPr>
          </a:p>
        </p:txBody>
      </p:sp>
      <p:sp>
        <p:nvSpPr>
          <p:cNvPr id="15" name="Footer Placeholder 3">
            <a:extLst>
              <a:ext uri="{FF2B5EF4-FFF2-40B4-BE49-F238E27FC236}">
                <a16:creationId xmlns:a16="http://schemas.microsoft.com/office/drawing/2014/main" id="{C4D85586-5DE1-B042-804D-6E4DEB2D87B1}"/>
              </a:ext>
            </a:extLst>
          </p:cNvPr>
          <p:cNvSpPr>
            <a:spLocks noGrp="1"/>
          </p:cNvSpPr>
          <p:nvPr>
            <p:ph type="ftr" sz="quarter" idx="3"/>
          </p:nvPr>
        </p:nvSpPr>
        <p:spPr>
          <a:xfrm>
            <a:off x="623888" y="6426211"/>
            <a:ext cx="2396518" cy="222250"/>
          </a:xfrm>
          <a:prstGeom prst="rect">
            <a:avLst/>
          </a:prstGeom>
        </p:spPr>
        <p:txBody>
          <a:bodyPr vert="horz" lIns="91440" tIns="45720" rIns="91440" bIns="45720" rtlCol="0" anchor="t">
            <a:noAutofit/>
          </a:bodyPr>
          <a:lstStyle>
            <a:lvl1pPr algn="l">
              <a:defRPr sz="800">
                <a:solidFill>
                  <a:schemeClr val="bg1"/>
                </a:solidFill>
              </a:defRPr>
            </a:lvl1pPr>
          </a:lstStyle>
          <a:p>
            <a:r>
              <a:rPr lang="en-US">
                <a:ea typeface="Cambria" panose="02040503050406030204" pitchFamily="18" charset="0"/>
                <a:cs typeface="Calibri" charset="0"/>
              </a:rPr>
              <a:t>© 2020 Copyright Genpact. All Rights Reserved.</a:t>
            </a:r>
          </a:p>
        </p:txBody>
      </p:sp>
      <p:sp>
        <p:nvSpPr>
          <p:cNvPr id="14" name="Title 1">
            <a:extLst>
              <a:ext uri="{FF2B5EF4-FFF2-40B4-BE49-F238E27FC236}">
                <a16:creationId xmlns:a16="http://schemas.microsoft.com/office/drawing/2014/main" id="{612FCD5A-D75B-4B19-A0CD-3722DB639B10}"/>
              </a:ext>
            </a:extLst>
          </p:cNvPr>
          <p:cNvSpPr>
            <a:spLocks noGrp="1"/>
          </p:cNvSpPr>
          <p:nvPr>
            <p:ph type="title" hasCustomPrompt="1"/>
          </p:nvPr>
        </p:nvSpPr>
        <p:spPr>
          <a:xfrm>
            <a:off x="2674257" y="2401252"/>
            <a:ext cx="6843486" cy="970378"/>
          </a:xfrm>
        </p:spPr>
        <p:txBody>
          <a:bodyPr vert="horz" lIns="0" tIns="45720" rIns="91440" bIns="45720" rtlCol="0" anchor="b">
            <a:noAutofit/>
          </a:bodyPr>
          <a:lstStyle>
            <a:lvl1pPr algn="ctr">
              <a:defRPr lang="en-GB" sz="4000" dirty="0" smtClean="0">
                <a:solidFill>
                  <a:schemeClr val="tx2"/>
                </a:solidFill>
              </a:defRPr>
            </a:lvl1pPr>
          </a:lstStyle>
          <a:p>
            <a:pPr lvl="0" algn="ctr">
              <a:spcBef>
                <a:spcPts val="600"/>
              </a:spcBef>
            </a:pPr>
            <a:r>
              <a:rPr lang="en-US"/>
              <a:t>Slide divider option-5</a:t>
            </a:r>
            <a:endParaRPr lang="en-GB"/>
          </a:p>
        </p:txBody>
      </p:sp>
    </p:spTree>
    <p:extLst>
      <p:ext uri="{BB962C8B-B14F-4D97-AF65-F5344CB8AC3E}">
        <p14:creationId xmlns:p14="http://schemas.microsoft.com/office/powerpoint/2010/main" val="1528671711"/>
      </p:ext>
    </p:extLst>
  </p:cSld>
  <p:clrMapOvr>
    <a:masterClrMapping/>
  </p:clrMapOvr>
  <p:extLst>
    <p:ext uri="{DCECCB84-F9BA-43D5-87BE-67443E8EF086}">
      <p15:sldGuideLst xmlns:p15="http://schemas.microsoft.com/office/powerpoint/2012/main"/>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Slide Divider Option 6">
    <p:bg>
      <p:bgPr>
        <a:solidFill>
          <a:schemeClr val="bg1"/>
        </a:solidFill>
        <a:effectLst/>
      </p:bgPr>
    </p:bg>
    <p:spTree>
      <p:nvGrpSpPr>
        <p:cNvPr id="1" name=""/>
        <p:cNvGrpSpPr/>
        <p:nvPr/>
      </p:nvGrpSpPr>
      <p:grpSpPr>
        <a:xfrm>
          <a:off x="0" y="0"/>
          <a:ext cx="0" cy="0"/>
          <a:chOff x="0" y="0"/>
          <a:chExt cx="0" cy="0"/>
        </a:xfrm>
      </p:grpSpPr>
      <p:sp>
        <p:nvSpPr>
          <p:cNvPr id="24" name="Text Placeholder 10">
            <a:extLst>
              <a:ext uri="{FF2B5EF4-FFF2-40B4-BE49-F238E27FC236}">
                <a16:creationId xmlns:a16="http://schemas.microsoft.com/office/drawing/2014/main" id="{0CC2C6EF-776C-43CF-B77C-3AD42BC255CF}"/>
              </a:ext>
            </a:extLst>
          </p:cNvPr>
          <p:cNvSpPr>
            <a:spLocks noGrp="1"/>
          </p:cNvSpPr>
          <p:nvPr>
            <p:ph type="body" sz="quarter" idx="15" hasCustomPrompt="1"/>
          </p:nvPr>
        </p:nvSpPr>
        <p:spPr>
          <a:xfrm>
            <a:off x="2674143" y="3702319"/>
            <a:ext cx="6843600" cy="381600"/>
          </a:xfrm>
          <a:prstGeom prst="rect">
            <a:avLst/>
          </a:prstGeom>
        </p:spPr>
        <p:txBody>
          <a:bodyPr lIns="0" anchor="t">
            <a:noAutofit/>
          </a:bodyPr>
          <a:lstStyle>
            <a:lvl1pPr marL="0" marR="0" indent="0" algn="ctr" defTabSz="914400" rtl="0" eaLnBrk="1" fontAlgn="auto" latinLnBrk="0" hangingPunct="1">
              <a:lnSpc>
                <a:spcPct val="90000"/>
              </a:lnSpc>
              <a:spcBef>
                <a:spcPts val="1000"/>
              </a:spcBef>
              <a:spcAft>
                <a:spcPts val="0"/>
              </a:spcAft>
              <a:buClrTx/>
              <a:buSzTx/>
              <a:buFontTx/>
              <a:buNone/>
              <a:tabLst/>
              <a:defRPr sz="1600" b="0">
                <a:solidFill>
                  <a:schemeClr val="tx2"/>
                </a:solidFill>
                <a:latin typeface="+mn-lt"/>
                <a:ea typeface="Cambria" panose="02040503050406030204" pitchFamily="18" charset="0"/>
              </a:defRPr>
            </a:lvl1pPr>
            <a:lvl2pPr>
              <a:defRPr>
                <a:solidFill>
                  <a:schemeClr val="bg1"/>
                </a:solidFill>
                <a:latin typeface="Calibri" panose="020F0502020204030204" pitchFamily="34" charset="0"/>
              </a:defRPr>
            </a:lvl2pPr>
            <a:lvl3pPr>
              <a:defRPr>
                <a:solidFill>
                  <a:schemeClr val="bg1"/>
                </a:solidFill>
                <a:latin typeface="Calibri" panose="020F0502020204030204" pitchFamily="34" charset="0"/>
              </a:defRPr>
            </a:lvl3pPr>
            <a:lvl4pPr>
              <a:defRPr>
                <a:solidFill>
                  <a:schemeClr val="bg1"/>
                </a:solidFill>
                <a:latin typeface="Calibri" panose="020F0502020204030204" pitchFamily="34" charset="0"/>
              </a:defRPr>
            </a:lvl4pPr>
            <a:lvl5pPr>
              <a:defRPr>
                <a:solidFill>
                  <a:schemeClr val="bg1"/>
                </a:solidFill>
                <a:latin typeface="Calibri" panose="020F0502020204030204" pitchFamily="34" charset="0"/>
              </a:defRPr>
            </a:lvl5pPr>
          </a:lstStyle>
          <a:p>
            <a:pPr marL="0" marR="0" lvl="0" indent="0" algn="ctr" defTabSz="914400" rtl="0" eaLnBrk="1" fontAlgn="auto" latinLnBrk="0" hangingPunct="1">
              <a:lnSpc>
                <a:spcPct val="90000"/>
              </a:lnSpc>
              <a:spcBef>
                <a:spcPts val="1000"/>
              </a:spcBef>
              <a:spcAft>
                <a:spcPts val="0"/>
              </a:spcAft>
              <a:buClrTx/>
              <a:buSzTx/>
              <a:buFontTx/>
              <a:buNone/>
              <a:tabLst/>
              <a:defRPr/>
            </a:pPr>
            <a:r>
              <a:rPr lang="da-DK" err="1"/>
              <a:t>Description</a:t>
            </a:r>
            <a:r>
              <a:rPr lang="da-DK"/>
              <a:t> </a:t>
            </a:r>
            <a:r>
              <a:rPr lang="da-DK" err="1"/>
              <a:t>goes</a:t>
            </a:r>
            <a:r>
              <a:rPr lang="da-DK"/>
              <a:t> </a:t>
            </a:r>
            <a:r>
              <a:rPr lang="da-DK" err="1"/>
              <a:t>here</a:t>
            </a:r>
            <a:endParaRPr lang="da-DK"/>
          </a:p>
          <a:p>
            <a:pPr marL="0" marR="0" lvl="0" indent="0" algn="ctr" defTabSz="914400" rtl="0" eaLnBrk="1" fontAlgn="auto" latinLnBrk="0" hangingPunct="1">
              <a:lnSpc>
                <a:spcPct val="90000"/>
              </a:lnSpc>
              <a:spcBef>
                <a:spcPts val="1000"/>
              </a:spcBef>
              <a:spcAft>
                <a:spcPts val="0"/>
              </a:spcAft>
              <a:buClrTx/>
              <a:buSzTx/>
              <a:buFontTx/>
              <a:buNone/>
              <a:tabLst/>
              <a:defRPr/>
            </a:pPr>
            <a:endParaRPr lang="da-DK" err="1"/>
          </a:p>
        </p:txBody>
      </p:sp>
      <p:sp>
        <p:nvSpPr>
          <p:cNvPr id="37" name="Freeform 36">
            <a:extLst>
              <a:ext uri="{FF2B5EF4-FFF2-40B4-BE49-F238E27FC236}">
                <a16:creationId xmlns:a16="http://schemas.microsoft.com/office/drawing/2014/main" id="{507FF555-C362-BC4D-A8EA-21A034747FD9}"/>
              </a:ext>
            </a:extLst>
          </p:cNvPr>
          <p:cNvSpPr/>
          <p:nvPr/>
        </p:nvSpPr>
        <p:spPr>
          <a:xfrm rot="18300963" flipH="1">
            <a:off x="8503132" y="-1165064"/>
            <a:ext cx="495116" cy="4554815"/>
          </a:xfrm>
          <a:custGeom>
            <a:avLst/>
            <a:gdLst>
              <a:gd name="connsiteX0" fmla="*/ 484981 w 495116"/>
              <a:gd name="connsiteY0" fmla="*/ 0 h 4554815"/>
              <a:gd name="connsiteX1" fmla="*/ 43362 w 495116"/>
              <a:gd name="connsiteY1" fmla="*/ 630320 h 4554815"/>
              <a:gd name="connsiteX2" fmla="*/ 0 w 495116"/>
              <a:gd name="connsiteY2" fmla="*/ 4554815 h 4554815"/>
              <a:gd name="connsiteX3" fmla="*/ 484123 w 495116"/>
              <a:gd name="connsiteY3" fmla="*/ 4385194 h 4554815"/>
              <a:gd name="connsiteX4" fmla="*/ 495116 w 495116"/>
              <a:gd name="connsiteY4" fmla="*/ 3771414 h 4554815"/>
              <a:gd name="connsiteX5" fmla="*/ 466021 w 495116"/>
              <a:gd name="connsiteY5" fmla="*/ 3782827 h 4554815"/>
              <a:gd name="connsiteX6" fmla="*/ 482994 w 495116"/>
              <a:gd name="connsiteY6" fmla="*/ 370448 h 4554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116" h="4554815">
                <a:moveTo>
                  <a:pt x="484981" y="0"/>
                </a:moveTo>
                <a:lnTo>
                  <a:pt x="43362" y="630320"/>
                </a:lnTo>
                <a:lnTo>
                  <a:pt x="0" y="4554815"/>
                </a:lnTo>
                <a:lnTo>
                  <a:pt x="484123" y="4385194"/>
                </a:lnTo>
                <a:lnTo>
                  <a:pt x="495116" y="3771414"/>
                </a:lnTo>
                <a:lnTo>
                  <a:pt x="466021" y="3782827"/>
                </a:lnTo>
                <a:cubicBezTo>
                  <a:pt x="466280" y="2865719"/>
                  <a:pt x="476637" y="1476643"/>
                  <a:pt x="482994" y="370448"/>
                </a:cubicBezTo>
                <a:close/>
              </a:path>
            </a:pathLst>
          </a:custGeom>
          <a:gradFill flip="none" rotWithShape="1">
            <a:gsLst>
              <a:gs pos="0">
                <a:schemeClr val="accent2"/>
              </a:gs>
              <a:gs pos="85000">
                <a:schemeClr val="accent2">
                  <a:alpha val="0"/>
                </a:schemeClr>
              </a:gs>
            </a:gsLst>
            <a:lin ang="4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28" name="Freeform 27">
            <a:extLst>
              <a:ext uri="{FF2B5EF4-FFF2-40B4-BE49-F238E27FC236}">
                <a16:creationId xmlns:a16="http://schemas.microsoft.com/office/drawing/2014/main" id="{BA5EF075-83E7-774F-B885-37C07770ABA8}"/>
              </a:ext>
            </a:extLst>
          </p:cNvPr>
          <p:cNvSpPr/>
          <p:nvPr/>
        </p:nvSpPr>
        <p:spPr>
          <a:xfrm rot="18300963" flipH="1">
            <a:off x="4607641" y="3724836"/>
            <a:ext cx="1098431" cy="4553250"/>
          </a:xfrm>
          <a:custGeom>
            <a:avLst/>
            <a:gdLst>
              <a:gd name="connsiteX0" fmla="*/ 7678 w 1098431"/>
              <a:gd name="connsiteY0" fmla="*/ 354047 h 4553250"/>
              <a:gd name="connsiteX1" fmla="*/ 0 w 1098431"/>
              <a:gd name="connsiteY1" fmla="*/ 4553250 h 4553250"/>
              <a:gd name="connsiteX2" fmla="*/ 1098431 w 1098431"/>
              <a:gd name="connsiteY2" fmla="*/ 2985463 h 4553250"/>
              <a:gd name="connsiteX3" fmla="*/ 1098431 w 1098431"/>
              <a:gd name="connsiteY3" fmla="*/ 0 h 4553250"/>
              <a:gd name="connsiteX4" fmla="*/ 7678 w 1098431"/>
              <a:gd name="connsiteY4" fmla="*/ 354047 h 4553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8431" h="4553250">
                <a:moveTo>
                  <a:pt x="7678" y="354047"/>
                </a:moveTo>
                <a:lnTo>
                  <a:pt x="0" y="4553250"/>
                </a:lnTo>
                <a:lnTo>
                  <a:pt x="1098431" y="2985463"/>
                </a:lnTo>
                <a:lnTo>
                  <a:pt x="1098431" y="0"/>
                </a:lnTo>
                <a:cubicBezTo>
                  <a:pt x="734631" y="127326"/>
                  <a:pt x="371478" y="226721"/>
                  <a:pt x="7678" y="354047"/>
                </a:cubicBezTo>
                <a:close/>
              </a:path>
            </a:pathLst>
          </a:custGeom>
          <a:gradFill>
            <a:gsLst>
              <a:gs pos="0">
                <a:schemeClr val="accent1"/>
              </a:gs>
              <a:gs pos="85000">
                <a:schemeClr val="accent1">
                  <a:alpha val="0"/>
                </a:schemeClr>
              </a:gs>
            </a:gsLst>
            <a:lin ang="17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26" name="Freeform 25">
            <a:extLst>
              <a:ext uri="{FF2B5EF4-FFF2-40B4-BE49-F238E27FC236}">
                <a16:creationId xmlns:a16="http://schemas.microsoft.com/office/drawing/2014/main" id="{0FDB5CF5-44C1-1D4A-A2B9-37C0F30F6278}"/>
              </a:ext>
            </a:extLst>
          </p:cNvPr>
          <p:cNvSpPr/>
          <p:nvPr/>
        </p:nvSpPr>
        <p:spPr>
          <a:xfrm rot="18300963" flipH="1">
            <a:off x="4473394" y="5471677"/>
            <a:ext cx="227425" cy="1880095"/>
          </a:xfrm>
          <a:custGeom>
            <a:avLst/>
            <a:gdLst>
              <a:gd name="connsiteX0" fmla="*/ 0 w 227425"/>
              <a:gd name="connsiteY0" fmla="*/ 96845 h 1880095"/>
              <a:gd name="connsiteX1" fmla="*/ 0 w 227425"/>
              <a:gd name="connsiteY1" fmla="*/ 1880095 h 1880095"/>
              <a:gd name="connsiteX2" fmla="*/ 224453 w 227425"/>
              <a:gd name="connsiteY2" fmla="*/ 1559734 h 1880095"/>
              <a:gd name="connsiteX3" fmla="*/ 225257 w 227425"/>
              <a:gd name="connsiteY3" fmla="*/ 1214869 h 1880095"/>
              <a:gd name="connsiteX4" fmla="*/ 227425 w 227425"/>
              <a:gd name="connsiteY4" fmla="*/ 0 h 18800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7425" h="1880095">
                <a:moveTo>
                  <a:pt x="0" y="96845"/>
                </a:moveTo>
                <a:lnTo>
                  <a:pt x="0" y="1880095"/>
                </a:lnTo>
                <a:lnTo>
                  <a:pt x="224453" y="1559734"/>
                </a:lnTo>
                <a:lnTo>
                  <a:pt x="225257" y="1214869"/>
                </a:lnTo>
                <a:cubicBezTo>
                  <a:pt x="225980" y="809913"/>
                  <a:pt x="226237" y="390570"/>
                  <a:pt x="227425" y="0"/>
                </a:cubicBezTo>
                <a:close/>
              </a:path>
            </a:pathLst>
          </a:custGeom>
          <a:gradFill flip="none" rotWithShape="1">
            <a:gsLst>
              <a:gs pos="0">
                <a:schemeClr val="accent2"/>
              </a:gs>
              <a:gs pos="85000">
                <a:schemeClr val="accent2">
                  <a:alpha val="0"/>
                </a:schemeClr>
              </a:gs>
            </a:gsLst>
            <a:lin ang="17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35" name="Freeform 34">
            <a:extLst>
              <a:ext uri="{FF2B5EF4-FFF2-40B4-BE49-F238E27FC236}">
                <a16:creationId xmlns:a16="http://schemas.microsoft.com/office/drawing/2014/main" id="{4D8B62A9-4796-7441-BB51-FE9050BD3210}"/>
              </a:ext>
            </a:extLst>
          </p:cNvPr>
          <p:cNvSpPr/>
          <p:nvPr/>
        </p:nvSpPr>
        <p:spPr>
          <a:xfrm rot="18300963" flipH="1">
            <a:off x="6797834" y="-1592612"/>
            <a:ext cx="1110167" cy="5340305"/>
          </a:xfrm>
          <a:custGeom>
            <a:avLst/>
            <a:gdLst>
              <a:gd name="connsiteX0" fmla="*/ 1110167 w 1110167"/>
              <a:gd name="connsiteY0" fmla="*/ 0 h 5340305"/>
              <a:gd name="connsiteX1" fmla="*/ 18977 w 1110167"/>
              <a:gd name="connsiteY1" fmla="*/ 1557452 h 5340305"/>
              <a:gd name="connsiteX2" fmla="*/ 18186 w 1110167"/>
              <a:gd name="connsiteY2" fmla="*/ 1710683 h 5340305"/>
              <a:gd name="connsiteX3" fmla="*/ 0 w 1110167"/>
              <a:gd name="connsiteY3" fmla="*/ 5340305 h 5340305"/>
              <a:gd name="connsiteX4" fmla="*/ 1096070 w 1110167"/>
              <a:gd name="connsiteY4" fmla="*/ 4910334 h 53403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0167" h="5340305">
                <a:moveTo>
                  <a:pt x="1110167" y="0"/>
                </a:moveTo>
                <a:lnTo>
                  <a:pt x="18977" y="1557452"/>
                </a:lnTo>
                <a:lnTo>
                  <a:pt x="18186" y="1710683"/>
                </a:lnTo>
                <a:cubicBezTo>
                  <a:pt x="12041" y="2846813"/>
                  <a:pt x="276" y="4362057"/>
                  <a:pt x="0" y="5340305"/>
                </a:cubicBezTo>
                <a:lnTo>
                  <a:pt x="1096070" y="4910334"/>
                </a:lnTo>
                <a:close/>
              </a:path>
            </a:pathLst>
          </a:custGeom>
          <a:gradFill>
            <a:gsLst>
              <a:gs pos="3000">
                <a:schemeClr val="accent1"/>
              </a:gs>
              <a:gs pos="85000">
                <a:schemeClr val="accent1">
                  <a:alpha val="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pic>
        <p:nvPicPr>
          <p:cNvPr id="38" name="Graphic 37">
            <a:extLst>
              <a:ext uri="{FF2B5EF4-FFF2-40B4-BE49-F238E27FC236}">
                <a16:creationId xmlns:a16="http://schemas.microsoft.com/office/drawing/2014/main" id="{E2CC5BE5-129B-7847-BDB4-75DA3D4EA799}"/>
              </a:ext>
            </a:extLst>
          </p:cNvPr>
          <p:cNvPicPr>
            <a:picLocks noChangeAspect="1"/>
          </p:cNvPicPr>
          <p:nvPr/>
        </p:nvPicPr>
        <p:blipFill>
          <a:blip cstate="email">
            <a:extLst>
              <a:ext uri="{28A0092B-C50C-407E-A947-70E740481C1C}">
                <a14:useLocalDpi xmlns:a14="http://schemas.microsoft.com/office/drawing/2010/main"/>
              </a:ext>
            </a:extLst>
          </a:blip>
          <a:stretch>
            <a:fillRect/>
          </a:stretch>
        </p:blipFill>
        <p:spPr>
          <a:xfrm>
            <a:off x="10817298" y="6396668"/>
            <a:ext cx="931790" cy="271466"/>
          </a:xfrm>
          <a:prstGeom prst="rect">
            <a:avLst/>
          </a:prstGeom>
        </p:spPr>
      </p:pic>
      <p:sp>
        <p:nvSpPr>
          <p:cNvPr id="13" name="Slide Number Placeholder 5">
            <a:extLst>
              <a:ext uri="{FF2B5EF4-FFF2-40B4-BE49-F238E27FC236}">
                <a16:creationId xmlns:a16="http://schemas.microsoft.com/office/drawing/2014/main" id="{1F6F403F-0246-A84C-98CF-60D4432A379B}"/>
              </a:ext>
            </a:extLst>
          </p:cNvPr>
          <p:cNvSpPr txBox="1">
            <a:spLocks/>
          </p:cNvSpPr>
          <p:nvPr/>
        </p:nvSpPr>
        <p:spPr>
          <a:xfrm flipH="1">
            <a:off x="457196" y="6436977"/>
            <a:ext cx="542041" cy="190848"/>
          </a:xfrm>
          <a:prstGeom prst="rect">
            <a:avLst/>
          </a:prstGeom>
        </p:spPr>
        <p:txBody>
          <a:bodyPr lIns="0" tIns="0" rIns="0" bIns="0" anchor="ctr">
            <a:noAutofit/>
          </a:bodyPr>
          <a:lstStyle>
            <a:defPPr>
              <a:defRPr lang="en-US"/>
            </a:defPPr>
            <a:lvl1pPr marL="0" algn="l" defTabSz="914400" rtl="0" eaLnBrk="1" latinLnBrk="0" hangingPunct="1">
              <a:defRPr sz="800" kern="1200">
                <a:solidFill>
                  <a:srgbClr val="053061"/>
                </a:solidFill>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fld id="{A285110E-A93C-E24B-BA01-8EFF0EF70079}" type="slidenum">
              <a:rPr lang="en-US" sz="800" b="1" smtClean="0">
                <a:solidFill>
                  <a:schemeClr val="bg2"/>
                </a:solidFill>
                <a:latin typeface="+mn-lt"/>
                <a:ea typeface="Cambria" panose="02040503050406030204" pitchFamily="18" charset="0"/>
              </a:rPr>
              <a:pPr algn="l"/>
              <a:t>‹#›</a:t>
            </a:fld>
            <a:endParaRPr lang="en-US" b="1">
              <a:solidFill>
                <a:schemeClr val="bg2"/>
              </a:solidFill>
              <a:latin typeface="+mn-lt"/>
              <a:ea typeface="Cambria" panose="02040503050406030204" pitchFamily="18" charset="0"/>
            </a:endParaRPr>
          </a:p>
        </p:txBody>
      </p:sp>
      <p:sp>
        <p:nvSpPr>
          <p:cNvPr id="15" name="Footer Placeholder 3">
            <a:extLst>
              <a:ext uri="{FF2B5EF4-FFF2-40B4-BE49-F238E27FC236}">
                <a16:creationId xmlns:a16="http://schemas.microsoft.com/office/drawing/2014/main" id="{72B42450-104F-034B-9B6F-91C09191999F}"/>
              </a:ext>
            </a:extLst>
          </p:cNvPr>
          <p:cNvSpPr>
            <a:spLocks noGrp="1"/>
          </p:cNvSpPr>
          <p:nvPr>
            <p:ph type="ftr" sz="quarter" idx="3"/>
          </p:nvPr>
        </p:nvSpPr>
        <p:spPr>
          <a:xfrm>
            <a:off x="623888" y="6426211"/>
            <a:ext cx="2396518" cy="222250"/>
          </a:xfrm>
          <a:prstGeom prst="rect">
            <a:avLst/>
          </a:prstGeom>
        </p:spPr>
        <p:txBody>
          <a:bodyPr vert="horz" lIns="91440" tIns="45720" rIns="91440" bIns="45720" rtlCol="0" anchor="t">
            <a:noAutofit/>
          </a:bodyPr>
          <a:lstStyle>
            <a:lvl1pPr algn="l">
              <a:defRPr sz="800">
                <a:solidFill>
                  <a:schemeClr val="bg2"/>
                </a:solidFill>
              </a:defRPr>
            </a:lvl1pPr>
          </a:lstStyle>
          <a:p>
            <a:r>
              <a:rPr lang="en-US">
                <a:ea typeface="Cambria" panose="02040503050406030204" pitchFamily="18" charset="0"/>
                <a:cs typeface="Calibri" charset="0"/>
              </a:rPr>
              <a:t>© 2020 Copyright Genpact. All Rights Reserved.</a:t>
            </a:r>
          </a:p>
        </p:txBody>
      </p:sp>
      <p:sp>
        <p:nvSpPr>
          <p:cNvPr id="19" name="Title 1">
            <a:extLst>
              <a:ext uri="{FF2B5EF4-FFF2-40B4-BE49-F238E27FC236}">
                <a16:creationId xmlns:a16="http://schemas.microsoft.com/office/drawing/2014/main" id="{0970D0B5-60C7-43B7-9391-F41A7E9C2C35}"/>
              </a:ext>
            </a:extLst>
          </p:cNvPr>
          <p:cNvSpPr>
            <a:spLocks noGrp="1"/>
          </p:cNvSpPr>
          <p:nvPr>
            <p:ph type="title" hasCustomPrompt="1"/>
          </p:nvPr>
        </p:nvSpPr>
        <p:spPr>
          <a:xfrm>
            <a:off x="2674257" y="2401252"/>
            <a:ext cx="6843486" cy="970378"/>
          </a:xfrm>
        </p:spPr>
        <p:txBody>
          <a:bodyPr vert="horz" lIns="0" tIns="45720" rIns="91440" bIns="45720" rtlCol="0" anchor="b">
            <a:noAutofit/>
          </a:bodyPr>
          <a:lstStyle>
            <a:lvl1pPr>
              <a:defRPr lang="en-GB" sz="4000" dirty="0" smtClean="0">
                <a:solidFill>
                  <a:schemeClr val="tx2"/>
                </a:solidFill>
              </a:defRPr>
            </a:lvl1pPr>
          </a:lstStyle>
          <a:p>
            <a:pPr lvl="0" algn="ctr">
              <a:spcBef>
                <a:spcPts val="600"/>
              </a:spcBef>
            </a:pPr>
            <a:r>
              <a:rPr lang="en-US"/>
              <a:t>Slide divider option-6</a:t>
            </a:r>
            <a:endParaRPr lang="en-GB"/>
          </a:p>
        </p:txBody>
      </p:sp>
      <p:sp>
        <p:nvSpPr>
          <p:cNvPr id="22" name="Slide Number Placeholder 5">
            <a:extLst>
              <a:ext uri="{FF2B5EF4-FFF2-40B4-BE49-F238E27FC236}">
                <a16:creationId xmlns:a16="http://schemas.microsoft.com/office/drawing/2014/main" id="{DAE480CE-076A-414C-AFB4-F7FD7AE5177B}"/>
              </a:ext>
            </a:extLst>
          </p:cNvPr>
          <p:cNvSpPr txBox="1">
            <a:spLocks/>
          </p:cNvSpPr>
          <p:nvPr userDrawn="1"/>
        </p:nvSpPr>
        <p:spPr>
          <a:xfrm flipH="1">
            <a:off x="457196" y="6436977"/>
            <a:ext cx="542041" cy="190848"/>
          </a:xfrm>
          <a:prstGeom prst="rect">
            <a:avLst/>
          </a:prstGeom>
        </p:spPr>
        <p:txBody>
          <a:bodyPr lIns="0" tIns="0" rIns="0" bIns="0" anchor="ctr">
            <a:noAutofit/>
          </a:bodyPr>
          <a:lstStyle>
            <a:defPPr>
              <a:defRPr lang="en-US"/>
            </a:defPPr>
            <a:lvl1pPr marL="0" algn="l" defTabSz="914400" rtl="0" eaLnBrk="1" latinLnBrk="0" hangingPunct="1">
              <a:defRPr sz="800" kern="1200">
                <a:solidFill>
                  <a:srgbClr val="053061"/>
                </a:solidFill>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fld id="{A285110E-A93C-E24B-BA01-8EFF0EF70079}" type="slidenum">
              <a:rPr lang="en-US" sz="800" b="1" smtClean="0">
                <a:solidFill>
                  <a:schemeClr val="bg2"/>
                </a:solidFill>
                <a:latin typeface="+mn-lt"/>
                <a:ea typeface="Cambria" panose="02040503050406030204" pitchFamily="18" charset="0"/>
              </a:rPr>
              <a:pPr algn="l"/>
              <a:t>‹#›</a:t>
            </a:fld>
            <a:endParaRPr lang="en-US" b="1">
              <a:solidFill>
                <a:schemeClr val="bg2"/>
              </a:solidFill>
              <a:latin typeface="+mn-lt"/>
              <a:ea typeface="Cambria" panose="02040503050406030204" pitchFamily="18" charset="0"/>
            </a:endParaRPr>
          </a:p>
        </p:txBody>
      </p:sp>
    </p:spTree>
    <p:extLst>
      <p:ext uri="{BB962C8B-B14F-4D97-AF65-F5344CB8AC3E}">
        <p14:creationId xmlns:p14="http://schemas.microsoft.com/office/powerpoint/2010/main" val="3072928997"/>
      </p:ext>
    </p:extLst>
  </p:cSld>
  <p:clrMapOvr>
    <a:masterClrMapping/>
  </p:clrMapOvr>
  <p:extLst>
    <p:ext uri="{DCECCB84-F9BA-43D5-87BE-67443E8EF086}">
      <p15:sldGuideLst xmlns:p15="http://schemas.microsoft.com/office/powerpoint/2012/main"/>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Small Content with Angles">
    <p:bg>
      <p:bgPr>
        <a:solidFill>
          <a:schemeClr val="bg1"/>
        </a:solidFill>
        <a:effectLst/>
      </p:bgPr>
    </p:bg>
    <p:spTree>
      <p:nvGrpSpPr>
        <p:cNvPr id="1" name=""/>
        <p:cNvGrpSpPr/>
        <p:nvPr/>
      </p:nvGrpSpPr>
      <p:grpSpPr>
        <a:xfrm>
          <a:off x="0" y="0"/>
          <a:ext cx="0" cy="0"/>
          <a:chOff x="0" y="0"/>
          <a:chExt cx="0" cy="0"/>
        </a:xfrm>
      </p:grpSpPr>
      <p:sp>
        <p:nvSpPr>
          <p:cNvPr id="35" name="Freeform: Shape 34">
            <a:extLst>
              <a:ext uri="{FF2B5EF4-FFF2-40B4-BE49-F238E27FC236}">
                <a16:creationId xmlns:a16="http://schemas.microsoft.com/office/drawing/2014/main" id="{B91F8A20-C584-48B2-B8D0-5A7792E52E41}"/>
              </a:ext>
            </a:extLst>
          </p:cNvPr>
          <p:cNvSpPr/>
          <p:nvPr userDrawn="1"/>
        </p:nvSpPr>
        <p:spPr>
          <a:xfrm flipV="1">
            <a:off x="6766830" y="1"/>
            <a:ext cx="5425171" cy="3771437"/>
          </a:xfrm>
          <a:custGeom>
            <a:avLst/>
            <a:gdLst>
              <a:gd name="connsiteX0" fmla="*/ 0 w 5425171"/>
              <a:gd name="connsiteY0" fmla="*/ 3771437 h 3771437"/>
              <a:gd name="connsiteX1" fmla="*/ 5425171 w 5425171"/>
              <a:gd name="connsiteY1" fmla="*/ 3771437 h 3771437"/>
              <a:gd name="connsiteX2" fmla="*/ 5425171 w 5425171"/>
              <a:gd name="connsiteY2" fmla="*/ 0 h 3771437"/>
            </a:gdLst>
            <a:ahLst/>
            <a:cxnLst>
              <a:cxn ang="0">
                <a:pos x="connsiteX0" y="connsiteY0"/>
              </a:cxn>
              <a:cxn ang="0">
                <a:pos x="connsiteX1" y="connsiteY1"/>
              </a:cxn>
              <a:cxn ang="0">
                <a:pos x="connsiteX2" y="connsiteY2"/>
              </a:cxn>
            </a:cxnLst>
            <a:rect l="l" t="t" r="r" b="b"/>
            <a:pathLst>
              <a:path w="5425171" h="3771437">
                <a:moveTo>
                  <a:pt x="0" y="3771437"/>
                </a:moveTo>
                <a:lnTo>
                  <a:pt x="5425171" y="3771437"/>
                </a:lnTo>
                <a:lnTo>
                  <a:pt x="5425171" y="0"/>
                </a:lnTo>
                <a:close/>
              </a:path>
            </a:pathLst>
          </a:custGeom>
          <a:solidFill>
            <a:schemeClr val="accent1"/>
          </a:solidFill>
          <a:ln w="15691" cap="flat">
            <a:noFill/>
            <a:prstDash val="solid"/>
            <a:miter/>
          </a:ln>
        </p:spPr>
        <p:txBody>
          <a:bodyPr rtlCol="0" anchor="ctr">
            <a:noAutofit/>
          </a:bodyPr>
          <a:lstStyle/>
          <a:p>
            <a:endParaRPr lang="en-GB"/>
          </a:p>
        </p:txBody>
      </p:sp>
      <p:sp>
        <p:nvSpPr>
          <p:cNvPr id="28" name="Freeform: Shape 27">
            <a:extLst>
              <a:ext uri="{FF2B5EF4-FFF2-40B4-BE49-F238E27FC236}">
                <a16:creationId xmlns:a16="http://schemas.microsoft.com/office/drawing/2014/main" id="{EBC369F7-26ED-4748-B416-400F4315F894}"/>
              </a:ext>
            </a:extLst>
          </p:cNvPr>
          <p:cNvSpPr/>
          <p:nvPr userDrawn="1"/>
        </p:nvSpPr>
        <p:spPr>
          <a:xfrm rot="18300963" flipH="1">
            <a:off x="7568200" y="-802590"/>
            <a:ext cx="418585" cy="2961934"/>
          </a:xfrm>
          <a:custGeom>
            <a:avLst/>
            <a:gdLst>
              <a:gd name="connsiteX0" fmla="*/ 418585 w 418585"/>
              <a:gd name="connsiteY0" fmla="*/ 0 h 2961934"/>
              <a:gd name="connsiteX1" fmla="*/ 0 w 418585"/>
              <a:gd name="connsiteY1" fmla="*/ 597446 h 2961934"/>
              <a:gd name="connsiteX2" fmla="*/ 0 w 418585"/>
              <a:gd name="connsiteY2" fmla="*/ 2961934 h 2961934"/>
              <a:gd name="connsiteX3" fmla="*/ 418585 w 418585"/>
              <a:gd name="connsiteY3" fmla="*/ 2808101 h 2961934"/>
            </a:gdLst>
            <a:ahLst/>
            <a:cxnLst>
              <a:cxn ang="0">
                <a:pos x="connsiteX0" y="connsiteY0"/>
              </a:cxn>
              <a:cxn ang="0">
                <a:pos x="connsiteX1" y="connsiteY1"/>
              </a:cxn>
              <a:cxn ang="0">
                <a:pos x="connsiteX2" y="connsiteY2"/>
              </a:cxn>
              <a:cxn ang="0">
                <a:pos x="connsiteX3" y="connsiteY3"/>
              </a:cxn>
            </a:cxnLst>
            <a:rect l="l" t="t" r="r" b="b"/>
            <a:pathLst>
              <a:path w="418585" h="2961934">
                <a:moveTo>
                  <a:pt x="418585" y="0"/>
                </a:moveTo>
                <a:lnTo>
                  <a:pt x="0" y="597446"/>
                </a:lnTo>
                <a:lnTo>
                  <a:pt x="0" y="2961934"/>
                </a:lnTo>
                <a:lnTo>
                  <a:pt x="418585" y="2808101"/>
                </a:lnTo>
                <a:close/>
              </a:path>
            </a:pathLst>
          </a:custGeom>
          <a:gradFill>
            <a:gsLst>
              <a:gs pos="3000">
                <a:schemeClr val="accent1"/>
              </a:gs>
              <a:gs pos="85000">
                <a:schemeClr val="accent1">
                  <a:alpha val="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bg1"/>
              </a:solidFill>
            </a:endParaRPr>
          </a:p>
        </p:txBody>
      </p:sp>
      <p:sp>
        <p:nvSpPr>
          <p:cNvPr id="20" name="Text Placeholder 22">
            <a:extLst>
              <a:ext uri="{FF2B5EF4-FFF2-40B4-BE49-F238E27FC236}">
                <a16:creationId xmlns:a16="http://schemas.microsoft.com/office/drawing/2014/main" id="{AF3FC7BE-295B-451C-AA25-410A983C92B0}"/>
              </a:ext>
            </a:extLst>
          </p:cNvPr>
          <p:cNvSpPr>
            <a:spLocks noGrp="1"/>
          </p:cNvSpPr>
          <p:nvPr>
            <p:ph type="body" sz="quarter" idx="13" hasCustomPrompt="1"/>
          </p:nvPr>
        </p:nvSpPr>
        <p:spPr>
          <a:xfrm>
            <a:off x="457200" y="2281628"/>
            <a:ext cx="5842467" cy="3795487"/>
          </a:xfrm>
          <a:prstGeom prst="rect">
            <a:avLst/>
          </a:prstGeom>
        </p:spPr>
        <p:txBody>
          <a:bodyPr lIns="0" anchor="t">
            <a:noAutofit/>
          </a:bodyPr>
          <a:lstStyle>
            <a:lvl1pPr marL="266700" indent="-266700">
              <a:lnSpc>
                <a:spcPct val="100000"/>
              </a:lnSpc>
              <a:spcBef>
                <a:spcPts val="600"/>
              </a:spcBef>
              <a:spcAft>
                <a:spcPts val="600"/>
              </a:spcAft>
              <a:buClr>
                <a:schemeClr val="accent1"/>
              </a:buClr>
              <a:buSzPct val="100000"/>
              <a:buFont typeface="Arial" panose="020B0604020202020204" pitchFamily="34" charset="0"/>
              <a:buChar char="■"/>
              <a:defRPr sz="1400" b="0">
                <a:solidFill>
                  <a:schemeClr val="tx2"/>
                </a:solidFill>
                <a:latin typeface="+mn-lt"/>
                <a:ea typeface="Cambria" panose="02040503050406030204" pitchFamily="18" charset="0"/>
                <a:cs typeface="Calibri" panose="020F0502020204030204" pitchFamily="34" charset="0"/>
              </a:defRPr>
            </a:lvl1pPr>
            <a:lvl2pPr marL="503238" indent="-236538">
              <a:spcBef>
                <a:spcPts val="600"/>
              </a:spcBef>
              <a:spcAft>
                <a:spcPts val="600"/>
              </a:spcAft>
              <a:buClr>
                <a:schemeClr val="accent1"/>
              </a:buClr>
              <a:buSzPct val="80000"/>
              <a:buFont typeface="Arial" panose="020B0604020202020204" pitchFamily="34" charset="0"/>
              <a:buChar char="►"/>
              <a:defRPr sz="1200">
                <a:solidFill>
                  <a:schemeClr val="tx2"/>
                </a:solidFill>
                <a:latin typeface="+mn-lt"/>
                <a:ea typeface="Cambria" panose="02040503050406030204" pitchFamily="18" charset="0"/>
                <a:cs typeface="Calibri" panose="020F0502020204030204" pitchFamily="34" charset="0"/>
              </a:defRPr>
            </a:lvl2pPr>
            <a:lvl3pPr marL="715963" indent="-192088" defTabSz="809625">
              <a:spcBef>
                <a:spcPts val="600"/>
              </a:spcBef>
              <a:spcAft>
                <a:spcPts val="600"/>
              </a:spcAft>
              <a:buClr>
                <a:schemeClr val="accent1"/>
              </a:buClr>
              <a:buSzPct val="100000"/>
              <a:buFont typeface="Arial" panose="020B0604020202020204" pitchFamily="34" charset="0"/>
              <a:buChar char="•"/>
              <a:defRPr sz="1050">
                <a:solidFill>
                  <a:schemeClr val="tx2"/>
                </a:solidFill>
                <a:latin typeface="+mn-lt"/>
                <a:ea typeface="Cambria" panose="02040503050406030204" pitchFamily="18" charset="0"/>
                <a:cs typeface="Calibri" panose="020F0502020204030204" pitchFamily="34" charset="0"/>
              </a:defRPr>
            </a:lvl3pPr>
          </a:lstStyle>
          <a:p>
            <a:pPr lvl="0"/>
            <a:r>
              <a:rPr lang="en-US"/>
              <a:t>1st level bullet style</a:t>
            </a:r>
          </a:p>
          <a:p>
            <a:pPr lvl="1"/>
            <a:r>
              <a:rPr lang="en-US"/>
              <a:t>2nd level bullet style</a:t>
            </a:r>
          </a:p>
          <a:p>
            <a:pPr lvl="2"/>
            <a:r>
              <a:rPr lang="en-US"/>
              <a:t>3rd level bullet style</a:t>
            </a:r>
          </a:p>
        </p:txBody>
      </p:sp>
      <p:sp>
        <p:nvSpPr>
          <p:cNvPr id="23" name="Text Placeholder 22">
            <a:extLst>
              <a:ext uri="{FF2B5EF4-FFF2-40B4-BE49-F238E27FC236}">
                <a16:creationId xmlns:a16="http://schemas.microsoft.com/office/drawing/2014/main" id="{CEA69D30-915D-5248-AAAA-DE2EB53DDA45}"/>
              </a:ext>
            </a:extLst>
          </p:cNvPr>
          <p:cNvSpPr>
            <a:spLocks noGrp="1"/>
          </p:cNvSpPr>
          <p:nvPr>
            <p:ph type="body" sz="quarter" idx="12" hasCustomPrompt="1"/>
          </p:nvPr>
        </p:nvSpPr>
        <p:spPr>
          <a:xfrm>
            <a:off x="460744" y="1486906"/>
            <a:ext cx="5842467" cy="533400"/>
          </a:xfrm>
          <a:prstGeom prst="rect">
            <a:avLst/>
          </a:prstGeom>
        </p:spPr>
        <p:txBody>
          <a:bodyPr lIns="0" anchor="t">
            <a:noAutofit/>
          </a:bodyPr>
          <a:lstStyle>
            <a:lvl1pPr marL="0" indent="0">
              <a:lnSpc>
                <a:spcPct val="100000"/>
              </a:lnSpc>
              <a:spcBef>
                <a:spcPts val="0"/>
              </a:spcBef>
              <a:buNone/>
              <a:defRPr sz="1800" b="0">
                <a:solidFill>
                  <a:schemeClr val="tx2"/>
                </a:solidFill>
                <a:latin typeface="+mn-lt"/>
                <a:ea typeface="Cambria" panose="02040503050406030204" pitchFamily="18" charset="0"/>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endParaRPr lang="en-US"/>
          </a:p>
        </p:txBody>
      </p:sp>
      <p:sp>
        <p:nvSpPr>
          <p:cNvPr id="30" name="Text Placeholder 2">
            <a:extLst>
              <a:ext uri="{FF2B5EF4-FFF2-40B4-BE49-F238E27FC236}">
                <a16:creationId xmlns:a16="http://schemas.microsoft.com/office/drawing/2014/main" id="{473F4034-F802-8147-9CE9-2FDF5990DA6E}"/>
              </a:ext>
            </a:extLst>
          </p:cNvPr>
          <p:cNvSpPr>
            <a:spLocks noGrp="1"/>
          </p:cNvSpPr>
          <p:nvPr>
            <p:ph type="body" sz="quarter" idx="14"/>
          </p:nvPr>
        </p:nvSpPr>
        <p:spPr>
          <a:xfrm>
            <a:off x="457200" y="98303"/>
            <a:ext cx="5846011" cy="228600"/>
          </a:xfrm>
          <a:prstGeom prst="rect">
            <a:avLst/>
          </a:prstGeom>
        </p:spPr>
        <p:txBody>
          <a:bodyPr lIns="0">
            <a:noAutofit/>
          </a:bodyPr>
          <a:lstStyle>
            <a:lvl1pPr marL="0" indent="0">
              <a:buNone/>
              <a:defRPr sz="1000" b="0">
                <a:solidFill>
                  <a:schemeClr val="tx2"/>
                </a:solidFill>
                <a:latin typeface="+mn-lt"/>
                <a:ea typeface="Cambria" panose="02040503050406030204" pitchFamily="18" charset="0"/>
              </a:defRPr>
            </a:lvl1pPr>
          </a:lstStyle>
          <a:p>
            <a:pPr lvl="0"/>
            <a:r>
              <a:rPr lang="en-US"/>
              <a:t>Click to edit Master text styles</a:t>
            </a:r>
          </a:p>
        </p:txBody>
      </p:sp>
      <p:sp>
        <p:nvSpPr>
          <p:cNvPr id="14" name="Slide Number Placeholder 5">
            <a:extLst>
              <a:ext uri="{FF2B5EF4-FFF2-40B4-BE49-F238E27FC236}">
                <a16:creationId xmlns:a16="http://schemas.microsoft.com/office/drawing/2014/main" id="{DCB57D75-5F5E-C041-8A1B-7856968E19BD}"/>
              </a:ext>
            </a:extLst>
          </p:cNvPr>
          <p:cNvSpPr txBox="1">
            <a:spLocks/>
          </p:cNvSpPr>
          <p:nvPr/>
        </p:nvSpPr>
        <p:spPr>
          <a:xfrm flipH="1">
            <a:off x="457196" y="6436977"/>
            <a:ext cx="542041" cy="190848"/>
          </a:xfrm>
          <a:prstGeom prst="rect">
            <a:avLst/>
          </a:prstGeom>
        </p:spPr>
        <p:txBody>
          <a:bodyPr lIns="0" tIns="0" rIns="0" bIns="0" anchor="ctr">
            <a:noAutofit/>
          </a:bodyPr>
          <a:lstStyle>
            <a:defPPr>
              <a:defRPr lang="en-US"/>
            </a:defPPr>
            <a:lvl1pPr marL="0" algn="l" defTabSz="914400" rtl="0" eaLnBrk="1" latinLnBrk="0" hangingPunct="1">
              <a:defRPr sz="800" kern="1200">
                <a:solidFill>
                  <a:srgbClr val="053061"/>
                </a:solidFill>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fld id="{A285110E-A93C-E24B-BA01-8EFF0EF70079}" type="slidenum">
              <a:rPr lang="en-US" sz="800" b="1" smtClean="0">
                <a:solidFill>
                  <a:schemeClr val="bg2"/>
                </a:solidFill>
                <a:latin typeface="+mn-lt"/>
                <a:ea typeface="Cambria" panose="02040503050406030204" pitchFamily="18" charset="0"/>
              </a:rPr>
              <a:pPr algn="l"/>
              <a:t>‹#›</a:t>
            </a:fld>
            <a:endParaRPr lang="en-US" b="1">
              <a:solidFill>
                <a:schemeClr val="bg2"/>
              </a:solidFill>
              <a:latin typeface="+mn-lt"/>
              <a:ea typeface="Cambria" panose="02040503050406030204" pitchFamily="18" charset="0"/>
            </a:endParaRPr>
          </a:p>
        </p:txBody>
      </p:sp>
      <p:sp>
        <p:nvSpPr>
          <p:cNvPr id="15" name="Footer Placeholder 3">
            <a:extLst>
              <a:ext uri="{FF2B5EF4-FFF2-40B4-BE49-F238E27FC236}">
                <a16:creationId xmlns:a16="http://schemas.microsoft.com/office/drawing/2014/main" id="{F912066A-675D-A44C-89A2-612CCDF7B6E9}"/>
              </a:ext>
            </a:extLst>
          </p:cNvPr>
          <p:cNvSpPr>
            <a:spLocks noGrp="1"/>
          </p:cNvSpPr>
          <p:nvPr>
            <p:ph type="ftr" sz="quarter" idx="3"/>
          </p:nvPr>
        </p:nvSpPr>
        <p:spPr>
          <a:xfrm>
            <a:off x="623888" y="6426211"/>
            <a:ext cx="2396518" cy="222250"/>
          </a:xfrm>
          <a:prstGeom prst="rect">
            <a:avLst/>
          </a:prstGeom>
        </p:spPr>
        <p:txBody>
          <a:bodyPr vert="horz" lIns="91440" tIns="45720" rIns="91440" bIns="45720" rtlCol="0" anchor="t">
            <a:noAutofit/>
          </a:bodyPr>
          <a:lstStyle>
            <a:lvl1pPr algn="l">
              <a:defRPr sz="800">
                <a:solidFill>
                  <a:schemeClr val="bg2"/>
                </a:solidFill>
              </a:defRPr>
            </a:lvl1pPr>
          </a:lstStyle>
          <a:p>
            <a:r>
              <a:rPr lang="en-US">
                <a:ea typeface="Cambria" panose="02040503050406030204" pitchFamily="18" charset="0"/>
                <a:cs typeface="Calibri" charset="0"/>
              </a:rPr>
              <a:t>© 2020 Copyright Genpact. All Rights Reserved.</a:t>
            </a:r>
          </a:p>
        </p:txBody>
      </p:sp>
      <p:sp>
        <p:nvSpPr>
          <p:cNvPr id="22" name="Title 3">
            <a:extLst>
              <a:ext uri="{FF2B5EF4-FFF2-40B4-BE49-F238E27FC236}">
                <a16:creationId xmlns:a16="http://schemas.microsoft.com/office/drawing/2014/main" id="{E57E5345-E452-489A-8185-02EF050D6493}"/>
              </a:ext>
            </a:extLst>
          </p:cNvPr>
          <p:cNvSpPr>
            <a:spLocks noGrp="1"/>
          </p:cNvSpPr>
          <p:nvPr>
            <p:ph type="title" hasCustomPrompt="1"/>
          </p:nvPr>
        </p:nvSpPr>
        <p:spPr>
          <a:xfrm>
            <a:off x="460744" y="388845"/>
            <a:ext cx="5842468" cy="990000"/>
          </a:xfrm>
        </p:spPr>
        <p:txBody>
          <a:bodyPr vert="horz" lIns="0" tIns="45720" rIns="91440" bIns="45720" rtlCol="0" anchor="ctr" anchorCtr="0">
            <a:noAutofit/>
          </a:bodyPr>
          <a:lstStyle>
            <a:lvl1pPr>
              <a:defRPr lang="en-GB" dirty="0" smtClean="0">
                <a:solidFill>
                  <a:schemeClr val="tx2"/>
                </a:solidFill>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endParaRPr lang="en-US"/>
          </a:p>
        </p:txBody>
      </p:sp>
      <p:sp>
        <p:nvSpPr>
          <p:cNvPr id="32" name="Slide Number Placeholder 5">
            <a:extLst>
              <a:ext uri="{FF2B5EF4-FFF2-40B4-BE49-F238E27FC236}">
                <a16:creationId xmlns:a16="http://schemas.microsoft.com/office/drawing/2014/main" id="{185B11D0-B444-4F17-867D-8E310083C2D6}"/>
              </a:ext>
            </a:extLst>
          </p:cNvPr>
          <p:cNvSpPr txBox="1">
            <a:spLocks/>
          </p:cNvSpPr>
          <p:nvPr userDrawn="1"/>
        </p:nvSpPr>
        <p:spPr>
          <a:xfrm flipH="1">
            <a:off x="457196" y="6436977"/>
            <a:ext cx="542041" cy="190848"/>
          </a:xfrm>
          <a:prstGeom prst="rect">
            <a:avLst/>
          </a:prstGeom>
        </p:spPr>
        <p:txBody>
          <a:bodyPr lIns="0" tIns="0" rIns="0" bIns="0" anchor="ctr">
            <a:noAutofit/>
          </a:bodyPr>
          <a:lstStyle>
            <a:defPPr>
              <a:defRPr lang="en-US"/>
            </a:defPPr>
            <a:lvl1pPr marL="0" algn="l" defTabSz="914400" rtl="0" eaLnBrk="1" latinLnBrk="0" hangingPunct="1">
              <a:defRPr sz="800" kern="1200">
                <a:solidFill>
                  <a:srgbClr val="053061"/>
                </a:solidFill>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fld id="{A285110E-A93C-E24B-BA01-8EFF0EF70079}" type="slidenum">
              <a:rPr lang="en-US" sz="800" b="1" smtClean="0">
                <a:solidFill>
                  <a:schemeClr val="bg2"/>
                </a:solidFill>
                <a:latin typeface="+mn-lt"/>
                <a:ea typeface="Cambria" panose="02040503050406030204" pitchFamily="18" charset="0"/>
              </a:rPr>
              <a:pPr algn="l"/>
              <a:t>‹#›</a:t>
            </a:fld>
            <a:endParaRPr lang="en-US" b="1">
              <a:solidFill>
                <a:schemeClr val="bg2"/>
              </a:solidFill>
              <a:latin typeface="+mn-lt"/>
              <a:ea typeface="Cambria" panose="02040503050406030204" pitchFamily="18" charset="0"/>
            </a:endParaRPr>
          </a:p>
        </p:txBody>
      </p:sp>
      <p:sp>
        <p:nvSpPr>
          <p:cNvPr id="36" name="Rectangle 35">
            <a:extLst>
              <a:ext uri="{FF2B5EF4-FFF2-40B4-BE49-F238E27FC236}">
                <a16:creationId xmlns:a16="http://schemas.microsoft.com/office/drawing/2014/main" id="{28A0BFCF-F96D-42FD-95BC-E15A6578D4F7}"/>
              </a:ext>
            </a:extLst>
          </p:cNvPr>
          <p:cNvSpPr/>
          <p:nvPr userDrawn="1"/>
        </p:nvSpPr>
        <p:spPr>
          <a:xfrm>
            <a:off x="0" y="0"/>
            <a:ext cx="109728" cy="6858000"/>
          </a:xfrm>
          <a:prstGeom prst="rect">
            <a:avLst/>
          </a:prstGeom>
          <a:gradFill flip="none" rotWithShape="1">
            <a:gsLst>
              <a:gs pos="68000">
                <a:schemeClr val="accent2"/>
              </a:gs>
              <a:gs pos="98000">
                <a:schemeClr val="accent3"/>
              </a:gs>
              <a:gs pos="33000">
                <a:schemeClr val="accent1"/>
              </a:gs>
              <a:gs pos="0">
                <a:schemeClr val="accent3"/>
              </a:gs>
            </a:gsLst>
            <a:lin ang="18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lvl="0" algn="ctr"/>
            <a:endParaRPr lang="en-US"/>
          </a:p>
        </p:txBody>
      </p:sp>
      <p:grpSp>
        <p:nvGrpSpPr>
          <p:cNvPr id="17" name="Group 16">
            <a:extLst>
              <a:ext uri="{FF2B5EF4-FFF2-40B4-BE49-F238E27FC236}">
                <a16:creationId xmlns:a16="http://schemas.microsoft.com/office/drawing/2014/main" id="{04C88BC3-87FF-4DEA-A390-196F279DE9AD}"/>
              </a:ext>
            </a:extLst>
          </p:cNvPr>
          <p:cNvGrpSpPr/>
          <p:nvPr userDrawn="1"/>
        </p:nvGrpSpPr>
        <p:grpSpPr>
          <a:xfrm>
            <a:off x="5715188" y="0"/>
            <a:ext cx="6476813" cy="4013359"/>
            <a:chOff x="5715188" y="0"/>
            <a:chExt cx="6476813" cy="4013359"/>
          </a:xfrm>
        </p:grpSpPr>
        <p:sp>
          <p:nvSpPr>
            <p:cNvPr id="18" name="Freeform: Shape 17">
              <a:extLst>
                <a:ext uri="{FF2B5EF4-FFF2-40B4-BE49-F238E27FC236}">
                  <a16:creationId xmlns:a16="http://schemas.microsoft.com/office/drawing/2014/main" id="{5CE5EE67-8B21-4F87-8DFB-90B271741602}"/>
                </a:ext>
              </a:extLst>
            </p:cNvPr>
            <p:cNvSpPr/>
            <p:nvPr/>
          </p:nvSpPr>
          <p:spPr>
            <a:xfrm>
              <a:off x="12010873" y="2481044"/>
              <a:ext cx="181127" cy="594412"/>
            </a:xfrm>
            <a:custGeom>
              <a:avLst/>
              <a:gdLst>
                <a:gd name="connsiteX0" fmla="*/ 0 w 181127"/>
                <a:gd name="connsiteY0" fmla="*/ 0 h 594412"/>
                <a:gd name="connsiteX1" fmla="*/ 167647 w 181127"/>
                <a:gd name="connsiteY1" fmla="*/ 116845 h 594412"/>
                <a:gd name="connsiteX2" fmla="*/ 167647 w 181127"/>
                <a:gd name="connsiteY2" fmla="*/ 351169 h 594412"/>
                <a:gd name="connsiteX3" fmla="*/ 181127 w 181127"/>
                <a:gd name="connsiteY3" fmla="*/ 360544 h 594412"/>
                <a:gd name="connsiteX4" fmla="*/ 181127 w 181127"/>
                <a:gd name="connsiteY4" fmla="*/ 594412 h 594412"/>
                <a:gd name="connsiteX5" fmla="*/ 0 w 181127"/>
                <a:gd name="connsiteY5" fmla="*/ 468649 h 594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1127" h="594412">
                  <a:moveTo>
                    <a:pt x="0" y="0"/>
                  </a:moveTo>
                  <a:lnTo>
                    <a:pt x="167647" y="116845"/>
                  </a:lnTo>
                  <a:lnTo>
                    <a:pt x="167647" y="351169"/>
                  </a:lnTo>
                  <a:lnTo>
                    <a:pt x="181127" y="360544"/>
                  </a:lnTo>
                  <a:lnTo>
                    <a:pt x="181127" y="594412"/>
                  </a:lnTo>
                  <a:lnTo>
                    <a:pt x="0" y="468649"/>
                  </a:lnTo>
                  <a:close/>
                </a:path>
              </a:pathLst>
            </a:custGeom>
            <a:noFill/>
            <a:ln w="3175" cap="flat">
              <a:solidFill>
                <a:schemeClr val="bg1">
                  <a:alpha val="30000"/>
                </a:schemeClr>
              </a:solidFill>
              <a:prstDash val="solid"/>
              <a:miter/>
            </a:ln>
          </p:spPr>
          <p:txBody>
            <a:bodyPr rtlCol="0" anchor="ctr"/>
            <a:lstStyle/>
            <a:p>
              <a:endParaRPr lang="en-GB"/>
            </a:p>
          </p:txBody>
        </p:sp>
        <p:sp>
          <p:nvSpPr>
            <p:cNvPr id="19" name="Freeform: Shape 18">
              <a:extLst>
                <a:ext uri="{FF2B5EF4-FFF2-40B4-BE49-F238E27FC236}">
                  <a16:creationId xmlns:a16="http://schemas.microsoft.com/office/drawing/2014/main" id="{73080386-6680-4E93-BCAF-5CB175921301}"/>
                </a:ext>
              </a:extLst>
            </p:cNvPr>
            <p:cNvSpPr/>
            <p:nvPr/>
          </p:nvSpPr>
          <p:spPr>
            <a:xfrm>
              <a:off x="6565492" y="1"/>
              <a:ext cx="336566" cy="344819"/>
            </a:xfrm>
            <a:custGeom>
              <a:avLst/>
              <a:gdLst>
                <a:gd name="connsiteX0" fmla="*/ 0 w 336566"/>
                <a:gd name="connsiteY0" fmla="*/ 0 h 344819"/>
                <a:gd name="connsiteX1" fmla="*/ 176779 w 336566"/>
                <a:gd name="connsiteY1" fmla="*/ 0 h 344819"/>
                <a:gd name="connsiteX2" fmla="*/ 336566 w 336566"/>
                <a:gd name="connsiteY2" fmla="*/ 111130 h 344819"/>
                <a:gd name="connsiteX3" fmla="*/ 336566 w 336566"/>
                <a:gd name="connsiteY3" fmla="*/ 344819 h 344819"/>
                <a:gd name="connsiteX4" fmla="*/ 0 w 336566"/>
                <a:gd name="connsiteY4" fmla="*/ 111130 h 3448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566" h="344819">
                  <a:moveTo>
                    <a:pt x="0" y="0"/>
                  </a:moveTo>
                  <a:lnTo>
                    <a:pt x="176779" y="0"/>
                  </a:lnTo>
                  <a:lnTo>
                    <a:pt x="336566" y="111130"/>
                  </a:lnTo>
                  <a:lnTo>
                    <a:pt x="336566" y="344819"/>
                  </a:lnTo>
                  <a:lnTo>
                    <a:pt x="0" y="111130"/>
                  </a:lnTo>
                  <a:close/>
                </a:path>
              </a:pathLst>
            </a:custGeom>
            <a:noFill/>
            <a:ln w="3175" cap="flat">
              <a:solidFill>
                <a:schemeClr val="bg1">
                  <a:alpha val="30000"/>
                </a:schemeClr>
              </a:solidFill>
              <a:prstDash val="solid"/>
              <a:miter/>
            </a:ln>
          </p:spPr>
          <p:txBody>
            <a:bodyPr rtlCol="0" anchor="ctr"/>
            <a:lstStyle/>
            <a:p>
              <a:endParaRPr lang="en-GB"/>
            </a:p>
          </p:txBody>
        </p:sp>
        <p:sp>
          <p:nvSpPr>
            <p:cNvPr id="21" name="Freeform: Shape 20">
              <a:extLst>
                <a:ext uri="{FF2B5EF4-FFF2-40B4-BE49-F238E27FC236}">
                  <a16:creationId xmlns:a16="http://schemas.microsoft.com/office/drawing/2014/main" id="{BDDE16F9-C07D-4FEE-A6FA-A182F541F37F}"/>
                </a:ext>
              </a:extLst>
            </p:cNvPr>
            <p:cNvSpPr/>
            <p:nvPr userDrawn="1"/>
          </p:nvSpPr>
          <p:spPr>
            <a:xfrm>
              <a:off x="7246244" y="1"/>
              <a:ext cx="336566" cy="344819"/>
            </a:xfrm>
            <a:custGeom>
              <a:avLst/>
              <a:gdLst>
                <a:gd name="connsiteX0" fmla="*/ 0 w 336566"/>
                <a:gd name="connsiteY0" fmla="*/ 0 h 344819"/>
                <a:gd name="connsiteX1" fmla="*/ 176779 w 336566"/>
                <a:gd name="connsiteY1" fmla="*/ 0 h 344819"/>
                <a:gd name="connsiteX2" fmla="*/ 336566 w 336566"/>
                <a:gd name="connsiteY2" fmla="*/ 111130 h 344819"/>
                <a:gd name="connsiteX3" fmla="*/ 336566 w 336566"/>
                <a:gd name="connsiteY3" fmla="*/ 344819 h 344819"/>
                <a:gd name="connsiteX4" fmla="*/ 0 w 336566"/>
                <a:gd name="connsiteY4" fmla="*/ 111130 h 3448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566" h="344819">
                  <a:moveTo>
                    <a:pt x="0" y="0"/>
                  </a:moveTo>
                  <a:lnTo>
                    <a:pt x="176779" y="0"/>
                  </a:lnTo>
                  <a:lnTo>
                    <a:pt x="336566" y="111130"/>
                  </a:lnTo>
                  <a:lnTo>
                    <a:pt x="336566" y="344819"/>
                  </a:lnTo>
                  <a:lnTo>
                    <a:pt x="0" y="111130"/>
                  </a:lnTo>
                  <a:close/>
                </a:path>
              </a:pathLst>
            </a:custGeom>
            <a:noFill/>
            <a:ln w="3175" cap="flat">
              <a:solidFill>
                <a:schemeClr val="bg1">
                  <a:alpha val="30000"/>
                </a:schemeClr>
              </a:solidFill>
              <a:prstDash val="solid"/>
              <a:miter/>
            </a:ln>
          </p:spPr>
          <p:txBody>
            <a:bodyPr rtlCol="0" anchor="ctr"/>
            <a:lstStyle/>
            <a:p>
              <a:endParaRPr lang="en-GB"/>
            </a:p>
          </p:txBody>
        </p:sp>
        <p:sp>
          <p:nvSpPr>
            <p:cNvPr id="24" name="Freeform: Shape 23">
              <a:extLst>
                <a:ext uri="{FF2B5EF4-FFF2-40B4-BE49-F238E27FC236}">
                  <a16:creationId xmlns:a16="http://schemas.microsoft.com/office/drawing/2014/main" id="{EED9A046-D24A-4E78-8501-42C19EA55EBA}"/>
                </a:ext>
              </a:extLst>
            </p:cNvPr>
            <p:cNvSpPr/>
            <p:nvPr userDrawn="1"/>
          </p:nvSpPr>
          <p:spPr>
            <a:xfrm>
              <a:off x="7926996" y="1"/>
              <a:ext cx="336566" cy="344819"/>
            </a:xfrm>
            <a:custGeom>
              <a:avLst/>
              <a:gdLst>
                <a:gd name="connsiteX0" fmla="*/ 0 w 336566"/>
                <a:gd name="connsiteY0" fmla="*/ 0 h 344819"/>
                <a:gd name="connsiteX1" fmla="*/ 176779 w 336566"/>
                <a:gd name="connsiteY1" fmla="*/ 0 h 344819"/>
                <a:gd name="connsiteX2" fmla="*/ 336566 w 336566"/>
                <a:gd name="connsiteY2" fmla="*/ 111130 h 344819"/>
                <a:gd name="connsiteX3" fmla="*/ 336566 w 336566"/>
                <a:gd name="connsiteY3" fmla="*/ 344819 h 344819"/>
                <a:gd name="connsiteX4" fmla="*/ 0 w 336566"/>
                <a:gd name="connsiteY4" fmla="*/ 111130 h 3448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566" h="344819">
                  <a:moveTo>
                    <a:pt x="0" y="0"/>
                  </a:moveTo>
                  <a:lnTo>
                    <a:pt x="176779" y="0"/>
                  </a:lnTo>
                  <a:lnTo>
                    <a:pt x="336566" y="111130"/>
                  </a:lnTo>
                  <a:lnTo>
                    <a:pt x="336566" y="344819"/>
                  </a:lnTo>
                  <a:lnTo>
                    <a:pt x="0" y="111130"/>
                  </a:lnTo>
                  <a:close/>
                </a:path>
              </a:pathLst>
            </a:custGeom>
            <a:noFill/>
            <a:ln w="3175" cap="flat">
              <a:solidFill>
                <a:schemeClr val="bg1">
                  <a:alpha val="30000"/>
                </a:schemeClr>
              </a:solidFill>
              <a:prstDash val="solid"/>
              <a:miter/>
            </a:ln>
          </p:spPr>
          <p:txBody>
            <a:bodyPr rtlCol="0" anchor="ctr"/>
            <a:lstStyle/>
            <a:p>
              <a:endParaRPr lang="en-GB"/>
            </a:p>
          </p:txBody>
        </p:sp>
        <p:sp>
          <p:nvSpPr>
            <p:cNvPr id="25" name="Freeform: Shape 24">
              <a:extLst>
                <a:ext uri="{FF2B5EF4-FFF2-40B4-BE49-F238E27FC236}">
                  <a16:creationId xmlns:a16="http://schemas.microsoft.com/office/drawing/2014/main" id="{8E60FD82-2BBC-408C-B3E9-46545477070B}"/>
                </a:ext>
              </a:extLst>
            </p:cNvPr>
            <p:cNvSpPr/>
            <p:nvPr/>
          </p:nvSpPr>
          <p:spPr>
            <a:xfrm>
              <a:off x="8607748" y="1"/>
              <a:ext cx="336566" cy="344819"/>
            </a:xfrm>
            <a:custGeom>
              <a:avLst/>
              <a:gdLst>
                <a:gd name="connsiteX0" fmla="*/ 0 w 336566"/>
                <a:gd name="connsiteY0" fmla="*/ 0 h 344819"/>
                <a:gd name="connsiteX1" fmla="*/ 176778 w 336566"/>
                <a:gd name="connsiteY1" fmla="*/ 0 h 344819"/>
                <a:gd name="connsiteX2" fmla="*/ 336566 w 336566"/>
                <a:gd name="connsiteY2" fmla="*/ 111130 h 344819"/>
                <a:gd name="connsiteX3" fmla="*/ 336566 w 336566"/>
                <a:gd name="connsiteY3" fmla="*/ 344819 h 344819"/>
                <a:gd name="connsiteX4" fmla="*/ 0 w 336566"/>
                <a:gd name="connsiteY4" fmla="*/ 111130 h 3448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566" h="344819">
                  <a:moveTo>
                    <a:pt x="0" y="0"/>
                  </a:moveTo>
                  <a:lnTo>
                    <a:pt x="176778" y="0"/>
                  </a:lnTo>
                  <a:lnTo>
                    <a:pt x="336566" y="111130"/>
                  </a:lnTo>
                  <a:lnTo>
                    <a:pt x="336566" y="344819"/>
                  </a:lnTo>
                  <a:lnTo>
                    <a:pt x="0" y="111130"/>
                  </a:lnTo>
                  <a:close/>
                </a:path>
              </a:pathLst>
            </a:custGeom>
            <a:noFill/>
            <a:ln w="3175" cap="flat">
              <a:solidFill>
                <a:schemeClr val="bg1">
                  <a:alpha val="30000"/>
                </a:schemeClr>
              </a:solidFill>
              <a:prstDash val="solid"/>
              <a:miter/>
            </a:ln>
          </p:spPr>
          <p:txBody>
            <a:bodyPr rtlCol="0" anchor="ctr"/>
            <a:lstStyle/>
            <a:p>
              <a:endParaRPr lang="en-GB"/>
            </a:p>
          </p:txBody>
        </p:sp>
        <p:sp>
          <p:nvSpPr>
            <p:cNvPr id="26" name="Freeform: Shape 25">
              <a:extLst>
                <a:ext uri="{FF2B5EF4-FFF2-40B4-BE49-F238E27FC236}">
                  <a16:creationId xmlns:a16="http://schemas.microsoft.com/office/drawing/2014/main" id="{F151714C-A962-44D7-8717-DBB0CAD4FB3C}"/>
                </a:ext>
              </a:extLst>
            </p:cNvPr>
            <p:cNvSpPr/>
            <p:nvPr/>
          </p:nvSpPr>
          <p:spPr>
            <a:xfrm>
              <a:off x="9288499" y="1"/>
              <a:ext cx="336566" cy="344819"/>
            </a:xfrm>
            <a:custGeom>
              <a:avLst/>
              <a:gdLst>
                <a:gd name="connsiteX0" fmla="*/ 0 w 336566"/>
                <a:gd name="connsiteY0" fmla="*/ 0 h 344819"/>
                <a:gd name="connsiteX1" fmla="*/ 176778 w 336566"/>
                <a:gd name="connsiteY1" fmla="*/ 0 h 344819"/>
                <a:gd name="connsiteX2" fmla="*/ 336566 w 336566"/>
                <a:gd name="connsiteY2" fmla="*/ 111130 h 344819"/>
                <a:gd name="connsiteX3" fmla="*/ 336566 w 336566"/>
                <a:gd name="connsiteY3" fmla="*/ 344819 h 344819"/>
                <a:gd name="connsiteX4" fmla="*/ 0 w 336566"/>
                <a:gd name="connsiteY4" fmla="*/ 111130 h 3448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566" h="344819">
                  <a:moveTo>
                    <a:pt x="0" y="0"/>
                  </a:moveTo>
                  <a:lnTo>
                    <a:pt x="176778" y="0"/>
                  </a:lnTo>
                  <a:lnTo>
                    <a:pt x="336566" y="111130"/>
                  </a:lnTo>
                  <a:lnTo>
                    <a:pt x="336566" y="344819"/>
                  </a:lnTo>
                  <a:lnTo>
                    <a:pt x="0" y="111130"/>
                  </a:lnTo>
                  <a:close/>
                </a:path>
              </a:pathLst>
            </a:custGeom>
            <a:noFill/>
            <a:ln w="3175" cap="flat">
              <a:solidFill>
                <a:schemeClr val="bg1">
                  <a:alpha val="30000"/>
                </a:schemeClr>
              </a:solidFill>
              <a:prstDash val="solid"/>
              <a:miter/>
            </a:ln>
          </p:spPr>
          <p:txBody>
            <a:bodyPr rtlCol="0" anchor="ctr"/>
            <a:lstStyle/>
            <a:p>
              <a:endParaRPr lang="en-GB"/>
            </a:p>
          </p:txBody>
        </p:sp>
        <p:sp>
          <p:nvSpPr>
            <p:cNvPr id="29" name="Freeform: Shape 28">
              <a:extLst>
                <a:ext uri="{FF2B5EF4-FFF2-40B4-BE49-F238E27FC236}">
                  <a16:creationId xmlns:a16="http://schemas.microsoft.com/office/drawing/2014/main" id="{D3221CAB-ED2A-48D3-9F40-870064BDA5BB}"/>
                </a:ext>
              </a:extLst>
            </p:cNvPr>
            <p:cNvSpPr/>
            <p:nvPr/>
          </p:nvSpPr>
          <p:spPr>
            <a:xfrm>
              <a:off x="9968617" y="1"/>
              <a:ext cx="337201" cy="344819"/>
            </a:xfrm>
            <a:custGeom>
              <a:avLst/>
              <a:gdLst>
                <a:gd name="connsiteX0" fmla="*/ 0 w 337201"/>
                <a:gd name="connsiteY0" fmla="*/ 0 h 344819"/>
                <a:gd name="connsiteX1" fmla="*/ 177413 w 337201"/>
                <a:gd name="connsiteY1" fmla="*/ 0 h 344819"/>
                <a:gd name="connsiteX2" fmla="*/ 337201 w 337201"/>
                <a:gd name="connsiteY2" fmla="*/ 111130 h 344819"/>
                <a:gd name="connsiteX3" fmla="*/ 337201 w 337201"/>
                <a:gd name="connsiteY3" fmla="*/ 344819 h 344819"/>
                <a:gd name="connsiteX4" fmla="*/ 0 w 337201"/>
                <a:gd name="connsiteY4" fmla="*/ 111130 h 3448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201" h="344819">
                  <a:moveTo>
                    <a:pt x="0" y="0"/>
                  </a:moveTo>
                  <a:lnTo>
                    <a:pt x="177413" y="0"/>
                  </a:lnTo>
                  <a:lnTo>
                    <a:pt x="337201" y="111130"/>
                  </a:lnTo>
                  <a:lnTo>
                    <a:pt x="337201" y="344819"/>
                  </a:lnTo>
                  <a:lnTo>
                    <a:pt x="0" y="111130"/>
                  </a:lnTo>
                  <a:close/>
                </a:path>
              </a:pathLst>
            </a:custGeom>
            <a:noFill/>
            <a:ln w="3175" cap="flat">
              <a:solidFill>
                <a:schemeClr val="bg1">
                  <a:alpha val="30000"/>
                </a:schemeClr>
              </a:solidFill>
              <a:prstDash val="solid"/>
              <a:miter/>
            </a:ln>
          </p:spPr>
          <p:txBody>
            <a:bodyPr rtlCol="0" anchor="ctr"/>
            <a:lstStyle/>
            <a:p>
              <a:endParaRPr lang="en-GB"/>
            </a:p>
          </p:txBody>
        </p:sp>
        <p:sp>
          <p:nvSpPr>
            <p:cNvPr id="31" name="Freeform: Shape 30">
              <a:extLst>
                <a:ext uri="{FF2B5EF4-FFF2-40B4-BE49-F238E27FC236}">
                  <a16:creationId xmlns:a16="http://schemas.microsoft.com/office/drawing/2014/main" id="{9CE638EA-11C9-4B89-AB99-E00CA5E130BD}"/>
                </a:ext>
              </a:extLst>
            </p:cNvPr>
            <p:cNvSpPr/>
            <p:nvPr/>
          </p:nvSpPr>
          <p:spPr>
            <a:xfrm>
              <a:off x="10649369" y="1"/>
              <a:ext cx="337201" cy="344819"/>
            </a:xfrm>
            <a:custGeom>
              <a:avLst/>
              <a:gdLst>
                <a:gd name="connsiteX0" fmla="*/ 0 w 337201"/>
                <a:gd name="connsiteY0" fmla="*/ 0 h 344819"/>
                <a:gd name="connsiteX1" fmla="*/ 177413 w 337201"/>
                <a:gd name="connsiteY1" fmla="*/ 0 h 344819"/>
                <a:gd name="connsiteX2" fmla="*/ 337201 w 337201"/>
                <a:gd name="connsiteY2" fmla="*/ 111130 h 344819"/>
                <a:gd name="connsiteX3" fmla="*/ 337201 w 337201"/>
                <a:gd name="connsiteY3" fmla="*/ 344819 h 344819"/>
                <a:gd name="connsiteX4" fmla="*/ 0 w 337201"/>
                <a:gd name="connsiteY4" fmla="*/ 111130 h 3448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201" h="344819">
                  <a:moveTo>
                    <a:pt x="0" y="0"/>
                  </a:moveTo>
                  <a:lnTo>
                    <a:pt x="177413" y="0"/>
                  </a:lnTo>
                  <a:lnTo>
                    <a:pt x="337201" y="111130"/>
                  </a:lnTo>
                  <a:lnTo>
                    <a:pt x="337201" y="344819"/>
                  </a:lnTo>
                  <a:lnTo>
                    <a:pt x="0" y="111130"/>
                  </a:lnTo>
                  <a:close/>
                </a:path>
              </a:pathLst>
            </a:custGeom>
            <a:noFill/>
            <a:ln w="3175" cap="flat">
              <a:solidFill>
                <a:schemeClr val="bg1">
                  <a:alpha val="30000"/>
                </a:schemeClr>
              </a:solidFill>
              <a:prstDash val="solid"/>
              <a:miter/>
            </a:ln>
          </p:spPr>
          <p:txBody>
            <a:bodyPr rtlCol="0" anchor="ctr"/>
            <a:lstStyle/>
            <a:p>
              <a:endParaRPr lang="en-GB"/>
            </a:p>
          </p:txBody>
        </p:sp>
        <p:sp>
          <p:nvSpPr>
            <p:cNvPr id="33" name="Freeform: Shape 32">
              <a:extLst>
                <a:ext uri="{FF2B5EF4-FFF2-40B4-BE49-F238E27FC236}">
                  <a16:creationId xmlns:a16="http://schemas.microsoft.com/office/drawing/2014/main" id="{6F13C4BA-3024-4FB0-9B6B-47A5B558035A}"/>
                </a:ext>
              </a:extLst>
            </p:cNvPr>
            <p:cNvSpPr/>
            <p:nvPr/>
          </p:nvSpPr>
          <p:spPr>
            <a:xfrm>
              <a:off x="11330120" y="1"/>
              <a:ext cx="336566" cy="344819"/>
            </a:xfrm>
            <a:custGeom>
              <a:avLst/>
              <a:gdLst>
                <a:gd name="connsiteX0" fmla="*/ 0 w 336566"/>
                <a:gd name="connsiteY0" fmla="*/ 0 h 344819"/>
                <a:gd name="connsiteX1" fmla="*/ 176778 w 336566"/>
                <a:gd name="connsiteY1" fmla="*/ 0 h 344819"/>
                <a:gd name="connsiteX2" fmla="*/ 336566 w 336566"/>
                <a:gd name="connsiteY2" fmla="*/ 111130 h 344819"/>
                <a:gd name="connsiteX3" fmla="*/ 336566 w 336566"/>
                <a:gd name="connsiteY3" fmla="*/ 344819 h 344819"/>
                <a:gd name="connsiteX4" fmla="*/ 0 w 336566"/>
                <a:gd name="connsiteY4" fmla="*/ 111130 h 3448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566" h="344819">
                  <a:moveTo>
                    <a:pt x="0" y="0"/>
                  </a:moveTo>
                  <a:lnTo>
                    <a:pt x="176778" y="0"/>
                  </a:lnTo>
                  <a:lnTo>
                    <a:pt x="336566" y="111130"/>
                  </a:lnTo>
                  <a:lnTo>
                    <a:pt x="336566" y="344819"/>
                  </a:lnTo>
                  <a:lnTo>
                    <a:pt x="0" y="111130"/>
                  </a:lnTo>
                  <a:close/>
                </a:path>
              </a:pathLst>
            </a:custGeom>
            <a:noFill/>
            <a:ln w="3175" cap="flat">
              <a:solidFill>
                <a:schemeClr val="bg1">
                  <a:alpha val="30000"/>
                </a:schemeClr>
              </a:solidFill>
              <a:prstDash val="solid"/>
              <a:miter/>
            </a:ln>
          </p:spPr>
          <p:txBody>
            <a:bodyPr rtlCol="0" anchor="ctr"/>
            <a:lstStyle/>
            <a:p>
              <a:endParaRPr lang="en-GB"/>
            </a:p>
          </p:txBody>
        </p:sp>
        <p:sp>
          <p:nvSpPr>
            <p:cNvPr id="40" name="Freeform: Shape 39">
              <a:extLst>
                <a:ext uri="{FF2B5EF4-FFF2-40B4-BE49-F238E27FC236}">
                  <a16:creationId xmlns:a16="http://schemas.microsoft.com/office/drawing/2014/main" id="{636FBC37-DF57-46B8-9978-E944E3AA9B6A}"/>
                </a:ext>
              </a:extLst>
            </p:cNvPr>
            <p:cNvSpPr/>
            <p:nvPr/>
          </p:nvSpPr>
          <p:spPr>
            <a:xfrm>
              <a:off x="12010872" y="1"/>
              <a:ext cx="181128" cy="236893"/>
            </a:xfrm>
            <a:custGeom>
              <a:avLst/>
              <a:gdLst>
                <a:gd name="connsiteX0" fmla="*/ 0 w 181128"/>
                <a:gd name="connsiteY0" fmla="*/ 0 h 236893"/>
                <a:gd name="connsiteX1" fmla="*/ 176777 w 181128"/>
                <a:gd name="connsiteY1" fmla="*/ 0 h 236893"/>
                <a:gd name="connsiteX2" fmla="*/ 181128 w 181128"/>
                <a:gd name="connsiteY2" fmla="*/ 3026 h 236893"/>
                <a:gd name="connsiteX3" fmla="*/ 181128 w 181128"/>
                <a:gd name="connsiteY3" fmla="*/ 236893 h 236893"/>
                <a:gd name="connsiteX4" fmla="*/ 0 w 181128"/>
                <a:gd name="connsiteY4" fmla="*/ 111130 h 236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128" h="236893">
                  <a:moveTo>
                    <a:pt x="0" y="0"/>
                  </a:moveTo>
                  <a:lnTo>
                    <a:pt x="176777" y="0"/>
                  </a:lnTo>
                  <a:lnTo>
                    <a:pt x="181128" y="3026"/>
                  </a:lnTo>
                  <a:lnTo>
                    <a:pt x="181128" y="236893"/>
                  </a:lnTo>
                  <a:lnTo>
                    <a:pt x="0" y="111130"/>
                  </a:lnTo>
                  <a:close/>
                </a:path>
              </a:pathLst>
            </a:custGeom>
            <a:noFill/>
            <a:ln w="3175" cap="flat">
              <a:solidFill>
                <a:schemeClr val="bg1">
                  <a:alpha val="30000"/>
                </a:schemeClr>
              </a:solidFill>
              <a:prstDash val="solid"/>
              <a:miter/>
            </a:ln>
          </p:spPr>
          <p:txBody>
            <a:bodyPr rtlCol="0" anchor="ctr"/>
            <a:lstStyle/>
            <a:p>
              <a:endParaRPr lang="en-GB"/>
            </a:p>
          </p:txBody>
        </p:sp>
        <p:sp>
          <p:nvSpPr>
            <p:cNvPr id="41" name="Freeform: Shape 40">
              <a:extLst>
                <a:ext uri="{FF2B5EF4-FFF2-40B4-BE49-F238E27FC236}">
                  <a16:creationId xmlns:a16="http://schemas.microsoft.com/office/drawing/2014/main" id="{C764A050-800F-4349-8A14-A6F0F97184CD}"/>
                </a:ext>
              </a:extLst>
            </p:cNvPr>
            <p:cNvSpPr/>
            <p:nvPr/>
          </p:nvSpPr>
          <p:spPr>
            <a:xfrm>
              <a:off x="12010873" y="1061762"/>
              <a:ext cx="181127" cy="594412"/>
            </a:xfrm>
            <a:custGeom>
              <a:avLst/>
              <a:gdLst>
                <a:gd name="connsiteX0" fmla="*/ 0 w 181127"/>
                <a:gd name="connsiteY0" fmla="*/ 0 h 594412"/>
                <a:gd name="connsiteX1" fmla="*/ 167647 w 181127"/>
                <a:gd name="connsiteY1" fmla="*/ 116845 h 594412"/>
                <a:gd name="connsiteX2" fmla="*/ 167647 w 181127"/>
                <a:gd name="connsiteY2" fmla="*/ 351169 h 594412"/>
                <a:gd name="connsiteX3" fmla="*/ 181127 w 181127"/>
                <a:gd name="connsiteY3" fmla="*/ 360544 h 594412"/>
                <a:gd name="connsiteX4" fmla="*/ 181127 w 181127"/>
                <a:gd name="connsiteY4" fmla="*/ 594412 h 594412"/>
                <a:gd name="connsiteX5" fmla="*/ 0 w 181127"/>
                <a:gd name="connsiteY5" fmla="*/ 468649 h 5944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1127" h="594412">
                  <a:moveTo>
                    <a:pt x="0" y="0"/>
                  </a:moveTo>
                  <a:lnTo>
                    <a:pt x="167647" y="116845"/>
                  </a:lnTo>
                  <a:lnTo>
                    <a:pt x="167647" y="351169"/>
                  </a:lnTo>
                  <a:lnTo>
                    <a:pt x="181127" y="360544"/>
                  </a:lnTo>
                  <a:lnTo>
                    <a:pt x="181127" y="594412"/>
                  </a:lnTo>
                  <a:lnTo>
                    <a:pt x="0" y="468649"/>
                  </a:lnTo>
                  <a:close/>
                </a:path>
              </a:pathLst>
            </a:custGeom>
            <a:noFill/>
            <a:ln w="3175" cap="flat">
              <a:solidFill>
                <a:schemeClr val="bg1">
                  <a:alpha val="30000"/>
                </a:schemeClr>
              </a:solidFill>
              <a:prstDash val="solid"/>
              <a:miter/>
            </a:ln>
          </p:spPr>
          <p:txBody>
            <a:bodyPr rtlCol="0" anchor="ctr"/>
            <a:lstStyle/>
            <a:p>
              <a:endParaRPr lang="en-GB"/>
            </a:p>
          </p:txBody>
        </p:sp>
        <p:sp>
          <p:nvSpPr>
            <p:cNvPr id="42" name="Freeform: Shape 41">
              <a:extLst>
                <a:ext uri="{FF2B5EF4-FFF2-40B4-BE49-F238E27FC236}">
                  <a16:creationId xmlns:a16="http://schemas.microsoft.com/office/drawing/2014/main" id="{046F198D-5084-48A9-8C84-7DB2CEC8A4EC}"/>
                </a:ext>
              </a:extLst>
            </p:cNvPr>
            <p:cNvSpPr/>
            <p:nvPr/>
          </p:nvSpPr>
          <p:spPr>
            <a:xfrm>
              <a:off x="11841955" y="1771720"/>
              <a:ext cx="333390" cy="463568"/>
            </a:xfrm>
            <a:custGeom>
              <a:avLst/>
              <a:gdLst>
                <a:gd name="connsiteX0" fmla="*/ 166378 w 333390"/>
                <a:gd name="connsiteY0" fmla="*/ 231149 h 463568"/>
                <a:gd name="connsiteX1" fmla="*/ 165108 w 333390"/>
                <a:gd name="connsiteY1" fmla="*/ 231784 h 463568"/>
                <a:gd name="connsiteX2" fmla="*/ 165108 w 333390"/>
                <a:gd name="connsiteY2" fmla="*/ 463569 h 463568"/>
                <a:gd name="connsiteX3" fmla="*/ 0 w 333390"/>
                <a:gd name="connsiteY3" fmla="*/ 349264 h 463568"/>
                <a:gd name="connsiteX4" fmla="*/ 0 w 333390"/>
                <a:gd name="connsiteY4" fmla="*/ 116210 h 463568"/>
                <a:gd name="connsiteX5" fmla="*/ 167013 w 333390"/>
                <a:gd name="connsiteY5" fmla="*/ 0 h 463568"/>
                <a:gd name="connsiteX6" fmla="*/ 333391 w 333390"/>
                <a:gd name="connsiteY6" fmla="*/ 114940 h 463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3390" h="463568">
                  <a:moveTo>
                    <a:pt x="166378" y="231149"/>
                  </a:moveTo>
                  <a:lnTo>
                    <a:pt x="165108" y="231784"/>
                  </a:lnTo>
                  <a:lnTo>
                    <a:pt x="165108" y="463569"/>
                  </a:lnTo>
                  <a:lnTo>
                    <a:pt x="0" y="349264"/>
                  </a:lnTo>
                  <a:lnTo>
                    <a:pt x="0" y="116210"/>
                  </a:lnTo>
                  <a:lnTo>
                    <a:pt x="167013" y="0"/>
                  </a:lnTo>
                  <a:lnTo>
                    <a:pt x="333391" y="114940"/>
                  </a:lnTo>
                  <a:close/>
                </a:path>
              </a:pathLst>
            </a:custGeom>
            <a:noFill/>
            <a:ln w="3175" cap="flat">
              <a:solidFill>
                <a:schemeClr val="bg1">
                  <a:alpha val="30000"/>
                </a:schemeClr>
              </a:solidFill>
              <a:prstDash val="solid"/>
              <a:miter/>
            </a:ln>
          </p:spPr>
          <p:txBody>
            <a:bodyPr rtlCol="0" anchor="ctr"/>
            <a:lstStyle/>
            <a:p>
              <a:endParaRPr lang="en-GB"/>
            </a:p>
          </p:txBody>
        </p:sp>
        <p:sp>
          <p:nvSpPr>
            <p:cNvPr id="43" name="Freeform: Shape 42">
              <a:extLst>
                <a:ext uri="{FF2B5EF4-FFF2-40B4-BE49-F238E27FC236}">
                  <a16:creationId xmlns:a16="http://schemas.microsoft.com/office/drawing/2014/main" id="{D89682F6-96A5-41BF-82A7-8041CD27DFCA}"/>
                </a:ext>
              </a:extLst>
            </p:cNvPr>
            <p:cNvSpPr/>
            <p:nvPr/>
          </p:nvSpPr>
          <p:spPr>
            <a:xfrm>
              <a:off x="11671767" y="1533586"/>
              <a:ext cx="520233" cy="351169"/>
            </a:xfrm>
            <a:custGeom>
              <a:avLst/>
              <a:gdLst>
                <a:gd name="connsiteX0" fmla="*/ 337201 w 520233"/>
                <a:gd name="connsiteY0" fmla="*/ 0 h 351169"/>
                <a:gd name="connsiteX1" fmla="*/ 520233 w 520233"/>
                <a:gd name="connsiteY1" fmla="*/ 127191 h 351169"/>
                <a:gd name="connsiteX2" fmla="*/ 520233 w 520233"/>
                <a:gd name="connsiteY2" fmla="*/ 341190 h 351169"/>
                <a:gd name="connsiteX3" fmla="*/ 506753 w 520233"/>
                <a:gd name="connsiteY3" fmla="*/ 350534 h 351169"/>
                <a:gd name="connsiteX4" fmla="*/ 338470 w 520233"/>
                <a:gd name="connsiteY4" fmla="*/ 234324 h 351169"/>
                <a:gd name="connsiteX5" fmla="*/ 337201 w 520233"/>
                <a:gd name="connsiteY5" fmla="*/ 233689 h 351169"/>
                <a:gd name="connsiteX6" fmla="*/ 168283 w 520233"/>
                <a:gd name="connsiteY6" fmla="*/ 351169 h 351169"/>
                <a:gd name="connsiteX7" fmla="*/ 0 w 520233"/>
                <a:gd name="connsiteY7" fmla="*/ 234324 h 351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0233" h="351169">
                  <a:moveTo>
                    <a:pt x="337201" y="0"/>
                  </a:moveTo>
                  <a:lnTo>
                    <a:pt x="520233" y="127191"/>
                  </a:lnTo>
                  <a:lnTo>
                    <a:pt x="520233" y="341190"/>
                  </a:lnTo>
                  <a:lnTo>
                    <a:pt x="506753" y="350534"/>
                  </a:lnTo>
                  <a:lnTo>
                    <a:pt x="338470" y="234324"/>
                  </a:lnTo>
                  <a:lnTo>
                    <a:pt x="337201" y="233689"/>
                  </a:lnTo>
                  <a:lnTo>
                    <a:pt x="168283" y="351169"/>
                  </a:lnTo>
                  <a:lnTo>
                    <a:pt x="0" y="234324"/>
                  </a:lnTo>
                  <a:close/>
                </a:path>
              </a:pathLst>
            </a:custGeom>
            <a:noFill/>
            <a:ln w="3175" cap="flat">
              <a:solidFill>
                <a:schemeClr val="bg1">
                  <a:alpha val="30000"/>
                </a:schemeClr>
              </a:solidFill>
              <a:prstDash val="solid"/>
              <a:miter/>
            </a:ln>
          </p:spPr>
          <p:txBody>
            <a:bodyPr rtlCol="0" anchor="ctr"/>
            <a:lstStyle/>
            <a:p>
              <a:endParaRPr lang="en-GB"/>
            </a:p>
          </p:txBody>
        </p:sp>
        <p:sp>
          <p:nvSpPr>
            <p:cNvPr id="44" name="Freeform: Shape 43">
              <a:extLst>
                <a:ext uri="{FF2B5EF4-FFF2-40B4-BE49-F238E27FC236}">
                  <a16:creationId xmlns:a16="http://schemas.microsoft.com/office/drawing/2014/main" id="{0C05325F-FB04-4D3F-81DA-A8A1958800B0}"/>
                </a:ext>
              </a:extLst>
            </p:cNvPr>
            <p:cNvSpPr/>
            <p:nvPr/>
          </p:nvSpPr>
          <p:spPr>
            <a:xfrm>
              <a:off x="11670497" y="2717273"/>
              <a:ext cx="336565" cy="466108"/>
            </a:xfrm>
            <a:custGeom>
              <a:avLst/>
              <a:gdLst>
                <a:gd name="connsiteX0" fmla="*/ 336566 w 336565"/>
                <a:gd name="connsiteY0" fmla="*/ 232419 h 466108"/>
                <a:gd name="connsiteX1" fmla="*/ 0 w 336565"/>
                <a:gd name="connsiteY1" fmla="*/ 466109 h 466108"/>
                <a:gd name="connsiteX2" fmla="*/ 0 w 336565"/>
                <a:gd name="connsiteY2" fmla="*/ 232419 h 466108"/>
                <a:gd name="connsiteX3" fmla="*/ 336566 w 336565"/>
                <a:gd name="connsiteY3" fmla="*/ 0 h 466108"/>
              </a:gdLst>
              <a:ahLst/>
              <a:cxnLst>
                <a:cxn ang="0">
                  <a:pos x="connsiteX0" y="connsiteY0"/>
                </a:cxn>
                <a:cxn ang="0">
                  <a:pos x="connsiteX1" y="connsiteY1"/>
                </a:cxn>
                <a:cxn ang="0">
                  <a:pos x="connsiteX2" y="connsiteY2"/>
                </a:cxn>
                <a:cxn ang="0">
                  <a:pos x="connsiteX3" y="connsiteY3"/>
                </a:cxn>
              </a:cxnLst>
              <a:rect l="l" t="t" r="r" b="b"/>
              <a:pathLst>
                <a:path w="336565" h="466108">
                  <a:moveTo>
                    <a:pt x="336566" y="232419"/>
                  </a:moveTo>
                  <a:lnTo>
                    <a:pt x="0" y="466109"/>
                  </a:lnTo>
                  <a:lnTo>
                    <a:pt x="0" y="232419"/>
                  </a:lnTo>
                  <a:lnTo>
                    <a:pt x="336566" y="0"/>
                  </a:lnTo>
                  <a:close/>
                </a:path>
              </a:pathLst>
            </a:custGeom>
            <a:noFill/>
            <a:ln w="3175" cap="flat">
              <a:solidFill>
                <a:schemeClr val="bg1">
                  <a:alpha val="30000"/>
                </a:schemeClr>
              </a:solidFill>
              <a:prstDash val="solid"/>
              <a:miter/>
            </a:ln>
          </p:spPr>
          <p:txBody>
            <a:bodyPr rtlCol="0" anchor="ctr"/>
            <a:lstStyle/>
            <a:p>
              <a:endParaRPr lang="en-GB"/>
            </a:p>
          </p:txBody>
        </p:sp>
        <p:sp>
          <p:nvSpPr>
            <p:cNvPr id="45" name="Freeform: Shape 44">
              <a:extLst>
                <a:ext uri="{FF2B5EF4-FFF2-40B4-BE49-F238E27FC236}">
                  <a16:creationId xmlns:a16="http://schemas.microsoft.com/office/drawing/2014/main" id="{CEAF07ED-FD46-4A60-A12C-6191D530088B}"/>
                </a:ext>
              </a:extLst>
            </p:cNvPr>
            <p:cNvSpPr/>
            <p:nvPr/>
          </p:nvSpPr>
          <p:spPr>
            <a:xfrm>
              <a:off x="6225117" y="352439"/>
              <a:ext cx="336565" cy="702338"/>
            </a:xfrm>
            <a:custGeom>
              <a:avLst/>
              <a:gdLst>
                <a:gd name="connsiteX0" fmla="*/ 167648 w 336565"/>
                <a:gd name="connsiteY0" fmla="*/ 116210 h 702338"/>
                <a:gd name="connsiteX1" fmla="*/ 167648 w 336565"/>
                <a:gd name="connsiteY1" fmla="*/ 351169 h 702338"/>
                <a:gd name="connsiteX2" fmla="*/ 336566 w 336565"/>
                <a:gd name="connsiteY2" fmla="*/ 468649 h 702338"/>
                <a:gd name="connsiteX3" fmla="*/ 336566 w 336565"/>
                <a:gd name="connsiteY3" fmla="*/ 702338 h 702338"/>
                <a:gd name="connsiteX4" fmla="*/ 0 w 336565"/>
                <a:gd name="connsiteY4" fmla="*/ 468014 h 702338"/>
                <a:gd name="connsiteX5" fmla="*/ 0 w 336565"/>
                <a:gd name="connsiteY5" fmla="*/ 0 h 702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6565" h="702338">
                  <a:moveTo>
                    <a:pt x="167648" y="116210"/>
                  </a:moveTo>
                  <a:lnTo>
                    <a:pt x="167648" y="351169"/>
                  </a:lnTo>
                  <a:lnTo>
                    <a:pt x="336566" y="468649"/>
                  </a:lnTo>
                  <a:lnTo>
                    <a:pt x="336566" y="702338"/>
                  </a:lnTo>
                  <a:lnTo>
                    <a:pt x="0" y="468014"/>
                  </a:lnTo>
                  <a:lnTo>
                    <a:pt x="0" y="0"/>
                  </a:lnTo>
                  <a:close/>
                </a:path>
              </a:pathLst>
            </a:custGeom>
            <a:noFill/>
            <a:ln w="3175" cap="flat">
              <a:solidFill>
                <a:schemeClr val="bg1">
                  <a:alpha val="30000"/>
                </a:schemeClr>
              </a:solidFill>
              <a:prstDash val="solid"/>
              <a:miter/>
            </a:ln>
          </p:spPr>
          <p:txBody>
            <a:bodyPr rtlCol="0" anchor="ctr"/>
            <a:lstStyle/>
            <a:p>
              <a:endParaRPr lang="en-GB"/>
            </a:p>
          </p:txBody>
        </p:sp>
        <p:sp>
          <p:nvSpPr>
            <p:cNvPr id="46" name="Freeform: Shape 45">
              <a:extLst>
                <a:ext uri="{FF2B5EF4-FFF2-40B4-BE49-F238E27FC236}">
                  <a16:creationId xmlns:a16="http://schemas.microsoft.com/office/drawing/2014/main" id="{647D2024-98F1-4BD4-B343-DAD63E339990}"/>
                </a:ext>
              </a:extLst>
            </p:cNvPr>
            <p:cNvSpPr/>
            <p:nvPr/>
          </p:nvSpPr>
          <p:spPr>
            <a:xfrm>
              <a:off x="6905869" y="352439"/>
              <a:ext cx="336565" cy="702338"/>
            </a:xfrm>
            <a:custGeom>
              <a:avLst/>
              <a:gdLst>
                <a:gd name="connsiteX0" fmla="*/ 167648 w 336565"/>
                <a:gd name="connsiteY0" fmla="*/ 116210 h 702338"/>
                <a:gd name="connsiteX1" fmla="*/ 167648 w 336565"/>
                <a:gd name="connsiteY1" fmla="*/ 351169 h 702338"/>
                <a:gd name="connsiteX2" fmla="*/ 336566 w 336565"/>
                <a:gd name="connsiteY2" fmla="*/ 468649 h 702338"/>
                <a:gd name="connsiteX3" fmla="*/ 336566 w 336565"/>
                <a:gd name="connsiteY3" fmla="*/ 702338 h 702338"/>
                <a:gd name="connsiteX4" fmla="*/ 0 w 336565"/>
                <a:gd name="connsiteY4" fmla="*/ 468014 h 702338"/>
                <a:gd name="connsiteX5" fmla="*/ 0 w 336565"/>
                <a:gd name="connsiteY5" fmla="*/ 0 h 702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6565" h="702338">
                  <a:moveTo>
                    <a:pt x="167648" y="116210"/>
                  </a:moveTo>
                  <a:lnTo>
                    <a:pt x="167648" y="351169"/>
                  </a:lnTo>
                  <a:lnTo>
                    <a:pt x="336566" y="468649"/>
                  </a:lnTo>
                  <a:lnTo>
                    <a:pt x="336566" y="702338"/>
                  </a:lnTo>
                  <a:lnTo>
                    <a:pt x="0" y="468014"/>
                  </a:lnTo>
                  <a:lnTo>
                    <a:pt x="0" y="0"/>
                  </a:lnTo>
                  <a:close/>
                </a:path>
              </a:pathLst>
            </a:custGeom>
            <a:noFill/>
            <a:ln w="3175" cap="flat">
              <a:solidFill>
                <a:schemeClr val="bg1">
                  <a:alpha val="30000"/>
                </a:schemeClr>
              </a:solidFill>
              <a:prstDash val="solid"/>
              <a:miter/>
            </a:ln>
          </p:spPr>
          <p:txBody>
            <a:bodyPr rtlCol="0" anchor="ctr"/>
            <a:lstStyle/>
            <a:p>
              <a:endParaRPr lang="en-GB"/>
            </a:p>
          </p:txBody>
        </p:sp>
        <p:sp>
          <p:nvSpPr>
            <p:cNvPr id="47" name="Freeform: Shape 46">
              <a:extLst>
                <a:ext uri="{FF2B5EF4-FFF2-40B4-BE49-F238E27FC236}">
                  <a16:creationId xmlns:a16="http://schemas.microsoft.com/office/drawing/2014/main" id="{5E4F5D25-29A7-44F3-8A09-0B85AB758663}"/>
                </a:ext>
              </a:extLst>
            </p:cNvPr>
            <p:cNvSpPr/>
            <p:nvPr/>
          </p:nvSpPr>
          <p:spPr>
            <a:xfrm>
              <a:off x="7586621" y="352439"/>
              <a:ext cx="336565" cy="702338"/>
            </a:xfrm>
            <a:custGeom>
              <a:avLst/>
              <a:gdLst>
                <a:gd name="connsiteX0" fmla="*/ 167648 w 336565"/>
                <a:gd name="connsiteY0" fmla="*/ 116210 h 702338"/>
                <a:gd name="connsiteX1" fmla="*/ 167648 w 336565"/>
                <a:gd name="connsiteY1" fmla="*/ 351169 h 702338"/>
                <a:gd name="connsiteX2" fmla="*/ 336566 w 336565"/>
                <a:gd name="connsiteY2" fmla="*/ 468649 h 702338"/>
                <a:gd name="connsiteX3" fmla="*/ 336566 w 336565"/>
                <a:gd name="connsiteY3" fmla="*/ 702338 h 702338"/>
                <a:gd name="connsiteX4" fmla="*/ 0 w 336565"/>
                <a:gd name="connsiteY4" fmla="*/ 468014 h 702338"/>
                <a:gd name="connsiteX5" fmla="*/ 0 w 336565"/>
                <a:gd name="connsiteY5" fmla="*/ 0 h 702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6565" h="702338">
                  <a:moveTo>
                    <a:pt x="167648" y="116210"/>
                  </a:moveTo>
                  <a:lnTo>
                    <a:pt x="167648" y="351169"/>
                  </a:lnTo>
                  <a:lnTo>
                    <a:pt x="336566" y="468649"/>
                  </a:lnTo>
                  <a:lnTo>
                    <a:pt x="336566" y="702338"/>
                  </a:lnTo>
                  <a:lnTo>
                    <a:pt x="0" y="468014"/>
                  </a:lnTo>
                  <a:lnTo>
                    <a:pt x="0" y="0"/>
                  </a:lnTo>
                  <a:close/>
                </a:path>
              </a:pathLst>
            </a:custGeom>
            <a:noFill/>
            <a:ln w="3175" cap="flat">
              <a:solidFill>
                <a:schemeClr val="bg1">
                  <a:alpha val="30000"/>
                </a:schemeClr>
              </a:solidFill>
              <a:prstDash val="solid"/>
              <a:miter/>
            </a:ln>
          </p:spPr>
          <p:txBody>
            <a:bodyPr rtlCol="0" anchor="ctr"/>
            <a:lstStyle/>
            <a:p>
              <a:endParaRPr lang="en-GB"/>
            </a:p>
          </p:txBody>
        </p:sp>
        <p:sp>
          <p:nvSpPr>
            <p:cNvPr id="48" name="Freeform: Shape 47">
              <a:extLst>
                <a:ext uri="{FF2B5EF4-FFF2-40B4-BE49-F238E27FC236}">
                  <a16:creationId xmlns:a16="http://schemas.microsoft.com/office/drawing/2014/main" id="{1AE80838-AA85-408D-A5A3-57703C8D7194}"/>
                </a:ext>
              </a:extLst>
            </p:cNvPr>
            <p:cNvSpPr/>
            <p:nvPr/>
          </p:nvSpPr>
          <p:spPr>
            <a:xfrm>
              <a:off x="8267372" y="352439"/>
              <a:ext cx="336565" cy="702338"/>
            </a:xfrm>
            <a:custGeom>
              <a:avLst/>
              <a:gdLst>
                <a:gd name="connsiteX0" fmla="*/ 167648 w 336565"/>
                <a:gd name="connsiteY0" fmla="*/ 116210 h 702338"/>
                <a:gd name="connsiteX1" fmla="*/ 167648 w 336565"/>
                <a:gd name="connsiteY1" fmla="*/ 351169 h 702338"/>
                <a:gd name="connsiteX2" fmla="*/ 336566 w 336565"/>
                <a:gd name="connsiteY2" fmla="*/ 468649 h 702338"/>
                <a:gd name="connsiteX3" fmla="*/ 336566 w 336565"/>
                <a:gd name="connsiteY3" fmla="*/ 702338 h 702338"/>
                <a:gd name="connsiteX4" fmla="*/ 0 w 336565"/>
                <a:gd name="connsiteY4" fmla="*/ 468014 h 702338"/>
                <a:gd name="connsiteX5" fmla="*/ 0 w 336565"/>
                <a:gd name="connsiteY5" fmla="*/ 0 h 702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6565" h="702338">
                  <a:moveTo>
                    <a:pt x="167648" y="116210"/>
                  </a:moveTo>
                  <a:lnTo>
                    <a:pt x="167648" y="351169"/>
                  </a:lnTo>
                  <a:lnTo>
                    <a:pt x="336566" y="468649"/>
                  </a:lnTo>
                  <a:lnTo>
                    <a:pt x="336566" y="702338"/>
                  </a:lnTo>
                  <a:lnTo>
                    <a:pt x="0" y="468014"/>
                  </a:lnTo>
                  <a:lnTo>
                    <a:pt x="0" y="0"/>
                  </a:lnTo>
                  <a:close/>
                </a:path>
              </a:pathLst>
            </a:custGeom>
            <a:noFill/>
            <a:ln w="3175" cap="flat">
              <a:solidFill>
                <a:schemeClr val="bg1">
                  <a:alpha val="30000"/>
                </a:schemeClr>
              </a:solidFill>
              <a:prstDash val="solid"/>
              <a:miter/>
            </a:ln>
          </p:spPr>
          <p:txBody>
            <a:bodyPr rtlCol="0" anchor="ctr"/>
            <a:lstStyle/>
            <a:p>
              <a:endParaRPr lang="en-GB"/>
            </a:p>
          </p:txBody>
        </p:sp>
        <p:sp>
          <p:nvSpPr>
            <p:cNvPr id="49" name="Freeform: Shape 48">
              <a:extLst>
                <a:ext uri="{FF2B5EF4-FFF2-40B4-BE49-F238E27FC236}">
                  <a16:creationId xmlns:a16="http://schemas.microsoft.com/office/drawing/2014/main" id="{FD0A565E-C13F-4E69-81C4-EF204B972380}"/>
                </a:ext>
              </a:extLst>
            </p:cNvPr>
            <p:cNvSpPr/>
            <p:nvPr/>
          </p:nvSpPr>
          <p:spPr>
            <a:xfrm>
              <a:off x="8948124" y="352439"/>
              <a:ext cx="336565" cy="702338"/>
            </a:xfrm>
            <a:custGeom>
              <a:avLst/>
              <a:gdLst>
                <a:gd name="connsiteX0" fmla="*/ 167648 w 336565"/>
                <a:gd name="connsiteY0" fmla="*/ 116210 h 702338"/>
                <a:gd name="connsiteX1" fmla="*/ 167648 w 336565"/>
                <a:gd name="connsiteY1" fmla="*/ 351169 h 702338"/>
                <a:gd name="connsiteX2" fmla="*/ 336566 w 336565"/>
                <a:gd name="connsiteY2" fmla="*/ 468649 h 702338"/>
                <a:gd name="connsiteX3" fmla="*/ 336566 w 336565"/>
                <a:gd name="connsiteY3" fmla="*/ 702338 h 702338"/>
                <a:gd name="connsiteX4" fmla="*/ 0 w 336565"/>
                <a:gd name="connsiteY4" fmla="*/ 468014 h 702338"/>
                <a:gd name="connsiteX5" fmla="*/ 0 w 336565"/>
                <a:gd name="connsiteY5" fmla="*/ 0 h 702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6565" h="702338">
                  <a:moveTo>
                    <a:pt x="167648" y="116210"/>
                  </a:moveTo>
                  <a:lnTo>
                    <a:pt x="167648" y="351169"/>
                  </a:lnTo>
                  <a:lnTo>
                    <a:pt x="336566" y="468649"/>
                  </a:lnTo>
                  <a:lnTo>
                    <a:pt x="336566" y="702338"/>
                  </a:lnTo>
                  <a:lnTo>
                    <a:pt x="0" y="468014"/>
                  </a:lnTo>
                  <a:lnTo>
                    <a:pt x="0" y="0"/>
                  </a:lnTo>
                  <a:close/>
                </a:path>
              </a:pathLst>
            </a:custGeom>
            <a:noFill/>
            <a:ln w="3175" cap="flat">
              <a:solidFill>
                <a:schemeClr val="bg1">
                  <a:alpha val="30000"/>
                </a:schemeClr>
              </a:solidFill>
              <a:prstDash val="solid"/>
              <a:miter/>
            </a:ln>
          </p:spPr>
          <p:txBody>
            <a:bodyPr rtlCol="0" anchor="ctr"/>
            <a:lstStyle/>
            <a:p>
              <a:endParaRPr lang="en-GB"/>
            </a:p>
          </p:txBody>
        </p:sp>
        <p:sp>
          <p:nvSpPr>
            <p:cNvPr id="50" name="Freeform: Shape 49">
              <a:extLst>
                <a:ext uri="{FF2B5EF4-FFF2-40B4-BE49-F238E27FC236}">
                  <a16:creationId xmlns:a16="http://schemas.microsoft.com/office/drawing/2014/main" id="{59F79212-CAEE-4FFE-B3AB-0F52E40D66A7}"/>
                </a:ext>
              </a:extLst>
            </p:cNvPr>
            <p:cNvSpPr/>
            <p:nvPr/>
          </p:nvSpPr>
          <p:spPr>
            <a:xfrm>
              <a:off x="9628876" y="352439"/>
              <a:ext cx="336565" cy="702338"/>
            </a:xfrm>
            <a:custGeom>
              <a:avLst/>
              <a:gdLst>
                <a:gd name="connsiteX0" fmla="*/ 167648 w 336565"/>
                <a:gd name="connsiteY0" fmla="*/ 116210 h 702338"/>
                <a:gd name="connsiteX1" fmla="*/ 167648 w 336565"/>
                <a:gd name="connsiteY1" fmla="*/ 351169 h 702338"/>
                <a:gd name="connsiteX2" fmla="*/ 336566 w 336565"/>
                <a:gd name="connsiteY2" fmla="*/ 468649 h 702338"/>
                <a:gd name="connsiteX3" fmla="*/ 336566 w 336565"/>
                <a:gd name="connsiteY3" fmla="*/ 702338 h 702338"/>
                <a:gd name="connsiteX4" fmla="*/ 0 w 336565"/>
                <a:gd name="connsiteY4" fmla="*/ 468014 h 702338"/>
                <a:gd name="connsiteX5" fmla="*/ 0 w 336565"/>
                <a:gd name="connsiteY5" fmla="*/ 0 h 702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6565" h="702338">
                  <a:moveTo>
                    <a:pt x="167648" y="116210"/>
                  </a:moveTo>
                  <a:lnTo>
                    <a:pt x="167648" y="351169"/>
                  </a:lnTo>
                  <a:lnTo>
                    <a:pt x="336566" y="468649"/>
                  </a:lnTo>
                  <a:lnTo>
                    <a:pt x="336566" y="702338"/>
                  </a:lnTo>
                  <a:lnTo>
                    <a:pt x="0" y="468014"/>
                  </a:lnTo>
                  <a:lnTo>
                    <a:pt x="0" y="0"/>
                  </a:lnTo>
                  <a:close/>
                </a:path>
              </a:pathLst>
            </a:custGeom>
            <a:noFill/>
            <a:ln w="3175" cap="flat">
              <a:solidFill>
                <a:schemeClr val="bg1">
                  <a:alpha val="30000"/>
                </a:schemeClr>
              </a:solidFill>
              <a:prstDash val="solid"/>
              <a:miter/>
            </a:ln>
          </p:spPr>
          <p:txBody>
            <a:bodyPr rtlCol="0" anchor="ctr"/>
            <a:lstStyle/>
            <a:p>
              <a:endParaRPr lang="en-GB"/>
            </a:p>
          </p:txBody>
        </p:sp>
        <p:sp>
          <p:nvSpPr>
            <p:cNvPr id="51" name="Freeform: Shape 50">
              <a:extLst>
                <a:ext uri="{FF2B5EF4-FFF2-40B4-BE49-F238E27FC236}">
                  <a16:creationId xmlns:a16="http://schemas.microsoft.com/office/drawing/2014/main" id="{00B462F9-1955-491B-A597-8C3AB0118874}"/>
                </a:ext>
              </a:extLst>
            </p:cNvPr>
            <p:cNvSpPr/>
            <p:nvPr/>
          </p:nvSpPr>
          <p:spPr>
            <a:xfrm>
              <a:off x="10308993" y="352439"/>
              <a:ext cx="337201" cy="702338"/>
            </a:xfrm>
            <a:custGeom>
              <a:avLst/>
              <a:gdLst>
                <a:gd name="connsiteX0" fmla="*/ 168283 w 337201"/>
                <a:gd name="connsiteY0" fmla="*/ 116210 h 702338"/>
                <a:gd name="connsiteX1" fmla="*/ 168283 w 337201"/>
                <a:gd name="connsiteY1" fmla="*/ 351169 h 702338"/>
                <a:gd name="connsiteX2" fmla="*/ 337201 w 337201"/>
                <a:gd name="connsiteY2" fmla="*/ 468649 h 702338"/>
                <a:gd name="connsiteX3" fmla="*/ 337201 w 337201"/>
                <a:gd name="connsiteY3" fmla="*/ 702338 h 702338"/>
                <a:gd name="connsiteX4" fmla="*/ 0 w 337201"/>
                <a:gd name="connsiteY4" fmla="*/ 468014 h 702338"/>
                <a:gd name="connsiteX5" fmla="*/ 0 w 337201"/>
                <a:gd name="connsiteY5" fmla="*/ 0 h 702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7201" h="702338">
                  <a:moveTo>
                    <a:pt x="168283" y="116210"/>
                  </a:moveTo>
                  <a:lnTo>
                    <a:pt x="168283" y="351169"/>
                  </a:lnTo>
                  <a:lnTo>
                    <a:pt x="337201" y="468649"/>
                  </a:lnTo>
                  <a:lnTo>
                    <a:pt x="337201" y="702338"/>
                  </a:lnTo>
                  <a:lnTo>
                    <a:pt x="0" y="468014"/>
                  </a:lnTo>
                  <a:lnTo>
                    <a:pt x="0" y="0"/>
                  </a:lnTo>
                  <a:close/>
                </a:path>
              </a:pathLst>
            </a:custGeom>
            <a:noFill/>
            <a:ln w="3175" cap="flat">
              <a:solidFill>
                <a:schemeClr val="bg1">
                  <a:alpha val="30000"/>
                </a:schemeClr>
              </a:solidFill>
              <a:prstDash val="solid"/>
              <a:miter/>
            </a:ln>
          </p:spPr>
          <p:txBody>
            <a:bodyPr rtlCol="0" anchor="ctr"/>
            <a:lstStyle/>
            <a:p>
              <a:endParaRPr lang="en-GB"/>
            </a:p>
          </p:txBody>
        </p:sp>
        <p:sp>
          <p:nvSpPr>
            <p:cNvPr id="52" name="Freeform: Shape 51">
              <a:extLst>
                <a:ext uri="{FF2B5EF4-FFF2-40B4-BE49-F238E27FC236}">
                  <a16:creationId xmlns:a16="http://schemas.microsoft.com/office/drawing/2014/main" id="{BD846CD6-9740-4A70-9C92-C1EF15D475DB}"/>
                </a:ext>
              </a:extLst>
            </p:cNvPr>
            <p:cNvSpPr/>
            <p:nvPr/>
          </p:nvSpPr>
          <p:spPr>
            <a:xfrm>
              <a:off x="10989745" y="352439"/>
              <a:ext cx="337200" cy="702338"/>
            </a:xfrm>
            <a:custGeom>
              <a:avLst/>
              <a:gdLst>
                <a:gd name="connsiteX0" fmla="*/ 168283 w 337200"/>
                <a:gd name="connsiteY0" fmla="*/ 116210 h 702338"/>
                <a:gd name="connsiteX1" fmla="*/ 168283 w 337200"/>
                <a:gd name="connsiteY1" fmla="*/ 351169 h 702338"/>
                <a:gd name="connsiteX2" fmla="*/ 337201 w 337200"/>
                <a:gd name="connsiteY2" fmla="*/ 468649 h 702338"/>
                <a:gd name="connsiteX3" fmla="*/ 337201 w 337200"/>
                <a:gd name="connsiteY3" fmla="*/ 702338 h 702338"/>
                <a:gd name="connsiteX4" fmla="*/ 0 w 337200"/>
                <a:gd name="connsiteY4" fmla="*/ 468014 h 702338"/>
                <a:gd name="connsiteX5" fmla="*/ 0 w 337200"/>
                <a:gd name="connsiteY5" fmla="*/ 0 h 702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7200" h="702338">
                  <a:moveTo>
                    <a:pt x="168283" y="116210"/>
                  </a:moveTo>
                  <a:lnTo>
                    <a:pt x="168283" y="351169"/>
                  </a:lnTo>
                  <a:lnTo>
                    <a:pt x="337201" y="468649"/>
                  </a:lnTo>
                  <a:lnTo>
                    <a:pt x="337201" y="702338"/>
                  </a:lnTo>
                  <a:lnTo>
                    <a:pt x="0" y="468014"/>
                  </a:lnTo>
                  <a:lnTo>
                    <a:pt x="0" y="0"/>
                  </a:lnTo>
                  <a:close/>
                </a:path>
              </a:pathLst>
            </a:custGeom>
            <a:noFill/>
            <a:ln w="3175" cap="flat">
              <a:solidFill>
                <a:schemeClr val="bg1">
                  <a:alpha val="30000"/>
                </a:schemeClr>
              </a:solidFill>
              <a:prstDash val="solid"/>
              <a:miter/>
            </a:ln>
          </p:spPr>
          <p:txBody>
            <a:bodyPr rtlCol="0" anchor="ctr"/>
            <a:lstStyle/>
            <a:p>
              <a:endParaRPr lang="en-GB"/>
            </a:p>
          </p:txBody>
        </p:sp>
        <p:sp>
          <p:nvSpPr>
            <p:cNvPr id="53" name="Freeform: Shape 52">
              <a:extLst>
                <a:ext uri="{FF2B5EF4-FFF2-40B4-BE49-F238E27FC236}">
                  <a16:creationId xmlns:a16="http://schemas.microsoft.com/office/drawing/2014/main" id="{F1E6B00F-6E1D-4F08-A671-8F4ED750732A}"/>
                </a:ext>
              </a:extLst>
            </p:cNvPr>
            <p:cNvSpPr/>
            <p:nvPr/>
          </p:nvSpPr>
          <p:spPr>
            <a:xfrm>
              <a:off x="11670497" y="1297991"/>
              <a:ext cx="336565" cy="466108"/>
            </a:xfrm>
            <a:custGeom>
              <a:avLst/>
              <a:gdLst>
                <a:gd name="connsiteX0" fmla="*/ 336566 w 336565"/>
                <a:gd name="connsiteY0" fmla="*/ 232419 h 466108"/>
                <a:gd name="connsiteX1" fmla="*/ 0 w 336565"/>
                <a:gd name="connsiteY1" fmla="*/ 466109 h 466108"/>
                <a:gd name="connsiteX2" fmla="*/ 0 w 336565"/>
                <a:gd name="connsiteY2" fmla="*/ 232419 h 466108"/>
                <a:gd name="connsiteX3" fmla="*/ 336566 w 336565"/>
                <a:gd name="connsiteY3" fmla="*/ 0 h 466108"/>
              </a:gdLst>
              <a:ahLst/>
              <a:cxnLst>
                <a:cxn ang="0">
                  <a:pos x="connsiteX0" y="connsiteY0"/>
                </a:cxn>
                <a:cxn ang="0">
                  <a:pos x="connsiteX1" y="connsiteY1"/>
                </a:cxn>
                <a:cxn ang="0">
                  <a:pos x="connsiteX2" y="connsiteY2"/>
                </a:cxn>
                <a:cxn ang="0">
                  <a:pos x="connsiteX3" y="connsiteY3"/>
                </a:cxn>
              </a:cxnLst>
              <a:rect l="l" t="t" r="r" b="b"/>
              <a:pathLst>
                <a:path w="336565" h="466108">
                  <a:moveTo>
                    <a:pt x="336566" y="232419"/>
                  </a:moveTo>
                  <a:lnTo>
                    <a:pt x="0" y="466109"/>
                  </a:lnTo>
                  <a:lnTo>
                    <a:pt x="0" y="232419"/>
                  </a:lnTo>
                  <a:lnTo>
                    <a:pt x="336566" y="0"/>
                  </a:lnTo>
                  <a:close/>
                </a:path>
              </a:pathLst>
            </a:custGeom>
            <a:noFill/>
            <a:ln w="3175" cap="flat">
              <a:solidFill>
                <a:schemeClr val="bg1">
                  <a:alpha val="30000"/>
                </a:schemeClr>
              </a:solidFill>
              <a:prstDash val="solid"/>
              <a:miter/>
            </a:ln>
          </p:spPr>
          <p:txBody>
            <a:bodyPr rtlCol="0" anchor="ctr"/>
            <a:lstStyle/>
            <a:p>
              <a:endParaRPr lang="en-GB"/>
            </a:p>
          </p:txBody>
        </p:sp>
        <p:sp>
          <p:nvSpPr>
            <p:cNvPr id="54" name="Freeform: Shape 53">
              <a:extLst>
                <a:ext uri="{FF2B5EF4-FFF2-40B4-BE49-F238E27FC236}">
                  <a16:creationId xmlns:a16="http://schemas.microsoft.com/office/drawing/2014/main" id="{CA6F2F23-1DBB-414D-88DC-583BB6E462CF}"/>
                </a:ext>
              </a:extLst>
            </p:cNvPr>
            <p:cNvSpPr/>
            <p:nvPr/>
          </p:nvSpPr>
          <p:spPr>
            <a:xfrm>
              <a:off x="11330121" y="2007950"/>
              <a:ext cx="336565" cy="466108"/>
            </a:xfrm>
            <a:custGeom>
              <a:avLst/>
              <a:gdLst>
                <a:gd name="connsiteX0" fmla="*/ 336566 w 336565"/>
                <a:gd name="connsiteY0" fmla="*/ 231784 h 466108"/>
                <a:gd name="connsiteX1" fmla="*/ 0 w 336565"/>
                <a:gd name="connsiteY1" fmla="*/ 466109 h 466108"/>
                <a:gd name="connsiteX2" fmla="*/ 0 w 336565"/>
                <a:gd name="connsiteY2" fmla="*/ 232419 h 466108"/>
                <a:gd name="connsiteX3" fmla="*/ 336566 w 336565"/>
                <a:gd name="connsiteY3" fmla="*/ 0 h 466108"/>
              </a:gdLst>
              <a:ahLst/>
              <a:cxnLst>
                <a:cxn ang="0">
                  <a:pos x="connsiteX0" y="connsiteY0"/>
                </a:cxn>
                <a:cxn ang="0">
                  <a:pos x="connsiteX1" y="connsiteY1"/>
                </a:cxn>
                <a:cxn ang="0">
                  <a:pos x="connsiteX2" y="connsiteY2"/>
                </a:cxn>
                <a:cxn ang="0">
                  <a:pos x="connsiteX3" y="connsiteY3"/>
                </a:cxn>
              </a:cxnLst>
              <a:rect l="l" t="t" r="r" b="b"/>
              <a:pathLst>
                <a:path w="336565" h="466108">
                  <a:moveTo>
                    <a:pt x="336566" y="231784"/>
                  </a:moveTo>
                  <a:lnTo>
                    <a:pt x="0" y="466109"/>
                  </a:lnTo>
                  <a:lnTo>
                    <a:pt x="0" y="232419"/>
                  </a:lnTo>
                  <a:lnTo>
                    <a:pt x="336566" y="0"/>
                  </a:lnTo>
                  <a:close/>
                </a:path>
              </a:pathLst>
            </a:custGeom>
            <a:noFill/>
            <a:ln w="3175" cap="flat">
              <a:solidFill>
                <a:schemeClr val="bg1">
                  <a:alpha val="30000"/>
                </a:schemeClr>
              </a:solidFill>
              <a:prstDash val="solid"/>
              <a:miter/>
            </a:ln>
          </p:spPr>
          <p:txBody>
            <a:bodyPr rtlCol="0" anchor="ctr"/>
            <a:lstStyle/>
            <a:p>
              <a:endParaRPr lang="en-GB"/>
            </a:p>
          </p:txBody>
        </p:sp>
        <p:sp>
          <p:nvSpPr>
            <p:cNvPr id="55" name="Freeform: Shape 54">
              <a:extLst>
                <a:ext uri="{FF2B5EF4-FFF2-40B4-BE49-F238E27FC236}">
                  <a16:creationId xmlns:a16="http://schemas.microsoft.com/office/drawing/2014/main" id="{24309412-4EAB-4705-8A4C-685D6C093D86}"/>
                </a:ext>
              </a:extLst>
            </p:cNvPr>
            <p:cNvSpPr/>
            <p:nvPr/>
          </p:nvSpPr>
          <p:spPr>
            <a:xfrm>
              <a:off x="11330121" y="2481044"/>
              <a:ext cx="336565" cy="702337"/>
            </a:xfrm>
            <a:custGeom>
              <a:avLst/>
              <a:gdLst>
                <a:gd name="connsiteX0" fmla="*/ 336566 w 336565"/>
                <a:gd name="connsiteY0" fmla="*/ 468649 h 702337"/>
                <a:gd name="connsiteX1" fmla="*/ 336566 w 336565"/>
                <a:gd name="connsiteY1" fmla="*/ 702338 h 702337"/>
                <a:gd name="connsiteX2" fmla="*/ 0 w 336565"/>
                <a:gd name="connsiteY2" fmla="*/ 468649 h 702337"/>
                <a:gd name="connsiteX3" fmla="*/ 0 w 336565"/>
                <a:gd name="connsiteY3" fmla="*/ 0 h 702337"/>
                <a:gd name="connsiteX4" fmla="*/ 167648 w 336565"/>
                <a:gd name="connsiteY4" fmla="*/ 116845 h 702337"/>
                <a:gd name="connsiteX5" fmla="*/ 167648 w 336565"/>
                <a:gd name="connsiteY5" fmla="*/ 351169 h 702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6565" h="702337">
                  <a:moveTo>
                    <a:pt x="336566" y="468649"/>
                  </a:moveTo>
                  <a:lnTo>
                    <a:pt x="336566" y="702338"/>
                  </a:lnTo>
                  <a:lnTo>
                    <a:pt x="0" y="468649"/>
                  </a:lnTo>
                  <a:lnTo>
                    <a:pt x="0" y="0"/>
                  </a:lnTo>
                  <a:lnTo>
                    <a:pt x="167648" y="116845"/>
                  </a:lnTo>
                  <a:lnTo>
                    <a:pt x="167648" y="351169"/>
                  </a:lnTo>
                  <a:close/>
                </a:path>
              </a:pathLst>
            </a:custGeom>
            <a:noFill/>
            <a:ln w="3175" cap="flat">
              <a:solidFill>
                <a:schemeClr val="bg1">
                  <a:alpha val="30000"/>
                </a:schemeClr>
              </a:solidFill>
              <a:prstDash val="solid"/>
              <a:miter/>
            </a:ln>
          </p:spPr>
          <p:txBody>
            <a:bodyPr rtlCol="0" anchor="ctr"/>
            <a:lstStyle/>
            <a:p>
              <a:endParaRPr lang="en-GB"/>
            </a:p>
          </p:txBody>
        </p:sp>
        <p:sp>
          <p:nvSpPr>
            <p:cNvPr id="56" name="Freeform: Shape 55">
              <a:extLst>
                <a:ext uri="{FF2B5EF4-FFF2-40B4-BE49-F238E27FC236}">
                  <a16:creationId xmlns:a16="http://schemas.microsoft.com/office/drawing/2014/main" id="{9C0B2DBC-C430-4A19-B026-9FA6F7202E01}"/>
                </a:ext>
              </a:extLst>
            </p:cNvPr>
            <p:cNvSpPr/>
            <p:nvPr/>
          </p:nvSpPr>
          <p:spPr>
            <a:xfrm>
              <a:off x="11670497" y="2717273"/>
              <a:ext cx="164472" cy="227974"/>
            </a:xfrm>
            <a:custGeom>
              <a:avLst/>
              <a:gdLst>
                <a:gd name="connsiteX0" fmla="*/ 0 w 164472"/>
                <a:gd name="connsiteY0" fmla="*/ 0 h 227974"/>
                <a:gd name="connsiteX1" fmla="*/ 164473 w 164472"/>
                <a:gd name="connsiteY1" fmla="*/ 114940 h 227974"/>
                <a:gd name="connsiteX2" fmla="*/ 0 w 164472"/>
                <a:gd name="connsiteY2" fmla="*/ 227974 h 227974"/>
              </a:gdLst>
              <a:ahLst/>
              <a:cxnLst>
                <a:cxn ang="0">
                  <a:pos x="connsiteX0" y="connsiteY0"/>
                </a:cxn>
                <a:cxn ang="0">
                  <a:pos x="connsiteX1" y="connsiteY1"/>
                </a:cxn>
                <a:cxn ang="0">
                  <a:pos x="connsiteX2" y="connsiteY2"/>
                </a:cxn>
              </a:cxnLst>
              <a:rect l="l" t="t" r="r" b="b"/>
              <a:pathLst>
                <a:path w="164472" h="227974">
                  <a:moveTo>
                    <a:pt x="0" y="0"/>
                  </a:moveTo>
                  <a:lnTo>
                    <a:pt x="164473" y="114940"/>
                  </a:lnTo>
                  <a:lnTo>
                    <a:pt x="0" y="227974"/>
                  </a:lnTo>
                  <a:close/>
                </a:path>
              </a:pathLst>
            </a:custGeom>
            <a:noFill/>
            <a:ln w="3175" cap="flat">
              <a:solidFill>
                <a:schemeClr val="bg1">
                  <a:alpha val="30000"/>
                </a:schemeClr>
              </a:solidFill>
              <a:prstDash val="solid"/>
              <a:miter/>
            </a:ln>
          </p:spPr>
          <p:txBody>
            <a:bodyPr rtlCol="0" anchor="ctr"/>
            <a:lstStyle/>
            <a:p>
              <a:endParaRPr lang="en-GB"/>
            </a:p>
          </p:txBody>
        </p:sp>
        <p:sp>
          <p:nvSpPr>
            <p:cNvPr id="57" name="Freeform: Shape 56">
              <a:extLst>
                <a:ext uri="{FF2B5EF4-FFF2-40B4-BE49-F238E27FC236}">
                  <a16:creationId xmlns:a16="http://schemas.microsoft.com/office/drawing/2014/main" id="{83167BB9-46CD-4709-911A-D1C7A6754A91}"/>
                </a:ext>
              </a:extLst>
            </p:cNvPr>
            <p:cNvSpPr/>
            <p:nvPr/>
          </p:nvSpPr>
          <p:spPr>
            <a:xfrm>
              <a:off x="11330121" y="3427232"/>
              <a:ext cx="336565" cy="466108"/>
            </a:xfrm>
            <a:custGeom>
              <a:avLst/>
              <a:gdLst>
                <a:gd name="connsiteX0" fmla="*/ 336566 w 336565"/>
                <a:gd name="connsiteY0" fmla="*/ 231784 h 466108"/>
                <a:gd name="connsiteX1" fmla="*/ 0 w 336565"/>
                <a:gd name="connsiteY1" fmla="*/ 466108 h 466108"/>
                <a:gd name="connsiteX2" fmla="*/ 0 w 336565"/>
                <a:gd name="connsiteY2" fmla="*/ 231784 h 466108"/>
                <a:gd name="connsiteX3" fmla="*/ 336566 w 336565"/>
                <a:gd name="connsiteY3" fmla="*/ 0 h 466108"/>
              </a:gdLst>
              <a:ahLst/>
              <a:cxnLst>
                <a:cxn ang="0">
                  <a:pos x="connsiteX0" y="connsiteY0"/>
                </a:cxn>
                <a:cxn ang="0">
                  <a:pos x="connsiteX1" y="connsiteY1"/>
                </a:cxn>
                <a:cxn ang="0">
                  <a:pos x="connsiteX2" y="connsiteY2"/>
                </a:cxn>
                <a:cxn ang="0">
                  <a:pos x="connsiteX3" y="connsiteY3"/>
                </a:cxn>
              </a:cxnLst>
              <a:rect l="l" t="t" r="r" b="b"/>
              <a:pathLst>
                <a:path w="336565" h="466108">
                  <a:moveTo>
                    <a:pt x="336566" y="231784"/>
                  </a:moveTo>
                  <a:lnTo>
                    <a:pt x="0" y="466108"/>
                  </a:lnTo>
                  <a:lnTo>
                    <a:pt x="0" y="231784"/>
                  </a:lnTo>
                  <a:lnTo>
                    <a:pt x="336566" y="0"/>
                  </a:lnTo>
                  <a:close/>
                </a:path>
              </a:pathLst>
            </a:custGeom>
            <a:noFill/>
            <a:ln w="3175" cap="flat">
              <a:solidFill>
                <a:schemeClr val="bg1">
                  <a:alpha val="30000"/>
                </a:schemeClr>
              </a:solidFill>
              <a:prstDash val="solid"/>
              <a:miter/>
            </a:ln>
          </p:spPr>
          <p:txBody>
            <a:bodyPr rtlCol="0" anchor="ctr"/>
            <a:lstStyle/>
            <a:p>
              <a:endParaRPr lang="en-GB"/>
            </a:p>
          </p:txBody>
        </p:sp>
        <p:sp>
          <p:nvSpPr>
            <p:cNvPr id="58" name="Freeform: Shape 57">
              <a:extLst>
                <a:ext uri="{FF2B5EF4-FFF2-40B4-BE49-F238E27FC236}">
                  <a16:creationId xmlns:a16="http://schemas.microsoft.com/office/drawing/2014/main" id="{BD647D22-9C60-44B8-9D3F-BBE643FADD9F}"/>
                </a:ext>
              </a:extLst>
            </p:cNvPr>
            <p:cNvSpPr/>
            <p:nvPr/>
          </p:nvSpPr>
          <p:spPr>
            <a:xfrm>
              <a:off x="5884741" y="588668"/>
              <a:ext cx="164472" cy="227974"/>
            </a:xfrm>
            <a:custGeom>
              <a:avLst/>
              <a:gdLst>
                <a:gd name="connsiteX0" fmla="*/ 164473 w 164472"/>
                <a:gd name="connsiteY0" fmla="*/ 114305 h 227974"/>
                <a:gd name="connsiteX1" fmla="*/ 0 w 164472"/>
                <a:gd name="connsiteY1" fmla="*/ 227974 h 227974"/>
                <a:gd name="connsiteX2" fmla="*/ 0 w 164472"/>
                <a:gd name="connsiteY2" fmla="*/ 0 h 227974"/>
              </a:gdLst>
              <a:ahLst/>
              <a:cxnLst>
                <a:cxn ang="0">
                  <a:pos x="connsiteX0" y="connsiteY0"/>
                </a:cxn>
                <a:cxn ang="0">
                  <a:pos x="connsiteX1" y="connsiteY1"/>
                </a:cxn>
                <a:cxn ang="0">
                  <a:pos x="connsiteX2" y="connsiteY2"/>
                </a:cxn>
              </a:cxnLst>
              <a:rect l="l" t="t" r="r" b="b"/>
              <a:pathLst>
                <a:path w="164472" h="227974">
                  <a:moveTo>
                    <a:pt x="164473" y="114305"/>
                  </a:moveTo>
                  <a:lnTo>
                    <a:pt x="0" y="227974"/>
                  </a:lnTo>
                  <a:lnTo>
                    <a:pt x="0" y="0"/>
                  </a:lnTo>
                  <a:close/>
                </a:path>
              </a:pathLst>
            </a:custGeom>
            <a:noFill/>
            <a:ln w="3175" cap="flat">
              <a:solidFill>
                <a:schemeClr val="bg1">
                  <a:alpha val="30000"/>
                </a:schemeClr>
              </a:solidFill>
              <a:prstDash val="solid"/>
              <a:miter/>
            </a:ln>
          </p:spPr>
          <p:txBody>
            <a:bodyPr rtlCol="0" anchor="ctr"/>
            <a:lstStyle/>
            <a:p>
              <a:endParaRPr lang="en-GB"/>
            </a:p>
          </p:txBody>
        </p:sp>
        <p:sp>
          <p:nvSpPr>
            <p:cNvPr id="59" name="Freeform: Shape 58">
              <a:extLst>
                <a:ext uri="{FF2B5EF4-FFF2-40B4-BE49-F238E27FC236}">
                  <a16:creationId xmlns:a16="http://schemas.microsoft.com/office/drawing/2014/main" id="{6D8CE189-30C4-4911-B40F-1FC72E907B5B}"/>
                </a:ext>
              </a:extLst>
            </p:cNvPr>
            <p:cNvSpPr/>
            <p:nvPr/>
          </p:nvSpPr>
          <p:spPr>
            <a:xfrm>
              <a:off x="5886011" y="824262"/>
              <a:ext cx="674401" cy="351169"/>
            </a:xfrm>
            <a:custGeom>
              <a:avLst/>
              <a:gdLst>
                <a:gd name="connsiteX0" fmla="*/ 337201 w 674401"/>
                <a:gd name="connsiteY0" fmla="*/ 0 h 351169"/>
                <a:gd name="connsiteX1" fmla="*/ 674402 w 674401"/>
                <a:gd name="connsiteY1" fmla="*/ 233689 h 351169"/>
                <a:gd name="connsiteX2" fmla="*/ 506754 w 674401"/>
                <a:gd name="connsiteY2" fmla="*/ 350534 h 351169"/>
                <a:gd name="connsiteX3" fmla="*/ 338471 w 674401"/>
                <a:gd name="connsiteY3" fmla="*/ 234324 h 351169"/>
                <a:gd name="connsiteX4" fmla="*/ 337201 w 674401"/>
                <a:gd name="connsiteY4" fmla="*/ 233689 h 351169"/>
                <a:gd name="connsiteX5" fmla="*/ 168283 w 674401"/>
                <a:gd name="connsiteY5" fmla="*/ 351169 h 351169"/>
                <a:gd name="connsiteX6" fmla="*/ 0 w 674401"/>
                <a:gd name="connsiteY6" fmla="*/ 233689 h 351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4401" h="351169">
                  <a:moveTo>
                    <a:pt x="337201" y="0"/>
                  </a:moveTo>
                  <a:lnTo>
                    <a:pt x="674402" y="233689"/>
                  </a:lnTo>
                  <a:lnTo>
                    <a:pt x="506754" y="350534"/>
                  </a:lnTo>
                  <a:lnTo>
                    <a:pt x="338471" y="234324"/>
                  </a:lnTo>
                  <a:lnTo>
                    <a:pt x="337201" y="233689"/>
                  </a:lnTo>
                  <a:lnTo>
                    <a:pt x="168283" y="351169"/>
                  </a:lnTo>
                  <a:lnTo>
                    <a:pt x="0" y="233689"/>
                  </a:lnTo>
                  <a:close/>
                </a:path>
              </a:pathLst>
            </a:custGeom>
            <a:noFill/>
            <a:ln w="3175" cap="flat">
              <a:solidFill>
                <a:schemeClr val="bg1">
                  <a:alpha val="30000"/>
                </a:schemeClr>
              </a:solidFill>
              <a:prstDash val="solid"/>
              <a:miter/>
            </a:ln>
          </p:spPr>
          <p:txBody>
            <a:bodyPr rtlCol="0" anchor="ctr"/>
            <a:lstStyle/>
            <a:p>
              <a:endParaRPr lang="en-GB"/>
            </a:p>
          </p:txBody>
        </p:sp>
        <p:sp>
          <p:nvSpPr>
            <p:cNvPr id="60" name="Freeform: Shape 59">
              <a:extLst>
                <a:ext uri="{FF2B5EF4-FFF2-40B4-BE49-F238E27FC236}">
                  <a16:creationId xmlns:a16="http://schemas.microsoft.com/office/drawing/2014/main" id="{7C4FBE59-F683-4E27-8E31-9228C4F0291C}"/>
                </a:ext>
              </a:extLst>
            </p:cNvPr>
            <p:cNvSpPr/>
            <p:nvPr/>
          </p:nvSpPr>
          <p:spPr>
            <a:xfrm>
              <a:off x="6565493" y="588668"/>
              <a:ext cx="164472" cy="227974"/>
            </a:xfrm>
            <a:custGeom>
              <a:avLst/>
              <a:gdLst>
                <a:gd name="connsiteX0" fmla="*/ 0 w 164472"/>
                <a:gd name="connsiteY0" fmla="*/ 0 h 227974"/>
                <a:gd name="connsiteX1" fmla="*/ 164473 w 164472"/>
                <a:gd name="connsiteY1" fmla="*/ 114305 h 227974"/>
                <a:gd name="connsiteX2" fmla="*/ 0 w 164472"/>
                <a:gd name="connsiteY2" fmla="*/ 227974 h 227974"/>
              </a:gdLst>
              <a:ahLst/>
              <a:cxnLst>
                <a:cxn ang="0">
                  <a:pos x="connsiteX0" y="connsiteY0"/>
                </a:cxn>
                <a:cxn ang="0">
                  <a:pos x="connsiteX1" y="connsiteY1"/>
                </a:cxn>
                <a:cxn ang="0">
                  <a:pos x="connsiteX2" y="connsiteY2"/>
                </a:cxn>
              </a:cxnLst>
              <a:rect l="l" t="t" r="r" b="b"/>
              <a:pathLst>
                <a:path w="164472" h="227974">
                  <a:moveTo>
                    <a:pt x="0" y="0"/>
                  </a:moveTo>
                  <a:lnTo>
                    <a:pt x="164473" y="114305"/>
                  </a:lnTo>
                  <a:lnTo>
                    <a:pt x="0" y="227974"/>
                  </a:lnTo>
                  <a:close/>
                </a:path>
              </a:pathLst>
            </a:custGeom>
            <a:noFill/>
            <a:ln w="3175" cap="flat">
              <a:solidFill>
                <a:schemeClr val="bg1">
                  <a:alpha val="30000"/>
                </a:schemeClr>
              </a:solidFill>
              <a:prstDash val="solid"/>
              <a:miter/>
            </a:ln>
          </p:spPr>
          <p:txBody>
            <a:bodyPr rtlCol="0" anchor="ctr"/>
            <a:lstStyle/>
            <a:p>
              <a:endParaRPr lang="en-GB"/>
            </a:p>
          </p:txBody>
        </p:sp>
        <p:sp>
          <p:nvSpPr>
            <p:cNvPr id="61" name="Freeform: Shape 60">
              <a:extLst>
                <a:ext uri="{FF2B5EF4-FFF2-40B4-BE49-F238E27FC236}">
                  <a16:creationId xmlns:a16="http://schemas.microsoft.com/office/drawing/2014/main" id="{D519D4CC-4667-4937-AC8A-C1BE2B8F60F3}"/>
                </a:ext>
              </a:extLst>
            </p:cNvPr>
            <p:cNvSpPr/>
            <p:nvPr/>
          </p:nvSpPr>
          <p:spPr>
            <a:xfrm>
              <a:off x="6566763" y="824262"/>
              <a:ext cx="674401" cy="351169"/>
            </a:xfrm>
            <a:custGeom>
              <a:avLst/>
              <a:gdLst>
                <a:gd name="connsiteX0" fmla="*/ 337201 w 674401"/>
                <a:gd name="connsiteY0" fmla="*/ 0 h 351169"/>
                <a:gd name="connsiteX1" fmla="*/ 674402 w 674401"/>
                <a:gd name="connsiteY1" fmla="*/ 233689 h 351169"/>
                <a:gd name="connsiteX2" fmla="*/ 506754 w 674401"/>
                <a:gd name="connsiteY2" fmla="*/ 350534 h 351169"/>
                <a:gd name="connsiteX3" fmla="*/ 338471 w 674401"/>
                <a:gd name="connsiteY3" fmla="*/ 234324 h 351169"/>
                <a:gd name="connsiteX4" fmla="*/ 337201 w 674401"/>
                <a:gd name="connsiteY4" fmla="*/ 233689 h 351169"/>
                <a:gd name="connsiteX5" fmla="*/ 168283 w 674401"/>
                <a:gd name="connsiteY5" fmla="*/ 351169 h 351169"/>
                <a:gd name="connsiteX6" fmla="*/ 0 w 674401"/>
                <a:gd name="connsiteY6" fmla="*/ 233689 h 351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4401" h="351169">
                  <a:moveTo>
                    <a:pt x="337201" y="0"/>
                  </a:moveTo>
                  <a:lnTo>
                    <a:pt x="674402" y="233689"/>
                  </a:lnTo>
                  <a:lnTo>
                    <a:pt x="506754" y="350534"/>
                  </a:lnTo>
                  <a:lnTo>
                    <a:pt x="338471" y="234324"/>
                  </a:lnTo>
                  <a:lnTo>
                    <a:pt x="337201" y="233689"/>
                  </a:lnTo>
                  <a:lnTo>
                    <a:pt x="168283" y="351169"/>
                  </a:lnTo>
                  <a:lnTo>
                    <a:pt x="0" y="233689"/>
                  </a:lnTo>
                  <a:close/>
                </a:path>
              </a:pathLst>
            </a:custGeom>
            <a:noFill/>
            <a:ln w="3175" cap="flat">
              <a:solidFill>
                <a:schemeClr val="bg1">
                  <a:alpha val="30000"/>
                </a:schemeClr>
              </a:solidFill>
              <a:prstDash val="solid"/>
              <a:miter/>
            </a:ln>
          </p:spPr>
          <p:txBody>
            <a:bodyPr rtlCol="0" anchor="ctr"/>
            <a:lstStyle/>
            <a:p>
              <a:endParaRPr lang="en-GB"/>
            </a:p>
          </p:txBody>
        </p:sp>
        <p:sp>
          <p:nvSpPr>
            <p:cNvPr id="62" name="Freeform: Shape 61">
              <a:extLst>
                <a:ext uri="{FF2B5EF4-FFF2-40B4-BE49-F238E27FC236}">
                  <a16:creationId xmlns:a16="http://schemas.microsoft.com/office/drawing/2014/main" id="{3636842B-DCE3-4F08-85A2-DADA9D687C33}"/>
                </a:ext>
              </a:extLst>
            </p:cNvPr>
            <p:cNvSpPr/>
            <p:nvPr/>
          </p:nvSpPr>
          <p:spPr>
            <a:xfrm>
              <a:off x="7246245" y="588668"/>
              <a:ext cx="164472" cy="227974"/>
            </a:xfrm>
            <a:custGeom>
              <a:avLst/>
              <a:gdLst>
                <a:gd name="connsiteX0" fmla="*/ 0 w 164472"/>
                <a:gd name="connsiteY0" fmla="*/ 0 h 227974"/>
                <a:gd name="connsiteX1" fmla="*/ 164473 w 164472"/>
                <a:gd name="connsiteY1" fmla="*/ 114305 h 227974"/>
                <a:gd name="connsiteX2" fmla="*/ 0 w 164472"/>
                <a:gd name="connsiteY2" fmla="*/ 227974 h 227974"/>
              </a:gdLst>
              <a:ahLst/>
              <a:cxnLst>
                <a:cxn ang="0">
                  <a:pos x="connsiteX0" y="connsiteY0"/>
                </a:cxn>
                <a:cxn ang="0">
                  <a:pos x="connsiteX1" y="connsiteY1"/>
                </a:cxn>
                <a:cxn ang="0">
                  <a:pos x="connsiteX2" y="connsiteY2"/>
                </a:cxn>
              </a:cxnLst>
              <a:rect l="l" t="t" r="r" b="b"/>
              <a:pathLst>
                <a:path w="164472" h="227974">
                  <a:moveTo>
                    <a:pt x="0" y="0"/>
                  </a:moveTo>
                  <a:lnTo>
                    <a:pt x="164473" y="114305"/>
                  </a:lnTo>
                  <a:lnTo>
                    <a:pt x="0" y="227974"/>
                  </a:lnTo>
                  <a:close/>
                </a:path>
              </a:pathLst>
            </a:custGeom>
            <a:noFill/>
            <a:ln w="3175" cap="flat">
              <a:solidFill>
                <a:schemeClr val="bg1">
                  <a:alpha val="30000"/>
                </a:schemeClr>
              </a:solidFill>
              <a:prstDash val="solid"/>
              <a:miter/>
            </a:ln>
          </p:spPr>
          <p:txBody>
            <a:bodyPr rtlCol="0" anchor="ctr"/>
            <a:lstStyle/>
            <a:p>
              <a:endParaRPr lang="en-GB"/>
            </a:p>
          </p:txBody>
        </p:sp>
        <p:sp>
          <p:nvSpPr>
            <p:cNvPr id="63" name="Freeform: Shape 62">
              <a:extLst>
                <a:ext uri="{FF2B5EF4-FFF2-40B4-BE49-F238E27FC236}">
                  <a16:creationId xmlns:a16="http://schemas.microsoft.com/office/drawing/2014/main" id="{3DA9BF26-63B9-4D35-9BBD-838100622B0D}"/>
                </a:ext>
              </a:extLst>
            </p:cNvPr>
            <p:cNvSpPr/>
            <p:nvPr/>
          </p:nvSpPr>
          <p:spPr>
            <a:xfrm>
              <a:off x="7247515" y="824262"/>
              <a:ext cx="674401" cy="351169"/>
            </a:xfrm>
            <a:custGeom>
              <a:avLst/>
              <a:gdLst>
                <a:gd name="connsiteX0" fmla="*/ 337201 w 674401"/>
                <a:gd name="connsiteY0" fmla="*/ 0 h 351169"/>
                <a:gd name="connsiteX1" fmla="*/ 674402 w 674401"/>
                <a:gd name="connsiteY1" fmla="*/ 233689 h 351169"/>
                <a:gd name="connsiteX2" fmla="*/ 506754 w 674401"/>
                <a:gd name="connsiteY2" fmla="*/ 350534 h 351169"/>
                <a:gd name="connsiteX3" fmla="*/ 337836 w 674401"/>
                <a:gd name="connsiteY3" fmla="*/ 234324 h 351169"/>
                <a:gd name="connsiteX4" fmla="*/ 337201 w 674401"/>
                <a:gd name="connsiteY4" fmla="*/ 233689 h 351169"/>
                <a:gd name="connsiteX5" fmla="*/ 168283 w 674401"/>
                <a:gd name="connsiteY5" fmla="*/ 351169 h 351169"/>
                <a:gd name="connsiteX6" fmla="*/ 0 w 674401"/>
                <a:gd name="connsiteY6" fmla="*/ 233689 h 351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4401" h="351169">
                  <a:moveTo>
                    <a:pt x="337201" y="0"/>
                  </a:moveTo>
                  <a:lnTo>
                    <a:pt x="674402" y="233689"/>
                  </a:lnTo>
                  <a:lnTo>
                    <a:pt x="506754" y="350534"/>
                  </a:lnTo>
                  <a:lnTo>
                    <a:pt x="337836" y="234324"/>
                  </a:lnTo>
                  <a:lnTo>
                    <a:pt x="337201" y="233689"/>
                  </a:lnTo>
                  <a:lnTo>
                    <a:pt x="168283" y="351169"/>
                  </a:lnTo>
                  <a:lnTo>
                    <a:pt x="0" y="233689"/>
                  </a:lnTo>
                  <a:close/>
                </a:path>
              </a:pathLst>
            </a:custGeom>
            <a:noFill/>
            <a:ln w="3175" cap="flat">
              <a:solidFill>
                <a:schemeClr val="bg1">
                  <a:alpha val="30000"/>
                </a:schemeClr>
              </a:solidFill>
              <a:prstDash val="solid"/>
              <a:miter/>
            </a:ln>
          </p:spPr>
          <p:txBody>
            <a:bodyPr rtlCol="0" anchor="ctr"/>
            <a:lstStyle/>
            <a:p>
              <a:endParaRPr lang="en-GB"/>
            </a:p>
          </p:txBody>
        </p:sp>
        <p:sp>
          <p:nvSpPr>
            <p:cNvPr id="64" name="Freeform: Shape 63">
              <a:extLst>
                <a:ext uri="{FF2B5EF4-FFF2-40B4-BE49-F238E27FC236}">
                  <a16:creationId xmlns:a16="http://schemas.microsoft.com/office/drawing/2014/main" id="{3E6731B1-220D-481E-88A1-E81C15364115}"/>
                </a:ext>
              </a:extLst>
            </p:cNvPr>
            <p:cNvSpPr/>
            <p:nvPr/>
          </p:nvSpPr>
          <p:spPr>
            <a:xfrm>
              <a:off x="7926997" y="588668"/>
              <a:ext cx="163837" cy="227974"/>
            </a:xfrm>
            <a:custGeom>
              <a:avLst/>
              <a:gdLst>
                <a:gd name="connsiteX0" fmla="*/ 163838 w 163837"/>
                <a:gd name="connsiteY0" fmla="*/ 114305 h 227974"/>
                <a:gd name="connsiteX1" fmla="*/ 0 w 163837"/>
                <a:gd name="connsiteY1" fmla="*/ 227974 h 227974"/>
                <a:gd name="connsiteX2" fmla="*/ 0 w 163837"/>
                <a:gd name="connsiteY2" fmla="*/ 0 h 227974"/>
              </a:gdLst>
              <a:ahLst/>
              <a:cxnLst>
                <a:cxn ang="0">
                  <a:pos x="connsiteX0" y="connsiteY0"/>
                </a:cxn>
                <a:cxn ang="0">
                  <a:pos x="connsiteX1" y="connsiteY1"/>
                </a:cxn>
                <a:cxn ang="0">
                  <a:pos x="connsiteX2" y="connsiteY2"/>
                </a:cxn>
              </a:cxnLst>
              <a:rect l="l" t="t" r="r" b="b"/>
              <a:pathLst>
                <a:path w="163837" h="227974">
                  <a:moveTo>
                    <a:pt x="163838" y="114305"/>
                  </a:moveTo>
                  <a:lnTo>
                    <a:pt x="0" y="227974"/>
                  </a:lnTo>
                  <a:lnTo>
                    <a:pt x="0" y="0"/>
                  </a:lnTo>
                  <a:close/>
                </a:path>
              </a:pathLst>
            </a:custGeom>
            <a:noFill/>
            <a:ln w="3175" cap="flat">
              <a:solidFill>
                <a:schemeClr val="bg1">
                  <a:alpha val="30000"/>
                </a:schemeClr>
              </a:solidFill>
              <a:prstDash val="solid"/>
              <a:miter/>
            </a:ln>
          </p:spPr>
          <p:txBody>
            <a:bodyPr rtlCol="0" anchor="ctr"/>
            <a:lstStyle/>
            <a:p>
              <a:endParaRPr lang="en-GB"/>
            </a:p>
          </p:txBody>
        </p:sp>
        <p:sp>
          <p:nvSpPr>
            <p:cNvPr id="65" name="Freeform: Shape 64">
              <a:extLst>
                <a:ext uri="{FF2B5EF4-FFF2-40B4-BE49-F238E27FC236}">
                  <a16:creationId xmlns:a16="http://schemas.microsoft.com/office/drawing/2014/main" id="{B67BA01E-07D3-4CE3-8B5C-A032BAEA7BFD}"/>
                </a:ext>
              </a:extLst>
            </p:cNvPr>
            <p:cNvSpPr/>
            <p:nvPr/>
          </p:nvSpPr>
          <p:spPr>
            <a:xfrm>
              <a:off x="7928267" y="824262"/>
              <a:ext cx="674401" cy="351169"/>
            </a:xfrm>
            <a:custGeom>
              <a:avLst/>
              <a:gdLst>
                <a:gd name="connsiteX0" fmla="*/ 337201 w 674401"/>
                <a:gd name="connsiteY0" fmla="*/ 0 h 351169"/>
                <a:gd name="connsiteX1" fmla="*/ 674401 w 674401"/>
                <a:gd name="connsiteY1" fmla="*/ 233689 h 351169"/>
                <a:gd name="connsiteX2" fmla="*/ 506754 w 674401"/>
                <a:gd name="connsiteY2" fmla="*/ 350534 h 351169"/>
                <a:gd name="connsiteX3" fmla="*/ 337836 w 674401"/>
                <a:gd name="connsiteY3" fmla="*/ 234324 h 351169"/>
                <a:gd name="connsiteX4" fmla="*/ 337201 w 674401"/>
                <a:gd name="connsiteY4" fmla="*/ 233689 h 351169"/>
                <a:gd name="connsiteX5" fmla="*/ 168283 w 674401"/>
                <a:gd name="connsiteY5" fmla="*/ 351169 h 351169"/>
                <a:gd name="connsiteX6" fmla="*/ 0 w 674401"/>
                <a:gd name="connsiteY6" fmla="*/ 233689 h 351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4401" h="351169">
                  <a:moveTo>
                    <a:pt x="337201" y="0"/>
                  </a:moveTo>
                  <a:lnTo>
                    <a:pt x="674401" y="233689"/>
                  </a:lnTo>
                  <a:lnTo>
                    <a:pt x="506754" y="350534"/>
                  </a:lnTo>
                  <a:lnTo>
                    <a:pt x="337836" y="234324"/>
                  </a:lnTo>
                  <a:lnTo>
                    <a:pt x="337201" y="233689"/>
                  </a:lnTo>
                  <a:lnTo>
                    <a:pt x="168283" y="351169"/>
                  </a:lnTo>
                  <a:lnTo>
                    <a:pt x="0" y="233689"/>
                  </a:lnTo>
                  <a:close/>
                </a:path>
              </a:pathLst>
            </a:custGeom>
            <a:noFill/>
            <a:ln w="3175" cap="flat">
              <a:solidFill>
                <a:schemeClr val="bg1">
                  <a:alpha val="30000"/>
                </a:schemeClr>
              </a:solidFill>
              <a:prstDash val="solid"/>
              <a:miter/>
            </a:ln>
          </p:spPr>
          <p:txBody>
            <a:bodyPr rtlCol="0" anchor="ctr"/>
            <a:lstStyle/>
            <a:p>
              <a:endParaRPr lang="en-GB"/>
            </a:p>
          </p:txBody>
        </p:sp>
        <p:sp>
          <p:nvSpPr>
            <p:cNvPr id="66" name="Freeform: Shape 65">
              <a:extLst>
                <a:ext uri="{FF2B5EF4-FFF2-40B4-BE49-F238E27FC236}">
                  <a16:creationId xmlns:a16="http://schemas.microsoft.com/office/drawing/2014/main" id="{6F9CA08F-42C7-4CFD-9F37-C10337C2F2AE}"/>
                </a:ext>
              </a:extLst>
            </p:cNvPr>
            <p:cNvSpPr/>
            <p:nvPr/>
          </p:nvSpPr>
          <p:spPr>
            <a:xfrm>
              <a:off x="8607749" y="588668"/>
              <a:ext cx="163837" cy="227974"/>
            </a:xfrm>
            <a:custGeom>
              <a:avLst/>
              <a:gdLst>
                <a:gd name="connsiteX0" fmla="*/ 163838 w 163837"/>
                <a:gd name="connsiteY0" fmla="*/ 114305 h 227974"/>
                <a:gd name="connsiteX1" fmla="*/ 0 w 163837"/>
                <a:gd name="connsiteY1" fmla="*/ 227974 h 227974"/>
                <a:gd name="connsiteX2" fmla="*/ 0 w 163837"/>
                <a:gd name="connsiteY2" fmla="*/ 0 h 227974"/>
              </a:gdLst>
              <a:ahLst/>
              <a:cxnLst>
                <a:cxn ang="0">
                  <a:pos x="connsiteX0" y="connsiteY0"/>
                </a:cxn>
                <a:cxn ang="0">
                  <a:pos x="connsiteX1" y="connsiteY1"/>
                </a:cxn>
                <a:cxn ang="0">
                  <a:pos x="connsiteX2" y="connsiteY2"/>
                </a:cxn>
              </a:cxnLst>
              <a:rect l="l" t="t" r="r" b="b"/>
              <a:pathLst>
                <a:path w="163837" h="227974">
                  <a:moveTo>
                    <a:pt x="163838" y="114305"/>
                  </a:moveTo>
                  <a:lnTo>
                    <a:pt x="0" y="227974"/>
                  </a:lnTo>
                  <a:lnTo>
                    <a:pt x="0" y="0"/>
                  </a:lnTo>
                  <a:close/>
                </a:path>
              </a:pathLst>
            </a:custGeom>
            <a:noFill/>
            <a:ln w="3175" cap="flat">
              <a:solidFill>
                <a:schemeClr val="bg1">
                  <a:alpha val="30000"/>
                </a:schemeClr>
              </a:solidFill>
              <a:prstDash val="solid"/>
              <a:miter/>
            </a:ln>
          </p:spPr>
          <p:txBody>
            <a:bodyPr rtlCol="0" anchor="ctr"/>
            <a:lstStyle/>
            <a:p>
              <a:endParaRPr lang="en-GB"/>
            </a:p>
          </p:txBody>
        </p:sp>
        <p:sp>
          <p:nvSpPr>
            <p:cNvPr id="67" name="Freeform: Shape 66">
              <a:extLst>
                <a:ext uri="{FF2B5EF4-FFF2-40B4-BE49-F238E27FC236}">
                  <a16:creationId xmlns:a16="http://schemas.microsoft.com/office/drawing/2014/main" id="{2BE5FE9D-21F9-4C4C-85BB-EEB31817DFC9}"/>
                </a:ext>
              </a:extLst>
            </p:cNvPr>
            <p:cNvSpPr/>
            <p:nvPr/>
          </p:nvSpPr>
          <p:spPr>
            <a:xfrm>
              <a:off x="8609018" y="824262"/>
              <a:ext cx="673766" cy="351169"/>
            </a:xfrm>
            <a:custGeom>
              <a:avLst/>
              <a:gdLst>
                <a:gd name="connsiteX0" fmla="*/ 337201 w 673766"/>
                <a:gd name="connsiteY0" fmla="*/ 0 h 351169"/>
                <a:gd name="connsiteX1" fmla="*/ 673767 w 673766"/>
                <a:gd name="connsiteY1" fmla="*/ 233689 h 351169"/>
                <a:gd name="connsiteX2" fmla="*/ 506119 w 673766"/>
                <a:gd name="connsiteY2" fmla="*/ 350534 h 351169"/>
                <a:gd name="connsiteX3" fmla="*/ 337836 w 673766"/>
                <a:gd name="connsiteY3" fmla="*/ 234324 h 351169"/>
                <a:gd name="connsiteX4" fmla="*/ 337201 w 673766"/>
                <a:gd name="connsiteY4" fmla="*/ 233689 h 351169"/>
                <a:gd name="connsiteX5" fmla="*/ 168283 w 673766"/>
                <a:gd name="connsiteY5" fmla="*/ 351169 h 351169"/>
                <a:gd name="connsiteX6" fmla="*/ 0 w 673766"/>
                <a:gd name="connsiteY6" fmla="*/ 233689 h 351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3766" h="351169">
                  <a:moveTo>
                    <a:pt x="337201" y="0"/>
                  </a:moveTo>
                  <a:lnTo>
                    <a:pt x="673767" y="233689"/>
                  </a:lnTo>
                  <a:lnTo>
                    <a:pt x="506119" y="350534"/>
                  </a:lnTo>
                  <a:lnTo>
                    <a:pt x="337836" y="234324"/>
                  </a:lnTo>
                  <a:lnTo>
                    <a:pt x="337201" y="233689"/>
                  </a:lnTo>
                  <a:lnTo>
                    <a:pt x="168283" y="351169"/>
                  </a:lnTo>
                  <a:lnTo>
                    <a:pt x="0" y="233689"/>
                  </a:lnTo>
                  <a:close/>
                </a:path>
              </a:pathLst>
            </a:custGeom>
            <a:noFill/>
            <a:ln w="3175" cap="flat">
              <a:solidFill>
                <a:schemeClr val="bg1">
                  <a:alpha val="30000"/>
                </a:schemeClr>
              </a:solidFill>
              <a:prstDash val="solid"/>
              <a:miter/>
            </a:ln>
          </p:spPr>
          <p:txBody>
            <a:bodyPr rtlCol="0" anchor="ctr"/>
            <a:lstStyle/>
            <a:p>
              <a:endParaRPr lang="en-GB"/>
            </a:p>
          </p:txBody>
        </p:sp>
        <p:sp>
          <p:nvSpPr>
            <p:cNvPr id="68" name="Freeform: Shape 67">
              <a:extLst>
                <a:ext uri="{FF2B5EF4-FFF2-40B4-BE49-F238E27FC236}">
                  <a16:creationId xmlns:a16="http://schemas.microsoft.com/office/drawing/2014/main" id="{B18E07B5-5A05-46CF-AF1E-74FB011B05C1}"/>
                </a:ext>
              </a:extLst>
            </p:cNvPr>
            <p:cNvSpPr/>
            <p:nvPr/>
          </p:nvSpPr>
          <p:spPr>
            <a:xfrm>
              <a:off x="9288500" y="588668"/>
              <a:ext cx="163837" cy="227974"/>
            </a:xfrm>
            <a:custGeom>
              <a:avLst/>
              <a:gdLst>
                <a:gd name="connsiteX0" fmla="*/ 0 w 163837"/>
                <a:gd name="connsiteY0" fmla="*/ 0 h 227974"/>
                <a:gd name="connsiteX1" fmla="*/ 163838 w 163837"/>
                <a:gd name="connsiteY1" fmla="*/ 114305 h 227974"/>
                <a:gd name="connsiteX2" fmla="*/ 0 w 163837"/>
                <a:gd name="connsiteY2" fmla="*/ 227974 h 227974"/>
              </a:gdLst>
              <a:ahLst/>
              <a:cxnLst>
                <a:cxn ang="0">
                  <a:pos x="connsiteX0" y="connsiteY0"/>
                </a:cxn>
                <a:cxn ang="0">
                  <a:pos x="connsiteX1" y="connsiteY1"/>
                </a:cxn>
                <a:cxn ang="0">
                  <a:pos x="connsiteX2" y="connsiteY2"/>
                </a:cxn>
              </a:cxnLst>
              <a:rect l="l" t="t" r="r" b="b"/>
              <a:pathLst>
                <a:path w="163837" h="227974">
                  <a:moveTo>
                    <a:pt x="0" y="0"/>
                  </a:moveTo>
                  <a:lnTo>
                    <a:pt x="163838" y="114305"/>
                  </a:lnTo>
                  <a:lnTo>
                    <a:pt x="0" y="227974"/>
                  </a:lnTo>
                  <a:close/>
                </a:path>
              </a:pathLst>
            </a:custGeom>
            <a:noFill/>
            <a:ln w="3175" cap="flat">
              <a:solidFill>
                <a:schemeClr val="bg1">
                  <a:alpha val="30000"/>
                </a:schemeClr>
              </a:solidFill>
              <a:prstDash val="solid"/>
              <a:miter/>
            </a:ln>
          </p:spPr>
          <p:txBody>
            <a:bodyPr rtlCol="0" anchor="ctr"/>
            <a:lstStyle/>
            <a:p>
              <a:endParaRPr lang="en-GB"/>
            </a:p>
          </p:txBody>
        </p:sp>
        <p:sp>
          <p:nvSpPr>
            <p:cNvPr id="69" name="Freeform: Shape 68">
              <a:extLst>
                <a:ext uri="{FF2B5EF4-FFF2-40B4-BE49-F238E27FC236}">
                  <a16:creationId xmlns:a16="http://schemas.microsoft.com/office/drawing/2014/main" id="{30B77125-FE0A-4BB8-AA32-C0C760E202CF}"/>
                </a:ext>
              </a:extLst>
            </p:cNvPr>
            <p:cNvSpPr/>
            <p:nvPr/>
          </p:nvSpPr>
          <p:spPr>
            <a:xfrm>
              <a:off x="9289770" y="824262"/>
              <a:ext cx="673766" cy="351169"/>
            </a:xfrm>
            <a:custGeom>
              <a:avLst/>
              <a:gdLst>
                <a:gd name="connsiteX0" fmla="*/ 337201 w 673766"/>
                <a:gd name="connsiteY0" fmla="*/ 0 h 351169"/>
                <a:gd name="connsiteX1" fmla="*/ 673767 w 673766"/>
                <a:gd name="connsiteY1" fmla="*/ 233689 h 351169"/>
                <a:gd name="connsiteX2" fmla="*/ 506119 w 673766"/>
                <a:gd name="connsiteY2" fmla="*/ 350534 h 351169"/>
                <a:gd name="connsiteX3" fmla="*/ 337836 w 673766"/>
                <a:gd name="connsiteY3" fmla="*/ 234324 h 351169"/>
                <a:gd name="connsiteX4" fmla="*/ 337201 w 673766"/>
                <a:gd name="connsiteY4" fmla="*/ 233689 h 351169"/>
                <a:gd name="connsiteX5" fmla="*/ 168283 w 673766"/>
                <a:gd name="connsiteY5" fmla="*/ 351169 h 351169"/>
                <a:gd name="connsiteX6" fmla="*/ 0 w 673766"/>
                <a:gd name="connsiteY6" fmla="*/ 233689 h 351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3766" h="351169">
                  <a:moveTo>
                    <a:pt x="337201" y="0"/>
                  </a:moveTo>
                  <a:lnTo>
                    <a:pt x="673767" y="233689"/>
                  </a:lnTo>
                  <a:lnTo>
                    <a:pt x="506119" y="350534"/>
                  </a:lnTo>
                  <a:lnTo>
                    <a:pt x="337836" y="234324"/>
                  </a:lnTo>
                  <a:lnTo>
                    <a:pt x="337201" y="233689"/>
                  </a:lnTo>
                  <a:lnTo>
                    <a:pt x="168283" y="351169"/>
                  </a:lnTo>
                  <a:lnTo>
                    <a:pt x="0" y="233689"/>
                  </a:lnTo>
                  <a:close/>
                </a:path>
              </a:pathLst>
            </a:custGeom>
            <a:noFill/>
            <a:ln w="3175" cap="flat">
              <a:solidFill>
                <a:schemeClr val="bg1">
                  <a:alpha val="30000"/>
                </a:schemeClr>
              </a:solidFill>
              <a:prstDash val="solid"/>
              <a:miter/>
            </a:ln>
          </p:spPr>
          <p:txBody>
            <a:bodyPr rtlCol="0" anchor="ctr"/>
            <a:lstStyle/>
            <a:p>
              <a:endParaRPr lang="en-GB"/>
            </a:p>
          </p:txBody>
        </p:sp>
        <p:sp>
          <p:nvSpPr>
            <p:cNvPr id="70" name="Freeform: Shape 69">
              <a:extLst>
                <a:ext uri="{FF2B5EF4-FFF2-40B4-BE49-F238E27FC236}">
                  <a16:creationId xmlns:a16="http://schemas.microsoft.com/office/drawing/2014/main" id="{7F10CAC9-5E2F-4D4B-8762-1EE74B2EE4C7}"/>
                </a:ext>
              </a:extLst>
            </p:cNvPr>
            <p:cNvSpPr/>
            <p:nvPr/>
          </p:nvSpPr>
          <p:spPr>
            <a:xfrm>
              <a:off x="9968617" y="588668"/>
              <a:ext cx="164472" cy="227974"/>
            </a:xfrm>
            <a:custGeom>
              <a:avLst/>
              <a:gdLst>
                <a:gd name="connsiteX0" fmla="*/ 0 w 164472"/>
                <a:gd name="connsiteY0" fmla="*/ 0 h 227974"/>
                <a:gd name="connsiteX1" fmla="*/ 164472 w 164472"/>
                <a:gd name="connsiteY1" fmla="*/ 114305 h 227974"/>
                <a:gd name="connsiteX2" fmla="*/ 0 w 164472"/>
                <a:gd name="connsiteY2" fmla="*/ 227974 h 227974"/>
              </a:gdLst>
              <a:ahLst/>
              <a:cxnLst>
                <a:cxn ang="0">
                  <a:pos x="connsiteX0" y="connsiteY0"/>
                </a:cxn>
                <a:cxn ang="0">
                  <a:pos x="connsiteX1" y="connsiteY1"/>
                </a:cxn>
                <a:cxn ang="0">
                  <a:pos x="connsiteX2" y="connsiteY2"/>
                </a:cxn>
              </a:cxnLst>
              <a:rect l="l" t="t" r="r" b="b"/>
              <a:pathLst>
                <a:path w="164472" h="227974">
                  <a:moveTo>
                    <a:pt x="0" y="0"/>
                  </a:moveTo>
                  <a:lnTo>
                    <a:pt x="164472" y="114305"/>
                  </a:lnTo>
                  <a:lnTo>
                    <a:pt x="0" y="227974"/>
                  </a:lnTo>
                  <a:close/>
                </a:path>
              </a:pathLst>
            </a:custGeom>
            <a:noFill/>
            <a:ln w="3175" cap="flat">
              <a:solidFill>
                <a:schemeClr val="bg1">
                  <a:alpha val="30000"/>
                </a:schemeClr>
              </a:solidFill>
              <a:prstDash val="solid"/>
              <a:miter/>
            </a:ln>
          </p:spPr>
          <p:txBody>
            <a:bodyPr rtlCol="0" anchor="ctr"/>
            <a:lstStyle/>
            <a:p>
              <a:endParaRPr lang="en-GB"/>
            </a:p>
          </p:txBody>
        </p:sp>
        <p:sp>
          <p:nvSpPr>
            <p:cNvPr id="71" name="Freeform: Shape 70">
              <a:extLst>
                <a:ext uri="{FF2B5EF4-FFF2-40B4-BE49-F238E27FC236}">
                  <a16:creationId xmlns:a16="http://schemas.microsoft.com/office/drawing/2014/main" id="{DA3B5C39-F1BB-4A8E-8E22-5D750A638332}"/>
                </a:ext>
              </a:extLst>
            </p:cNvPr>
            <p:cNvSpPr/>
            <p:nvPr/>
          </p:nvSpPr>
          <p:spPr>
            <a:xfrm>
              <a:off x="9970522" y="824262"/>
              <a:ext cx="673766" cy="351169"/>
            </a:xfrm>
            <a:custGeom>
              <a:avLst/>
              <a:gdLst>
                <a:gd name="connsiteX0" fmla="*/ 336566 w 673766"/>
                <a:gd name="connsiteY0" fmla="*/ 0 h 351169"/>
                <a:gd name="connsiteX1" fmla="*/ 673766 w 673766"/>
                <a:gd name="connsiteY1" fmla="*/ 233689 h 351169"/>
                <a:gd name="connsiteX2" fmla="*/ 506119 w 673766"/>
                <a:gd name="connsiteY2" fmla="*/ 350534 h 351169"/>
                <a:gd name="connsiteX3" fmla="*/ 337836 w 673766"/>
                <a:gd name="connsiteY3" fmla="*/ 234324 h 351169"/>
                <a:gd name="connsiteX4" fmla="*/ 336566 w 673766"/>
                <a:gd name="connsiteY4" fmla="*/ 233689 h 351169"/>
                <a:gd name="connsiteX5" fmla="*/ 168283 w 673766"/>
                <a:gd name="connsiteY5" fmla="*/ 351169 h 351169"/>
                <a:gd name="connsiteX6" fmla="*/ 0 w 673766"/>
                <a:gd name="connsiteY6" fmla="*/ 233689 h 351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3766" h="351169">
                  <a:moveTo>
                    <a:pt x="336566" y="0"/>
                  </a:moveTo>
                  <a:lnTo>
                    <a:pt x="673766" y="233689"/>
                  </a:lnTo>
                  <a:lnTo>
                    <a:pt x="506119" y="350534"/>
                  </a:lnTo>
                  <a:lnTo>
                    <a:pt x="337836" y="234324"/>
                  </a:lnTo>
                  <a:lnTo>
                    <a:pt x="336566" y="233689"/>
                  </a:lnTo>
                  <a:lnTo>
                    <a:pt x="168283" y="351169"/>
                  </a:lnTo>
                  <a:lnTo>
                    <a:pt x="0" y="233689"/>
                  </a:lnTo>
                  <a:close/>
                </a:path>
              </a:pathLst>
            </a:custGeom>
            <a:noFill/>
            <a:ln w="3175" cap="flat">
              <a:solidFill>
                <a:schemeClr val="bg1">
                  <a:alpha val="30000"/>
                </a:schemeClr>
              </a:solidFill>
              <a:prstDash val="solid"/>
              <a:miter/>
            </a:ln>
          </p:spPr>
          <p:txBody>
            <a:bodyPr rtlCol="0" anchor="ctr"/>
            <a:lstStyle/>
            <a:p>
              <a:endParaRPr lang="en-GB"/>
            </a:p>
          </p:txBody>
        </p:sp>
        <p:sp>
          <p:nvSpPr>
            <p:cNvPr id="72" name="Freeform: Shape 71">
              <a:extLst>
                <a:ext uri="{FF2B5EF4-FFF2-40B4-BE49-F238E27FC236}">
                  <a16:creationId xmlns:a16="http://schemas.microsoft.com/office/drawing/2014/main" id="{1C23EC0F-A6E1-40B6-884C-76B1582A16F8}"/>
                </a:ext>
              </a:extLst>
            </p:cNvPr>
            <p:cNvSpPr/>
            <p:nvPr/>
          </p:nvSpPr>
          <p:spPr>
            <a:xfrm>
              <a:off x="10649369" y="588668"/>
              <a:ext cx="164472" cy="227974"/>
            </a:xfrm>
            <a:custGeom>
              <a:avLst/>
              <a:gdLst>
                <a:gd name="connsiteX0" fmla="*/ 0 w 164472"/>
                <a:gd name="connsiteY0" fmla="*/ 0 h 227974"/>
                <a:gd name="connsiteX1" fmla="*/ 164472 w 164472"/>
                <a:gd name="connsiteY1" fmla="*/ 114305 h 227974"/>
                <a:gd name="connsiteX2" fmla="*/ 0 w 164472"/>
                <a:gd name="connsiteY2" fmla="*/ 227974 h 227974"/>
              </a:gdLst>
              <a:ahLst/>
              <a:cxnLst>
                <a:cxn ang="0">
                  <a:pos x="connsiteX0" y="connsiteY0"/>
                </a:cxn>
                <a:cxn ang="0">
                  <a:pos x="connsiteX1" y="connsiteY1"/>
                </a:cxn>
                <a:cxn ang="0">
                  <a:pos x="connsiteX2" y="connsiteY2"/>
                </a:cxn>
              </a:cxnLst>
              <a:rect l="l" t="t" r="r" b="b"/>
              <a:pathLst>
                <a:path w="164472" h="227974">
                  <a:moveTo>
                    <a:pt x="0" y="0"/>
                  </a:moveTo>
                  <a:lnTo>
                    <a:pt x="164472" y="114305"/>
                  </a:lnTo>
                  <a:lnTo>
                    <a:pt x="0" y="227974"/>
                  </a:lnTo>
                  <a:close/>
                </a:path>
              </a:pathLst>
            </a:custGeom>
            <a:noFill/>
            <a:ln w="3175" cap="flat">
              <a:solidFill>
                <a:schemeClr val="bg1">
                  <a:alpha val="30000"/>
                </a:schemeClr>
              </a:solidFill>
              <a:prstDash val="solid"/>
              <a:miter/>
            </a:ln>
          </p:spPr>
          <p:txBody>
            <a:bodyPr rtlCol="0" anchor="ctr"/>
            <a:lstStyle/>
            <a:p>
              <a:endParaRPr lang="en-GB"/>
            </a:p>
          </p:txBody>
        </p:sp>
        <p:sp>
          <p:nvSpPr>
            <p:cNvPr id="73" name="Freeform: Shape 72">
              <a:extLst>
                <a:ext uri="{FF2B5EF4-FFF2-40B4-BE49-F238E27FC236}">
                  <a16:creationId xmlns:a16="http://schemas.microsoft.com/office/drawing/2014/main" id="{24328EBA-4DDC-4236-B440-BF0A104F46E2}"/>
                </a:ext>
              </a:extLst>
            </p:cNvPr>
            <p:cNvSpPr/>
            <p:nvPr/>
          </p:nvSpPr>
          <p:spPr>
            <a:xfrm>
              <a:off x="10651274" y="824262"/>
              <a:ext cx="673766" cy="351169"/>
            </a:xfrm>
            <a:custGeom>
              <a:avLst/>
              <a:gdLst>
                <a:gd name="connsiteX0" fmla="*/ 336565 w 673766"/>
                <a:gd name="connsiteY0" fmla="*/ 0 h 351169"/>
                <a:gd name="connsiteX1" fmla="*/ 673767 w 673766"/>
                <a:gd name="connsiteY1" fmla="*/ 233689 h 351169"/>
                <a:gd name="connsiteX2" fmla="*/ 506119 w 673766"/>
                <a:gd name="connsiteY2" fmla="*/ 350534 h 351169"/>
                <a:gd name="connsiteX3" fmla="*/ 337836 w 673766"/>
                <a:gd name="connsiteY3" fmla="*/ 234324 h 351169"/>
                <a:gd name="connsiteX4" fmla="*/ 336565 w 673766"/>
                <a:gd name="connsiteY4" fmla="*/ 233689 h 351169"/>
                <a:gd name="connsiteX5" fmla="*/ 168283 w 673766"/>
                <a:gd name="connsiteY5" fmla="*/ 351169 h 351169"/>
                <a:gd name="connsiteX6" fmla="*/ 0 w 673766"/>
                <a:gd name="connsiteY6" fmla="*/ 233689 h 351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3766" h="351169">
                  <a:moveTo>
                    <a:pt x="336565" y="0"/>
                  </a:moveTo>
                  <a:lnTo>
                    <a:pt x="673767" y="233689"/>
                  </a:lnTo>
                  <a:lnTo>
                    <a:pt x="506119" y="350534"/>
                  </a:lnTo>
                  <a:lnTo>
                    <a:pt x="337836" y="234324"/>
                  </a:lnTo>
                  <a:lnTo>
                    <a:pt x="336565" y="233689"/>
                  </a:lnTo>
                  <a:lnTo>
                    <a:pt x="168283" y="351169"/>
                  </a:lnTo>
                  <a:lnTo>
                    <a:pt x="0" y="233689"/>
                  </a:lnTo>
                  <a:close/>
                </a:path>
              </a:pathLst>
            </a:custGeom>
            <a:noFill/>
            <a:ln w="3175" cap="flat">
              <a:solidFill>
                <a:schemeClr val="bg1">
                  <a:alpha val="30000"/>
                </a:schemeClr>
              </a:solidFill>
              <a:prstDash val="solid"/>
              <a:miter/>
            </a:ln>
          </p:spPr>
          <p:txBody>
            <a:bodyPr rtlCol="0" anchor="ctr"/>
            <a:lstStyle/>
            <a:p>
              <a:endParaRPr lang="en-GB"/>
            </a:p>
          </p:txBody>
        </p:sp>
        <p:sp>
          <p:nvSpPr>
            <p:cNvPr id="74" name="Freeform: Shape 73">
              <a:extLst>
                <a:ext uri="{FF2B5EF4-FFF2-40B4-BE49-F238E27FC236}">
                  <a16:creationId xmlns:a16="http://schemas.microsoft.com/office/drawing/2014/main" id="{D90F04C2-DE22-476E-90B0-F39240F8C370}"/>
                </a:ext>
              </a:extLst>
            </p:cNvPr>
            <p:cNvSpPr/>
            <p:nvPr/>
          </p:nvSpPr>
          <p:spPr>
            <a:xfrm>
              <a:off x="11330121" y="588668"/>
              <a:ext cx="164472" cy="227974"/>
            </a:xfrm>
            <a:custGeom>
              <a:avLst/>
              <a:gdLst>
                <a:gd name="connsiteX0" fmla="*/ 0 w 164472"/>
                <a:gd name="connsiteY0" fmla="*/ 0 h 227974"/>
                <a:gd name="connsiteX1" fmla="*/ 164473 w 164472"/>
                <a:gd name="connsiteY1" fmla="*/ 114305 h 227974"/>
                <a:gd name="connsiteX2" fmla="*/ 0 w 164472"/>
                <a:gd name="connsiteY2" fmla="*/ 227974 h 227974"/>
              </a:gdLst>
              <a:ahLst/>
              <a:cxnLst>
                <a:cxn ang="0">
                  <a:pos x="connsiteX0" y="connsiteY0"/>
                </a:cxn>
                <a:cxn ang="0">
                  <a:pos x="connsiteX1" y="connsiteY1"/>
                </a:cxn>
                <a:cxn ang="0">
                  <a:pos x="connsiteX2" y="connsiteY2"/>
                </a:cxn>
              </a:cxnLst>
              <a:rect l="l" t="t" r="r" b="b"/>
              <a:pathLst>
                <a:path w="164472" h="227974">
                  <a:moveTo>
                    <a:pt x="0" y="0"/>
                  </a:moveTo>
                  <a:lnTo>
                    <a:pt x="164473" y="114305"/>
                  </a:lnTo>
                  <a:lnTo>
                    <a:pt x="0" y="227974"/>
                  </a:lnTo>
                  <a:close/>
                </a:path>
              </a:pathLst>
            </a:custGeom>
            <a:noFill/>
            <a:ln w="3175" cap="flat">
              <a:solidFill>
                <a:schemeClr val="bg1">
                  <a:alpha val="30000"/>
                </a:schemeClr>
              </a:solidFill>
              <a:prstDash val="solid"/>
              <a:miter/>
            </a:ln>
          </p:spPr>
          <p:txBody>
            <a:bodyPr rtlCol="0" anchor="ctr"/>
            <a:lstStyle/>
            <a:p>
              <a:endParaRPr lang="en-GB"/>
            </a:p>
          </p:txBody>
        </p:sp>
        <p:sp>
          <p:nvSpPr>
            <p:cNvPr id="75" name="Freeform: Shape 74">
              <a:extLst>
                <a:ext uri="{FF2B5EF4-FFF2-40B4-BE49-F238E27FC236}">
                  <a16:creationId xmlns:a16="http://schemas.microsoft.com/office/drawing/2014/main" id="{83F901A7-A96D-4225-B56B-097F10BA4198}"/>
                </a:ext>
              </a:extLst>
            </p:cNvPr>
            <p:cNvSpPr/>
            <p:nvPr/>
          </p:nvSpPr>
          <p:spPr>
            <a:xfrm>
              <a:off x="11330121" y="1061762"/>
              <a:ext cx="336565" cy="702338"/>
            </a:xfrm>
            <a:custGeom>
              <a:avLst/>
              <a:gdLst>
                <a:gd name="connsiteX0" fmla="*/ 336566 w 336565"/>
                <a:gd name="connsiteY0" fmla="*/ 468649 h 702338"/>
                <a:gd name="connsiteX1" fmla="*/ 336566 w 336565"/>
                <a:gd name="connsiteY1" fmla="*/ 702338 h 702338"/>
                <a:gd name="connsiteX2" fmla="*/ 0 w 336565"/>
                <a:gd name="connsiteY2" fmla="*/ 468649 h 702338"/>
                <a:gd name="connsiteX3" fmla="*/ 0 w 336565"/>
                <a:gd name="connsiteY3" fmla="*/ 0 h 702338"/>
                <a:gd name="connsiteX4" fmla="*/ 167648 w 336565"/>
                <a:gd name="connsiteY4" fmla="*/ 116845 h 702338"/>
                <a:gd name="connsiteX5" fmla="*/ 167648 w 336565"/>
                <a:gd name="connsiteY5" fmla="*/ 351169 h 702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6565" h="702338">
                  <a:moveTo>
                    <a:pt x="336566" y="468649"/>
                  </a:moveTo>
                  <a:lnTo>
                    <a:pt x="336566" y="702338"/>
                  </a:lnTo>
                  <a:lnTo>
                    <a:pt x="0" y="468649"/>
                  </a:lnTo>
                  <a:lnTo>
                    <a:pt x="0" y="0"/>
                  </a:lnTo>
                  <a:lnTo>
                    <a:pt x="167648" y="116845"/>
                  </a:lnTo>
                  <a:lnTo>
                    <a:pt x="167648" y="351169"/>
                  </a:lnTo>
                  <a:close/>
                </a:path>
              </a:pathLst>
            </a:custGeom>
            <a:noFill/>
            <a:ln w="3175" cap="flat">
              <a:solidFill>
                <a:schemeClr val="bg1">
                  <a:alpha val="30000"/>
                </a:schemeClr>
              </a:solidFill>
              <a:prstDash val="solid"/>
              <a:miter/>
            </a:ln>
          </p:spPr>
          <p:txBody>
            <a:bodyPr rtlCol="0" anchor="ctr"/>
            <a:lstStyle/>
            <a:p>
              <a:endParaRPr lang="en-GB"/>
            </a:p>
          </p:txBody>
        </p:sp>
        <p:sp>
          <p:nvSpPr>
            <p:cNvPr id="76" name="Freeform: Shape 75">
              <a:extLst>
                <a:ext uri="{FF2B5EF4-FFF2-40B4-BE49-F238E27FC236}">
                  <a16:creationId xmlns:a16="http://schemas.microsoft.com/office/drawing/2014/main" id="{B8C23906-A74F-484F-B5D0-F8D1D70E416B}"/>
                </a:ext>
              </a:extLst>
            </p:cNvPr>
            <p:cNvSpPr/>
            <p:nvPr/>
          </p:nvSpPr>
          <p:spPr>
            <a:xfrm>
              <a:off x="11670497" y="1297991"/>
              <a:ext cx="164472" cy="227974"/>
            </a:xfrm>
            <a:custGeom>
              <a:avLst/>
              <a:gdLst>
                <a:gd name="connsiteX0" fmla="*/ 0 w 164472"/>
                <a:gd name="connsiteY0" fmla="*/ 0 h 227974"/>
                <a:gd name="connsiteX1" fmla="*/ 164473 w 164472"/>
                <a:gd name="connsiteY1" fmla="*/ 114940 h 227974"/>
                <a:gd name="connsiteX2" fmla="*/ 0 w 164472"/>
                <a:gd name="connsiteY2" fmla="*/ 227974 h 227974"/>
              </a:gdLst>
              <a:ahLst/>
              <a:cxnLst>
                <a:cxn ang="0">
                  <a:pos x="connsiteX0" y="connsiteY0"/>
                </a:cxn>
                <a:cxn ang="0">
                  <a:pos x="connsiteX1" y="connsiteY1"/>
                </a:cxn>
                <a:cxn ang="0">
                  <a:pos x="connsiteX2" y="connsiteY2"/>
                </a:cxn>
              </a:cxnLst>
              <a:rect l="l" t="t" r="r" b="b"/>
              <a:pathLst>
                <a:path w="164472" h="227974">
                  <a:moveTo>
                    <a:pt x="0" y="0"/>
                  </a:moveTo>
                  <a:lnTo>
                    <a:pt x="164473" y="114940"/>
                  </a:lnTo>
                  <a:lnTo>
                    <a:pt x="0" y="227974"/>
                  </a:lnTo>
                  <a:close/>
                </a:path>
              </a:pathLst>
            </a:custGeom>
            <a:noFill/>
            <a:ln w="3175" cap="flat">
              <a:solidFill>
                <a:schemeClr val="bg1">
                  <a:alpha val="30000"/>
                </a:schemeClr>
              </a:solidFill>
              <a:prstDash val="solid"/>
              <a:miter/>
            </a:ln>
          </p:spPr>
          <p:txBody>
            <a:bodyPr rtlCol="0" anchor="ctr"/>
            <a:lstStyle/>
            <a:p>
              <a:endParaRPr lang="en-GB"/>
            </a:p>
          </p:txBody>
        </p:sp>
        <p:sp>
          <p:nvSpPr>
            <p:cNvPr id="77" name="Freeform: Shape 76">
              <a:extLst>
                <a:ext uri="{FF2B5EF4-FFF2-40B4-BE49-F238E27FC236}">
                  <a16:creationId xmlns:a16="http://schemas.microsoft.com/office/drawing/2014/main" id="{617012FE-D9A3-40B2-917B-05B21C90D142}"/>
                </a:ext>
              </a:extLst>
            </p:cNvPr>
            <p:cNvSpPr/>
            <p:nvPr/>
          </p:nvSpPr>
          <p:spPr>
            <a:xfrm>
              <a:off x="5884741" y="1061762"/>
              <a:ext cx="336565" cy="702338"/>
            </a:xfrm>
            <a:custGeom>
              <a:avLst/>
              <a:gdLst>
                <a:gd name="connsiteX0" fmla="*/ 167648 w 336565"/>
                <a:gd name="connsiteY0" fmla="*/ 116845 h 702338"/>
                <a:gd name="connsiteX1" fmla="*/ 167648 w 336565"/>
                <a:gd name="connsiteY1" fmla="*/ 351169 h 702338"/>
                <a:gd name="connsiteX2" fmla="*/ 336566 w 336565"/>
                <a:gd name="connsiteY2" fmla="*/ 468649 h 702338"/>
                <a:gd name="connsiteX3" fmla="*/ 336566 w 336565"/>
                <a:gd name="connsiteY3" fmla="*/ 702338 h 702338"/>
                <a:gd name="connsiteX4" fmla="*/ 0 w 336565"/>
                <a:gd name="connsiteY4" fmla="*/ 468649 h 702338"/>
                <a:gd name="connsiteX5" fmla="*/ 0 w 336565"/>
                <a:gd name="connsiteY5" fmla="*/ 0 h 702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6565" h="702338">
                  <a:moveTo>
                    <a:pt x="167648" y="116845"/>
                  </a:moveTo>
                  <a:lnTo>
                    <a:pt x="167648" y="351169"/>
                  </a:lnTo>
                  <a:lnTo>
                    <a:pt x="336566" y="468649"/>
                  </a:lnTo>
                  <a:lnTo>
                    <a:pt x="336566" y="702338"/>
                  </a:lnTo>
                  <a:lnTo>
                    <a:pt x="0" y="468649"/>
                  </a:lnTo>
                  <a:lnTo>
                    <a:pt x="0" y="0"/>
                  </a:lnTo>
                  <a:close/>
                </a:path>
              </a:pathLst>
            </a:custGeom>
            <a:noFill/>
            <a:ln w="3175" cap="flat">
              <a:solidFill>
                <a:schemeClr val="bg1">
                  <a:alpha val="30000"/>
                </a:schemeClr>
              </a:solidFill>
              <a:prstDash val="solid"/>
              <a:miter/>
            </a:ln>
          </p:spPr>
          <p:txBody>
            <a:bodyPr rtlCol="0" anchor="ctr"/>
            <a:lstStyle/>
            <a:p>
              <a:endParaRPr lang="en-GB"/>
            </a:p>
          </p:txBody>
        </p:sp>
        <p:sp>
          <p:nvSpPr>
            <p:cNvPr id="78" name="Freeform: Shape 77">
              <a:extLst>
                <a:ext uri="{FF2B5EF4-FFF2-40B4-BE49-F238E27FC236}">
                  <a16:creationId xmlns:a16="http://schemas.microsoft.com/office/drawing/2014/main" id="{AEF34A93-EB7C-48BD-B3A6-4C56EECA01A5}"/>
                </a:ext>
              </a:extLst>
            </p:cNvPr>
            <p:cNvSpPr/>
            <p:nvPr/>
          </p:nvSpPr>
          <p:spPr>
            <a:xfrm>
              <a:off x="6565493" y="1061762"/>
              <a:ext cx="336565" cy="702338"/>
            </a:xfrm>
            <a:custGeom>
              <a:avLst/>
              <a:gdLst>
                <a:gd name="connsiteX0" fmla="*/ 167648 w 336565"/>
                <a:gd name="connsiteY0" fmla="*/ 116845 h 702338"/>
                <a:gd name="connsiteX1" fmla="*/ 167648 w 336565"/>
                <a:gd name="connsiteY1" fmla="*/ 351169 h 702338"/>
                <a:gd name="connsiteX2" fmla="*/ 336566 w 336565"/>
                <a:gd name="connsiteY2" fmla="*/ 468649 h 702338"/>
                <a:gd name="connsiteX3" fmla="*/ 336566 w 336565"/>
                <a:gd name="connsiteY3" fmla="*/ 702338 h 702338"/>
                <a:gd name="connsiteX4" fmla="*/ 0 w 336565"/>
                <a:gd name="connsiteY4" fmla="*/ 468649 h 702338"/>
                <a:gd name="connsiteX5" fmla="*/ 0 w 336565"/>
                <a:gd name="connsiteY5" fmla="*/ 0 h 702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6565" h="702338">
                  <a:moveTo>
                    <a:pt x="167648" y="116845"/>
                  </a:moveTo>
                  <a:lnTo>
                    <a:pt x="167648" y="351169"/>
                  </a:lnTo>
                  <a:lnTo>
                    <a:pt x="336566" y="468649"/>
                  </a:lnTo>
                  <a:lnTo>
                    <a:pt x="336566" y="702338"/>
                  </a:lnTo>
                  <a:lnTo>
                    <a:pt x="0" y="468649"/>
                  </a:lnTo>
                  <a:lnTo>
                    <a:pt x="0" y="0"/>
                  </a:lnTo>
                  <a:close/>
                </a:path>
              </a:pathLst>
            </a:custGeom>
            <a:noFill/>
            <a:ln w="3175" cap="flat">
              <a:solidFill>
                <a:schemeClr val="bg1">
                  <a:alpha val="30000"/>
                </a:schemeClr>
              </a:solidFill>
              <a:prstDash val="solid"/>
              <a:miter/>
            </a:ln>
          </p:spPr>
          <p:txBody>
            <a:bodyPr rtlCol="0" anchor="ctr"/>
            <a:lstStyle/>
            <a:p>
              <a:endParaRPr lang="en-GB"/>
            </a:p>
          </p:txBody>
        </p:sp>
        <p:sp>
          <p:nvSpPr>
            <p:cNvPr id="79" name="Freeform: Shape 78">
              <a:extLst>
                <a:ext uri="{FF2B5EF4-FFF2-40B4-BE49-F238E27FC236}">
                  <a16:creationId xmlns:a16="http://schemas.microsoft.com/office/drawing/2014/main" id="{78238E33-6A82-49C9-A952-76FDF8F1FE43}"/>
                </a:ext>
              </a:extLst>
            </p:cNvPr>
            <p:cNvSpPr/>
            <p:nvPr/>
          </p:nvSpPr>
          <p:spPr>
            <a:xfrm>
              <a:off x="7246245" y="1061762"/>
              <a:ext cx="336565" cy="702338"/>
            </a:xfrm>
            <a:custGeom>
              <a:avLst/>
              <a:gdLst>
                <a:gd name="connsiteX0" fmla="*/ 167648 w 336565"/>
                <a:gd name="connsiteY0" fmla="*/ 116845 h 702338"/>
                <a:gd name="connsiteX1" fmla="*/ 167648 w 336565"/>
                <a:gd name="connsiteY1" fmla="*/ 351169 h 702338"/>
                <a:gd name="connsiteX2" fmla="*/ 336566 w 336565"/>
                <a:gd name="connsiteY2" fmla="*/ 468649 h 702338"/>
                <a:gd name="connsiteX3" fmla="*/ 336566 w 336565"/>
                <a:gd name="connsiteY3" fmla="*/ 702338 h 702338"/>
                <a:gd name="connsiteX4" fmla="*/ 0 w 336565"/>
                <a:gd name="connsiteY4" fmla="*/ 468649 h 702338"/>
                <a:gd name="connsiteX5" fmla="*/ 0 w 336565"/>
                <a:gd name="connsiteY5" fmla="*/ 0 h 702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6565" h="702338">
                  <a:moveTo>
                    <a:pt x="167648" y="116845"/>
                  </a:moveTo>
                  <a:lnTo>
                    <a:pt x="167648" y="351169"/>
                  </a:lnTo>
                  <a:lnTo>
                    <a:pt x="336566" y="468649"/>
                  </a:lnTo>
                  <a:lnTo>
                    <a:pt x="336566" y="702338"/>
                  </a:lnTo>
                  <a:lnTo>
                    <a:pt x="0" y="468649"/>
                  </a:lnTo>
                  <a:lnTo>
                    <a:pt x="0" y="0"/>
                  </a:lnTo>
                  <a:close/>
                </a:path>
              </a:pathLst>
            </a:custGeom>
            <a:noFill/>
            <a:ln w="3175" cap="flat">
              <a:solidFill>
                <a:schemeClr val="bg1">
                  <a:alpha val="30000"/>
                </a:schemeClr>
              </a:solidFill>
              <a:prstDash val="solid"/>
              <a:miter/>
            </a:ln>
          </p:spPr>
          <p:txBody>
            <a:bodyPr rtlCol="0" anchor="ctr"/>
            <a:lstStyle/>
            <a:p>
              <a:endParaRPr lang="en-GB"/>
            </a:p>
          </p:txBody>
        </p:sp>
        <p:sp>
          <p:nvSpPr>
            <p:cNvPr id="80" name="Freeform: Shape 79">
              <a:extLst>
                <a:ext uri="{FF2B5EF4-FFF2-40B4-BE49-F238E27FC236}">
                  <a16:creationId xmlns:a16="http://schemas.microsoft.com/office/drawing/2014/main" id="{25DF4D9B-EE59-4AD9-B375-3288C1C1B918}"/>
                </a:ext>
              </a:extLst>
            </p:cNvPr>
            <p:cNvSpPr/>
            <p:nvPr/>
          </p:nvSpPr>
          <p:spPr>
            <a:xfrm>
              <a:off x="7926997" y="1061762"/>
              <a:ext cx="336565" cy="702338"/>
            </a:xfrm>
            <a:custGeom>
              <a:avLst/>
              <a:gdLst>
                <a:gd name="connsiteX0" fmla="*/ 167648 w 336565"/>
                <a:gd name="connsiteY0" fmla="*/ 116845 h 702338"/>
                <a:gd name="connsiteX1" fmla="*/ 167648 w 336565"/>
                <a:gd name="connsiteY1" fmla="*/ 351169 h 702338"/>
                <a:gd name="connsiteX2" fmla="*/ 336566 w 336565"/>
                <a:gd name="connsiteY2" fmla="*/ 468649 h 702338"/>
                <a:gd name="connsiteX3" fmla="*/ 336566 w 336565"/>
                <a:gd name="connsiteY3" fmla="*/ 702338 h 702338"/>
                <a:gd name="connsiteX4" fmla="*/ 0 w 336565"/>
                <a:gd name="connsiteY4" fmla="*/ 468649 h 702338"/>
                <a:gd name="connsiteX5" fmla="*/ 0 w 336565"/>
                <a:gd name="connsiteY5" fmla="*/ 0 h 702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6565" h="702338">
                  <a:moveTo>
                    <a:pt x="167648" y="116845"/>
                  </a:moveTo>
                  <a:lnTo>
                    <a:pt x="167648" y="351169"/>
                  </a:lnTo>
                  <a:lnTo>
                    <a:pt x="336566" y="468649"/>
                  </a:lnTo>
                  <a:lnTo>
                    <a:pt x="336566" y="702338"/>
                  </a:lnTo>
                  <a:lnTo>
                    <a:pt x="0" y="468649"/>
                  </a:lnTo>
                  <a:lnTo>
                    <a:pt x="0" y="0"/>
                  </a:lnTo>
                  <a:close/>
                </a:path>
              </a:pathLst>
            </a:custGeom>
            <a:noFill/>
            <a:ln w="3175" cap="flat">
              <a:solidFill>
                <a:schemeClr val="bg1">
                  <a:alpha val="30000"/>
                </a:schemeClr>
              </a:solidFill>
              <a:prstDash val="solid"/>
              <a:miter/>
            </a:ln>
          </p:spPr>
          <p:txBody>
            <a:bodyPr rtlCol="0" anchor="ctr"/>
            <a:lstStyle/>
            <a:p>
              <a:endParaRPr lang="en-GB"/>
            </a:p>
          </p:txBody>
        </p:sp>
        <p:sp>
          <p:nvSpPr>
            <p:cNvPr id="81" name="Freeform: Shape 80">
              <a:extLst>
                <a:ext uri="{FF2B5EF4-FFF2-40B4-BE49-F238E27FC236}">
                  <a16:creationId xmlns:a16="http://schemas.microsoft.com/office/drawing/2014/main" id="{FE180511-C746-4C16-A9B7-28A0EB58DCD4}"/>
                </a:ext>
              </a:extLst>
            </p:cNvPr>
            <p:cNvSpPr/>
            <p:nvPr/>
          </p:nvSpPr>
          <p:spPr>
            <a:xfrm>
              <a:off x="8607749" y="1061762"/>
              <a:ext cx="336565" cy="702338"/>
            </a:xfrm>
            <a:custGeom>
              <a:avLst/>
              <a:gdLst>
                <a:gd name="connsiteX0" fmla="*/ 167648 w 336565"/>
                <a:gd name="connsiteY0" fmla="*/ 116845 h 702338"/>
                <a:gd name="connsiteX1" fmla="*/ 167648 w 336565"/>
                <a:gd name="connsiteY1" fmla="*/ 351169 h 702338"/>
                <a:gd name="connsiteX2" fmla="*/ 336566 w 336565"/>
                <a:gd name="connsiteY2" fmla="*/ 468649 h 702338"/>
                <a:gd name="connsiteX3" fmla="*/ 336566 w 336565"/>
                <a:gd name="connsiteY3" fmla="*/ 702338 h 702338"/>
                <a:gd name="connsiteX4" fmla="*/ 0 w 336565"/>
                <a:gd name="connsiteY4" fmla="*/ 468649 h 702338"/>
                <a:gd name="connsiteX5" fmla="*/ 0 w 336565"/>
                <a:gd name="connsiteY5" fmla="*/ 0 h 702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6565" h="702338">
                  <a:moveTo>
                    <a:pt x="167648" y="116845"/>
                  </a:moveTo>
                  <a:lnTo>
                    <a:pt x="167648" y="351169"/>
                  </a:lnTo>
                  <a:lnTo>
                    <a:pt x="336566" y="468649"/>
                  </a:lnTo>
                  <a:lnTo>
                    <a:pt x="336566" y="702338"/>
                  </a:lnTo>
                  <a:lnTo>
                    <a:pt x="0" y="468649"/>
                  </a:lnTo>
                  <a:lnTo>
                    <a:pt x="0" y="0"/>
                  </a:lnTo>
                  <a:close/>
                </a:path>
              </a:pathLst>
            </a:custGeom>
            <a:noFill/>
            <a:ln w="3175" cap="flat">
              <a:solidFill>
                <a:schemeClr val="bg1">
                  <a:alpha val="30000"/>
                </a:schemeClr>
              </a:solidFill>
              <a:prstDash val="solid"/>
              <a:miter/>
            </a:ln>
          </p:spPr>
          <p:txBody>
            <a:bodyPr rtlCol="0" anchor="ctr"/>
            <a:lstStyle/>
            <a:p>
              <a:endParaRPr lang="en-GB"/>
            </a:p>
          </p:txBody>
        </p:sp>
        <p:sp>
          <p:nvSpPr>
            <p:cNvPr id="82" name="Freeform: Shape 81">
              <a:extLst>
                <a:ext uri="{FF2B5EF4-FFF2-40B4-BE49-F238E27FC236}">
                  <a16:creationId xmlns:a16="http://schemas.microsoft.com/office/drawing/2014/main" id="{F35AF811-12BC-469A-805D-3D67E3B3FECF}"/>
                </a:ext>
              </a:extLst>
            </p:cNvPr>
            <p:cNvSpPr/>
            <p:nvPr/>
          </p:nvSpPr>
          <p:spPr>
            <a:xfrm>
              <a:off x="9288500" y="1061762"/>
              <a:ext cx="336565" cy="702338"/>
            </a:xfrm>
            <a:custGeom>
              <a:avLst/>
              <a:gdLst>
                <a:gd name="connsiteX0" fmla="*/ 167648 w 336565"/>
                <a:gd name="connsiteY0" fmla="*/ 116845 h 702338"/>
                <a:gd name="connsiteX1" fmla="*/ 167648 w 336565"/>
                <a:gd name="connsiteY1" fmla="*/ 351169 h 702338"/>
                <a:gd name="connsiteX2" fmla="*/ 336566 w 336565"/>
                <a:gd name="connsiteY2" fmla="*/ 468649 h 702338"/>
                <a:gd name="connsiteX3" fmla="*/ 336566 w 336565"/>
                <a:gd name="connsiteY3" fmla="*/ 702338 h 702338"/>
                <a:gd name="connsiteX4" fmla="*/ 0 w 336565"/>
                <a:gd name="connsiteY4" fmla="*/ 468649 h 702338"/>
                <a:gd name="connsiteX5" fmla="*/ 0 w 336565"/>
                <a:gd name="connsiteY5" fmla="*/ 0 h 702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6565" h="702338">
                  <a:moveTo>
                    <a:pt x="167648" y="116845"/>
                  </a:moveTo>
                  <a:lnTo>
                    <a:pt x="167648" y="351169"/>
                  </a:lnTo>
                  <a:lnTo>
                    <a:pt x="336566" y="468649"/>
                  </a:lnTo>
                  <a:lnTo>
                    <a:pt x="336566" y="702338"/>
                  </a:lnTo>
                  <a:lnTo>
                    <a:pt x="0" y="468649"/>
                  </a:lnTo>
                  <a:lnTo>
                    <a:pt x="0" y="0"/>
                  </a:lnTo>
                  <a:close/>
                </a:path>
              </a:pathLst>
            </a:custGeom>
            <a:noFill/>
            <a:ln w="3175" cap="flat">
              <a:solidFill>
                <a:schemeClr val="bg1">
                  <a:alpha val="30000"/>
                </a:schemeClr>
              </a:solidFill>
              <a:prstDash val="solid"/>
              <a:miter/>
            </a:ln>
          </p:spPr>
          <p:txBody>
            <a:bodyPr rtlCol="0" anchor="ctr"/>
            <a:lstStyle/>
            <a:p>
              <a:endParaRPr lang="en-GB"/>
            </a:p>
          </p:txBody>
        </p:sp>
        <p:sp>
          <p:nvSpPr>
            <p:cNvPr id="83" name="Freeform: Shape 82">
              <a:extLst>
                <a:ext uri="{FF2B5EF4-FFF2-40B4-BE49-F238E27FC236}">
                  <a16:creationId xmlns:a16="http://schemas.microsoft.com/office/drawing/2014/main" id="{0C82A089-6B43-410E-8EB1-81A84B4636F9}"/>
                </a:ext>
              </a:extLst>
            </p:cNvPr>
            <p:cNvSpPr/>
            <p:nvPr/>
          </p:nvSpPr>
          <p:spPr>
            <a:xfrm>
              <a:off x="9968617" y="1061762"/>
              <a:ext cx="337200" cy="702338"/>
            </a:xfrm>
            <a:custGeom>
              <a:avLst/>
              <a:gdLst>
                <a:gd name="connsiteX0" fmla="*/ 168283 w 337200"/>
                <a:gd name="connsiteY0" fmla="*/ 116845 h 702338"/>
                <a:gd name="connsiteX1" fmla="*/ 168283 w 337200"/>
                <a:gd name="connsiteY1" fmla="*/ 351169 h 702338"/>
                <a:gd name="connsiteX2" fmla="*/ 337201 w 337200"/>
                <a:gd name="connsiteY2" fmla="*/ 468649 h 702338"/>
                <a:gd name="connsiteX3" fmla="*/ 337201 w 337200"/>
                <a:gd name="connsiteY3" fmla="*/ 702338 h 702338"/>
                <a:gd name="connsiteX4" fmla="*/ 0 w 337200"/>
                <a:gd name="connsiteY4" fmla="*/ 468649 h 702338"/>
                <a:gd name="connsiteX5" fmla="*/ 0 w 337200"/>
                <a:gd name="connsiteY5" fmla="*/ 0 h 702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7200" h="702338">
                  <a:moveTo>
                    <a:pt x="168283" y="116845"/>
                  </a:moveTo>
                  <a:lnTo>
                    <a:pt x="168283" y="351169"/>
                  </a:lnTo>
                  <a:lnTo>
                    <a:pt x="337201" y="468649"/>
                  </a:lnTo>
                  <a:lnTo>
                    <a:pt x="337201" y="702338"/>
                  </a:lnTo>
                  <a:lnTo>
                    <a:pt x="0" y="468649"/>
                  </a:lnTo>
                  <a:lnTo>
                    <a:pt x="0" y="0"/>
                  </a:lnTo>
                  <a:close/>
                </a:path>
              </a:pathLst>
            </a:custGeom>
            <a:noFill/>
            <a:ln w="3175" cap="flat">
              <a:solidFill>
                <a:schemeClr val="bg1">
                  <a:alpha val="30000"/>
                </a:schemeClr>
              </a:solidFill>
              <a:prstDash val="solid"/>
              <a:miter/>
            </a:ln>
          </p:spPr>
          <p:txBody>
            <a:bodyPr rtlCol="0" anchor="ctr"/>
            <a:lstStyle/>
            <a:p>
              <a:endParaRPr lang="en-GB"/>
            </a:p>
          </p:txBody>
        </p:sp>
        <p:sp>
          <p:nvSpPr>
            <p:cNvPr id="84" name="Freeform: Shape 83">
              <a:extLst>
                <a:ext uri="{FF2B5EF4-FFF2-40B4-BE49-F238E27FC236}">
                  <a16:creationId xmlns:a16="http://schemas.microsoft.com/office/drawing/2014/main" id="{C6A892B4-E765-440F-902C-C7B744380C77}"/>
                </a:ext>
              </a:extLst>
            </p:cNvPr>
            <p:cNvSpPr/>
            <p:nvPr/>
          </p:nvSpPr>
          <p:spPr>
            <a:xfrm>
              <a:off x="10649369" y="1061762"/>
              <a:ext cx="337200" cy="702338"/>
            </a:xfrm>
            <a:custGeom>
              <a:avLst/>
              <a:gdLst>
                <a:gd name="connsiteX0" fmla="*/ 168283 w 337200"/>
                <a:gd name="connsiteY0" fmla="*/ 116845 h 702338"/>
                <a:gd name="connsiteX1" fmla="*/ 168283 w 337200"/>
                <a:gd name="connsiteY1" fmla="*/ 351169 h 702338"/>
                <a:gd name="connsiteX2" fmla="*/ 337201 w 337200"/>
                <a:gd name="connsiteY2" fmla="*/ 468649 h 702338"/>
                <a:gd name="connsiteX3" fmla="*/ 337201 w 337200"/>
                <a:gd name="connsiteY3" fmla="*/ 702338 h 702338"/>
                <a:gd name="connsiteX4" fmla="*/ 0 w 337200"/>
                <a:gd name="connsiteY4" fmla="*/ 468649 h 702338"/>
                <a:gd name="connsiteX5" fmla="*/ 0 w 337200"/>
                <a:gd name="connsiteY5" fmla="*/ 0 h 702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7200" h="702338">
                  <a:moveTo>
                    <a:pt x="168283" y="116845"/>
                  </a:moveTo>
                  <a:lnTo>
                    <a:pt x="168283" y="351169"/>
                  </a:lnTo>
                  <a:lnTo>
                    <a:pt x="337201" y="468649"/>
                  </a:lnTo>
                  <a:lnTo>
                    <a:pt x="337201" y="702338"/>
                  </a:lnTo>
                  <a:lnTo>
                    <a:pt x="0" y="468649"/>
                  </a:lnTo>
                  <a:lnTo>
                    <a:pt x="0" y="0"/>
                  </a:lnTo>
                  <a:close/>
                </a:path>
              </a:pathLst>
            </a:custGeom>
            <a:noFill/>
            <a:ln w="3175" cap="flat">
              <a:solidFill>
                <a:schemeClr val="bg1">
                  <a:alpha val="30000"/>
                </a:schemeClr>
              </a:solidFill>
              <a:prstDash val="solid"/>
              <a:miter/>
            </a:ln>
          </p:spPr>
          <p:txBody>
            <a:bodyPr rtlCol="0" anchor="ctr"/>
            <a:lstStyle/>
            <a:p>
              <a:endParaRPr lang="en-GB"/>
            </a:p>
          </p:txBody>
        </p:sp>
        <p:sp>
          <p:nvSpPr>
            <p:cNvPr id="85" name="Freeform: Shape 84">
              <a:extLst>
                <a:ext uri="{FF2B5EF4-FFF2-40B4-BE49-F238E27FC236}">
                  <a16:creationId xmlns:a16="http://schemas.microsoft.com/office/drawing/2014/main" id="{F8946D8A-C4D0-4B6B-BC13-9085E87B09A1}"/>
                </a:ext>
              </a:extLst>
            </p:cNvPr>
            <p:cNvSpPr/>
            <p:nvPr/>
          </p:nvSpPr>
          <p:spPr>
            <a:xfrm>
              <a:off x="10989745" y="1298626"/>
              <a:ext cx="336565" cy="465473"/>
            </a:xfrm>
            <a:custGeom>
              <a:avLst/>
              <a:gdLst>
                <a:gd name="connsiteX0" fmla="*/ 336566 w 336565"/>
                <a:gd name="connsiteY0" fmla="*/ 231784 h 465473"/>
                <a:gd name="connsiteX1" fmla="*/ 0 w 336565"/>
                <a:gd name="connsiteY1" fmla="*/ 465474 h 465473"/>
                <a:gd name="connsiteX2" fmla="*/ 0 w 336565"/>
                <a:gd name="connsiteY2" fmla="*/ 231784 h 465473"/>
                <a:gd name="connsiteX3" fmla="*/ 336566 w 336565"/>
                <a:gd name="connsiteY3" fmla="*/ 0 h 465473"/>
              </a:gdLst>
              <a:ahLst/>
              <a:cxnLst>
                <a:cxn ang="0">
                  <a:pos x="connsiteX0" y="connsiteY0"/>
                </a:cxn>
                <a:cxn ang="0">
                  <a:pos x="connsiteX1" y="connsiteY1"/>
                </a:cxn>
                <a:cxn ang="0">
                  <a:pos x="connsiteX2" y="connsiteY2"/>
                </a:cxn>
                <a:cxn ang="0">
                  <a:pos x="connsiteX3" y="connsiteY3"/>
                </a:cxn>
              </a:cxnLst>
              <a:rect l="l" t="t" r="r" b="b"/>
              <a:pathLst>
                <a:path w="336565" h="465473">
                  <a:moveTo>
                    <a:pt x="336566" y="231784"/>
                  </a:moveTo>
                  <a:lnTo>
                    <a:pt x="0" y="465474"/>
                  </a:lnTo>
                  <a:lnTo>
                    <a:pt x="0" y="231784"/>
                  </a:lnTo>
                  <a:lnTo>
                    <a:pt x="336566" y="0"/>
                  </a:lnTo>
                  <a:close/>
                </a:path>
              </a:pathLst>
            </a:custGeom>
            <a:noFill/>
            <a:ln w="3175" cap="flat">
              <a:solidFill>
                <a:schemeClr val="bg1">
                  <a:alpha val="30000"/>
                </a:schemeClr>
              </a:solidFill>
              <a:prstDash val="solid"/>
              <a:miter/>
            </a:ln>
          </p:spPr>
          <p:txBody>
            <a:bodyPr rtlCol="0" anchor="ctr"/>
            <a:lstStyle/>
            <a:p>
              <a:endParaRPr lang="en-GB"/>
            </a:p>
          </p:txBody>
        </p:sp>
        <p:sp>
          <p:nvSpPr>
            <p:cNvPr id="86" name="Freeform: Shape 85">
              <a:extLst>
                <a:ext uri="{FF2B5EF4-FFF2-40B4-BE49-F238E27FC236}">
                  <a16:creationId xmlns:a16="http://schemas.microsoft.com/office/drawing/2014/main" id="{411E3C16-5FC0-45F0-A5EE-F8279D9465BB}"/>
                </a:ext>
              </a:extLst>
            </p:cNvPr>
            <p:cNvSpPr/>
            <p:nvPr/>
          </p:nvSpPr>
          <p:spPr>
            <a:xfrm>
              <a:off x="10989745" y="2717273"/>
              <a:ext cx="336565" cy="466108"/>
            </a:xfrm>
            <a:custGeom>
              <a:avLst/>
              <a:gdLst>
                <a:gd name="connsiteX0" fmla="*/ 336566 w 336565"/>
                <a:gd name="connsiteY0" fmla="*/ 232419 h 466108"/>
                <a:gd name="connsiteX1" fmla="*/ 0 w 336565"/>
                <a:gd name="connsiteY1" fmla="*/ 466109 h 466108"/>
                <a:gd name="connsiteX2" fmla="*/ 0 w 336565"/>
                <a:gd name="connsiteY2" fmla="*/ 232419 h 466108"/>
                <a:gd name="connsiteX3" fmla="*/ 336566 w 336565"/>
                <a:gd name="connsiteY3" fmla="*/ 0 h 466108"/>
              </a:gdLst>
              <a:ahLst/>
              <a:cxnLst>
                <a:cxn ang="0">
                  <a:pos x="connsiteX0" y="connsiteY0"/>
                </a:cxn>
                <a:cxn ang="0">
                  <a:pos x="connsiteX1" y="connsiteY1"/>
                </a:cxn>
                <a:cxn ang="0">
                  <a:pos x="connsiteX2" y="connsiteY2"/>
                </a:cxn>
                <a:cxn ang="0">
                  <a:pos x="connsiteX3" y="connsiteY3"/>
                </a:cxn>
              </a:cxnLst>
              <a:rect l="l" t="t" r="r" b="b"/>
              <a:pathLst>
                <a:path w="336565" h="466108">
                  <a:moveTo>
                    <a:pt x="336566" y="232419"/>
                  </a:moveTo>
                  <a:lnTo>
                    <a:pt x="0" y="466109"/>
                  </a:lnTo>
                  <a:lnTo>
                    <a:pt x="0" y="232419"/>
                  </a:lnTo>
                  <a:lnTo>
                    <a:pt x="336566" y="0"/>
                  </a:lnTo>
                  <a:close/>
                </a:path>
              </a:pathLst>
            </a:custGeom>
            <a:noFill/>
            <a:ln w="3175" cap="flat">
              <a:solidFill>
                <a:schemeClr val="bg1">
                  <a:alpha val="30000"/>
                </a:schemeClr>
              </a:solidFill>
              <a:prstDash val="solid"/>
              <a:miter/>
            </a:ln>
          </p:spPr>
          <p:txBody>
            <a:bodyPr rtlCol="0" anchor="ctr"/>
            <a:lstStyle/>
            <a:p>
              <a:endParaRPr lang="en-GB"/>
            </a:p>
          </p:txBody>
        </p:sp>
        <p:sp>
          <p:nvSpPr>
            <p:cNvPr id="87" name="Freeform: Shape 86">
              <a:extLst>
                <a:ext uri="{FF2B5EF4-FFF2-40B4-BE49-F238E27FC236}">
                  <a16:creationId xmlns:a16="http://schemas.microsoft.com/office/drawing/2014/main" id="{23FB0399-8E5D-4D7E-A112-B96C75021B37}"/>
                </a:ext>
              </a:extLst>
            </p:cNvPr>
            <p:cNvSpPr/>
            <p:nvPr/>
          </p:nvSpPr>
          <p:spPr>
            <a:xfrm>
              <a:off x="6225117" y="1297991"/>
              <a:ext cx="164472" cy="227974"/>
            </a:xfrm>
            <a:custGeom>
              <a:avLst/>
              <a:gdLst>
                <a:gd name="connsiteX0" fmla="*/ 164473 w 164472"/>
                <a:gd name="connsiteY0" fmla="*/ 114940 h 227974"/>
                <a:gd name="connsiteX1" fmla="*/ 0 w 164472"/>
                <a:gd name="connsiteY1" fmla="*/ 227974 h 227974"/>
                <a:gd name="connsiteX2" fmla="*/ 0 w 164472"/>
                <a:gd name="connsiteY2" fmla="*/ 0 h 227974"/>
              </a:gdLst>
              <a:ahLst/>
              <a:cxnLst>
                <a:cxn ang="0">
                  <a:pos x="connsiteX0" y="connsiteY0"/>
                </a:cxn>
                <a:cxn ang="0">
                  <a:pos x="connsiteX1" y="connsiteY1"/>
                </a:cxn>
                <a:cxn ang="0">
                  <a:pos x="connsiteX2" y="connsiteY2"/>
                </a:cxn>
              </a:cxnLst>
              <a:rect l="l" t="t" r="r" b="b"/>
              <a:pathLst>
                <a:path w="164472" h="227974">
                  <a:moveTo>
                    <a:pt x="164473" y="114940"/>
                  </a:moveTo>
                  <a:lnTo>
                    <a:pt x="0" y="227974"/>
                  </a:lnTo>
                  <a:lnTo>
                    <a:pt x="0" y="0"/>
                  </a:lnTo>
                  <a:close/>
                </a:path>
              </a:pathLst>
            </a:custGeom>
            <a:noFill/>
            <a:ln w="3175" cap="flat">
              <a:solidFill>
                <a:schemeClr val="bg1">
                  <a:alpha val="30000"/>
                </a:schemeClr>
              </a:solidFill>
              <a:prstDash val="solid"/>
              <a:miter/>
            </a:ln>
          </p:spPr>
          <p:txBody>
            <a:bodyPr rtlCol="0" anchor="ctr"/>
            <a:lstStyle/>
            <a:p>
              <a:endParaRPr lang="en-GB"/>
            </a:p>
          </p:txBody>
        </p:sp>
        <p:sp>
          <p:nvSpPr>
            <p:cNvPr id="88" name="Freeform: Shape 87">
              <a:extLst>
                <a:ext uri="{FF2B5EF4-FFF2-40B4-BE49-F238E27FC236}">
                  <a16:creationId xmlns:a16="http://schemas.microsoft.com/office/drawing/2014/main" id="{1ECE2692-953B-4AC1-967A-07C2B9325CE9}"/>
                </a:ext>
              </a:extLst>
            </p:cNvPr>
            <p:cNvSpPr/>
            <p:nvPr/>
          </p:nvSpPr>
          <p:spPr>
            <a:xfrm>
              <a:off x="6226387" y="1533586"/>
              <a:ext cx="674401" cy="351168"/>
            </a:xfrm>
            <a:custGeom>
              <a:avLst/>
              <a:gdLst>
                <a:gd name="connsiteX0" fmla="*/ 337201 w 674401"/>
                <a:gd name="connsiteY0" fmla="*/ 0 h 351168"/>
                <a:gd name="connsiteX1" fmla="*/ 674402 w 674401"/>
                <a:gd name="connsiteY1" fmla="*/ 234324 h 351168"/>
                <a:gd name="connsiteX2" fmla="*/ 506754 w 674401"/>
                <a:gd name="connsiteY2" fmla="*/ 350534 h 351168"/>
                <a:gd name="connsiteX3" fmla="*/ 338471 w 674401"/>
                <a:gd name="connsiteY3" fmla="*/ 234324 h 351168"/>
                <a:gd name="connsiteX4" fmla="*/ 337201 w 674401"/>
                <a:gd name="connsiteY4" fmla="*/ 233689 h 351168"/>
                <a:gd name="connsiteX5" fmla="*/ 168283 w 674401"/>
                <a:gd name="connsiteY5" fmla="*/ 351169 h 351168"/>
                <a:gd name="connsiteX6" fmla="*/ 0 w 674401"/>
                <a:gd name="connsiteY6" fmla="*/ 234324 h 351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4401" h="351168">
                  <a:moveTo>
                    <a:pt x="337201" y="0"/>
                  </a:moveTo>
                  <a:lnTo>
                    <a:pt x="674402" y="234324"/>
                  </a:lnTo>
                  <a:lnTo>
                    <a:pt x="506754" y="350534"/>
                  </a:lnTo>
                  <a:lnTo>
                    <a:pt x="338471" y="234324"/>
                  </a:lnTo>
                  <a:lnTo>
                    <a:pt x="337201" y="233689"/>
                  </a:lnTo>
                  <a:lnTo>
                    <a:pt x="168283" y="351169"/>
                  </a:lnTo>
                  <a:lnTo>
                    <a:pt x="0" y="234324"/>
                  </a:lnTo>
                  <a:close/>
                </a:path>
              </a:pathLst>
            </a:custGeom>
            <a:noFill/>
            <a:ln w="3175" cap="flat">
              <a:solidFill>
                <a:schemeClr val="bg1">
                  <a:alpha val="30000"/>
                </a:schemeClr>
              </a:solidFill>
              <a:prstDash val="solid"/>
              <a:miter/>
            </a:ln>
          </p:spPr>
          <p:txBody>
            <a:bodyPr rtlCol="0" anchor="ctr"/>
            <a:lstStyle/>
            <a:p>
              <a:endParaRPr lang="en-GB"/>
            </a:p>
          </p:txBody>
        </p:sp>
        <p:sp>
          <p:nvSpPr>
            <p:cNvPr id="89" name="Freeform: Shape 88">
              <a:extLst>
                <a:ext uri="{FF2B5EF4-FFF2-40B4-BE49-F238E27FC236}">
                  <a16:creationId xmlns:a16="http://schemas.microsoft.com/office/drawing/2014/main" id="{5EF41F3E-1ED1-4531-A78F-92ECADC62005}"/>
                </a:ext>
              </a:extLst>
            </p:cNvPr>
            <p:cNvSpPr/>
            <p:nvPr/>
          </p:nvSpPr>
          <p:spPr>
            <a:xfrm>
              <a:off x="6905869" y="1297991"/>
              <a:ext cx="164472" cy="227974"/>
            </a:xfrm>
            <a:custGeom>
              <a:avLst/>
              <a:gdLst>
                <a:gd name="connsiteX0" fmla="*/ 164473 w 164472"/>
                <a:gd name="connsiteY0" fmla="*/ 114940 h 227974"/>
                <a:gd name="connsiteX1" fmla="*/ 0 w 164472"/>
                <a:gd name="connsiteY1" fmla="*/ 227974 h 227974"/>
                <a:gd name="connsiteX2" fmla="*/ 0 w 164472"/>
                <a:gd name="connsiteY2" fmla="*/ 0 h 227974"/>
              </a:gdLst>
              <a:ahLst/>
              <a:cxnLst>
                <a:cxn ang="0">
                  <a:pos x="connsiteX0" y="connsiteY0"/>
                </a:cxn>
                <a:cxn ang="0">
                  <a:pos x="connsiteX1" y="connsiteY1"/>
                </a:cxn>
                <a:cxn ang="0">
                  <a:pos x="connsiteX2" y="connsiteY2"/>
                </a:cxn>
              </a:cxnLst>
              <a:rect l="l" t="t" r="r" b="b"/>
              <a:pathLst>
                <a:path w="164472" h="227974">
                  <a:moveTo>
                    <a:pt x="164473" y="114940"/>
                  </a:moveTo>
                  <a:lnTo>
                    <a:pt x="0" y="227974"/>
                  </a:lnTo>
                  <a:lnTo>
                    <a:pt x="0" y="0"/>
                  </a:lnTo>
                  <a:close/>
                </a:path>
              </a:pathLst>
            </a:custGeom>
            <a:noFill/>
            <a:ln w="3175" cap="flat">
              <a:solidFill>
                <a:schemeClr val="bg1">
                  <a:alpha val="30000"/>
                </a:schemeClr>
              </a:solidFill>
              <a:prstDash val="solid"/>
              <a:miter/>
            </a:ln>
          </p:spPr>
          <p:txBody>
            <a:bodyPr rtlCol="0" anchor="ctr"/>
            <a:lstStyle/>
            <a:p>
              <a:endParaRPr lang="en-GB"/>
            </a:p>
          </p:txBody>
        </p:sp>
        <p:sp>
          <p:nvSpPr>
            <p:cNvPr id="90" name="Freeform: Shape 89">
              <a:extLst>
                <a:ext uri="{FF2B5EF4-FFF2-40B4-BE49-F238E27FC236}">
                  <a16:creationId xmlns:a16="http://schemas.microsoft.com/office/drawing/2014/main" id="{243E3060-ACF3-4671-8363-605AE0C6E82B}"/>
                </a:ext>
              </a:extLst>
            </p:cNvPr>
            <p:cNvSpPr/>
            <p:nvPr/>
          </p:nvSpPr>
          <p:spPr>
            <a:xfrm>
              <a:off x="6907139" y="1533586"/>
              <a:ext cx="674401" cy="351168"/>
            </a:xfrm>
            <a:custGeom>
              <a:avLst/>
              <a:gdLst>
                <a:gd name="connsiteX0" fmla="*/ 337201 w 674401"/>
                <a:gd name="connsiteY0" fmla="*/ 0 h 351168"/>
                <a:gd name="connsiteX1" fmla="*/ 674401 w 674401"/>
                <a:gd name="connsiteY1" fmla="*/ 234324 h 351168"/>
                <a:gd name="connsiteX2" fmla="*/ 506754 w 674401"/>
                <a:gd name="connsiteY2" fmla="*/ 350534 h 351168"/>
                <a:gd name="connsiteX3" fmla="*/ 337836 w 674401"/>
                <a:gd name="connsiteY3" fmla="*/ 234324 h 351168"/>
                <a:gd name="connsiteX4" fmla="*/ 337201 w 674401"/>
                <a:gd name="connsiteY4" fmla="*/ 233689 h 351168"/>
                <a:gd name="connsiteX5" fmla="*/ 168283 w 674401"/>
                <a:gd name="connsiteY5" fmla="*/ 351169 h 351168"/>
                <a:gd name="connsiteX6" fmla="*/ 0 w 674401"/>
                <a:gd name="connsiteY6" fmla="*/ 234324 h 351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4401" h="351168">
                  <a:moveTo>
                    <a:pt x="337201" y="0"/>
                  </a:moveTo>
                  <a:lnTo>
                    <a:pt x="674401" y="234324"/>
                  </a:lnTo>
                  <a:lnTo>
                    <a:pt x="506754" y="350534"/>
                  </a:lnTo>
                  <a:lnTo>
                    <a:pt x="337836" y="234324"/>
                  </a:lnTo>
                  <a:lnTo>
                    <a:pt x="337201" y="233689"/>
                  </a:lnTo>
                  <a:lnTo>
                    <a:pt x="168283" y="351169"/>
                  </a:lnTo>
                  <a:lnTo>
                    <a:pt x="0" y="234324"/>
                  </a:lnTo>
                  <a:close/>
                </a:path>
              </a:pathLst>
            </a:custGeom>
            <a:noFill/>
            <a:ln w="3175" cap="flat">
              <a:solidFill>
                <a:schemeClr val="bg1">
                  <a:alpha val="30000"/>
                </a:schemeClr>
              </a:solidFill>
              <a:prstDash val="solid"/>
              <a:miter/>
            </a:ln>
          </p:spPr>
          <p:txBody>
            <a:bodyPr rtlCol="0" anchor="ctr"/>
            <a:lstStyle/>
            <a:p>
              <a:endParaRPr lang="en-GB"/>
            </a:p>
          </p:txBody>
        </p:sp>
        <p:sp>
          <p:nvSpPr>
            <p:cNvPr id="91" name="Freeform: Shape 90">
              <a:extLst>
                <a:ext uri="{FF2B5EF4-FFF2-40B4-BE49-F238E27FC236}">
                  <a16:creationId xmlns:a16="http://schemas.microsoft.com/office/drawing/2014/main" id="{0AC77EAC-09BC-4C0A-9631-F8E8A7601F2C}"/>
                </a:ext>
              </a:extLst>
            </p:cNvPr>
            <p:cNvSpPr/>
            <p:nvPr/>
          </p:nvSpPr>
          <p:spPr>
            <a:xfrm>
              <a:off x="7586621" y="1297991"/>
              <a:ext cx="163837" cy="227974"/>
            </a:xfrm>
            <a:custGeom>
              <a:avLst/>
              <a:gdLst>
                <a:gd name="connsiteX0" fmla="*/ 0 w 163837"/>
                <a:gd name="connsiteY0" fmla="*/ 0 h 227974"/>
                <a:gd name="connsiteX1" fmla="*/ 163838 w 163837"/>
                <a:gd name="connsiteY1" fmla="*/ 114940 h 227974"/>
                <a:gd name="connsiteX2" fmla="*/ 0 w 163837"/>
                <a:gd name="connsiteY2" fmla="*/ 227974 h 227974"/>
              </a:gdLst>
              <a:ahLst/>
              <a:cxnLst>
                <a:cxn ang="0">
                  <a:pos x="connsiteX0" y="connsiteY0"/>
                </a:cxn>
                <a:cxn ang="0">
                  <a:pos x="connsiteX1" y="connsiteY1"/>
                </a:cxn>
                <a:cxn ang="0">
                  <a:pos x="connsiteX2" y="connsiteY2"/>
                </a:cxn>
              </a:cxnLst>
              <a:rect l="l" t="t" r="r" b="b"/>
              <a:pathLst>
                <a:path w="163837" h="227974">
                  <a:moveTo>
                    <a:pt x="0" y="0"/>
                  </a:moveTo>
                  <a:lnTo>
                    <a:pt x="163838" y="114940"/>
                  </a:lnTo>
                  <a:lnTo>
                    <a:pt x="0" y="227974"/>
                  </a:lnTo>
                  <a:close/>
                </a:path>
              </a:pathLst>
            </a:custGeom>
            <a:noFill/>
            <a:ln w="3175" cap="flat">
              <a:solidFill>
                <a:schemeClr val="bg1">
                  <a:alpha val="30000"/>
                </a:schemeClr>
              </a:solidFill>
              <a:prstDash val="solid"/>
              <a:miter/>
            </a:ln>
          </p:spPr>
          <p:txBody>
            <a:bodyPr rtlCol="0" anchor="ctr"/>
            <a:lstStyle/>
            <a:p>
              <a:endParaRPr lang="en-GB"/>
            </a:p>
          </p:txBody>
        </p:sp>
        <p:sp>
          <p:nvSpPr>
            <p:cNvPr id="92" name="Freeform: Shape 91">
              <a:extLst>
                <a:ext uri="{FF2B5EF4-FFF2-40B4-BE49-F238E27FC236}">
                  <a16:creationId xmlns:a16="http://schemas.microsoft.com/office/drawing/2014/main" id="{0A9BF34A-5F29-4331-A5A9-368590661D06}"/>
                </a:ext>
              </a:extLst>
            </p:cNvPr>
            <p:cNvSpPr/>
            <p:nvPr/>
          </p:nvSpPr>
          <p:spPr>
            <a:xfrm>
              <a:off x="7587891" y="1533586"/>
              <a:ext cx="674401" cy="351168"/>
            </a:xfrm>
            <a:custGeom>
              <a:avLst/>
              <a:gdLst>
                <a:gd name="connsiteX0" fmla="*/ 337201 w 674401"/>
                <a:gd name="connsiteY0" fmla="*/ 0 h 351168"/>
                <a:gd name="connsiteX1" fmla="*/ 674402 w 674401"/>
                <a:gd name="connsiteY1" fmla="*/ 234324 h 351168"/>
                <a:gd name="connsiteX2" fmla="*/ 506754 w 674401"/>
                <a:gd name="connsiteY2" fmla="*/ 350534 h 351168"/>
                <a:gd name="connsiteX3" fmla="*/ 337836 w 674401"/>
                <a:gd name="connsiteY3" fmla="*/ 234324 h 351168"/>
                <a:gd name="connsiteX4" fmla="*/ 337201 w 674401"/>
                <a:gd name="connsiteY4" fmla="*/ 233689 h 351168"/>
                <a:gd name="connsiteX5" fmla="*/ 168283 w 674401"/>
                <a:gd name="connsiteY5" fmla="*/ 351169 h 351168"/>
                <a:gd name="connsiteX6" fmla="*/ 0 w 674401"/>
                <a:gd name="connsiteY6" fmla="*/ 234324 h 351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4401" h="351168">
                  <a:moveTo>
                    <a:pt x="337201" y="0"/>
                  </a:moveTo>
                  <a:lnTo>
                    <a:pt x="674402" y="234324"/>
                  </a:lnTo>
                  <a:lnTo>
                    <a:pt x="506754" y="350534"/>
                  </a:lnTo>
                  <a:lnTo>
                    <a:pt x="337836" y="234324"/>
                  </a:lnTo>
                  <a:lnTo>
                    <a:pt x="337201" y="233689"/>
                  </a:lnTo>
                  <a:lnTo>
                    <a:pt x="168283" y="351169"/>
                  </a:lnTo>
                  <a:lnTo>
                    <a:pt x="0" y="234324"/>
                  </a:lnTo>
                  <a:close/>
                </a:path>
              </a:pathLst>
            </a:custGeom>
            <a:noFill/>
            <a:ln w="3175" cap="flat">
              <a:solidFill>
                <a:schemeClr val="bg1">
                  <a:alpha val="30000"/>
                </a:schemeClr>
              </a:solidFill>
              <a:prstDash val="solid"/>
              <a:miter/>
            </a:ln>
          </p:spPr>
          <p:txBody>
            <a:bodyPr rtlCol="0" anchor="ctr"/>
            <a:lstStyle/>
            <a:p>
              <a:endParaRPr lang="en-GB"/>
            </a:p>
          </p:txBody>
        </p:sp>
        <p:sp>
          <p:nvSpPr>
            <p:cNvPr id="93" name="Freeform: Shape 92">
              <a:extLst>
                <a:ext uri="{FF2B5EF4-FFF2-40B4-BE49-F238E27FC236}">
                  <a16:creationId xmlns:a16="http://schemas.microsoft.com/office/drawing/2014/main" id="{E51A0FD3-1C0A-46B4-B0DC-683E6C961442}"/>
                </a:ext>
              </a:extLst>
            </p:cNvPr>
            <p:cNvSpPr/>
            <p:nvPr/>
          </p:nvSpPr>
          <p:spPr>
            <a:xfrm>
              <a:off x="8267372" y="1297991"/>
              <a:ext cx="163837" cy="227974"/>
            </a:xfrm>
            <a:custGeom>
              <a:avLst/>
              <a:gdLst>
                <a:gd name="connsiteX0" fmla="*/ 0 w 163837"/>
                <a:gd name="connsiteY0" fmla="*/ 0 h 227974"/>
                <a:gd name="connsiteX1" fmla="*/ 163838 w 163837"/>
                <a:gd name="connsiteY1" fmla="*/ 114940 h 227974"/>
                <a:gd name="connsiteX2" fmla="*/ 0 w 163837"/>
                <a:gd name="connsiteY2" fmla="*/ 227974 h 227974"/>
              </a:gdLst>
              <a:ahLst/>
              <a:cxnLst>
                <a:cxn ang="0">
                  <a:pos x="connsiteX0" y="connsiteY0"/>
                </a:cxn>
                <a:cxn ang="0">
                  <a:pos x="connsiteX1" y="connsiteY1"/>
                </a:cxn>
                <a:cxn ang="0">
                  <a:pos x="connsiteX2" y="connsiteY2"/>
                </a:cxn>
              </a:cxnLst>
              <a:rect l="l" t="t" r="r" b="b"/>
              <a:pathLst>
                <a:path w="163837" h="227974">
                  <a:moveTo>
                    <a:pt x="0" y="0"/>
                  </a:moveTo>
                  <a:lnTo>
                    <a:pt x="163838" y="114940"/>
                  </a:lnTo>
                  <a:lnTo>
                    <a:pt x="0" y="227974"/>
                  </a:lnTo>
                  <a:close/>
                </a:path>
              </a:pathLst>
            </a:custGeom>
            <a:noFill/>
            <a:ln w="3175" cap="flat">
              <a:solidFill>
                <a:schemeClr val="bg1">
                  <a:alpha val="30000"/>
                </a:schemeClr>
              </a:solidFill>
              <a:prstDash val="solid"/>
              <a:miter/>
            </a:ln>
          </p:spPr>
          <p:txBody>
            <a:bodyPr rtlCol="0" anchor="ctr"/>
            <a:lstStyle/>
            <a:p>
              <a:endParaRPr lang="en-GB"/>
            </a:p>
          </p:txBody>
        </p:sp>
        <p:sp>
          <p:nvSpPr>
            <p:cNvPr id="94" name="Freeform: Shape 93">
              <a:extLst>
                <a:ext uri="{FF2B5EF4-FFF2-40B4-BE49-F238E27FC236}">
                  <a16:creationId xmlns:a16="http://schemas.microsoft.com/office/drawing/2014/main" id="{89A00A66-1ED0-4EE0-9A96-086FA9F03DEB}"/>
                </a:ext>
              </a:extLst>
            </p:cNvPr>
            <p:cNvSpPr/>
            <p:nvPr/>
          </p:nvSpPr>
          <p:spPr>
            <a:xfrm>
              <a:off x="8268643" y="1533586"/>
              <a:ext cx="674401" cy="351168"/>
            </a:xfrm>
            <a:custGeom>
              <a:avLst/>
              <a:gdLst>
                <a:gd name="connsiteX0" fmla="*/ 337201 w 674401"/>
                <a:gd name="connsiteY0" fmla="*/ 0 h 351168"/>
                <a:gd name="connsiteX1" fmla="*/ 674402 w 674401"/>
                <a:gd name="connsiteY1" fmla="*/ 234324 h 351168"/>
                <a:gd name="connsiteX2" fmla="*/ 506754 w 674401"/>
                <a:gd name="connsiteY2" fmla="*/ 350534 h 351168"/>
                <a:gd name="connsiteX3" fmla="*/ 337836 w 674401"/>
                <a:gd name="connsiteY3" fmla="*/ 234324 h 351168"/>
                <a:gd name="connsiteX4" fmla="*/ 337201 w 674401"/>
                <a:gd name="connsiteY4" fmla="*/ 233689 h 351168"/>
                <a:gd name="connsiteX5" fmla="*/ 168283 w 674401"/>
                <a:gd name="connsiteY5" fmla="*/ 351169 h 351168"/>
                <a:gd name="connsiteX6" fmla="*/ 0 w 674401"/>
                <a:gd name="connsiteY6" fmla="*/ 234324 h 351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4401" h="351168">
                  <a:moveTo>
                    <a:pt x="337201" y="0"/>
                  </a:moveTo>
                  <a:lnTo>
                    <a:pt x="674402" y="234324"/>
                  </a:lnTo>
                  <a:lnTo>
                    <a:pt x="506754" y="350534"/>
                  </a:lnTo>
                  <a:lnTo>
                    <a:pt x="337836" y="234324"/>
                  </a:lnTo>
                  <a:lnTo>
                    <a:pt x="337201" y="233689"/>
                  </a:lnTo>
                  <a:lnTo>
                    <a:pt x="168283" y="351169"/>
                  </a:lnTo>
                  <a:lnTo>
                    <a:pt x="0" y="234324"/>
                  </a:lnTo>
                  <a:close/>
                </a:path>
              </a:pathLst>
            </a:custGeom>
            <a:noFill/>
            <a:ln w="3175" cap="flat">
              <a:solidFill>
                <a:schemeClr val="bg1">
                  <a:alpha val="30000"/>
                </a:schemeClr>
              </a:solidFill>
              <a:prstDash val="solid"/>
              <a:miter/>
            </a:ln>
          </p:spPr>
          <p:txBody>
            <a:bodyPr rtlCol="0" anchor="ctr"/>
            <a:lstStyle/>
            <a:p>
              <a:endParaRPr lang="en-GB"/>
            </a:p>
          </p:txBody>
        </p:sp>
        <p:sp>
          <p:nvSpPr>
            <p:cNvPr id="95" name="Freeform: Shape 94">
              <a:extLst>
                <a:ext uri="{FF2B5EF4-FFF2-40B4-BE49-F238E27FC236}">
                  <a16:creationId xmlns:a16="http://schemas.microsoft.com/office/drawing/2014/main" id="{432786C6-288E-4BEB-959D-0E1427BC8444}"/>
                </a:ext>
              </a:extLst>
            </p:cNvPr>
            <p:cNvSpPr/>
            <p:nvPr/>
          </p:nvSpPr>
          <p:spPr>
            <a:xfrm>
              <a:off x="8948124" y="1297991"/>
              <a:ext cx="163837" cy="227974"/>
            </a:xfrm>
            <a:custGeom>
              <a:avLst/>
              <a:gdLst>
                <a:gd name="connsiteX0" fmla="*/ 163838 w 163837"/>
                <a:gd name="connsiteY0" fmla="*/ 114940 h 227974"/>
                <a:gd name="connsiteX1" fmla="*/ 0 w 163837"/>
                <a:gd name="connsiteY1" fmla="*/ 227974 h 227974"/>
                <a:gd name="connsiteX2" fmla="*/ 0 w 163837"/>
                <a:gd name="connsiteY2" fmla="*/ 0 h 227974"/>
              </a:gdLst>
              <a:ahLst/>
              <a:cxnLst>
                <a:cxn ang="0">
                  <a:pos x="connsiteX0" y="connsiteY0"/>
                </a:cxn>
                <a:cxn ang="0">
                  <a:pos x="connsiteX1" y="connsiteY1"/>
                </a:cxn>
                <a:cxn ang="0">
                  <a:pos x="connsiteX2" y="connsiteY2"/>
                </a:cxn>
              </a:cxnLst>
              <a:rect l="l" t="t" r="r" b="b"/>
              <a:pathLst>
                <a:path w="163837" h="227974">
                  <a:moveTo>
                    <a:pt x="163838" y="114940"/>
                  </a:moveTo>
                  <a:lnTo>
                    <a:pt x="0" y="227974"/>
                  </a:lnTo>
                  <a:lnTo>
                    <a:pt x="0" y="0"/>
                  </a:lnTo>
                  <a:close/>
                </a:path>
              </a:pathLst>
            </a:custGeom>
            <a:noFill/>
            <a:ln w="3175" cap="flat">
              <a:solidFill>
                <a:schemeClr val="bg1">
                  <a:alpha val="30000"/>
                </a:schemeClr>
              </a:solidFill>
              <a:prstDash val="solid"/>
              <a:miter/>
            </a:ln>
          </p:spPr>
          <p:txBody>
            <a:bodyPr rtlCol="0" anchor="ctr"/>
            <a:lstStyle/>
            <a:p>
              <a:endParaRPr lang="en-GB"/>
            </a:p>
          </p:txBody>
        </p:sp>
        <p:sp>
          <p:nvSpPr>
            <p:cNvPr id="96" name="Freeform: Shape 95">
              <a:extLst>
                <a:ext uri="{FF2B5EF4-FFF2-40B4-BE49-F238E27FC236}">
                  <a16:creationId xmlns:a16="http://schemas.microsoft.com/office/drawing/2014/main" id="{D956F3A2-7473-4D7A-81E6-1A7935A3CBCD}"/>
                </a:ext>
              </a:extLst>
            </p:cNvPr>
            <p:cNvSpPr/>
            <p:nvPr/>
          </p:nvSpPr>
          <p:spPr>
            <a:xfrm>
              <a:off x="8949395" y="1533586"/>
              <a:ext cx="673766" cy="351168"/>
            </a:xfrm>
            <a:custGeom>
              <a:avLst/>
              <a:gdLst>
                <a:gd name="connsiteX0" fmla="*/ 337201 w 673766"/>
                <a:gd name="connsiteY0" fmla="*/ 0 h 351168"/>
                <a:gd name="connsiteX1" fmla="*/ 673766 w 673766"/>
                <a:gd name="connsiteY1" fmla="*/ 234324 h 351168"/>
                <a:gd name="connsiteX2" fmla="*/ 506119 w 673766"/>
                <a:gd name="connsiteY2" fmla="*/ 350534 h 351168"/>
                <a:gd name="connsiteX3" fmla="*/ 337836 w 673766"/>
                <a:gd name="connsiteY3" fmla="*/ 234324 h 351168"/>
                <a:gd name="connsiteX4" fmla="*/ 337201 w 673766"/>
                <a:gd name="connsiteY4" fmla="*/ 233689 h 351168"/>
                <a:gd name="connsiteX5" fmla="*/ 168283 w 673766"/>
                <a:gd name="connsiteY5" fmla="*/ 351169 h 351168"/>
                <a:gd name="connsiteX6" fmla="*/ 0 w 673766"/>
                <a:gd name="connsiteY6" fmla="*/ 234324 h 351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3766" h="351168">
                  <a:moveTo>
                    <a:pt x="337201" y="0"/>
                  </a:moveTo>
                  <a:lnTo>
                    <a:pt x="673766" y="234324"/>
                  </a:lnTo>
                  <a:lnTo>
                    <a:pt x="506119" y="350534"/>
                  </a:lnTo>
                  <a:lnTo>
                    <a:pt x="337836" y="234324"/>
                  </a:lnTo>
                  <a:lnTo>
                    <a:pt x="337201" y="233689"/>
                  </a:lnTo>
                  <a:lnTo>
                    <a:pt x="168283" y="351169"/>
                  </a:lnTo>
                  <a:lnTo>
                    <a:pt x="0" y="234324"/>
                  </a:lnTo>
                  <a:close/>
                </a:path>
              </a:pathLst>
            </a:custGeom>
            <a:noFill/>
            <a:ln w="3175" cap="flat">
              <a:solidFill>
                <a:schemeClr val="bg1">
                  <a:alpha val="30000"/>
                </a:schemeClr>
              </a:solidFill>
              <a:prstDash val="solid"/>
              <a:miter/>
            </a:ln>
          </p:spPr>
          <p:txBody>
            <a:bodyPr rtlCol="0" anchor="ctr"/>
            <a:lstStyle/>
            <a:p>
              <a:endParaRPr lang="en-GB"/>
            </a:p>
          </p:txBody>
        </p:sp>
        <p:sp>
          <p:nvSpPr>
            <p:cNvPr id="97" name="Freeform: Shape 96">
              <a:extLst>
                <a:ext uri="{FF2B5EF4-FFF2-40B4-BE49-F238E27FC236}">
                  <a16:creationId xmlns:a16="http://schemas.microsoft.com/office/drawing/2014/main" id="{5AD55FF9-7A83-49C4-8987-6B407213FD82}"/>
                </a:ext>
              </a:extLst>
            </p:cNvPr>
            <p:cNvSpPr/>
            <p:nvPr/>
          </p:nvSpPr>
          <p:spPr>
            <a:xfrm>
              <a:off x="9628876" y="1297991"/>
              <a:ext cx="163837" cy="227974"/>
            </a:xfrm>
            <a:custGeom>
              <a:avLst/>
              <a:gdLst>
                <a:gd name="connsiteX0" fmla="*/ 163838 w 163837"/>
                <a:gd name="connsiteY0" fmla="*/ 114940 h 227974"/>
                <a:gd name="connsiteX1" fmla="*/ 0 w 163837"/>
                <a:gd name="connsiteY1" fmla="*/ 227974 h 227974"/>
                <a:gd name="connsiteX2" fmla="*/ 0 w 163837"/>
                <a:gd name="connsiteY2" fmla="*/ 0 h 227974"/>
              </a:gdLst>
              <a:ahLst/>
              <a:cxnLst>
                <a:cxn ang="0">
                  <a:pos x="connsiteX0" y="connsiteY0"/>
                </a:cxn>
                <a:cxn ang="0">
                  <a:pos x="connsiteX1" y="connsiteY1"/>
                </a:cxn>
                <a:cxn ang="0">
                  <a:pos x="connsiteX2" y="connsiteY2"/>
                </a:cxn>
              </a:cxnLst>
              <a:rect l="l" t="t" r="r" b="b"/>
              <a:pathLst>
                <a:path w="163837" h="227974">
                  <a:moveTo>
                    <a:pt x="163838" y="114940"/>
                  </a:moveTo>
                  <a:lnTo>
                    <a:pt x="0" y="227974"/>
                  </a:lnTo>
                  <a:lnTo>
                    <a:pt x="0" y="0"/>
                  </a:lnTo>
                  <a:close/>
                </a:path>
              </a:pathLst>
            </a:custGeom>
            <a:noFill/>
            <a:ln w="3175" cap="flat">
              <a:solidFill>
                <a:schemeClr val="bg1">
                  <a:alpha val="30000"/>
                </a:schemeClr>
              </a:solidFill>
              <a:prstDash val="solid"/>
              <a:miter/>
            </a:ln>
          </p:spPr>
          <p:txBody>
            <a:bodyPr rtlCol="0" anchor="ctr"/>
            <a:lstStyle/>
            <a:p>
              <a:endParaRPr lang="en-GB"/>
            </a:p>
          </p:txBody>
        </p:sp>
        <p:sp>
          <p:nvSpPr>
            <p:cNvPr id="98" name="Freeform: Shape 97">
              <a:extLst>
                <a:ext uri="{FF2B5EF4-FFF2-40B4-BE49-F238E27FC236}">
                  <a16:creationId xmlns:a16="http://schemas.microsoft.com/office/drawing/2014/main" id="{CB1CA6EF-C90C-4F5E-83D6-5836FC356AC1}"/>
                </a:ext>
              </a:extLst>
            </p:cNvPr>
            <p:cNvSpPr/>
            <p:nvPr/>
          </p:nvSpPr>
          <p:spPr>
            <a:xfrm>
              <a:off x="9630146" y="1533586"/>
              <a:ext cx="673766" cy="351168"/>
            </a:xfrm>
            <a:custGeom>
              <a:avLst/>
              <a:gdLst>
                <a:gd name="connsiteX0" fmla="*/ 337201 w 673766"/>
                <a:gd name="connsiteY0" fmla="*/ 0 h 351168"/>
                <a:gd name="connsiteX1" fmla="*/ 673766 w 673766"/>
                <a:gd name="connsiteY1" fmla="*/ 234324 h 351168"/>
                <a:gd name="connsiteX2" fmla="*/ 506118 w 673766"/>
                <a:gd name="connsiteY2" fmla="*/ 350534 h 351168"/>
                <a:gd name="connsiteX3" fmla="*/ 337836 w 673766"/>
                <a:gd name="connsiteY3" fmla="*/ 234324 h 351168"/>
                <a:gd name="connsiteX4" fmla="*/ 337201 w 673766"/>
                <a:gd name="connsiteY4" fmla="*/ 233689 h 351168"/>
                <a:gd name="connsiteX5" fmla="*/ 168283 w 673766"/>
                <a:gd name="connsiteY5" fmla="*/ 351169 h 351168"/>
                <a:gd name="connsiteX6" fmla="*/ 0 w 673766"/>
                <a:gd name="connsiteY6" fmla="*/ 234324 h 351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3766" h="351168">
                  <a:moveTo>
                    <a:pt x="337201" y="0"/>
                  </a:moveTo>
                  <a:lnTo>
                    <a:pt x="673766" y="234324"/>
                  </a:lnTo>
                  <a:lnTo>
                    <a:pt x="506118" y="350534"/>
                  </a:lnTo>
                  <a:lnTo>
                    <a:pt x="337836" y="234324"/>
                  </a:lnTo>
                  <a:lnTo>
                    <a:pt x="337201" y="233689"/>
                  </a:lnTo>
                  <a:lnTo>
                    <a:pt x="168283" y="351169"/>
                  </a:lnTo>
                  <a:lnTo>
                    <a:pt x="0" y="234324"/>
                  </a:lnTo>
                  <a:close/>
                </a:path>
              </a:pathLst>
            </a:custGeom>
            <a:noFill/>
            <a:ln w="3175" cap="flat">
              <a:solidFill>
                <a:schemeClr val="bg1">
                  <a:alpha val="30000"/>
                </a:schemeClr>
              </a:solidFill>
              <a:prstDash val="solid"/>
              <a:miter/>
            </a:ln>
          </p:spPr>
          <p:txBody>
            <a:bodyPr rtlCol="0" anchor="ctr"/>
            <a:lstStyle/>
            <a:p>
              <a:endParaRPr lang="en-GB"/>
            </a:p>
          </p:txBody>
        </p:sp>
        <p:sp>
          <p:nvSpPr>
            <p:cNvPr id="99" name="Freeform: Shape 98">
              <a:extLst>
                <a:ext uri="{FF2B5EF4-FFF2-40B4-BE49-F238E27FC236}">
                  <a16:creationId xmlns:a16="http://schemas.microsoft.com/office/drawing/2014/main" id="{67569F49-3B0E-4616-8E49-14DDF3711780}"/>
                </a:ext>
              </a:extLst>
            </p:cNvPr>
            <p:cNvSpPr/>
            <p:nvPr/>
          </p:nvSpPr>
          <p:spPr>
            <a:xfrm>
              <a:off x="10308993" y="1297991"/>
              <a:ext cx="164472" cy="227974"/>
            </a:xfrm>
            <a:custGeom>
              <a:avLst/>
              <a:gdLst>
                <a:gd name="connsiteX0" fmla="*/ 0 w 164472"/>
                <a:gd name="connsiteY0" fmla="*/ 0 h 227974"/>
                <a:gd name="connsiteX1" fmla="*/ 164473 w 164472"/>
                <a:gd name="connsiteY1" fmla="*/ 114940 h 227974"/>
                <a:gd name="connsiteX2" fmla="*/ 0 w 164472"/>
                <a:gd name="connsiteY2" fmla="*/ 227974 h 227974"/>
              </a:gdLst>
              <a:ahLst/>
              <a:cxnLst>
                <a:cxn ang="0">
                  <a:pos x="connsiteX0" y="connsiteY0"/>
                </a:cxn>
                <a:cxn ang="0">
                  <a:pos x="connsiteX1" y="connsiteY1"/>
                </a:cxn>
                <a:cxn ang="0">
                  <a:pos x="connsiteX2" y="connsiteY2"/>
                </a:cxn>
              </a:cxnLst>
              <a:rect l="l" t="t" r="r" b="b"/>
              <a:pathLst>
                <a:path w="164472" h="227974">
                  <a:moveTo>
                    <a:pt x="0" y="0"/>
                  </a:moveTo>
                  <a:lnTo>
                    <a:pt x="164473" y="114940"/>
                  </a:lnTo>
                  <a:lnTo>
                    <a:pt x="0" y="227974"/>
                  </a:lnTo>
                  <a:close/>
                </a:path>
              </a:pathLst>
            </a:custGeom>
            <a:noFill/>
            <a:ln w="3175" cap="flat">
              <a:solidFill>
                <a:schemeClr val="bg1">
                  <a:alpha val="30000"/>
                </a:schemeClr>
              </a:solidFill>
              <a:prstDash val="solid"/>
              <a:miter/>
            </a:ln>
          </p:spPr>
          <p:txBody>
            <a:bodyPr rtlCol="0" anchor="ctr"/>
            <a:lstStyle/>
            <a:p>
              <a:endParaRPr lang="en-GB"/>
            </a:p>
          </p:txBody>
        </p:sp>
        <p:sp>
          <p:nvSpPr>
            <p:cNvPr id="100" name="Freeform: Shape 99">
              <a:extLst>
                <a:ext uri="{FF2B5EF4-FFF2-40B4-BE49-F238E27FC236}">
                  <a16:creationId xmlns:a16="http://schemas.microsoft.com/office/drawing/2014/main" id="{ED7F85D0-1DC8-4D42-9601-1DF3EF1B1459}"/>
                </a:ext>
              </a:extLst>
            </p:cNvPr>
            <p:cNvSpPr/>
            <p:nvPr/>
          </p:nvSpPr>
          <p:spPr>
            <a:xfrm>
              <a:off x="10310898" y="1533586"/>
              <a:ext cx="673766" cy="351168"/>
            </a:xfrm>
            <a:custGeom>
              <a:avLst/>
              <a:gdLst>
                <a:gd name="connsiteX0" fmla="*/ 336566 w 673766"/>
                <a:gd name="connsiteY0" fmla="*/ 0 h 351168"/>
                <a:gd name="connsiteX1" fmla="*/ 673766 w 673766"/>
                <a:gd name="connsiteY1" fmla="*/ 234324 h 351168"/>
                <a:gd name="connsiteX2" fmla="*/ 506119 w 673766"/>
                <a:gd name="connsiteY2" fmla="*/ 350534 h 351168"/>
                <a:gd name="connsiteX3" fmla="*/ 337836 w 673766"/>
                <a:gd name="connsiteY3" fmla="*/ 234324 h 351168"/>
                <a:gd name="connsiteX4" fmla="*/ 336566 w 673766"/>
                <a:gd name="connsiteY4" fmla="*/ 233689 h 351168"/>
                <a:gd name="connsiteX5" fmla="*/ 168283 w 673766"/>
                <a:gd name="connsiteY5" fmla="*/ 351169 h 351168"/>
                <a:gd name="connsiteX6" fmla="*/ 0 w 673766"/>
                <a:gd name="connsiteY6" fmla="*/ 234324 h 351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3766" h="351168">
                  <a:moveTo>
                    <a:pt x="336566" y="0"/>
                  </a:moveTo>
                  <a:lnTo>
                    <a:pt x="673766" y="234324"/>
                  </a:lnTo>
                  <a:lnTo>
                    <a:pt x="506119" y="350534"/>
                  </a:lnTo>
                  <a:lnTo>
                    <a:pt x="337836" y="234324"/>
                  </a:lnTo>
                  <a:lnTo>
                    <a:pt x="336566" y="233689"/>
                  </a:lnTo>
                  <a:lnTo>
                    <a:pt x="168283" y="351169"/>
                  </a:lnTo>
                  <a:lnTo>
                    <a:pt x="0" y="234324"/>
                  </a:lnTo>
                  <a:close/>
                </a:path>
              </a:pathLst>
            </a:custGeom>
            <a:noFill/>
            <a:ln w="3175" cap="flat">
              <a:solidFill>
                <a:schemeClr val="bg1">
                  <a:alpha val="30000"/>
                </a:schemeClr>
              </a:solidFill>
              <a:prstDash val="solid"/>
              <a:miter/>
            </a:ln>
          </p:spPr>
          <p:txBody>
            <a:bodyPr rtlCol="0" anchor="ctr"/>
            <a:lstStyle/>
            <a:p>
              <a:endParaRPr lang="en-GB"/>
            </a:p>
          </p:txBody>
        </p:sp>
        <p:sp>
          <p:nvSpPr>
            <p:cNvPr id="101" name="Freeform: Shape 100">
              <a:extLst>
                <a:ext uri="{FF2B5EF4-FFF2-40B4-BE49-F238E27FC236}">
                  <a16:creationId xmlns:a16="http://schemas.microsoft.com/office/drawing/2014/main" id="{C4B2E9D1-3071-4E57-9223-9A98C4F952D9}"/>
                </a:ext>
              </a:extLst>
            </p:cNvPr>
            <p:cNvSpPr/>
            <p:nvPr/>
          </p:nvSpPr>
          <p:spPr>
            <a:xfrm>
              <a:off x="10989745" y="1297991"/>
              <a:ext cx="164472" cy="227974"/>
            </a:xfrm>
            <a:custGeom>
              <a:avLst/>
              <a:gdLst>
                <a:gd name="connsiteX0" fmla="*/ 0 w 164472"/>
                <a:gd name="connsiteY0" fmla="*/ 0 h 227974"/>
                <a:gd name="connsiteX1" fmla="*/ 164473 w 164472"/>
                <a:gd name="connsiteY1" fmla="*/ 114940 h 227974"/>
                <a:gd name="connsiteX2" fmla="*/ 0 w 164472"/>
                <a:gd name="connsiteY2" fmla="*/ 227974 h 227974"/>
              </a:gdLst>
              <a:ahLst/>
              <a:cxnLst>
                <a:cxn ang="0">
                  <a:pos x="connsiteX0" y="connsiteY0"/>
                </a:cxn>
                <a:cxn ang="0">
                  <a:pos x="connsiteX1" y="connsiteY1"/>
                </a:cxn>
                <a:cxn ang="0">
                  <a:pos x="connsiteX2" y="connsiteY2"/>
                </a:cxn>
              </a:cxnLst>
              <a:rect l="l" t="t" r="r" b="b"/>
              <a:pathLst>
                <a:path w="164472" h="227974">
                  <a:moveTo>
                    <a:pt x="0" y="0"/>
                  </a:moveTo>
                  <a:lnTo>
                    <a:pt x="164473" y="114940"/>
                  </a:lnTo>
                  <a:lnTo>
                    <a:pt x="0" y="227974"/>
                  </a:lnTo>
                  <a:close/>
                </a:path>
              </a:pathLst>
            </a:custGeom>
            <a:noFill/>
            <a:ln w="3175" cap="flat">
              <a:solidFill>
                <a:schemeClr val="bg1">
                  <a:alpha val="30000"/>
                </a:schemeClr>
              </a:solidFill>
              <a:prstDash val="solid"/>
              <a:miter/>
            </a:ln>
          </p:spPr>
          <p:txBody>
            <a:bodyPr rtlCol="0" anchor="ctr"/>
            <a:lstStyle/>
            <a:p>
              <a:endParaRPr lang="en-GB"/>
            </a:p>
          </p:txBody>
        </p:sp>
        <p:sp>
          <p:nvSpPr>
            <p:cNvPr id="102" name="Freeform: Shape 101">
              <a:extLst>
                <a:ext uri="{FF2B5EF4-FFF2-40B4-BE49-F238E27FC236}">
                  <a16:creationId xmlns:a16="http://schemas.microsoft.com/office/drawing/2014/main" id="{7F693C5B-0DF6-4E60-AABF-9C128C0A0F37}"/>
                </a:ext>
              </a:extLst>
            </p:cNvPr>
            <p:cNvSpPr/>
            <p:nvPr/>
          </p:nvSpPr>
          <p:spPr>
            <a:xfrm>
              <a:off x="10649369" y="2007950"/>
              <a:ext cx="337200" cy="466108"/>
            </a:xfrm>
            <a:custGeom>
              <a:avLst/>
              <a:gdLst>
                <a:gd name="connsiteX0" fmla="*/ 337201 w 337200"/>
                <a:gd name="connsiteY0" fmla="*/ 231784 h 466108"/>
                <a:gd name="connsiteX1" fmla="*/ 0 w 337200"/>
                <a:gd name="connsiteY1" fmla="*/ 466109 h 466108"/>
                <a:gd name="connsiteX2" fmla="*/ 0 w 337200"/>
                <a:gd name="connsiteY2" fmla="*/ 232419 h 466108"/>
                <a:gd name="connsiteX3" fmla="*/ 337201 w 337200"/>
                <a:gd name="connsiteY3" fmla="*/ 0 h 466108"/>
              </a:gdLst>
              <a:ahLst/>
              <a:cxnLst>
                <a:cxn ang="0">
                  <a:pos x="connsiteX0" y="connsiteY0"/>
                </a:cxn>
                <a:cxn ang="0">
                  <a:pos x="connsiteX1" y="connsiteY1"/>
                </a:cxn>
                <a:cxn ang="0">
                  <a:pos x="connsiteX2" y="connsiteY2"/>
                </a:cxn>
                <a:cxn ang="0">
                  <a:pos x="connsiteX3" y="connsiteY3"/>
                </a:cxn>
              </a:cxnLst>
              <a:rect l="l" t="t" r="r" b="b"/>
              <a:pathLst>
                <a:path w="337200" h="466108">
                  <a:moveTo>
                    <a:pt x="337201" y="231784"/>
                  </a:moveTo>
                  <a:lnTo>
                    <a:pt x="0" y="466109"/>
                  </a:lnTo>
                  <a:lnTo>
                    <a:pt x="0" y="232419"/>
                  </a:lnTo>
                  <a:lnTo>
                    <a:pt x="337201" y="0"/>
                  </a:lnTo>
                  <a:close/>
                </a:path>
              </a:pathLst>
            </a:custGeom>
            <a:noFill/>
            <a:ln w="3175" cap="flat">
              <a:solidFill>
                <a:schemeClr val="bg1">
                  <a:alpha val="30000"/>
                </a:schemeClr>
              </a:solidFill>
              <a:prstDash val="solid"/>
              <a:miter/>
            </a:ln>
          </p:spPr>
          <p:txBody>
            <a:bodyPr rtlCol="0" anchor="ctr"/>
            <a:lstStyle/>
            <a:p>
              <a:endParaRPr lang="en-GB"/>
            </a:p>
          </p:txBody>
        </p:sp>
        <p:sp>
          <p:nvSpPr>
            <p:cNvPr id="103" name="Freeform: Shape 102">
              <a:extLst>
                <a:ext uri="{FF2B5EF4-FFF2-40B4-BE49-F238E27FC236}">
                  <a16:creationId xmlns:a16="http://schemas.microsoft.com/office/drawing/2014/main" id="{25E6A8BA-2AE0-449D-B1E5-F4620FA8F7E8}"/>
                </a:ext>
              </a:extLst>
            </p:cNvPr>
            <p:cNvSpPr/>
            <p:nvPr/>
          </p:nvSpPr>
          <p:spPr>
            <a:xfrm>
              <a:off x="10649369" y="2481044"/>
              <a:ext cx="337200" cy="702337"/>
            </a:xfrm>
            <a:custGeom>
              <a:avLst/>
              <a:gdLst>
                <a:gd name="connsiteX0" fmla="*/ 337201 w 337200"/>
                <a:gd name="connsiteY0" fmla="*/ 468649 h 702337"/>
                <a:gd name="connsiteX1" fmla="*/ 337201 w 337200"/>
                <a:gd name="connsiteY1" fmla="*/ 702338 h 702337"/>
                <a:gd name="connsiteX2" fmla="*/ 0 w 337200"/>
                <a:gd name="connsiteY2" fmla="*/ 468649 h 702337"/>
                <a:gd name="connsiteX3" fmla="*/ 0 w 337200"/>
                <a:gd name="connsiteY3" fmla="*/ 0 h 702337"/>
                <a:gd name="connsiteX4" fmla="*/ 168283 w 337200"/>
                <a:gd name="connsiteY4" fmla="*/ 116845 h 702337"/>
                <a:gd name="connsiteX5" fmla="*/ 168283 w 337200"/>
                <a:gd name="connsiteY5" fmla="*/ 351169 h 702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7200" h="702337">
                  <a:moveTo>
                    <a:pt x="337201" y="468649"/>
                  </a:moveTo>
                  <a:lnTo>
                    <a:pt x="337201" y="702338"/>
                  </a:lnTo>
                  <a:lnTo>
                    <a:pt x="0" y="468649"/>
                  </a:lnTo>
                  <a:lnTo>
                    <a:pt x="0" y="0"/>
                  </a:lnTo>
                  <a:lnTo>
                    <a:pt x="168283" y="116845"/>
                  </a:lnTo>
                  <a:lnTo>
                    <a:pt x="168283" y="351169"/>
                  </a:lnTo>
                  <a:close/>
                </a:path>
              </a:pathLst>
            </a:custGeom>
            <a:noFill/>
            <a:ln w="3175" cap="flat">
              <a:solidFill>
                <a:schemeClr val="bg1">
                  <a:alpha val="30000"/>
                </a:schemeClr>
              </a:solidFill>
              <a:prstDash val="solid"/>
              <a:miter/>
            </a:ln>
          </p:spPr>
          <p:txBody>
            <a:bodyPr rtlCol="0" anchor="ctr"/>
            <a:lstStyle/>
            <a:p>
              <a:endParaRPr lang="en-GB"/>
            </a:p>
          </p:txBody>
        </p:sp>
        <p:sp>
          <p:nvSpPr>
            <p:cNvPr id="104" name="Freeform: Shape 103">
              <a:extLst>
                <a:ext uri="{FF2B5EF4-FFF2-40B4-BE49-F238E27FC236}">
                  <a16:creationId xmlns:a16="http://schemas.microsoft.com/office/drawing/2014/main" id="{C1ADDF2A-388B-4186-AD3F-0586B748E92C}"/>
                </a:ext>
              </a:extLst>
            </p:cNvPr>
            <p:cNvSpPr/>
            <p:nvPr/>
          </p:nvSpPr>
          <p:spPr>
            <a:xfrm>
              <a:off x="10989745" y="2717273"/>
              <a:ext cx="164472" cy="227974"/>
            </a:xfrm>
            <a:custGeom>
              <a:avLst/>
              <a:gdLst>
                <a:gd name="connsiteX0" fmla="*/ 0 w 164472"/>
                <a:gd name="connsiteY0" fmla="*/ 0 h 227974"/>
                <a:gd name="connsiteX1" fmla="*/ 164473 w 164472"/>
                <a:gd name="connsiteY1" fmla="*/ 114940 h 227974"/>
                <a:gd name="connsiteX2" fmla="*/ 0 w 164472"/>
                <a:gd name="connsiteY2" fmla="*/ 227974 h 227974"/>
              </a:gdLst>
              <a:ahLst/>
              <a:cxnLst>
                <a:cxn ang="0">
                  <a:pos x="connsiteX0" y="connsiteY0"/>
                </a:cxn>
                <a:cxn ang="0">
                  <a:pos x="connsiteX1" y="connsiteY1"/>
                </a:cxn>
                <a:cxn ang="0">
                  <a:pos x="connsiteX2" y="connsiteY2"/>
                </a:cxn>
              </a:cxnLst>
              <a:rect l="l" t="t" r="r" b="b"/>
              <a:pathLst>
                <a:path w="164472" h="227974">
                  <a:moveTo>
                    <a:pt x="0" y="0"/>
                  </a:moveTo>
                  <a:lnTo>
                    <a:pt x="164473" y="114940"/>
                  </a:lnTo>
                  <a:lnTo>
                    <a:pt x="0" y="227974"/>
                  </a:lnTo>
                  <a:close/>
                </a:path>
              </a:pathLst>
            </a:custGeom>
            <a:noFill/>
            <a:ln w="3175" cap="flat">
              <a:solidFill>
                <a:schemeClr val="bg1">
                  <a:alpha val="30000"/>
                </a:schemeClr>
              </a:solidFill>
              <a:prstDash val="solid"/>
              <a:miter/>
            </a:ln>
          </p:spPr>
          <p:txBody>
            <a:bodyPr rtlCol="0" anchor="ctr"/>
            <a:lstStyle/>
            <a:p>
              <a:endParaRPr lang="en-GB"/>
            </a:p>
          </p:txBody>
        </p:sp>
        <p:sp>
          <p:nvSpPr>
            <p:cNvPr id="105" name="Freeform: Shape 104">
              <a:extLst>
                <a:ext uri="{FF2B5EF4-FFF2-40B4-BE49-F238E27FC236}">
                  <a16:creationId xmlns:a16="http://schemas.microsoft.com/office/drawing/2014/main" id="{443CACCB-39E2-4EA8-AC99-9401646FDCB0}"/>
                </a:ext>
              </a:extLst>
            </p:cNvPr>
            <p:cNvSpPr/>
            <p:nvPr/>
          </p:nvSpPr>
          <p:spPr>
            <a:xfrm>
              <a:off x="10649369" y="3427232"/>
              <a:ext cx="337200" cy="466108"/>
            </a:xfrm>
            <a:custGeom>
              <a:avLst/>
              <a:gdLst>
                <a:gd name="connsiteX0" fmla="*/ 337201 w 337200"/>
                <a:gd name="connsiteY0" fmla="*/ 231784 h 466108"/>
                <a:gd name="connsiteX1" fmla="*/ 0 w 337200"/>
                <a:gd name="connsiteY1" fmla="*/ 466108 h 466108"/>
                <a:gd name="connsiteX2" fmla="*/ 0 w 337200"/>
                <a:gd name="connsiteY2" fmla="*/ 231784 h 466108"/>
                <a:gd name="connsiteX3" fmla="*/ 337201 w 337200"/>
                <a:gd name="connsiteY3" fmla="*/ 0 h 466108"/>
              </a:gdLst>
              <a:ahLst/>
              <a:cxnLst>
                <a:cxn ang="0">
                  <a:pos x="connsiteX0" y="connsiteY0"/>
                </a:cxn>
                <a:cxn ang="0">
                  <a:pos x="connsiteX1" y="connsiteY1"/>
                </a:cxn>
                <a:cxn ang="0">
                  <a:pos x="connsiteX2" y="connsiteY2"/>
                </a:cxn>
                <a:cxn ang="0">
                  <a:pos x="connsiteX3" y="connsiteY3"/>
                </a:cxn>
              </a:cxnLst>
              <a:rect l="l" t="t" r="r" b="b"/>
              <a:pathLst>
                <a:path w="337200" h="466108">
                  <a:moveTo>
                    <a:pt x="337201" y="231784"/>
                  </a:moveTo>
                  <a:lnTo>
                    <a:pt x="0" y="466108"/>
                  </a:lnTo>
                  <a:lnTo>
                    <a:pt x="0" y="231784"/>
                  </a:lnTo>
                  <a:lnTo>
                    <a:pt x="337201" y="0"/>
                  </a:lnTo>
                  <a:close/>
                </a:path>
              </a:pathLst>
            </a:custGeom>
            <a:noFill/>
            <a:ln w="3175" cap="flat">
              <a:solidFill>
                <a:schemeClr val="bg1">
                  <a:alpha val="30000"/>
                </a:schemeClr>
              </a:solidFill>
              <a:prstDash val="solid"/>
              <a:miter/>
            </a:ln>
          </p:spPr>
          <p:txBody>
            <a:bodyPr rtlCol="0" anchor="ctr"/>
            <a:lstStyle/>
            <a:p>
              <a:endParaRPr lang="en-GB"/>
            </a:p>
          </p:txBody>
        </p:sp>
        <p:sp>
          <p:nvSpPr>
            <p:cNvPr id="106" name="Freeform: Shape 105">
              <a:extLst>
                <a:ext uri="{FF2B5EF4-FFF2-40B4-BE49-F238E27FC236}">
                  <a16:creationId xmlns:a16="http://schemas.microsoft.com/office/drawing/2014/main" id="{26C8C4B9-7425-4479-B651-308F9DD66200}"/>
                </a:ext>
              </a:extLst>
            </p:cNvPr>
            <p:cNvSpPr/>
            <p:nvPr/>
          </p:nvSpPr>
          <p:spPr>
            <a:xfrm>
              <a:off x="6225117" y="1771085"/>
              <a:ext cx="336565" cy="702973"/>
            </a:xfrm>
            <a:custGeom>
              <a:avLst/>
              <a:gdLst>
                <a:gd name="connsiteX0" fmla="*/ 167648 w 336565"/>
                <a:gd name="connsiteY0" fmla="*/ 116845 h 702973"/>
                <a:gd name="connsiteX1" fmla="*/ 167648 w 336565"/>
                <a:gd name="connsiteY1" fmla="*/ 351804 h 702973"/>
                <a:gd name="connsiteX2" fmla="*/ 336566 w 336565"/>
                <a:gd name="connsiteY2" fmla="*/ 469284 h 702973"/>
                <a:gd name="connsiteX3" fmla="*/ 336566 w 336565"/>
                <a:gd name="connsiteY3" fmla="*/ 702973 h 702973"/>
                <a:gd name="connsiteX4" fmla="*/ 0 w 336565"/>
                <a:gd name="connsiteY4" fmla="*/ 468649 h 702973"/>
                <a:gd name="connsiteX5" fmla="*/ 0 w 336565"/>
                <a:gd name="connsiteY5" fmla="*/ 0 h 70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6565" h="702973">
                  <a:moveTo>
                    <a:pt x="167648" y="116845"/>
                  </a:moveTo>
                  <a:lnTo>
                    <a:pt x="167648" y="351804"/>
                  </a:lnTo>
                  <a:lnTo>
                    <a:pt x="336566" y="469284"/>
                  </a:lnTo>
                  <a:lnTo>
                    <a:pt x="336566" y="702973"/>
                  </a:lnTo>
                  <a:lnTo>
                    <a:pt x="0" y="468649"/>
                  </a:lnTo>
                  <a:lnTo>
                    <a:pt x="0" y="0"/>
                  </a:lnTo>
                  <a:close/>
                </a:path>
              </a:pathLst>
            </a:custGeom>
            <a:noFill/>
            <a:ln w="3175" cap="flat">
              <a:solidFill>
                <a:schemeClr val="bg1">
                  <a:alpha val="30000"/>
                </a:schemeClr>
              </a:solidFill>
              <a:prstDash val="solid"/>
              <a:miter/>
            </a:ln>
          </p:spPr>
          <p:txBody>
            <a:bodyPr rtlCol="0" anchor="ctr"/>
            <a:lstStyle/>
            <a:p>
              <a:endParaRPr lang="en-GB"/>
            </a:p>
          </p:txBody>
        </p:sp>
        <p:sp>
          <p:nvSpPr>
            <p:cNvPr id="107" name="Freeform: Shape 106">
              <a:extLst>
                <a:ext uri="{FF2B5EF4-FFF2-40B4-BE49-F238E27FC236}">
                  <a16:creationId xmlns:a16="http://schemas.microsoft.com/office/drawing/2014/main" id="{9B744EA5-A0DD-48CB-BD03-E3283B6C1FAB}"/>
                </a:ext>
              </a:extLst>
            </p:cNvPr>
            <p:cNvSpPr/>
            <p:nvPr/>
          </p:nvSpPr>
          <p:spPr>
            <a:xfrm>
              <a:off x="6905869" y="1771085"/>
              <a:ext cx="336565" cy="702973"/>
            </a:xfrm>
            <a:custGeom>
              <a:avLst/>
              <a:gdLst>
                <a:gd name="connsiteX0" fmla="*/ 167648 w 336565"/>
                <a:gd name="connsiteY0" fmla="*/ 116845 h 702973"/>
                <a:gd name="connsiteX1" fmla="*/ 167648 w 336565"/>
                <a:gd name="connsiteY1" fmla="*/ 351804 h 702973"/>
                <a:gd name="connsiteX2" fmla="*/ 336566 w 336565"/>
                <a:gd name="connsiteY2" fmla="*/ 469284 h 702973"/>
                <a:gd name="connsiteX3" fmla="*/ 336566 w 336565"/>
                <a:gd name="connsiteY3" fmla="*/ 702973 h 702973"/>
                <a:gd name="connsiteX4" fmla="*/ 0 w 336565"/>
                <a:gd name="connsiteY4" fmla="*/ 468649 h 702973"/>
                <a:gd name="connsiteX5" fmla="*/ 0 w 336565"/>
                <a:gd name="connsiteY5" fmla="*/ 0 h 70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6565" h="702973">
                  <a:moveTo>
                    <a:pt x="167648" y="116845"/>
                  </a:moveTo>
                  <a:lnTo>
                    <a:pt x="167648" y="351804"/>
                  </a:lnTo>
                  <a:lnTo>
                    <a:pt x="336566" y="469284"/>
                  </a:lnTo>
                  <a:lnTo>
                    <a:pt x="336566" y="702973"/>
                  </a:lnTo>
                  <a:lnTo>
                    <a:pt x="0" y="468649"/>
                  </a:lnTo>
                  <a:lnTo>
                    <a:pt x="0" y="0"/>
                  </a:lnTo>
                  <a:close/>
                </a:path>
              </a:pathLst>
            </a:custGeom>
            <a:noFill/>
            <a:ln w="3175" cap="flat">
              <a:solidFill>
                <a:schemeClr val="bg1">
                  <a:alpha val="30000"/>
                </a:schemeClr>
              </a:solidFill>
              <a:prstDash val="solid"/>
              <a:miter/>
            </a:ln>
          </p:spPr>
          <p:txBody>
            <a:bodyPr rtlCol="0" anchor="ctr"/>
            <a:lstStyle/>
            <a:p>
              <a:endParaRPr lang="en-GB"/>
            </a:p>
          </p:txBody>
        </p:sp>
        <p:sp>
          <p:nvSpPr>
            <p:cNvPr id="108" name="Freeform: Shape 107">
              <a:extLst>
                <a:ext uri="{FF2B5EF4-FFF2-40B4-BE49-F238E27FC236}">
                  <a16:creationId xmlns:a16="http://schemas.microsoft.com/office/drawing/2014/main" id="{EC0FB516-189B-4E42-9CDF-C87020608F8C}"/>
                </a:ext>
              </a:extLst>
            </p:cNvPr>
            <p:cNvSpPr/>
            <p:nvPr/>
          </p:nvSpPr>
          <p:spPr>
            <a:xfrm>
              <a:off x="7586621" y="1771085"/>
              <a:ext cx="336565" cy="702973"/>
            </a:xfrm>
            <a:custGeom>
              <a:avLst/>
              <a:gdLst>
                <a:gd name="connsiteX0" fmla="*/ 167648 w 336565"/>
                <a:gd name="connsiteY0" fmla="*/ 116845 h 702973"/>
                <a:gd name="connsiteX1" fmla="*/ 167648 w 336565"/>
                <a:gd name="connsiteY1" fmla="*/ 351804 h 702973"/>
                <a:gd name="connsiteX2" fmla="*/ 336566 w 336565"/>
                <a:gd name="connsiteY2" fmla="*/ 469284 h 702973"/>
                <a:gd name="connsiteX3" fmla="*/ 336566 w 336565"/>
                <a:gd name="connsiteY3" fmla="*/ 702973 h 702973"/>
                <a:gd name="connsiteX4" fmla="*/ 0 w 336565"/>
                <a:gd name="connsiteY4" fmla="*/ 468649 h 702973"/>
                <a:gd name="connsiteX5" fmla="*/ 0 w 336565"/>
                <a:gd name="connsiteY5" fmla="*/ 0 h 70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6565" h="702973">
                  <a:moveTo>
                    <a:pt x="167648" y="116845"/>
                  </a:moveTo>
                  <a:lnTo>
                    <a:pt x="167648" y="351804"/>
                  </a:lnTo>
                  <a:lnTo>
                    <a:pt x="336566" y="469284"/>
                  </a:lnTo>
                  <a:lnTo>
                    <a:pt x="336566" y="702973"/>
                  </a:lnTo>
                  <a:lnTo>
                    <a:pt x="0" y="468649"/>
                  </a:lnTo>
                  <a:lnTo>
                    <a:pt x="0" y="0"/>
                  </a:lnTo>
                  <a:close/>
                </a:path>
              </a:pathLst>
            </a:custGeom>
            <a:noFill/>
            <a:ln w="3175" cap="flat">
              <a:solidFill>
                <a:schemeClr val="bg1">
                  <a:alpha val="30000"/>
                </a:schemeClr>
              </a:solidFill>
              <a:prstDash val="solid"/>
              <a:miter/>
            </a:ln>
          </p:spPr>
          <p:txBody>
            <a:bodyPr rtlCol="0" anchor="ctr"/>
            <a:lstStyle/>
            <a:p>
              <a:endParaRPr lang="en-GB"/>
            </a:p>
          </p:txBody>
        </p:sp>
        <p:sp>
          <p:nvSpPr>
            <p:cNvPr id="109" name="Freeform: Shape 108">
              <a:extLst>
                <a:ext uri="{FF2B5EF4-FFF2-40B4-BE49-F238E27FC236}">
                  <a16:creationId xmlns:a16="http://schemas.microsoft.com/office/drawing/2014/main" id="{3CAD79AE-A908-419C-B3E9-6F3003319534}"/>
                </a:ext>
              </a:extLst>
            </p:cNvPr>
            <p:cNvSpPr/>
            <p:nvPr/>
          </p:nvSpPr>
          <p:spPr>
            <a:xfrm>
              <a:off x="8267372" y="1771085"/>
              <a:ext cx="336565" cy="702973"/>
            </a:xfrm>
            <a:custGeom>
              <a:avLst/>
              <a:gdLst>
                <a:gd name="connsiteX0" fmla="*/ 167648 w 336565"/>
                <a:gd name="connsiteY0" fmla="*/ 116845 h 702973"/>
                <a:gd name="connsiteX1" fmla="*/ 167648 w 336565"/>
                <a:gd name="connsiteY1" fmla="*/ 351804 h 702973"/>
                <a:gd name="connsiteX2" fmla="*/ 336566 w 336565"/>
                <a:gd name="connsiteY2" fmla="*/ 469284 h 702973"/>
                <a:gd name="connsiteX3" fmla="*/ 336566 w 336565"/>
                <a:gd name="connsiteY3" fmla="*/ 702973 h 702973"/>
                <a:gd name="connsiteX4" fmla="*/ 0 w 336565"/>
                <a:gd name="connsiteY4" fmla="*/ 468649 h 702973"/>
                <a:gd name="connsiteX5" fmla="*/ 0 w 336565"/>
                <a:gd name="connsiteY5" fmla="*/ 0 h 70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6565" h="702973">
                  <a:moveTo>
                    <a:pt x="167648" y="116845"/>
                  </a:moveTo>
                  <a:lnTo>
                    <a:pt x="167648" y="351804"/>
                  </a:lnTo>
                  <a:lnTo>
                    <a:pt x="336566" y="469284"/>
                  </a:lnTo>
                  <a:lnTo>
                    <a:pt x="336566" y="702973"/>
                  </a:lnTo>
                  <a:lnTo>
                    <a:pt x="0" y="468649"/>
                  </a:lnTo>
                  <a:lnTo>
                    <a:pt x="0" y="0"/>
                  </a:lnTo>
                  <a:close/>
                </a:path>
              </a:pathLst>
            </a:custGeom>
            <a:noFill/>
            <a:ln w="3175" cap="flat">
              <a:solidFill>
                <a:schemeClr val="bg1">
                  <a:alpha val="30000"/>
                </a:schemeClr>
              </a:solidFill>
              <a:prstDash val="solid"/>
              <a:miter/>
            </a:ln>
          </p:spPr>
          <p:txBody>
            <a:bodyPr rtlCol="0" anchor="ctr"/>
            <a:lstStyle/>
            <a:p>
              <a:endParaRPr lang="en-GB"/>
            </a:p>
          </p:txBody>
        </p:sp>
        <p:sp>
          <p:nvSpPr>
            <p:cNvPr id="110" name="Freeform: Shape 109">
              <a:extLst>
                <a:ext uri="{FF2B5EF4-FFF2-40B4-BE49-F238E27FC236}">
                  <a16:creationId xmlns:a16="http://schemas.microsoft.com/office/drawing/2014/main" id="{F7334151-2D90-4AD6-93A6-5C9B540CE6A9}"/>
                </a:ext>
              </a:extLst>
            </p:cNvPr>
            <p:cNvSpPr/>
            <p:nvPr/>
          </p:nvSpPr>
          <p:spPr>
            <a:xfrm>
              <a:off x="8948124" y="1771085"/>
              <a:ext cx="336565" cy="702973"/>
            </a:xfrm>
            <a:custGeom>
              <a:avLst/>
              <a:gdLst>
                <a:gd name="connsiteX0" fmla="*/ 167648 w 336565"/>
                <a:gd name="connsiteY0" fmla="*/ 116845 h 702973"/>
                <a:gd name="connsiteX1" fmla="*/ 167648 w 336565"/>
                <a:gd name="connsiteY1" fmla="*/ 351804 h 702973"/>
                <a:gd name="connsiteX2" fmla="*/ 336566 w 336565"/>
                <a:gd name="connsiteY2" fmla="*/ 469284 h 702973"/>
                <a:gd name="connsiteX3" fmla="*/ 336566 w 336565"/>
                <a:gd name="connsiteY3" fmla="*/ 702973 h 702973"/>
                <a:gd name="connsiteX4" fmla="*/ 0 w 336565"/>
                <a:gd name="connsiteY4" fmla="*/ 468649 h 702973"/>
                <a:gd name="connsiteX5" fmla="*/ 0 w 336565"/>
                <a:gd name="connsiteY5" fmla="*/ 0 h 70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6565" h="702973">
                  <a:moveTo>
                    <a:pt x="167648" y="116845"/>
                  </a:moveTo>
                  <a:lnTo>
                    <a:pt x="167648" y="351804"/>
                  </a:lnTo>
                  <a:lnTo>
                    <a:pt x="336566" y="469284"/>
                  </a:lnTo>
                  <a:lnTo>
                    <a:pt x="336566" y="702973"/>
                  </a:lnTo>
                  <a:lnTo>
                    <a:pt x="0" y="468649"/>
                  </a:lnTo>
                  <a:lnTo>
                    <a:pt x="0" y="0"/>
                  </a:lnTo>
                  <a:close/>
                </a:path>
              </a:pathLst>
            </a:custGeom>
            <a:noFill/>
            <a:ln w="3175" cap="flat">
              <a:solidFill>
                <a:schemeClr val="bg1">
                  <a:alpha val="30000"/>
                </a:schemeClr>
              </a:solidFill>
              <a:prstDash val="solid"/>
              <a:miter/>
            </a:ln>
          </p:spPr>
          <p:txBody>
            <a:bodyPr rtlCol="0" anchor="ctr"/>
            <a:lstStyle/>
            <a:p>
              <a:endParaRPr lang="en-GB"/>
            </a:p>
          </p:txBody>
        </p:sp>
        <p:sp>
          <p:nvSpPr>
            <p:cNvPr id="111" name="Freeform: Shape 110">
              <a:extLst>
                <a:ext uri="{FF2B5EF4-FFF2-40B4-BE49-F238E27FC236}">
                  <a16:creationId xmlns:a16="http://schemas.microsoft.com/office/drawing/2014/main" id="{9CD0CF71-D7D8-4F66-B05F-5534BA861FE8}"/>
                </a:ext>
              </a:extLst>
            </p:cNvPr>
            <p:cNvSpPr/>
            <p:nvPr/>
          </p:nvSpPr>
          <p:spPr>
            <a:xfrm>
              <a:off x="9628876" y="1771085"/>
              <a:ext cx="336565" cy="702973"/>
            </a:xfrm>
            <a:custGeom>
              <a:avLst/>
              <a:gdLst>
                <a:gd name="connsiteX0" fmla="*/ 167648 w 336565"/>
                <a:gd name="connsiteY0" fmla="*/ 116845 h 702973"/>
                <a:gd name="connsiteX1" fmla="*/ 167648 w 336565"/>
                <a:gd name="connsiteY1" fmla="*/ 351804 h 702973"/>
                <a:gd name="connsiteX2" fmla="*/ 336566 w 336565"/>
                <a:gd name="connsiteY2" fmla="*/ 469284 h 702973"/>
                <a:gd name="connsiteX3" fmla="*/ 336566 w 336565"/>
                <a:gd name="connsiteY3" fmla="*/ 702973 h 702973"/>
                <a:gd name="connsiteX4" fmla="*/ 0 w 336565"/>
                <a:gd name="connsiteY4" fmla="*/ 468649 h 702973"/>
                <a:gd name="connsiteX5" fmla="*/ 0 w 336565"/>
                <a:gd name="connsiteY5" fmla="*/ 0 h 70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6565" h="702973">
                  <a:moveTo>
                    <a:pt x="167648" y="116845"/>
                  </a:moveTo>
                  <a:lnTo>
                    <a:pt x="167648" y="351804"/>
                  </a:lnTo>
                  <a:lnTo>
                    <a:pt x="336566" y="469284"/>
                  </a:lnTo>
                  <a:lnTo>
                    <a:pt x="336566" y="702973"/>
                  </a:lnTo>
                  <a:lnTo>
                    <a:pt x="0" y="468649"/>
                  </a:lnTo>
                  <a:lnTo>
                    <a:pt x="0" y="0"/>
                  </a:lnTo>
                  <a:close/>
                </a:path>
              </a:pathLst>
            </a:custGeom>
            <a:noFill/>
            <a:ln w="3175" cap="flat">
              <a:solidFill>
                <a:schemeClr val="bg1">
                  <a:alpha val="30000"/>
                </a:schemeClr>
              </a:solidFill>
              <a:prstDash val="solid"/>
              <a:miter/>
            </a:ln>
          </p:spPr>
          <p:txBody>
            <a:bodyPr rtlCol="0" anchor="ctr"/>
            <a:lstStyle/>
            <a:p>
              <a:endParaRPr lang="en-GB"/>
            </a:p>
          </p:txBody>
        </p:sp>
        <p:sp>
          <p:nvSpPr>
            <p:cNvPr id="112" name="Freeform: Shape 111">
              <a:extLst>
                <a:ext uri="{FF2B5EF4-FFF2-40B4-BE49-F238E27FC236}">
                  <a16:creationId xmlns:a16="http://schemas.microsoft.com/office/drawing/2014/main" id="{01CDDE50-8826-418D-BE3C-CE7FC5CF963E}"/>
                </a:ext>
              </a:extLst>
            </p:cNvPr>
            <p:cNvSpPr/>
            <p:nvPr/>
          </p:nvSpPr>
          <p:spPr>
            <a:xfrm>
              <a:off x="10308993" y="1771720"/>
              <a:ext cx="337201" cy="702338"/>
            </a:xfrm>
            <a:custGeom>
              <a:avLst/>
              <a:gdLst>
                <a:gd name="connsiteX0" fmla="*/ 168283 w 337201"/>
                <a:gd name="connsiteY0" fmla="*/ 116210 h 702338"/>
                <a:gd name="connsiteX1" fmla="*/ 168283 w 337201"/>
                <a:gd name="connsiteY1" fmla="*/ 351169 h 702338"/>
                <a:gd name="connsiteX2" fmla="*/ 337201 w 337201"/>
                <a:gd name="connsiteY2" fmla="*/ 468649 h 702338"/>
                <a:gd name="connsiteX3" fmla="*/ 337201 w 337201"/>
                <a:gd name="connsiteY3" fmla="*/ 702338 h 702338"/>
                <a:gd name="connsiteX4" fmla="*/ 0 w 337201"/>
                <a:gd name="connsiteY4" fmla="*/ 468014 h 702338"/>
                <a:gd name="connsiteX5" fmla="*/ 0 w 337201"/>
                <a:gd name="connsiteY5" fmla="*/ 0 h 702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7201" h="702338">
                  <a:moveTo>
                    <a:pt x="168283" y="116210"/>
                  </a:moveTo>
                  <a:lnTo>
                    <a:pt x="168283" y="351169"/>
                  </a:lnTo>
                  <a:lnTo>
                    <a:pt x="337201" y="468649"/>
                  </a:lnTo>
                  <a:lnTo>
                    <a:pt x="337201" y="702338"/>
                  </a:lnTo>
                  <a:lnTo>
                    <a:pt x="0" y="468014"/>
                  </a:lnTo>
                  <a:lnTo>
                    <a:pt x="0" y="0"/>
                  </a:lnTo>
                  <a:close/>
                </a:path>
              </a:pathLst>
            </a:custGeom>
            <a:noFill/>
            <a:ln w="3175" cap="flat">
              <a:solidFill>
                <a:schemeClr val="bg1">
                  <a:alpha val="30000"/>
                </a:schemeClr>
              </a:solidFill>
              <a:prstDash val="solid"/>
              <a:miter/>
            </a:ln>
          </p:spPr>
          <p:txBody>
            <a:bodyPr rtlCol="0" anchor="ctr"/>
            <a:lstStyle/>
            <a:p>
              <a:endParaRPr lang="en-GB"/>
            </a:p>
          </p:txBody>
        </p:sp>
        <p:sp>
          <p:nvSpPr>
            <p:cNvPr id="113" name="Freeform: Shape 112">
              <a:extLst>
                <a:ext uri="{FF2B5EF4-FFF2-40B4-BE49-F238E27FC236}">
                  <a16:creationId xmlns:a16="http://schemas.microsoft.com/office/drawing/2014/main" id="{CFC56595-95A9-4044-BEB7-338F22D1B63E}"/>
                </a:ext>
              </a:extLst>
            </p:cNvPr>
            <p:cNvSpPr/>
            <p:nvPr/>
          </p:nvSpPr>
          <p:spPr>
            <a:xfrm>
              <a:off x="5884741" y="2007950"/>
              <a:ext cx="164472" cy="227974"/>
            </a:xfrm>
            <a:custGeom>
              <a:avLst/>
              <a:gdLst>
                <a:gd name="connsiteX0" fmla="*/ 164473 w 164472"/>
                <a:gd name="connsiteY0" fmla="*/ 114305 h 227974"/>
                <a:gd name="connsiteX1" fmla="*/ 0 w 164472"/>
                <a:gd name="connsiteY1" fmla="*/ 227974 h 227974"/>
                <a:gd name="connsiteX2" fmla="*/ 0 w 164472"/>
                <a:gd name="connsiteY2" fmla="*/ 0 h 227974"/>
              </a:gdLst>
              <a:ahLst/>
              <a:cxnLst>
                <a:cxn ang="0">
                  <a:pos x="connsiteX0" y="connsiteY0"/>
                </a:cxn>
                <a:cxn ang="0">
                  <a:pos x="connsiteX1" y="connsiteY1"/>
                </a:cxn>
                <a:cxn ang="0">
                  <a:pos x="connsiteX2" y="connsiteY2"/>
                </a:cxn>
              </a:cxnLst>
              <a:rect l="l" t="t" r="r" b="b"/>
              <a:pathLst>
                <a:path w="164472" h="227974">
                  <a:moveTo>
                    <a:pt x="164473" y="114305"/>
                  </a:moveTo>
                  <a:lnTo>
                    <a:pt x="0" y="227974"/>
                  </a:lnTo>
                  <a:lnTo>
                    <a:pt x="0" y="0"/>
                  </a:lnTo>
                  <a:close/>
                </a:path>
              </a:pathLst>
            </a:custGeom>
            <a:noFill/>
            <a:ln w="3175" cap="flat">
              <a:solidFill>
                <a:schemeClr val="bg1">
                  <a:alpha val="30000"/>
                </a:schemeClr>
              </a:solidFill>
              <a:prstDash val="solid"/>
              <a:miter/>
            </a:ln>
          </p:spPr>
          <p:txBody>
            <a:bodyPr rtlCol="0" anchor="ctr"/>
            <a:lstStyle/>
            <a:p>
              <a:endParaRPr lang="en-GB"/>
            </a:p>
          </p:txBody>
        </p:sp>
        <p:sp>
          <p:nvSpPr>
            <p:cNvPr id="114" name="Freeform: Shape 113">
              <a:extLst>
                <a:ext uri="{FF2B5EF4-FFF2-40B4-BE49-F238E27FC236}">
                  <a16:creationId xmlns:a16="http://schemas.microsoft.com/office/drawing/2014/main" id="{C330D5F3-E30E-4C16-A64E-11AF52E979BD}"/>
                </a:ext>
              </a:extLst>
            </p:cNvPr>
            <p:cNvSpPr/>
            <p:nvPr/>
          </p:nvSpPr>
          <p:spPr>
            <a:xfrm>
              <a:off x="5886011" y="2242909"/>
              <a:ext cx="674401" cy="351804"/>
            </a:xfrm>
            <a:custGeom>
              <a:avLst/>
              <a:gdLst>
                <a:gd name="connsiteX0" fmla="*/ 337201 w 674401"/>
                <a:gd name="connsiteY0" fmla="*/ 0 h 351804"/>
                <a:gd name="connsiteX1" fmla="*/ 674402 w 674401"/>
                <a:gd name="connsiteY1" fmla="*/ 234324 h 351804"/>
                <a:gd name="connsiteX2" fmla="*/ 506754 w 674401"/>
                <a:gd name="connsiteY2" fmla="*/ 351169 h 351804"/>
                <a:gd name="connsiteX3" fmla="*/ 338471 w 674401"/>
                <a:gd name="connsiteY3" fmla="*/ 234959 h 351804"/>
                <a:gd name="connsiteX4" fmla="*/ 337201 w 674401"/>
                <a:gd name="connsiteY4" fmla="*/ 234324 h 351804"/>
                <a:gd name="connsiteX5" fmla="*/ 168283 w 674401"/>
                <a:gd name="connsiteY5" fmla="*/ 351804 h 351804"/>
                <a:gd name="connsiteX6" fmla="*/ 0 w 674401"/>
                <a:gd name="connsiteY6" fmla="*/ 234324 h 351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4401" h="351804">
                  <a:moveTo>
                    <a:pt x="337201" y="0"/>
                  </a:moveTo>
                  <a:lnTo>
                    <a:pt x="674402" y="234324"/>
                  </a:lnTo>
                  <a:lnTo>
                    <a:pt x="506754" y="351169"/>
                  </a:lnTo>
                  <a:lnTo>
                    <a:pt x="338471" y="234959"/>
                  </a:lnTo>
                  <a:lnTo>
                    <a:pt x="337201" y="234324"/>
                  </a:lnTo>
                  <a:lnTo>
                    <a:pt x="168283" y="351804"/>
                  </a:lnTo>
                  <a:lnTo>
                    <a:pt x="0" y="234324"/>
                  </a:lnTo>
                  <a:close/>
                </a:path>
              </a:pathLst>
            </a:custGeom>
            <a:noFill/>
            <a:ln w="3175" cap="flat">
              <a:solidFill>
                <a:schemeClr val="bg1">
                  <a:alpha val="30000"/>
                </a:schemeClr>
              </a:solidFill>
              <a:prstDash val="solid"/>
              <a:miter/>
            </a:ln>
          </p:spPr>
          <p:txBody>
            <a:bodyPr rtlCol="0" anchor="ctr"/>
            <a:lstStyle/>
            <a:p>
              <a:endParaRPr lang="en-GB"/>
            </a:p>
          </p:txBody>
        </p:sp>
        <p:sp>
          <p:nvSpPr>
            <p:cNvPr id="115" name="Freeform: Shape 114">
              <a:extLst>
                <a:ext uri="{FF2B5EF4-FFF2-40B4-BE49-F238E27FC236}">
                  <a16:creationId xmlns:a16="http://schemas.microsoft.com/office/drawing/2014/main" id="{782BD340-55C8-47D4-92B8-8B2B97FC65F7}"/>
                </a:ext>
              </a:extLst>
            </p:cNvPr>
            <p:cNvSpPr/>
            <p:nvPr/>
          </p:nvSpPr>
          <p:spPr>
            <a:xfrm>
              <a:off x="6565493" y="2007950"/>
              <a:ext cx="164472" cy="227339"/>
            </a:xfrm>
            <a:custGeom>
              <a:avLst/>
              <a:gdLst>
                <a:gd name="connsiteX0" fmla="*/ 0 w 164472"/>
                <a:gd name="connsiteY0" fmla="*/ 0 h 227339"/>
                <a:gd name="connsiteX1" fmla="*/ 164473 w 164472"/>
                <a:gd name="connsiteY1" fmla="*/ 114305 h 227339"/>
                <a:gd name="connsiteX2" fmla="*/ 0 w 164472"/>
                <a:gd name="connsiteY2" fmla="*/ 227339 h 227339"/>
              </a:gdLst>
              <a:ahLst/>
              <a:cxnLst>
                <a:cxn ang="0">
                  <a:pos x="connsiteX0" y="connsiteY0"/>
                </a:cxn>
                <a:cxn ang="0">
                  <a:pos x="connsiteX1" y="connsiteY1"/>
                </a:cxn>
                <a:cxn ang="0">
                  <a:pos x="connsiteX2" y="connsiteY2"/>
                </a:cxn>
              </a:cxnLst>
              <a:rect l="l" t="t" r="r" b="b"/>
              <a:pathLst>
                <a:path w="164472" h="227339">
                  <a:moveTo>
                    <a:pt x="0" y="0"/>
                  </a:moveTo>
                  <a:lnTo>
                    <a:pt x="164473" y="114305"/>
                  </a:lnTo>
                  <a:lnTo>
                    <a:pt x="0" y="227339"/>
                  </a:lnTo>
                  <a:close/>
                </a:path>
              </a:pathLst>
            </a:custGeom>
            <a:noFill/>
            <a:ln w="3175" cap="flat">
              <a:solidFill>
                <a:schemeClr val="bg1">
                  <a:alpha val="30000"/>
                </a:schemeClr>
              </a:solidFill>
              <a:prstDash val="solid"/>
              <a:miter/>
            </a:ln>
          </p:spPr>
          <p:txBody>
            <a:bodyPr rtlCol="0" anchor="ctr"/>
            <a:lstStyle/>
            <a:p>
              <a:endParaRPr lang="en-GB"/>
            </a:p>
          </p:txBody>
        </p:sp>
        <p:sp>
          <p:nvSpPr>
            <p:cNvPr id="116" name="Freeform: Shape 115">
              <a:extLst>
                <a:ext uri="{FF2B5EF4-FFF2-40B4-BE49-F238E27FC236}">
                  <a16:creationId xmlns:a16="http://schemas.microsoft.com/office/drawing/2014/main" id="{305DA62D-3E8B-4444-9940-A06926FDB9CF}"/>
                </a:ext>
              </a:extLst>
            </p:cNvPr>
            <p:cNvSpPr/>
            <p:nvPr/>
          </p:nvSpPr>
          <p:spPr>
            <a:xfrm>
              <a:off x="6566763" y="2242909"/>
              <a:ext cx="674401" cy="351804"/>
            </a:xfrm>
            <a:custGeom>
              <a:avLst/>
              <a:gdLst>
                <a:gd name="connsiteX0" fmla="*/ 337201 w 674401"/>
                <a:gd name="connsiteY0" fmla="*/ 0 h 351804"/>
                <a:gd name="connsiteX1" fmla="*/ 674402 w 674401"/>
                <a:gd name="connsiteY1" fmla="*/ 234324 h 351804"/>
                <a:gd name="connsiteX2" fmla="*/ 506754 w 674401"/>
                <a:gd name="connsiteY2" fmla="*/ 351169 h 351804"/>
                <a:gd name="connsiteX3" fmla="*/ 338471 w 674401"/>
                <a:gd name="connsiteY3" fmla="*/ 234959 h 351804"/>
                <a:gd name="connsiteX4" fmla="*/ 337201 w 674401"/>
                <a:gd name="connsiteY4" fmla="*/ 234324 h 351804"/>
                <a:gd name="connsiteX5" fmla="*/ 168283 w 674401"/>
                <a:gd name="connsiteY5" fmla="*/ 351804 h 351804"/>
                <a:gd name="connsiteX6" fmla="*/ 0 w 674401"/>
                <a:gd name="connsiteY6" fmla="*/ 234324 h 351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4401" h="351804">
                  <a:moveTo>
                    <a:pt x="337201" y="0"/>
                  </a:moveTo>
                  <a:lnTo>
                    <a:pt x="674402" y="234324"/>
                  </a:lnTo>
                  <a:lnTo>
                    <a:pt x="506754" y="351169"/>
                  </a:lnTo>
                  <a:lnTo>
                    <a:pt x="338471" y="234959"/>
                  </a:lnTo>
                  <a:lnTo>
                    <a:pt x="337201" y="234324"/>
                  </a:lnTo>
                  <a:lnTo>
                    <a:pt x="168283" y="351804"/>
                  </a:lnTo>
                  <a:lnTo>
                    <a:pt x="0" y="234324"/>
                  </a:lnTo>
                  <a:close/>
                </a:path>
              </a:pathLst>
            </a:custGeom>
            <a:noFill/>
            <a:ln w="3175" cap="flat">
              <a:solidFill>
                <a:schemeClr val="bg1">
                  <a:alpha val="30000"/>
                </a:schemeClr>
              </a:solidFill>
              <a:prstDash val="solid"/>
              <a:miter/>
            </a:ln>
          </p:spPr>
          <p:txBody>
            <a:bodyPr rtlCol="0" anchor="ctr"/>
            <a:lstStyle/>
            <a:p>
              <a:endParaRPr lang="en-GB"/>
            </a:p>
          </p:txBody>
        </p:sp>
        <p:sp>
          <p:nvSpPr>
            <p:cNvPr id="117" name="Freeform: Shape 116">
              <a:extLst>
                <a:ext uri="{FF2B5EF4-FFF2-40B4-BE49-F238E27FC236}">
                  <a16:creationId xmlns:a16="http://schemas.microsoft.com/office/drawing/2014/main" id="{4C31DF2A-3F35-4928-AE6F-FD139173A0FB}"/>
                </a:ext>
              </a:extLst>
            </p:cNvPr>
            <p:cNvSpPr/>
            <p:nvPr/>
          </p:nvSpPr>
          <p:spPr>
            <a:xfrm>
              <a:off x="7246245" y="2007950"/>
              <a:ext cx="164472" cy="227339"/>
            </a:xfrm>
            <a:custGeom>
              <a:avLst/>
              <a:gdLst>
                <a:gd name="connsiteX0" fmla="*/ 0 w 164472"/>
                <a:gd name="connsiteY0" fmla="*/ 0 h 227339"/>
                <a:gd name="connsiteX1" fmla="*/ 164473 w 164472"/>
                <a:gd name="connsiteY1" fmla="*/ 114305 h 227339"/>
                <a:gd name="connsiteX2" fmla="*/ 0 w 164472"/>
                <a:gd name="connsiteY2" fmla="*/ 227339 h 227339"/>
              </a:gdLst>
              <a:ahLst/>
              <a:cxnLst>
                <a:cxn ang="0">
                  <a:pos x="connsiteX0" y="connsiteY0"/>
                </a:cxn>
                <a:cxn ang="0">
                  <a:pos x="connsiteX1" y="connsiteY1"/>
                </a:cxn>
                <a:cxn ang="0">
                  <a:pos x="connsiteX2" y="connsiteY2"/>
                </a:cxn>
              </a:cxnLst>
              <a:rect l="l" t="t" r="r" b="b"/>
              <a:pathLst>
                <a:path w="164472" h="227339">
                  <a:moveTo>
                    <a:pt x="0" y="0"/>
                  </a:moveTo>
                  <a:lnTo>
                    <a:pt x="164473" y="114305"/>
                  </a:lnTo>
                  <a:lnTo>
                    <a:pt x="0" y="227339"/>
                  </a:lnTo>
                  <a:close/>
                </a:path>
              </a:pathLst>
            </a:custGeom>
            <a:noFill/>
            <a:ln w="3175" cap="flat">
              <a:solidFill>
                <a:schemeClr val="bg1">
                  <a:alpha val="30000"/>
                </a:schemeClr>
              </a:solidFill>
              <a:prstDash val="solid"/>
              <a:miter/>
            </a:ln>
          </p:spPr>
          <p:txBody>
            <a:bodyPr rtlCol="0" anchor="ctr"/>
            <a:lstStyle/>
            <a:p>
              <a:endParaRPr lang="en-GB"/>
            </a:p>
          </p:txBody>
        </p:sp>
        <p:sp>
          <p:nvSpPr>
            <p:cNvPr id="118" name="Freeform: Shape 117">
              <a:extLst>
                <a:ext uri="{FF2B5EF4-FFF2-40B4-BE49-F238E27FC236}">
                  <a16:creationId xmlns:a16="http://schemas.microsoft.com/office/drawing/2014/main" id="{033AB131-8015-4D37-8013-5F2C1AF3203E}"/>
                </a:ext>
              </a:extLst>
            </p:cNvPr>
            <p:cNvSpPr/>
            <p:nvPr/>
          </p:nvSpPr>
          <p:spPr>
            <a:xfrm>
              <a:off x="7247515" y="2242909"/>
              <a:ext cx="674401" cy="351804"/>
            </a:xfrm>
            <a:custGeom>
              <a:avLst/>
              <a:gdLst>
                <a:gd name="connsiteX0" fmla="*/ 337201 w 674401"/>
                <a:gd name="connsiteY0" fmla="*/ 0 h 351804"/>
                <a:gd name="connsiteX1" fmla="*/ 674402 w 674401"/>
                <a:gd name="connsiteY1" fmla="*/ 234324 h 351804"/>
                <a:gd name="connsiteX2" fmla="*/ 506754 w 674401"/>
                <a:gd name="connsiteY2" fmla="*/ 351169 h 351804"/>
                <a:gd name="connsiteX3" fmla="*/ 337836 w 674401"/>
                <a:gd name="connsiteY3" fmla="*/ 234959 h 351804"/>
                <a:gd name="connsiteX4" fmla="*/ 337201 w 674401"/>
                <a:gd name="connsiteY4" fmla="*/ 234324 h 351804"/>
                <a:gd name="connsiteX5" fmla="*/ 168283 w 674401"/>
                <a:gd name="connsiteY5" fmla="*/ 351804 h 351804"/>
                <a:gd name="connsiteX6" fmla="*/ 0 w 674401"/>
                <a:gd name="connsiteY6" fmla="*/ 234324 h 351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4401" h="351804">
                  <a:moveTo>
                    <a:pt x="337201" y="0"/>
                  </a:moveTo>
                  <a:lnTo>
                    <a:pt x="674402" y="234324"/>
                  </a:lnTo>
                  <a:lnTo>
                    <a:pt x="506754" y="351169"/>
                  </a:lnTo>
                  <a:lnTo>
                    <a:pt x="337836" y="234959"/>
                  </a:lnTo>
                  <a:lnTo>
                    <a:pt x="337201" y="234324"/>
                  </a:lnTo>
                  <a:lnTo>
                    <a:pt x="168283" y="351804"/>
                  </a:lnTo>
                  <a:lnTo>
                    <a:pt x="0" y="234324"/>
                  </a:lnTo>
                  <a:close/>
                </a:path>
              </a:pathLst>
            </a:custGeom>
            <a:noFill/>
            <a:ln w="3175" cap="flat">
              <a:solidFill>
                <a:schemeClr val="bg1">
                  <a:alpha val="30000"/>
                </a:schemeClr>
              </a:solidFill>
              <a:prstDash val="solid"/>
              <a:miter/>
            </a:ln>
          </p:spPr>
          <p:txBody>
            <a:bodyPr rtlCol="0" anchor="ctr"/>
            <a:lstStyle/>
            <a:p>
              <a:endParaRPr lang="en-GB"/>
            </a:p>
          </p:txBody>
        </p:sp>
        <p:sp>
          <p:nvSpPr>
            <p:cNvPr id="119" name="Freeform: Shape 118">
              <a:extLst>
                <a:ext uri="{FF2B5EF4-FFF2-40B4-BE49-F238E27FC236}">
                  <a16:creationId xmlns:a16="http://schemas.microsoft.com/office/drawing/2014/main" id="{299B9582-93C4-45E7-A59E-31617D1D3020}"/>
                </a:ext>
              </a:extLst>
            </p:cNvPr>
            <p:cNvSpPr/>
            <p:nvPr/>
          </p:nvSpPr>
          <p:spPr>
            <a:xfrm>
              <a:off x="7926997" y="2007950"/>
              <a:ext cx="163837" cy="227974"/>
            </a:xfrm>
            <a:custGeom>
              <a:avLst/>
              <a:gdLst>
                <a:gd name="connsiteX0" fmla="*/ 163838 w 163837"/>
                <a:gd name="connsiteY0" fmla="*/ 114305 h 227974"/>
                <a:gd name="connsiteX1" fmla="*/ 0 w 163837"/>
                <a:gd name="connsiteY1" fmla="*/ 227974 h 227974"/>
                <a:gd name="connsiteX2" fmla="*/ 0 w 163837"/>
                <a:gd name="connsiteY2" fmla="*/ 0 h 227974"/>
              </a:gdLst>
              <a:ahLst/>
              <a:cxnLst>
                <a:cxn ang="0">
                  <a:pos x="connsiteX0" y="connsiteY0"/>
                </a:cxn>
                <a:cxn ang="0">
                  <a:pos x="connsiteX1" y="connsiteY1"/>
                </a:cxn>
                <a:cxn ang="0">
                  <a:pos x="connsiteX2" y="connsiteY2"/>
                </a:cxn>
              </a:cxnLst>
              <a:rect l="l" t="t" r="r" b="b"/>
              <a:pathLst>
                <a:path w="163837" h="227974">
                  <a:moveTo>
                    <a:pt x="163838" y="114305"/>
                  </a:moveTo>
                  <a:lnTo>
                    <a:pt x="0" y="227974"/>
                  </a:lnTo>
                  <a:lnTo>
                    <a:pt x="0" y="0"/>
                  </a:lnTo>
                  <a:close/>
                </a:path>
              </a:pathLst>
            </a:custGeom>
            <a:noFill/>
            <a:ln w="3175" cap="flat">
              <a:solidFill>
                <a:schemeClr val="bg1">
                  <a:alpha val="30000"/>
                </a:schemeClr>
              </a:solidFill>
              <a:prstDash val="solid"/>
              <a:miter/>
            </a:ln>
          </p:spPr>
          <p:txBody>
            <a:bodyPr rtlCol="0" anchor="ctr"/>
            <a:lstStyle/>
            <a:p>
              <a:endParaRPr lang="en-GB"/>
            </a:p>
          </p:txBody>
        </p:sp>
        <p:sp>
          <p:nvSpPr>
            <p:cNvPr id="120" name="Freeform: Shape 119">
              <a:extLst>
                <a:ext uri="{FF2B5EF4-FFF2-40B4-BE49-F238E27FC236}">
                  <a16:creationId xmlns:a16="http://schemas.microsoft.com/office/drawing/2014/main" id="{DD141CE6-D000-4C34-AAED-AC6ADC543E23}"/>
                </a:ext>
              </a:extLst>
            </p:cNvPr>
            <p:cNvSpPr/>
            <p:nvPr/>
          </p:nvSpPr>
          <p:spPr>
            <a:xfrm>
              <a:off x="7928267" y="2242909"/>
              <a:ext cx="674401" cy="351804"/>
            </a:xfrm>
            <a:custGeom>
              <a:avLst/>
              <a:gdLst>
                <a:gd name="connsiteX0" fmla="*/ 337201 w 674401"/>
                <a:gd name="connsiteY0" fmla="*/ 0 h 351804"/>
                <a:gd name="connsiteX1" fmla="*/ 674401 w 674401"/>
                <a:gd name="connsiteY1" fmla="*/ 234324 h 351804"/>
                <a:gd name="connsiteX2" fmla="*/ 506754 w 674401"/>
                <a:gd name="connsiteY2" fmla="*/ 351169 h 351804"/>
                <a:gd name="connsiteX3" fmla="*/ 337836 w 674401"/>
                <a:gd name="connsiteY3" fmla="*/ 234959 h 351804"/>
                <a:gd name="connsiteX4" fmla="*/ 337201 w 674401"/>
                <a:gd name="connsiteY4" fmla="*/ 234324 h 351804"/>
                <a:gd name="connsiteX5" fmla="*/ 168283 w 674401"/>
                <a:gd name="connsiteY5" fmla="*/ 351804 h 351804"/>
                <a:gd name="connsiteX6" fmla="*/ 0 w 674401"/>
                <a:gd name="connsiteY6" fmla="*/ 234324 h 351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4401" h="351804">
                  <a:moveTo>
                    <a:pt x="337201" y="0"/>
                  </a:moveTo>
                  <a:lnTo>
                    <a:pt x="674401" y="234324"/>
                  </a:lnTo>
                  <a:lnTo>
                    <a:pt x="506754" y="351169"/>
                  </a:lnTo>
                  <a:lnTo>
                    <a:pt x="337836" y="234959"/>
                  </a:lnTo>
                  <a:lnTo>
                    <a:pt x="337201" y="234324"/>
                  </a:lnTo>
                  <a:lnTo>
                    <a:pt x="168283" y="351804"/>
                  </a:lnTo>
                  <a:lnTo>
                    <a:pt x="0" y="234324"/>
                  </a:lnTo>
                  <a:close/>
                </a:path>
              </a:pathLst>
            </a:custGeom>
            <a:noFill/>
            <a:ln w="3175" cap="flat">
              <a:solidFill>
                <a:schemeClr val="bg1">
                  <a:alpha val="30000"/>
                </a:schemeClr>
              </a:solidFill>
              <a:prstDash val="solid"/>
              <a:miter/>
            </a:ln>
          </p:spPr>
          <p:txBody>
            <a:bodyPr rtlCol="0" anchor="ctr"/>
            <a:lstStyle/>
            <a:p>
              <a:endParaRPr lang="en-GB"/>
            </a:p>
          </p:txBody>
        </p:sp>
        <p:sp>
          <p:nvSpPr>
            <p:cNvPr id="121" name="Freeform: Shape 120">
              <a:extLst>
                <a:ext uri="{FF2B5EF4-FFF2-40B4-BE49-F238E27FC236}">
                  <a16:creationId xmlns:a16="http://schemas.microsoft.com/office/drawing/2014/main" id="{13B89D51-61C9-47E3-9D41-42A55AC37292}"/>
                </a:ext>
              </a:extLst>
            </p:cNvPr>
            <p:cNvSpPr/>
            <p:nvPr/>
          </p:nvSpPr>
          <p:spPr>
            <a:xfrm>
              <a:off x="8607749" y="2007950"/>
              <a:ext cx="163837" cy="227974"/>
            </a:xfrm>
            <a:custGeom>
              <a:avLst/>
              <a:gdLst>
                <a:gd name="connsiteX0" fmla="*/ 163838 w 163837"/>
                <a:gd name="connsiteY0" fmla="*/ 114305 h 227974"/>
                <a:gd name="connsiteX1" fmla="*/ 0 w 163837"/>
                <a:gd name="connsiteY1" fmla="*/ 227974 h 227974"/>
                <a:gd name="connsiteX2" fmla="*/ 0 w 163837"/>
                <a:gd name="connsiteY2" fmla="*/ 0 h 227974"/>
              </a:gdLst>
              <a:ahLst/>
              <a:cxnLst>
                <a:cxn ang="0">
                  <a:pos x="connsiteX0" y="connsiteY0"/>
                </a:cxn>
                <a:cxn ang="0">
                  <a:pos x="connsiteX1" y="connsiteY1"/>
                </a:cxn>
                <a:cxn ang="0">
                  <a:pos x="connsiteX2" y="connsiteY2"/>
                </a:cxn>
              </a:cxnLst>
              <a:rect l="l" t="t" r="r" b="b"/>
              <a:pathLst>
                <a:path w="163837" h="227974">
                  <a:moveTo>
                    <a:pt x="163838" y="114305"/>
                  </a:moveTo>
                  <a:lnTo>
                    <a:pt x="0" y="227974"/>
                  </a:lnTo>
                  <a:lnTo>
                    <a:pt x="0" y="0"/>
                  </a:lnTo>
                  <a:close/>
                </a:path>
              </a:pathLst>
            </a:custGeom>
            <a:noFill/>
            <a:ln w="3175" cap="flat">
              <a:solidFill>
                <a:schemeClr val="bg1">
                  <a:alpha val="30000"/>
                </a:schemeClr>
              </a:solidFill>
              <a:prstDash val="solid"/>
              <a:miter/>
            </a:ln>
          </p:spPr>
          <p:txBody>
            <a:bodyPr rtlCol="0" anchor="ctr"/>
            <a:lstStyle/>
            <a:p>
              <a:endParaRPr lang="en-GB"/>
            </a:p>
          </p:txBody>
        </p:sp>
        <p:sp>
          <p:nvSpPr>
            <p:cNvPr id="122" name="Freeform: Shape 121">
              <a:extLst>
                <a:ext uri="{FF2B5EF4-FFF2-40B4-BE49-F238E27FC236}">
                  <a16:creationId xmlns:a16="http://schemas.microsoft.com/office/drawing/2014/main" id="{325920DF-F3A8-4F16-905C-3122D1E2B44D}"/>
                </a:ext>
              </a:extLst>
            </p:cNvPr>
            <p:cNvSpPr/>
            <p:nvPr/>
          </p:nvSpPr>
          <p:spPr>
            <a:xfrm>
              <a:off x="8609018" y="2242909"/>
              <a:ext cx="673766" cy="351804"/>
            </a:xfrm>
            <a:custGeom>
              <a:avLst/>
              <a:gdLst>
                <a:gd name="connsiteX0" fmla="*/ 337201 w 673766"/>
                <a:gd name="connsiteY0" fmla="*/ 0 h 351804"/>
                <a:gd name="connsiteX1" fmla="*/ 673767 w 673766"/>
                <a:gd name="connsiteY1" fmla="*/ 234324 h 351804"/>
                <a:gd name="connsiteX2" fmla="*/ 506119 w 673766"/>
                <a:gd name="connsiteY2" fmla="*/ 351169 h 351804"/>
                <a:gd name="connsiteX3" fmla="*/ 337836 w 673766"/>
                <a:gd name="connsiteY3" fmla="*/ 234959 h 351804"/>
                <a:gd name="connsiteX4" fmla="*/ 337201 w 673766"/>
                <a:gd name="connsiteY4" fmla="*/ 234324 h 351804"/>
                <a:gd name="connsiteX5" fmla="*/ 168283 w 673766"/>
                <a:gd name="connsiteY5" fmla="*/ 351804 h 351804"/>
                <a:gd name="connsiteX6" fmla="*/ 0 w 673766"/>
                <a:gd name="connsiteY6" fmla="*/ 234324 h 351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3766" h="351804">
                  <a:moveTo>
                    <a:pt x="337201" y="0"/>
                  </a:moveTo>
                  <a:lnTo>
                    <a:pt x="673767" y="234324"/>
                  </a:lnTo>
                  <a:lnTo>
                    <a:pt x="506119" y="351169"/>
                  </a:lnTo>
                  <a:lnTo>
                    <a:pt x="337836" y="234959"/>
                  </a:lnTo>
                  <a:lnTo>
                    <a:pt x="337201" y="234324"/>
                  </a:lnTo>
                  <a:lnTo>
                    <a:pt x="168283" y="351804"/>
                  </a:lnTo>
                  <a:lnTo>
                    <a:pt x="0" y="234324"/>
                  </a:lnTo>
                  <a:close/>
                </a:path>
              </a:pathLst>
            </a:custGeom>
            <a:noFill/>
            <a:ln w="3175" cap="flat">
              <a:solidFill>
                <a:schemeClr val="bg1">
                  <a:alpha val="30000"/>
                </a:schemeClr>
              </a:solidFill>
              <a:prstDash val="solid"/>
              <a:miter/>
            </a:ln>
          </p:spPr>
          <p:txBody>
            <a:bodyPr rtlCol="0" anchor="ctr"/>
            <a:lstStyle/>
            <a:p>
              <a:endParaRPr lang="en-GB"/>
            </a:p>
          </p:txBody>
        </p:sp>
        <p:sp>
          <p:nvSpPr>
            <p:cNvPr id="123" name="Freeform: Shape 122">
              <a:extLst>
                <a:ext uri="{FF2B5EF4-FFF2-40B4-BE49-F238E27FC236}">
                  <a16:creationId xmlns:a16="http://schemas.microsoft.com/office/drawing/2014/main" id="{1F934023-089F-4239-B5D8-F8BEAD47DB37}"/>
                </a:ext>
              </a:extLst>
            </p:cNvPr>
            <p:cNvSpPr/>
            <p:nvPr/>
          </p:nvSpPr>
          <p:spPr>
            <a:xfrm>
              <a:off x="9288500" y="2007950"/>
              <a:ext cx="163837" cy="227339"/>
            </a:xfrm>
            <a:custGeom>
              <a:avLst/>
              <a:gdLst>
                <a:gd name="connsiteX0" fmla="*/ 0 w 163837"/>
                <a:gd name="connsiteY0" fmla="*/ 0 h 227339"/>
                <a:gd name="connsiteX1" fmla="*/ 163838 w 163837"/>
                <a:gd name="connsiteY1" fmla="*/ 114305 h 227339"/>
                <a:gd name="connsiteX2" fmla="*/ 0 w 163837"/>
                <a:gd name="connsiteY2" fmla="*/ 227339 h 227339"/>
              </a:gdLst>
              <a:ahLst/>
              <a:cxnLst>
                <a:cxn ang="0">
                  <a:pos x="connsiteX0" y="connsiteY0"/>
                </a:cxn>
                <a:cxn ang="0">
                  <a:pos x="connsiteX1" y="connsiteY1"/>
                </a:cxn>
                <a:cxn ang="0">
                  <a:pos x="connsiteX2" y="connsiteY2"/>
                </a:cxn>
              </a:cxnLst>
              <a:rect l="l" t="t" r="r" b="b"/>
              <a:pathLst>
                <a:path w="163837" h="227339">
                  <a:moveTo>
                    <a:pt x="0" y="0"/>
                  </a:moveTo>
                  <a:lnTo>
                    <a:pt x="163838" y="114305"/>
                  </a:lnTo>
                  <a:lnTo>
                    <a:pt x="0" y="227339"/>
                  </a:lnTo>
                  <a:close/>
                </a:path>
              </a:pathLst>
            </a:custGeom>
            <a:noFill/>
            <a:ln w="3175" cap="flat">
              <a:solidFill>
                <a:schemeClr val="bg1">
                  <a:alpha val="30000"/>
                </a:schemeClr>
              </a:solidFill>
              <a:prstDash val="solid"/>
              <a:miter/>
            </a:ln>
          </p:spPr>
          <p:txBody>
            <a:bodyPr rtlCol="0" anchor="ctr"/>
            <a:lstStyle/>
            <a:p>
              <a:endParaRPr lang="en-GB"/>
            </a:p>
          </p:txBody>
        </p:sp>
        <p:sp>
          <p:nvSpPr>
            <p:cNvPr id="124" name="Freeform: Shape 123">
              <a:extLst>
                <a:ext uri="{FF2B5EF4-FFF2-40B4-BE49-F238E27FC236}">
                  <a16:creationId xmlns:a16="http://schemas.microsoft.com/office/drawing/2014/main" id="{D759BE44-28FC-41D3-8C50-F468A5FFB64D}"/>
                </a:ext>
              </a:extLst>
            </p:cNvPr>
            <p:cNvSpPr/>
            <p:nvPr/>
          </p:nvSpPr>
          <p:spPr>
            <a:xfrm>
              <a:off x="9289770" y="2242909"/>
              <a:ext cx="673766" cy="351804"/>
            </a:xfrm>
            <a:custGeom>
              <a:avLst/>
              <a:gdLst>
                <a:gd name="connsiteX0" fmla="*/ 337201 w 673766"/>
                <a:gd name="connsiteY0" fmla="*/ 0 h 351804"/>
                <a:gd name="connsiteX1" fmla="*/ 673767 w 673766"/>
                <a:gd name="connsiteY1" fmla="*/ 234324 h 351804"/>
                <a:gd name="connsiteX2" fmla="*/ 506119 w 673766"/>
                <a:gd name="connsiteY2" fmla="*/ 351169 h 351804"/>
                <a:gd name="connsiteX3" fmla="*/ 337836 w 673766"/>
                <a:gd name="connsiteY3" fmla="*/ 234959 h 351804"/>
                <a:gd name="connsiteX4" fmla="*/ 337201 w 673766"/>
                <a:gd name="connsiteY4" fmla="*/ 234324 h 351804"/>
                <a:gd name="connsiteX5" fmla="*/ 168283 w 673766"/>
                <a:gd name="connsiteY5" fmla="*/ 351804 h 351804"/>
                <a:gd name="connsiteX6" fmla="*/ 0 w 673766"/>
                <a:gd name="connsiteY6" fmla="*/ 234324 h 351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3766" h="351804">
                  <a:moveTo>
                    <a:pt x="337201" y="0"/>
                  </a:moveTo>
                  <a:lnTo>
                    <a:pt x="673767" y="234324"/>
                  </a:lnTo>
                  <a:lnTo>
                    <a:pt x="506119" y="351169"/>
                  </a:lnTo>
                  <a:lnTo>
                    <a:pt x="337836" y="234959"/>
                  </a:lnTo>
                  <a:lnTo>
                    <a:pt x="337201" y="234324"/>
                  </a:lnTo>
                  <a:lnTo>
                    <a:pt x="168283" y="351804"/>
                  </a:lnTo>
                  <a:lnTo>
                    <a:pt x="0" y="234324"/>
                  </a:lnTo>
                  <a:close/>
                </a:path>
              </a:pathLst>
            </a:custGeom>
            <a:noFill/>
            <a:ln w="3175" cap="flat">
              <a:solidFill>
                <a:schemeClr val="bg1">
                  <a:alpha val="30000"/>
                </a:schemeClr>
              </a:solidFill>
              <a:prstDash val="solid"/>
              <a:miter/>
            </a:ln>
          </p:spPr>
          <p:txBody>
            <a:bodyPr rtlCol="0" anchor="ctr"/>
            <a:lstStyle/>
            <a:p>
              <a:endParaRPr lang="en-GB"/>
            </a:p>
          </p:txBody>
        </p:sp>
        <p:sp>
          <p:nvSpPr>
            <p:cNvPr id="125" name="Freeform: Shape 124">
              <a:extLst>
                <a:ext uri="{FF2B5EF4-FFF2-40B4-BE49-F238E27FC236}">
                  <a16:creationId xmlns:a16="http://schemas.microsoft.com/office/drawing/2014/main" id="{8BDA129B-34BF-4C48-A1FB-FE16A8646049}"/>
                </a:ext>
              </a:extLst>
            </p:cNvPr>
            <p:cNvSpPr/>
            <p:nvPr/>
          </p:nvSpPr>
          <p:spPr>
            <a:xfrm>
              <a:off x="9968617" y="2007950"/>
              <a:ext cx="164472" cy="227339"/>
            </a:xfrm>
            <a:custGeom>
              <a:avLst/>
              <a:gdLst>
                <a:gd name="connsiteX0" fmla="*/ 0 w 164472"/>
                <a:gd name="connsiteY0" fmla="*/ 0 h 227339"/>
                <a:gd name="connsiteX1" fmla="*/ 164472 w 164472"/>
                <a:gd name="connsiteY1" fmla="*/ 114305 h 227339"/>
                <a:gd name="connsiteX2" fmla="*/ 0 w 164472"/>
                <a:gd name="connsiteY2" fmla="*/ 227339 h 227339"/>
              </a:gdLst>
              <a:ahLst/>
              <a:cxnLst>
                <a:cxn ang="0">
                  <a:pos x="connsiteX0" y="connsiteY0"/>
                </a:cxn>
                <a:cxn ang="0">
                  <a:pos x="connsiteX1" y="connsiteY1"/>
                </a:cxn>
                <a:cxn ang="0">
                  <a:pos x="connsiteX2" y="connsiteY2"/>
                </a:cxn>
              </a:cxnLst>
              <a:rect l="l" t="t" r="r" b="b"/>
              <a:pathLst>
                <a:path w="164472" h="227339">
                  <a:moveTo>
                    <a:pt x="0" y="0"/>
                  </a:moveTo>
                  <a:lnTo>
                    <a:pt x="164472" y="114305"/>
                  </a:lnTo>
                  <a:lnTo>
                    <a:pt x="0" y="227339"/>
                  </a:lnTo>
                  <a:close/>
                </a:path>
              </a:pathLst>
            </a:custGeom>
            <a:noFill/>
            <a:ln w="3175" cap="flat">
              <a:solidFill>
                <a:schemeClr val="bg1">
                  <a:alpha val="30000"/>
                </a:schemeClr>
              </a:solidFill>
              <a:prstDash val="solid"/>
              <a:miter/>
            </a:ln>
          </p:spPr>
          <p:txBody>
            <a:bodyPr rtlCol="0" anchor="ctr"/>
            <a:lstStyle/>
            <a:p>
              <a:endParaRPr lang="en-GB"/>
            </a:p>
          </p:txBody>
        </p:sp>
        <p:sp>
          <p:nvSpPr>
            <p:cNvPr id="126" name="Freeform: Shape 125">
              <a:extLst>
                <a:ext uri="{FF2B5EF4-FFF2-40B4-BE49-F238E27FC236}">
                  <a16:creationId xmlns:a16="http://schemas.microsoft.com/office/drawing/2014/main" id="{B2510271-CBAA-4CC6-BC87-13A4440156B9}"/>
                </a:ext>
              </a:extLst>
            </p:cNvPr>
            <p:cNvSpPr/>
            <p:nvPr/>
          </p:nvSpPr>
          <p:spPr>
            <a:xfrm>
              <a:off x="9970522" y="2242909"/>
              <a:ext cx="673766" cy="351804"/>
            </a:xfrm>
            <a:custGeom>
              <a:avLst/>
              <a:gdLst>
                <a:gd name="connsiteX0" fmla="*/ 336566 w 673766"/>
                <a:gd name="connsiteY0" fmla="*/ 0 h 351804"/>
                <a:gd name="connsiteX1" fmla="*/ 673766 w 673766"/>
                <a:gd name="connsiteY1" fmla="*/ 234324 h 351804"/>
                <a:gd name="connsiteX2" fmla="*/ 506119 w 673766"/>
                <a:gd name="connsiteY2" fmla="*/ 351169 h 351804"/>
                <a:gd name="connsiteX3" fmla="*/ 337836 w 673766"/>
                <a:gd name="connsiteY3" fmla="*/ 234959 h 351804"/>
                <a:gd name="connsiteX4" fmla="*/ 336566 w 673766"/>
                <a:gd name="connsiteY4" fmla="*/ 234324 h 351804"/>
                <a:gd name="connsiteX5" fmla="*/ 168283 w 673766"/>
                <a:gd name="connsiteY5" fmla="*/ 351804 h 351804"/>
                <a:gd name="connsiteX6" fmla="*/ 0 w 673766"/>
                <a:gd name="connsiteY6" fmla="*/ 234324 h 351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3766" h="351804">
                  <a:moveTo>
                    <a:pt x="336566" y="0"/>
                  </a:moveTo>
                  <a:lnTo>
                    <a:pt x="673766" y="234324"/>
                  </a:lnTo>
                  <a:lnTo>
                    <a:pt x="506119" y="351169"/>
                  </a:lnTo>
                  <a:lnTo>
                    <a:pt x="337836" y="234959"/>
                  </a:lnTo>
                  <a:lnTo>
                    <a:pt x="336566" y="234324"/>
                  </a:lnTo>
                  <a:lnTo>
                    <a:pt x="168283" y="351804"/>
                  </a:lnTo>
                  <a:lnTo>
                    <a:pt x="0" y="234324"/>
                  </a:lnTo>
                  <a:close/>
                </a:path>
              </a:pathLst>
            </a:custGeom>
            <a:noFill/>
            <a:ln w="3175" cap="flat">
              <a:solidFill>
                <a:schemeClr val="bg1">
                  <a:alpha val="30000"/>
                </a:schemeClr>
              </a:solidFill>
              <a:prstDash val="solid"/>
              <a:miter/>
            </a:ln>
          </p:spPr>
          <p:txBody>
            <a:bodyPr rtlCol="0" anchor="ctr"/>
            <a:lstStyle/>
            <a:p>
              <a:endParaRPr lang="en-GB"/>
            </a:p>
          </p:txBody>
        </p:sp>
        <p:sp>
          <p:nvSpPr>
            <p:cNvPr id="127" name="Freeform: Shape 126">
              <a:extLst>
                <a:ext uri="{FF2B5EF4-FFF2-40B4-BE49-F238E27FC236}">
                  <a16:creationId xmlns:a16="http://schemas.microsoft.com/office/drawing/2014/main" id="{32248F2F-4F58-4B95-9DB5-83046F1408B8}"/>
                </a:ext>
              </a:extLst>
            </p:cNvPr>
            <p:cNvSpPr/>
            <p:nvPr/>
          </p:nvSpPr>
          <p:spPr>
            <a:xfrm>
              <a:off x="10308993" y="2717273"/>
              <a:ext cx="337201" cy="466108"/>
            </a:xfrm>
            <a:custGeom>
              <a:avLst/>
              <a:gdLst>
                <a:gd name="connsiteX0" fmla="*/ 337201 w 337201"/>
                <a:gd name="connsiteY0" fmla="*/ 232419 h 466108"/>
                <a:gd name="connsiteX1" fmla="*/ 0 w 337201"/>
                <a:gd name="connsiteY1" fmla="*/ 466109 h 466108"/>
                <a:gd name="connsiteX2" fmla="*/ 0 w 337201"/>
                <a:gd name="connsiteY2" fmla="*/ 232419 h 466108"/>
                <a:gd name="connsiteX3" fmla="*/ 337201 w 337201"/>
                <a:gd name="connsiteY3" fmla="*/ 0 h 466108"/>
              </a:gdLst>
              <a:ahLst/>
              <a:cxnLst>
                <a:cxn ang="0">
                  <a:pos x="connsiteX0" y="connsiteY0"/>
                </a:cxn>
                <a:cxn ang="0">
                  <a:pos x="connsiteX1" y="connsiteY1"/>
                </a:cxn>
                <a:cxn ang="0">
                  <a:pos x="connsiteX2" y="connsiteY2"/>
                </a:cxn>
                <a:cxn ang="0">
                  <a:pos x="connsiteX3" y="connsiteY3"/>
                </a:cxn>
              </a:cxnLst>
              <a:rect l="l" t="t" r="r" b="b"/>
              <a:pathLst>
                <a:path w="337201" h="466108">
                  <a:moveTo>
                    <a:pt x="337201" y="232419"/>
                  </a:moveTo>
                  <a:lnTo>
                    <a:pt x="0" y="466109"/>
                  </a:lnTo>
                  <a:lnTo>
                    <a:pt x="0" y="232419"/>
                  </a:lnTo>
                  <a:lnTo>
                    <a:pt x="337201" y="0"/>
                  </a:lnTo>
                  <a:close/>
                </a:path>
              </a:pathLst>
            </a:custGeom>
            <a:noFill/>
            <a:ln w="3175" cap="flat">
              <a:solidFill>
                <a:schemeClr val="bg1">
                  <a:alpha val="30000"/>
                </a:schemeClr>
              </a:solidFill>
              <a:prstDash val="solid"/>
              <a:miter/>
            </a:ln>
          </p:spPr>
          <p:txBody>
            <a:bodyPr rtlCol="0" anchor="ctr"/>
            <a:lstStyle/>
            <a:p>
              <a:endParaRPr lang="en-GB"/>
            </a:p>
          </p:txBody>
        </p:sp>
        <p:sp>
          <p:nvSpPr>
            <p:cNvPr id="128" name="Freeform: Shape 127">
              <a:extLst>
                <a:ext uri="{FF2B5EF4-FFF2-40B4-BE49-F238E27FC236}">
                  <a16:creationId xmlns:a16="http://schemas.microsoft.com/office/drawing/2014/main" id="{DC50E18B-F19A-4CFF-AC12-071B40EAAC93}"/>
                </a:ext>
              </a:extLst>
            </p:cNvPr>
            <p:cNvSpPr/>
            <p:nvPr/>
          </p:nvSpPr>
          <p:spPr>
            <a:xfrm>
              <a:off x="5884741" y="2481044"/>
              <a:ext cx="336565" cy="702337"/>
            </a:xfrm>
            <a:custGeom>
              <a:avLst/>
              <a:gdLst>
                <a:gd name="connsiteX0" fmla="*/ 167648 w 336565"/>
                <a:gd name="connsiteY0" fmla="*/ 116845 h 702337"/>
                <a:gd name="connsiteX1" fmla="*/ 167648 w 336565"/>
                <a:gd name="connsiteY1" fmla="*/ 351169 h 702337"/>
                <a:gd name="connsiteX2" fmla="*/ 336566 w 336565"/>
                <a:gd name="connsiteY2" fmla="*/ 468649 h 702337"/>
                <a:gd name="connsiteX3" fmla="*/ 336566 w 336565"/>
                <a:gd name="connsiteY3" fmla="*/ 702338 h 702337"/>
                <a:gd name="connsiteX4" fmla="*/ 0 w 336565"/>
                <a:gd name="connsiteY4" fmla="*/ 468649 h 702337"/>
                <a:gd name="connsiteX5" fmla="*/ 0 w 336565"/>
                <a:gd name="connsiteY5" fmla="*/ 0 h 702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6565" h="702337">
                  <a:moveTo>
                    <a:pt x="167648" y="116845"/>
                  </a:moveTo>
                  <a:lnTo>
                    <a:pt x="167648" y="351169"/>
                  </a:lnTo>
                  <a:lnTo>
                    <a:pt x="336566" y="468649"/>
                  </a:lnTo>
                  <a:lnTo>
                    <a:pt x="336566" y="702338"/>
                  </a:lnTo>
                  <a:lnTo>
                    <a:pt x="0" y="468649"/>
                  </a:lnTo>
                  <a:lnTo>
                    <a:pt x="0" y="0"/>
                  </a:lnTo>
                  <a:close/>
                </a:path>
              </a:pathLst>
            </a:custGeom>
            <a:noFill/>
            <a:ln w="3175" cap="flat">
              <a:solidFill>
                <a:schemeClr val="bg1">
                  <a:alpha val="30000"/>
                </a:schemeClr>
              </a:solidFill>
              <a:prstDash val="solid"/>
              <a:miter/>
            </a:ln>
          </p:spPr>
          <p:txBody>
            <a:bodyPr rtlCol="0" anchor="ctr"/>
            <a:lstStyle/>
            <a:p>
              <a:endParaRPr lang="en-GB"/>
            </a:p>
          </p:txBody>
        </p:sp>
        <p:sp>
          <p:nvSpPr>
            <p:cNvPr id="129" name="Freeform: Shape 128">
              <a:extLst>
                <a:ext uri="{FF2B5EF4-FFF2-40B4-BE49-F238E27FC236}">
                  <a16:creationId xmlns:a16="http://schemas.microsoft.com/office/drawing/2014/main" id="{3CE00540-4227-41C0-AD1F-68B5936D35EB}"/>
                </a:ext>
              </a:extLst>
            </p:cNvPr>
            <p:cNvSpPr/>
            <p:nvPr/>
          </p:nvSpPr>
          <p:spPr>
            <a:xfrm>
              <a:off x="6565493" y="2481044"/>
              <a:ext cx="336565" cy="702337"/>
            </a:xfrm>
            <a:custGeom>
              <a:avLst/>
              <a:gdLst>
                <a:gd name="connsiteX0" fmla="*/ 167648 w 336565"/>
                <a:gd name="connsiteY0" fmla="*/ 116845 h 702337"/>
                <a:gd name="connsiteX1" fmla="*/ 167648 w 336565"/>
                <a:gd name="connsiteY1" fmla="*/ 351169 h 702337"/>
                <a:gd name="connsiteX2" fmla="*/ 336566 w 336565"/>
                <a:gd name="connsiteY2" fmla="*/ 468649 h 702337"/>
                <a:gd name="connsiteX3" fmla="*/ 336566 w 336565"/>
                <a:gd name="connsiteY3" fmla="*/ 702338 h 702337"/>
                <a:gd name="connsiteX4" fmla="*/ 0 w 336565"/>
                <a:gd name="connsiteY4" fmla="*/ 468649 h 702337"/>
                <a:gd name="connsiteX5" fmla="*/ 0 w 336565"/>
                <a:gd name="connsiteY5" fmla="*/ 0 h 702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6565" h="702337">
                  <a:moveTo>
                    <a:pt x="167648" y="116845"/>
                  </a:moveTo>
                  <a:lnTo>
                    <a:pt x="167648" y="351169"/>
                  </a:lnTo>
                  <a:lnTo>
                    <a:pt x="336566" y="468649"/>
                  </a:lnTo>
                  <a:lnTo>
                    <a:pt x="336566" y="702338"/>
                  </a:lnTo>
                  <a:lnTo>
                    <a:pt x="0" y="468649"/>
                  </a:lnTo>
                  <a:lnTo>
                    <a:pt x="0" y="0"/>
                  </a:lnTo>
                  <a:close/>
                </a:path>
              </a:pathLst>
            </a:custGeom>
            <a:noFill/>
            <a:ln w="3175" cap="flat">
              <a:solidFill>
                <a:schemeClr val="bg1">
                  <a:alpha val="30000"/>
                </a:schemeClr>
              </a:solidFill>
              <a:prstDash val="solid"/>
              <a:miter/>
            </a:ln>
          </p:spPr>
          <p:txBody>
            <a:bodyPr rtlCol="0" anchor="ctr"/>
            <a:lstStyle/>
            <a:p>
              <a:endParaRPr lang="en-GB"/>
            </a:p>
          </p:txBody>
        </p:sp>
        <p:sp>
          <p:nvSpPr>
            <p:cNvPr id="130" name="Freeform: Shape 129">
              <a:extLst>
                <a:ext uri="{FF2B5EF4-FFF2-40B4-BE49-F238E27FC236}">
                  <a16:creationId xmlns:a16="http://schemas.microsoft.com/office/drawing/2014/main" id="{55EFD218-9869-495E-AD61-860397277F65}"/>
                </a:ext>
              </a:extLst>
            </p:cNvPr>
            <p:cNvSpPr/>
            <p:nvPr/>
          </p:nvSpPr>
          <p:spPr>
            <a:xfrm>
              <a:off x="7246245" y="2481044"/>
              <a:ext cx="336565" cy="702337"/>
            </a:xfrm>
            <a:custGeom>
              <a:avLst/>
              <a:gdLst>
                <a:gd name="connsiteX0" fmla="*/ 167648 w 336565"/>
                <a:gd name="connsiteY0" fmla="*/ 116845 h 702337"/>
                <a:gd name="connsiteX1" fmla="*/ 167648 w 336565"/>
                <a:gd name="connsiteY1" fmla="*/ 351169 h 702337"/>
                <a:gd name="connsiteX2" fmla="*/ 336566 w 336565"/>
                <a:gd name="connsiteY2" fmla="*/ 468649 h 702337"/>
                <a:gd name="connsiteX3" fmla="*/ 336566 w 336565"/>
                <a:gd name="connsiteY3" fmla="*/ 702338 h 702337"/>
                <a:gd name="connsiteX4" fmla="*/ 0 w 336565"/>
                <a:gd name="connsiteY4" fmla="*/ 468649 h 702337"/>
                <a:gd name="connsiteX5" fmla="*/ 0 w 336565"/>
                <a:gd name="connsiteY5" fmla="*/ 0 h 702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6565" h="702337">
                  <a:moveTo>
                    <a:pt x="167648" y="116845"/>
                  </a:moveTo>
                  <a:lnTo>
                    <a:pt x="167648" y="351169"/>
                  </a:lnTo>
                  <a:lnTo>
                    <a:pt x="336566" y="468649"/>
                  </a:lnTo>
                  <a:lnTo>
                    <a:pt x="336566" y="702338"/>
                  </a:lnTo>
                  <a:lnTo>
                    <a:pt x="0" y="468649"/>
                  </a:lnTo>
                  <a:lnTo>
                    <a:pt x="0" y="0"/>
                  </a:lnTo>
                  <a:close/>
                </a:path>
              </a:pathLst>
            </a:custGeom>
            <a:noFill/>
            <a:ln w="3175" cap="flat">
              <a:solidFill>
                <a:schemeClr val="bg1">
                  <a:alpha val="30000"/>
                </a:schemeClr>
              </a:solidFill>
              <a:prstDash val="solid"/>
              <a:miter/>
            </a:ln>
          </p:spPr>
          <p:txBody>
            <a:bodyPr rtlCol="0" anchor="ctr"/>
            <a:lstStyle/>
            <a:p>
              <a:endParaRPr lang="en-GB"/>
            </a:p>
          </p:txBody>
        </p:sp>
        <p:sp>
          <p:nvSpPr>
            <p:cNvPr id="131" name="Freeform: Shape 130">
              <a:extLst>
                <a:ext uri="{FF2B5EF4-FFF2-40B4-BE49-F238E27FC236}">
                  <a16:creationId xmlns:a16="http://schemas.microsoft.com/office/drawing/2014/main" id="{86D3FFB9-CD19-4B38-8C4D-FE7250BA4220}"/>
                </a:ext>
              </a:extLst>
            </p:cNvPr>
            <p:cNvSpPr/>
            <p:nvPr/>
          </p:nvSpPr>
          <p:spPr>
            <a:xfrm>
              <a:off x="7926997" y="2481044"/>
              <a:ext cx="336565" cy="702337"/>
            </a:xfrm>
            <a:custGeom>
              <a:avLst/>
              <a:gdLst>
                <a:gd name="connsiteX0" fmla="*/ 167648 w 336565"/>
                <a:gd name="connsiteY0" fmla="*/ 116845 h 702337"/>
                <a:gd name="connsiteX1" fmla="*/ 167648 w 336565"/>
                <a:gd name="connsiteY1" fmla="*/ 351169 h 702337"/>
                <a:gd name="connsiteX2" fmla="*/ 336566 w 336565"/>
                <a:gd name="connsiteY2" fmla="*/ 468649 h 702337"/>
                <a:gd name="connsiteX3" fmla="*/ 336566 w 336565"/>
                <a:gd name="connsiteY3" fmla="*/ 702338 h 702337"/>
                <a:gd name="connsiteX4" fmla="*/ 0 w 336565"/>
                <a:gd name="connsiteY4" fmla="*/ 468649 h 702337"/>
                <a:gd name="connsiteX5" fmla="*/ 0 w 336565"/>
                <a:gd name="connsiteY5" fmla="*/ 0 h 702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6565" h="702337">
                  <a:moveTo>
                    <a:pt x="167648" y="116845"/>
                  </a:moveTo>
                  <a:lnTo>
                    <a:pt x="167648" y="351169"/>
                  </a:lnTo>
                  <a:lnTo>
                    <a:pt x="336566" y="468649"/>
                  </a:lnTo>
                  <a:lnTo>
                    <a:pt x="336566" y="702338"/>
                  </a:lnTo>
                  <a:lnTo>
                    <a:pt x="0" y="468649"/>
                  </a:lnTo>
                  <a:lnTo>
                    <a:pt x="0" y="0"/>
                  </a:lnTo>
                  <a:close/>
                </a:path>
              </a:pathLst>
            </a:custGeom>
            <a:noFill/>
            <a:ln w="3175" cap="flat">
              <a:solidFill>
                <a:schemeClr val="bg1">
                  <a:alpha val="30000"/>
                </a:schemeClr>
              </a:solidFill>
              <a:prstDash val="solid"/>
              <a:miter/>
            </a:ln>
          </p:spPr>
          <p:txBody>
            <a:bodyPr rtlCol="0" anchor="ctr"/>
            <a:lstStyle/>
            <a:p>
              <a:endParaRPr lang="en-GB"/>
            </a:p>
          </p:txBody>
        </p:sp>
        <p:sp>
          <p:nvSpPr>
            <p:cNvPr id="132" name="Freeform: Shape 131">
              <a:extLst>
                <a:ext uri="{FF2B5EF4-FFF2-40B4-BE49-F238E27FC236}">
                  <a16:creationId xmlns:a16="http://schemas.microsoft.com/office/drawing/2014/main" id="{DCB12E43-EDEE-42E1-8DCB-2780B2BE36CD}"/>
                </a:ext>
              </a:extLst>
            </p:cNvPr>
            <p:cNvSpPr/>
            <p:nvPr/>
          </p:nvSpPr>
          <p:spPr>
            <a:xfrm>
              <a:off x="8607749" y="2481044"/>
              <a:ext cx="336565" cy="702337"/>
            </a:xfrm>
            <a:custGeom>
              <a:avLst/>
              <a:gdLst>
                <a:gd name="connsiteX0" fmla="*/ 167648 w 336565"/>
                <a:gd name="connsiteY0" fmla="*/ 116845 h 702337"/>
                <a:gd name="connsiteX1" fmla="*/ 167648 w 336565"/>
                <a:gd name="connsiteY1" fmla="*/ 351169 h 702337"/>
                <a:gd name="connsiteX2" fmla="*/ 336566 w 336565"/>
                <a:gd name="connsiteY2" fmla="*/ 468649 h 702337"/>
                <a:gd name="connsiteX3" fmla="*/ 336566 w 336565"/>
                <a:gd name="connsiteY3" fmla="*/ 702338 h 702337"/>
                <a:gd name="connsiteX4" fmla="*/ 0 w 336565"/>
                <a:gd name="connsiteY4" fmla="*/ 468649 h 702337"/>
                <a:gd name="connsiteX5" fmla="*/ 0 w 336565"/>
                <a:gd name="connsiteY5" fmla="*/ 0 h 702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6565" h="702337">
                  <a:moveTo>
                    <a:pt x="167648" y="116845"/>
                  </a:moveTo>
                  <a:lnTo>
                    <a:pt x="167648" y="351169"/>
                  </a:lnTo>
                  <a:lnTo>
                    <a:pt x="336566" y="468649"/>
                  </a:lnTo>
                  <a:lnTo>
                    <a:pt x="336566" y="702338"/>
                  </a:lnTo>
                  <a:lnTo>
                    <a:pt x="0" y="468649"/>
                  </a:lnTo>
                  <a:lnTo>
                    <a:pt x="0" y="0"/>
                  </a:lnTo>
                  <a:close/>
                </a:path>
              </a:pathLst>
            </a:custGeom>
            <a:noFill/>
            <a:ln w="3175" cap="flat">
              <a:solidFill>
                <a:schemeClr val="bg1">
                  <a:alpha val="30000"/>
                </a:schemeClr>
              </a:solidFill>
              <a:prstDash val="solid"/>
              <a:miter/>
            </a:ln>
          </p:spPr>
          <p:txBody>
            <a:bodyPr rtlCol="0" anchor="ctr"/>
            <a:lstStyle/>
            <a:p>
              <a:endParaRPr lang="en-GB"/>
            </a:p>
          </p:txBody>
        </p:sp>
        <p:sp>
          <p:nvSpPr>
            <p:cNvPr id="133" name="Freeform: Shape 132">
              <a:extLst>
                <a:ext uri="{FF2B5EF4-FFF2-40B4-BE49-F238E27FC236}">
                  <a16:creationId xmlns:a16="http://schemas.microsoft.com/office/drawing/2014/main" id="{ED96145D-F364-4FA7-9A14-D1ABAE38FB39}"/>
                </a:ext>
              </a:extLst>
            </p:cNvPr>
            <p:cNvSpPr/>
            <p:nvPr/>
          </p:nvSpPr>
          <p:spPr>
            <a:xfrm>
              <a:off x="9288500" y="2481044"/>
              <a:ext cx="336565" cy="702337"/>
            </a:xfrm>
            <a:custGeom>
              <a:avLst/>
              <a:gdLst>
                <a:gd name="connsiteX0" fmla="*/ 167648 w 336565"/>
                <a:gd name="connsiteY0" fmla="*/ 116845 h 702337"/>
                <a:gd name="connsiteX1" fmla="*/ 167648 w 336565"/>
                <a:gd name="connsiteY1" fmla="*/ 351169 h 702337"/>
                <a:gd name="connsiteX2" fmla="*/ 336566 w 336565"/>
                <a:gd name="connsiteY2" fmla="*/ 468649 h 702337"/>
                <a:gd name="connsiteX3" fmla="*/ 336566 w 336565"/>
                <a:gd name="connsiteY3" fmla="*/ 702338 h 702337"/>
                <a:gd name="connsiteX4" fmla="*/ 0 w 336565"/>
                <a:gd name="connsiteY4" fmla="*/ 468649 h 702337"/>
                <a:gd name="connsiteX5" fmla="*/ 0 w 336565"/>
                <a:gd name="connsiteY5" fmla="*/ 0 h 702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6565" h="702337">
                  <a:moveTo>
                    <a:pt x="167648" y="116845"/>
                  </a:moveTo>
                  <a:lnTo>
                    <a:pt x="167648" y="351169"/>
                  </a:lnTo>
                  <a:lnTo>
                    <a:pt x="336566" y="468649"/>
                  </a:lnTo>
                  <a:lnTo>
                    <a:pt x="336566" y="702338"/>
                  </a:lnTo>
                  <a:lnTo>
                    <a:pt x="0" y="468649"/>
                  </a:lnTo>
                  <a:lnTo>
                    <a:pt x="0" y="0"/>
                  </a:lnTo>
                  <a:close/>
                </a:path>
              </a:pathLst>
            </a:custGeom>
            <a:noFill/>
            <a:ln w="3175" cap="flat">
              <a:solidFill>
                <a:schemeClr val="bg1">
                  <a:alpha val="30000"/>
                </a:schemeClr>
              </a:solidFill>
              <a:prstDash val="solid"/>
              <a:miter/>
            </a:ln>
          </p:spPr>
          <p:txBody>
            <a:bodyPr rtlCol="0" anchor="ctr"/>
            <a:lstStyle/>
            <a:p>
              <a:endParaRPr lang="en-GB"/>
            </a:p>
          </p:txBody>
        </p:sp>
        <p:sp>
          <p:nvSpPr>
            <p:cNvPr id="134" name="Freeform: Shape 133">
              <a:extLst>
                <a:ext uri="{FF2B5EF4-FFF2-40B4-BE49-F238E27FC236}">
                  <a16:creationId xmlns:a16="http://schemas.microsoft.com/office/drawing/2014/main" id="{7AE77DD9-96FE-4C7A-A814-29E2013D8011}"/>
                </a:ext>
              </a:extLst>
            </p:cNvPr>
            <p:cNvSpPr/>
            <p:nvPr/>
          </p:nvSpPr>
          <p:spPr>
            <a:xfrm>
              <a:off x="9968617" y="2481044"/>
              <a:ext cx="337200" cy="702337"/>
            </a:xfrm>
            <a:custGeom>
              <a:avLst/>
              <a:gdLst>
                <a:gd name="connsiteX0" fmla="*/ 168283 w 337200"/>
                <a:gd name="connsiteY0" fmla="*/ 116845 h 702337"/>
                <a:gd name="connsiteX1" fmla="*/ 168283 w 337200"/>
                <a:gd name="connsiteY1" fmla="*/ 351169 h 702337"/>
                <a:gd name="connsiteX2" fmla="*/ 337201 w 337200"/>
                <a:gd name="connsiteY2" fmla="*/ 468649 h 702337"/>
                <a:gd name="connsiteX3" fmla="*/ 337201 w 337200"/>
                <a:gd name="connsiteY3" fmla="*/ 702338 h 702337"/>
                <a:gd name="connsiteX4" fmla="*/ 0 w 337200"/>
                <a:gd name="connsiteY4" fmla="*/ 468649 h 702337"/>
                <a:gd name="connsiteX5" fmla="*/ 0 w 337200"/>
                <a:gd name="connsiteY5" fmla="*/ 0 h 702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7200" h="702337">
                  <a:moveTo>
                    <a:pt x="168283" y="116845"/>
                  </a:moveTo>
                  <a:lnTo>
                    <a:pt x="168283" y="351169"/>
                  </a:lnTo>
                  <a:lnTo>
                    <a:pt x="337201" y="468649"/>
                  </a:lnTo>
                  <a:lnTo>
                    <a:pt x="337201" y="702338"/>
                  </a:lnTo>
                  <a:lnTo>
                    <a:pt x="0" y="468649"/>
                  </a:lnTo>
                  <a:lnTo>
                    <a:pt x="0" y="0"/>
                  </a:lnTo>
                  <a:close/>
                </a:path>
              </a:pathLst>
            </a:custGeom>
            <a:noFill/>
            <a:ln w="3175" cap="flat">
              <a:solidFill>
                <a:schemeClr val="bg1">
                  <a:alpha val="30000"/>
                </a:schemeClr>
              </a:solidFill>
              <a:prstDash val="solid"/>
              <a:miter/>
            </a:ln>
          </p:spPr>
          <p:txBody>
            <a:bodyPr rtlCol="0" anchor="ctr"/>
            <a:lstStyle/>
            <a:p>
              <a:endParaRPr lang="en-GB"/>
            </a:p>
          </p:txBody>
        </p:sp>
        <p:sp>
          <p:nvSpPr>
            <p:cNvPr id="135" name="Freeform: Shape 134">
              <a:extLst>
                <a:ext uri="{FF2B5EF4-FFF2-40B4-BE49-F238E27FC236}">
                  <a16:creationId xmlns:a16="http://schemas.microsoft.com/office/drawing/2014/main" id="{53E11C83-5B65-40E3-B352-E004406309AC}"/>
                </a:ext>
              </a:extLst>
            </p:cNvPr>
            <p:cNvSpPr/>
            <p:nvPr/>
          </p:nvSpPr>
          <p:spPr>
            <a:xfrm>
              <a:off x="10308993" y="2717273"/>
              <a:ext cx="164472" cy="227974"/>
            </a:xfrm>
            <a:custGeom>
              <a:avLst/>
              <a:gdLst>
                <a:gd name="connsiteX0" fmla="*/ 0 w 164472"/>
                <a:gd name="connsiteY0" fmla="*/ 0 h 227974"/>
                <a:gd name="connsiteX1" fmla="*/ 164473 w 164472"/>
                <a:gd name="connsiteY1" fmla="*/ 114940 h 227974"/>
                <a:gd name="connsiteX2" fmla="*/ 0 w 164472"/>
                <a:gd name="connsiteY2" fmla="*/ 227974 h 227974"/>
              </a:gdLst>
              <a:ahLst/>
              <a:cxnLst>
                <a:cxn ang="0">
                  <a:pos x="connsiteX0" y="connsiteY0"/>
                </a:cxn>
                <a:cxn ang="0">
                  <a:pos x="connsiteX1" y="connsiteY1"/>
                </a:cxn>
                <a:cxn ang="0">
                  <a:pos x="connsiteX2" y="connsiteY2"/>
                </a:cxn>
              </a:cxnLst>
              <a:rect l="l" t="t" r="r" b="b"/>
              <a:pathLst>
                <a:path w="164472" h="227974">
                  <a:moveTo>
                    <a:pt x="0" y="0"/>
                  </a:moveTo>
                  <a:lnTo>
                    <a:pt x="164473" y="114940"/>
                  </a:lnTo>
                  <a:lnTo>
                    <a:pt x="0" y="227974"/>
                  </a:lnTo>
                  <a:close/>
                </a:path>
              </a:pathLst>
            </a:custGeom>
            <a:noFill/>
            <a:ln w="3175" cap="flat">
              <a:solidFill>
                <a:schemeClr val="bg1">
                  <a:alpha val="30000"/>
                </a:schemeClr>
              </a:solidFill>
              <a:prstDash val="solid"/>
              <a:miter/>
            </a:ln>
          </p:spPr>
          <p:txBody>
            <a:bodyPr rtlCol="0" anchor="ctr"/>
            <a:lstStyle/>
            <a:p>
              <a:endParaRPr lang="en-GB"/>
            </a:p>
          </p:txBody>
        </p:sp>
        <p:sp>
          <p:nvSpPr>
            <p:cNvPr id="136" name="Freeform: Shape 135">
              <a:extLst>
                <a:ext uri="{FF2B5EF4-FFF2-40B4-BE49-F238E27FC236}">
                  <a16:creationId xmlns:a16="http://schemas.microsoft.com/office/drawing/2014/main" id="{C6E1DBF3-84FA-402E-9E19-09A3560CCCFB}"/>
                </a:ext>
              </a:extLst>
            </p:cNvPr>
            <p:cNvSpPr/>
            <p:nvPr/>
          </p:nvSpPr>
          <p:spPr>
            <a:xfrm>
              <a:off x="9968617" y="3427232"/>
              <a:ext cx="337200" cy="466108"/>
            </a:xfrm>
            <a:custGeom>
              <a:avLst/>
              <a:gdLst>
                <a:gd name="connsiteX0" fmla="*/ 337201 w 337200"/>
                <a:gd name="connsiteY0" fmla="*/ 231784 h 466108"/>
                <a:gd name="connsiteX1" fmla="*/ 635 w 337200"/>
                <a:gd name="connsiteY1" fmla="*/ 466108 h 466108"/>
                <a:gd name="connsiteX2" fmla="*/ 0 w 337200"/>
                <a:gd name="connsiteY2" fmla="*/ 231784 h 466108"/>
                <a:gd name="connsiteX3" fmla="*/ 337201 w 337200"/>
                <a:gd name="connsiteY3" fmla="*/ 0 h 466108"/>
              </a:gdLst>
              <a:ahLst/>
              <a:cxnLst>
                <a:cxn ang="0">
                  <a:pos x="connsiteX0" y="connsiteY0"/>
                </a:cxn>
                <a:cxn ang="0">
                  <a:pos x="connsiteX1" y="connsiteY1"/>
                </a:cxn>
                <a:cxn ang="0">
                  <a:pos x="connsiteX2" y="connsiteY2"/>
                </a:cxn>
                <a:cxn ang="0">
                  <a:pos x="connsiteX3" y="connsiteY3"/>
                </a:cxn>
              </a:cxnLst>
              <a:rect l="l" t="t" r="r" b="b"/>
              <a:pathLst>
                <a:path w="337200" h="466108">
                  <a:moveTo>
                    <a:pt x="337201" y="231784"/>
                  </a:moveTo>
                  <a:lnTo>
                    <a:pt x="635" y="466108"/>
                  </a:lnTo>
                  <a:lnTo>
                    <a:pt x="0" y="231784"/>
                  </a:lnTo>
                  <a:lnTo>
                    <a:pt x="337201" y="0"/>
                  </a:lnTo>
                  <a:close/>
                </a:path>
              </a:pathLst>
            </a:custGeom>
            <a:noFill/>
            <a:ln w="3175" cap="flat">
              <a:solidFill>
                <a:schemeClr val="bg1">
                  <a:alpha val="30000"/>
                </a:schemeClr>
              </a:solidFill>
              <a:prstDash val="solid"/>
              <a:miter/>
            </a:ln>
          </p:spPr>
          <p:txBody>
            <a:bodyPr rtlCol="0" anchor="ctr"/>
            <a:lstStyle/>
            <a:p>
              <a:endParaRPr lang="en-GB"/>
            </a:p>
          </p:txBody>
        </p:sp>
        <p:sp>
          <p:nvSpPr>
            <p:cNvPr id="137" name="Freeform: Shape 136">
              <a:extLst>
                <a:ext uri="{FF2B5EF4-FFF2-40B4-BE49-F238E27FC236}">
                  <a16:creationId xmlns:a16="http://schemas.microsoft.com/office/drawing/2014/main" id="{7CA5F8E1-F2CF-45CF-B32F-378A09914289}"/>
                </a:ext>
              </a:extLst>
            </p:cNvPr>
            <p:cNvSpPr/>
            <p:nvPr/>
          </p:nvSpPr>
          <p:spPr>
            <a:xfrm>
              <a:off x="6225117" y="2717273"/>
              <a:ext cx="164472" cy="227974"/>
            </a:xfrm>
            <a:custGeom>
              <a:avLst/>
              <a:gdLst>
                <a:gd name="connsiteX0" fmla="*/ 164473 w 164472"/>
                <a:gd name="connsiteY0" fmla="*/ 114940 h 227974"/>
                <a:gd name="connsiteX1" fmla="*/ 0 w 164472"/>
                <a:gd name="connsiteY1" fmla="*/ 227974 h 227974"/>
                <a:gd name="connsiteX2" fmla="*/ 0 w 164472"/>
                <a:gd name="connsiteY2" fmla="*/ 0 h 227974"/>
              </a:gdLst>
              <a:ahLst/>
              <a:cxnLst>
                <a:cxn ang="0">
                  <a:pos x="connsiteX0" y="connsiteY0"/>
                </a:cxn>
                <a:cxn ang="0">
                  <a:pos x="connsiteX1" y="connsiteY1"/>
                </a:cxn>
                <a:cxn ang="0">
                  <a:pos x="connsiteX2" y="connsiteY2"/>
                </a:cxn>
              </a:cxnLst>
              <a:rect l="l" t="t" r="r" b="b"/>
              <a:pathLst>
                <a:path w="164472" h="227974">
                  <a:moveTo>
                    <a:pt x="164473" y="114940"/>
                  </a:moveTo>
                  <a:lnTo>
                    <a:pt x="0" y="227974"/>
                  </a:lnTo>
                  <a:lnTo>
                    <a:pt x="0" y="0"/>
                  </a:lnTo>
                  <a:close/>
                </a:path>
              </a:pathLst>
            </a:custGeom>
            <a:noFill/>
            <a:ln w="3175" cap="flat">
              <a:solidFill>
                <a:schemeClr val="bg1">
                  <a:alpha val="30000"/>
                </a:schemeClr>
              </a:solidFill>
              <a:prstDash val="solid"/>
              <a:miter/>
            </a:ln>
          </p:spPr>
          <p:txBody>
            <a:bodyPr rtlCol="0" anchor="ctr"/>
            <a:lstStyle/>
            <a:p>
              <a:endParaRPr lang="en-GB"/>
            </a:p>
          </p:txBody>
        </p:sp>
        <p:sp>
          <p:nvSpPr>
            <p:cNvPr id="138" name="Freeform: Shape 137">
              <a:extLst>
                <a:ext uri="{FF2B5EF4-FFF2-40B4-BE49-F238E27FC236}">
                  <a16:creationId xmlns:a16="http://schemas.microsoft.com/office/drawing/2014/main" id="{C827B525-BAAD-415A-844C-438FA2C616B6}"/>
                </a:ext>
              </a:extLst>
            </p:cNvPr>
            <p:cNvSpPr/>
            <p:nvPr/>
          </p:nvSpPr>
          <p:spPr>
            <a:xfrm>
              <a:off x="6226387" y="2952868"/>
              <a:ext cx="674401" cy="351168"/>
            </a:xfrm>
            <a:custGeom>
              <a:avLst/>
              <a:gdLst>
                <a:gd name="connsiteX0" fmla="*/ 337201 w 674401"/>
                <a:gd name="connsiteY0" fmla="*/ 0 h 351168"/>
                <a:gd name="connsiteX1" fmla="*/ 674402 w 674401"/>
                <a:gd name="connsiteY1" fmla="*/ 234324 h 351168"/>
                <a:gd name="connsiteX2" fmla="*/ 506754 w 674401"/>
                <a:gd name="connsiteY2" fmla="*/ 350534 h 351168"/>
                <a:gd name="connsiteX3" fmla="*/ 338471 w 674401"/>
                <a:gd name="connsiteY3" fmla="*/ 234324 h 351168"/>
                <a:gd name="connsiteX4" fmla="*/ 337201 w 674401"/>
                <a:gd name="connsiteY4" fmla="*/ 233689 h 351168"/>
                <a:gd name="connsiteX5" fmla="*/ 168283 w 674401"/>
                <a:gd name="connsiteY5" fmla="*/ 351169 h 351168"/>
                <a:gd name="connsiteX6" fmla="*/ 0 w 674401"/>
                <a:gd name="connsiteY6" fmla="*/ 234324 h 351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4401" h="351168">
                  <a:moveTo>
                    <a:pt x="337201" y="0"/>
                  </a:moveTo>
                  <a:lnTo>
                    <a:pt x="674402" y="234324"/>
                  </a:lnTo>
                  <a:lnTo>
                    <a:pt x="506754" y="350534"/>
                  </a:lnTo>
                  <a:lnTo>
                    <a:pt x="338471" y="234324"/>
                  </a:lnTo>
                  <a:lnTo>
                    <a:pt x="337201" y="233689"/>
                  </a:lnTo>
                  <a:lnTo>
                    <a:pt x="168283" y="351169"/>
                  </a:lnTo>
                  <a:lnTo>
                    <a:pt x="0" y="234324"/>
                  </a:lnTo>
                  <a:close/>
                </a:path>
              </a:pathLst>
            </a:custGeom>
            <a:noFill/>
            <a:ln w="3175" cap="flat">
              <a:solidFill>
                <a:schemeClr val="bg1">
                  <a:alpha val="30000"/>
                </a:schemeClr>
              </a:solidFill>
              <a:prstDash val="solid"/>
              <a:miter/>
            </a:ln>
          </p:spPr>
          <p:txBody>
            <a:bodyPr rtlCol="0" anchor="ctr"/>
            <a:lstStyle/>
            <a:p>
              <a:endParaRPr lang="en-GB"/>
            </a:p>
          </p:txBody>
        </p:sp>
        <p:sp>
          <p:nvSpPr>
            <p:cNvPr id="139" name="Freeform: Shape 138">
              <a:extLst>
                <a:ext uri="{FF2B5EF4-FFF2-40B4-BE49-F238E27FC236}">
                  <a16:creationId xmlns:a16="http://schemas.microsoft.com/office/drawing/2014/main" id="{B9182623-8EE2-4FAB-A33F-DE36638F85B4}"/>
                </a:ext>
              </a:extLst>
            </p:cNvPr>
            <p:cNvSpPr/>
            <p:nvPr/>
          </p:nvSpPr>
          <p:spPr>
            <a:xfrm>
              <a:off x="6905869" y="2717273"/>
              <a:ext cx="164472" cy="227974"/>
            </a:xfrm>
            <a:custGeom>
              <a:avLst/>
              <a:gdLst>
                <a:gd name="connsiteX0" fmla="*/ 164473 w 164472"/>
                <a:gd name="connsiteY0" fmla="*/ 114940 h 227974"/>
                <a:gd name="connsiteX1" fmla="*/ 0 w 164472"/>
                <a:gd name="connsiteY1" fmla="*/ 227974 h 227974"/>
                <a:gd name="connsiteX2" fmla="*/ 0 w 164472"/>
                <a:gd name="connsiteY2" fmla="*/ 0 h 227974"/>
              </a:gdLst>
              <a:ahLst/>
              <a:cxnLst>
                <a:cxn ang="0">
                  <a:pos x="connsiteX0" y="connsiteY0"/>
                </a:cxn>
                <a:cxn ang="0">
                  <a:pos x="connsiteX1" y="connsiteY1"/>
                </a:cxn>
                <a:cxn ang="0">
                  <a:pos x="connsiteX2" y="connsiteY2"/>
                </a:cxn>
              </a:cxnLst>
              <a:rect l="l" t="t" r="r" b="b"/>
              <a:pathLst>
                <a:path w="164472" h="227974">
                  <a:moveTo>
                    <a:pt x="164473" y="114940"/>
                  </a:moveTo>
                  <a:lnTo>
                    <a:pt x="0" y="227974"/>
                  </a:lnTo>
                  <a:lnTo>
                    <a:pt x="0" y="0"/>
                  </a:lnTo>
                  <a:close/>
                </a:path>
              </a:pathLst>
            </a:custGeom>
            <a:noFill/>
            <a:ln w="3175" cap="flat">
              <a:solidFill>
                <a:schemeClr val="bg1">
                  <a:alpha val="30000"/>
                </a:schemeClr>
              </a:solidFill>
              <a:prstDash val="solid"/>
              <a:miter/>
            </a:ln>
          </p:spPr>
          <p:txBody>
            <a:bodyPr rtlCol="0" anchor="ctr"/>
            <a:lstStyle/>
            <a:p>
              <a:endParaRPr lang="en-GB"/>
            </a:p>
          </p:txBody>
        </p:sp>
        <p:sp>
          <p:nvSpPr>
            <p:cNvPr id="140" name="Freeform: Shape 139">
              <a:extLst>
                <a:ext uri="{FF2B5EF4-FFF2-40B4-BE49-F238E27FC236}">
                  <a16:creationId xmlns:a16="http://schemas.microsoft.com/office/drawing/2014/main" id="{C14EA703-DDD1-445F-8CD5-0F5E5B8416BA}"/>
                </a:ext>
              </a:extLst>
            </p:cNvPr>
            <p:cNvSpPr/>
            <p:nvPr/>
          </p:nvSpPr>
          <p:spPr>
            <a:xfrm>
              <a:off x="6907139" y="2952868"/>
              <a:ext cx="674401" cy="351168"/>
            </a:xfrm>
            <a:custGeom>
              <a:avLst/>
              <a:gdLst>
                <a:gd name="connsiteX0" fmla="*/ 337201 w 674401"/>
                <a:gd name="connsiteY0" fmla="*/ 0 h 351168"/>
                <a:gd name="connsiteX1" fmla="*/ 674401 w 674401"/>
                <a:gd name="connsiteY1" fmla="*/ 234324 h 351168"/>
                <a:gd name="connsiteX2" fmla="*/ 506754 w 674401"/>
                <a:gd name="connsiteY2" fmla="*/ 350534 h 351168"/>
                <a:gd name="connsiteX3" fmla="*/ 337836 w 674401"/>
                <a:gd name="connsiteY3" fmla="*/ 234324 h 351168"/>
                <a:gd name="connsiteX4" fmla="*/ 337201 w 674401"/>
                <a:gd name="connsiteY4" fmla="*/ 233689 h 351168"/>
                <a:gd name="connsiteX5" fmla="*/ 168283 w 674401"/>
                <a:gd name="connsiteY5" fmla="*/ 351169 h 351168"/>
                <a:gd name="connsiteX6" fmla="*/ 0 w 674401"/>
                <a:gd name="connsiteY6" fmla="*/ 234324 h 351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4401" h="351168">
                  <a:moveTo>
                    <a:pt x="337201" y="0"/>
                  </a:moveTo>
                  <a:lnTo>
                    <a:pt x="674401" y="234324"/>
                  </a:lnTo>
                  <a:lnTo>
                    <a:pt x="506754" y="350534"/>
                  </a:lnTo>
                  <a:lnTo>
                    <a:pt x="337836" y="234324"/>
                  </a:lnTo>
                  <a:lnTo>
                    <a:pt x="337201" y="233689"/>
                  </a:lnTo>
                  <a:lnTo>
                    <a:pt x="168283" y="351169"/>
                  </a:lnTo>
                  <a:lnTo>
                    <a:pt x="0" y="234324"/>
                  </a:lnTo>
                  <a:close/>
                </a:path>
              </a:pathLst>
            </a:custGeom>
            <a:noFill/>
            <a:ln w="3175" cap="flat">
              <a:solidFill>
                <a:schemeClr val="bg1">
                  <a:alpha val="30000"/>
                </a:schemeClr>
              </a:solidFill>
              <a:prstDash val="solid"/>
              <a:miter/>
            </a:ln>
          </p:spPr>
          <p:txBody>
            <a:bodyPr rtlCol="0" anchor="ctr"/>
            <a:lstStyle/>
            <a:p>
              <a:endParaRPr lang="en-GB"/>
            </a:p>
          </p:txBody>
        </p:sp>
        <p:sp>
          <p:nvSpPr>
            <p:cNvPr id="141" name="Freeform: Shape 140">
              <a:extLst>
                <a:ext uri="{FF2B5EF4-FFF2-40B4-BE49-F238E27FC236}">
                  <a16:creationId xmlns:a16="http://schemas.microsoft.com/office/drawing/2014/main" id="{656AF480-FF2E-4FAD-9EC4-B0AA3D7F9571}"/>
                </a:ext>
              </a:extLst>
            </p:cNvPr>
            <p:cNvSpPr/>
            <p:nvPr/>
          </p:nvSpPr>
          <p:spPr>
            <a:xfrm>
              <a:off x="7586621" y="2717273"/>
              <a:ext cx="164472" cy="227974"/>
            </a:xfrm>
            <a:custGeom>
              <a:avLst/>
              <a:gdLst>
                <a:gd name="connsiteX0" fmla="*/ 0 w 164472"/>
                <a:gd name="connsiteY0" fmla="*/ 0 h 227974"/>
                <a:gd name="connsiteX1" fmla="*/ 164473 w 164472"/>
                <a:gd name="connsiteY1" fmla="*/ 114940 h 227974"/>
                <a:gd name="connsiteX2" fmla="*/ 0 w 164472"/>
                <a:gd name="connsiteY2" fmla="*/ 227974 h 227974"/>
              </a:gdLst>
              <a:ahLst/>
              <a:cxnLst>
                <a:cxn ang="0">
                  <a:pos x="connsiteX0" y="connsiteY0"/>
                </a:cxn>
                <a:cxn ang="0">
                  <a:pos x="connsiteX1" y="connsiteY1"/>
                </a:cxn>
                <a:cxn ang="0">
                  <a:pos x="connsiteX2" y="connsiteY2"/>
                </a:cxn>
              </a:cxnLst>
              <a:rect l="l" t="t" r="r" b="b"/>
              <a:pathLst>
                <a:path w="164472" h="227974">
                  <a:moveTo>
                    <a:pt x="0" y="0"/>
                  </a:moveTo>
                  <a:lnTo>
                    <a:pt x="164473" y="114940"/>
                  </a:lnTo>
                  <a:lnTo>
                    <a:pt x="0" y="227974"/>
                  </a:lnTo>
                  <a:close/>
                </a:path>
              </a:pathLst>
            </a:custGeom>
            <a:noFill/>
            <a:ln w="3175" cap="flat">
              <a:solidFill>
                <a:schemeClr val="bg1">
                  <a:alpha val="30000"/>
                </a:schemeClr>
              </a:solidFill>
              <a:prstDash val="solid"/>
              <a:miter/>
            </a:ln>
          </p:spPr>
          <p:txBody>
            <a:bodyPr rtlCol="0" anchor="ctr"/>
            <a:lstStyle/>
            <a:p>
              <a:endParaRPr lang="en-GB"/>
            </a:p>
          </p:txBody>
        </p:sp>
        <p:sp>
          <p:nvSpPr>
            <p:cNvPr id="142" name="Freeform: Shape 141">
              <a:extLst>
                <a:ext uri="{FF2B5EF4-FFF2-40B4-BE49-F238E27FC236}">
                  <a16:creationId xmlns:a16="http://schemas.microsoft.com/office/drawing/2014/main" id="{C4D952BF-2AA5-49E2-8574-91E84C6D103B}"/>
                </a:ext>
              </a:extLst>
            </p:cNvPr>
            <p:cNvSpPr/>
            <p:nvPr/>
          </p:nvSpPr>
          <p:spPr>
            <a:xfrm>
              <a:off x="7587891" y="2952868"/>
              <a:ext cx="674401" cy="351168"/>
            </a:xfrm>
            <a:custGeom>
              <a:avLst/>
              <a:gdLst>
                <a:gd name="connsiteX0" fmla="*/ 337201 w 674401"/>
                <a:gd name="connsiteY0" fmla="*/ 0 h 351168"/>
                <a:gd name="connsiteX1" fmla="*/ 674402 w 674401"/>
                <a:gd name="connsiteY1" fmla="*/ 234324 h 351168"/>
                <a:gd name="connsiteX2" fmla="*/ 506754 w 674401"/>
                <a:gd name="connsiteY2" fmla="*/ 350534 h 351168"/>
                <a:gd name="connsiteX3" fmla="*/ 337836 w 674401"/>
                <a:gd name="connsiteY3" fmla="*/ 234324 h 351168"/>
                <a:gd name="connsiteX4" fmla="*/ 337201 w 674401"/>
                <a:gd name="connsiteY4" fmla="*/ 233689 h 351168"/>
                <a:gd name="connsiteX5" fmla="*/ 168283 w 674401"/>
                <a:gd name="connsiteY5" fmla="*/ 351169 h 351168"/>
                <a:gd name="connsiteX6" fmla="*/ 0 w 674401"/>
                <a:gd name="connsiteY6" fmla="*/ 234324 h 351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4401" h="351168">
                  <a:moveTo>
                    <a:pt x="337201" y="0"/>
                  </a:moveTo>
                  <a:lnTo>
                    <a:pt x="674402" y="234324"/>
                  </a:lnTo>
                  <a:lnTo>
                    <a:pt x="506754" y="350534"/>
                  </a:lnTo>
                  <a:lnTo>
                    <a:pt x="337836" y="234324"/>
                  </a:lnTo>
                  <a:lnTo>
                    <a:pt x="337201" y="233689"/>
                  </a:lnTo>
                  <a:lnTo>
                    <a:pt x="168283" y="351169"/>
                  </a:lnTo>
                  <a:lnTo>
                    <a:pt x="0" y="234324"/>
                  </a:lnTo>
                  <a:close/>
                </a:path>
              </a:pathLst>
            </a:custGeom>
            <a:noFill/>
            <a:ln w="3175" cap="flat">
              <a:solidFill>
                <a:schemeClr val="bg1">
                  <a:alpha val="30000"/>
                </a:schemeClr>
              </a:solidFill>
              <a:prstDash val="solid"/>
              <a:miter/>
            </a:ln>
          </p:spPr>
          <p:txBody>
            <a:bodyPr rtlCol="0" anchor="ctr"/>
            <a:lstStyle/>
            <a:p>
              <a:endParaRPr lang="en-GB"/>
            </a:p>
          </p:txBody>
        </p:sp>
        <p:sp>
          <p:nvSpPr>
            <p:cNvPr id="143" name="Freeform: Shape 142">
              <a:extLst>
                <a:ext uri="{FF2B5EF4-FFF2-40B4-BE49-F238E27FC236}">
                  <a16:creationId xmlns:a16="http://schemas.microsoft.com/office/drawing/2014/main" id="{9CF4C8FC-76FE-4349-911B-472FD131DFFB}"/>
                </a:ext>
              </a:extLst>
            </p:cNvPr>
            <p:cNvSpPr/>
            <p:nvPr/>
          </p:nvSpPr>
          <p:spPr>
            <a:xfrm>
              <a:off x="8267372" y="2717273"/>
              <a:ext cx="163837" cy="227974"/>
            </a:xfrm>
            <a:custGeom>
              <a:avLst/>
              <a:gdLst>
                <a:gd name="connsiteX0" fmla="*/ 0 w 163837"/>
                <a:gd name="connsiteY0" fmla="*/ 0 h 227974"/>
                <a:gd name="connsiteX1" fmla="*/ 163838 w 163837"/>
                <a:gd name="connsiteY1" fmla="*/ 114940 h 227974"/>
                <a:gd name="connsiteX2" fmla="*/ 0 w 163837"/>
                <a:gd name="connsiteY2" fmla="*/ 227974 h 227974"/>
              </a:gdLst>
              <a:ahLst/>
              <a:cxnLst>
                <a:cxn ang="0">
                  <a:pos x="connsiteX0" y="connsiteY0"/>
                </a:cxn>
                <a:cxn ang="0">
                  <a:pos x="connsiteX1" y="connsiteY1"/>
                </a:cxn>
                <a:cxn ang="0">
                  <a:pos x="connsiteX2" y="connsiteY2"/>
                </a:cxn>
              </a:cxnLst>
              <a:rect l="l" t="t" r="r" b="b"/>
              <a:pathLst>
                <a:path w="163837" h="227974">
                  <a:moveTo>
                    <a:pt x="0" y="0"/>
                  </a:moveTo>
                  <a:lnTo>
                    <a:pt x="163838" y="114940"/>
                  </a:lnTo>
                  <a:lnTo>
                    <a:pt x="0" y="227974"/>
                  </a:lnTo>
                  <a:close/>
                </a:path>
              </a:pathLst>
            </a:custGeom>
            <a:noFill/>
            <a:ln w="3175" cap="flat">
              <a:solidFill>
                <a:schemeClr val="bg1">
                  <a:alpha val="30000"/>
                </a:schemeClr>
              </a:solidFill>
              <a:prstDash val="solid"/>
              <a:miter/>
            </a:ln>
          </p:spPr>
          <p:txBody>
            <a:bodyPr rtlCol="0" anchor="ctr"/>
            <a:lstStyle/>
            <a:p>
              <a:endParaRPr lang="en-GB"/>
            </a:p>
          </p:txBody>
        </p:sp>
        <p:sp>
          <p:nvSpPr>
            <p:cNvPr id="144" name="Freeform: Shape 143">
              <a:extLst>
                <a:ext uri="{FF2B5EF4-FFF2-40B4-BE49-F238E27FC236}">
                  <a16:creationId xmlns:a16="http://schemas.microsoft.com/office/drawing/2014/main" id="{15852022-E13D-461C-B03B-B9785E4224BE}"/>
                </a:ext>
              </a:extLst>
            </p:cNvPr>
            <p:cNvSpPr/>
            <p:nvPr/>
          </p:nvSpPr>
          <p:spPr>
            <a:xfrm>
              <a:off x="8268643" y="2952868"/>
              <a:ext cx="674401" cy="351168"/>
            </a:xfrm>
            <a:custGeom>
              <a:avLst/>
              <a:gdLst>
                <a:gd name="connsiteX0" fmla="*/ 337201 w 674401"/>
                <a:gd name="connsiteY0" fmla="*/ 0 h 351168"/>
                <a:gd name="connsiteX1" fmla="*/ 674402 w 674401"/>
                <a:gd name="connsiteY1" fmla="*/ 234324 h 351168"/>
                <a:gd name="connsiteX2" fmla="*/ 506754 w 674401"/>
                <a:gd name="connsiteY2" fmla="*/ 350534 h 351168"/>
                <a:gd name="connsiteX3" fmla="*/ 337836 w 674401"/>
                <a:gd name="connsiteY3" fmla="*/ 234324 h 351168"/>
                <a:gd name="connsiteX4" fmla="*/ 337201 w 674401"/>
                <a:gd name="connsiteY4" fmla="*/ 233689 h 351168"/>
                <a:gd name="connsiteX5" fmla="*/ 168283 w 674401"/>
                <a:gd name="connsiteY5" fmla="*/ 351169 h 351168"/>
                <a:gd name="connsiteX6" fmla="*/ 0 w 674401"/>
                <a:gd name="connsiteY6" fmla="*/ 234324 h 351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4401" h="351168">
                  <a:moveTo>
                    <a:pt x="337201" y="0"/>
                  </a:moveTo>
                  <a:lnTo>
                    <a:pt x="674402" y="234324"/>
                  </a:lnTo>
                  <a:lnTo>
                    <a:pt x="506754" y="350534"/>
                  </a:lnTo>
                  <a:lnTo>
                    <a:pt x="337836" y="234324"/>
                  </a:lnTo>
                  <a:lnTo>
                    <a:pt x="337201" y="233689"/>
                  </a:lnTo>
                  <a:lnTo>
                    <a:pt x="168283" y="351169"/>
                  </a:lnTo>
                  <a:lnTo>
                    <a:pt x="0" y="234324"/>
                  </a:lnTo>
                  <a:close/>
                </a:path>
              </a:pathLst>
            </a:custGeom>
            <a:noFill/>
            <a:ln w="3175" cap="flat">
              <a:solidFill>
                <a:schemeClr val="bg1">
                  <a:alpha val="30000"/>
                </a:schemeClr>
              </a:solidFill>
              <a:prstDash val="solid"/>
              <a:miter/>
            </a:ln>
          </p:spPr>
          <p:txBody>
            <a:bodyPr rtlCol="0" anchor="ctr"/>
            <a:lstStyle/>
            <a:p>
              <a:endParaRPr lang="en-GB"/>
            </a:p>
          </p:txBody>
        </p:sp>
        <p:sp>
          <p:nvSpPr>
            <p:cNvPr id="145" name="Freeform: Shape 144">
              <a:extLst>
                <a:ext uri="{FF2B5EF4-FFF2-40B4-BE49-F238E27FC236}">
                  <a16:creationId xmlns:a16="http://schemas.microsoft.com/office/drawing/2014/main" id="{9DCB2652-C20B-4A50-9717-F307D4448256}"/>
                </a:ext>
              </a:extLst>
            </p:cNvPr>
            <p:cNvSpPr/>
            <p:nvPr/>
          </p:nvSpPr>
          <p:spPr>
            <a:xfrm>
              <a:off x="8948124" y="2717273"/>
              <a:ext cx="163837" cy="227974"/>
            </a:xfrm>
            <a:custGeom>
              <a:avLst/>
              <a:gdLst>
                <a:gd name="connsiteX0" fmla="*/ 163838 w 163837"/>
                <a:gd name="connsiteY0" fmla="*/ 114940 h 227974"/>
                <a:gd name="connsiteX1" fmla="*/ 0 w 163837"/>
                <a:gd name="connsiteY1" fmla="*/ 227974 h 227974"/>
                <a:gd name="connsiteX2" fmla="*/ 0 w 163837"/>
                <a:gd name="connsiteY2" fmla="*/ 0 h 227974"/>
              </a:gdLst>
              <a:ahLst/>
              <a:cxnLst>
                <a:cxn ang="0">
                  <a:pos x="connsiteX0" y="connsiteY0"/>
                </a:cxn>
                <a:cxn ang="0">
                  <a:pos x="connsiteX1" y="connsiteY1"/>
                </a:cxn>
                <a:cxn ang="0">
                  <a:pos x="connsiteX2" y="connsiteY2"/>
                </a:cxn>
              </a:cxnLst>
              <a:rect l="l" t="t" r="r" b="b"/>
              <a:pathLst>
                <a:path w="163837" h="227974">
                  <a:moveTo>
                    <a:pt x="163838" y="114940"/>
                  </a:moveTo>
                  <a:lnTo>
                    <a:pt x="0" y="227974"/>
                  </a:lnTo>
                  <a:lnTo>
                    <a:pt x="0" y="0"/>
                  </a:lnTo>
                  <a:close/>
                </a:path>
              </a:pathLst>
            </a:custGeom>
            <a:noFill/>
            <a:ln w="3175" cap="flat">
              <a:solidFill>
                <a:schemeClr val="bg1">
                  <a:alpha val="30000"/>
                </a:schemeClr>
              </a:solidFill>
              <a:prstDash val="solid"/>
              <a:miter/>
            </a:ln>
          </p:spPr>
          <p:txBody>
            <a:bodyPr rtlCol="0" anchor="ctr"/>
            <a:lstStyle/>
            <a:p>
              <a:endParaRPr lang="en-GB"/>
            </a:p>
          </p:txBody>
        </p:sp>
        <p:sp>
          <p:nvSpPr>
            <p:cNvPr id="146" name="Freeform: Shape 145">
              <a:extLst>
                <a:ext uri="{FF2B5EF4-FFF2-40B4-BE49-F238E27FC236}">
                  <a16:creationId xmlns:a16="http://schemas.microsoft.com/office/drawing/2014/main" id="{20DDCA67-7550-4725-96AE-AAC68D69ECCE}"/>
                </a:ext>
              </a:extLst>
            </p:cNvPr>
            <p:cNvSpPr/>
            <p:nvPr/>
          </p:nvSpPr>
          <p:spPr>
            <a:xfrm>
              <a:off x="8949395" y="2952868"/>
              <a:ext cx="673766" cy="351168"/>
            </a:xfrm>
            <a:custGeom>
              <a:avLst/>
              <a:gdLst>
                <a:gd name="connsiteX0" fmla="*/ 337201 w 673766"/>
                <a:gd name="connsiteY0" fmla="*/ 0 h 351168"/>
                <a:gd name="connsiteX1" fmla="*/ 673766 w 673766"/>
                <a:gd name="connsiteY1" fmla="*/ 234324 h 351168"/>
                <a:gd name="connsiteX2" fmla="*/ 506119 w 673766"/>
                <a:gd name="connsiteY2" fmla="*/ 350534 h 351168"/>
                <a:gd name="connsiteX3" fmla="*/ 337836 w 673766"/>
                <a:gd name="connsiteY3" fmla="*/ 234324 h 351168"/>
                <a:gd name="connsiteX4" fmla="*/ 337201 w 673766"/>
                <a:gd name="connsiteY4" fmla="*/ 233689 h 351168"/>
                <a:gd name="connsiteX5" fmla="*/ 168283 w 673766"/>
                <a:gd name="connsiteY5" fmla="*/ 351169 h 351168"/>
                <a:gd name="connsiteX6" fmla="*/ 0 w 673766"/>
                <a:gd name="connsiteY6" fmla="*/ 234324 h 351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3766" h="351168">
                  <a:moveTo>
                    <a:pt x="337201" y="0"/>
                  </a:moveTo>
                  <a:lnTo>
                    <a:pt x="673766" y="234324"/>
                  </a:lnTo>
                  <a:lnTo>
                    <a:pt x="506119" y="350534"/>
                  </a:lnTo>
                  <a:lnTo>
                    <a:pt x="337836" y="234324"/>
                  </a:lnTo>
                  <a:lnTo>
                    <a:pt x="337201" y="233689"/>
                  </a:lnTo>
                  <a:lnTo>
                    <a:pt x="168283" y="351169"/>
                  </a:lnTo>
                  <a:lnTo>
                    <a:pt x="0" y="234324"/>
                  </a:lnTo>
                  <a:close/>
                </a:path>
              </a:pathLst>
            </a:custGeom>
            <a:noFill/>
            <a:ln w="3175" cap="flat">
              <a:solidFill>
                <a:schemeClr val="bg1">
                  <a:alpha val="30000"/>
                </a:schemeClr>
              </a:solidFill>
              <a:prstDash val="solid"/>
              <a:miter/>
            </a:ln>
          </p:spPr>
          <p:txBody>
            <a:bodyPr rtlCol="0" anchor="ctr"/>
            <a:lstStyle/>
            <a:p>
              <a:endParaRPr lang="en-GB"/>
            </a:p>
          </p:txBody>
        </p:sp>
        <p:sp>
          <p:nvSpPr>
            <p:cNvPr id="147" name="Freeform: Shape 146">
              <a:extLst>
                <a:ext uri="{FF2B5EF4-FFF2-40B4-BE49-F238E27FC236}">
                  <a16:creationId xmlns:a16="http://schemas.microsoft.com/office/drawing/2014/main" id="{9C4A2BD7-A29F-43FD-A0D0-EA3CFF8A676D}"/>
                </a:ext>
              </a:extLst>
            </p:cNvPr>
            <p:cNvSpPr/>
            <p:nvPr/>
          </p:nvSpPr>
          <p:spPr>
            <a:xfrm>
              <a:off x="9628876" y="2717273"/>
              <a:ext cx="163837" cy="227974"/>
            </a:xfrm>
            <a:custGeom>
              <a:avLst/>
              <a:gdLst>
                <a:gd name="connsiteX0" fmla="*/ 163838 w 163837"/>
                <a:gd name="connsiteY0" fmla="*/ 114940 h 227974"/>
                <a:gd name="connsiteX1" fmla="*/ 0 w 163837"/>
                <a:gd name="connsiteY1" fmla="*/ 227974 h 227974"/>
                <a:gd name="connsiteX2" fmla="*/ 0 w 163837"/>
                <a:gd name="connsiteY2" fmla="*/ 0 h 227974"/>
              </a:gdLst>
              <a:ahLst/>
              <a:cxnLst>
                <a:cxn ang="0">
                  <a:pos x="connsiteX0" y="connsiteY0"/>
                </a:cxn>
                <a:cxn ang="0">
                  <a:pos x="connsiteX1" y="connsiteY1"/>
                </a:cxn>
                <a:cxn ang="0">
                  <a:pos x="connsiteX2" y="connsiteY2"/>
                </a:cxn>
              </a:cxnLst>
              <a:rect l="l" t="t" r="r" b="b"/>
              <a:pathLst>
                <a:path w="163837" h="227974">
                  <a:moveTo>
                    <a:pt x="163838" y="114940"/>
                  </a:moveTo>
                  <a:lnTo>
                    <a:pt x="0" y="227974"/>
                  </a:lnTo>
                  <a:lnTo>
                    <a:pt x="0" y="0"/>
                  </a:lnTo>
                  <a:close/>
                </a:path>
              </a:pathLst>
            </a:custGeom>
            <a:noFill/>
            <a:ln w="3175" cap="flat">
              <a:solidFill>
                <a:schemeClr val="bg1">
                  <a:alpha val="30000"/>
                </a:schemeClr>
              </a:solidFill>
              <a:prstDash val="solid"/>
              <a:miter/>
            </a:ln>
          </p:spPr>
          <p:txBody>
            <a:bodyPr rtlCol="0" anchor="ctr"/>
            <a:lstStyle/>
            <a:p>
              <a:endParaRPr lang="en-GB"/>
            </a:p>
          </p:txBody>
        </p:sp>
        <p:sp>
          <p:nvSpPr>
            <p:cNvPr id="148" name="Freeform: Shape 147">
              <a:extLst>
                <a:ext uri="{FF2B5EF4-FFF2-40B4-BE49-F238E27FC236}">
                  <a16:creationId xmlns:a16="http://schemas.microsoft.com/office/drawing/2014/main" id="{C9B631A0-07CE-4731-BF18-13663077CBAC}"/>
                </a:ext>
              </a:extLst>
            </p:cNvPr>
            <p:cNvSpPr/>
            <p:nvPr/>
          </p:nvSpPr>
          <p:spPr>
            <a:xfrm>
              <a:off x="9630146" y="2952868"/>
              <a:ext cx="673766" cy="351168"/>
            </a:xfrm>
            <a:custGeom>
              <a:avLst/>
              <a:gdLst>
                <a:gd name="connsiteX0" fmla="*/ 337201 w 673766"/>
                <a:gd name="connsiteY0" fmla="*/ 0 h 351168"/>
                <a:gd name="connsiteX1" fmla="*/ 673766 w 673766"/>
                <a:gd name="connsiteY1" fmla="*/ 234324 h 351168"/>
                <a:gd name="connsiteX2" fmla="*/ 506118 w 673766"/>
                <a:gd name="connsiteY2" fmla="*/ 350534 h 351168"/>
                <a:gd name="connsiteX3" fmla="*/ 337836 w 673766"/>
                <a:gd name="connsiteY3" fmla="*/ 234324 h 351168"/>
                <a:gd name="connsiteX4" fmla="*/ 337201 w 673766"/>
                <a:gd name="connsiteY4" fmla="*/ 233689 h 351168"/>
                <a:gd name="connsiteX5" fmla="*/ 168283 w 673766"/>
                <a:gd name="connsiteY5" fmla="*/ 351169 h 351168"/>
                <a:gd name="connsiteX6" fmla="*/ 0 w 673766"/>
                <a:gd name="connsiteY6" fmla="*/ 234324 h 351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3766" h="351168">
                  <a:moveTo>
                    <a:pt x="337201" y="0"/>
                  </a:moveTo>
                  <a:lnTo>
                    <a:pt x="673766" y="234324"/>
                  </a:lnTo>
                  <a:lnTo>
                    <a:pt x="506118" y="350534"/>
                  </a:lnTo>
                  <a:lnTo>
                    <a:pt x="337836" y="234324"/>
                  </a:lnTo>
                  <a:lnTo>
                    <a:pt x="337201" y="233689"/>
                  </a:lnTo>
                  <a:lnTo>
                    <a:pt x="168283" y="351169"/>
                  </a:lnTo>
                  <a:lnTo>
                    <a:pt x="0" y="234324"/>
                  </a:lnTo>
                  <a:close/>
                </a:path>
              </a:pathLst>
            </a:custGeom>
            <a:noFill/>
            <a:ln w="3175" cap="flat">
              <a:solidFill>
                <a:schemeClr val="bg1">
                  <a:alpha val="30000"/>
                </a:schemeClr>
              </a:solidFill>
              <a:prstDash val="solid"/>
              <a:miter/>
            </a:ln>
          </p:spPr>
          <p:txBody>
            <a:bodyPr rtlCol="0" anchor="ctr"/>
            <a:lstStyle/>
            <a:p>
              <a:endParaRPr lang="en-GB"/>
            </a:p>
          </p:txBody>
        </p:sp>
        <p:sp>
          <p:nvSpPr>
            <p:cNvPr id="149" name="Freeform: Shape 148">
              <a:extLst>
                <a:ext uri="{FF2B5EF4-FFF2-40B4-BE49-F238E27FC236}">
                  <a16:creationId xmlns:a16="http://schemas.microsoft.com/office/drawing/2014/main" id="{5E9EF1EC-6FED-481E-AD90-49EB598CE6B4}"/>
                </a:ext>
              </a:extLst>
            </p:cNvPr>
            <p:cNvSpPr/>
            <p:nvPr/>
          </p:nvSpPr>
          <p:spPr>
            <a:xfrm>
              <a:off x="6225117" y="3190367"/>
              <a:ext cx="336565" cy="702973"/>
            </a:xfrm>
            <a:custGeom>
              <a:avLst/>
              <a:gdLst>
                <a:gd name="connsiteX0" fmla="*/ 167648 w 336565"/>
                <a:gd name="connsiteY0" fmla="*/ 116845 h 702973"/>
                <a:gd name="connsiteX1" fmla="*/ 167648 w 336565"/>
                <a:gd name="connsiteY1" fmla="*/ 351804 h 702973"/>
                <a:gd name="connsiteX2" fmla="*/ 336566 w 336565"/>
                <a:gd name="connsiteY2" fmla="*/ 468649 h 702973"/>
                <a:gd name="connsiteX3" fmla="*/ 336566 w 336565"/>
                <a:gd name="connsiteY3" fmla="*/ 702973 h 702973"/>
                <a:gd name="connsiteX4" fmla="*/ 0 w 336565"/>
                <a:gd name="connsiteY4" fmla="*/ 468649 h 702973"/>
                <a:gd name="connsiteX5" fmla="*/ 0 w 336565"/>
                <a:gd name="connsiteY5" fmla="*/ 0 h 70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6565" h="702973">
                  <a:moveTo>
                    <a:pt x="167648" y="116845"/>
                  </a:moveTo>
                  <a:lnTo>
                    <a:pt x="167648" y="351804"/>
                  </a:lnTo>
                  <a:lnTo>
                    <a:pt x="336566" y="468649"/>
                  </a:lnTo>
                  <a:lnTo>
                    <a:pt x="336566" y="702973"/>
                  </a:lnTo>
                  <a:lnTo>
                    <a:pt x="0" y="468649"/>
                  </a:lnTo>
                  <a:lnTo>
                    <a:pt x="0" y="0"/>
                  </a:lnTo>
                  <a:close/>
                </a:path>
              </a:pathLst>
            </a:custGeom>
            <a:noFill/>
            <a:ln w="3175" cap="flat">
              <a:solidFill>
                <a:schemeClr val="bg1">
                  <a:alpha val="30000"/>
                </a:schemeClr>
              </a:solidFill>
              <a:prstDash val="solid"/>
              <a:miter/>
            </a:ln>
          </p:spPr>
          <p:txBody>
            <a:bodyPr rtlCol="0" anchor="ctr"/>
            <a:lstStyle/>
            <a:p>
              <a:endParaRPr lang="en-GB"/>
            </a:p>
          </p:txBody>
        </p:sp>
        <p:sp>
          <p:nvSpPr>
            <p:cNvPr id="150" name="Freeform: Shape 149">
              <a:extLst>
                <a:ext uri="{FF2B5EF4-FFF2-40B4-BE49-F238E27FC236}">
                  <a16:creationId xmlns:a16="http://schemas.microsoft.com/office/drawing/2014/main" id="{33C0CB7A-776D-4270-81F1-A6DF4E36A0B5}"/>
                </a:ext>
              </a:extLst>
            </p:cNvPr>
            <p:cNvSpPr/>
            <p:nvPr/>
          </p:nvSpPr>
          <p:spPr>
            <a:xfrm>
              <a:off x="6905869" y="3190367"/>
              <a:ext cx="336565" cy="702973"/>
            </a:xfrm>
            <a:custGeom>
              <a:avLst/>
              <a:gdLst>
                <a:gd name="connsiteX0" fmla="*/ 167648 w 336565"/>
                <a:gd name="connsiteY0" fmla="*/ 116845 h 702973"/>
                <a:gd name="connsiteX1" fmla="*/ 167648 w 336565"/>
                <a:gd name="connsiteY1" fmla="*/ 351804 h 702973"/>
                <a:gd name="connsiteX2" fmla="*/ 336566 w 336565"/>
                <a:gd name="connsiteY2" fmla="*/ 468649 h 702973"/>
                <a:gd name="connsiteX3" fmla="*/ 336566 w 336565"/>
                <a:gd name="connsiteY3" fmla="*/ 702973 h 702973"/>
                <a:gd name="connsiteX4" fmla="*/ 0 w 336565"/>
                <a:gd name="connsiteY4" fmla="*/ 468649 h 702973"/>
                <a:gd name="connsiteX5" fmla="*/ 0 w 336565"/>
                <a:gd name="connsiteY5" fmla="*/ 0 h 70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6565" h="702973">
                  <a:moveTo>
                    <a:pt x="167648" y="116845"/>
                  </a:moveTo>
                  <a:lnTo>
                    <a:pt x="167648" y="351804"/>
                  </a:lnTo>
                  <a:lnTo>
                    <a:pt x="336566" y="468649"/>
                  </a:lnTo>
                  <a:lnTo>
                    <a:pt x="336566" y="702973"/>
                  </a:lnTo>
                  <a:lnTo>
                    <a:pt x="0" y="468649"/>
                  </a:lnTo>
                  <a:lnTo>
                    <a:pt x="0" y="0"/>
                  </a:lnTo>
                  <a:close/>
                </a:path>
              </a:pathLst>
            </a:custGeom>
            <a:noFill/>
            <a:ln w="3175" cap="flat">
              <a:solidFill>
                <a:schemeClr val="bg1">
                  <a:alpha val="30000"/>
                </a:schemeClr>
              </a:solidFill>
              <a:prstDash val="solid"/>
              <a:miter/>
            </a:ln>
          </p:spPr>
          <p:txBody>
            <a:bodyPr rtlCol="0" anchor="ctr"/>
            <a:lstStyle/>
            <a:p>
              <a:endParaRPr lang="en-GB"/>
            </a:p>
          </p:txBody>
        </p:sp>
        <p:sp>
          <p:nvSpPr>
            <p:cNvPr id="151" name="Freeform: Shape 150">
              <a:extLst>
                <a:ext uri="{FF2B5EF4-FFF2-40B4-BE49-F238E27FC236}">
                  <a16:creationId xmlns:a16="http://schemas.microsoft.com/office/drawing/2014/main" id="{9A92C8F4-3F89-410B-95DE-14889E61C6BE}"/>
                </a:ext>
              </a:extLst>
            </p:cNvPr>
            <p:cNvSpPr/>
            <p:nvPr/>
          </p:nvSpPr>
          <p:spPr>
            <a:xfrm>
              <a:off x="7586621" y="3190367"/>
              <a:ext cx="336565" cy="702973"/>
            </a:xfrm>
            <a:custGeom>
              <a:avLst/>
              <a:gdLst>
                <a:gd name="connsiteX0" fmla="*/ 167648 w 336565"/>
                <a:gd name="connsiteY0" fmla="*/ 116845 h 702973"/>
                <a:gd name="connsiteX1" fmla="*/ 167648 w 336565"/>
                <a:gd name="connsiteY1" fmla="*/ 351804 h 702973"/>
                <a:gd name="connsiteX2" fmla="*/ 336566 w 336565"/>
                <a:gd name="connsiteY2" fmla="*/ 468649 h 702973"/>
                <a:gd name="connsiteX3" fmla="*/ 336566 w 336565"/>
                <a:gd name="connsiteY3" fmla="*/ 702973 h 702973"/>
                <a:gd name="connsiteX4" fmla="*/ 0 w 336565"/>
                <a:gd name="connsiteY4" fmla="*/ 468649 h 702973"/>
                <a:gd name="connsiteX5" fmla="*/ 0 w 336565"/>
                <a:gd name="connsiteY5" fmla="*/ 0 h 70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6565" h="702973">
                  <a:moveTo>
                    <a:pt x="167648" y="116845"/>
                  </a:moveTo>
                  <a:lnTo>
                    <a:pt x="167648" y="351804"/>
                  </a:lnTo>
                  <a:lnTo>
                    <a:pt x="336566" y="468649"/>
                  </a:lnTo>
                  <a:lnTo>
                    <a:pt x="336566" y="702973"/>
                  </a:lnTo>
                  <a:lnTo>
                    <a:pt x="0" y="468649"/>
                  </a:lnTo>
                  <a:lnTo>
                    <a:pt x="0" y="0"/>
                  </a:lnTo>
                  <a:close/>
                </a:path>
              </a:pathLst>
            </a:custGeom>
            <a:noFill/>
            <a:ln w="3175" cap="flat">
              <a:solidFill>
                <a:schemeClr val="bg1">
                  <a:alpha val="30000"/>
                </a:schemeClr>
              </a:solidFill>
              <a:prstDash val="solid"/>
              <a:miter/>
            </a:ln>
          </p:spPr>
          <p:txBody>
            <a:bodyPr rtlCol="0" anchor="ctr"/>
            <a:lstStyle/>
            <a:p>
              <a:endParaRPr lang="en-GB"/>
            </a:p>
          </p:txBody>
        </p:sp>
        <p:sp>
          <p:nvSpPr>
            <p:cNvPr id="152" name="Freeform: Shape 151">
              <a:extLst>
                <a:ext uri="{FF2B5EF4-FFF2-40B4-BE49-F238E27FC236}">
                  <a16:creationId xmlns:a16="http://schemas.microsoft.com/office/drawing/2014/main" id="{B818EB59-386E-4B12-9DB5-67BBFF1F8319}"/>
                </a:ext>
              </a:extLst>
            </p:cNvPr>
            <p:cNvSpPr/>
            <p:nvPr/>
          </p:nvSpPr>
          <p:spPr>
            <a:xfrm>
              <a:off x="8267372" y="3190367"/>
              <a:ext cx="336565" cy="702973"/>
            </a:xfrm>
            <a:custGeom>
              <a:avLst/>
              <a:gdLst>
                <a:gd name="connsiteX0" fmla="*/ 167648 w 336565"/>
                <a:gd name="connsiteY0" fmla="*/ 116845 h 702973"/>
                <a:gd name="connsiteX1" fmla="*/ 167648 w 336565"/>
                <a:gd name="connsiteY1" fmla="*/ 351804 h 702973"/>
                <a:gd name="connsiteX2" fmla="*/ 336566 w 336565"/>
                <a:gd name="connsiteY2" fmla="*/ 468649 h 702973"/>
                <a:gd name="connsiteX3" fmla="*/ 336566 w 336565"/>
                <a:gd name="connsiteY3" fmla="*/ 702973 h 702973"/>
                <a:gd name="connsiteX4" fmla="*/ 0 w 336565"/>
                <a:gd name="connsiteY4" fmla="*/ 468649 h 702973"/>
                <a:gd name="connsiteX5" fmla="*/ 0 w 336565"/>
                <a:gd name="connsiteY5" fmla="*/ 0 h 70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6565" h="702973">
                  <a:moveTo>
                    <a:pt x="167648" y="116845"/>
                  </a:moveTo>
                  <a:lnTo>
                    <a:pt x="167648" y="351804"/>
                  </a:lnTo>
                  <a:lnTo>
                    <a:pt x="336566" y="468649"/>
                  </a:lnTo>
                  <a:lnTo>
                    <a:pt x="336566" y="702973"/>
                  </a:lnTo>
                  <a:lnTo>
                    <a:pt x="0" y="468649"/>
                  </a:lnTo>
                  <a:lnTo>
                    <a:pt x="0" y="0"/>
                  </a:lnTo>
                  <a:close/>
                </a:path>
              </a:pathLst>
            </a:custGeom>
            <a:noFill/>
            <a:ln w="3175" cap="flat">
              <a:solidFill>
                <a:schemeClr val="bg1">
                  <a:alpha val="30000"/>
                </a:schemeClr>
              </a:solidFill>
              <a:prstDash val="solid"/>
              <a:miter/>
            </a:ln>
          </p:spPr>
          <p:txBody>
            <a:bodyPr rtlCol="0" anchor="ctr"/>
            <a:lstStyle/>
            <a:p>
              <a:endParaRPr lang="en-GB"/>
            </a:p>
          </p:txBody>
        </p:sp>
        <p:sp>
          <p:nvSpPr>
            <p:cNvPr id="153" name="Freeform: Shape 152">
              <a:extLst>
                <a:ext uri="{FF2B5EF4-FFF2-40B4-BE49-F238E27FC236}">
                  <a16:creationId xmlns:a16="http://schemas.microsoft.com/office/drawing/2014/main" id="{315AB366-349E-4A15-980A-C66B3E374AE5}"/>
                </a:ext>
              </a:extLst>
            </p:cNvPr>
            <p:cNvSpPr/>
            <p:nvPr/>
          </p:nvSpPr>
          <p:spPr>
            <a:xfrm>
              <a:off x="8948124" y="3190367"/>
              <a:ext cx="336565" cy="702973"/>
            </a:xfrm>
            <a:custGeom>
              <a:avLst/>
              <a:gdLst>
                <a:gd name="connsiteX0" fmla="*/ 167648 w 336565"/>
                <a:gd name="connsiteY0" fmla="*/ 116845 h 702973"/>
                <a:gd name="connsiteX1" fmla="*/ 167648 w 336565"/>
                <a:gd name="connsiteY1" fmla="*/ 351804 h 702973"/>
                <a:gd name="connsiteX2" fmla="*/ 336566 w 336565"/>
                <a:gd name="connsiteY2" fmla="*/ 468649 h 702973"/>
                <a:gd name="connsiteX3" fmla="*/ 336566 w 336565"/>
                <a:gd name="connsiteY3" fmla="*/ 702973 h 702973"/>
                <a:gd name="connsiteX4" fmla="*/ 0 w 336565"/>
                <a:gd name="connsiteY4" fmla="*/ 468649 h 702973"/>
                <a:gd name="connsiteX5" fmla="*/ 0 w 336565"/>
                <a:gd name="connsiteY5" fmla="*/ 0 h 70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6565" h="702973">
                  <a:moveTo>
                    <a:pt x="167648" y="116845"/>
                  </a:moveTo>
                  <a:lnTo>
                    <a:pt x="167648" y="351804"/>
                  </a:lnTo>
                  <a:lnTo>
                    <a:pt x="336566" y="468649"/>
                  </a:lnTo>
                  <a:lnTo>
                    <a:pt x="336566" y="702973"/>
                  </a:lnTo>
                  <a:lnTo>
                    <a:pt x="0" y="468649"/>
                  </a:lnTo>
                  <a:lnTo>
                    <a:pt x="0" y="0"/>
                  </a:lnTo>
                  <a:close/>
                </a:path>
              </a:pathLst>
            </a:custGeom>
            <a:noFill/>
            <a:ln w="3175" cap="flat">
              <a:solidFill>
                <a:schemeClr val="bg1">
                  <a:alpha val="30000"/>
                </a:schemeClr>
              </a:solidFill>
              <a:prstDash val="solid"/>
              <a:miter/>
            </a:ln>
          </p:spPr>
          <p:txBody>
            <a:bodyPr rtlCol="0" anchor="ctr"/>
            <a:lstStyle/>
            <a:p>
              <a:endParaRPr lang="en-GB"/>
            </a:p>
          </p:txBody>
        </p:sp>
        <p:sp>
          <p:nvSpPr>
            <p:cNvPr id="154" name="Freeform: Shape 153">
              <a:extLst>
                <a:ext uri="{FF2B5EF4-FFF2-40B4-BE49-F238E27FC236}">
                  <a16:creationId xmlns:a16="http://schemas.microsoft.com/office/drawing/2014/main" id="{2E4FEECF-D566-4EF9-9F40-7441FCF227E7}"/>
                </a:ext>
              </a:extLst>
            </p:cNvPr>
            <p:cNvSpPr/>
            <p:nvPr/>
          </p:nvSpPr>
          <p:spPr>
            <a:xfrm>
              <a:off x="5884741" y="3427232"/>
              <a:ext cx="164472" cy="227339"/>
            </a:xfrm>
            <a:custGeom>
              <a:avLst/>
              <a:gdLst>
                <a:gd name="connsiteX0" fmla="*/ 164473 w 164472"/>
                <a:gd name="connsiteY0" fmla="*/ 114305 h 227339"/>
                <a:gd name="connsiteX1" fmla="*/ 0 w 164472"/>
                <a:gd name="connsiteY1" fmla="*/ 227339 h 227339"/>
                <a:gd name="connsiteX2" fmla="*/ 0 w 164472"/>
                <a:gd name="connsiteY2" fmla="*/ 0 h 227339"/>
              </a:gdLst>
              <a:ahLst/>
              <a:cxnLst>
                <a:cxn ang="0">
                  <a:pos x="connsiteX0" y="connsiteY0"/>
                </a:cxn>
                <a:cxn ang="0">
                  <a:pos x="connsiteX1" y="connsiteY1"/>
                </a:cxn>
                <a:cxn ang="0">
                  <a:pos x="connsiteX2" y="connsiteY2"/>
                </a:cxn>
              </a:cxnLst>
              <a:rect l="l" t="t" r="r" b="b"/>
              <a:pathLst>
                <a:path w="164472" h="227339">
                  <a:moveTo>
                    <a:pt x="164473" y="114305"/>
                  </a:moveTo>
                  <a:lnTo>
                    <a:pt x="0" y="227339"/>
                  </a:lnTo>
                  <a:lnTo>
                    <a:pt x="0" y="0"/>
                  </a:lnTo>
                  <a:close/>
                </a:path>
              </a:pathLst>
            </a:custGeom>
            <a:noFill/>
            <a:ln w="3175" cap="flat">
              <a:solidFill>
                <a:schemeClr val="bg1">
                  <a:alpha val="30000"/>
                </a:schemeClr>
              </a:solidFill>
              <a:prstDash val="solid"/>
              <a:miter/>
            </a:ln>
          </p:spPr>
          <p:txBody>
            <a:bodyPr rtlCol="0" anchor="ctr"/>
            <a:lstStyle/>
            <a:p>
              <a:endParaRPr lang="en-GB"/>
            </a:p>
          </p:txBody>
        </p:sp>
        <p:sp>
          <p:nvSpPr>
            <p:cNvPr id="155" name="Freeform: Shape 154">
              <a:extLst>
                <a:ext uri="{FF2B5EF4-FFF2-40B4-BE49-F238E27FC236}">
                  <a16:creationId xmlns:a16="http://schemas.microsoft.com/office/drawing/2014/main" id="{1D5CB6F7-A3EA-4CEE-B3D7-FB78F807AD60}"/>
                </a:ext>
              </a:extLst>
            </p:cNvPr>
            <p:cNvSpPr/>
            <p:nvPr/>
          </p:nvSpPr>
          <p:spPr>
            <a:xfrm>
              <a:off x="5886011" y="3662191"/>
              <a:ext cx="674401" cy="351168"/>
            </a:xfrm>
            <a:custGeom>
              <a:avLst/>
              <a:gdLst>
                <a:gd name="connsiteX0" fmla="*/ 337201 w 674401"/>
                <a:gd name="connsiteY0" fmla="*/ 0 h 351168"/>
                <a:gd name="connsiteX1" fmla="*/ 674402 w 674401"/>
                <a:gd name="connsiteY1" fmla="*/ 234324 h 351168"/>
                <a:gd name="connsiteX2" fmla="*/ 506754 w 674401"/>
                <a:gd name="connsiteY2" fmla="*/ 351169 h 351168"/>
                <a:gd name="connsiteX3" fmla="*/ 338471 w 674401"/>
                <a:gd name="connsiteY3" fmla="*/ 234959 h 351168"/>
                <a:gd name="connsiteX4" fmla="*/ 337201 w 674401"/>
                <a:gd name="connsiteY4" fmla="*/ 234324 h 351168"/>
                <a:gd name="connsiteX5" fmla="*/ 168283 w 674401"/>
                <a:gd name="connsiteY5" fmla="*/ 351169 h 351168"/>
                <a:gd name="connsiteX6" fmla="*/ 0 w 674401"/>
                <a:gd name="connsiteY6" fmla="*/ 234324 h 351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4401" h="351168">
                  <a:moveTo>
                    <a:pt x="337201" y="0"/>
                  </a:moveTo>
                  <a:lnTo>
                    <a:pt x="674402" y="234324"/>
                  </a:lnTo>
                  <a:lnTo>
                    <a:pt x="506754" y="351169"/>
                  </a:lnTo>
                  <a:lnTo>
                    <a:pt x="338471" y="234959"/>
                  </a:lnTo>
                  <a:lnTo>
                    <a:pt x="337201" y="234324"/>
                  </a:lnTo>
                  <a:lnTo>
                    <a:pt x="168283" y="351169"/>
                  </a:lnTo>
                  <a:lnTo>
                    <a:pt x="0" y="234324"/>
                  </a:lnTo>
                  <a:close/>
                </a:path>
              </a:pathLst>
            </a:custGeom>
            <a:noFill/>
            <a:ln w="3175" cap="flat">
              <a:solidFill>
                <a:schemeClr val="bg1">
                  <a:alpha val="30000"/>
                </a:schemeClr>
              </a:solidFill>
              <a:prstDash val="solid"/>
              <a:miter/>
            </a:ln>
          </p:spPr>
          <p:txBody>
            <a:bodyPr rtlCol="0" anchor="ctr"/>
            <a:lstStyle/>
            <a:p>
              <a:endParaRPr lang="en-GB"/>
            </a:p>
          </p:txBody>
        </p:sp>
        <p:sp>
          <p:nvSpPr>
            <p:cNvPr id="156" name="Freeform: Shape 155">
              <a:extLst>
                <a:ext uri="{FF2B5EF4-FFF2-40B4-BE49-F238E27FC236}">
                  <a16:creationId xmlns:a16="http://schemas.microsoft.com/office/drawing/2014/main" id="{A939BB36-07EC-4783-A4E8-AE8255F5B50D}"/>
                </a:ext>
              </a:extLst>
            </p:cNvPr>
            <p:cNvSpPr/>
            <p:nvPr/>
          </p:nvSpPr>
          <p:spPr>
            <a:xfrm>
              <a:off x="6565493" y="3427232"/>
              <a:ext cx="164472" cy="227339"/>
            </a:xfrm>
            <a:custGeom>
              <a:avLst/>
              <a:gdLst>
                <a:gd name="connsiteX0" fmla="*/ 0 w 164472"/>
                <a:gd name="connsiteY0" fmla="*/ 0 h 227339"/>
                <a:gd name="connsiteX1" fmla="*/ 164473 w 164472"/>
                <a:gd name="connsiteY1" fmla="*/ 114305 h 227339"/>
                <a:gd name="connsiteX2" fmla="*/ 0 w 164472"/>
                <a:gd name="connsiteY2" fmla="*/ 227339 h 227339"/>
              </a:gdLst>
              <a:ahLst/>
              <a:cxnLst>
                <a:cxn ang="0">
                  <a:pos x="connsiteX0" y="connsiteY0"/>
                </a:cxn>
                <a:cxn ang="0">
                  <a:pos x="connsiteX1" y="connsiteY1"/>
                </a:cxn>
                <a:cxn ang="0">
                  <a:pos x="connsiteX2" y="connsiteY2"/>
                </a:cxn>
              </a:cxnLst>
              <a:rect l="l" t="t" r="r" b="b"/>
              <a:pathLst>
                <a:path w="164472" h="227339">
                  <a:moveTo>
                    <a:pt x="0" y="0"/>
                  </a:moveTo>
                  <a:lnTo>
                    <a:pt x="164473" y="114305"/>
                  </a:lnTo>
                  <a:lnTo>
                    <a:pt x="0" y="227339"/>
                  </a:lnTo>
                  <a:close/>
                </a:path>
              </a:pathLst>
            </a:custGeom>
            <a:noFill/>
            <a:ln w="3175" cap="flat">
              <a:solidFill>
                <a:schemeClr val="bg1">
                  <a:alpha val="30000"/>
                </a:schemeClr>
              </a:solidFill>
              <a:prstDash val="solid"/>
              <a:miter/>
            </a:ln>
          </p:spPr>
          <p:txBody>
            <a:bodyPr rtlCol="0" anchor="ctr"/>
            <a:lstStyle/>
            <a:p>
              <a:endParaRPr lang="en-GB"/>
            </a:p>
          </p:txBody>
        </p:sp>
        <p:sp>
          <p:nvSpPr>
            <p:cNvPr id="157" name="Freeform: Shape 156">
              <a:extLst>
                <a:ext uri="{FF2B5EF4-FFF2-40B4-BE49-F238E27FC236}">
                  <a16:creationId xmlns:a16="http://schemas.microsoft.com/office/drawing/2014/main" id="{D62041A5-7F3C-4724-8B71-ADC54CF542C9}"/>
                </a:ext>
              </a:extLst>
            </p:cNvPr>
            <p:cNvSpPr/>
            <p:nvPr/>
          </p:nvSpPr>
          <p:spPr>
            <a:xfrm>
              <a:off x="6566763" y="3662191"/>
              <a:ext cx="674401" cy="351168"/>
            </a:xfrm>
            <a:custGeom>
              <a:avLst/>
              <a:gdLst>
                <a:gd name="connsiteX0" fmla="*/ 337201 w 674401"/>
                <a:gd name="connsiteY0" fmla="*/ 0 h 351168"/>
                <a:gd name="connsiteX1" fmla="*/ 674402 w 674401"/>
                <a:gd name="connsiteY1" fmla="*/ 234324 h 351168"/>
                <a:gd name="connsiteX2" fmla="*/ 506754 w 674401"/>
                <a:gd name="connsiteY2" fmla="*/ 351169 h 351168"/>
                <a:gd name="connsiteX3" fmla="*/ 338471 w 674401"/>
                <a:gd name="connsiteY3" fmla="*/ 234959 h 351168"/>
                <a:gd name="connsiteX4" fmla="*/ 337201 w 674401"/>
                <a:gd name="connsiteY4" fmla="*/ 234324 h 351168"/>
                <a:gd name="connsiteX5" fmla="*/ 168283 w 674401"/>
                <a:gd name="connsiteY5" fmla="*/ 351169 h 351168"/>
                <a:gd name="connsiteX6" fmla="*/ 0 w 674401"/>
                <a:gd name="connsiteY6" fmla="*/ 234324 h 351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4401" h="351168">
                  <a:moveTo>
                    <a:pt x="337201" y="0"/>
                  </a:moveTo>
                  <a:lnTo>
                    <a:pt x="674402" y="234324"/>
                  </a:lnTo>
                  <a:lnTo>
                    <a:pt x="506754" y="351169"/>
                  </a:lnTo>
                  <a:lnTo>
                    <a:pt x="338471" y="234959"/>
                  </a:lnTo>
                  <a:lnTo>
                    <a:pt x="337201" y="234324"/>
                  </a:lnTo>
                  <a:lnTo>
                    <a:pt x="168283" y="351169"/>
                  </a:lnTo>
                  <a:lnTo>
                    <a:pt x="0" y="234324"/>
                  </a:lnTo>
                  <a:close/>
                </a:path>
              </a:pathLst>
            </a:custGeom>
            <a:noFill/>
            <a:ln w="3175" cap="flat">
              <a:solidFill>
                <a:schemeClr val="bg1">
                  <a:alpha val="30000"/>
                </a:schemeClr>
              </a:solidFill>
              <a:prstDash val="solid"/>
              <a:miter/>
            </a:ln>
          </p:spPr>
          <p:txBody>
            <a:bodyPr rtlCol="0" anchor="ctr"/>
            <a:lstStyle/>
            <a:p>
              <a:endParaRPr lang="en-GB"/>
            </a:p>
          </p:txBody>
        </p:sp>
        <p:sp>
          <p:nvSpPr>
            <p:cNvPr id="158" name="Freeform: Shape 157">
              <a:extLst>
                <a:ext uri="{FF2B5EF4-FFF2-40B4-BE49-F238E27FC236}">
                  <a16:creationId xmlns:a16="http://schemas.microsoft.com/office/drawing/2014/main" id="{22174C58-9A55-4DFF-A8DD-EF28CD3172A7}"/>
                </a:ext>
              </a:extLst>
            </p:cNvPr>
            <p:cNvSpPr/>
            <p:nvPr/>
          </p:nvSpPr>
          <p:spPr>
            <a:xfrm>
              <a:off x="7246245" y="3427232"/>
              <a:ext cx="164472" cy="227339"/>
            </a:xfrm>
            <a:custGeom>
              <a:avLst/>
              <a:gdLst>
                <a:gd name="connsiteX0" fmla="*/ 0 w 164472"/>
                <a:gd name="connsiteY0" fmla="*/ 0 h 227339"/>
                <a:gd name="connsiteX1" fmla="*/ 164473 w 164472"/>
                <a:gd name="connsiteY1" fmla="*/ 114305 h 227339"/>
                <a:gd name="connsiteX2" fmla="*/ 0 w 164472"/>
                <a:gd name="connsiteY2" fmla="*/ 227339 h 227339"/>
              </a:gdLst>
              <a:ahLst/>
              <a:cxnLst>
                <a:cxn ang="0">
                  <a:pos x="connsiteX0" y="connsiteY0"/>
                </a:cxn>
                <a:cxn ang="0">
                  <a:pos x="connsiteX1" y="connsiteY1"/>
                </a:cxn>
                <a:cxn ang="0">
                  <a:pos x="connsiteX2" y="connsiteY2"/>
                </a:cxn>
              </a:cxnLst>
              <a:rect l="l" t="t" r="r" b="b"/>
              <a:pathLst>
                <a:path w="164472" h="227339">
                  <a:moveTo>
                    <a:pt x="0" y="0"/>
                  </a:moveTo>
                  <a:lnTo>
                    <a:pt x="164473" y="114305"/>
                  </a:lnTo>
                  <a:lnTo>
                    <a:pt x="0" y="227339"/>
                  </a:lnTo>
                  <a:close/>
                </a:path>
              </a:pathLst>
            </a:custGeom>
            <a:noFill/>
            <a:ln w="3175" cap="flat">
              <a:solidFill>
                <a:schemeClr val="bg1">
                  <a:alpha val="30000"/>
                </a:schemeClr>
              </a:solidFill>
              <a:prstDash val="solid"/>
              <a:miter/>
            </a:ln>
          </p:spPr>
          <p:txBody>
            <a:bodyPr rtlCol="0" anchor="ctr"/>
            <a:lstStyle/>
            <a:p>
              <a:endParaRPr lang="en-GB"/>
            </a:p>
          </p:txBody>
        </p:sp>
        <p:sp>
          <p:nvSpPr>
            <p:cNvPr id="159" name="Freeform: Shape 158">
              <a:extLst>
                <a:ext uri="{FF2B5EF4-FFF2-40B4-BE49-F238E27FC236}">
                  <a16:creationId xmlns:a16="http://schemas.microsoft.com/office/drawing/2014/main" id="{CF433F85-2DC9-40D4-BC50-64D8C503C675}"/>
                </a:ext>
              </a:extLst>
            </p:cNvPr>
            <p:cNvSpPr/>
            <p:nvPr/>
          </p:nvSpPr>
          <p:spPr>
            <a:xfrm>
              <a:off x="7247515" y="3662191"/>
              <a:ext cx="674401" cy="351168"/>
            </a:xfrm>
            <a:custGeom>
              <a:avLst/>
              <a:gdLst>
                <a:gd name="connsiteX0" fmla="*/ 337201 w 674401"/>
                <a:gd name="connsiteY0" fmla="*/ 0 h 351168"/>
                <a:gd name="connsiteX1" fmla="*/ 674402 w 674401"/>
                <a:gd name="connsiteY1" fmla="*/ 234324 h 351168"/>
                <a:gd name="connsiteX2" fmla="*/ 506754 w 674401"/>
                <a:gd name="connsiteY2" fmla="*/ 351169 h 351168"/>
                <a:gd name="connsiteX3" fmla="*/ 337836 w 674401"/>
                <a:gd name="connsiteY3" fmla="*/ 234959 h 351168"/>
                <a:gd name="connsiteX4" fmla="*/ 337201 w 674401"/>
                <a:gd name="connsiteY4" fmla="*/ 234324 h 351168"/>
                <a:gd name="connsiteX5" fmla="*/ 168283 w 674401"/>
                <a:gd name="connsiteY5" fmla="*/ 351169 h 351168"/>
                <a:gd name="connsiteX6" fmla="*/ 0 w 674401"/>
                <a:gd name="connsiteY6" fmla="*/ 234324 h 351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4401" h="351168">
                  <a:moveTo>
                    <a:pt x="337201" y="0"/>
                  </a:moveTo>
                  <a:lnTo>
                    <a:pt x="674402" y="234324"/>
                  </a:lnTo>
                  <a:lnTo>
                    <a:pt x="506754" y="351169"/>
                  </a:lnTo>
                  <a:lnTo>
                    <a:pt x="337836" y="234959"/>
                  </a:lnTo>
                  <a:lnTo>
                    <a:pt x="337201" y="234324"/>
                  </a:lnTo>
                  <a:lnTo>
                    <a:pt x="168283" y="351169"/>
                  </a:lnTo>
                  <a:lnTo>
                    <a:pt x="0" y="234324"/>
                  </a:lnTo>
                  <a:close/>
                </a:path>
              </a:pathLst>
            </a:custGeom>
            <a:noFill/>
            <a:ln w="3175" cap="flat">
              <a:solidFill>
                <a:schemeClr val="bg1">
                  <a:alpha val="30000"/>
                </a:schemeClr>
              </a:solidFill>
              <a:prstDash val="solid"/>
              <a:miter/>
            </a:ln>
          </p:spPr>
          <p:txBody>
            <a:bodyPr rtlCol="0" anchor="ctr"/>
            <a:lstStyle/>
            <a:p>
              <a:endParaRPr lang="en-GB"/>
            </a:p>
          </p:txBody>
        </p:sp>
        <p:sp>
          <p:nvSpPr>
            <p:cNvPr id="160" name="Freeform: Shape 159">
              <a:extLst>
                <a:ext uri="{FF2B5EF4-FFF2-40B4-BE49-F238E27FC236}">
                  <a16:creationId xmlns:a16="http://schemas.microsoft.com/office/drawing/2014/main" id="{A6F42F1D-BE28-4EF4-A16B-D397405FB47D}"/>
                </a:ext>
              </a:extLst>
            </p:cNvPr>
            <p:cNvSpPr/>
            <p:nvPr/>
          </p:nvSpPr>
          <p:spPr>
            <a:xfrm>
              <a:off x="7926997" y="3427232"/>
              <a:ext cx="163837" cy="227339"/>
            </a:xfrm>
            <a:custGeom>
              <a:avLst/>
              <a:gdLst>
                <a:gd name="connsiteX0" fmla="*/ 163838 w 163837"/>
                <a:gd name="connsiteY0" fmla="*/ 114305 h 227339"/>
                <a:gd name="connsiteX1" fmla="*/ 0 w 163837"/>
                <a:gd name="connsiteY1" fmla="*/ 227339 h 227339"/>
                <a:gd name="connsiteX2" fmla="*/ 0 w 163837"/>
                <a:gd name="connsiteY2" fmla="*/ 0 h 227339"/>
              </a:gdLst>
              <a:ahLst/>
              <a:cxnLst>
                <a:cxn ang="0">
                  <a:pos x="connsiteX0" y="connsiteY0"/>
                </a:cxn>
                <a:cxn ang="0">
                  <a:pos x="connsiteX1" y="connsiteY1"/>
                </a:cxn>
                <a:cxn ang="0">
                  <a:pos x="connsiteX2" y="connsiteY2"/>
                </a:cxn>
              </a:cxnLst>
              <a:rect l="l" t="t" r="r" b="b"/>
              <a:pathLst>
                <a:path w="163837" h="227339">
                  <a:moveTo>
                    <a:pt x="163838" y="114305"/>
                  </a:moveTo>
                  <a:lnTo>
                    <a:pt x="0" y="227339"/>
                  </a:lnTo>
                  <a:lnTo>
                    <a:pt x="0" y="0"/>
                  </a:lnTo>
                  <a:close/>
                </a:path>
              </a:pathLst>
            </a:custGeom>
            <a:noFill/>
            <a:ln w="3175" cap="flat">
              <a:solidFill>
                <a:schemeClr val="bg1">
                  <a:alpha val="30000"/>
                </a:schemeClr>
              </a:solidFill>
              <a:prstDash val="solid"/>
              <a:miter/>
            </a:ln>
          </p:spPr>
          <p:txBody>
            <a:bodyPr rtlCol="0" anchor="ctr"/>
            <a:lstStyle/>
            <a:p>
              <a:endParaRPr lang="en-GB"/>
            </a:p>
          </p:txBody>
        </p:sp>
        <p:sp>
          <p:nvSpPr>
            <p:cNvPr id="161" name="Freeform: Shape 160">
              <a:extLst>
                <a:ext uri="{FF2B5EF4-FFF2-40B4-BE49-F238E27FC236}">
                  <a16:creationId xmlns:a16="http://schemas.microsoft.com/office/drawing/2014/main" id="{B9BC24A7-2176-443A-9319-C3011B41334B}"/>
                </a:ext>
              </a:extLst>
            </p:cNvPr>
            <p:cNvSpPr/>
            <p:nvPr/>
          </p:nvSpPr>
          <p:spPr>
            <a:xfrm>
              <a:off x="7928267" y="3662191"/>
              <a:ext cx="674401" cy="351168"/>
            </a:xfrm>
            <a:custGeom>
              <a:avLst/>
              <a:gdLst>
                <a:gd name="connsiteX0" fmla="*/ 337201 w 674401"/>
                <a:gd name="connsiteY0" fmla="*/ 0 h 351168"/>
                <a:gd name="connsiteX1" fmla="*/ 674401 w 674401"/>
                <a:gd name="connsiteY1" fmla="*/ 234324 h 351168"/>
                <a:gd name="connsiteX2" fmla="*/ 506754 w 674401"/>
                <a:gd name="connsiteY2" fmla="*/ 351169 h 351168"/>
                <a:gd name="connsiteX3" fmla="*/ 337836 w 674401"/>
                <a:gd name="connsiteY3" fmla="*/ 234959 h 351168"/>
                <a:gd name="connsiteX4" fmla="*/ 337201 w 674401"/>
                <a:gd name="connsiteY4" fmla="*/ 234324 h 351168"/>
                <a:gd name="connsiteX5" fmla="*/ 168283 w 674401"/>
                <a:gd name="connsiteY5" fmla="*/ 351169 h 351168"/>
                <a:gd name="connsiteX6" fmla="*/ 0 w 674401"/>
                <a:gd name="connsiteY6" fmla="*/ 234324 h 351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4401" h="351168">
                  <a:moveTo>
                    <a:pt x="337201" y="0"/>
                  </a:moveTo>
                  <a:lnTo>
                    <a:pt x="674401" y="234324"/>
                  </a:lnTo>
                  <a:lnTo>
                    <a:pt x="506754" y="351169"/>
                  </a:lnTo>
                  <a:lnTo>
                    <a:pt x="337836" y="234959"/>
                  </a:lnTo>
                  <a:lnTo>
                    <a:pt x="337201" y="234324"/>
                  </a:lnTo>
                  <a:lnTo>
                    <a:pt x="168283" y="351169"/>
                  </a:lnTo>
                  <a:lnTo>
                    <a:pt x="0" y="234324"/>
                  </a:lnTo>
                  <a:close/>
                </a:path>
              </a:pathLst>
            </a:custGeom>
            <a:noFill/>
            <a:ln w="3175" cap="flat">
              <a:solidFill>
                <a:schemeClr val="bg1">
                  <a:alpha val="30000"/>
                </a:schemeClr>
              </a:solidFill>
              <a:prstDash val="solid"/>
              <a:miter/>
            </a:ln>
          </p:spPr>
          <p:txBody>
            <a:bodyPr rtlCol="0" anchor="ctr"/>
            <a:lstStyle/>
            <a:p>
              <a:endParaRPr lang="en-GB"/>
            </a:p>
          </p:txBody>
        </p:sp>
        <p:sp>
          <p:nvSpPr>
            <p:cNvPr id="162" name="Freeform: Shape 161">
              <a:extLst>
                <a:ext uri="{FF2B5EF4-FFF2-40B4-BE49-F238E27FC236}">
                  <a16:creationId xmlns:a16="http://schemas.microsoft.com/office/drawing/2014/main" id="{1105A2E3-EEB4-4481-A906-DF128DBB8556}"/>
                </a:ext>
              </a:extLst>
            </p:cNvPr>
            <p:cNvSpPr/>
            <p:nvPr/>
          </p:nvSpPr>
          <p:spPr>
            <a:xfrm>
              <a:off x="8607749" y="3427232"/>
              <a:ext cx="163837" cy="227339"/>
            </a:xfrm>
            <a:custGeom>
              <a:avLst/>
              <a:gdLst>
                <a:gd name="connsiteX0" fmla="*/ 163838 w 163837"/>
                <a:gd name="connsiteY0" fmla="*/ 114305 h 227339"/>
                <a:gd name="connsiteX1" fmla="*/ 0 w 163837"/>
                <a:gd name="connsiteY1" fmla="*/ 227339 h 227339"/>
                <a:gd name="connsiteX2" fmla="*/ 0 w 163837"/>
                <a:gd name="connsiteY2" fmla="*/ 0 h 227339"/>
              </a:gdLst>
              <a:ahLst/>
              <a:cxnLst>
                <a:cxn ang="0">
                  <a:pos x="connsiteX0" y="connsiteY0"/>
                </a:cxn>
                <a:cxn ang="0">
                  <a:pos x="connsiteX1" y="connsiteY1"/>
                </a:cxn>
                <a:cxn ang="0">
                  <a:pos x="connsiteX2" y="connsiteY2"/>
                </a:cxn>
              </a:cxnLst>
              <a:rect l="l" t="t" r="r" b="b"/>
              <a:pathLst>
                <a:path w="163837" h="227339">
                  <a:moveTo>
                    <a:pt x="163838" y="114305"/>
                  </a:moveTo>
                  <a:lnTo>
                    <a:pt x="0" y="227339"/>
                  </a:lnTo>
                  <a:lnTo>
                    <a:pt x="0" y="0"/>
                  </a:lnTo>
                  <a:close/>
                </a:path>
              </a:pathLst>
            </a:custGeom>
            <a:noFill/>
            <a:ln w="3175" cap="flat">
              <a:solidFill>
                <a:schemeClr val="bg1">
                  <a:alpha val="30000"/>
                </a:schemeClr>
              </a:solidFill>
              <a:prstDash val="solid"/>
              <a:miter/>
            </a:ln>
          </p:spPr>
          <p:txBody>
            <a:bodyPr rtlCol="0" anchor="ctr"/>
            <a:lstStyle/>
            <a:p>
              <a:endParaRPr lang="en-GB"/>
            </a:p>
          </p:txBody>
        </p:sp>
        <p:sp>
          <p:nvSpPr>
            <p:cNvPr id="163" name="Freeform: Shape 162">
              <a:extLst>
                <a:ext uri="{FF2B5EF4-FFF2-40B4-BE49-F238E27FC236}">
                  <a16:creationId xmlns:a16="http://schemas.microsoft.com/office/drawing/2014/main" id="{F3CC5313-F00E-46ED-9935-39DE41DD1D05}"/>
                </a:ext>
              </a:extLst>
            </p:cNvPr>
            <p:cNvSpPr/>
            <p:nvPr/>
          </p:nvSpPr>
          <p:spPr>
            <a:xfrm>
              <a:off x="8609018" y="3662191"/>
              <a:ext cx="673766" cy="351168"/>
            </a:xfrm>
            <a:custGeom>
              <a:avLst/>
              <a:gdLst>
                <a:gd name="connsiteX0" fmla="*/ 337201 w 673766"/>
                <a:gd name="connsiteY0" fmla="*/ 0 h 351168"/>
                <a:gd name="connsiteX1" fmla="*/ 673767 w 673766"/>
                <a:gd name="connsiteY1" fmla="*/ 234324 h 351168"/>
                <a:gd name="connsiteX2" fmla="*/ 506119 w 673766"/>
                <a:gd name="connsiteY2" fmla="*/ 351169 h 351168"/>
                <a:gd name="connsiteX3" fmla="*/ 337836 w 673766"/>
                <a:gd name="connsiteY3" fmla="*/ 234959 h 351168"/>
                <a:gd name="connsiteX4" fmla="*/ 337201 w 673766"/>
                <a:gd name="connsiteY4" fmla="*/ 234324 h 351168"/>
                <a:gd name="connsiteX5" fmla="*/ 168283 w 673766"/>
                <a:gd name="connsiteY5" fmla="*/ 351169 h 351168"/>
                <a:gd name="connsiteX6" fmla="*/ 0 w 673766"/>
                <a:gd name="connsiteY6" fmla="*/ 234324 h 351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3766" h="351168">
                  <a:moveTo>
                    <a:pt x="337201" y="0"/>
                  </a:moveTo>
                  <a:lnTo>
                    <a:pt x="673767" y="234324"/>
                  </a:lnTo>
                  <a:lnTo>
                    <a:pt x="506119" y="351169"/>
                  </a:lnTo>
                  <a:lnTo>
                    <a:pt x="337836" y="234959"/>
                  </a:lnTo>
                  <a:lnTo>
                    <a:pt x="337201" y="234324"/>
                  </a:lnTo>
                  <a:lnTo>
                    <a:pt x="168283" y="351169"/>
                  </a:lnTo>
                  <a:lnTo>
                    <a:pt x="0" y="234324"/>
                  </a:lnTo>
                  <a:close/>
                </a:path>
              </a:pathLst>
            </a:custGeom>
            <a:noFill/>
            <a:ln w="3175" cap="flat">
              <a:solidFill>
                <a:schemeClr val="bg1">
                  <a:alpha val="30000"/>
                </a:schemeClr>
              </a:solidFill>
              <a:prstDash val="solid"/>
              <a:miter/>
            </a:ln>
          </p:spPr>
          <p:txBody>
            <a:bodyPr rtlCol="0" anchor="ctr"/>
            <a:lstStyle/>
            <a:p>
              <a:endParaRPr lang="en-GB"/>
            </a:p>
          </p:txBody>
        </p:sp>
        <p:sp>
          <p:nvSpPr>
            <p:cNvPr id="164" name="Freeform: Shape 163">
              <a:extLst>
                <a:ext uri="{FF2B5EF4-FFF2-40B4-BE49-F238E27FC236}">
                  <a16:creationId xmlns:a16="http://schemas.microsoft.com/office/drawing/2014/main" id="{2A70D793-87DE-4F81-8F0A-B87F7AD5AF59}"/>
                </a:ext>
              </a:extLst>
            </p:cNvPr>
            <p:cNvSpPr/>
            <p:nvPr/>
          </p:nvSpPr>
          <p:spPr>
            <a:xfrm>
              <a:off x="9288500" y="3427232"/>
              <a:ext cx="163837" cy="227339"/>
            </a:xfrm>
            <a:custGeom>
              <a:avLst/>
              <a:gdLst>
                <a:gd name="connsiteX0" fmla="*/ 0 w 163837"/>
                <a:gd name="connsiteY0" fmla="*/ 0 h 227339"/>
                <a:gd name="connsiteX1" fmla="*/ 163838 w 163837"/>
                <a:gd name="connsiteY1" fmla="*/ 114305 h 227339"/>
                <a:gd name="connsiteX2" fmla="*/ 0 w 163837"/>
                <a:gd name="connsiteY2" fmla="*/ 227339 h 227339"/>
              </a:gdLst>
              <a:ahLst/>
              <a:cxnLst>
                <a:cxn ang="0">
                  <a:pos x="connsiteX0" y="connsiteY0"/>
                </a:cxn>
                <a:cxn ang="0">
                  <a:pos x="connsiteX1" y="connsiteY1"/>
                </a:cxn>
                <a:cxn ang="0">
                  <a:pos x="connsiteX2" y="connsiteY2"/>
                </a:cxn>
              </a:cxnLst>
              <a:rect l="l" t="t" r="r" b="b"/>
              <a:pathLst>
                <a:path w="163837" h="227339">
                  <a:moveTo>
                    <a:pt x="0" y="0"/>
                  </a:moveTo>
                  <a:lnTo>
                    <a:pt x="163838" y="114305"/>
                  </a:lnTo>
                  <a:lnTo>
                    <a:pt x="0" y="227339"/>
                  </a:lnTo>
                  <a:close/>
                </a:path>
              </a:pathLst>
            </a:custGeom>
            <a:noFill/>
            <a:ln w="3175" cap="flat">
              <a:solidFill>
                <a:schemeClr val="bg1">
                  <a:alpha val="30000"/>
                </a:schemeClr>
              </a:solidFill>
              <a:prstDash val="solid"/>
              <a:miter/>
            </a:ln>
          </p:spPr>
          <p:txBody>
            <a:bodyPr rtlCol="0" anchor="ctr"/>
            <a:lstStyle/>
            <a:p>
              <a:endParaRPr lang="en-GB"/>
            </a:p>
          </p:txBody>
        </p:sp>
        <p:sp>
          <p:nvSpPr>
            <p:cNvPr id="165" name="Freeform: Shape 164">
              <a:extLst>
                <a:ext uri="{FF2B5EF4-FFF2-40B4-BE49-F238E27FC236}">
                  <a16:creationId xmlns:a16="http://schemas.microsoft.com/office/drawing/2014/main" id="{0F1D6452-3A21-4400-9D41-9F01D2775F61}"/>
                </a:ext>
              </a:extLst>
            </p:cNvPr>
            <p:cNvSpPr/>
            <p:nvPr/>
          </p:nvSpPr>
          <p:spPr>
            <a:xfrm>
              <a:off x="9289770" y="3662191"/>
              <a:ext cx="673766" cy="351168"/>
            </a:xfrm>
            <a:custGeom>
              <a:avLst/>
              <a:gdLst>
                <a:gd name="connsiteX0" fmla="*/ 337836 w 673766"/>
                <a:gd name="connsiteY0" fmla="*/ 234959 h 351168"/>
                <a:gd name="connsiteX1" fmla="*/ 337201 w 673766"/>
                <a:gd name="connsiteY1" fmla="*/ 234324 h 351168"/>
                <a:gd name="connsiteX2" fmla="*/ 168283 w 673766"/>
                <a:gd name="connsiteY2" fmla="*/ 351169 h 351168"/>
                <a:gd name="connsiteX3" fmla="*/ 0 w 673766"/>
                <a:gd name="connsiteY3" fmla="*/ 234324 h 351168"/>
                <a:gd name="connsiteX4" fmla="*/ 337201 w 673766"/>
                <a:gd name="connsiteY4" fmla="*/ 0 h 351168"/>
                <a:gd name="connsiteX5" fmla="*/ 673767 w 673766"/>
                <a:gd name="connsiteY5" fmla="*/ 234324 h 351168"/>
                <a:gd name="connsiteX6" fmla="*/ 506119 w 673766"/>
                <a:gd name="connsiteY6" fmla="*/ 351169 h 351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3766" h="351168">
                  <a:moveTo>
                    <a:pt x="337836" y="234959"/>
                  </a:moveTo>
                  <a:lnTo>
                    <a:pt x="337201" y="234324"/>
                  </a:lnTo>
                  <a:lnTo>
                    <a:pt x="168283" y="351169"/>
                  </a:lnTo>
                  <a:lnTo>
                    <a:pt x="0" y="234324"/>
                  </a:lnTo>
                  <a:lnTo>
                    <a:pt x="337201" y="0"/>
                  </a:lnTo>
                  <a:lnTo>
                    <a:pt x="673767" y="234324"/>
                  </a:lnTo>
                  <a:lnTo>
                    <a:pt x="506119" y="351169"/>
                  </a:lnTo>
                  <a:close/>
                </a:path>
              </a:pathLst>
            </a:custGeom>
            <a:noFill/>
            <a:ln w="3175" cap="flat">
              <a:solidFill>
                <a:schemeClr val="bg1">
                  <a:alpha val="30000"/>
                </a:schemeClr>
              </a:solidFill>
              <a:prstDash val="solid"/>
              <a:miter/>
            </a:ln>
          </p:spPr>
          <p:txBody>
            <a:bodyPr rtlCol="0" anchor="ctr"/>
            <a:lstStyle/>
            <a:p>
              <a:endParaRPr lang="en-GB"/>
            </a:p>
          </p:txBody>
        </p:sp>
        <p:sp>
          <p:nvSpPr>
            <p:cNvPr id="166" name="Freeform: Shape 165">
              <a:extLst>
                <a:ext uri="{FF2B5EF4-FFF2-40B4-BE49-F238E27FC236}">
                  <a16:creationId xmlns:a16="http://schemas.microsoft.com/office/drawing/2014/main" id="{774C12C6-603B-4637-83A0-D155265A823C}"/>
                </a:ext>
              </a:extLst>
            </p:cNvPr>
            <p:cNvSpPr/>
            <p:nvPr/>
          </p:nvSpPr>
          <p:spPr>
            <a:xfrm>
              <a:off x="9288500" y="3427232"/>
              <a:ext cx="336565" cy="466108"/>
            </a:xfrm>
            <a:custGeom>
              <a:avLst/>
              <a:gdLst>
                <a:gd name="connsiteX0" fmla="*/ 336566 w 336565"/>
                <a:gd name="connsiteY0" fmla="*/ 231784 h 466108"/>
                <a:gd name="connsiteX1" fmla="*/ 0 w 336565"/>
                <a:gd name="connsiteY1" fmla="*/ 466108 h 466108"/>
                <a:gd name="connsiteX2" fmla="*/ 0 w 336565"/>
                <a:gd name="connsiteY2" fmla="*/ 231784 h 466108"/>
                <a:gd name="connsiteX3" fmla="*/ 336566 w 336565"/>
                <a:gd name="connsiteY3" fmla="*/ 0 h 466108"/>
              </a:gdLst>
              <a:ahLst/>
              <a:cxnLst>
                <a:cxn ang="0">
                  <a:pos x="connsiteX0" y="connsiteY0"/>
                </a:cxn>
                <a:cxn ang="0">
                  <a:pos x="connsiteX1" y="connsiteY1"/>
                </a:cxn>
                <a:cxn ang="0">
                  <a:pos x="connsiteX2" y="connsiteY2"/>
                </a:cxn>
                <a:cxn ang="0">
                  <a:pos x="connsiteX3" y="connsiteY3"/>
                </a:cxn>
              </a:cxnLst>
              <a:rect l="l" t="t" r="r" b="b"/>
              <a:pathLst>
                <a:path w="336565" h="466108">
                  <a:moveTo>
                    <a:pt x="336566" y="231784"/>
                  </a:moveTo>
                  <a:lnTo>
                    <a:pt x="0" y="466108"/>
                  </a:lnTo>
                  <a:lnTo>
                    <a:pt x="0" y="231784"/>
                  </a:lnTo>
                  <a:lnTo>
                    <a:pt x="336566" y="0"/>
                  </a:lnTo>
                  <a:close/>
                </a:path>
              </a:pathLst>
            </a:custGeom>
            <a:noFill/>
            <a:ln w="3175" cap="flat">
              <a:solidFill>
                <a:schemeClr val="bg1">
                  <a:alpha val="30000"/>
                </a:schemeClr>
              </a:solidFill>
              <a:prstDash val="solid"/>
              <a:miter/>
            </a:ln>
          </p:spPr>
          <p:txBody>
            <a:bodyPr rtlCol="0" anchor="ctr"/>
            <a:lstStyle/>
            <a:p>
              <a:endParaRPr lang="en-GB"/>
            </a:p>
          </p:txBody>
        </p:sp>
        <p:sp>
          <p:nvSpPr>
            <p:cNvPr id="167" name="Freeform: Shape 166">
              <a:extLst>
                <a:ext uri="{FF2B5EF4-FFF2-40B4-BE49-F238E27FC236}">
                  <a16:creationId xmlns:a16="http://schemas.microsoft.com/office/drawing/2014/main" id="{2F1D8781-0394-4F3C-B730-5BEC4575B2A2}"/>
                </a:ext>
              </a:extLst>
            </p:cNvPr>
            <p:cNvSpPr/>
            <p:nvPr/>
          </p:nvSpPr>
          <p:spPr>
            <a:xfrm>
              <a:off x="9289770" y="3307847"/>
              <a:ext cx="333390" cy="231149"/>
            </a:xfrm>
            <a:custGeom>
              <a:avLst/>
              <a:gdLst>
                <a:gd name="connsiteX0" fmla="*/ 165743 w 333390"/>
                <a:gd name="connsiteY0" fmla="*/ 231149 h 231149"/>
                <a:gd name="connsiteX1" fmla="*/ 0 w 333390"/>
                <a:gd name="connsiteY1" fmla="*/ 115574 h 231149"/>
                <a:gd name="connsiteX2" fmla="*/ 165743 w 333390"/>
                <a:gd name="connsiteY2" fmla="*/ 0 h 231149"/>
                <a:gd name="connsiteX3" fmla="*/ 333391 w 333390"/>
                <a:gd name="connsiteY3" fmla="*/ 115574 h 231149"/>
              </a:gdLst>
              <a:ahLst/>
              <a:cxnLst>
                <a:cxn ang="0">
                  <a:pos x="connsiteX0" y="connsiteY0"/>
                </a:cxn>
                <a:cxn ang="0">
                  <a:pos x="connsiteX1" y="connsiteY1"/>
                </a:cxn>
                <a:cxn ang="0">
                  <a:pos x="connsiteX2" y="connsiteY2"/>
                </a:cxn>
                <a:cxn ang="0">
                  <a:pos x="connsiteX3" y="connsiteY3"/>
                </a:cxn>
              </a:cxnLst>
              <a:rect l="l" t="t" r="r" b="b"/>
              <a:pathLst>
                <a:path w="333390" h="231149">
                  <a:moveTo>
                    <a:pt x="165743" y="231149"/>
                  </a:moveTo>
                  <a:lnTo>
                    <a:pt x="0" y="115574"/>
                  </a:lnTo>
                  <a:lnTo>
                    <a:pt x="165743" y="0"/>
                  </a:lnTo>
                  <a:lnTo>
                    <a:pt x="333391" y="115574"/>
                  </a:lnTo>
                  <a:close/>
                </a:path>
              </a:pathLst>
            </a:custGeom>
            <a:noFill/>
            <a:ln w="3175" cap="flat">
              <a:solidFill>
                <a:schemeClr val="bg1">
                  <a:alpha val="30000"/>
                </a:schemeClr>
              </a:solidFill>
              <a:prstDash val="solid"/>
              <a:miter/>
            </a:ln>
          </p:spPr>
          <p:txBody>
            <a:bodyPr rtlCol="0" anchor="ctr"/>
            <a:lstStyle/>
            <a:p>
              <a:endParaRPr lang="en-GB"/>
            </a:p>
          </p:txBody>
        </p:sp>
        <p:sp>
          <p:nvSpPr>
            <p:cNvPr id="168" name="Freeform: Shape 167">
              <a:extLst>
                <a:ext uri="{FF2B5EF4-FFF2-40B4-BE49-F238E27FC236}">
                  <a16:creationId xmlns:a16="http://schemas.microsoft.com/office/drawing/2014/main" id="{AAAC85FC-F0B0-4EBE-8393-DB8FB46BCABA}"/>
                </a:ext>
              </a:extLst>
            </p:cNvPr>
            <p:cNvSpPr/>
            <p:nvPr/>
          </p:nvSpPr>
          <p:spPr>
            <a:xfrm>
              <a:off x="9119582" y="3191002"/>
              <a:ext cx="332755" cy="463568"/>
            </a:xfrm>
            <a:custGeom>
              <a:avLst/>
              <a:gdLst>
                <a:gd name="connsiteX0" fmla="*/ 165743 w 332755"/>
                <a:gd name="connsiteY0" fmla="*/ 231149 h 463568"/>
                <a:gd name="connsiteX1" fmla="*/ 165108 w 332755"/>
                <a:gd name="connsiteY1" fmla="*/ 231784 h 463568"/>
                <a:gd name="connsiteX2" fmla="*/ 165108 w 332755"/>
                <a:gd name="connsiteY2" fmla="*/ 463569 h 463568"/>
                <a:gd name="connsiteX3" fmla="*/ 0 w 332755"/>
                <a:gd name="connsiteY3" fmla="*/ 349264 h 463568"/>
                <a:gd name="connsiteX4" fmla="*/ 0 w 332755"/>
                <a:gd name="connsiteY4" fmla="*/ 116210 h 463568"/>
                <a:gd name="connsiteX5" fmla="*/ 167013 w 332755"/>
                <a:gd name="connsiteY5" fmla="*/ 0 h 463568"/>
                <a:gd name="connsiteX6" fmla="*/ 332756 w 332755"/>
                <a:gd name="connsiteY6" fmla="*/ 114939 h 463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2755" h="463568">
                  <a:moveTo>
                    <a:pt x="165743" y="231149"/>
                  </a:moveTo>
                  <a:lnTo>
                    <a:pt x="165108" y="231784"/>
                  </a:lnTo>
                  <a:lnTo>
                    <a:pt x="165108" y="463569"/>
                  </a:lnTo>
                  <a:lnTo>
                    <a:pt x="0" y="349264"/>
                  </a:lnTo>
                  <a:lnTo>
                    <a:pt x="0" y="116210"/>
                  </a:lnTo>
                  <a:lnTo>
                    <a:pt x="167013" y="0"/>
                  </a:lnTo>
                  <a:lnTo>
                    <a:pt x="332756" y="114939"/>
                  </a:lnTo>
                  <a:close/>
                </a:path>
              </a:pathLst>
            </a:custGeom>
            <a:noFill/>
            <a:ln w="3175" cap="flat">
              <a:solidFill>
                <a:schemeClr val="bg1">
                  <a:alpha val="30000"/>
                </a:schemeClr>
              </a:solidFill>
              <a:prstDash val="solid"/>
              <a:miter/>
            </a:ln>
          </p:spPr>
          <p:txBody>
            <a:bodyPr rtlCol="0" anchor="ctr"/>
            <a:lstStyle/>
            <a:p>
              <a:endParaRPr lang="en-GB"/>
            </a:p>
          </p:txBody>
        </p:sp>
        <p:sp>
          <p:nvSpPr>
            <p:cNvPr id="169" name="Freeform: Shape 168">
              <a:extLst>
                <a:ext uri="{FF2B5EF4-FFF2-40B4-BE49-F238E27FC236}">
                  <a16:creationId xmlns:a16="http://schemas.microsoft.com/office/drawing/2014/main" id="{9C99AAD3-E85A-4053-AFB8-4CAF981BAD2C}"/>
                </a:ext>
              </a:extLst>
            </p:cNvPr>
            <p:cNvSpPr/>
            <p:nvPr/>
          </p:nvSpPr>
          <p:spPr>
            <a:xfrm>
              <a:off x="8607749" y="3427232"/>
              <a:ext cx="336565" cy="466108"/>
            </a:xfrm>
            <a:custGeom>
              <a:avLst/>
              <a:gdLst>
                <a:gd name="connsiteX0" fmla="*/ 336566 w 336565"/>
                <a:gd name="connsiteY0" fmla="*/ 231784 h 466108"/>
                <a:gd name="connsiteX1" fmla="*/ 0 w 336565"/>
                <a:gd name="connsiteY1" fmla="*/ 466108 h 466108"/>
                <a:gd name="connsiteX2" fmla="*/ 0 w 336565"/>
                <a:gd name="connsiteY2" fmla="*/ 231784 h 466108"/>
                <a:gd name="connsiteX3" fmla="*/ 336566 w 336565"/>
                <a:gd name="connsiteY3" fmla="*/ 0 h 466108"/>
              </a:gdLst>
              <a:ahLst/>
              <a:cxnLst>
                <a:cxn ang="0">
                  <a:pos x="connsiteX0" y="connsiteY0"/>
                </a:cxn>
                <a:cxn ang="0">
                  <a:pos x="connsiteX1" y="connsiteY1"/>
                </a:cxn>
                <a:cxn ang="0">
                  <a:pos x="connsiteX2" y="connsiteY2"/>
                </a:cxn>
                <a:cxn ang="0">
                  <a:pos x="connsiteX3" y="connsiteY3"/>
                </a:cxn>
              </a:cxnLst>
              <a:rect l="l" t="t" r="r" b="b"/>
              <a:pathLst>
                <a:path w="336565" h="466108">
                  <a:moveTo>
                    <a:pt x="336566" y="231784"/>
                  </a:moveTo>
                  <a:lnTo>
                    <a:pt x="0" y="466108"/>
                  </a:lnTo>
                  <a:lnTo>
                    <a:pt x="0" y="231784"/>
                  </a:lnTo>
                  <a:lnTo>
                    <a:pt x="336566" y="0"/>
                  </a:lnTo>
                  <a:close/>
                </a:path>
              </a:pathLst>
            </a:custGeom>
            <a:noFill/>
            <a:ln w="3175" cap="flat">
              <a:solidFill>
                <a:schemeClr val="bg1">
                  <a:alpha val="30000"/>
                </a:schemeClr>
              </a:solidFill>
              <a:prstDash val="solid"/>
              <a:miter/>
            </a:ln>
          </p:spPr>
          <p:txBody>
            <a:bodyPr rtlCol="0" anchor="ctr"/>
            <a:lstStyle/>
            <a:p>
              <a:endParaRPr lang="en-GB"/>
            </a:p>
          </p:txBody>
        </p:sp>
        <p:sp>
          <p:nvSpPr>
            <p:cNvPr id="170" name="Freeform: Shape 169">
              <a:extLst>
                <a:ext uri="{FF2B5EF4-FFF2-40B4-BE49-F238E27FC236}">
                  <a16:creationId xmlns:a16="http://schemas.microsoft.com/office/drawing/2014/main" id="{A02A5EF0-D6FD-47C1-8EE2-249D61B33AA3}"/>
                </a:ext>
              </a:extLst>
            </p:cNvPr>
            <p:cNvSpPr/>
            <p:nvPr/>
          </p:nvSpPr>
          <p:spPr>
            <a:xfrm>
              <a:off x="8609018" y="3307847"/>
              <a:ext cx="334025" cy="231149"/>
            </a:xfrm>
            <a:custGeom>
              <a:avLst/>
              <a:gdLst>
                <a:gd name="connsiteX0" fmla="*/ 166378 w 334025"/>
                <a:gd name="connsiteY0" fmla="*/ 231149 h 231149"/>
                <a:gd name="connsiteX1" fmla="*/ 0 w 334025"/>
                <a:gd name="connsiteY1" fmla="*/ 115574 h 231149"/>
                <a:gd name="connsiteX2" fmla="*/ 166378 w 334025"/>
                <a:gd name="connsiteY2" fmla="*/ 0 h 231149"/>
                <a:gd name="connsiteX3" fmla="*/ 334026 w 334025"/>
                <a:gd name="connsiteY3" fmla="*/ 115574 h 231149"/>
              </a:gdLst>
              <a:ahLst/>
              <a:cxnLst>
                <a:cxn ang="0">
                  <a:pos x="connsiteX0" y="connsiteY0"/>
                </a:cxn>
                <a:cxn ang="0">
                  <a:pos x="connsiteX1" y="connsiteY1"/>
                </a:cxn>
                <a:cxn ang="0">
                  <a:pos x="connsiteX2" y="connsiteY2"/>
                </a:cxn>
                <a:cxn ang="0">
                  <a:pos x="connsiteX3" y="connsiteY3"/>
                </a:cxn>
              </a:cxnLst>
              <a:rect l="l" t="t" r="r" b="b"/>
              <a:pathLst>
                <a:path w="334025" h="231149">
                  <a:moveTo>
                    <a:pt x="166378" y="231149"/>
                  </a:moveTo>
                  <a:lnTo>
                    <a:pt x="0" y="115574"/>
                  </a:lnTo>
                  <a:lnTo>
                    <a:pt x="166378" y="0"/>
                  </a:lnTo>
                  <a:lnTo>
                    <a:pt x="334026" y="115574"/>
                  </a:lnTo>
                  <a:close/>
                </a:path>
              </a:pathLst>
            </a:custGeom>
            <a:noFill/>
            <a:ln w="3175" cap="flat">
              <a:solidFill>
                <a:schemeClr val="bg1">
                  <a:alpha val="30000"/>
                </a:schemeClr>
              </a:solidFill>
              <a:prstDash val="solid"/>
              <a:miter/>
            </a:ln>
          </p:spPr>
          <p:txBody>
            <a:bodyPr rtlCol="0" anchor="ctr"/>
            <a:lstStyle/>
            <a:p>
              <a:endParaRPr lang="en-GB"/>
            </a:p>
          </p:txBody>
        </p:sp>
        <p:sp>
          <p:nvSpPr>
            <p:cNvPr id="171" name="Freeform: Shape 170">
              <a:extLst>
                <a:ext uri="{FF2B5EF4-FFF2-40B4-BE49-F238E27FC236}">
                  <a16:creationId xmlns:a16="http://schemas.microsoft.com/office/drawing/2014/main" id="{0E674B08-9323-44DD-8010-D2A6EC32F530}"/>
                </a:ext>
              </a:extLst>
            </p:cNvPr>
            <p:cNvSpPr/>
            <p:nvPr/>
          </p:nvSpPr>
          <p:spPr>
            <a:xfrm>
              <a:off x="8438830" y="3191002"/>
              <a:ext cx="332755" cy="463568"/>
            </a:xfrm>
            <a:custGeom>
              <a:avLst/>
              <a:gdLst>
                <a:gd name="connsiteX0" fmla="*/ 165743 w 332755"/>
                <a:gd name="connsiteY0" fmla="*/ 231149 h 463568"/>
                <a:gd name="connsiteX1" fmla="*/ 165108 w 332755"/>
                <a:gd name="connsiteY1" fmla="*/ 231784 h 463568"/>
                <a:gd name="connsiteX2" fmla="*/ 165108 w 332755"/>
                <a:gd name="connsiteY2" fmla="*/ 463569 h 463568"/>
                <a:gd name="connsiteX3" fmla="*/ 0 w 332755"/>
                <a:gd name="connsiteY3" fmla="*/ 349264 h 463568"/>
                <a:gd name="connsiteX4" fmla="*/ 0 w 332755"/>
                <a:gd name="connsiteY4" fmla="*/ 116210 h 463568"/>
                <a:gd name="connsiteX5" fmla="*/ 167013 w 332755"/>
                <a:gd name="connsiteY5" fmla="*/ 0 h 463568"/>
                <a:gd name="connsiteX6" fmla="*/ 332756 w 332755"/>
                <a:gd name="connsiteY6" fmla="*/ 114939 h 463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2755" h="463568">
                  <a:moveTo>
                    <a:pt x="165743" y="231149"/>
                  </a:moveTo>
                  <a:lnTo>
                    <a:pt x="165108" y="231784"/>
                  </a:lnTo>
                  <a:lnTo>
                    <a:pt x="165108" y="463569"/>
                  </a:lnTo>
                  <a:lnTo>
                    <a:pt x="0" y="349264"/>
                  </a:lnTo>
                  <a:lnTo>
                    <a:pt x="0" y="116210"/>
                  </a:lnTo>
                  <a:lnTo>
                    <a:pt x="167013" y="0"/>
                  </a:lnTo>
                  <a:lnTo>
                    <a:pt x="332756" y="114939"/>
                  </a:lnTo>
                  <a:close/>
                </a:path>
              </a:pathLst>
            </a:custGeom>
            <a:noFill/>
            <a:ln w="3175" cap="flat">
              <a:solidFill>
                <a:schemeClr val="bg1">
                  <a:alpha val="30000"/>
                </a:schemeClr>
              </a:solidFill>
              <a:prstDash val="solid"/>
              <a:miter/>
            </a:ln>
          </p:spPr>
          <p:txBody>
            <a:bodyPr rtlCol="0" anchor="ctr"/>
            <a:lstStyle/>
            <a:p>
              <a:endParaRPr lang="en-GB"/>
            </a:p>
          </p:txBody>
        </p:sp>
        <p:sp>
          <p:nvSpPr>
            <p:cNvPr id="172" name="Freeform: Shape 171">
              <a:extLst>
                <a:ext uri="{FF2B5EF4-FFF2-40B4-BE49-F238E27FC236}">
                  <a16:creationId xmlns:a16="http://schemas.microsoft.com/office/drawing/2014/main" id="{946BBEF1-267C-4AD1-B85E-A4FBE21362EB}"/>
                </a:ext>
              </a:extLst>
            </p:cNvPr>
            <p:cNvSpPr/>
            <p:nvPr/>
          </p:nvSpPr>
          <p:spPr>
            <a:xfrm>
              <a:off x="7926997" y="3427232"/>
              <a:ext cx="336565" cy="466108"/>
            </a:xfrm>
            <a:custGeom>
              <a:avLst/>
              <a:gdLst>
                <a:gd name="connsiteX0" fmla="*/ 336566 w 336565"/>
                <a:gd name="connsiteY0" fmla="*/ 231784 h 466108"/>
                <a:gd name="connsiteX1" fmla="*/ 0 w 336565"/>
                <a:gd name="connsiteY1" fmla="*/ 466108 h 466108"/>
                <a:gd name="connsiteX2" fmla="*/ 0 w 336565"/>
                <a:gd name="connsiteY2" fmla="*/ 231784 h 466108"/>
                <a:gd name="connsiteX3" fmla="*/ 336566 w 336565"/>
                <a:gd name="connsiteY3" fmla="*/ 0 h 466108"/>
              </a:gdLst>
              <a:ahLst/>
              <a:cxnLst>
                <a:cxn ang="0">
                  <a:pos x="connsiteX0" y="connsiteY0"/>
                </a:cxn>
                <a:cxn ang="0">
                  <a:pos x="connsiteX1" y="connsiteY1"/>
                </a:cxn>
                <a:cxn ang="0">
                  <a:pos x="connsiteX2" y="connsiteY2"/>
                </a:cxn>
                <a:cxn ang="0">
                  <a:pos x="connsiteX3" y="connsiteY3"/>
                </a:cxn>
              </a:cxnLst>
              <a:rect l="l" t="t" r="r" b="b"/>
              <a:pathLst>
                <a:path w="336565" h="466108">
                  <a:moveTo>
                    <a:pt x="336566" y="231784"/>
                  </a:moveTo>
                  <a:lnTo>
                    <a:pt x="0" y="466108"/>
                  </a:lnTo>
                  <a:lnTo>
                    <a:pt x="0" y="231784"/>
                  </a:lnTo>
                  <a:lnTo>
                    <a:pt x="336566" y="0"/>
                  </a:lnTo>
                  <a:close/>
                </a:path>
              </a:pathLst>
            </a:custGeom>
            <a:noFill/>
            <a:ln w="3175" cap="flat">
              <a:solidFill>
                <a:schemeClr val="bg1">
                  <a:alpha val="30000"/>
                </a:schemeClr>
              </a:solidFill>
              <a:prstDash val="solid"/>
              <a:miter/>
            </a:ln>
          </p:spPr>
          <p:txBody>
            <a:bodyPr rtlCol="0" anchor="ctr"/>
            <a:lstStyle/>
            <a:p>
              <a:endParaRPr lang="en-GB"/>
            </a:p>
          </p:txBody>
        </p:sp>
        <p:sp>
          <p:nvSpPr>
            <p:cNvPr id="173" name="Freeform: Shape 172">
              <a:extLst>
                <a:ext uri="{FF2B5EF4-FFF2-40B4-BE49-F238E27FC236}">
                  <a16:creationId xmlns:a16="http://schemas.microsoft.com/office/drawing/2014/main" id="{13A23F61-F056-4D12-8B05-D563E7048BA1}"/>
                </a:ext>
              </a:extLst>
            </p:cNvPr>
            <p:cNvSpPr/>
            <p:nvPr/>
          </p:nvSpPr>
          <p:spPr>
            <a:xfrm>
              <a:off x="7928267" y="3307847"/>
              <a:ext cx="334025" cy="231149"/>
            </a:xfrm>
            <a:custGeom>
              <a:avLst/>
              <a:gdLst>
                <a:gd name="connsiteX0" fmla="*/ 166377 w 334025"/>
                <a:gd name="connsiteY0" fmla="*/ 231149 h 231149"/>
                <a:gd name="connsiteX1" fmla="*/ 0 w 334025"/>
                <a:gd name="connsiteY1" fmla="*/ 115574 h 231149"/>
                <a:gd name="connsiteX2" fmla="*/ 166377 w 334025"/>
                <a:gd name="connsiteY2" fmla="*/ 0 h 231149"/>
                <a:gd name="connsiteX3" fmla="*/ 334025 w 334025"/>
                <a:gd name="connsiteY3" fmla="*/ 115574 h 231149"/>
              </a:gdLst>
              <a:ahLst/>
              <a:cxnLst>
                <a:cxn ang="0">
                  <a:pos x="connsiteX0" y="connsiteY0"/>
                </a:cxn>
                <a:cxn ang="0">
                  <a:pos x="connsiteX1" y="connsiteY1"/>
                </a:cxn>
                <a:cxn ang="0">
                  <a:pos x="connsiteX2" y="connsiteY2"/>
                </a:cxn>
                <a:cxn ang="0">
                  <a:pos x="connsiteX3" y="connsiteY3"/>
                </a:cxn>
              </a:cxnLst>
              <a:rect l="l" t="t" r="r" b="b"/>
              <a:pathLst>
                <a:path w="334025" h="231149">
                  <a:moveTo>
                    <a:pt x="166377" y="231149"/>
                  </a:moveTo>
                  <a:lnTo>
                    <a:pt x="0" y="115574"/>
                  </a:lnTo>
                  <a:lnTo>
                    <a:pt x="166377" y="0"/>
                  </a:lnTo>
                  <a:lnTo>
                    <a:pt x="334025" y="115574"/>
                  </a:lnTo>
                  <a:close/>
                </a:path>
              </a:pathLst>
            </a:custGeom>
            <a:noFill/>
            <a:ln w="3175" cap="flat">
              <a:solidFill>
                <a:schemeClr val="bg1">
                  <a:alpha val="30000"/>
                </a:schemeClr>
              </a:solidFill>
              <a:prstDash val="solid"/>
              <a:miter/>
            </a:ln>
          </p:spPr>
          <p:txBody>
            <a:bodyPr rtlCol="0" anchor="ctr"/>
            <a:lstStyle/>
            <a:p>
              <a:endParaRPr lang="en-GB"/>
            </a:p>
          </p:txBody>
        </p:sp>
        <p:sp>
          <p:nvSpPr>
            <p:cNvPr id="174" name="Freeform: Shape 173">
              <a:extLst>
                <a:ext uri="{FF2B5EF4-FFF2-40B4-BE49-F238E27FC236}">
                  <a16:creationId xmlns:a16="http://schemas.microsoft.com/office/drawing/2014/main" id="{6FE04AAF-6A69-46B2-9D71-250F4020D579}"/>
                </a:ext>
              </a:extLst>
            </p:cNvPr>
            <p:cNvSpPr/>
            <p:nvPr/>
          </p:nvSpPr>
          <p:spPr>
            <a:xfrm>
              <a:off x="7758079" y="3191002"/>
              <a:ext cx="332755" cy="463568"/>
            </a:xfrm>
            <a:custGeom>
              <a:avLst/>
              <a:gdLst>
                <a:gd name="connsiteX0" fmla="*/ 165743 w 332755"/>
                <a:gd name="connsiteY0" fmla="*/ 231149 h 463568"/>
                <a:gd name="connsiteX1" fmla="*/ 165108 w 332755"/>
                <a:gd name="connsiteY1" fmla="*/ 231784 h 463568"/>
                <a:gd name="connsiteX2" fmla="*/ 165108 w 332755"/>
                <a:gd name="connsiteY2" fmla="*/ 463569 h 463568"/>
                <a:gd name="connsiteX3" fmla="*/ 0 w 332755"/>
                <a:gd name="connsiteY3" fmla="*/ 349264 h 463568"/>
                <a:gd name="connsiteX4" fmla="*/ 0 w 332755"/>
                <a:gd name="connsiteY4" fmla="*/ 116210 h 463568"/>
                <a:gd name="connsiteX5" fmla="*/ 167013 w 332755"/>
                <a:gd name="connsiteY5" fmla="*/ 0 h 463568"/>
                <a:gd name="connsiteX6" fmla="*/ 332756 w 332755"/>
                <a:gd name="connsiteY6" fmla="*/ 114939 h 463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2755" h="463568">
                  <a:moveTo>
                    <a:pt x="165743" y="231149"/>
                  </a:moveTo>
                  <a:lnTo>
                    <a:pt x="165108" y="231784"/>
                  </a:lnTo>
                  <a:lnTo>
                    <a:pt x="165108" y="463569"/>
                  </a:lnTo>
                  <a:lnTo>
                    <a:pt x="0" y="349264"/>
                  </a:lnTo>
                  <a:lnTo>
                    <a:pt x="0" y="116210"/>
                  </a:lnTo>
                  <a:lnTo>
                    <a:pt x="167013" y="0"/>
                  </a:lnTo>
                  <a:lnTo>
                    <a:pt x="332756" y="114939"/>
                  </a:lnTo>
                  <a:close/>
                </a:path>
              </a:pathLst>
            </a:custGeom>
            <a:noFill/>
            <a:ln w="3175" cap="flat">
              <a:solidFill>
                <a:schemeClr val="bg1">
                  <a:alpha val="30000"/>
                </a:schemeClr>
              </a:solidFill>
              <a:prstDash val="solid"/>
              <a:miter/>
            </a:ln>
          </p:spPr>
          <p:txBody>
            <a:bodyPr rtlCol="0" anchor="ctr"/>
            <a:lstStyle/>
            <a:p>
              <a:endParaRPr lang="en-GB"/>
            </a:p>
          </p:txBody>
        </p:sp>
        <p:sp>
          <p:nvSpPr>
            <p:cNvPr id="175" name="Freeform: Shape 174">
              <a:extLst>
                <a:ext uri="{FF2B5EF4-FFF2-40B4-BE49-F238E27FC236}">
                  <a16:creationId xmlns:a16="http://schemas.microsoft.com/office/drawing/2014/main" id="{5BA43401-1218-45DB-83FD-7702F0E63617}"/>
                </a:ext>
              </a:extLst>
            </p:cNvPr>
            <p:cNvSpPr/>
            <p:nvPr/>
          </p:nvSpPr>
          <p:spPr>
            <a:xfrm>
              <a:off x="7246245" y="3427232"/>
              <a:ext cx="336565" cy="466108"/>
            </a:xfrm>
            <a:custGeom>
              <a:avLst/>
              <a:gdLst>
                <a:gd name="connsiteX0" fmla="*/ 336566 w 336565"/>
                <a:gd name="connsiteY0" fmla="*/ 231784 h 466108"/>
                <a:gd name="connsiteX1" fmla="*/ 0 w 336565"/>
                <a:gd name="connsiteY1" fmla="*/ 466108 h 466108"/>
                <a:gd name="connsiteX2" fmla="*/ 0 w 336565"/>
                <a:gd name="connsiteY2" fmla="*/ 231784 h 466108"/>
                <a:gd name="connsiteX3" fmla="*/ 336566 w 336565"/>
                <a:gd name="connsiteY3" fmla="*/ 0 h 466108"/>
              </a:gdLst>
              <a:ahLst/>
              <a:cxnLst>
                <a:cxn ang="0">
                  <a:pos x="connsiteX0" y="connsiteY0"/>
                </a:cxn>
                <a:cxn ang="0">
                  <a:pos x="connsiteX1" y="connsiteY1"/>
                </a:cxn>
                <a:cxn ang="0">
                  <a:pos x="connsiteX2" y="connsiteY2"/>
                </a:cxn>
                <a:cxn ang="0">
                  <a:pos x="connsiteX3" y="connsiteY3"/>
                </a:cxn>
              </a:cxnLst>
              <a:rect l="l" t="t" r="r" b="b"/>
              <a:pathLst>
                <a:path w="336565" h="466108">
                  <a:moveTo>
                    <a:pt x="336566" y="231784"/>
                  </a:moveTo>
                  <a:lnTo>
                    <a:pt x="0" y="466108"/>
                  </a:lnTo>
                  <a:lnTo>
                    <a:pt x="0" y="231784"/>
                  </a:lnTo>
                  <a:lnTo>
                    <a:pt x="336566" y="0"/>
                  </a:lnTo>
                  <a:close/>
                </a:path>
              </a:pathLst>
            </a:custGeom>
            <a:noFill/>
            <a:ln w="3175" cap="flat">
              <a:solidFill>
                <a:schemeClr val="bg1">
                  <a:alpha val="30000"/>
                </a:schemeClr>
              </a:solidFill>
              <a:prstDash val="solid"/>
              <a:miter/>
            </a:ln>
          </p:spPr>
          <p:txBody>
            <a:bodyPr rtlCol="0" anchor="ctr"/>
            <a:lstStyle/>
            <a:p>
              <a:endParaRPr lang="en-GB"/>
            </a:p>
          </p:txBody>
        </p:sp>
        <p:sp>
          <p:nvSpPr>
            <p:cNvPr id="176" name="Freeform: Shape 175">
              <a:extLst>
                <a:ext uri="{FF2B5EF4-FFF2-40B4-BE49-F238E27FC236}">
                  <a16:creationId xmlns:a16="http://schemas.microsoft.com/office/drawing/2014/main" id="{DE2034FB-C0FD-4E6F-91B7-1A9E6B330395}"/>
                </a:ext>
              </a:extLst>
            </p:cNvPr>
            <p:cNvSpPr/>
            <p:nvPr/>
          </p:nvSpPr>
          <p:spPr>
            <a:xfrm>
              <a:off x="7247515" y="3307847"/>
              <a:ext cx="334025" cy="231149"/>
            </a:xfrm>
            <a:custGeom>
              <a:avLst/>
              <a:gdLst>
                <a:gd name="connsiteX0" fmla="*/ 166378 w 334025"/>
                <a:gd name="connsiteY0" fmla="*/ 231149 h 231149"/>
                <a:gd name="connsiteX1" fmla="*/ 0 w 334025"/>
                <a:gd name="connsiteY1" fmla="*/ 115574 h 231149"/>
                <a:gd name="connsiteX2" fmla="*/ 166378 w 334025"/>
                <a:gd name="connsiteY2" fmla="*/ 0 h 231149"/>
                <a:gd name="connsiteX3" fmla="*/ 334025 w 334025"/>
                <a:gd name="connsiteY3" fmla="*/ 115574 h 231149"/>
              </a:gdLst>
              <a:ahLst/>
              <a:cxnLst>
                <a:cxn ang="0">
                  <a:pos x="connsiteX0" y="connsiteY0"/>
                </a:cxn>
                <a:cxn ang="0">
                  <a:pos x="connsiteX1" y="connsiteY1"/>
                </a:cxn>
                <a:cxn ang="0">
                  <a:pos x="connsiteX2" y="connsiteY2"/>
                </a:cxn>
                <a:cxn ang="0">
                  <a:pos x="connsiteX3" y="connsiteY3"/>
                </a:cxn>
              </a:cxnLst>
              <a:rect l="l" t="t" r="r" b="b"/>
              <a:pathLst>
                <a:path w="334025" h="231149">
                  <a:moveTo>
                    <a:pt x="166378" y="231149"/>
                  </a:moveTo>
                  <a:lnTo>
                    <a:pt x="0" y="115574"/>
                  </a:lnTo>
                  <a:lnTo>
                    <a:pt x="166378" y="0"/>
                  </a:lnTo>
                  <a:lnTo>
                    <a:pt x="334025" y="115574"/>
                  </a:lnTo>
                  <a:close/>
                </a:path>
              </a:pathLst>
            </a:custGeom>
            <a:noFill/>
            <a:ln w="3175" cap="flat">
              <a:solidFill>
                <a:schemeClr val="bg1">
                  <a:alpha val="30000"/>
                </a:schemeClr>
              </a:solidFill>
              <a:prstDash val="solid"/>
              <a:miter/>
            </a:ln>
          </p:spPr>
          <p:txBody>
            <a:bodyPr rtlCol="0" anchor="ctr"/>
            <a:lstStyle/>
            <a:p>
              <a:endParaRPr lang="en-GB"/>
            </a:p>
          </p:txBody>
        </p:sp>
        <p:sp>
          <p:nvSpPr>
            <p:cNvPr id="177" name="Freeform: Shape 176">
              <a:extLst>
                <a:ext uri="{FF2B5EF4-FFF2-40B4-BE49-F238E27FC236}">
                  <a16:creationId xmlns:a16="http://schemas.microsoft.com/office/drawing/2014/main" id="{4C2B280D-E981-4DD3-8C95-D6E8B75C6BCD}"/>
                </a:ext>
              </a:extLst>
            </p:cNvPr>
            <p:cNvSpPr/>
            <p:nvPr/>
          </p:nvSpPr>
          <p:spPr>
            <a:xfrm>
              <a:off x="7077327" y="3191002"/>
              <a:ext cx="333390" cy="463568"/>
            </a:xfrm>
            <a:custGeom>
              <a:avLst/>
              <a:gdLst>
                <a:gd name="connsiteX0" fmla="*/ 165743 w 333390"/>
                <a:gd name="connsiteY0" fmla="*/ 231149 h 463568"/>
                <a:gd name="connsiteX1" fmla="*/ 165108 w 333390"/>
                <a:gd name="connsiteY1" fmla="*/ 231784 h 463568"/>
                <a:gd name="connsiteX2" fmla="*/ 165108 w 333390"/>
                <a:gd name="connsiteY2" fmla="*/ 463569 h 463568"/>
                <a:gd name="connsiteX3" fmla="*/ 0 w 333390"/>
                <a:gd name="connsiteY3" fmla="*/ 349264 h 463568"/>
                <a:gd name="connsiteX4" fmla="*/ 0 w 333390"/>
                <a:gd name="connsiteY4" fmla="*/ 116210 h 463568"/>
                <a:gd name="connsiteX5" fmla="*/ 167013 w 333390"/>
                <a:gd name="connsiteY5" fmla="*/ 0 h 463568"/>
                <a:gd name="connsiteX6" fmla="*/ 333391 w 333390"/>
                <a:gd name="connsiteY6" fmla="*/ 114939 h 463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3390" h="463568">
                  <a:moveTo>
                    <a:pt x="165743" y="231149"/>
                  </a:moveTo>
                  <a:lnTo>
                    <a:pt x="165108" y="231784"/>
                  </a:lnTo>
                  <a:lnTo>
                    <a:pt x="165108" y="463569"/>
                  </a:lnTo>
                  <a:lnTo>
                    <a:pt x="0" y="349264"/>
                  </a:lnTo>
                  <a:lnTo>
                    <a:pt x="0" y="116210"/>
                  </a:lnTo>
                  <a:lnTo>
                    <a:pt x="167013" y="0"/>
                  </a:lnTo>
                  <a:lnTo>
                    <a:pt x="333391" y="114939"/>
                  </a:lnTo>
                  <a:close/>
                </a:path>
              </a:pathLst>
            </a:custGeom>
            <a:noFill/>
            <a:ln w="3175" cap="flat">
              <a:solidFill>
                <a:schemeClr val="bg1">
                  <a:alpha val="30000"/>
                </a:schemeClr>
              </a:solidFill>
              <a:prstDash val="solid"/>
              <a:miter/>
            </a:ln>
          </p:spPr>
          <p:txBody>
            <a:bodyPr rtlCol="0" anchor="ctr"/>
            <a:lstStyle/>
            <a:p>
              <a:endParaRPr lang="en-GB"/>
            </a:p>
          </p:txBody>
        </p:sp>
        <p:sp>
          <p:nvSpPr>
            <p:cNvPr id="178" name="Freeform: Shape 177">
              <a:extLst>
                <a:ext uri="{FF2B5EF4-FFF2-40B4-BE49-F238E27FC236}">
                  <a16:creationId xmlns:a16="http://schemas.microsoft.com/office/drawing/2014/main" id="{33867644-AA12-4EC2-ADED-D3AF2C07226E}"/>
                </a:ext>
              </a:extLst>
            </p:cNvPr>
            <p:cNvSpPr/>
            <p:nvPr/>
          </p:nvSpPr>
          <p:spPr>
            <a:xfrm>
              <a:off x="6565493" y="3427232"/>
              <a:ext cx="336565" cy="466108"/>
            </a:xfrm>
            <a:custGeom>
              <a:avLst/>
              <a:gdLst>
                <a:gd name="connsiteX0" fmla="*/ 336566 w 336565"/>
                <a:gd name="connsiteY0" fmla="*/ 231784 h 466108"/>
                <a:gd name="connsiteX1" fmla="*/ 0 w 336565"/>
                <a:gd name="connsiteY1" fmla="*/ 466108 h 466108"/>
                <a:gd name="connsiteX2" fmla="*/ 0 w 336565"/>
                <a:gd name="connsiteY2" fmla="*/ 231784 h 466108"/>
                <a:gd name="connsiteX3" fmla="*/ 336566 w 336565"/>
                <a:gd name="connsiteY3" fmla="*/ 0 h 466108"/>
              </a:gdLst>
              <a:ahLst/>
              <a:cxnLst>
                <a:cxn ang="0">
                  <a:pos x="connsiteX0" y="connsiteY0"/>
                </a:cxn>
                <a:cxn ang="0">
                  <a:pos x="connsiteX1" y="connsiteY1"/>
                </a:cxn>
                <a:cxn ang="0">
                  <a:pos x="connsiteX2" y="connsiteY2"/>
                </a:cxn>
                <a:cxn ang="0">
                  <a:pos x="connsiteX3" y="connsiteY3"/>
                </a:cxn>
              </a:cxnLst>
              <a:rect l="l" t="t" r="r" b="b"/>
              <a:pathLst>
                <a:path w="336565" h="466108">
                  <a:moveTo>
                    <a:pt x="336566" y="231784"/>
                  </a:moveTo>
                  <a:lnTo>
                    <a:pt x="0" y="466108"/>
                  </a:lnTo>
                  <a:lnTo>
                    <a:pt x="0" y="231784"/>
                  </a:lnTo>
                  <a:lnTo>
                    <a:pt x="336566" y="0"/>
                  </a:lnTo>
                  <a:close/>
                </a:path>
              </a:pathLst>
            </a:custGeom>
            <a:noFill/>
            <a:ln w="3175" cap="flat">
              <a:solidFill>
                <a:schemeClr val="bg1">
                  <a:alpha val="30000"/>
                </a:schemeClr>
              </a:solidFill>
              <a:prstDash val="solid"/>
              <a:miter/>
            </a:ln>
          </p:spPr>
          <p:txBody>
            <a:bodyPr rtlCol="0" anchor="ctr"/>
            <a:lstStyle/>
            <a:p>
              <a:endParaRPr lang="en-GB"/>
            </a:p>
          </p:txBody>
        </p:sp>
        <p:sp>
          <p:nvSpPr>
            <p:cNvPr id="179" name="Freeform: Shape 178">
              <a:extLst>
                <a:ext uri="{FF2B5EF4-FFF2-40B4-BE49-F238E27FC236}">
                  <a16:creationId xmlns:a16="http://schemas.microsoft.com/office/drawing/2014/main" id="{C5F93F10-F0D6-4A82-A903-5CCB76D11F1C}"/>
                </a:ext>
              </a:extLst>
            </p:cNvPr>
            <p:cNvSpPr/>
            <p:nvPr/>
          </p:nvSpPr>
          <p:spPr>
            <a:xfrm>
              <a:off x="6566763" y="3307847"/>
              <a:ext cx="334025" cy="231149"/>
            </a:xfrm>
            <a:custGeom>
              <a:avLst/>
              <a:gdLst>
                <a:gd name="connsiteX0" fmla="*/ 166378 w 334025"/>
                <a:gd name="connsiteY0" fmla="*/ 231149 h 231149"/>
                <a:gd name="connsiteX1" fmla="*/ 0 w 334025"/>
                <a:gd name="connsiteY1" fmla="*/ 115574 h 231149"/>
                <a:gd name="connsiteX2" fmla="*/ 166378 w 334025"/>
                <a:gd name="connsiteY2" fmla="*/ 0 h 231149"/>
                <a:gd name="connsiteX3" fmla="*/ 334026 w 334025"/>
                <a:gd name="connsiteY3" fmla="*/ 115574 h 231149"/>
              </a:gdLst>
              <a:ahLst/>
              <a:cxnLst>
                <a:cxn ang="0">
                  <a:pos x="connsiteX0" y="connsiteY0"/>
                </a:cxn>
                <a:cxn ang="0">
                  <a:pos x="connsiteX1" y="connsiteY1"/>
                </a:cxn>
                <a:cxn ang="0">
                  <a:pos x="connsiteX2" y="connsiteY2"/>
                </a:cxn>
                <a:cxn ang="0">
                  <a:pos x="connsiteX3" y="connsiteY3"/>
                </a:cxn>
              </a:cxnLst>
              <a:rect l="l" t="t" r="r" b="b"/>
              <a:pathLst>
                <a:path w="334025" h="231149">
                  <a:moveTo>
                    <a:pt x="166378" y="231149"/>
                  </a:moveTo>
                  <a:lnTo>
                    <a:pt x="0" y="115574"/>
                  </a:lnTo>
                  <a:lnTo>
                    <a:pt x="166378" y="0"/>
                  </a:lnTo>
                  <a:lnTo>
                    <a:pt x="334026" y="115574"/>
                  </a:lnTo>
                  <a:close/>
                </a:path>
              </a:pathLst>
            </a:custGeom>
            <a:noFill/>
            <a:ln w="3175" cap="flat">
              <a:solidFill>
                <a:schemeClr val="bg1">
                  <a:alpha val="30000"/>
                </a:schemeClr>
              </a:solidFill>
              <a:prstDash val="solid"/>
              <a:miter/>
            </a:ln>
          </p:spPr>
          <p:txBody>
            <a:bodyPr rtlCol="0" anchor="ctr"/>
            <a:lstStyle/>
            <a:p>
              <a:endParaRPr lang="en-GB"/>
            </a:p>
          </p:txBody>
        </p:sp>
        <p:sp>
          <p:nvSpPr>
            <p:cNvPr id="180" name="Freeform: Shape 179">
              <a:extLst>
                <a:ext uri="{FF2B5EF4-FFF2-40B4-BE49-F238E27FC236}">
                  <a16:creationId xmlns:a16="http://schemas.microsoft.com/office/drawing/2014/main" id="{229F99F4-0E43-4E0E-910F-CCDCDE892330}"/>
                </a:ext>
              </a:extLst>
            </p:cNvPr>
            <p:cNvSpPr/>
            <p:nvPr/>
          </p:nvSpPr>
          <p:spPr>
            <a:xfrm>
              <a:off x="6396575" y="3191002"/>
              <a:ext cx="333390" cy="463568"/>
            </a:xfrm>
            <a:custGeom>
              <a:avLst/>
              <a:gdLst>
                <a:gd name="connsiteX0" fmla="*/ 165743 w 333390"/>
                <a:gd name="connsiteY0" fmla="*/ 231149 h 463568"/>
                <a:gd name="connsiteX1" fmla="*/ 165108 w 333390"/>
                <a:gd name="connsiteY1" fmla="*/ 231784 h 463568"/>
                <a:gd name="connsiteX2" fmla="*/ 165108 w 333390"/>
                <a:gd name="connsiteY2" fmla="*/ 463569 h 463568"/>
                <a:gd name="connsiteX3" fmla="*/ 0 w 333390"/>
                <a:gd name="connsiteY3" fmla="*/ 349264 h 463568"/>
                <a:gd name="connsiteX4" fmla="*/ 0 w 333390"/>
                <a:gd name="connsiteY4" fmla="*/ 116210 h 463568"/>
                <a:gd name="connsiteX5" fmla="*/ 167013 w 333390"/>
                <a:gd name="connsiteY5" fmla="*/ 0 h 463568"/>
                <a:gd name="connsiteX6" fmla="*/ 333391 w 333390"/>
                <a:gd name="connsiteY6" fmla="*/ 114939 h 463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3390" h="463568">
                  <a:moveTo>
                    <a:pt x="165743" y="231149"/>
                  </a:moveTo>
                  <a:lnTo>
                    <a:pt x="165108" y="231784"/>
                  </a:lnTo>
                  <a:lnTo>
                    <a:pt x="165108" y="463569"/>
                  </a:lnTo>
                  <a:lnTo>
                    <a:pt x="0" y="349264"/>
                  </a:lnTo>
                  <a:lnTo>
                    <a:pt x="0" y="116210"/>
                  </a:lnTo>
                  <a:lnTo>
                    <a:pt x="167013" y="0"/>
                  </a:lnTo>
                  <a:lnTo>
                    <a:pt x="333391" y="114939"/>
                  </a:lnTo>
                  <a:close/>
                </a:path>
              </a:pathLst>
            </a:custGeom>
            <a:noFill/>
            <a:ln w="3175" cap="flat">
              <a:solidFill>
                <a:schemeClr val="bg1">
                  <a:alpha val="30000"/>
                </a:schemeClr>
              </a:solidFill>
              <a:prstDash val="solid"/>
              <a:miter/>
            </a:ln>
          </p:spPr>
          <p:txBody>
            <a:bodyPr rtlCol="0" anchor="ctr"/>
            <a:lstStyle/>
            <a:p>
              <a:endParaRPr lang="en-GB"/>
            </a:p>
          </p:txBody>
        </p:sp>
        <p:sp>
          <p:nvSpPr>
            <p:cNvPr id="181" name="Freeform: Shape 180">
              <a:extLst>
                <a:ext uri="{FF2B5EF4-FFF2-40B4-BE49-F238E27FC236}">
                  <a16:creationId xmlns:a16="http://schemas.microsoft.com/office/drawing/2014/main" id="{EE0CE674-AA74-495B-8852-79990673FDD2}"/>
                </a:ext>
              </a:extLst>
            </p:cNvPr>
            <p:cNvSpPr/>
            <p:nvPr/>
          </p:nvSpPr>
          <p:spPr>
            <a:xfrm>
              <a:off x="5884741" y="3427232"/>
              <a:ext cx="336565" cy="466108"/>
            </a:xfrm>
            <a:custGeom>
              <a:avLst/>
              <a:gdLst>
                <a:gd name="connsiteX0" fmla="*/ 336566 w 336565"/>
                <a:gd name="connsiteY0" fmla="*/ 231784 h 466108"/>
                <a:gd name="connsiteX1" fmla="*/ 0 w 336565"/>
                <a:gd name="connsiteY1" fmla="*/ 466108 h 466108"/>
                <a:gd name="connsiteX2" fmla="*/ 0 w 336565"/>
                <a:gd name="connsiteY2" fmla="*/ 231784 h 466108"/>
                <a:gd name="connsiteX3" fmla="*/ 336566 w 336565"/>
                <a:gd name="connsiteY3" fmla="*/ 0 h 466108"/>
              </a:gdLst>
              <a:ahLst/>
              <a:cxnLst>
                <a:cxn ang="0">
                  <a:pos x="connsiteX0" y="connsiteY0"/>
                </a:cxn>
                <a:cxn ang="0">
                  <a:pos x="connsiteX1" y="connsiteY1"/>
                </a:cxn>
                <a:cxn ang="0">
                  <a:pos x="connsiteX2" y="connsiteY2"/>
                </a:cxn>
                <a:cxn ang="0">
                  <a:pos x="connsiteX3" y="connsiteY3"/>
                </a:cxn>
              </a:cxnLst>
              <a:rect l="l" t="t" r="r" b="b"/>
              <a:pathLst>
                <a:path w="336565" h="466108">
                  <a:moveTo>
                    <a:pt x="336566" y="231784"/>
                  </a:moveTo>
                  <a:lnTo>
                    <a:pt x="0" y="466108"/>
                  </a:lnTo>
                  <a:lnTo>
                    <a:pt x="0" y="231784"/>
                  </a:lnTo>
                  <a:lnTo>
                    <a:pt x="336566" y="0"/>
                  </a:lnTo>
                  <a:close/>
                </a:path>
              </a:pathLst>
            </a:custGeom>
            <a:noFill/>
            <a:ln w="3175" cap="flat">
              <a:solidFill>
                <a:schemeClr val="bg1">
                  <a:alpha val="30000"/>
                </a:schemeClr>
              </a:solidFill>
              <a:prstDash val="solid"/>
              <a:miter/>
            </a:ln>
          </p:spPr>
          <p:txBody>
            <a:bodyPr rtlCol="0" anchor="ctr"/>
            <a:lstStyle/>
            <a:p>
              <a:endParaRPr lang="en-GB"/>
            </a:p>
          </p:txBody>
        </p:sp>
        <p:sp>
          <p:nvSpPr>
            <p:cNvPr id="182" name="Freeform: Shape 181">
              <a:extLst>
                <a:ext uri="{FF2B5EF4-FFF2-40B4-BE49-F238E27FC236}">
                  <a16:creationId xmlns:a16="http://schemas.microsoft.com/office/drawing/2014/main" id="{7F84C14D-69E9-44A9-91A0-58D35CC129CF}"/>
                </a:ext>
              </a:extLst>
            </p:cNvPr>
            <p:cNvSpPr/>
            <p:nvPr/>
          </p:nvSpPr>
          <p:spPr>
            <a:xfrm>
              <a:off x="5886011" y="3307847"/>
              <a:ext cx="334025" cy="231149"/>
            </a:xfrm>
            <a:custGeom>
              <a:avLst/>
              <a:gdLst>
                <a:gd name="connsiteX0" fmla="*/ 166378 w 334025"/>
                <a:gd name="connsiteY0" fmla="*/ 231149 h 231149"/>
                <a:gd name="connsiteX1" fmla="*/ 0 w 334025"/>
                <a:gd name="connsiteY1" fmla="*/ 115574 h 231149"/>
                <a:gd name="connsiteX2" fmla="*/ 166378 w 334025"/>
                <a:gd name="connsiteY2" fmla="*/ 0 h 231149"/>
                <a:gd name="connsiteX3" fmla="*/ 334026 w 334025"/>
                <a:gd name="connsiteY3" fmla="*/ 115574 h 231149"/>
              </a:gdLst>
              <a:ahLst/>
              <a:cxnLst>
                <a:cxn ang="0">
                  <a:pos x="connsiteX0" y="connsiteY0"/>
                </a:cxn>
                <a:cxn ang="0">
                  <a:pos x="connsiteX1" y="connsiteY1"/>
                </a:cxn>
                <a:cxn ang="0">
                  <a:pos x="connsiteX2" y="connsiteY2"/>
                </a:cxn>
                <a:cxn ang="0">
                  <a:pos x="connsiteX3" y="connsiteY3"/>
                </a:cxn>
              </a:cxnLst>
              <a:rect l="l" t="t" r="r" b="b"/>
              <a:pathLst>
                <a:path w="334025" h="231149">
                  <a:moveTo>
                    <a:pt x="166378" y="231149"/>
                  </a:moveTo>
                  <a:lnTo>
                    <a:pt x="0" y="115574"/>
                  </a:lnTo>
                  <a:lnTo>
                    <a:pt x="166378" y="0"/>
                  </a:lnTo>
                  <a:lnTo>
                    <a:pt x="334026" y="115574"/>
                  </a:lnTo>
                  <a:close/>
                </a:path>
              </a:pathLst>
            </a:custGeom>
            <a:noFill/>
            <a:ln w="3175" cap="flat">
              <a:solidFill>
                <a:schemeClr val="bg1">
                  <a:alpha val="30000"/>
                </a:schemeClr>
              </a:solidFill>
              <a:prstDash val="solid"/>
              <a:miter/>
            </a:ln>
          </p:spPr>
          <p:txBody>
            <a:bodyPr rtlCol="0" anchor="ctr"/>
            <a:lstStyle/>
            <a:p>
              <a:endParaRPr lang="en-GB"/>
            </a:p>
          </p:txBody>
        </p:sp>
        <p:sp>
          <p:nvSpPr>
            <p:cNvPr id="183" name="Freeform: Shape 182">
              <a:extLst>
                <a:ext uri="{FF2B5EF4-FFF2-40B4-BE49-F238E27FC236}">
                  <a16:creationId xmlns:a16="http://schemas.microsoft.com/office/drawing/2014/main" id="{07563523-AA85-4FC4-A4F4-03EE190DBCCD}"/>
                </a:ext>
              </a:extLst>
            </p:cNvPr>
            <p:cNvSpPr/>
            <p:nvPr/>
          </p:nvSpPr>
          <p:spPr>
            <a:xfrm>
              <a:off x="5715823" y="3191002"/>
              <a:ext cx="333390" cy="463568"/>
            </a:xfrm>
            <a:custGeom>
              <a:avLst/>
              <a:gdLst>
                <a:gd name="connsiteX0" fmla="*/ 165743 w 333390"/>
                <a:gd name="connsiteY0" fmla="*/ 231149 h 463568"/>
                <a:gd name="connsiteX1" fmla="*/ 165108 w 333390"/>
                <a:gd name="connsiteY1" fmla="*/ 231784 h 463568"/>
                <a:gd name="connsiteX2" fmla="*/ 165108 w 333390"/>
                <a:gd name="connsiteY2" fmla="*/ 463569 h 463568"/>
                <a:gd name="connsiteX3" fmla="*/ 0 w 333390"/>
                <a:gd name="connsiteY3" fmla="*/ 349264 h 463568"/>
                <a:gd name="connsiteX4" fmla="*/ 0 w 333390"/>
                <a:gd name="connsiteY4" fmla="*/ 116210 h 463568"/>
                <a:gd name="connsiteX5" fmla="*/ 167013 w 333390"/>
                <a:gd name="connsiteY5" fmla="*/ 0 h 463568"/>
                <a:gd name="connsiteX6" fmla="*/ 333391 w 333390"/>
                <a:gd name="connsiteY6" fmla="*/ 114939 h 463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3390" h="463568">
                  <a:moveTo>
                    <a:pt x="165743" y="231149"/>
                  </a:moveTo>
                  <a:lnTo>
                    <a:pt x="165108" y="231784"/>
                  </a:lnTo>
                  <a:lnTo>
                    <a:pt x="165108" y="463569"/>
                  </a:lnTo>
                  <a:lnTo>
                    <a:pt x="0" y="349264"/>
                  </a:lnTo>
                  <a:lnTo>
                    <a:pt x="0" y="116210"/>
                  </a:lnTo>
                  <a:lnTo>
                    <a:pt x="167013" y="0"/>
                  </a:lnTo>
                  <a:lnTo>
                    <a:pt x="333391" y="114939"/>
                  </a:lnTo>
                  <a:close/>
                </a:path>
              </a:pathLst>
            </a:custGeom>
            <a:noFill/>
            <a:ln w="3175" cap="flat">
              <a:solidFill>
                <a:schemeClr val="bg1">
                  <a:alpha val="30000"/>
                </a:schemeClr>
              </a:solidFill>
              <a:prstDash val="solid"/>
              <a:miter/>
            </a:ln>
          </p:spPr>
          <p:txBody>
            <a:bodyPr rtlCol="0" anchor="ctr"/>
            <a:lstStyle/>
            <a:p>
              <a:endParaRPr lang="en-GB"/>
            </a:p>
          </p:txBody>
        </p:sp>
        <p:sp>
          <p:nvSpPr>
            <p:cNvPr id="184" name="Freeform: Shape 183">
              <a:extLst>
                <a:ext uri="{FF2B5EF4-FFF2-40B4-BE49-F238E27FC236}">
                  <a16:creationId xmlns:a16="http://schemas.microsoft.com/office/drawing/2014/main" id="{BCAD2BC0-B6ED-48BF-AE2E-0FB290D004E5}"/>
                </a:ext>
              </a:extLst>
            </p:cNvPr>
            <p:cNvSpPr/>
            <p:nvPr/>
          </p:nvSpPr>
          <p:spPr>
            <a:xfrm>
              <a:off x="9628876" y="3190367"/>
              <a:ext cx="336565" cy="702973"/>
            </a:xfrm>
            <a:custGeom>
              <a:avLst/>
              <a:gdLst>
                <a:gd name="connsiteX0" fmla="*/ 0 w 336565"/>
                <a:gd name="connsiteY0" fmla="*/ 468649 h 702973"/>
                <a:gd name="connsiteX1" fmla="*/ 0 w 336565"/>
                <a:gd name="connsiteY1" fmla="*/ 0 h 702973"/>
                <a:gd name="connsiteX2" fmla="*/ 167648 w 336565"/>
                <a:gd name="connsiteY2" fmla="*/ 116845 h 702973"/>
                <a:gd name="connsiteX3" fmla="*/ 167648 w 336565"/>
                <a:gd name="connsiteY3" fmla="*/ 351804 h 702973"/>
                <a:gd name="connsiteX4" fmla="*/ 336566 w 336565"/>
                <a:gd name="connsiteY4" fmla="*/ 468649 h 702973"/>
                <a:gd name="connsiteX5" fmla="*/ 336566 w 336565"/>
                <a:gd name="connsiteY5" fmla="*/ 702973 h 70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6565" h="702973">
                  <a:moveTo>
                    <a:pt x="0" y="468649"/>
                  </a:moveTo>
                  <a:lnTo>
                    <a:pt x="0" y="0"/>
                  </a:lnTo>
                  <a:lnTo>
                    <a:pt x="167648" y="116845"/>
                  </a:lnTo>
                  <a:lnTo>
                    <a:pt x="167648" y="351804"/>
                  </a:lnTo>
                  <a:lnTo>
                    <a:pt x="336566" y="468649"/>
                  </a:lnTo>
                  <a:lnTo>
                    <a:pt x="336566" y="702973"/>
                  </a:lnTo>
                  <a:close/>
                </a:path>
              </a:pathLst>
            </a:custGeom>
            <a:noFill/>
            <a:ln w="3175" cap="flat">
              <a:solidFill>
                <a:schemeClr val="bg1">
                  <a:alpha val="30000"/>
                </a:schemeClr>
              </a:solidFill>
              <a:prstDash val="solid"/>
              <a:miter/>
            </a:ln>
          </p:spPr>
          <p:txBody>
            <a:bodyPr rtlCol="0" anchor="ctr"/>
            <a:lstStyle/>
            <a:p>
              <a:endParaRPr lang="en-GB"/>
            </a:p>
          </p:txBody>
        </p:sp>
        <p:sp>
          <p:nvSpPr>
            <p:cNvPr id="185" name="Freeform: Shape 184">
              <a:extLst>
                <a:ext uri="{FF2B5EF4-FFF2-40B4-BE49-F238E27FC236}">
                  <a16:creationId xmlns:a16="http://schemas.microsoft.com/office/drawing/2014/main" id="{4DF85614-C557-4B3B-A368-FA432ECBF4F4}"/>
                </a:ext>
              </a:extLst>
            </p:cNvPr>
            <p:cNvSpPr/>
            <p:nvPr/>
          </p:nvSpPr>
          <p:spPr>
            <a:xfrm>
              <a:off x="9968617" y="3427232"/>
              <a:ext cx="164472" cy="227339"/>
            </a:xfrm>
            <a:custGeom>
              <a:avLst/>
              <a:gdLst>
                <a:gd name="connsiteX0" fmla="*/ 0 w 164472"/>
                <a:gd name="connsiteY0" fmla="*/ 0 h 227339"/>
                <a:gd name="connsiteX1" fmla="*/ 164472 w 164472"/>
                <a:gd name="connsiteY1" fmla="*/ 114305 h 227339"/>
                <a:gd name="connsiteX2" fmla="*/ 0 w 164472"/>
                <a:gd name="connsiteY2" fmla="*/ 227339 h 227339"/>
              </a:gdLst>
              <a:ahLst/>
              <a:cxnLst>
                <a:cxn ang="0">
                  <a:pos x="connsiteX0" y="connsiteY0"/>
                </a:cxn>
                <a:cxn ang="0">
                  <a:pos x="connsiteX1" y="connsiteY1"/>
                </a:cxn>
                <a:cxn ang="0">
                  <a:pos x="connsiteX2" y="connsiteY2"/>
                </a:cxn>
              </a:cxnLst>
              <a:rect l="l" t="t" r="r" b="b"/>
              <a:pathLst>
                <a:path w="164472" h="227339">
                  <a:moveTo>
                    <a:pt x="0" y="0"/>
                  </a:moveTo>
                  <a:lnTo>
                    <a:pt x="164472" y="114305"/>
                  </a:lnTo>
                  <a:lnTo>
                    <a:pt x="0" y="227339"/>
                  </a:lnTo>
                  <a:close/>
                </a:path>
              </a:pathLst>
            </a:custGeom>
            <a:noFill/>
            <a:ln w="3175" cap="flat">
              <a:solidFill>
                <a:schemeClr val="bg1">
                  <a:alpha val="30000"/>
                </a:schemeClr>
              </a:solidFill>
              <a:prstDash val="solid"/>
              <a:miter/>
            </a:ln>
          </p:spPr>
          <p:txBody>
            <a:bodyPr rtlCol="0" anchor="ctr"/>
            <a:lstStyle/>
            <a:p>
              <a:endParaRPr lang="en-GB"/>
            </a:p>
          </p:txBody>
        </p:sp>
        <p:sp>
          <p:nvSpPr>
            <p:cNvPr id="186" name="Freeform: Shape 185">
              <a:extLst>
                <a:ext uri="{FF2B5EF4-FFF2-40B4-BE49-F238E27FC236}">
                  <a16:creationId xmlns:a16="http://schemas.microsoft.com/office/drawing/2014/main" id="{5D81394A-586B-4F10-A588-2149F3C03127}"/>
                </a:ext>
              </a:extLst>
            </p:cNvPr>
            <p:cNvSpPr/>
            <p:nvPr/>
          </p:nvSpPr>
          <p:spPr>
            <a:xfrm>
              <a:off x="9970522" y="3307847"/>
              <a:ext cx="333390" cy="231149"/>
            </a:xfrm>
            <a:custGeom>
              <a:avLst/>
              <a:gdLst>
                <a:gd name="connsiteX0" fmla="*/ 165743 w 333390"/>
                <a:gd name="connsiteY0" fmla="*/ 231149 h 231149"/>
                <a:gd name="connsiteX1" fmla="*/ 0 w 333390"/>
                <a:gd name="connsiteY1" fmla="*/ 115574 h 231149"/>
                <a:gd name="connsiteX2" fmla="*/ 165743 w 333390"/>
                <a:gd name="connsiteY2" fmla="*/ 0 h 231149"/>
                <a:gd name="connsiteX3" fmla="*/ 333391 w 333390"/>
                <a:gd name="connsiteY3" fmla="*/ 115574 h 231149"/>
              </a:gdLst>
              <a:ahLst/>
              <a:cxnLst>
                <a:cxn ang="0">
                  <a:pos x="connsiteX0" y="connsiteY0"/>
                </a:cxn>
                <a:cxn ang="0">
                  <a:pos x="connsiteX1" y="connsiteY1"/>
                </a:cxn>
                <a:cxn ang="0">
                  <a:pos x="connsiteX2" y="connsiteY2"/>
                </a:cxn>
                <a:cxn ang="0">
                  <a:pos x="connsiteX3" y="connsiteY3"/>
                </a:cxn>
              </a:cxnLst>
              <a:rect l="l" t="t" r="r" b="b"/>
              <a:pathLst>
                <a:path w="333390" h="231149">
                  <a:moveTo>
                    <a:pt x="165743" y="231149"/>
                  </a:moveTo>
                  <a:lnTo>
                    <a:pt x="0" y="115574"/>
                  </a:lnTo>
                  <a:lnTo>
                    <a:pt x="165743" y="0"/>
                  </a:lnTo>
                  <a:lnTo>
                    <a:pt x="333391" y="115574"/>
                  </a:lnTo>
                  <a:close/>
                </a:path>
              </a:pathLst>
            </a:custGeom>
            <a:noFill/>
            <a:ln w="3175" cap="flat">
              <a:solidFill>
                <a:schemeClr val="bg1">
                  <a:alpha val="30000"/>
                </a:schemeClr>
              </a:solidFill>
              <a:prstDash val="solid"/>
              <a:miter/>
            </a:ln>
          </p:spPr>
          <p:txBody>
            <a:bodyPr rtlCol="0" anchor="ctr"/>
            <a:lstStyle/>
            <a:p>
              <a:endParaRPr lang="en-GB"/>
            </a:p>
          </p:txBody>
        </p:sp>
        <p:sp>
          <p:nvSpPr>
            <p:cNvPr id="187" name="Freeform: Shape 186">
              <a:extLst>
                <a:ext uri="{FF2B5EF4-FFF2-40B4-BE49-F238E27FC236}">
                  <a16:creationId xmlns:a16="http://schemas.microsoft.com/office/drawing/2014/main" id="{E0FA01CE-7307-4106-B27F-DCCA23FAA253}"/>
                </a:ext>
              </a:extLst>
            </p:cNvPr>
            <p:cNvSpPr/>
            <p:nvPr/>
          </p:nvSpPr>
          <p:spPr>
            <a:xfrm>
              <a:off x="9800334" y="3191002"/>
              <a:ext cx="332755" cy="463568"/>
            </a:xfrm>
            <a:custGeom>
              <a:avLst/>
              <a:gdLst>
                <a:gd name="connsiteX0" fmla="*/ 165743 w 332755"/>
                <a:gd name="connsiteY0" fmla="*/ 231149 h 463568"/>
                <a:gd name="connsiteX1" fmla="*/ 165108 w 332755"/>
                <a:gd name="connsiteY1" fmla="*/ 231784 h 463568"/>
                <a:gd name="connsiteX2" fmla="*/ 165108 w 332755"/>
                <a:gd name="connsiteY2" fmla="*/ 463569 h 463568"/>
                <a:gd name="connsiteX3" fmla="*/ 0 w 332755"/>
                <a:gd name="connsiteY3" fmla="*/ 349264 h 463568"/>
                <a:gd name="connsiteX4" fmla="*/ 0 w 332755"/>
                <a:gd name="connsiteY4" fmla="*/ 116210 h 463568"/>
                <a:gd name="connsiteX5" fmla="*/ 167013 w 332755"/>
                <a:gd name="connsiteY5" fmla="*/ 0 h 463568"/>
                <a:gd name="connsiteX6" fmla="*/ 332755 w 332755"/>
                <a:gd name="connsiteY6" fmla="*/ 114939 h 463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2755" h="463568">
                  <a:moveTo>
                    <a:pt x="165743" y="231149"/>
                  </a:moveTo>
                  <a:lnTo>
                    <a:pt x="165108" y="231784"/>
                  </a:lnTo>
                  <a:lnTo>
                    <a:pt x="165108" y="463569"/>
                  </a:lnTo>
                  <a:lnTo>
                    <a:pt x="0" y="349264"/>
                  </a:lnTo>
                  <a:lnTo>
                    <a:pt x="0" y="116210"/>
                  </a:lnTo>
                  <a:lnTo>
                    <a:pt x="167013" y="0"/>
                  </a:lnTo>
                  <a:lnTo>
                    <a:pt x="332755" y="114939"/>
                  </a:lnTo>
                  <a:close/>
                </a:path>
              </a:pathLst>
            </a:custGeom>
            <a:noFill/>
            <a:ln w="3175" cap="flat">
              <a:solidFill>
                <a:schemeClr val="bg1">
                  <a:alpha val="30000"/>
                </a:schemeClr>
              </a:solidFill>
              <a:prstDash val="solid"/>
              <a:miter/>
            </a:ln>
          </p:spPr>
          <p:txBody>
            <a:bodyPr rtlCol="0" anchor="ctr"/>
            <a:lstStyle/>
            <a:p>
              <a:endParaRPr lang="en-GB"/>
            </a:p>
          </p:txBody>
        </p:sp>
        <p:sp>
          <p:nvSpPr>
            <p:cNvPr id="188" name="Freeform: Shape 187">
              <a:extLst>
                <a:ext uri="{FF2B5EF4-FFF2-40B4-BE49-F238E27FC236}">
                  <a16:creationId xmlns:a16="http://schemas.microsoft.com/office/drawing/2014/main" id="{FBEAD109-E3CE-4F5E-B1E6-F850AB51CEF9}"/>
                </a:ext>
              </a:extLst>
            </p:cNvPr>
            <p:cNvSpPr/>
            <p:nvPr/>
          </p:nvSpPr>
          <p:spPr>
            <a:xfrm>
              <a:off x="9459323" y="3190367"/>
              <a:ext cx="165742" cy="229879"/>
            </a:xfrm>
            <a:custGeom>
              <a:avLst/>
              <a:gdLst>
                <a:gd name="connsiteX0" fmla="*/ 165743 w 165742"/>
                <a:gd name="connsiteY0" fmla="*/ 229879 h 229879"/>
                <a:gd name="connsiteX1" fmla="*/ 0 w 165742"/>
                <a:gd name="connsiteY1" fmla="*/ 115575 h 229879"/>
                <a:gd name="connsiteX2" fmla="*/ 165743 w 165742"/>
                <a:gd name="connsiteY2" fmla="*/ 0 h 229879"/>
              </a:gdLst>
              <a:ahLst/>
              <a:cxnLst>
                <a:cxn ang="0">
                  <a:pos x="connsiteX0" y="connsiteY0"/>
                </a:cxn>
                <a:cxn ang="0">
                  <a:pos x="connsiteX1" y="connsiteY1"/>
                </a:cxn>
                <a:cxn ang="0">
                  <a:pos x="connsiteX2" y="connsiteY2"/>
                </a:cxn>
              </a:cxnLst>
              <a:rect l="l" t="t" r="r" b="b"/>
              <a:pathLst>
                <a:path w="165742" h="229879">
                  <a:moveTo>
                    <a:pt x="165743" y="229879"/>
                  </a:moveTo>
                  <a:lnTo>
                    <a:pt x="0" y="115575"/>
                  </a:lnTo>
                  <a:lnTo>
                    <a:pt x="165743" y="0"/>
                  </a:lnTo>
                  <a:close/>
                </a:path>
              </a:pathLst>
            </a:custGeom>
            <a:noFill/>
            <a:ln w="3175" cap="flat">
              <a:solidFill>
                <a:schemeClr val="bg1">
                  <a:alpha val="30000"/>
                </a:schemeClr>
              </a:solidFill>
              <a:prstDash val="solid"/>
              <a:miter/>
            </a:ln>
          </p:spPr>
          <p:txBody>
            <a:bodyPr rtlCol="0" anchor="ctr"/>
            <a:lstStyle/>
            <a:p>
              <a:endParaRPr lang="en-GB"/>
            </a:p>
          </p:txBody>
        </p:sp>
        <p:sp>
          <p:nvSpPr>
            <p:cNvPr id="189" name="Freeform: Shape 188">
              <a:extLst>
                <a:ext uri="{FF2B5EF4-FFF2-40B4-BE49-F238E27FC236}">
                  <a16:creationId xmlns:a16="http://schemas.microsoft.com/office/drawing/2014/main" id="{F9991A34-08C6-4F3B-8827-DF28C23D5F41}"/>
                </a:ext>
              </a:extLst>
            </p:cNvPr>
            <p:cNvSpPr/>
            <p:nvPr/>
          </p:nvSpPr>
          <p:spPr>
            <a:xfrm>
              <a:off x="8778571" y="3190367"/>
              <a:ext cx="165742" cy="229879"/>
            </a:xfrm>
            <a:custGeom>
              <a:avLst/>
              <a:gdLst>
                <a:gd name="connsiteX0" fmla="*/ 165743 w 165742"/>
                <a:gd name="connsiteY0" fmla="*/ 229879 h 229879"/>
                <a:gd name="connsiteX1" fmla="*/ 0 w 165742"/>
                <a:gd name="connsiteY1" fmla="*/ 115575 h 229879"/>
                <a:gd name="connsiteX2" fmla="*/ 165743 w 165742"/>
                <a:gd name="connsiteY2" fmla="*/ 0 h 229879"/>
              </a:gdLst>
              <a:ahLst/>
              <a:cxnLst>
                <a:cxn ang="0">
                  <a:pos x="connsiteX0" y="connsiteY0"/>
                </a:cxn>
                <a:cxn ang="0">
                  <a:pos x="connsiteX1" y="connsiteY1"/>
                </a:cxn>
                <a:cxn ang="0">
                  <a:pos x="connsiteX2" y="connsiteY2"/>
                </a:cxn>
              </a:cxnLst>
              <a:rect l="l" t="t" r="r" b="b"/>
              <a:pathLst>
                <a:path w="165742" h="229879">
                  <a:moveTo>
                    <a:pt x="165743" y="229879"/>
                  </a:moveTo>
                  <a:lnTo>
                    <a:pt x="0" y="115575"/>
                  </a:lnTo>
                  <a:lnTo>
                    <a:pt x="165743" y="0"/>
                  </a:lnTo>
                  <a:close/>
                </a:path>
              </a:pathLst>
            </a:custGeom>
            <a:noFill/>
            <a:ln w="3175" cap="flat">
              <a:solidFill>
                <a:schemeClr val="bg1">
                  <a:alpha val="30000"/>
                </a:schemeClr>
              </a:solidFill>
              <a:prstDash val="solid"/>
              <a:miter/>
            </a:ln>
          </p:spPr>
          <p:txBody>
            <a:bodyPr rtlCol="0" anchor="ctr"/>
            <a:lstStyle/>
            <a:p>
              <a:endParaRPr lang="en-GB"/>
            </a:p>
          </p:txBody>
        </p:sp>
        <p:sp>
          <p:nvSpPr>
            <p:cNvPr id="190" name="Freeform: Shape 189">
              <a:extLst>
                <a:ext uri="{FF2B5EF4-FFF2-40B4-BE49-F238E27FC236}">
                  <a16:creationId xmlns:a16="http://schemas.microsoft.com/office/drawing/2014/main" id="{96A6F7FB-8246-4F98-88D7-40836ECECC83}"/>
                </a:ext>
              </a:extLst>
            </p:cNvPr>
            <p:cNvSpPr/>
            <p:nvPr/>
          </p:nvSpPr>
          <p:spPr>
            <a:xfrm>
              <a:off x="8097819" y="3190367"/>
              <a:ext cx="165742" cy="229879"/>
            </a:xfrm>
            <a:custGeom>
              <a:avLst/>
              <a:gdLst>
                <a:gd name="connsiteX0" fmla="*/ 165743 w 165742"/>
                <a:gd name="connsiteY0" fmla="*/ 229879 h 229879"/>
                <a:gd name="connsiteX1" fmla="*/ 0 w 165742"/>
                <a:gd name="connsiteY1" fmla="*/ 115575 h 229879"/>
                <a:gd name="connsiteX2" fmla="*/ 165743 w 165742"/>
                <a:gd name="connsiteY2" fmla="*/ 0 h 229879"/>
              </a:gdLst>
              <a:ahLst/>
              <a:cxnLst>
                <a:cxn ang="0">
                  <a:pos x="connsiteX0" y="connsiteY0"/>
                </a:cxn>
                <a:cxn ang="0">
                  <a:pos x="connsiteX1" y="connsiteY1"/>
                </a:cxn>
                <a:cxn ang="0">
                  <a:pos x="connsiteX2" y="connsiteY2"/>
                </a:cxn>
              </a:cxnLst>
              <a:rect l="l" t="t" r="r" b="b"/>
              <a:pathLst>
                <a:path w="165742" h="229879">
                  <a:moveTo>
                    <a:pt x="165743" y="229879"/>
                  </a:moveTo>
                  <a:lnTo>
                    <a:pt x="0" y="115575"/>
                  </a:lnTo>
                  <a:lnTo>
                    <a:pt x="165743" y="0"/>
                  </a:lnTo>
                  <a:close/>
                </a:path>
              </a:pathLst>
            </a:custGeom>
            <a:noFill/>
            <a:ln w="3175" cap="flat">
              <a:solidFill>
                <a:schemeClr val="bg1">
                  <a:alpha val="30000"/>
                </a:schemeClr>
              </a:solidFill>
              <a:prstDash val="solid"/>
              <a:miter/>
            </a:ln>
          </p:spPr>
          <p:txBody>
            <a:bodyPr rtlCol="0" anchor="ctr"/>
            <a:lstStyle/>
            <a:p>
              <a:endParaRPr lang="en-GB"/>
            </a:p>
          </p:txBody>
        </p:sp>
        <p:sp>
          <p:nvSpPr>
            <p:cNvPr id="191" name="Freeform: Shape 190">
              <a:extLst>
                <a:ext uri="{FF2B5EF4-FFF2-40B4-BE49-F238E27FC236}">
                  <a16:creationId xmlns:a16="http://schemas.microsoft.com/office/drawing/2014/main" id="{36370102-4813-4D57-B4DB-53E6B01F152F}"/>
                </a:ext>
              </a:extLst>
            </p:cNvPr>
            <p:cNvSpPr/>
            <p:nvPr/>
          </p:nvSpPr>
          <p:spPr>
            <a:xfrm>
              <a:off x="7417068" y="3190367"/>
              <a:ext cx="165742" cy="229879"/>
            </a:xfrm>
            <a:custGeom>
              <a:avLst/>
              <a:gdLst>
                <a:gd name="connsiteX0" fmla="*/ 165743 w 165742"/>
                <a:gd name="connsiteY0" fmla="*/ 229879 h 229879"/>
                <a:gd name="connsiteX1" fmla="*/ 0 w 165742"/>
                <a:gd name="connsiteY1" fmla="*/ 115575 h 229879"/>
                <a:gd name="connsiteX2" fmla="*/ 165743 w 165742"/>
                <a:gd name="connsiteY2" fmla="*/ 0 h 229879"/>
              </a:gdLst>
              <a:ahLst/>
              <a:cxnLst>
                <a:cxn ang="0">
                  <a:pos x="connsiteX0" y="connsiteY0"/>
                </a:cxn>
                <a:cxn ang="0">
                  <a:pos x="connsiteX1" y="connsiteY1"/>
                </a:cxn>
                <a:cxn ang="0">
                  <a:pos x="connsiteX2" y="connsiteY2"/>
                </a:cxn>
              </a:cxnLst>
              <a:rect l="l" t="t" r="r" b="b"/>
              <a:pathLst>
                <a:path w="165742" h="229879">
                  <a:moveTo>
                    <a:pt x="165743" y="229879"/>
                  </a:moveTo>
                  <a:lnTo>
                    <a:pt x="0" y="115575"/>
                  </a:lnTo>
                  <a:lnTo>
                    <a:pt x="165743" y="0"/>
                  </a:lnTo>
                  <a:close/>
                </a:path>
              </a:pathLst>
            </a:custGeom>
            <a:noFill/>
            <a:ln w="3175" cap="flat">
              <a:solidFill>
                <a:schemeClr val="bg1">
                  <a:alpha val="30000"/>
                </a:schemeClr>
              </a:solidFill>
              <a:prstDash val="solid"/>
              <a:miter/>
            </a:ln>
          </p:spPr>
          <p:txBody>
            <a:bodyPr rtlCol="0" anchor="ctr"/>
            <a:lstStyle/>
            <a:p>
              <a:endParaRPr lang="en-GB"/>
            </a:p>
          </p:txBody>
        </p:sp>
        <p:sp>
          <p:nvSpPr>
            <p:cNvPr id="192" name="Freeform: Shape 191">
              <a:extLst>
                <a:ext uri="{FF2B5EF4-FFF2-40B4-BE49-F238E27FC236}">
                  <a16:creationId xmlns:a16="http://schemas.microsoft.com/office/drawing/2014/main" id="{BBA6BBAC-8562-4F72-83F6-01D58ACEA14D}"/>
                </a:ext>
              </a:extLst>
            </p:cNvPr>
            <p:cNvSpPr/>
            <p:nvPr/>
          </p:nvSpPr>
          <p:spPr>
            <a:xfrm>
              <a:off x="6736316" y="3190367"/>
              <a:ext cx="165742" cy="229879"/>
            </a:xfrm>
            <a:custGeom>
              <a:avLst/>
              <a:gdLst>
                <a:gd name="connsiteX0" fmla="*/ 165743 w 165742"/>
                <a:gd name="connsiteY0" fmla="*/ 229879 h 229879"/>
                <a:gd name="connsiteX1" fmla="*/ 0 w 165742"/>
                <a:gd name="connsiteY1" fmla="*/ 115575 h 229879"/>
                <a:gd name="connsiteX2" fmla="*/ 165743 w 165742"/>
                <a:gd name="connsiteY2" fmla="*/ 0 h 229879"/>
              </a:gdLst>
              <a:ahLst/>
              <a:cxnLst>
                <a:cxn ang="0">
                  <a:pos x="connsiteX0" y="connsiteY0"/>
                </a:cxn>
                <a:cxn ang="0">
                  <a:pos x="connsiteX1" y="connsiteY1"/>
                </a:cxn>
                <a:cxn ang="0">
                  <a:pos x="connsiteX2" y="connsiteY2"/>
                </a:cxn>
              </a:cxnLst>
              <a:rect l="l" t="t" r="r" b="b"/>
              <a:pathLst>
                <a:path w="165742" h="229879">
                  <a:moveTo>
                    <a:pt x="165743" y="229879"/>
                  </a:moveTo>
                  <a:lnTo>
                    <a:pt x="0" y="115575"/>
                  </a:lnTo>
                  <a:lnTo>
                    <a:pt x="165743" y="0"/>
                  </a:lnTo>
                  <a:close/>
                </a:path>
              </a:pathLst>
            </a:custGeom>
            <a:noFill/>
            <a:ln w="3175" cap="flat">
              <a:solidFill>
                <a:schemeClr val="bg1">
                  <a:alpha val="30000"/>
                </a:schemeClr>
              </a:solidFill>
              <a:prstDash val="solid"/>
              <a:miter/>
            </a:ln>
          </p:spPr>
          <p:txBody>
            <a:bodyPr rtlCol="0" anchor="ctr"/>
            <a:lstStyle/>
            <a:p>
              <a:endParaRPr lang="en-GB"/>
            </a:p>
          </p:txBody>
        </p:sp>
        <p:sp>
          <p:nvSpPr>
            <p:cNvPr id="193" name="Freeform: Shape 192">
              <a:extLst>
                <a:ext uri="{FF2B5EF4-FFF2-40B4-BE49-F238E27FC236}">
                  <a16:creationId xmlns:a16="http://schemas.microsoft.com/office/drawing/2014/main" id="{59C81D27-5AC8-4761-B96B-D61530DF2731}"/>
                </a:ext>
              </a:extLst>
            </p:cNvPr>
            <p:cNvSpPr/>
            <p:nvPr/>
          </p:nvSpPr>
          <p:spPr>
            <a:xfrm>
              <a:off x="6055564" y="3190367"/>
              <a:ext cx="165742" cy="229879"/>
            </a:xfrm>
            <a:custGeom>
              <a:avLst/>
              <a:gdLst>
                <a:gd name="connsiteX0" fmla="*/ 165743 w 165742"/>
                <a:gd name="connsiteY0" fmla="*/ 229879 h 229879"/>
                <a:gd name="connsiteX1" fmla="*/ 0 w 165742"/>
                <a:gd name="connsiteY1" fmla="*/ 115575 h 229879"/>
                <a:gd name="connsiteX2" fmla="*/ 165743 w 165742"/>
                <a:gd name="connsiteY2" fmla="*/ 0 h 229879"/>
              </a:gdLst>
              <a:ahLst/>
              <a:cxnLst>
                <a:cxn ang="0">
                  <a:pos x="connsiteX0" y="connsiteY0"/>
                </a:cxn>
                <a:cxn ang="0">
                  <a:pos x="connsiteX1" y="connsiteY1"/>
                </a:cxn>
                <a:cxn ang="0">
                  <a:pos x="connsiteX2" y="connsiteY2"/>
                </a:cxn>
              </a:cxnLst>
              <a:rect l="l" t="t" r="r" b="b"/>
              <a:pathLst>
                <a:path w="165742" h="229879">
                  <a:moveTo>
                    <a:pt x="165743" y="229879"/>
                  </a:moveTo>
                  <a:lnTo>
                    <a:pt x="0" y="115575"/>
                  </a:lnTo>
                  <a:lnTo>
                    <a:pt x="165743" y="0"/>
                  </a:lnTo>
                  <a:close/>
                </a:path>
              </a:pathLst>
            </a:custGeom>
            <a:noFill/>
            <a:ln w="3175" cap="flat">
              <a:solidFill>
                <a:schemeClr val="bg1">
                  <a:alpha val="30000"/>
                </a:schemeClr>
              </a:solidFill>
              <a:prstDash val="solid"/>
              <a:miter/>
            </a:ln>
          </p:spPr>
          <p:txBody>
            <a:bodyPr rtlCol="0" anchor="ctr"/>
            <a:lstStyle/>
            <a:p>
              <a:endParaRPr lang="en-GB"/>
            </a:p>
          </p:txBody>
        </p:sp>
        <p:sp>
          <p:nvSpPr>
            <p:cNvPr id="194" name="Freeform: Shape 193">
              <a:extLst>
                <a:ext uri="{FF2B5EF4-FFF2-40B4-BE49-F238E27FC236}">
                  <a16:creationId xmlns:a16="http://schemas.microsoft.com/office/drawing/2014/main" id="{3ECE58F1-342F-4449-A8B2-EAF7572C00F7}"/>
                </a:ext>
              </a:extLst>
            </p:cNvPr>
            <p:cNvSpPr/>
            <p:nvPr/>
          </p:nvSpPr>
          <p:spPr>
            <a:xfrm>
              <a:off x="10139440" y="3190367"/>
              <a:ext cx="166377" cy="229879"/>
            </a:xfrm>
            <a:custGeom>
              <a:avLst/>
              <a:gdLst>
                <a:gd name="connsiteX0" fmla="*/ 0 w 166377"/>
                <a:gd name="connsiteY0" fmla="*/ 115575 h 229879"/>
                <a:gd name="connsiteX1" fmla="*/ 166378 w 166377"/>
                <a:gd name="connsiteY1" fmla="*/ 0 h 229879"/>
                <a:gd name="connsiteX2" fmla="*/ 166378 w 166377"/>
                <a:gd name="connsiteY2" fmla="*/ 229879 h 229879"/>
              </a:gdLst>
              <a:ahLst/>
              <a:cxnLst>
                <a:cxn ang="0">
                  <a:pos x="connsiteX0" y="connsiteY0"/>
                </a:cxn>
                <a:cxn ang="0">
                  <a:pos x="connsiteX1" y="connsiteY1"/>
                </a:cxn>
                <a:cxn ang="0">
                  <a:pos x="connsiteX2" y="connsiteY2"/>
                </a:cxn>
              </a:cxnLst>
              <a:rect l="l" t="t" r="r" b="b"/>
              <a:pathLst>
                <a:path w="166377" h="229879">
                  <a:moveTo>
                    <a:pt x="0" y="115575"/>
                  </a:moveTo>
                  <a:lnTo>
                    <a:pt x="166378" y="0"/>
                  </a:lnTo>
                  <a:lnTo>
                    <a:pt x="166378" y="229879"/>
                  </a:lnTo>
                  <a:close/>
                </a:path>
              </a:pathLst>
            </a:custGeom>
            <a:noFill/>
            <a:ln w="3175" cap="flat">
              <a:solidFill>
                <a:schemeClr val="bg1">
                  <a:alpha val="30000"/>
                </a:schemeClr>
              </a:solidFill>
              <a:prstDash val="solid"/>
              <a:miter/>
            </a:ln>
          </p:spPr>
          <p:txBody>
            <a:bodyPr rtlCol="0" anchor="ctr"/>
            <a:lstStyle/>
            <a:p>
              <a:endParaRPr lang="en-GB"/>
            </a:p>
          </p:txBody>
        </p:sp>
        <p:sp>
          <p:nvSpPr>
            <p:cNvPr id="195" name="Freeform: Shape 194">
              <a:extLst>
                <a:ext uri="{FF2B5EF4-FFF2-40B4-BE49-F238E27FC236}">
                  <a16:creationId xmlns:a16="http://schemas.microsoft.com/office/drawing/2014/main" id="{9685CDF7-98A0-41F9-82BF-A0E2920AC938}"/>
                </a:ext>
              </a:extLst>
            </p:cNvPr>
            <p:cNvSpPr/>
            <p:nvPr/>
          </p:nvSpPr>
          <p:spPr>
            <a:xfrm>
              <a:off x="9628876" y="2717273"/>
              <a:ext cx="336565" cy="466108"/>
            </a:xfrm>
            <a:custGeom>
              <a:avLst/>
              <a:gdLst>
                <a:gd name="connsiteX0" fmla="*/ 336566 w 336565"/>
                <a:gd name="connsiteY0" fmla="*/ 232419 h 466108"/>
                <a:gd name="connsiteX1" fmla="*/ 0 w 336565"/>
                <a:gd name="connsiteY1" fmla="*/ 466109 h 466108"/>
                <a:gd name="connsiteX2" fmla="*/ 0 w 336565"/>
                <a:gd name="connsiteY2" fmla="*/ 232419 h 466108"/>
                <a:gd name="connsiteX3" fmla="*/ 336566 w 336565"/>
                <a:gd name="connsiteY3" fmla="*/ 0 h 466108"/>
              </a:gdLst>
              <a:ahLst/>
              <a:cxnLst>
                <a:cxn ang="0">
                  <a:pos x="connsiteX0" y="connsiteY0"/>
                </a:cxn>
                <a:cxn ang="0">
                  <a:pos x="connsiteX1" y="connsiteY1"/>
                </a:cxn>
                <a:cxn ang="0">
                  <a:pos x="connsiteX2" y="connsiteY2"/>
                </a:cxn>
                <a:cxn ang="0">
                  <a:pos x="connsiteX3" y="connsiteY3"/>
                </a:cxn>
              </a:cxnLst>
              <a:rect l="l" t="t" r="r" b="b"/>
              <a:pathLst>
                <a:path w="336565" h="466108">
                  <a:moveTo>
                    <a:pt x="336566" y="232419"/>
                  </a:moveTo>
                  <a:lnTo>
                    <a:pt x="0" y="466109"/>
                  </a:lnTo>
                  <a:lnTo>
                    <a:pt x="0" y="232419"/>
                  </a:lnTo>
                  <a:lnTo>
                    <a:pt x="336566" y="0"/>
                  </a:lnTo>
                  <a:close/>
                </a:path>
              </a:pathLst>
            </a:custGeom>
            <a:noFill/>
            <a:ln w="3175" cap="flat">
              <a:solidFill>
                <a:schemeClr val="bg1">
                  <a:alpha val="30000"/>
                </a:schemeClr>
              </a:solidFill>
              <a:prstDash val="solid"/>
              <a:miter/>
            </a:ln>
          </p:spPr>
          <p:txBody>
            <a:bodyPr rtlCol="0" anchor="ctr"/>
            <a:lstStyle/>
            <a:p>
              <a:endParaRPr lang="en-GB"/>
            </a:p>
          </p:txBody>
        </p:sp>
        <p:sp>
          <p:nvSpPr>
            <p:cNvPr id="196" name="Freeform: Shape 195">
              <a:extLst>
                <a:ext uri="{FF2B5EF4-FFF2-40B4-BE49-F238E27FC236}">
                  <a16:creationId xmlns:a16="http://schemas.microsoft.com/office/drawing/2014/main" id="{2B114F73-3027-48D2-8CE1-B0F88AB3AB13}"/>
                </a:ext>
              </a:extLst>
            </p:cNvPr>
            <p:cNvSpPr/>
            <p:nvPr/>
          </p:nvSpPr>
          <p:spPr>
            <a:xfrm>
              <a:off x="9630146" y="2598524"/>
              <a:ext cx="333390" cy="231149"/>
            </a:xfrm>
            <a:custGeom>
              <a:avLst/>
              <a:gdLst>
                <a:gd name="connsiteX0" fmla="*/ 165743 w 333390"/>
                <a:gd name="connsiteY0" fmla="*/ 231149 h 231149"/>
                <a:gd name="connsiteX1" fmla="*/ 0 w 333390"/>
                <a:gd name="connsiteY1" fmla="*/ 115575 h 231149"/>
                <a:gd name="connsiteX2" fmla="*/ 165743 w 333390"/>
                <a:gd name="connsiteY2" fmla="*/ 0 h 231149"/>
                <a:gd name="connsiteX3" fmla="*/ 333391 w 333390"/>
                <a:gd name="connsiteY3" fmla="*/ 115575 h 231149"/>
              </a:gdLst>
              <a:ahLst/>
              <a:cxnLst>
                <a:cxn ang="0">
                  <a:pos x="connsiteX0" y="connsiteY0"/>
                </a:cxn>
                <a:cxn ang="0">
                  <a:pos x="connsiteX1" y="connsiteY1"/>
                </a:cxn>
                <a:cxn ang="0">
                  <a:pos x="connsiteX2" y="connsiteY2"/>
                </a:cxn>
                <a:cxn ang="0">
                  <a:pos x="connsiteX3" y="connsiteY3"/>
                </a:cxn>
              </a:cxnLst>
              <a:rect l="l" t="t" r="r" b="b"/>
              <a:pathLst>
                <a:path w="333390" h="231149">
                  <a:moveTo>
                    <a:pt x="165743" y="231149"/>
                  </a:moveTo>
                  <a:lnTo>
                    <a:pt x="0" y="115575"/>
                  </a:lnTo>
                  <a:lnTo>
                    <a:pt x="165743" y="0"/>
                  </a:lnTo>
                  <a:lnTo>
                    <a:pt x="333391" y="115575"/>
                  </a:lnTo>
                  <a:close/>
                </a:path>
              </a:pathLst>
            </a:custGeom>
            <a:noFill/>
            <a:ln w="3175" cap="flat">
              <a:solidFill>
                <a:schemeClr val="bg1">
                  <a:alpha val="30000"/>
                </a:schemeClr>
              </a:solidFill>
              <a:prstDash val="solid"/>
              <a:miter/>
            </a:ln>
          </p:spPr>
          <p:txBody>
            <a:bodyPr rtlCol="0" anchor="ctr"/>
            <a:lstStyle/>
            <a:p>
              <a:endParaRPr lang="en-GB"/>
            </a:p>
          </p:txBody>
        </p:sp>
        <p:sp>
          <p:nvSpPr>
            <p:cNvPr id="197" name="Freeform: Shape 196">
              <a:extLst>
                <a:ext uri="{FF2B5EF4-FFF2-40B4-BE49-F238E27FC236}">
                  <a16:creationId xmlns:a16="http://schemas.microsoft.com/office/drawing/2014/main" id="{2C58577A-4B1A-4C40-8FD3-A8082B407BCC}"/>
                </a:ext>
              </a:extLst>
            </p:cNvPr>
            <p:cNvSpPr/>
            <p:nvPr/>
          </p:nvSpPr>
          <p:spPr>
            <a:xfrm>
              <a:off x="9459958" y="2481679"/>
              <a:ext cx="332755" cy="463568"/>
            </a:xfrm>
            <a:custGeom>
              <a:avLst/>
              <a:gdLst>
                <a:gd name="connsiteX0" fmla="*/ 165743 w 332755"/>
                <a:gd name="connsiteY0" fmla="*/ 230514 h 463568"/>
                <a:gd name="connsiteX1" fmla="*/ 165108 w 332755"/>
                <a:gd name="connsiteY1" fmla="*/ 231149 h 463568"/>
                <a:gd name="connsiteX2" fmla="*/ 165108 w 332755"/>
                <a:gd name="connsiteY2" fmla="*/ 463569 h 463568"/>
                <a:gd name="connsiteX3" fmla="*/ 0 w 332755"/>
                <a:gd name="connsiteY3" fmla="*/ 348629 h 463568"/>
                <a:gd name="connsiteX4" fmla="*/ 0 w 332755"/>
                <a:gd name="connsiteY4" fmla="*/ 116210 h 463568"/>
                <a:gd name="connsiteX5" fmla="*/ 167013 w 332755"/>
                <a:gd name="connsiteY5" fmla="*/ 0 h 463568"/>
                <a:gd name="connsiteX6" fmla="*/ 332756 w 332755"/>
                <a:gd name="connsiteY6" fmla="*/ 114305 h 463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2755" h="463568">
                  <a:moveTo>
                    <a:pt x="165743" y="230514"/>
                  </a:moveTo>
                  <a:lnTo>
                    <a:pt x="165108" y="231149"/>
                  </a:lnTo>
                  <a:lnTo>
                    <a:pt x="165108" y="463569"/>
                  </a:lnTo>
                  <a:lnTo>
                    <a:pt x="0" y="348629"/>
                  </a:lnTo>
                  <a:lnTo>
                    <a:pt x="0" y="116210"/>
                  </a:lnTo>
                  <a:lnTo>
                    <a:pt x="167013" y="0"/>
                  </a:lnTo>
                  <a:lnTo>
                    <a:pt x="332756" y="114305"/>
                  </a:lnTo>
                  <a:close/>
                </a:path>
              </a:pathLst>
            </a:custGeom>
            <a:noFill/>
            <a:ln w="3175" cap="flat">
              <a:solidFill>
                <a:schemeClr val="bg1">
                  <a:alpha val="30000"/>
                </a:schemeClr>
              </a:solidFill>
              <a:prstDash val="solid"/>
              <a:miter/>
            </a:ln>
          </p:spPr>
          <p:txBody>
            <a:bodyPr rtlCol="0" anchor="ctr"/>
            <a:lstStyle/>
            <a:p>
              <a:endParaRPr lang="en-GB"/>
            </a:p>
          </p:txBody>
        </p:sp>
        <p:sp>
          <p:nvSpPr>
            <p:cNvPr id="198" name="Freeform: Shape 197">
              <a:extLst>
                <a:ext uri="{FF2B5EF4-FFF2-40B4-BE49-F238E27FC236}">
                  <a16:creationId xmlns:a16="http://schemas.microsoft.com/office/drawing/2014/main" id="{001B54A0-6DD8-4FF2-A586-1F54722672EB}"/>
                </a:ext>
              </a:extLst>
            </p:cNvPr>
            <p:cNvSpPr/>
            <p:nvPr/>
          </p:nvSpPr>
          <p:spPr>
            <a:xfrm>
              <a:off x="8948124" y="2717273"/>
              <a:ext cx="336565" cy="466108"/>
            </a:xfrm>
            <a:custGeom>
              <a:avLst/>
              <a:gdLst>
                <a:gd name="connsiteX0" fmla="*/ 336566 w 336565"/>
                <a:gd name="connsiteY0" fmla="*/ 232419 h 466108"/>
                <a:gd name="connsiteX1" fmla="*/ 0 w 336565"/>
                <a:gd name="connsiteY1" fmla="*/ 466109 h 466108"/>
                <a:gd name="connsiteX2" fmla="*/ 0 w 336565"/>
                <a:gd name="connsiteY2" fmla="*/ 232419 h 466108"/>
                <a:gd name="connsiteX3" fmla="*/ 336566 w 336565"/>
                <a:gd name="connsiteY3" fmla="*/ 0 h 466108"/>
              </a:gdLst>
              <a:ahLst/>
              <a:cxnLst>
                <a:cxn ang="0">
                  <a:pos x="connsiteX0" y="connsiteY0"/>
                </a:cxn>
                <a:cxn ang="0">
                  <a:pos x="connsiteX1" y="connsiteY1"/>
                </a:cxn>
                <a:cxn ang="0">
                  <a:pos x="connsiteX2" y="connsiteY2"/>
                </a:cxn>
                <a:cxn ang="0">
                  <a:pos x="connsiteX3" y="connsiteY3"/>
                </a:cxn>
              </a:cxnLst>
              <a:rect l="l" t="t" r="r" b="b"/>
              <a:pathLst>
                <a:path w="336565" h="466108">
                  <a:moveTo>
                    <a:pt x="336566" y="232419"/>
                  </a:moveTo>
                  <a:lnTo>
                    <a:pt x="0" y="466109"/>
                  </a:lnTo>
                  <a:lnTo>
                    <a:pt x="0" y="232419"/>
                  </a:lnTo>
                  <a:lnTo>
                    <a:pt x="336566" y="0"/>
                  </a:lnTo>
                  <a:close/>
                </a:path>
              </a:pathLst>
            </a:custGeom>
            <a:noFill/>
            <a:ln w="3175" cap="flat">
              <a:solidFill>
                <a:schemeClr val="bg1">
                  <a:alpha val="30000"/>
                </a:schemeClr>
              </a:solidFill>
              <a:prstDash val="solid"/>
              <a:miter/>
            </a:ln>
          </p:spPr>
          <p:txBody>
            <a:bodyPr rtlCol="0" anchor="ctr"/>
            <a:lstStyle/>
            <a:p>
              <a:endParaRPr lang="en-GB"/>
            </a:p>
          </p:txBody>
        </p:sp>
        <p:sp>
          <p:nvSpPr>
            <p:cNvPr id="199" name="Freeform: Shape 198">
              <a:extLst>
                <a:ext uri="{FF2B5EF4-FFF2-40B4-BE49-F238E27FC236}">
                  <a16:creationId xmlns:a16="http://schemas.microsoft.com/office/drawing/2014/main" id="{134E9526-3882-4149-94FB-61CCEDFF58A1}"/>
                </a:ext>
              </a:extLst>
            </p:cNvPr>
            <p:cNvSpPr/>
            <p:nvPr/>
          </p:nvSpPr>
          <p:spPr>
            <a:xfrm>
              <a:off x="8949395" y="2598524"/>
              <a:ext cx="334025" cy="231149"/>
            </a:xfrm>
            <a:custGeom>
              <a:avLst/>
              <a:gdLst>
                <a:gd name="connsiteX0" fmla="*/ 165743 w 334025"/>
                <a:gd name="connsiteY0" fmla="*/ 231149 h 231149"/>
                <a:gd name="connsiteX1" fmla="*/ 0 w 334025"/>
                <a:gd name="connsiteY1" fmla="*/ 115575 h 231149"/>
                <a:gd name="connsiteX2" fmla="*/ 165743 w 334025"/>
                <a:gd name="connsiteY2" fmla="*/ 0 h 231149"/>
                <a:gd name="connsiteX3" fmla="*/ 334025 w 334025"/>
                <a:gd name="connsiteY3" fmla="*/ 115575 h 231149"/>
              </a:gdLst>
              <a:ahLst/>
              <a:cxnLst>
                <a:cxn ang="0">
                  <a:pos x="connsiteX0" y="connsiteY0"/>
                </a:cxn>
                <a:cxn ang="0">
                  <a:pos x="connsiteX1" y="connsiteY1"/>
                </a:cxn>
                <a:cxn ang="0">
                  <a:pos x="connsiteX2" y="connsiteY2"/>
                </a:cxn>
                <a:cxn ang="0">
                  <a:pos x="connsiteX3" y="connsiteY3"/>
                </a:cxn>
              </a:cxnLst>
              <a:rect l="l" t="t" r="r" b="b"/>
              <a:pathLst>
                <a:path w="334025" h="231149">
                  <a:moveTo>
                    <a:pt x="165743" y="231149"/>
                  </a:moveTo>
                  <a:lnTo>
                    <a:pt x="0" y="115575"/>
                  </a:lnTo>
                  <a:lnTo>
                    <a:pt x="165743" y="0"/>
                  </a:lnTo>
                  <a:lnTo>
                    <a:pt x="334025" y="115575"/>
                  </a:lnTo>
                  <a:close/>
                </a:path>
              </a:pathLst>
            </a:custGeom>
            <a:noFill/>
            <a:ln w="3175" cap="flat">
              <a:solidFill>
                <a:schemeClr val="bg1">
                  <a:alpha val="30000"/>
                </a:schemeClr>
              </a:solidFill>
              <a:prstDash val="solid"/>
              <a:miter/>
            </a:ln>
          </p:spPr>
          <p:txBody>
            <a:bodyPr rtlCol="0" anchor="ctr"/>
            <a:lstStyle/>
            <a:p>
              <a:endParaRPr lang="en-GB"/>
            </a:p>
          </p:txBody>
        </p:sp>
        <p:sp>
          <p:nvSpPr>
            <p:cNvPr id="200" name="Freeform: Shape 199">
              <a:extLst>
                <a:ext uri="{FF2B5EF4-FFF2-40B4-BE49-F238E27FC236}">
                  <a16:creationId xmlns:a16="http://schemas.microsoft.com/office/drawing/2014/main" id="{AE16586D-39DC-43B8-BFB7-737A8A8B9860}"/>
                </a:ext>
              </a:extLst>
            </p:cNvPr>
            <p:cNvSpPr/>
            <p:nvPr/>
          </p:nvSpPr>
          <p:spPr>
            <a:xfrm>
              <a:off x="8779207" y="2481679"/>
              <a:ext cx="332755" cy="463568"/>
            </a:xfrm>
            <a:custGeom>
              <a:avLst/>
              <a:gdLst>
                <a:gd name="connsiteX0" fmla="*/ 165743 w 332755"/>
                <a:gd name="connsiteY0" fmla="*/ 230514 h 463568"/>
                <a:gd name="connsiteX1" fmla="*/ 165108 w 332755"/>
                <a:gd name="connsiteY1" fmla="*/ 231149 h 463568"/>
                <a:gd name="connsiteX2" fmla="*/ 165108 w 332755"/>
                <a:gd name="connsiteY2" fmla="*/ 463569 h 463568"/>
                <a:gd name="connsiteX3" fmla="*/ 0 w 332755"/>
                <a:gd name="connsiteY3" fmla="*/ 348629 h 463568"/>
                <a:gd name="connsiteX4" fmla="*/ 0 w 332755"/>
                <a:gd name="connsiteY4" fmla="*/ 116210 h 463568"/>
                <a:gd name="connsiteX5" fmla="*/ 167013 w 332755"/>
                <a:gd name="connsiteY5" fmla="*/ 0 h 463568"/>
                <a:gd name="connsiteX6" fmla="*/ 332755 w 332755"/>
                <a:gd name="connsiteY6" fmla="*/ 114305 h 463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2755" h="463568">
                  <a:moveTo>
                    <a:pt x="165743" y="230514"/>
                  </a:moveTo>
                  <a:lnTo>
                    <a:pt x="165108" y="231149"/>
                  </a:lnTo>
                  <a:lnTo>
                    <a:pt x="165108" y="463569"/>
                  </a:lnTo>
                  <a:lnTo>
                    <a:pt x="0" y="348629"/>
                  </a:lnTo>
                  <a:lnTo>
                    <a:pt x="0" y="116210"/>
                  </a:lnTo>
                  <a:lnTo>
                    <a:pt x="167013" y="0"/>
                  </a:lnTo>
                  <a:lnTo>
                    <a:pt x="332755" y="114305"/>
                  </a:lnTo>
                  <a:close/>
                </a:path>
              </a:pathLst>
            </a:custGeom>
            <a:noFill/>
            <a:ln w="3175" cap="flat">
              <a:solidFill>
                <a:schemeClr val="bg1">
                  <a:alpha val="30000"/>
                </a:schemeClr>
              </a:solidFill>
              <a:prstDash val="solid"/>
              <a:miter/>
            </a:ln>
          </p:spPr>
          <p:txBody>
            <a:bodyPr rtlCol="0" anchor="ctr"/>
            <a:lstStyle/>
            <a:p>
              <a:endParaRPr lang="en-GB"/>
            </a:p>
          </p:txBody>
        </p:sp>
        <p:sp>
          <p:nvSpPr>
            <p:cNvPr id="201" name="Freeform: Shape 200">
              <a:extLst>
                <a:ext uri="{FF2B5EF4-FFF2-40B4-BE49-F238E27FC236}">
                  <a16:creationId xmlns:a16="http://schemas.microsoft.com/office/drawing/2014/main" id="{205F0529-BA29-4466-89E0-3E0FFECBCDEC}"/>
                </a:ext>
              </a:extLst>
            </p:cNvPr>
            <p:cNvSpPr/>
            <p:nvPr/>
          </p:nvSpPr>
          <p:spPr>
            <a:xfrm>
              <a:off x="8267372" y="2717273"/>
              <a:ext cx="336565" cy="466108"/>
            </a:xfrm>
            <a:custGeom>
              <a:avLst/>
              <a:gdLst>
                <a:gd name="connsiteX0" fmla="*/ 336566 w 336565"/>
                <a:gd name="connsiteY0" fmla="*/ 232419 h 466108"/>
                <a:gd name="connsiteX1" fmla="*/ 0 w 336565"/>
                <a:gd name="connsiteY1" fmla="*/ 466109 h 466108"/>
                <a:gd name="connsiteX2" fmla="*/ 0 w 336565"/>
                <a:gd name="connsiteY2" fmla="*/ 232419 h 466108"/>
                <a:gd name="connsiteX3" fmla="*/ 336566 w 336565"/>
                <a:gd name="connsiteY3" fmla="*/ 0 h 466108"/>
              </a:gdLst>
              <a:ahLst/>
              <a:cxnLst>
                <a:cxn ang="0">
                  <a:pos x="connsiteX0" y="connsiteY0"/>
                </a:cxn>
                <a:cxn ang="0">
                  <a:pos x="connsiteX1" y="connsiteY1"/>
                </a:cxn>
                <a:cxn ang="0">
                  <a:pos x="connsiteX2" y="connsiteY2"/>
                </a:cxn>
                <a:cxn ang="0">
                  <a:pos x="connsiteX3" y="connsiteY3"/>
                </a:cxn>
              </a:cxnLst>
              <a:rect l="l" t="t" r="r" b="b"/>
              <a:pathLst>
                <a:path w="336565" h="466108">
                  <a:moveTo>
                    <a:pt x="336566" y="232419"/>
                  </a:moveTo>
                  <a:lnTo>
                    <a:pt x="0" y="466109"/>
                  </a:lnTo>
                  <a:lnTo>
                    <a:pt x="0" y="232419"/>
                  </a:lnTo>
                  <a:lnTo>
                    <a:pt x="336566" y="0"/>
                  </a:lnTo>
                  <a:close/>
                </a:path>
              </a:pathLst>
            </a:custGeom>
            <a:noFill/>
            <a:ln w="3175" cap="flat">
              <a:solidFill>
                <a:schemeClr val="bg1">
                  <a:alpha val="30000"/>
                </a:schemeClr>
              </a:solidFill>
              <a:prstDash val="solid"/>
              <a:miter/>
            </a:ln>
          </p:spPr>
          <p:txBody>
            <a:bodyPr rtlCol="0" anchor="ctr"/>
            <a:lstStyle/>
            <a:p>
              <a:endParaRPr lang="en-GB"/>
            </a:p>
          </p:txBody>
        </p:sp>
        <p:sp>
          <p:nvSpPr>
            <p:cNvPr id="202" name="Freeform: Shape 201">
              <a:extLst>
                <a:ext uri="{FF2B5EF4-FFF2-40B4-BE49-F238E27FC236}">
                  <a16:creationId xmlns:a16="http://schemas.microsoft.com/office/drawing/2014/main" id="{D6ED1F7A-F39E-417F-BA23-DACEB4ED6ACF}"/>
                </a:ext>
              </a:extLst>
            </p:cNvPr>
            <p:cNvSpPr/>
            <p:nvPr/>
          </p:nvSpPr>
          <p:spPr>
            <a:xfrm>
              <a:off x="8268643" y="2598524"/>
              <a:ext cx="334025" cy="231149"/>
            </a:xfrm>
            <a:custGeom>
              <a:avLst/>
              <a:gdLst>
                <a:gd name="connsiteX0" fmla="*/ 166378 w 334025"/>
                <a:gd name="connsiteY0" fmla="*/ 231149 h 231149"/>
                <a:gd name="connsiteX1" fmla="*/ 0 w 334025"/>
                <a:gd name="connsiteY1" fmla="*/ 115575 h 231149"/>
                <a:gd name="connsiteX2" fmla="*/ 166378 w 334025"/>
                <a:gd name="connsiteY2" fmla="*/ 0 h 231149"/>
                <a:gd name="connsiteX3" fmla="*/ 334025 w 334025"/>
                <a:gd name="connsiteY3" fmla="*/ 115575 h 231149"/>
              </a:gdLst>
              <a:ahLst/>
              <a:cxnLst>
                <a:cxn ang="0">
                  <a:pos x="connsiteX0" y="connsiteY0"/>
                </a:cxn>
                <a:cxn ang="0">
                  <a:pos x="connsiteX1" y="connsiteY1"/>
                </a:cxn>
                <a:cxn ang="0">
                  <a:pos x="connsiteX2" y="connsiteY2"/>
                </a:cxn>
                <a:cxn ang="0">
                  <a:pos x="connsiteX3" y="connsiteY3"/>
                </a:cxn>
              </a:cxnLst>
              <a:rect l="l" t="t" r="r" b="b"/>
              <a:pathLst>
                <a:path w="334025" h="231149">
                  <a:moveTo>
                    <a:pt x="166378" y="231149"/>
                  </a:moveTo>
                  <a:lnTo>
                    <a:pt x="0" y="115575"/>
                  </a:lnTo>
                  <a:lnTo>
                    <a:pt x="166378" y="0"/>
                  </a:lnTo>
                  <a:lnTo>
                    <a:pt x="334025" y="115575"/>
                  </a:lnTo>
                  <a:close/>
                </a:path>
              </a:pathLst>
            </a:custGeom>
            <a:noFill/>
            <a:ln w="3175" cap="flat">
              <a:solidFill>
                <a:schemeClr val="bg1">
                  <a:alpha val="30000"/>
                </a:schemeClr>
              </a:solidFill>
              <a:prstDash val="solid"/>
              <a:miter/>
            </a:ln>
          </p:spPr>
          <p:txBody>
            <a:bodyPr rtlCol="0" anchor="ctr"/>
            <a:lstStyle/>
            <a:p>
              <a:endParaRPr lang="en-GB"/>
            </a:p>
          </p:txBody>
        </p:sp>
        <p:sp>
          <p:nvSpPr>
            <p:cNvPr id="203" name="Freeform: Shape 202">
              <a:extLst>
                <a:ext uri="{FF2B5EF4-FFF2-40B4-BE49-F238E27FC236}">
                  <a16:creationId xmlns:a16="http://schemas.microsoft.com/office/drawing/2014/main" id="{4BA212FF-B362-4351-B7F7-7973F5AE818E}"/>
                </a:ext>
              </a:extLst>
            </p:cNvPr>
            <p:cNvSpPr/>
            <p:nvPr/>
          </p:nvSpPr>
          <p:spPr>
            <a:xfrm>
              <a:off x="8098455" y="2481679"/>
              <a:ext cx="332755" cy="463568"/>
            </a:xfrm>
            <a:custGeom>
              <a:avLst/>
              <a:gdLst>
                <a:gd name="connsiteX0" fmla="*/ 165743 w 332755"/>
                <a:gd name="connsiteY0" fmla="*/ 230514 h 463568"/>
                <a:gd name="connsiteX1" fmla="*/ 165108 w 332755"/>
                <a:gd name="connsiteY1" fmla="*/ 231149 h 463568"/>
                <a:gd name="connsiteX2" fmla="*/ 165108 w 332755"/>
                <a:gd name="connsiteY2" fmla="*/ 463569 h 463568"/>
                <a:gd name="connsiteX3" fmla="*/ 0 w 332755"/>
                <a:gd name="connsiteY3" fmla="*/ 348629 h 463568"/>
                <a:gd name="connsiteX4" fmla="*/ 0 w 332755"/>
                <a:gd name="connsiteY4" fmla="*/ 116210 h 463568"/>
                <a:gd name="connsiteX5" fmla="*/ 167013 w 332755"/>
                <a:gd name="connsiteY5" fmla="*/ 0 h 463568"/>
                <a:gd name="connsiteX6" fmla="*/ 332755 w 332755"/>
                <a:gd name="connsiteY6" fmla="*/ 114305 h 463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2755" h="463568">
                  <a:moveTo>
                    <a:pt x="165743" y="230514"/>
                  </a:moveTo>
                  <a:lnTo>
                    <a:pt x="165108" y="231149"/>
                  </a:lnTo>
                  <a:lnTo>
                    <a:pt x="165108" y="463569"/>
                  </a:lnTo>
                  <a:lnTo>
                    <a:pt x="0" y="348629"/>
                  </a:lnTo>
                  <a:lnTo>
                    <a:pt x="0" y="116210"/>
                  </a:lnTo>
                  <a:lnTo>
                    <a:pt x="167013" y="0"/>
                  </a:lnTo>
                  <a:lnTo>
                    <a:pt x="332755" y="114305"/>
                  </a:lnTo>
                  <a:close/>
                </a:path>
              </a:pathLst>
            </a:custGeom>
            <a:noFill/>
            <a:ln w="3175" cap="flat">
              <a:solidFill>
                <a:schemeClr val="bg1">
                  <a:alpha val="30000"/>
                </a:schemeClr>
              </a:solidFill>
              <a:prstDash val="solid"/>
              <a:miter/>
            </a:ln>
          </p:spPr>
          <p:txBody>
            <a:bodyPr rtlCol="0" anchor="ctr"/>
            <a:lstStyle/>
            <a:p>
              <a:endParaRPr lang="en-GB"/>
            </a:p>
          </p:txBody>
        </p:sp>
        <p:sp>
          <p:nvSpPr>
            <p:cNvPr id="204" name="Freeform: Shape 203">
              <a:extLst>
                <a:ext uri="{FF2B5EF4-FFF2-40B4-BE49-F238E27FC236}">
                  <a16:creationId xmlns:a16="http://schemas.microsoft.com/office/drawing/2014/main" id="{40D28068-E3C3-485A-AC55-7220A97B727E}"/>
                </a:ext>
              </a:extLst>
            </p:cNvPr>
            <p:cNvSpPr/>
            <p:nvPr/>
          </p:nvSpPr>
          <p:spPr>
            <a:xfrm>
              <a:off x="7586621" y="2717273"/>
              <a:ext cx="336565" cy="466108"/>
            </a:xfrm>
            <a:custGeom>
              <a:avLst/>
              <a:gdLst>
                <a:gd name="connsiteX0" fmla="*/ 336566 w 336565"/>
                <a:gd name="connsiteY0" fmla="*/ 232419 h 466108"/>
                <a:gd name="connsiteX1" fmla="*/ 0 w 336565"/>
                <a:gd name="connsiteY1" fmla="*/ 466109 h 466108"/>
                <a:gd name="connsiteX2" fmla="*/ 0 w 336565"/>
                <a:gd name="connsiteY2" fmla="*/ 232419 h 466108"/>
                <a:gd name="connsiteX3" fmla="*/ 336566 w 336565"/>
                <a:gd name="connsiteY3" fmla="*/ 0 h 466108"/>
              </a:gdLst>
              <a:ahLst/>
              <a:cxnLst>
                <a:cxn ang="0">
                  <a:pos x="connsiteX0" y="connsiteY0"/>
                </a:cxn>
                <a:cxn ang="0">
                  <a:pos x="connsiteX1" y="connsiteY1"/>
                </a:cxn>
                <a:cxn ang="0">
                  <a:pos x="connsiteX2" y="connsiteY2"/>
                </a:cxn>
                <a:cxn ang="0">
                  <a:pos x="connsiteX3" y="connsiteY3"/>
                </a:cxn>
              </a:cxnLst>
              <a:rect l="l" t="t" r="r" b="b"/>
              <a:pathLst>
                <a:path w="336565" h="466108">
                  <a:moveTo>
                    <a:pt x="336566" y="232419"/>
                  </a:moveTo>
                  <a:lnTo>
                    <a:pt x="0" y="466109"/>
                  </a:lnTo>
                  <a:lnTo>
                    <a:pt x="0" y="232419"/>
                  </a:lnTo>
                  <a:lnTo>
                    <a:pt x="336566" y="0"/>
                  </a:lnTo>
                  <a:close/>
                </a:path>
              </a:pathLst>
            </a:custGeom>
            <a:noFill/>
            <a:ln w="3175" cap="flat">
              <a:solidFill>
                <a:schemeClr val="bg1">
                  <a:alpha val="30000"/>
                </a:schemeClr>
              </a:solidFill>
              <a:prstDash val="solid"/>
              <a:miter/>
            </a:ln>
          </p:spPr>
          <p:txBody>
            <a:bodyPr rtlCol="0" anchor="ctr"/>
            <a:lstStyle/>
            <a:p>
              <a:endParaRPr lang="en-GB"/>
            </a:p>
          </p:txBody>
        </p:sp>
        <p:sp>
          <p:nvSpPr>
            <p:cNvPr id="205" name="Freeform: Shape 204">
              <a:extLst>
                <a:ext uri="{FF2B5EF4-FFF2-40B4-BE49-F238E27FC236}">
                  <a16:creationId xmlns:a16="http://schemas.microsoft.com/office/drawing/2014/main" id="{21FDE1AC-A140-4914-825D-590E24CCB82C}"/>
                </a:ext>
              </a:extLst>
            </p:cNvPr>
            <p:cNvSpPr/>
            <p:nvPr/>
          </p:nvSpPr>
          <p:spPr>
            <a:xfrm>
              <a:off x="7587891" y="2598524"/>
              <a:ext cx="334025" cy="231149"/>
            </a:xfrm>
            <a:custGeom>
              <a:avLst/>
              <a:gdLst>
                <a:gd name="connsiteX0" fmla="*/ 166378 w 334025"/>
                <a:gd name="connsiteY0" fmla="*/ 231149 h 231149"/>
                <a:gd name="connsiteX1" fmla="*/ 0 w 334025"/>
                <a:gd name="connsiteY1" fmla="*/ 115575 h 231149"/>
                <a:gd name="connsiteX2" fmla="*/ 166378 w 334025"/>
                <a:gd name="connsiteY2" fmla="*/ 0 h 231149"/>
                <a:gd name="connsiteX3" fmla="*/ 334026 w 334025"/>
                <a:gd name="connsiteY3" fmla="*/ 115575 h 231149"/>
              </a:gdLst>
              <a:ahLst/>
              <a:cxnLst>
                <a:cxn ang="0">
                  <a:pos x="connsiteX0" y="connsiteY0"/>
                </a:cxn>
                <a:cxn ang="0">
                  <a:pos x="connsiteX1" y="connsiteY1"/>
                </a:cxn>
                <a:cxn ang="0">
                  <a:pos x="connsiteX2" y="connsiteY2"/>
                </a:cxn>
                <a:cxn ang="0">
                  <a:pos x="connsiteX3" y="connsiteY3"/>
                </a:cxn>
              </a:cxnLst>
              <a:rect l="l" t="t" r="r" b="b"/>
              <a:pathLst>
                <a:path w="334025" h="231149">
                  <a:moveTo>
                    <a:pt x="166378" y="231149"/>
                  </a:moveTo>
                  <a:lnTo>
                    <a:pt x="0" y="115575"/>
                  </a:lnTo>
                  <a:lnTo>
                    <a:pt x="166378" y="0"/>
                  </a:lnTo>
                  <a:lnTo>
                    <a:pt x="334026" y="115575"/>
                  </a:lnTo>
                  <a:close/>
                </a:path>
              </a:pathLst>
            </a:custGeom>
            <a:noFill/>
            <a:ln w="3175" cap="flat">
              <a:solidFill>
                <a:schemeClr val="bg1">
                  <a:alpha val="30000"/>
                </a:schemeClr>
              </a:solidFill>
              <a:prstDash val="solid"/>
              <a:miter/>
            </a:ln>
          </p:spPr>
          <p:txBody>
            <a:bodyPr rtlCol="0" anchor="ctr"/>
            <a:lstStyle/>
            <a:p>
              <a:endParaRPr lang="en-GB"/>
            </a:p>
          </p:txBody>
        </p:sp>
        <p:sp>
          <p:nvSpPr>
            <p:cNvPr id="206" name="Freeform: Shape 205">
              <a:extLst>
                <a:ext uri="{FF2B5EF4-FFF2-40B4-BE49-F238E27FC236}">
                  <a16:creationId xmlns:a16="http://schemas.microsoft.com/office/drawing/2014/main" id="{28E97E00-427C-4819-86AA-B171939DC277}"/>
                </a:ext>
              </a:extLst>
            </p:cNvPr>
            <p:cNvSpPr/>
            <p:nvPr/>
          </p:nvSpPr>
          <p:spPr>
            <a:xfrm>
              <a:off x="7417703" y="2481679"/>
              <a:ext cx="333390" cy="463568"/>
            </a:xfrm>
            <a:custGeom>
              <a:avLst/>
              <a:gdLst>
                <a:gd name="connsiteX0" fmla="*/ 165743 w 333390"/>
                <a:gd name="connsiteY0" fmla="*/ 230514 h 463568"/>
                <a:gd name="connsiteX1" fmla="*/ 165108 w 333390"/>
                <a:gd name="connsiteY1" fmla="*/ 231149 h 463568"/>
                <a:gd name="connsiteX2" fmla="*/ 165108 w 333390"/>
                <a:gd name="connsiteY2" fmla="*/ 463569 h 463568"/>
                <a:gd name="connsiteX3" fmla="*/ 0 w 333390"/>
                <a:gd name="connsiteY3" fmla="*/ 348629 h 463568"/>
                <a:gd name="connsiteX4" fmla="*/ 0 w 333390"/>
                <a:gd name="connsiteY4" fmla="*/ 116210 h 463568"/>
                <a:gd name="connsiteX5" fmla="*/ 167013 w 333390"/>
                <a:gd name="connsiteY5" fmla="*/ 0 h 463568"/>
                <a:gd name="connsiteX6" fmla="*/ 333391 w 333390"/>
                <a:gd name="connsiteY6" fmla="*/ 114305 h 463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3390" h="463568">
                  <a:moveTo>
                    <a:pt x="165743" y="230514"/>
                  </a:moveTo>
                  <a:lnTo>
                    <a:pt x="165108" y="231149"/>
                  </a:lnTo>
                  <a:lnTo>
                    <a:pt x="165108" y="463569"/>
                  </a:lnTo>
                  <a:lnTo>
                    <a:pt x="0" y="348629"/>
                  </a:lnTo>
                  <a:lnTo>
                    <a:pt x="0" y="116210"/>
                  </a:lnTo>
                  <a:lnTo>
                    <a:pt x="167013" y="0"/>
                  </a:lnTo>
                  <a:lnTo>
                    <a:pt x="333391" y="114305"/>
                  </a:lnTo>
                  <a:close/>
                </a:path>
              </a:pathLst>
            </a:custGeom>
            <a:noFill/>
            <a:ln w="3175" cap="flat">
              <a:solidFill>
                <a:schemeClr val="bg1">
                  <a:alpha val="30000"/>
                </a:schemeClr>
              </a:solidFill>
              <a:prstDash val="solid"/>
              <a:miter/>
            </a:ln>
          </p:spPr>
          <p:txBody>
            <a:bodyPr rtlCol="0" anchor="ctr"/>
            <a:lstStyle/>
            <a:p>
              <a:endParaRPr lang="en-GB"/>
            </a:p>
          </p:txBody>
        </p:sp>
        <p:sp>
          <p:nvSpPr>
            <p:cNvPr id="207" name="Freeform: Shape 206">
              <a:extLst>
                <a:ext uri="{FF2B5EF4-FFF2-40B4-BE49-F238E27FC236}">
                  <a16:creationId xmlns:a16="http://schemas.microsoft.com/office/drawing/2014/main" id="{3ADC755C-F9F0-4452-9B92-85800B560E21}"/>
                </a:ext>
              </a:extLst>
            </p:cNvPr>
            <p:cNvSpPr/>
            <p:nvPr/>
          </p:nvSpPr>
          <p:spPr>
            <a:xfrm>
              <a:off x="6905869" y="2717273"/>
              <a:ext cx="336565" cy="466108"/>
            </a:xfrm>
            <a:custGeom>
              <a:avLst/>
              <a:gdLst>
                <a:gd name="connsiteX0" fmla="*/ 336566 w 336565"/>
                <a:gd name="connsiteY0" fmla="*/ 232419 h 466108"/>
                <a:gd name="connsiteX1" fmla="*/ 0 w 336565"/>
                <a:gd name="connsiteY1" fmla="*/ 466109 h 466108"/>
                <a:gd name="connsiteX2" fmla="*/ 0 w 336565"/>
                <a:gd name="connsiteY2" fmla="*/ 232419 h 466108"/>
                <a:gd name="connsiteX3" fmla="*/ 336566 w 336565"/>
                <a:gd name="connsiteY3" fmla="*/ 0 h 466108"/>
              </a:gdLst>
              <a:ahLst/>
              <a:cxnLst>
                <a:cxn ang="0">
                  <a:pos x="connsiteX0" y="connsiteY0"/>
                </a:cxn>
                <a:cxn ang="0">
                  <a:pos x="connsiteX1" y="connsiteY1"/>
                </a:cxn>
                <a:cxn ang="0">
                  <a:pos x="connsiteX2" y="connsiteY2"/>
                </a:cxn>
                <a:cxn ang="0">
                  <a:pos x="connsiteX3" y="connsiteY3"/>
                </a:cxn>
              </a:cxnLst>
              <a:rect l="l" t="t" r="r" b="b"/>
              <a:pathLst>
                <a:path w="336565" h="466108">
                  <a:moveTo>
                    <a:pt x="336566" y="232419"/>
                  </a:moveTo>
                  <a:lnTo>
                    <a:pt x="0" y="466109"/>
                  </a:lnTo>
                  <a:lnTo>
                    <a:pt x="0" y="232419"/>
                  </a:lnTo>
                  <a:lnTo>
                    <a:pt x="336566" y="0"/>
                  </a:lnTo>
                  <a:close/>
                </a:path>
              </a:pathLst>
            </a:custGeom>
            <a:noFill/>
            <a:ln w="3175" cap="flat">
              <a:solidFill>
                <a:schemeClr val="bg1">
                  <a:alpha val="30000"/>
                </a:schemeClr>
              </a:solidFill>
              <a:prstDash val="solid"/>
              <a:miter/>
            </a:ln>
          </p:spPr>
          <p:txBody>
            <a:bodyPr rtlCol="0" anchor="ctr"/>
            <a:lstStyle/>
            <a:p>
              <a:endParaRPr lang="en-GB"/>
            </a:p>
          </p:txBody>
        </p:sp>
        <p:sp>
          <p:nvSpPr>
            <p:cNvPr id="208" name="Freeform: Shape 207">
              <a:extLst>
                <a:ext uri="{FF2B5EF4-FFF2-40B4-BE49-F238E27FC236}">
                  <a16:creationId xmlns:a16="http://schemas.microsoft.com/office/drawing/2014/main" id="{AD118F9A-85D5-4B12-952B-190584895EC0}"/>
                </a:ext>
              </a:extLst>
            </p:cNvPr>
            <p:cNvSpPr/>
            <p:nvPr/>
          </p:nvSpPr>
          <p:spPr>
            <a:xfrm>
              <a:off x="6907139" y="2598524"/>
              <a:ext cx="334025" cy="231149"/>
            </a:xfrm>
            <a:custGeom>
              <a:avLst/>
              <a:gdLst>
                <a:gd name="connsiteX0" fmla="*/ 166378 w 334025"/>
                <a:gd name="connsiteY0" fmla="*/ 231149 h 231149"/>
                <a:gd name="connsiteX1" fmla="*/ 0 w 334025"/>
                <a:gd name="connsiteY1" fmla="*/ 115575 h 231149"/>
                <a:gd name="connsiteX2" fmla="*/ 166378 w 334025"/>
                <a:gd name="connsiteY2" fmla="*/ 0 h 231149"/>
                <a:gd name="connsiteX3" fmla="*/ 334026 w 334025"/>
                <a:gd name="connsiteY3" fmla="*/ 115575 h 231149"/>
              </a:gdLst>
              <a:ahLst/>
              <a:cxnLst>
                <a:cxn ang="0">
                  <a:pos x="connsiteX0" y="connsiteY0"/>
                </a:cxn>
                <a:cxn ang="0">
                  <a:pos x="connsiteX1" y="connsiteY1"/>
                </a:cxn>
                <a:cxn ang="0">
                  <a:pos x="connsiteX2" y="connsiteY2"/>
                </a:cxn>
                <a:cxn ang="0">
                  <a:pos x="connsiteX3" y="connsiteY3"/>
                </a:cxn>
              </a:cxnLst>
              <a:rect l="l" t="t" r="r" b="b"/>
              <a:pathLst>
                <a:path w="334025" h="231149">
                  <a:moveTo>
                    <a:pt x="166378" y="231149"/>
                  </a:moveTo>
                  <a:lnTo>
                    <a:pt x="0" y="115575"/>
                  </a:lnTo>
                  <a:lnTo>
                    <a:pt x="166378" y="0"/>
                  </a:lnTo>
                  <a:lnTo>
                    <a:pt x="334026" y="115575"/>
                  </a:lnTo>
                  <a:close/>
                </a:path>
              </a:pathLst>
            </a:custGeom>
            <a:noFill/>
            <a:ln w="3175" cap="flat">
              <a:solidFill>
                <a:schemeClr val="bg1">
                  <a:alpha val="30000"/>
                </a:schemeClr>
              </a:solidFill>
              <a:prstDash val="solid"/>
              <a:miter/>
            </a:ln>
          </p:spPr>
          <p:txBody>
            <a:bodyPr rtlCol="0" anchor="ctr"/>
            <a:lstStyle/>
            <a:p>
              <a:endParaRPr lang="en-GB"/>
            </a:p>
          </p:txBody>
        </p:sp>
        <p:sp>
          <p:nvSpPr>
            <p:cNvPr id="209" name="Freeform: Shape 208">
              <a:extLst>
                <a:ext uri="{FF2B5EF4-FFF2-40B4-BE49-F238E27FC236}">
                  <a16:creationId xmlns:a16="http://schemas.microsoft.com/office/drawing/2014/main" id="{8DF3ACF1-84C6-48F6-B683-6FB121110E41}"/>
                </a:ext>
              </a:extLst>
            </p:cNvPr>
            <p:cNvSpPr/>
            <p:nvPr/>
          </p:nvSpPr>
          <p:spPr>
            <a:xfrm>
              <a:off x="6736951" y="2481679"/>
              <a:ext cx="333390" cy="463568"/>
            </a:xfrm>
            <a:custGeom>
              <a:avLst/>
              <a:gdLst>
                <a:gd name="connsiteX0" fmla="*/ 165743 w 333390"/>
                <a:gd name="connsiteY0" fmla="*/ 230514 h 463568"/>
                <a:gd name="connsiteX1" fmla="*/ 165108 w 333390"/>
                <a:gd name="connsiteY1" fmla="*/ 231149 h 463568"/>
                <a:gd name="connsiteX2" fmla="*/ 165108 w 333390"/>
                <a:gd name="connsiteY2" fmla="*/ 463569 h 463568"/>
                <a:gd name="connsiteX3" fmla="*/ 0 w 333390"/>
                <a:gd name="connsiteY3" fmla="*/ 348629 h 463568"/>
                <a:gd name="connsiteX4" fmla="*/ 0 w 333390"/>
                <a:gd name="connsiteY4" fmla="*/ 116210 h 463568"/>
                <a:gd name="connsiteX5" fmla="*/ 167013 w 333390"/>
                <a:gd name="connsiteY5" fmla="*/ 0 h 463568"/>
                <a:gd name="connsiteX6" fmla="*/ 333391 w 333390"/>
                <a:gd name="connsiteY6" fmla="*/ 114305 h 463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3390" h="463568">
                  <a:moveTo>
                    <a:pt x="165743" y="230514"/>
                  </a:moveTo>
                  <a:lnTo>
                    <a:pt x="165108" y="231149"/>
                  </a:lnTo>
                  <a:lnTo>
                    <a:pt x="165108" y="463569"/>
                  </a:lnTo>
                  <a:lnTo>
                    <a:pt x="0" y="348629"/>
                  </a:lnTo>
                  <a:lnTo>
                    <a:pt x="0" y="116210"/>
                  </a:lnTo>
                  <a:lnTo>
                    <a:pt x="167013" y="0"/>
                  </a:lnTo>
                  <a:lnTo>
                    <a:pt x="333391" y="114305"/>
                  </a:lnTo>
                  <a:close/>
                </a:path>
              </a:pathLst>
            </a:custGeom>
            <a:noFill/>
            <a:ln w="3175" cap="flat">
              <a:solidFill>
                <a:schemeClr val="bg1">
                  <a:alpha val="30000"/>
                </a:schemeClr>
              </a:solidFill>
              <a:prstDash val="solid"/>
              <a:miter/>
            </a:ln>
          </p:spPr>
          <p:txBody>
            <a:bodyPr rtlCol="0" anchor="ctr"/>
            <a:lstStyle/>
            <a:p>
              <a:endParaRPr lang="en-GB"/>
            </a:p>
          </p:txBody>
        </p:sp>
        <p:sp>
          <p:nvSpPr>
            <p:cNvPr id="210" name="Freeform: Shape 209">
              <a:extLst>
                <a:ext uri="{FF2B5EF4-FFF2-40B4-BE49-F238E27FC236}">
                  <a16:creationId xmlns:a16="http://schemas.microsoft.com/office/drawing/2014/main" id="{3FB540CF-F034-41E6-8A16-463327EF60D9}"/>
                </a:ext>
              </a:extLst>
            </p:cNvPr>
            <p:cNvSpPr/>
            <p:nvPr/>
          </p:nvSpPr>
          <p:spPr>
            <a:xfrm>
              <a:off x="6225117" y="2717273"/>
              <a:ext cx="336565" cy="466108"/>
            </a:xfrm>
            <a:custGeom>
              <a:avLst/>
              <a:gdLst>
                <a:gd name="connsiteX0" fmla="*/ 336566 w 336565"/>
                <a:gd name="connsiteY0" fmla="*/ 232419 h 466108"/>
                <a:gd name="connsiteX1" fmla="*/ 0 w 336565"/>
                <a:gd name="connsiteY1" fmla="*/ 466109 h 466108"/>
                <a:gd name="connsiteX2" fmla="*/ 0 w 336565"/>
                <a:gd name="connsiteY2" fmla="*/ 232419 h 466108"/>
                <a:gd name="connsiteX3" fmla="*/ 336566 w 336565"/>
                <a:gd name="connsiteY3" fmla="*/ 0 h 466108"/>
              </a:gdLst>
              <a:ahLst/>
              <a:cxnLst>
                <a:cxn ang="0">
                  <a:pos x="connsiteX0" y="connsiteY0"/>
                </a:cxn>
                <a:cxn ang="0">
                  <a:pos x="connsiteX1" y="connsiteY1"/>
                </a:cxn>
                <a:cxn ang="0">
                  <a:pos x="connsiteX2" y="connsiteY2"/>
                </a:cxn>
                <a:cxn ang="0">
                  <a:pos x="connsiteX3" y="connsiteY3"/>
                </a:cxn>
              </a:cxnLst>
              <a:rect l="l" t="t" r="r" b="b"/>
              <a:pathLst>
                <a:path w="336565" h="466108">
                  <a:moveTo>
                    <a:pt x="336566" y="232419"/>
                  </a:moveTo>
                  <a:lnTo>
                    <a:pt x="0" y="466109"/>
                  </a:lnTo>
                  <a:lnTo>
                    <a:pt x="0" y="232419"/>
                  </a:lnTo>
                  <a:lnTo>
                    <a:pt x="336566" y="0"/>
                  </a:lnTo>
                  <a:close/>
                </a:path>
              </a:pathLst>
            </a:custGeom>
            <a:noFill/>
            <a:ln w="3175" cap="flat">
              <a:solidFill>
                <a:schemeClr val="bg1">
                  <a:alpha val="30000"/>
                </a:schemeClr>
              </a:solidFill>
              <a:prstDash val="solid"/>
              <a:miter/>
            </a:ln>
          </p:spPr>
          <p:txBody>
            <a:bodyPr rtlCol="0" anchor="ctr"/>
            <a:lstStyle/>
            <a:p>
              <a:endParaRPr lang="en-GB"/>
            </a:p>
          </p:txBody>
        </p:sp>
        <p:sp>
          <p:nvSpPr>
            <p:cNvPr id="211" name="Freeform: Shape 210">
              <a:extLst>
                <a:ext uri="{FF2B5EF4-FFF2-40B4-BE49-F238E27FC236}">
                  <a16:creationId xmlns:a16="http://schemas.microsoft.com/office/drawing/2014/main" id="{BBEDB76A-5014-431B-AD21-144DD9F9A97B}"/>
                </a:ext>
              </a:extLst>
            </p:cNvPr>
            <p:cNvSpPr/>
            <p:nvPr/>
          </p:nvSpPr>
          <p:spPr>
            <a:xfrm>
              <a:off x="6226387" y="2598524"/>
              <a:ext cx="334025" cy="231149"/>
            </a:xfrm>
            <a:custGeom>
              <a:avLst/>
              <a:gdLst>
                <a:gd name="connsiteX0" fmla="*/ 166378 w 334025"/>
                <a:gd name="connsiteY0" fmla="*/ 231149 h 231149"/>
                <a:gd name="connsiteX1" fmla="*/ 0 w 334025"/>
                <a:gd name="connsiteY1" fmla="*/ 115575 h 231149"/>
                <a:gd name="connsiteX2" fmla="*/ 166378 w 334025"/>
                <a:gd name="connsiteY2" fmla="*/ 0 h 231149"/>
                <a:gd name="connsiteX3" fmla="*/ 334026 w 334025"/>
                <a:gd name="connsiteY3" fmla="*/ 115575 h 231149"/>
              </a:gdLst>
              <a:ahLst/>
              <a:cxnLst>
                <a:cxn ang="0">
                  <a:pos x="connsiteX0" y="connsiteY0"/>
                </a:cxn>
                <a:cxn ang="0">
                  <a:pos x="connsiteX1" y="connsiteY1"/>
                </a:cxn>
                <a:cxn ang="0">
                  <a:pos x="connsiteX2" y="connsiteY2"/>
                </a:cxn>
                <a:cxn ang="0">
                  <a:pos x="connsiteX3" y="connsiteY3"/>
                </a:cxn>
              </a:cxnLst>
              <a:rect l="l" t="t" r="r" b="b"/>
              <a:pathLst>
                <a:path w="334025" h="231149">
                  <a:moveTo>
                    <a:pt x="166378" y="231149"/>
                  </a:moveTo>
                  <a:lnTo>
                    <a:pt x="0" y="115575"/>
                  </a:lnTo>
                  <a:lnTo>
                    <a:pt x="166378" y="0"/>
                  </a:lnTo>
                  <a:lnTo>
                    <a:pt x="334026" y="115575"/>
                  </a:lnTo>
                  <a:close/>
                </a:path>
              </a:pathLst>
            </a:custGeom>
            <a:noFill/>
            <a:ln w="3175" cap="flat">
              <a:solidFill>
                <a:schemeClr val="bg1">
                  <a:alpha val="30000"/>
                </a:schemeClr>
              </a:solidFill>
              <a:prstDash val="solid"/>
              <a:miter/>
            </a:ln>
          </p:spPr>
          <p:txBody>
            <a:bodyPr rtlCol="0" anchor="ctr"/>
            <a:lstStyle/>
            <a:p>
              <a:endParaRPr lang="en-GB"/>
            </a:p>
          </p:txBody>
        </p:sp>
        <p:sp>
          <p:nvSpPr>
            <p:cNvPr id="212" name="Freeform: Shape 211">
              <a:extLst>
                <a:ext uri="{FF2B5EF4-FFF2-40B4-BE49-F238E27FC236}">
                  <a16:creationId xmlns:a16="http://schemas.microsoft.com/office/drawing/2014/main" id="{684F3FC6-D392-432F-9B6C-9D843538863B}"/>
                </a:ext>
              </a:extLst>
            </p:cNvPr>
            <p:cNvSpPr/>
            <p:nvPr/>
          </p:nvSpPr>
          <p:spPr>
            <a:xfrm>
              <a:off x="6056199" y="2481679"/>
              <a:ext cx="333390" cy="463568"/>
            </a:xfrm>
            <a:custGeom>
              <a:avLst/>
              <a:gdLst>
                <a:gd name="connsiteX0" fmla="*/ 165743 w 333390"/>
                <a:gd name="connsiteY0" fmla="*/ 230514 h 463568"/>
                <a:gd name="connsiteX1" fmla="*/ 165108 w 333390"/>
                <a:gd name="connsiteY1" fmla="*/ 231149 h 463568"/>
                <a:gd name="connsiteX2" fmla="*/ 165108 w 333390"/>
                <a:gd name="connsiteY2" fmla="*/ 463569 h 463568"/>
                <a:gd name="connsiteX3" fmla="*/ 0 w 333390"/>
                <a:gd name="connsiteY3" fmla="*/ 348629 h 463568"/>
                <a:gd name="connsiteX4" fmla="*/ 0 w 333390"/>
                <a:gd name="connsiteY4" fmla="*/ 116210 h 463568"/>
                <a:gd name="connsiteX5" fmla="*/ 167013 w 333390"/>
                <a:gd name="connsiteY5" fmla="*/ 0 h 463568"/>
                <a:gd name="connsiteX6" fmla="*/ 333391 w 333390"/>
                <a:gd name="connsiteY6" fmla="*/ 114305 h 463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3390" h="463568">
                  <a:moveTo>
                    <a:pt x="165743" y="230514"/>
                  </a:moveTo>
                  <a:lnTo>
                    <a:pt x="165108" y="231149"/>
                  </a:lnTo>
                  <a:lnTo>
                    <a:pt x="165108" y="463569"/>
                  </a:lnTo>
                  <a:lnTo>
                    <a:pt x="0" y="348629"/>
                  </a:lnTo>
                  <a:lnTo>
                    <a:pt x="0" y="116210"/>
                  </a:lnTo>
                  <a:lnTo>
                    <a:pt x="167013" y="0"/>
                  </a:lnTo>
                  <a:lnTo>
                    <a:pt x="333391" y="114305"/>
                  </a:lnTo>
                  <a:close/>
                </a:path>
              </a:pathLst>
            </a:custGeom>
            <a:noFill/>
            <a:ln w="3175" cap="flat">
              <a:solidFill>
                <a:schemeClr val="bg1">
                  <a:alpha val="30000"/>
                </a:schemeClr>
              </a:solidFill>
              <a:prstDash val="solid"/>
              <a:miter/>
            </a:ln>
          </p:spPr>
          <p:txBody>
            <a:bodyPr rtlCol="0" anchor="ctr"/>
            <a:lstStyle/>
            <a:p>
              <a:endParaRPr lang="en-GB"/>
            </a:p>
          </p:txBody>
        </p:sp>
        <p:sp>
          <p:nvSpPr>
            <p:cNvPr id="213" name="Freeform: Shape 212">
              <a:extLst>
                <a:ext uri="{FF2B5EF4-FFF2-40B4-BE49-F238E27FC236}">
                  <a16:creationId xmlns:a16="http://schemas.microsoft.com/office/drawing/2014/main" id="{604EB1E1-3F66-4AEE-A52E-4AA863677FC7}"/>
                </a:ext>
              </a:extLst>
            </p:cNvPr>
            <p:cNvSpPr/>
            <p:nvPr/>
          </p:nvSpPr>
          <p:spPr>
            <a:xfrm>
              <a:off x="9970522" y="3662191"/>
              <a:ext cx="673766" cy="351168"/>
            </a:xfrm>
            <a:custGeom>
              <a:avLst/>
              <a:gdLst>
                <a:gd name="connsiteX0" fmla="*/ 337836 w 673766"/>
                <a:gd name="connsiteY0" fmla="*/ 234959 h 351168"/>
                <a:gd name="connsiteX1" fmla="*/ 336566 w 673766"/>
                <a:gd name="connsiteY1" fmla="*/ 234324 h 351168"/>
                <a:gd name="connsiteX2" fmla="*/ 168283 w 673766"/>
                <a:gd name="connsiteY2" fmla="*/ 351169 h 351168"/>
                <a:gd name="connsiteX3" fmla="*/ 0 w 673766"/>
                <a:gd name="connsiteY3" fmla="*/ 234324 h 351168"/>
                <a:gd name="connsiteX4" fmla="*/ 336566 w 673766"/>
                <a:gd name="connsiteY4" fmla="*/ 0 h 351168"/>
                <a:gd name="connsiteX5" fmla="*/ 673766 w 673766"/>
                <a:gd name="connsiteY5" fmla="*/ 234324 h 351168"/>
                <a:gd name="connsiteX6" fmla="*/ 506119 w 673766"/>
                <a:gd name="connsiteY6" fmla="*/ 351169 h 351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3766" h="351168">
                  <a:moveTo>
                    <a:pt x="337836" y="234959"/>
                  </a:moveTo>
                  <a:lnTo>
                    <a:pt x="336566" y="234324"/>
                  </a:lnTo>
                  <a:lnTo>
                    <a:pt x="168283" y="351169"/>
                  </a:lnTo>
                  <a:lnTo>
                    <a:pt x="0" y="234324"/>
                  </a:lnTo>
                  <a:lnTo>
                    <a:pt x="336566" y="0"/>
                  </a:lnTo>
                  <a:lnTo>
                    <a:pt x="673766" y="234324"/>
                  </a:lnTo>
                  <a:lnTo>
                    <a:pt x="506119" y="351169"/>
                  </a:lnTo>
                  <a:close/>
                </a:path>
              </a:pathLst>
            </a:custGeom>
            <a:noFill/>
            <a:ln w="3175" cap="flat">
              <a:solidFill>
                <a:schemeClr val="bg1">
                  <a:alpha val="30000"/>
                </a:schemeClr>
              </a:solidFill>
              <a:prstDash val="solid"/>
              <a:miter/>
            </a:ln>
          </p:spPr>
          <p:txBody>
            <a:bodyPr rtlCol="0" anchor="ctr"/>
            <a:lstStyle/>
            <a:p>
              <a:endParaRPr lang="en-GB"/>
            </a:p>
          </p:txBody>
        </p:sp>
        <p:sp>
          <p:nvSpPr>
            <p:cNvPr id="214" name="Freeform: Shape 213">
              <a:extLst>
                <a:ext uri="{FF2B5EF4-FFF2-40B4-BE49-F238E27FC236}">
                  <a16:creationId xmlns:a16="http://schemas.microsoft.com/office/drawing/2014/main" id="{8C90006C-884A-44DE-B7B0-BBF542823B83}"/>
                </a:ext>
              </a:extLst>
            </p:cNvPr>
            <p:cNvSpPr/>
            <p:nvPr/>
          </p:nvSpPr>
          <p:spPr>
            <a:xfrm>
              <a:off x="10310898" y="2598524"/>
              <a:ext cx="333390" cy="231149"/>
            </a:xfrm>
            <a:custGeom>
              <a:avLst/>
              <a:gdLst>
                <a:gd name="connsiteX0" fmla="*/ 165743 w 333390"/>
                <a:gd name="connsiteY0" fmla="*/ 231149 h 231149"/>
                <a:gd name="connsiteX1" fmla="*/ 0 w 333390"/>
                <a:gd name="connsiteY1" fmla="*/ 115575 h 231149"/>
                <a:gd name="connsiteX2" fmla="*/ 165743 w 333390"/>
                <a:gd name="connsiteY2" fmla="*/ 0 h 231149"/>
                <a:gd name="connsiteX3" fmla="*/ 333391 w 333390"/>
                <a:gd name="connsiteY3" fmla="*/ 115575 h 231149"/>
              </a:gdLst>
              <a:ahLst/>
              <a:cxnLst>
                <a:cxn ang="0">
                  <a:pos x="connsiteX0" y="connsiteY0"/>
                </a:cxn>
                <a:cxn ang="0">
                  <a:pos x="connsiteX1" y="connsiteY1"/>
                </a:cxn>
                <a:cxn ang="0">
                  <a:pos x="connsiteX2" y="connsiteY2"/>
                </a:cxn>
                <a:cxn ang="0">
                  <a:pos x="connsiteX3" y="connsiteY3"/>
                </a:cxn>
              </a:cxnLst>
              <a:rect l="l" t="t" r="r" b="b"/>
              <a:pathLst>
                <a:path w="333390" h="231149">
                  <a:moveTo>
                    <a:pt x="165743" y="231149"/>
                  </a:moveTo>
                  <a:lnTo>
                    <a:pt x="0" y="115575"/>
                  </a:lnTo>
                  <a:lnTo>
                    <a:pt x="165743" y="0"/>
                  </a:lnTo>
                  <a:lnTo>
                    <a:pt x="333391" y="115575"/>
                  </a:lnTo>
                  <a:close/>
                </a:path>
              </a:pathLst>
            </a:custGeom>
            <a:noFill/>
            <a:ln w="3175" cap="flat">
              <a:solidFill>
                <a:schemeClr val="bg1">
                  <a:alpha val="30000"/>
                </a:schemeClr>
              </a:solidFill>
              <a:prstDash val="solid"/>
              <a:miter/>
            </a:ln>
          </p:spPr>
          <p:txBody>
            <a:bodyPr rtlCol="0" anchor="ctr"/>
            <a:lstStyle/>
            <a:p>
              <a:endParaRPr lang="en-GB"/>
            </a:p>
          </p:txBody>
        </p:sp>
        <p:sp>
          <p:nvSpPr>
            <p:cNvPr id="215" name="Freeform: Shape 214">
              <a:extLst>
                <a:ext uri="{FF2B5EF4-FFF2-40B4-BE49-F238E27FC236}">
                  <a16:creationId xmlns:a16="http://schemas.microsoft.com/office/drawing/2014/main" id="{412182C1-AB3B-411B-8F55-17F69748A566}"/>
                </a:ext>
              </a:extLst>
            </p:cNvPr>
            <p:cNvSpPr/>
            <p:nvPr/>
          </p:nvSpPr>
          <p:spPr>
            <a:xfrm>
              <a:off x="10140075" y="2481679"/>
              <a:ext cx="333390" cy="463568"/>
            </a:xfrm>
            <a:custGeom>
              <a:avLst/>
              <a:gdLst>
                <a:gd name="connsiteX0" fmla="*/ 166378 w 333390"/>
                <a:gd name="connsiteY0" fmla="*/ 230514 h 463568"/>
                <a:gd name="connsiteX1" fmla="*/ 165743 w 333390"/>
                <a:gd name="connsiteY1" fmla="*/ 231149 h 463568"/>
                <a:gd name="connsiteX2" fmla="*/ 165743 w 333390"/>
                <a:gd name="connsiteY2" fmla="*/ 463569 h 463568"/>
                <a:gd name="connsiteX3" fmla="*/ 0 w 333390"/>
                <a:gd name="connsiteY3" fmla="*/ 348629 h 463568"/>
                <a:gd name="connsiteX4" fmla="*/ 0 w 333390"/>
                <a:gd name="connsiteY4" fmla="*/ 116210 h 463568"/>
                <a:gd name="connsiteX5" fmla="*/ 167013 w 333390"/>
                <a:gd name="connsiteY5" fmla="*/ 0 h 463568"/>
                <a:gd name="connsiteX6" fmla="*/ 333391 w 333390"/>
                <a:gd name="connsiteY6" fmla="*/ 114305 h 463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3390" h="463568">
                  <a:moveTo>
                    <a:pt x="166378" y="230514"/>
                  </a:moveTo>
                  <a:lnTo>
                    <a:pt x="165743" y="231149"/>
                  </a:lnTo>
                  <a:lnTo>
                    <a:pt x="165743" y="463569"/>
                  </a:lnTo>
                  <a:lnTo>
                    <a:pt x="0" y="348629"/>
                  </a:lnTo>
                  <a:lnTo>
                    <a:pt x="0" y="116210"/>
                  </a:lnTo>
                  <a:lnTo>
                    <a:pt x="167013" y="0"/>
                  </a:lnTo>
                  <a:lnTo>
                    <a:pt x="333391" y="114305"/>
                  </a:lnTo>
                  <a:close/>
                </a:path>
              </a:pathLst>
            </a:custGeom>
            <a:noFill/>
            <a:ln w="3175" cap="flat">
              <a:solidFill>
                <a:schemeClr val="bg1">
                  <a:alpha val="30000"/>
                </a:schemeClr>
              </a:solidFill>
              <a:prstDash val="solid"/>
              <a:miter/>
            </a:ln>
          </p:spPr>
          <p:txBody>
            <a:bodyPr rtlCol="0" anchor="ctr"/>
            <a:lstStyle/>
            <a:p>
              <a:endParaRPr lang="en-GB"/>
            </a:p>
          </p:txBody>
        </p:sp>
        <p:sp>
          <p:nvSpPr>
            <p:cNvPr id="216" name="Freeform: Shape 215">
              <a:extLst>
                <a:ext uri="{FF2B5EF4-FFF2-40B4-BE49-F238E27FC236}">
                  <a16:creationId xmlns:a16="http://schemas.microsoft.com/office/drawing/2014/main" id="{C6E85275-B88D-482F-8B8E-673038966349}"/>
                </a:ext>
              </a:extLst>
            </p:cNvPr>
            <p:cNvSpPr/>
            <p:nvPr/>
          </p:nvSpPr>
          <p:spPr>
            <a:xfrm>
              <a:off x="9799699" y="2481044"/>
              <a:ext cx="165742" cy="229244"/>
            </a:xfrm>
            <a:custGeom>
              <a:avLst/>
              <a:gdLst>
                <a:gd name="connsiteX0" fmla="*/ 165743 w 165742"/>
                <a:gd name="connsiteY0" fmla="*/ 229244 h 229244"/>
                <a:gd name="connsiteX1" fmla="*/ 0 w 165742"/>
                <a:gd name="connsiteY1" fmla="*/ 114939 h 229244"/>
                <a:gd name="connsiteX2" fmla="*/ 165743 w 165742"/>
                <a:gd name="connsiteY2" fmla="*/ 0 h 229244"/>
              </a:gdLst>
              <a:ahLst/>
              <a:cxnLst>
                <a:cxn ang="0">
                  <a:pos x="connsiteX0" y="connsiteY0"/>
                </a:cxn>
                <a:cxn ang="0">
                  <a:pos x="connsiteX1" y="connsiteY1"/>
                </a:cxn>
                <a:cxn ang="0">
                  <a:pos x="connsiteX2" y="connsiteY2"/>
                </a:cxn>
              </a:cxnLst>
              <a:rect l="l" t="t" r="r" b="b"/>
              <a:pathLst>
                <a:path w="165742" h="229244">
                  <a:moveTo>
                    <a:pt x="165743" y="229244"/>
                  </a:moveTo>
                  <a:lnTo>
                    <a:pt x="0" y="114939"/>
                  </a:lnTo>
                  <a:lnTo>
                    <a:pt x="165743" y="0"/>
                  </a:lnTo>
                  <a:close/>
                </a:path>
              </a:pathLst>
            </a:custGeom>
            <a:noFill/>
            <a:ln w="3175" cap="flat">
              <a:solidFill>
                <a:schemeClr val="bg1">
                  <a:alpha val="30000"/>
                </a:schemeClr>
              </a:solidFill>
              <a:prstDash val="solid"/>
              <a:miter/>
            </a:ln>
          </p:spPr>
          <p:txBody>
            <a:bodyPr rtlCol="0" anchor="ctr"/>
            <a:lstStyle/>
            <a:p>
              <a:endParaRPr lang="en-GB"/>
            </a:p>
          </p:txBody>
        </p:sp>
        <p:sp>
          <p:nvSpPr>
            <p:cNvPr id="217" name="Freeform: Shape 216">
              <a:extLst>
                <a:ext uri="{FF2B5EF4-FFF2-40B4-BE49-F238E27FC236}">
                  <a16:creationId xmlns:a16="http://schemas.microsoft.com/office/drawing/2014/main" id="{2B3B90BF-1B00-4C9D-8E27-E7FA2B091580}"/>
                </a:ext>
              </a:extLst>
            </p:cNvPr>
            <p:cNvSpPr/>
            <p:nvPr/>
          </p:nvSpPr>
          <p:spPr>
            <a:xfrm>
              <a:off x="9118948" y="2481044"/>
              <a:ext cx="165742" cy="229244"/>
            </a:xfrm>
            <a:custGeom>
              <a:avLst/>
              <a:gdLst>
                <a:gd name="connsiteX0" fmla="*/ 165743 w 165742"/>
                <a:gd name="connsiteY0" fmla="*/ 229244 h 229244"/>
                <a:gd name="connsiteX1" fmla="*/ 0 w 165742"/>
                <a:gd name="connsiteY1" fmla="*/ 114939 h 229244"/>
                <a:gd name="connsiteX2" fmla="*/ 165743 w 165742"/>
                <a:gd name="connsiteY2" fmla="*/ 0 h 229244"/>
              </a:gdLst>
              <a:ahLst/>
              <a:cxnLst>
                <a:cxn ang="0">
                  <a:pos x="connsiteX0" y="connsiteY0"/>
                </a:cxn>
                <a:cxn ang="0">
                  <a:pos x="connsiteX1" y="connsiteY1"/>
                </a:cxn>
                <a:cxn ang="0">
                  <a:pos x="connsiteX2" y="connsiteY2"/>
                </a:cxn>
              </a:cxnLst>
              <a:rect l="l" t="t" r="r" b="b"/>
              <a:pathLst>
                <a:path w="165742" h="229244">
                  <a:moveTo>
                    <a:pt x="165743" y="229244"/>
                  </a:moveTo>
                  <a:lnTo>
                    <a:pt x="0" y="114939"/>
                  </a:lnTo>
                  <a:lnTo>
                    <a:pt x="165743" y="0"/>
                  </a:lnTo>
                  <a:close/>
                </a:path>
              </a:pathLst>
            </a:custGeom>
            <a:noFill/>
            <a:ln w="3175" cap="flat">
              <a:solidFill>
                <a:schemeClr val="bg1">
                  <a:alpha val="30000"/>
                </a:schemeClr>
              </a:solidFill>
              <a:prstDash val="solid"/>
              <a:miter/>
            </a:ln>
          </p:spPr>
          <p:txBody>
            <a:bodyPr rtlCol="0" anchor="ctr"/>
            <a:lstStyle/>
            <a:p>
              <a:endParaRPr lang="en-GB"/>
            </a:p>
          </p:txBody>
        </p:sp>
        <p:sp>
          <p:nvSpPr>
            <p:cNvPr id="218" name="Freeform: Shape 217">
              <a:extLst>
                <a:ext uri="{FF2B5EF4-FFF2-40B4-BE49-F238E27FC236}">
                  <a16:creationId xmlns:a16="http://schemas.microsoft.com/office/drawing/2014/main" id="{FBEDBB7E-C026-498D-9AAA-4DC2E26825F9}"/>
                </a:ext>
              </a:extLst>
            </p:cNvPr>
            <p:cNvSpPr/>
            <p:nvPr/>
          </p:nvSpPr>
          <p:spPr>
            <a:xfrm>
              <a:off x="8438196" y="2481044"/>
              <a:ext cx="165742" cy="229244"/>
            </a:xfrm>
            <a:custGeom>
              <a:avLst/>
              <a:gdLst>
                <a:gd name="connsiteX0" fmla="*/ 165743 w 165742"/>
                <a:gd name="connsiteY0" fmla="*/ 229244 h 229244"/>
                <a:gd name="connsiteX1" fmla="*/ 0 w 165742"/>
                <a:gd name="connsiteY1" fmla="*/ 114939 h 229244"/>
                <a:gd name="connsiteX2" fmla="*/ 165743 w 165742"/>
                <a:gd name="connsiteY2" fmla="*/ 0 h 229244"/>
              </a:gdLst>
              <a:ahLst/>
              <a:cxnLst>
                <a:cxn ang="0">
                  <a:pos x="connsiteX0" y="connsiteY0"/>
                </a:cxn>
                <a:cxn ang="0">
                  <a:pos x="connsiteX1" y="connsiteY1"/>
                </a:cxn>
                <a:cxn ang="0">
                  <a:pos x="connsiteX2" y="connsiteY2"/>
                </a:cxn>
              </a:cxnLst>
              <a:rect l="l" t="t" r="r" b="b"/>
              <a:pathLst>
                <a:path w="165742" h="229244">
                  <a:moveTo>
                    <a:pt x="165743" y="229244"/>
                  </a:moveTo>
                  <a:lnTo>
                    <a:pt x="0" y="114939"/>
                  </a:lnTo>
                  <a:lnTo>
                    <a:pt x="165743" y="0"/>
                  </a:lnTo>
                  <a:close/>
                </a:path>
              </a:pathLst>
            </a:custGeom>
            <a:noFill/>
            <a:ln w="3175" cap="flat">
              <a:solidFill>
                <a:schemeClr val="bg1">
                  <a:alpha val="30000"/>
                </a:schemeClr>
              </a:solidFill>
              <a:prstDash val="solid"/>
              <a:miter/>
            </a:ln>
          </p:spPr>
          <p:txBody>
            <a:bodyPr rtlCol="0" anchor="ctr"/>
            <a:lstStyle/>
            <a:p>
              <a:endParaRPr lang="en-GB"/>
            </a:p>
          </p:txBody>
        </p:sp>
        <p:sp>
          <p:nvSpPr>
            <p:cNvPr id="219" name="Freeform: Shape 218">
              <a:extLst>
                <a:ext uri="{FF2B5EF4-FFF2-40B4-BE49-F238E27FC236}">
                  <a16:creationId xmlns:a16="http://schemas.microsoft.com/office/drawing/2014/main" id="{04E6CA75-6563-4B35-A322-104587CFE903}"/>
                </a:ext>
              </a:extLst>
            </p:cNvPr>
            <p:cNvSpPr/>
            <p:nvPr/>
          </p:nvSpPr>
          <p:spPr>
            <a:xfrm>
              <a:off x="7757444" y="2481044"/>
              <a:ext cx="165742" cy="229244"/>
            </a:xfrm>
            <a:custGeom>
              <a:avLst/>
              <a:gdLst>
                <a:gd name="connsiteX0" fmla="*/ 165743 w 165742"/>
                <a:gd name="connsiteY0" fmla="*/ 229244 h 229244"/>
                <a:gd name="connsiteX1" fmla="*/ 0 w 165742"/>
                <a:gd name="connsiteY1" fmla="*/ 114939 h 229244"/>
                <a:gd name="connsiteX2" fmla="*/ 165743 w 165742"/>
                <a:gd name="connsiteY2" fmla="*/ 0 h 229244"/>
              </a:gdLst>
              <a:ahLst/>
              <a:cxnLst>
                <a:cxn ang="0">
                  <a:pos x="connsiteX0" y="connsiteY0"/>
                </a:cxn>
                <a:cxn ang="0">
                  <a:pos x="connsiteX1" y="connsiteY1"/>
                </a:cxn>
                <a:cxn ang="0">
                  <a:pos x="connsiteX2" y="connsiteY2"/>
                </a:cxn>
              </a:cxnLst>
              <a:rect l="l" t="t" r="r" b="b"/>
              <a:pathLst>
                <a:path w="165742" h="229244">
                  <a:moveTo>
                    <a:pt x="165743" y="229244"/>
                  </a:moveTo>
                  <a:lnTo>
                    <a:pt x="0" y="114939"/>
                  </a:lnTo>
                  <a:lnTo>
                    <a:pt x="165743" y="0"/>
                  </a:lnTo>
                  <a:close/>
                </a:path>
              </a:pathLst>
            </a:custGeom>
            <a:noFill/>
            <a:ln w="3175" cap="flat">
              <a:solidFill>
                <a:schemeClr val="bg1">
                  <a:alpha val="30000"/>
                </a:schemeClr>
              </a:solidFill>
              <a:prstDash val="solid"/>
              <a:miter/>
            </a:ln>
          </p:spPr>
          <p:txBody>
            <a:bodyPr rtlCol="0" anchor="ctr"/>
            <a:lstStyle/>
            <a:p>
              <a:endParaRPr lang="en-GB"/>
            </a:p>
          </p:txBody>
        </p:sp>
        <p:sp>
          <p:nvSpPr>
            <p:cNvPr id="220" name="Freeform: Shape 219">
              <a:extLst>
                <a:ext uri="{FF2B5EF4-FFF2-40B4-BE49-F238E27FC236}">
                  <a16:creationId xmlns:a16="http://schemas.microsoft.com/office/drawing/2014/main" id="{9C0BC556-CC8E-48D9-8790-5A6BF0EFD156}"/>
                </a:ext>
              </a:extLst>
            </p:cNvPr>
            <p:cNvSpPr/>
            <p:nvPr/>
          </p:nvSpPr>
          <p:spPr>
            <a:xfrm>
              <a:off x="7076692" y="2481044"/>
              <a:ext cx="165742" cy="229244"/>
            </a:xfrm>
            <a:custGeom>
              <a:avLst/>
              <a:gdLst>
                <a:gd name="connsiteX0" fmla="*/ 165743 w 165742"/>
                <a:gd name="connsiteY0" fmla="*/ 229244 h 229244"/>
                <a:gd name="connsiteX1" fmla="*/ 0 w 165742"/>
                <a:gd name="connsiteY1" fmla="*/ 114939 h 229244"/>
                <a:gd name="connsiteX2" fmla="*/ 165743 w 165742"/>
                <a:gd name="connsiteY2" fmla="*/ 0 h 229244"/>
              </a:gdLst>
              <a:ahLst/>
              <a:cxnLst>
                <a:cxn ang="0">
                  <a:pos x="connsiteX0" y="connsiteY0"/>
                </a:cxn>
                <a:cxn ang="0">
                  <a:pos x="connsiteX1" y="connsiteY1"/>
                </a:cxn>
                <a:cxn ang="0">
                  <a:pos x="connsiteX2" y="connsiteY2"/>
                </a:cxn>
              </a:cxnLst>
              <a:rect l="l" t="t" r="r" b="b"/>
              <a:pathLst>
                <a:path w="165742" h="229244">
                  <a:moveTo>
                    <a:pt x="165743" y="229244"/>
                  </a:moveTo>
                  <a:lnTo>
                    <a:pt x="0" y="114939"/>
                  </a:lnTo>
                  <a:lnTo>
                    <a:pt x="165743" y="0"/>
                  </a:lnTo>
                  <a:close/>
                </a:path>
              </a:pathLst>
            </a:custGeom>
            <a:noFill/>
            <a:ln w="3175" cap="flat">
              <a:solidFill>
                <a:schemeClr val="bg1">
                  <a:alpha val="30000"/>
                </a:schemeClr>
              </a:solidFill>
              <a:prstDash val="solid"/>
              <a:miter/>
            </a:ln>
          </p:spPr>
          <p:txBody>
            <a:bodyPr rtlCol="0" anchor="ctr"/>
            <a:lstStyle/>
            <a:p>
              <a:endParaRPr lang="en-GB"/>
            </a:p>
          </p:txBody>
        </p:sp>
        <p:sp>
          <p:nvSpPr>
            <p:cNvPr id="221" name="Freeform: Shape 220">
              <a:extLst>
                <a:ext uri="{FF2B5EF4-FFF2-40B4-BE49-F238E27FC236}">
                  <a16:creationId xmlns:a16="http://schemas.microsoft.com/office/drawing/2014/main" id="{A6720D8A-7287-49F4-A6A6-8036480253F8}"/>
                </a:ext>
              </a:extLst>
            </p:cNvPr>
            <p:cNvSpPr/>
            <p:nvPr/>
          </p:nvSpPr>
          <p:spPr>
            <a:xfrm>
              <a:off x="6395940" y="2481044"/>
              <a:ext cx="165742" cy="229244"/>
            </a:xfrm>
            <a:custGeom>
              <a:avLst/>
              <a:gdLst>
                <a:gd name="connsiteX0" fmla="*/ 165743 w 165742"/>
                <a:gd name="connsiteY0" fmla="*/ 229244 h 229244"/>
                <a:gd name="connsiteX1" fmla="*/ 0 w 165742"/>
                <a:gd name="connsiteY1" fmla="*/ 114939 h 229244"/>
                <a:gd name="connsiteX2" fmla="*/ 165743 w 165742"/>
                <a:gd name="connsiteY2" fmla="*/ 0 h 229244"/>
              </a:gdLst>
              <a:ahLst/>
              <a:cxnLst>
                <a:cxn ang="0">
                  <a:pos x="connsiteX0" y="connsiteY0"/>
                </a:cxn>
                <a:cxn ang="0">
                  <a:pos x="connsiteX1" y="connsiteY1"/>
                </a:cxn>
                <a:cxn ang="0">
                  <a:pos x="connsiteX2" y="connsiteY2"/>
                </a:cxn>
              </a:cxnLst>
              <a:rect l="l" t="t" r="r" b="b"/>
              <a:pathLst>
                <a:path w="165742" h="229244">
                  <a:moveTo>
                    <a:pt x="165743" y="229244"/>
                  </a:moveTo>
                  <a:lnTo>
                    <a:pt x="0" y="114939"/>
                  </a:lnTo>
                  <a:lnTo>
                    <a:pt x="165743" y="0"/>
                  </a:lnTo>
                  <a:close/>
                </a:path>
              </a:pathLst>
            </a:custGeom>
            <a:noFill/>
            <a:ln w="3175" cap="flat">
              <a:solidFill>
                <a:schemeClr val="bg1">
                  <a:alpha val="30000"/>
                </a:schemeClr>
              </a:solidFill>
              <a:prstDash val="solid"/>
              <a:miter/>
            </a:ln>
          </p:spPr>
          <p:txBody>
            <a:bodyPr rtlCol="0" anchor="ctr"/>
            <a:lstStyle/>
            <a:p>
              <a:endParaRPr lang="en-GB"/>
            </a:p>
          </p:txBody>
        </p:sp>
        <p:sp>
          <p:nvSpPr>
            <p:cNvPr id="222" name="Freeform: Shape 221">
              <a:extLst>
                <a:ext uri="{FF2B5EF4-FFF2-40B4-BE49-F238E27FC236}">
                  <a16:creationId xmlns:a16="http://schemas.microsoft.com/office/drawing/2014/main" id="{EBEF756D-C8F2-4A09-8566-D02AF549B1A2}"/>
                </a:ext>
              </a:extLst>
            </p:cNvPr>
            <p:cNvSpPr/>
            <p:nvPr/>
          </p:nvSpPr>
          <p:spPr>
            <a:xfrm>
              <a:off x="5715188" y="2481044"/>
              <a:ext cx="165742" cy="229244"/>
            </a:xfrm>
            <a:custGeom>
              <a:avLst/>
              <a:gdLst>
                <a:gd name="connsiteX0" fmla="*/ 165743 w 165742"/>
                <a:gd name="connsiteY0" fmla="*/ 229244 h 229244"/>
                <a:gd name="connsiteX1" fmla="*/ 0 w 165742"/>
                <a:gd name="connsiteY1" fmla="*/ 114939 h 229244"/>
                <a:gd name="connsiteX2" fmla="*/ 165743 w 165742"/>
                <a:gd name="connsiteY2" fmla="*/ 0 h 229244"/>
              </a:gdLst>
              <a:ahLst/>
              <a:cxnLst>
                <a:cxn ang="0">
                  <a:pos x="connsiteX0" y="connsiteY0"/>
                </a:cxn>
                <a:cxn ang="0">
                  <a:pos x="connsiteX1" y="connsiteY1"/>
                </a:cxn>
                <a:cxn ang="0">
                  <a:pos x="connsiteX2" y="connsiteY2"/>
                </a:cxn>
              </a:cxnLst>
              <a:rect l="l" t="t" r="r" b="b"/>
              <a:pathLst>
                <a:path w="165742" h="229244">
                  <a:moveTo>
                    <a:pt x="165743" y="229244"/>
                  </a:moveTo>
                  <a:lnTo>
                    <a:pt x="0" y="114939"/>
                  </a:lnTo>
                  <a:lnTo>
                    <a:pt x="165743" y="0"/>
                  </a:lnTo>
                  <a:close/>
                </a:path>
              </a:pathLst>
            </a:custGeom>
            <a:noFill/>
            <a:ln w="3175" cap="flat">
              <a:solidFill>
                <a:schemeClr val="bg1">
                  <a:alpha val="30000"/>
                </a:schemeClr>
              </a:solidFill>
              <a:prstDash val="solid"/>
              <a:miter/>
            </a:ln>
          </p:spPr>
          <p:txBody>
            <a:bodyPr rtlCol="0" anchor="ctr"/>
            <a:lstStyle/>
            <a:p>
              <a:endParaRPr lang="en-GB"/>
            </a:p>
          </p:txBody>
        </p:sp>
        <p:sp>
          <p:nvSpPr>
            <p:cNvPr id="223" name="Freeform: Shape 222">
              <a:extLst>
                <a:ext uri="{FF2B5EF4-FFF2-40B4-BE49-F238E27FC236}">
                  <a16:creationId xmlns:a16="http://schemas.microsoft.com/office/drawing/2014/main" id="{0CF7F111-8BAE-477A-8AA8-DFBE0817EC8E}"/>
                </a:ext>
              </a:extLst>
            </p:cNvPr>
            <p:cNvSpPr/>
            <p:nvPr/>
          </p:nvSpPr>
          <p:spPr>
            <a:xfrm>
              <a:off x="10308993" y="3190367"/>
              <a:ext cx="337201" cy="702973"/>
            </a:xfrm>
            <a:custGeom>
              <a:avLst/>
              <a:gdLst>
                <a:gd name="connsiteX0" fmla="*/ 0 w 337201"/>
                <a:gd name="connsiteY0" fmla="*/ 468649 h 702973"/>
                <a:gd name="connsiteX1" fmla="*/ 0 w 337201"/>
                <a:gd name="connsiteY1" fmla="*/ 0 h 702973"/>
                <a:gd name="connsiteX2" fmla="*/ 168283 w 337201"/>
                <a:gd name="connsiteY2" fmla="*/ 116845 h 702973"/>
                <a:gd name="connsiteX3" fmla="*/ 168283 w 337201"/>
                <a:gd name="connsiteY3" fmla="*/ 351804 h 702973"/>
                <a:gd name="connsiteX4" fmla="*/ 337201 w 337201"/>
                <a:gd name="connsiteY4" fmla="*/ 468649 h 702973"/>
                <a:gd name="connsiteX5" fmla="*/ 337201 w 337201"/>
                <a:gd name="connsiteY5" fmla="*/ 702973 h 70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7201" h="702973">
                  <a:moveTo>
                    <a:pt x="0" y="468649"/>
                  </a:moveTo>
                  <a:lnTo>
                    <a:pt x="0" y="0"/>
                  </a:lnTo>
                  <a:lnTo>
                    <a:pt x="168283" y="116845"/>
                  </a:lnTo>
                  <a:lnTo>
                    <a:pt x="168283" y="351804"/>
                  </a:lnTo>
                  <a:lnTo>
                    <a:pt x="337201" y="468649"/>
                  </a:lnTo>
                  <a:lnTo>
                    <a:pt x="337201" y="702973"/>
                  </a:lnTo>
                  <a:close/>
                </a:path>
              </a:pathLst>
            </a:custGeom>
            <a:noFill/>
            <a:ln w="3175" cap="flat">
              <a:solidFill>
                <a:schemeClr val="bg1">
                  <a:alpha val="30000"/>
                </a:schemeClr>
              </a:solidFill>
              <a:prstDash val="solid"/>
              <a:miter/>
            </a:ln>
          </p:spPr>
          <p:txBody>
            <a:bodyPr rtlCol="0" anchor="ctr"/>
            <a:lstStyle/>
            <a:p>
              <a:endParaRPr lang="en-GB"/>
            </a:p>
          </p:txBody>
        </p:sp>
        <p:sp>
          <p:nvSpPr>
            <p:cNvPr id="224" name="Freeform: Shape 223">
              <a:extLst>
                <a:ext uri="{FF2B5EF4-FFF2-40B4-BE49-F238E27FC236}">
                  <a16:creationId xmlns:a16="http://schemas.microsoft.com/office/drawing/2014/main" id="{5658C18C-2F05-421A-B49A-D685CBBC0D0D}"/>
                </a:ext>
              </a:extLst>
            </p:cNvPr>
            <p:cNvSpPr/>
            <p:nvPr/>
          </p:nvSpPr>
          <p:spPr>
            <a:xfrm>
              <a:off x="10649369" y="3427232"/>
              <a:ext cx="164472" cy="227339"/>
            </a:xfrm>
            <a:custGeom>
              <a:avLst/>
              <a:gdLst>
                <a:gd name="connsiteX0" fmla="*/ 0 w 164472"/>
                <a:gd name="connsiteY0" fmla="*/ 0 h 227339"/>
                <a:gd name="connsiteX1" fmla="*/ 164472 w 164472"/>
                <a:gd name="connsiteY1" fmla="*/ 114305 h 227339"/>
                <a:gd name="connsiteX2" fmla="*/ 0 w 164472"/>
                <a:gd name="connsiteY2" fmla="*/ 227339 h 227339"/>
              </a:gdLst>
              <a:ahLst/>
              <a:cxnLst>
                <a:cxn ang="0">
                  <a:pos x="connsiteX0" y="connsiteY0"/>
                </a:cxn>
                <a:cxn ang="0">
                  <a:pos x="connsiteX1" y="connsiteY1"/>
                </a:cxn>
                <a:cxn ang="0">
                  <a:pos x="connsiteX2" y="connsiteY2"/>
                </a:cxn>
              </a:cxnLst>
              <a:rect l="l" t="t" r="r" b="b"/>
              <a:pathLst>
                <a:path w="164472" h="227339">
                  <a:moveTo>
                    <a:pt x="0" y="0"/>
                  </a:moveTo>
                  <a:lnTo>
                    <a:pt x="164472" y="114305"/>
                  </a:lnTo>
                  <a:lnTo>
                    <a:pt x="0" y="227339"/>
                  </a:lnTo>
                  <a:close/>
                </a:path>
              </a:pathLst>
            </a:custGeom>
            <a:noFill/>
            <a:ln w="3175" cap="flat">
              <a:solidFill>
                <a:schemeClr val="bg1">
                  <a:alpha val="30000"/>
                </a:schemeClr>
              </a:solidFill>
              <a:prstDash val="solid"/>
              <a:miter/>
            </a:ln>
          </p:spPr>
          <p:txBody>
            <a:bodyPr rtlCol="0" anchor="ctr"/>
            <a:lstStyle/>
            <a:p>
              <a:endParaRPr lang="en-GB"/>
            </a:p>
          </p:txBody>
        </p:sp>
        <p:sp>
          <p:nvSpPr>
            <p:cNvPr id="225" name="Freeform: Shape 224">
              <a:extLst>
                <a:ext uri="{FF2B5EF4-FFF2-40B4-BE49-F238E27FC236}">
                  <a16:creationId xmlns:a16="http://schemas.microsoft.com/office/drawing/2014/main" id="{14C04ACE-AA35-420A-B14E-4A9290E5C1ED}"/>
                </a:ext>
              </a:extLst>
            </p:cNvPr>
            <p:cNvSpPr/>
            <p:nvPr/>
          </p:nvSpPr>
          <p:spPr>
            <a:xfrm>
              <a:off x="10651274" y="3307847"/>
              <a:ext cx="333390" cy="231149"/>
            </a:xfrm>
            <a:custGeom>
              <a:avLst/>
              <a:gdLst>
                <a:gd name="connsiteX0" fmla="*/ 165743 w 333390"/>
                <a:gd name="connsiteY0" fmla="*/ 231149 h 231149"/>
                <a:gd name="connsiteX1" fmla="*/ 0 w 333390"/>
                <a:gd name="connsiteY1" fmla="*/ 115574 h 231149"/>
                <a:gd name="connsiteX2" fmla="*/ 165743 w 333390"/>
                <a:gd name="connsiteY2" fmla="*/ 0 h 231149"/>
                <a:gd name="connsiteX3" fmla="*/ 333390 w 333390"/>
                <a:gd name="connsiteY3" fmla="*/ 115574 h 231149"/>
              </a:gdLst>
              <a:ahLst/>
              <a:cxnLst>
                <a:cxn ang="0">
                  <a:pos x="connsiteX0" y="connsiteY0"/>
                </a:cxn>
                <a:cxn ang="0">
                  <a:pos x="connsiteX1" y="connsiteY1"/>
                </a:cxn>
                <a:cxn ang="0">
                  <a:pos x="connsiteX2" y="connsiteY2"/>
                </a:cxn>
                <a:cxn ang="0">
                  <a:pos x="connsiteX3" y="connsiteY3"/>
                </a:cxn>
              </a:cxnLst>
              <a:rect l="l" t="t" r="r" b="b"/>
              <a:pathLst>
                <a:path w="333390" h="231149">
                  <a:moveTo>
                    <a:pt x="165743" y="231149"/>
                  </a:moveTo>
                  <a:lnTo>
                    <a:pt x="0" y="115574"/>
                  </a:lnTo>
                  <a:lnTo>
                    <a:pt x="165743" y="0"/>
                  </a:lnTo>
                  <a:lnTo>
                    <a:pt x="333390" y="115574"/>
                  </a:lnTo>
                  <a:close/>
                </a:path>
              </a:pathLst>
            </a:custGeom>
            <a:noFill/>
            <a:ln w="3175" cap="flat">
              <a:solidFill>
                <a:schemeClr val="bg1">
                  <a:alpha val="30000"/>
                </a:schemeClr>
              </a:solidFill>
              <a:prstDash val="solid"/>
              <a:miter/>
            </a:ln>
          </p:spPr>
          <p:txBody>
            <a:bodyPr rtlCol="0" anchor="ctr"/>
            <a:lstStyle/>
            <a:p>
              <a:endParaRPr lang="en-GB"/>
            </a:p>
          </p:txBody>
        </p:sp>
        <p:sp>
          <p:nvSpPr>
            <p:cNvPr id="226" name="Freeform: Shape 225">
              <a:extLst>
                <a:ext uri="{FF2B5EF4-FFF2-40B4-BE49-F238E27FC236}">
                  <a16:creationId xmlns:a16="http://schemas.microsoft.com/office/drawing/2014/main" id="{40FAFD15-3F82-4DC8-9636-0E3300160E51}"/>
                </a:ext>
              </a:extLst>
            </p:cNvPr>
            <p:cNvSpPr/>
            <p:nvPr/>
          </p:nvSpPr>
          <p:spPr>
            <a:xfrm>
              <a:off x="10480451" y="3191002"/>
              <a:ext cx="333390" cy="463568"/>
            </a:xfrm>
            <a:custGeom>
              <a:avLst/>
              <a:gdLst>
                <a:gd name="connsiteX0" fmla="*/ 166378 w 333390"/>
                <a:gd name="connsiteY0" fmla="*/ 231149 h 463568"/>
                <a:gd name="connsiteX1" fmla="*/ 165743 w 333390"/>
                <a:gd name="connsiteY1" fmla="*/ 231784 h 463568"/>
                <a:gd name="connsiteX2" fmla="*/ 165743 w 333390"/>
                <a:gd name="connsiteY2" fmla="*/ 463569 h 463568"/>
                <a:gd name="connsiteX3" fmla="*/ 0 w 333390"/>
                <a:gd name="connsiteY3" fmla="*/ 349264 h 463568"/>
                <a:gd name="connsiteX4" fmla="*/ 0 w 333390"/>
                <a:gd name="connsiteY4" fmla="*/ 116210 h 463568"/>
                <a:gd name="connsiteX5" fmla="*/ 167013 w 333390"/>
                <a:gd name="connsiteY5" fmla="*/ 0 h 463568"/>
                <a:gd name="connsiteX6" fmla="*/ 333391 w 333390"/>
                <a:gd name="connsiteY6" fmla="*/ 114939 h 463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3390" h="463568">
                  <a:moveTo>
                    <a:pt x="166378" y="231149"/>
                  </a:moveTo>
                  <a:lnTo>
                    <a:pt x="165743" y="231784"/>
                  </a:lnTo>
                  <a:lnTo>
                    <a:pt x="165743" y="463569"/>
                  </a:lnTo>
                  <a:lnTo>
                    <a:pt x="0" y="349264"/>
                  </a:lnTo>
                  <a:lnTo>
                    <a:pt x="0" y="116210"/>
                  </a:lnTo>
                  <a:lnTo>
                    <a:pt x="167013" y="0"/>
                  </a:lnTo>
                  <a:lnTo>
                    <a:pt x="333391" y="114939"/>
                  </a:lnTo>
                  <a:close/>
                </a:path>
              </a:pathLst>
            </a:custGeom>
            <a:noFill/>
            <a:ln w="3175" cap="flat">
              <a:solidFill>
                <a:schemeClr val="bg1">
                  <a:alpha val="30000"/>
                </a:schemeClr>
              </a:solidFill>
              <a:prstDash val="solid"/>
              <a:miter/>
            </a:ln>
          </p:spPr>
          <p:txBody>
            <a:bodyPr rtlCol="0" anchor="ctr"/>
            <a:lstStyle/>
            <a:p>
              <a:endParaRPr lang="en-GB"/>
            </a:p>
          </p:txBody>
        </p:sp>
        <p:sp>
          <p:nvSpPr>
            <p:cNvPr id="227" name="Freeform: Shape 226">
              <a:extLst>
                <a:ext uri="{FF2B5EF4-FFF2-40B4-BE49-F238E27FC236}">
                  <a16:creationId xmlns:a16="http://schemas.microsoft.com/office/drawing/2014/main" id="{859A618E-14D7-464D-82D6-2FEDD6C8CF8E}"/>
                </a:ext>
              </a:extLst>
            </p:cNvPr>
            <p:cNvSpPr/>
            <p:nvPr/>
          </p:nvSpPr>
          <p:spPr>
            <a:xfrm>
              <a:off x="10310898" y="2952868"/>
              <a:ext cx="673766" cy="351168"/>
            </a:xfrm>
            <a:custGeom>
              <a:avLst/>
              <a:gdLst>
                <a:gd name="connsiteX0" fmla="*/ 337836 w 673766"/>
                <a:gd name="connsiteY0" fmla="*/ 234324 h 351168"/>
                <a:gd name="connsiteX1" fmla="*/ 336566 w 673766"/>
                <a:gd name="connsiteY1" fmla="*/ 233689 h 351168"/>
                <a:gd name="connsiteX2" fmla="*/ 168283 w 673766"/>
                <a:gd name="connsiteY2" fmla="*/ 351169 h 351168"/>
                <a:gd name="connsiteX3" fmla="*/ 0 w 673766"/>
                <a:gd name="connsiteY3" fmla="*/ 234324 h 351168"/>
                <a:gd name="connsiteX4" fmla="*/ 336566 w 673766"/>
                <a:gd name="connsiteY4" fmla="*/ 0 h 351168"/>
                <a:gd name="connsiteX5" fmla="*/ 673766 w 673766"/>
                <a:gd name="connsiteY5" fmla="*/ 234324 h 351168"/>
                <a:gd name="connsiteX6" fmla="*/ 506119 w 673766"/>
                <a:gd name="connsiteY6" fmla="*/ 350534 h 351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3766" h="351168">
                  <a:moveTo>
                    <a:pt x="337836" y="234324"/>
                  </a:moveTo>
                  <a:lnTo>
                    <a:pt x="336566" y="233689"/>
                  </a:lnTo>
                  <a:lnTo>
                    <a:pt x="168283" y="351169"/>
                  </a:lnTo>
                  <a:lnTo>
                    <a:pt x="0" y="234324"/>
                  </a:lnTo>
                  <a:lnTo>
                    <a:pt x="336566" y="0"/>
                  </a:lnTo>
                  <a:lnTo>
                    <a:pt x="673766" y="234324"/>
                  </a:lnTo>
                  <a:lnTo>
                    <a:pt x="506119" y="350534"/>
                  </a:lnTo>
                  <a:close/>
                </a:path>
              </a:pathLst>
            </a:custGeom>
            <a:noFill/>
            <a:ln w="3175" cap="flat">
              <a:solidFill>
                <a:schemeClr val="bg1">
                  <a:alpha val="30000"/>
                </a:schemeClr>
              </a:solidFill>
              <a:prstDash val="solid"/>
              <a:miter/>
            </a:ln>
          </p:spPr>
          <p:txBody>
            <a:bodyPr rtlCol="0" anchor="ctr"/>
            <a:lstStyle/>
            <a:p>
              <a:endParaRPr lang="en-GB"/>
            </a:p>
          </p:txBody>
        </p:sp>
        <p:sp>
          <p:nvSpPr>
            <p:cNvPr id="228" name="Freeform: Shape 227">
              <a:extLst>
                <a:ext uri="{FF2B5EF4-FFF2-40B4-BE49-F238E27FC236}">
                  <a16:creationId xmlns:a16="http://schemas.microsoft.com/office/drawing/2014/main" id="{D34519AE-F698-4D70-A61E-89409218FBF5}"/>
                </a:ext>
              </a:extLst>
            </p:cNvPr>
            <p:cNvSpPr/>
            <p:nvPr/>
          </p:nvSpPr>
          <p:spPr>
            <a:xfrm>
              <a:off x="10479816" y="2481044"/>
              <a:ext cx="166377" cy="229244"/>
            </a:xfrm>
            <a:custGeom>
              <a:avLst/>
              <a:gdLst>
                <a:gd name="connsiteX0" fmla="*/ 0 w 166377"/>
                <a:gd name="connsiteY0" fmla="*/ 114939 h 229244"/>
                <a:gd name="connsiteX1" fmla="*/ 166378 w 166377"/>
                <a:gd name="connsiteY1" fmla="*/ 0 h 229244"/>
                <a:gd name="connsiteX2" fmla="*/ 166378 w 166377"/>
                <a:gd name="connsiteY2" fmla="*/ 229244 h 229244"/>
              </a:gdLst>
              <a:ahLst/>
              <a:cxnLst>
                <a:cxn ang="0">
                  <a:pos x="connsiteX0" y="connsiteY0"/>
                </a:cxn>
                <a:cxn ang="0">
                  <a:pos x="connsiteX1" y="connsiteY1"/>
                </a:cxn>
                <a:cxn ang="0">
                  <a:pos x="connsiteX2" y="connsiteY2"/>
                </a:cxn>
              </a:cxnLst>
              <a:rect l="l" t="t" r="r" b="b"/>
              <a:pathLst>
                <a:path w="166377" h="229244">
                  <a:moveTo>
                    <a:pt x="0" y="114939"/>
                  </a:moveTo>
                  <a:lnTo>
                    <a:pt x="166378" y="0"/>
                  </a:lnTo>
                  <a:lnTo>
                    <a:pt x="166378" y="229244"/>
                  </a:lnTo>
                  <a:close/>
                </a:path>
              </a:pathLst>
            </a:custGeom>
            <a:noFill/>
            <a:ln w="3175" cap="flat">
              <a:solidFill>
                <a:schemeClr val="bg1">
                  <a:alpha val="30000"/>
                </a:schemeClr>
              </a:solidFill>
              <a:prstDash val="solid"/>
              <a:miter/>
            </a:ln>
          </p:spPr>
          <p:txBody>
            <a:bodyPr rtlCol="0" anchor="ctr"/>
            <a:lstStyle/>
            <a:p>
              <a:endParaRPr lang="en-GB"/>
            </a:p>
          </p:txBody>
        </p:sp>
        <p:sp>
          <p:nvSpPr>
            <p:cNvPr id="229" name="Freeform: Shape 228">
              <a:extLst>
                <a:ext uri="{FF2B5EF4-FFF2-40B4-BE49-F238E27FC236}">
                  <a16:creationId xmlns:a16="http://schemas.microsoft.com/office/drawing/2014/main" id="{B7BF7F4B-8AA0-4A00-9937-617DA37B40E5}"/>
                </a:ext>
              </a:extLst>
            </p:cNvPr>
            <p:cNvSpPr/>
            <p:nvPr/>
          </p:nvSpPr>
          <p:spPr>
            <a:xfrm>
              <a:off x="10649369" y="2007950"/>
              <a:ext cx="164472" cy="227339"/>
            </a:xfrm>
            <a:custGeom>
              <a:avLst/>
              <a:gdLst>
                <a:gd name="connsiteX0" fmla="*/ 0 w 164472"/>
                <a:gd name="connsiteY0" fmla="*/ 0 h 227339"/>
                <a:gd name="connsiteX1" fmla="*/ 164472 w 164472"/>
                <a:gd name="connsiteY1" fmla="*/ 114305 h 227339"/>
                <a:gd name="connsiteX2" fmla="*/ 0 w 164472"/>
                <a:gd name="connsiteY2" fmla="*/ 227339 h 227339"/>
              </a:gdLst>
              <a:ahLst/>
              <a:cxnLst>
                <a:cxn ang="0">
                  <a:pos x="connsiteX0" y="connsiteY0"/>
                </a:cxn>
                <a:cxn ang="0">
                  <a:pos x="connsiteX1" y="connsiteY1"/>
                </a:cxn>
                <a:cxn ang="0">
                  <a:pos x="connsiteX2" y="connsiteY2"/>
                </a:cxn>
              </a:cxnLst>
              <a:rect l="l" t="t" r="r" b="b"/>
              <a:pathLst>
                <a:path w="164472" h="227339">
                  <a:moveTo>
                    <a:pt x="0" y="0"/>
                  </a:moveTo>
                  <a:lnTo>
                    <a:pt x="164472" y="114305"/>
                  </a:lnTo>
                  <a:lnTo>
                    <a:pt x="0" y="227339"/>
                  </a:lnTo>
                  <a:close/>
                </a:path>
              </a:pathLst>
            </a:custGeom>
            <a:noFill/>
            <a:ln w="3175" cap="flat">
              <a:solidFill>
                <a:schemeClr val="bg1">
                  <a:alpha val="30000"/>
                </a:schemeClr>
              </a:solidFill>
              <a:prstDash val="solid"/>
              <a:miter/>
            </a:ln>
          </p:spPr>
          <p:txBody>
            <a:bodyPr rtlCol="0" anchor="ctr"/>
            <a:lstStyle/>
            <a:p>
              <a:endParaRPr lang="en-GB"/>
            </a:p>
          </p:txBody>
        </p:sp>
        <p:sp>
          <p:nvSpPr>
            <p:cNvPr id="230" name="Freeform: Shape 229">
              <a:extLst>
                <a:ext uri="{FF2B5EF4-FFF2-40B4-BE49-F238E27FC236}">
                  <a16:creationId xmlns:a16="http://schemas.microsoft.com/office/drawing/2014/main" id="{A9D6433D-B79B-4FCD-BE3A-AEAF1FBACF68}"/>
                </a:ext>
              </a:extLst>
            </p:cNvPr>
            <p:cNvSpPr/>
            <p:nvPr/>
          </p:nvSpPr>
          <p:spPr>
            <a:xfrm>
              <a:off x="10651274" y="1888565"/>
              <a:ext cx="333390" cy="231784"/>
            </a:xfrm>
            <a:custGeom>
              <a:avLst/>
              <a:gdLst>
                <a:gd name="connsiteX0" fmla="*/ 165743 w 333390"/>
                <a:gd name="connsiteY0" fmla="*/ 231784 h 231784"/>
                <a:gd name="connsiteX1" fmla="*/ 0 w 333390"/>
                <a:gd name="connsiteY1" fmla="*/ 115575 h 231784"/>
                <a:gd name="connsiteX2" fmla="*/ 165743 w 333390"/>
                <a:gd name="connsiteY2" fmla="*/ 0 h 231784"/>
                <a:gd name="connsiteX3" fmla="*/ 333390 w 333390"/>
                <a:gd name="connsiteY3" fmla="*/ 115575 h 231784"/>
              </a:gdLst>
              <a:ahLst/>
              <a:cxnLst>
                <a:cxn ang="0">
                  <a:pos x="connsiteX0" y="connsiteY0"/>
                </a:cxn>
                <a:cxn ang="0">
                  <a:pos x="connsiteX1" y="connsiteY1"/>
                </a:cxn>
                <a:cxn ang="0">
                  <a:pos x="connsiteX2" y="connsiteY2"/>
                </a:cxn>
                <a:cxn ang="0">
                  <a:pos x="connsiteX3" y="connsiteY3"/>
                </a:cxn>
              </a:cxnLst>
              <a:rect l="l" t="t" r="r" b="b"/>
              <a:pathLst>
                <a:path w="333390" h="231784">
                  <a:moveTo>
                    <a:pt x="165743" y="231784"/>
                  </a:moveTo>
                  <a:lnTo>
                    <a:pt x="0" y="115575"/>
                  </a:lnTo>
                  <a:lnTo>
                    <a:pt x="165743" y="0"/>
                  </a:lnTo>
                  <a:lnTo>
                    <a:pt x="333390" y="115575"/>
                  </a:lnTo>
                  <a:close/>
                </a:path>
              </a:pathLst>
            </a:custGeom>
            <a:noFill/>
            <a:ln w="3175" cap="flat">
              <a:solidFill>
                <a:schemeClr val="bg1">
                  <a:alpha val="30000"/>
                </a:schemeClr>
              </a:solidFill>
              <a:prstDash val="solid"/>
              <a:miter/>
            </a:ln>
          </p:spPr>
          <p:txBody>
            <a:bodyPr rtlCol="0" anchor="ctr"/>
            <a:lstStyle/>
            <a:p>
              <a:endParaRPr lang="en-GB"/>
            </a:p>
          </p:txBody>
        </p:sp>
        <p:sp>
          <p:nvSpPr>
            <p:cNvPr id="231" name="Freeform: Shape 230">
              <a:extLst>
                <a:ext uri="{FF2B5EF4-FFF2-40B4-BE49-F238E27FC236}">
                  <a16:creationId xmlns:a16="http://schemas.microsoft.com/office/drawing/2014/main" id="{415A1B2E-B04A-48AA-BAAE-3B3351F0A82A}"/>
                </a:ext>
              </a:extLst>
            </p:cNvPr>
            <p:cNvSpPr/>
            <p:nvPr/>
          </p:nvSpPr>
          <p:spPr>
            <a:xfrm>
              <a:off x="10480451" y="1771720"/>
              <a:ext cx="333390" cy="463568"/>
            </a:xfrm>
            <a:custGeom>
              <a:avLst/>
              <a:gdLst>
                <a:gd name="connsiteX0" fmla="*/ 166378 w 333390"/>
                <a:gd name="connsiteY0" fmla="*/ 231149 h 463568"/>
                <a:gd name="connsiteX1" fmla="*/ 165743 w 333390"/>
                <a:gd name="connsiteY1" fmla="*/ 231784 h 463568"/>
                <a:gd name="connsiteX2" fmla="*/ 165743 w 333390"/>
                <a:gd name="connsiteY2" fmla="*/ 463569 h 463568"/>
                <a:gd name="connsiteX3" fmla="*/ 0 w 333390"/>
                <a:gd name="connsiteY3" fmla="*/ 349264 h 463568"/>
                <a:gd name="connsiteX4" fmla="*/ 0 w 333390"/>
                <a:gd name="connsiteY4" fmla="*/ 116210 h 463568"/>
                <a:gd name="connsiteX5" fmla="*/ 167013 w 333390"/>
                <a:gd name="connsiteY5" fmla="*/ 0 h 463568"/>
                <a:gd name="connsiteX6" fmla="*/ 333391 w 333390"/>
                <a:gd name="connsiteY6" fmla="*/ 114940 h 463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3390" h="463568">
                  <a:moveTo>
                    <a:pt x="166378" y="231149"/>
                  </a:moveTo>
                  <a:lnTo>
                    <a:pt x="165743" y="231784"/>
                  </a:lnTo>
                  <a:lnTo>
                    <a:pt x="165743" y="463569"/>
                  </a:lnTo>
                  <a:lnTo>
                    <a:pt x="0" y="349264"/>
                  </a:lnTo>
                  <a:lnTo>
                    <a:pt x="0" y="116210"/>
                  </a:lnTo>
                  <a:lnTo>
                    <a:pt x="167013" y="0"/>
                  </a:lnTo>
                  <a:lnTo>
                    <a:pt x="333391" y="114940"/>
                  </a:lnTo>
                  <a:close/>
                </a:path>
              </a:pathLst>
            </a:custGeom>
            <a:noFill/>
            <a:ln w="3175" cap="flat">
              <a:solidFill>
                <a:schemeClr val="bg1">
                  <a:alpha val="30000"/>
                </a:schemeClr>
              </a:solidFill>
              <a:prstDash val="solid"/>
              <a:miter/>
            </a:ln>
          </p:spPr>
          <p:txBody>
            <a:bodyPr rtlCol="0" anchor="ctr"/>
            <a:lstStyle/>
            <a:p>
              <a:endParaRPr lang="en-GB"/>
            </a:p>
          </p:txBody>
        </p:sp>
        <p:sp>
          <p:nvSpPr>
            <p:cNvPr id="232" name="Freeform: Shape 231">
              <a:extLst>
                <a:ext uri="{FF2B5EF4-FFF2-40B4-BE49-F238E27FC236}">
                  <a16:creationId xmlns:a16="http://schemas.microsoft.com/office/drawing/2014/main" id="{B0BAE090-F6AD-4E9C-90E1-1D722EB7FB0D}"/>
                </a:ext>
              </a:extLst>
            </p:cNvPr>
            <p:cNvSpPr/>
            <p:nvPr/>
          </p:nvSpPr>
          <p:spPr>
            <a:xfrm>
              <a:off x="9968617" y="2007950"/>
              <a:ext cx="337200" cy="466108"/>
            </a:xfrm>
            <a:custGeom>
              <a:avLst/>
              <a:gdLst>
                <a:gd name="connsiteX0" fmla="*/ 337201 w 337200"/>
                <a:gd name="connsiteY0" fmla="*/ 231784 h 466108"/>
                <a:gd name="connsiteX1" fmla="*/ 635 w 337200"/>
                <a:gd name="connsiteY1" fmla="*/ 466109 h 466108"/>
                <a:gd name="connsiteX2" fmla="*/ 0 w 337200"/>
                <a:gd name="connsiteY2" fmla="*/ 232419 h 466108"/>
                <a:gd name="connsiteX3" fmla="*/ 337201 w 337200"/>
                <a:gd name="connsiteY3" fmla="*/ 0 h 466108"/>
              </a:gdLst>
              <a:ahLst/>
              <a:cxnLst>
                <a:cxn ang="0">
                  <a:pos x="connsiteX0" y="connsiteY0"/>
                </a:cxn>
                <a:cxn ang="0">
                  <a:pos x="connsiteX1" y="connsiteY1"/>
                </a:cxn>
                <a:cxn ang="0">
                  <a:pos x="connsiteX2" y="connsiteY2"/>
                </a:cxn>
                <a:cxn ang="0">
                  <a:pos x="connsiteX3" y="connsiteY3"/>
                </a:cxn>
              </a:cxnLst>
              <a:rect l="l" t="t" r="r" b="b"/>
              <a:pathLst>
                <a:path w="337200" h="466108">
                  <a:moveTo>
                    <a:pt x="337201" y="231784"/>
                  </a:moveTo>
                  <a:lnTo>
                    <a:pt x="635" y="466109"/>
                  </a:lnTo>
                  <a:lnTo>
                    <a:pt x="0" y="232419"/>
                  </a:lnTo>
                  <a:lnTo>
                    <a:pt x="337201" y="0"/>
                  </a:lnTo>
                  <a:close/>
                </a:path>
              </a:pathLst>
            </a:custGeom>
            <a:noFill/>
            <a:ln w="3175" cap="flat">
              <a:solidFill>
                <a:schemeClr val="bg1">
                  <a:alpha val="30000"/>
                </a:schemeClr>
              </a:solidFill>
              <a:prstDash val="solid"/>
              <a:miter/>
            </a:ln>
          </p:spPr>
          <p:txBody>
            <a:bodyPr rtlCol="0" anchor="ctr"/>
            <a:lstStyle/>
            <a:p>
              <a:endParaRPr lang="en-GB"/>
            </a:p>
          </p:txBody>
        </p:sp>
        <p:sp>
          <p:nvSpPr>
            <p:cNvPr id="233" name="Freeform: Shape 232">
              <a:extLst>
                <a:ext uri="{FF2B5EF4-FFF2-40B4-BE49-F238E27FC236}">
                  <a16:creationId xmlns:a16="http://schemas.microsoft.com/office/drawing/2014/main" id="{7700CD84-67F2-4A1C-BBF7-9B61332445FE}"/>
                </a:ext>
              </a:extLst>
            </p:cNvPr>
            <p:cNvSpPr/>
            <p:nvPr/>
          </p:nvSpPr>
          <p:spPr>
            <a:xfrm>
              <a:off x="9970522" y="1888565"/>
              <a:ext cx="333390" cy="231784"/>
            </a:xfrm>
            <a:custGeom>
              <a:avLst/>
              <a:gdLst>
                <a:gd name="connsiteX0" fmla="*/ 165743 w 333390"/>
                <a:gd name="connsiteY0" fmla="*/ 231784 h 231784"/>
                <a:gd name="connsiteX1" fmla="*/ 0 w 333390"/>
                <a:gd name="connsiteY1" fmla="*/ 115575 h 231784"/>
                <a:gd name="connsiteX2" fmla="*/ 165743 w 333390"/>
                <a:gd name="connsiteY2" fmla="*/ 0 h 231784"/>
                <a:gd name="connsiteX3" fmla="*/ 333391 w 333390"/>
                <a:gd name="connsiteY3" fmla="*/ 115575 h 231784"/>
              </a:gdLst>
              <a:ahLst/>
              <a:cxnLst>
                <a:cxn ang="0">
                  <a:pos x="connsiteX0" y="connsiteY0"/>
                </a:cxn>
                <a:cxn ang="0">
                  <a:pos x="connsiteX1" y="connsiteY1"/>
                </a:cxn>
                <a:cxn ang="0">
                  <a:pos x="connsiteX2" y="connsiteY2"/>
                </a:cxn>
                <a:cxn ang="0">
                  <a:pos x="connsiteX3" y="connsiteY3"/>
                </a:cxn>
              </a:cxnLst>
              <a:rect l="l" t="t" r="r" b="b"/>
              <a:pathLst>
                <a:path w="333390" h="231784">
                  <a:moveTo>
                    <a:pt x="165743" y="231784"/>
                  </a:moveTo>
                  <a:lnTo>
                    <a:pt x="0" y="115575"/>
                  </a:lnTo>
                  <a:lnTo>
                    <a:pt x="165743" y="0"/>
                  </a:lnTo>
                  <a:lnTo>
                    <a:pt x="333391" y="115575"/>
                  </a:lnTo>
                  <a:close/>
                </a:path>
              </a:pathLst>
            </a:custGeom>
            <a:noFill/>
            <a:ln w="3175" cap="flat">
              <a:solidFill>
                <a:schemeClr val="bg1">
                  <a:alpha val="30000"/>
                </a:schemeClr>
              </a:solidFill>
              <a:prstDash val="solid"/>
              <a:miter/>
            </a:ln>
          </p:spPr>
          <p:txBody>
            <a:bodyPr rtlCol="0" anchor="ctr"/>
            <a:lstStyle/>
            <a:p>
              <a:endParaRPr lang="en-GB"/>
            </a:p>
          </p:txBody>
        </p:sp>
        <p:sp>
          <p:nvSpPr>
            <p:cNvPr id="234" name="Freeform: Shape 233">
              <a:extLst>
                <a:ext uri="{FF2B5EF4-FFF2-40B4-BE49-F238E27FC236}">
                  <a16:creationId xmlns:a16="http://schemas.microsoft.com/office/drawing/2014/main" id="{7C3D6DA5-6646-427C-BBCC-B6D6CC4A2459}"/>
                </a:ext>
              </a:extLst>
            </p:cNvPr>
            <p:cNvSpPr/>
            <p:nvPr/>
          </p:nvSpPr>
          <p:spPr>
            <a:xfrm>
              <a:off x="9800334" y="1771720"/>
              <a:ext cx="332755" cy="463568"/>
            </a:xfrm>
            <a:custGeom>
              <a:avLst/>
              <a:gdLst>
                <a:gd name="connsiteX0" fmla="*/ 165743 w 332755"/>
                <a:gd name="connsiteY0" fmla="*/ 231149 h 463568"/>
                <a:gd name="connsiteX1" fmla="*/ 165108 w 332755"/>
                <a:gd name="connsiteY1" fmla="*/ 231784 h 463568"/>
                <a:gd name="connsiteX2" fmla="*/ 165108 w 332755"/>
                <a:gd name="connsiteY2" fmla="*/ 463569 h 463568"/>
                <a:gd name="connsiteX3" fmla="*/ 0 w 332755"/>
                <a:gd name="connsiteY3" fmla="*/ 349264 h 463568"/>
                <a:gd name="connsiteX4" fmla="*/ 0 w 332755"/>
                <a:gd name="connsiteY4" fmla="*/ 116210 h 463568"/>
                <a:gd name="connsiteX5" fmla="*/ 167013 w 332755"/>
                <a:gd name="connsiteY5" fmla="*/ 0 h 463568"/>
                <a:gd name="connsiteX6" fmla="*/ 332755 w 332755"/>
                <a:gd name="connsiteY6" fmla="*/ 114940 h 463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2755" h="463568">
                  <a:moveTo>
                    <a:pt x="165743" y="231149"/>
                  </a:moveTo>
                  <a:lnTo>
                    <a:pt x="165108" y="231784"/>
                  </a:lnTo>
                  <a:lnTo>
                    <a:pt x="165108" y="463569"/>
                  </a:lnTo>
                  <a:lnTo>
                    <a:pt x="0" y="349264"/>
                  </a:lnTo>
                  <a:lnTo>
                    <a:pt x="0" y="116210"/>
                  </a:lnTo>
                  <a:lnTo>
                    <a:pt x="167013" y="0"/>
                  </a:lnTo>
                  <a:lnTo>
                    <a:pt x="332755" y="114940"/>
                  </a:lnTo>
                  <a:close/>
                </a:path>
              </a:pathLst>
            </a:custGeom>
            <a:noFill/>
            <a:ln w="3175" cap="flat">
              <a:solidFill>
                <a:schemeClr val="bg1">
                  <a:alpha val="30000"/>
                </a:schemeClr>
              </a:solidFill>
              <a:prstDash val="solid"/>
              <a:miter/>
            </a:ln>
          </p:spPr>
          <p:txBody>
            <a:bodyPr rtlCol="0" anchor="ctr"/>
            <a:lstStyle/>
            <a:p>
              <a:endParaRPr lang="en-GB"/>
            </a:p>
          </p:txBody>
        </p:sp>
        <p:sp>
          <p:nvSpPr>
            <p:cNvPr id="235" name="Freeform: Shape 234">
              <a:extLst>
                <a:ext uri="{FF2B5EF4-FFF2-40B4-BE49-F238E27FC236}">
                  <a16:creationId xmlns:a16="http://schemas.microsoft.com/office/drawing/2014/main" id="{947F097E-5035-4E3B-AE70-EE0B1439B9D9}"/>
                </a:ext>
              </a:extLst>
            </p:cNvPr>
            <p:cNvSpPr/>
            <p:nvPr/>
          </p:nvSpPr>
          <p:spPr>
            <a:xfrm>
              <a:off x="9288500" y="2007950"/>
              <a:ext cx="336565" cy="466108"/>
            </a:xfrm>
            <a:custGeom>
              <a:avLst/>
              <a:gdLst>
                <a:gd name="connsiteX0" fmla="*/ 336566 w 336565"/>
                <a:gd name="connsiteY0" fmla="*/ 231784 h 466108"/>
                <a:gd name="connsiteX1" fmla="*/ 0 w 336565"/>
                <a:gd name="connsiteY1" fmla="*/ 466109 h 466108"/>
                <a:gd name="connsiteX2" fmla="*/ 0 w 336565"/>
                <a:gd name="connsiteY2" fmla="*/ 232419 h 466108"/>
                <a:gd name="connsiteX3" fmla="*/ 336566 w 336565"/>
                <a:gd name="connsiteY3" fmla="*/ 0 h 466108"/>
              </a:gdLst>
              <a:ahLst/>
              <a:cxnLst>
                <a:cxn ang="0">
                  <a:pos x="connsiteX0" y="connsiteY0"/>
                </a:cxn>
                <a:cxn ang="0">
                  <a:pos x="connsiteX1" y="connsiteY1"/>
                </a:cxn>
                <a:cxn ang="0">
                  <a:pos x="connsiteX2" y="connsiteY2"/>
                </a:cxn>
                <a:cxn ang="0">
                  <a:pos x="connsiteX3" y="connsiteY3"/>
                </a:cxn>
              </a:cxnLst>
              <a:rect l="l" t="t" r="r" b="b"/>
              <a:pathLst>
                <a:path w="336565" h="466108">
                  <a:moveTo>
                    <a:pt x="336566" y="231784"/>
                  </a:moveTo>
                  <a:lnTo>
                    <a:pt x="0" y="466109"/>
                  </a:lnTo>
                  <a:lnTo>
                    <a:pt x="0" y="232419"/>
                  </a:lnTo>
                  <a:lnTo>
                    <a:pt x="336566" y="0"/>
                  </a:lnTo>
                  <a:close/>
                </a:path>
              </a:pathLst>
            </a:custGeom>
            <a:noFill/>
            <a:ln w="3175" cap="flat">
              <a:solidFill>
                <a:schemeClr val="bg1">
                  <a:alpha val="30000"/>
                </a:schemeClr>
              </a:solidFill>
              <a:prstDash val="solid"/>
              <a:miter/>
            </a:ln>
          </p:spPr>
          <p:txBody>
            <a:bodyPr rtlCol="0" anchor="ctr"/>
            <a:lstStyle/>
            <a:p>
              <a:endParaRPr lang="en-GB"/>
            </a:p>
          </p:txBody>
        </p:sp>
        <p:sp>
          <p:nvSpPr>
            <p:cNvPr id="236" name="Freeform: Shape 235">
              <a:extLst>
                <a:ext uri="{FF2B5EF4-FFF2-40B4-BE49-F238E27FC236}">
                  <a16:creationId xmlns:a16="http://schemas.microsoft.com/office/drawing/2014/main" id="{090DF782-79E2-45E2-9B01-858C50E5A428}"/>
                </a:ext>
              </a:extLst>
            </p:cNvPr>
            <p:cNvSpPr/>
            <p:nvPr/>
          </p:nvSpPr>
          <p:spPr>
            <a:xfrm>
              <a:off x="9289770" y="1888565"/>
              <a:ext cx="333390" cy="231784"/>
            </a:xfrm>
            <a:custGeom>
              <a:avLst/>
              <a:gdLst>
                <a:gd name="connsiteX0" fmla="*/ 165743 w 333390"/>
                <a:gd name="connsiteY0" fmla="*/ 231784 h 231784"/>
                <a:gd name="connsiteX1" fmla="*/ 0 w 333390"/>
                <a:gd name="connsiteY1" fmla="*/ 115575 h 231784"/>
                <a:gd name="connsiteX2" fmla="*/ 165743 w 333390"/>
                <a:gd name="connsiteY2" fmla="*/ 0 h 231784"/>
                <a:gd name="connsiteX3" fmla="*/ 333391 w 333390"/>
                <a:gd name="connsiteY3" fmla="*/ 115575 h 231784"/>
              </a:gdLst>
              <a:ahLst/>
              <a:cxnLst>
                <a:cxn ang="0">
                  <a:pos x="connsiteX0" y="connsiteY0"/>
                </a:cxn>
                <a:cxn ang="0">
                  <a:pos x="connsiteX1" y="connsiteY1"/>
                </a:cxn>
                <a:cxn ang="0">
                  <a:pos x="connsiteX2" y="connsiteY2"/>
                </a:cxn>
                <a:cxn ang="0">
                  <a:pos x="connsiteX3" y="connsiteY3"/>
                </a:cxn>
              </a:cxnLst>
              <a:rect l="l" t="t" r="r" b="b"/>
              <a:pathLst>
                <a:path w="333390" h="231784">
                  <a:moveTo>
                    <a:pt x="165743" y="231784"/>
                  </a:moveTo>
                  <a:lnTo>
                    <a:pt x="0" y="115575"/>
                  </a:lnTo>
                  <a:lnTo>
                    <a:pt x="165743" y="0"/>
                  </a:lnTo>
                  <a:lnTo>
                    <a:pt x="333391" y="115575"/>
                  </a:lnTo>
                  <a:close/>
                </a:path>
              </a:pathLst>
            </a:custGeom>
            <a:noFill/>
            <a:ln w="3175" cap="flat">
              <a:solidFill>
                <a:schemeClr val="bg1">
                  <a:alpha val="30000"/>
                </a:schemeClr>
              </a:solidFill>
              <a:prstDash val="solid"/>
              <a:miter/>
            </a:ln>
          </p:spPr>
          <p:txBody>
            <a:bodyPr rtlCol="0" anchor="ctr"/>
            <a:lstStyle/>
            <a:p>
              <a:endParaRPr lang="en-GB"/>
            </a:p>
          </p:txBody>
        </p:sp>
        <p:sp>
          <p:nvSpPr>
            <p:cNvPr id="237" name="Freeform: Shape 236">
              <a:extLst>
                <a:ext uri="{FF2B5EF4-FFF2-40B4-BE49-F238E27FC236}">
                  <a16:creationId xmlns:a16="http://schemas.microsoft.com/office/drawing/2014/main" id="{C0D2BA6E-3D63-4AB6-8788-D7921B4F81A0}"/>
                </a:ext>
              </a:extLst>
            </p:cNvPr>
            <p:cNvSpPr/>
            <p:nvPr/>
          </p:nvSpPr>
          <p:spPr>
            <a:xfrm>
              <a:off x="9119582" y="1771720"/>
              <a:ext cx="332755" cy="463568"/>
            </a:xfrm>
            <a:custGeom>
              <a:avLst/>
              <a:gdLst>
                <a:gd name="connsiteX0" fmla="*/ 165743 w 332755"/>
                <a:gd name="connsiteY0" fmla="*/ 231149 h 463568"/>
                <a:gd name="connsiteX1" fmla="*/ 165108 w 332755"/>
                <a:gd name="connsiteY1" fmla="*/ 231784 h 463568"/>
                <a:gd name="connsiteX2" fmla="*/ 165108 w 332755"/>
                <a:gd name="connsiteY2" fmla="*/ 463569 h 463568"/>
                <a:gd name="connsiteX3" fmla="*/ 0 w 332755"/>
                <a:gd name="connsiteY3" fmla="*/ 349264 h 463568"/>
                <a:gd name="connsiteX4" fmla="*/ 0 w 332755"/>
                <a:gd name="connsiteY4" fmla="*/ 116210 h 463568"/>
                <a:gd name="connsiteX5" fmla="*/ 167013 w 332755"/>
                <a:gd name="connsiteY5" fmla="*/ 0 h 463568"/>
                <a:gd name="connsiteX6" fmla="*/ 332756 w 332755"/>
                <a:gd name="connsiteY6" fmla="*/ 114940 h 463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2755" h="463568">
                  <a:moveTo>
                    <a:pt x="165743" y="231149"/>
                  </a:moveTo>
                  <a:lnTo>
                    <a:pt x="165108" y="231784"/>
                  </a:lnTo>
                  <a:lnTo>
                    <a:pt x="165108" y="463569"/>
                  </a:lnTo>
                  <a:lnTo>
                    <a:pt x="0" y="349264"/>
                  </a:lnTo>
                  <a:lnTo>
                    <a:pt x="0" y="116210"/>
                  </a:lnTo>
                  <a:lnTo>
                    <a:pt x="167013" y="0"/>
                  </a:lnTo>
                  <a:lnTo>
                    <a:pt x="332756" y="114940"/>
                  </a:lnTo>
                  <a:close/>
                </a:path>
              </a:pathLst>
            </a:custGeom>
            <a:noFill/>
            <a:ln w="3175" cap="flat">
              <a:solidFill>
                <a:schemeClr val="bg1">
                  <a:alpha val="30000"/>
                </a:schemeClr>
              </a:solidFill>
              <a:prstDash val="solid"/>
              <a:miter/>
            </a:ln>
          </p:spPr>
          <p:txBody>
            <a:bodyPr rtlCol="0" anchor="ctr"/>
            <a:lstStyle/>
            <a:p>
              <a:endParaRPr lang="en-GB"/>
            </a:p>
          </p:txBody>
        </p:sp>
        <p:sp>
          <p:nvSpPr>
            <p:cNvPr id="238" name="Freeform: Shape 237">
              <a:extLst>
                <a:ext uri="{FF2B5EF4-FFF2-40B4-BE49-F238E27FC236}">
                  <a16:creationId xmlns:a16="http://schemas.microsoft.com/office/drawing/2014/main" id="{4408B3B7-2C21-4298-87CB-FA9098B2B410}"/>
                </a:ext>
              </a:extLst>
            </p:cNvPr>
            <p:cNvSpPr/>
            <p:nvPr/>
          </p:nvSpPr>
          <p:spPr>
            <a:xfrm>
              <a:off x="8607749" y="2007950"/>
              <a:ext cx="336565" cy="466108"/>
            </a:xfrm>
            <a:custGeom>
              <a:avLst/>
              <a:gdLst>
                <a:gd name="connsiteX0" fmla="*/ 336566 w 336565"/>
                <a:gd name="connsiteY0" fmla="*/ 231784 h 466108"/>
                <a:gd name="connsiteX1" fmla="*/ 0 w 336565"/>
                <a:gd name="connsiteY1" fmla="*/ 466109 h 466108"/>
                <a:gd name="connsiteX2" fmla="*/ 0 w 336565"/>
                <a:gd name="connsiteY2" fmla="*/ 232419 h 466108"/>
                <a:gd name="connsiteX3" fmla="*/ 336566 w 336565"/>
                <a:gd name="connsiteY3" fmla="*/ 0 h 466108"/>
              </a:gdLst>
              <a:ahLst/>
              <a:cxnLst>
                <a:cxn ang="0">
                  <a:pos x="connsiteX0" y="connsiteY0"/>
                </a:cxn>
                <a:cxn ang="0">
                  <a:pos x="connsiteX1" y="connsiteY1"/>
                </a:cxn>
                <a:cxn ang="0">
                  <a:pos x="connsiteX2" y="connsiteY2"/>
                </a:cxn>
                <a:cxn ang="0">
                  <a:pos x="connsiteX3" y="connsiteY3"/>
                </a:cxn>
              </a:cxnLst>
              <a:rect l="l" t="t" r="r" b="b"/>
              <a:pathLst>
                <a:path w="336565" h="466108">
                  <a:moveTo>
                    <a:pt x="336566" y="231784"/>
                  </a:moveTo>
                  <a:lnTo>
                    <a:pt x="0" y="466109"/>
                  </a:lnTo>
                  <a:lnTo>
                    <a:pt x="0" y="232419"/>
                  </a:lnTo>
                  <a:lnTo>
                    <a:pt x="336566" y="0"/>
                  </a:lnTo>
                  <a:close/>
                </a:path>
              </a:pathLst>
            </a:custGeom>
            <a:noFill/>
            <a:ln w="3175" cap="flat">
              <a:solidFill>
                <a:schemeClr val="bg1">
                  <a:alpha val="30000"/>
                </a:schemeClr>
              </a:solidFill>
              <a:prstDash val="solid"/>
              <a:miter/>
            </a:ln>
          </p:spPr>
          <p:txBody>
            <a:bodyPr rtlCol="0" anchor="ctr"/>
            <a:lstStyle/>
            <a:p>
              <a:endParaRPr lang="en-GB"/>
            </a:p>
          </p:txBody>
        </p:sp>
        <p:sp>
          <p:nvSpPr>
            <p:cNvPr id="239" name="Freeform: Shape 238">
              <a:extLst>
                <a:ext uri="{FF2B5EF4-FFF2-40B4-BE49-F238E27FC236}">
                  <a16:creationId xmlns:a16="http://schemas.microsoft.com/office/drawing/2014/main" id="{219839A4-95CD-4552-A7B0-55E8374B1232}"/>
                </a:ext>
              </a:extLst>
            </p:cNvPr>
            <p:cNvSpPr/>
            <p:nvPr/>
          </p:nvSpPr>
          <p:spPr>
            <a:xfrm>
              <a:off x="8609018" y="1888565"/>
              <a:ext cx="334025" cy="231784"/>
            </a:xfrm>
            <a:custGeom>
              <a:avLst/>
              <a:gdLst>
                <a:gd name="connsiteX0" fmla="*/ 166378 w 334025"/>
                <a:gd name="connsiteY0" fmla="*/ 231784 h 231784"/>
                <a:gd name="connsiteX1" fmla="*/ 0 w 334025"/>
                <a:gd name="connsiteY1" fmla="*/ 115575 h 231784"/>
                <a:gd name="connsiteX2" fmla="*/ 166378 w 334025"/>
                <a:gd name="connsiteY2" fmla="*/ 0 h 231784"/>
                <a:gd name="connsiteX3" fmla="*/ 334026 w 334025"/>
                <a:gd name="connsiteY3" fmla="*/ 115575 h 231784"/>
              </a:gdLst>
              <a:ahLst/>
              <a:cxnLst>
                <a:cxn ang="0">
                  <a:pos x="connsiteX0" y="connsiteY0"/>
                </a:cxn>
                <a:cxn ang="0">
                  <a:pos x="connsiteX1" y="connsiteY1"/>
                </a:cxn>
                <a:cxn ang="0">
                  <a:pos x="connsiteX2" y="connsiteY2"/>
                </a:cxn>
                <a:cxn ang="0">
                  <a:pos x="connsiteX3" y="connsiteY3"/>
                </a:cxn>
              </a:cxnLst>
              <a:rect l="l" t="t" r="r" b="b"/>
              <a:pathLst>
                <a:path w="334025" h="231784">
                  <a:moveTo>
                    <a:pt x="166378" y="231784"/>
                  </a:moveTo>
                  <a:lnTo>
                    <a:pt x="0" y="115575"/>
                  </a:lnTo>
                  <a:lnTo>
                    <a:pt x="166378" y="0"/>
                  </a:lnTo>
                  <a:lnTo>
                    <a:pt x="334026" y="115575"/>
                  </a:lnTo>
                  <a:close/>
                </a:path>
              </a:pathLst>
            </a:custGeom>
            <a:noFill/>
            <a:ln w="3175" cap="flat">
              <a:solidFill>
                <a:schemeClr val="bg1">
                  <a:alpha val="30000"/>
                </a:schemeClr>
              </a:solidFill>
              <a:prstDash val="solid"/>
              <a:miter/>
            </a:ln>
          </p:spPr>
          <p:txBody>
            <a:bodyPr rtlCol="0" anchor="ctr"/>
            <a:lstStyle/>
            <a:p>
              <a:endParaRPr lang="en-GB"/>
            </a:p>
          </p:txBody>
        </p:sp>
        <p:sp>
          <p:nvSpPr>
            <p:cNvPr id="240" name="Freeform: Shape 239">
              <a:extLst>
                <a:ext uri="{FF2B5EF4-FFF2-40B4-BE49-F238E27FC236}">
                  <a16:creationId xmlns:a16="http://schemas.microsoft.com/office/drawing/2014/main" id="{D418929C-34D4-4B95-A6D4-80BC0B831CC4}"/>
                </a:ext>
              </a:extLst>
            </p:cNvPr>
            <p:cNvSpPr/>
            <p:nvPr/>
          </p:nvSpPr>
          <p:spPr>
            <a:xfrm>
              <a:off x="8438830" y="1771720"/>
              <a:ext cx="332755" cy="463568"/>
            </a:xfrm>
            <a:custGeom>
              <a:avLst/>
              <a:gdLst>
                <a:gd name="connsiteX0" fmla="*/ 165743 w 332755"/>
                <a:gd name="connsiteY0" fmla="*/ 231149 h 463568"/>
                <a:gd name="connsiteX1" fmla="*/ 165108 w 332755"/>
                <a:gd name="connsiteY1" fmla="*/ 231784 h 463568"/>
                <a:gd name="connsiteX2" fmla="*/ 165108 w 332755"/>
                <a:gd name="connsiteY2" fmla="*/ 463569 h 463568"/>
                <a:gd name="connsiteX3" fmla="*/ 0 w 332755"/>
                <a:gd name="connsiteY3" fmla="*/ 349264 h 463568"/>
                <a:gd name="connsiteX4" fmla="*/ 0 w 332755"/>
                <a:gd name="connsiteY4" fmla="*/ 116210 h 463568"/>
                <a:gd name="connsiteX5" fmla="*/ 167013 w 332755"/>
                <a:gd name="connsiteY5" fmla="*/ 0 h 463568"/>
                <a:gd name="connsiteX6" fmla="*/ 332756 w 332755"/>
                <a:gd name="connsiteY6" fmla="*/ 114940 h 463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2755" h="463568">
                  <a:moveTo>
                    <a:pt x="165743" y="231149"/>
                  </a:moveTo>
                  <a:lnTo>
                    <a:pt x="165108" y="231784"/>
                  </a:lnTo>
                  <a:lnTo>
                    <a:pt x="165108" y="463569"/>
                  </a:lnTo>
                  <a:lnTo>
                    <a:pt x="0" y="349264"/>
                  </a:lnTo>
                  <a:lnTo>
                    <a:pt x="0" y="116210"/>
                  </a:lnTo>
                  <a:lnTo>
                    <a:pt x="167013" y="0"/>
                  </a:lnTo>
                  <a:lnTo>
                    <a:pt x="332756" y="114940"/>
                  </a:lnTo>
                  <a:close/>
                </a:path>
              </a:pathLst>
            </a:custGeom>
            <a:noFill/>
            <a:ln w="3175" cap="flat">
              <a:solidFill>
                <a:schemeClr val="bg1">
                  <a:alpha val="30000"/>
                </a:schemeClr>
              </a:solidFill>
              <a:prstDash val="solid"/>
              <a:miter/>
            </a:ln>
          </p:spPr>
          <p:txBody>
            <a:bodyPr rtlCol="0" anchor="ctr"/>
            <a:lstStyle/>
            <a:p>
              <a:endParaRPr lang="en-GB"/>
            </a:p>
          </p:txBody>
        </p:sp>
        <p:sp>
          <p:nvSpPr>
            <p:cNvPr id="241" name="Freeform: Shape 240">
              <a:extLst>
                <a:ext uri="{FF2B5EF4-FFF2-40B4-BE49-F238E27FC236}">
                  <a16:creationId xmlns:a16="http://schemas.microsoft.com/office/drawing/2014/main" id="{1336C3F2-3788-4ED5-8F0B-459432342994}"/>
                </a:ext>
              </a:extLst>
            </p:cNvPr>
            <p:cNvSpPr/>
            <p:nvPr/>
          </p:nvSpPr>
          <p:spPr>
            <a:xfrm>
              <a:off x="7926997" y="2007950"/>
              <a:ext cx="336565" cy="466108"/>
            </a:xfrm>
            <a:custGeom>
              <a:avLst/>
              <a:gdLst>
                <a:gd name="connsiteX0" fmla="*/ 336566 w 336565"/>
                <a:gd name="connsiteY0" fmla="*/ 231784 h 466108"/>
                <a:gd name="connsiteX1" fmla="*/ 0 w 336565"/>
                <a:gd name="connsiteY1" fmla="*/ 466109 h 466108"/>
                <a:gd name="connsiteX2" fmla="*/ 0 w 336565"/>
                <a:gd name="connsiteY2" fmla="*/ 232419 h 466108"/>
                <a:gd name="connsiteX3" fmla="*/ 336566 w 336565"/>
                <a:gd name="connsiteY3" fmla="*/ 0 h 466108"/>
              </a:gdLst>
              <a:ahLst/>
              <a:cxnLst>
                <a:cxn ang="0">
                  <a:pos x="connsiteX0" y="connsiteY0"/>
                </a:cxn>
                <a:cxn ang="0">
                  <a:pos x="connsiteX1" y="connsiteY1"/>
                </a:cxn>
                <a:cxn ang="0">
                  <a:pos x="connsiteX2" y="connsiteY2"/>
                </a:cxn>
                <a:cxn ang="0">
                  <a:pos x="connsiteX3" y="connsiteY3"/>
                </a:cxn>
              </a:cxnLst>
              <a:rect l="l" t="t" r="r" b="b"/>
              <a:pathLst>
                <a:path w="336565" h="466108">
                  <a:moveTo>
                    <a:pt x="336566" y="231784"/>
                  </a:moveTo>
                  <a:lnTo>
                    <a:pt x="0" y="466109"/>
                  </a:lnTo>
                  <a:lnTo>
                    <a:pt x="0" y="232419"/>
                  </a:lnTo>
                  <a:lnTo>
                    <a:pt x="336566" y="0"/>
                  </a:lnTo>
                  <a:close/>
                </a:path>
              </a:pathLst>
            </a:custGeom>
            <a:noFill/>
            <a:ln w="3175" cap="flat">
              <a:solidFill>
                <a:schemeClr val="bg1">
                  <a:alpha val="30000"/>
                </a:schemeClr>
              </a:solidFill>
              <a:prstDash val="solid"/>
              <a:miter/>
            </a:ln>
          </p:spPr>
          <p:txBody>
            <a:bodyPr rtlCol="0" anchor="ctr"/>
            <a:lstStyle/>
            <a:p>
              <a:endParaRPr lang="en-GB"/>
            </a:p>
          </p:txBody>
        </p:sp>
        <p:sp>
          <p:nvSpPr>
            <p:cNvPr id="242" name="Freeform: Shape 241">
              <a:extLst>
                <a:ext uri="{FF2B5EF4-FFF2-40B4-BE49-F238E27FC236}">
                  <a16:creationId xmlns:a16="http://schemas.microsoft.com/office/drawing/2014/main" id="{6C381483-6210-4302-A8A8-F491FF4BE6D9}"/>
                </a:ext>
              </a:extLst>
            </p:cNvPr>
            <p:cNvSpPr/>
            <p:nvPr/>
          </p:nvSpPr>
          <p:spPr>
            <a:xfrm>
              <a:off x="7928267" y="1888565"/>
              <a:ext cx="334025" cy="231784"/>
            </a:xfrm>
            <a:custGeom>
              <a:avLst/>
              <a:gdLst>
                <a:gd name="connsiteX0" fmla="*/ 166377 w 334025"/>
                <a:gd name="connsiteY0" fmla="*/ 231784 h 231784"/>
                <a:gd name="connsiteX1" fmla="*/ 0 w 334025"/>
                <a:gd name="connsiteY1" fmla="*/ 115575 h 231784"/>
                <a:gd name="connsiteX2" fmla="*/ 166377 w 334025"/>
                <a:gd name="connsiteY2" fmla="*/ 0 h 231784"/>
                <a:gd name="connsiteX3" fmla="*/ 334025 w 334025"/>
                <a:gd name="connsiteY3" fmla="*/ 115575 h 231784"/>
              </a:gdLst>
              <a:ahLst/>
              <a:cxnLst>
                <a:cxn ang="0">
                  <a:pos x="connsiteX0" y="connsiteY0"/>
                </a:cxn>
                <a:cxn ang="0">
                  <a:pos x="connsiteX1" y="connsiteY1"/>
                </a:cxn>
                <a:cxn ang="0">
                  <a:pos x="connsiteX2" y="connsiteY2"/>
                </a:cxn>
                <a:cxn ang="0">
                  <a:pos x="connsiteX3" y="connsiteY3"/>
                </a:cxn>
              </a:cxnLst>
              <a:rect l="l" t="t" r="r" b="b"/>
              <a:pathLst>
                <a:path w="334025" h="231784">
                  <a:moveTo>
                    <a:pt x="166377" y="231784"/>
                  </a:moveTo>
                  <a:lnTo>
                    <a:pt x="0" y="115575"/>
                  </a:lnTo>
                  <a:lnTo>
                    <a:pt x="166377" y="0"/>
                  </a:lnTo>
                  <a:lnTo>
                    <a:pt x="334025" y="115575"/>
                  </a:lnTo>
                  <a:close/>
                </a:path>
              </a:pathLst>
            </a:custGeom>
            <a:noFill/>
            <a:ln w="3175" cap="flat">
              <a:solidFill>
                <a:schemeClr val="bg1">
                  <a:alpha val="30000"/>
                </a:schemeClr>
              </a:solidFill>
              <a:prstDash val="solid"/>
              <a:miter/>
            </a:ln>
          </p:spPr>
          <p:txBody>
            <a:bodyPr rtlCol="0" anchor="ctr"/>
            <a:lstStyle/>
            <a:p>
              <a:endParaRPr lang="en-GB"/>
            </a:p>
          </p:txBody>
        </p:sp>
        <p:sp>
          <p:nvSpPr>
            <p:cNvPr id="243" name="Freeform: Shape 242">
              <a:extLst>
                <a:ext uri="{FF2B5EF4-FFF2-40B4-BE49-F238E27FC236}">
                  <a16:creationId xmlns:a16="http://schemas.microsoft.com/office/drawing/2014/main" id="{4313E68E-E8CB-4FD5-879C-34E2BEA55701}"/>
                </a:ext>
              </a:extLst>
            </p:cNvPr>
            <p:cNvSpPr/>
            <p:nvPr/>
          </p:nvSpPr>
          <p:spPr>
            <a:xfrm>
              <a:off x="7758079" y="1771720"/>
              <a:ext cx="333390" cy="463568"/>
            </a:xfrm>
            <a:custGeom>
              <a:avLst/>
              <a:gdLst>
                <a:gd name="connsiteX0" fmla="*/ 165743 w 333390"/>
                <a:gd name="connsiteY0" fmla="*/ 231149 h 463568"/>
                <a:gd name="connsiteX1" fmla="*/ 165108 w 333390"/>
                <a:gd name="connsiteY1" fmla="*/ 231784 h 463568"/>
                <a:gd name="connsiteX2" fmla="*/ 165108 w 333390"/>
                <a:gd name="connsiteY2" fmla="*/ 463569 h 463568"/>
                <a:gd name="connsiteX3" fmla="*/ 0 w 333390"/>
                <a:gd name="connsiteY3" fmla="*/ 349264 h 463568"/>
                <a:gd name="connsiteX4" fmla="*/ 0 w 333390"/>
                <a:gd name="connsiteY4" fmla="*/ 116210 h 463568"/>
                <a:gd name="connsiteX5" fmla="*/ 167013 w 333390"/>
                <a:gd name="connsiteY5" fmla="*/ 0 h 463568"/>
                <a:gd name="connsiteX6" fmla="*/ 333391 w 333390"/>
                <a:gd name="connsiteY6" fmla="*/ 114940 h 463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3390" h="463568">
                  <a:moveTo>
                    <a:pt x="165743" y="231149"/>
                  </a:moveTo>
                  <a:lnTo>
                    <a:pt x="165108" y="231784"/>
                  </a:lnTo>
                  <a:lnTo>
                    <a:pt x="165108" y="463569"/>
                  </a:lnTo>
                  <a:lnTo>
                    <a:pt x="0" y="349264"/>
                  </a:lnTo>
                  <a:lnTo>
                    <a:pt x="0" y="116210"/>
                  </a:lnTo>
                  <a:lnTo>
                    <a:pt x="167013" y="0"/>
                  </a:lnTo>
                  <a:lnTo>
                    <a:pt x="333391" y="114940"/>
                  </a:lnTo>
                  <a:close/>
                </a:path>
              </a:pathLst>
            </a:custGeom>
            <a:noFill/>
            <a:ln w="3175" cap="flat">
              <a:solidFill>
                <a:schemeClr val="bg1">
                  <a:alpha val="30000"/>
                </a:schemeClr>
              </a:solidFill>
              <a:prstDash val="solid"/>
              <a:miter/>
            </a:ln>
          </p:spPr>
          <p:txBody>
            <a:bodyPr rtlCol="0" anchor="ctr"/>
            <a:lstStyle/>
            <a:p>
              <a:endParaRPr lang="en-GB"/>
            </a:p>
          </p:txBody>
        </p:sp>
        <p:sp>
          <p:nvSpPr>
            <p:cNvPr id="244" name="Freeform: Shape 243">
              <a:extLst>
                <a:ext uri="{FF2B5EF4-FFF2-40B4-BE49-F238E27FC236}">
                  <a16:creationId xmlns:a16="http://schemas.microsoft.com/office/drawing/2014/main" id="{CEE71169-B49C-4DF0-BD2D-35742295D3AE}"/>
                </a:ext>
              </a:extLst>
            </p:cNvPr>
            <p:cNvSpPr/>
            <p:nvPr/>
          </p:nvSpPr>
          <p:spPr>
            <a:xfrm>
              <a:off x="7246245" y="2007950"/>
              <a:ext cx="336565" cy="466108"/>
            </a:xfrm>
            <a:custGeom>
              <a:avLst/>
              <a:gdLst>
                <a:gd name="connsiteX0" fmla="*/ 336566 w 336565"/>
                <a:gd name="connsiteY0" fmla="*/ 231784 h 466108"/>
                <a:gd name="connsiteX1" fmla="*/ 0 w 336565"/>
                <a:gd name="connsiteY1" fmla="*/ 466109 h 466108"/>
                <a:gd name="connsiteX2" fmla="*/ 0 w 336565"/>
                <a:gd name="connsiteY2" fmla="*/ 232419 h 466108"/>
                <a:gd name="connsiteX3" fmla="*/ 336566 w 336565"/>
                <a:gd name="connsiteY3" fmla="*/ 0 h 466108"/>
              </a:gdLst>
              <a:ahLst/>
              <a:cxnLst>
                <a:cxn ang="0">
                  <a:pos x="connsiteX0" y="connsiteY0"/>
                </a:cxn>
                <a:cxn ang="0">
                  <a:pos x="connsiteX1" y="connsiteY1"/>
                </a:cxn>
                <a:cxn ang="0">
                  <a:pos x="connsiteX2" y="connsiteY2"/>
                </a:cxn>
                <a:cxn ang="0">
                  <a:pos x="connsiteX3" y="connsiteY3"/>
                </a:cxn>
              </a:cxnLst>
              <a:rect l="l" t="t" r="r" b="b"/>
              <a:pathLst>
                <a:path w="336565" h="466108">
                  <a:moveTo>
                    <a:pt x="336566" y="231784"/>
                  </a:moveTo>
                  <a:lnTo>
                    <a:pt x="0" y="466109"/>
                  </a:lnTo>
                  <a:lnTo>
                    <a:pt x="0" y="232419"/>
                  </a:lnTo>
                  <a:lnTo>
                    <a:pt x="336566" y="0"/>
                  </a:lnTo>
                  <a:close/>
                </a:path>
              </a:pathLst>
            </a:custGeom>
            <a:noFill/>
            <a:ln w="3175" cap="flat">
              <a:solidFill>
                <a:schemeClr val="bg1">
                  <a:alpha val="30000"/>
                </a:schemeClr>
              </a:solidFill>
              <a:prstDash val="solid"/>
              <a:miter/>
            </a:ln>
          </p:spPr>
          <p:txBody>
            <a:bodyPr rtlCol="0" anchor="ctr"/>
            <a:lstStyle/>
            <a:p>
              <a:endParaRPr lang="en-GB"/>
            </a:p>
          </p:txBody>
        </p:sp>
        <p:sp>
          <p:nvSpPr>
            <p:cNvPr id="245" name="Freeform: Shape 244">
              <a:extLst>
                <a:ext uri="{FF2B5EF4-FFF2-40B4-BE49-F238E27FC236}">
                  <a16:creationId xmlns:a16="http://schemas.microsoft.com/office/drawing/2014/main" id="{3B4411D5-237C-4D18-A7A1-326672BA05CD}"/>
                </a:ext>
              </a:extLst>
            </p:cNvPr>
            <p:cNvSpPr/>
            <p:nvPr/>
          </p:nvSpPr>
          <p:spPr>
            <a:xfrm>
              <a:off x="7247515" y="1888565"/>
              <a:ext cx="334025" cy="231784"/>
            </a:xfrm>
            <a:custGeom>
              <a:avLst/>
              <a:gdLst>
                <a:gd name="connsiteX0" fmla="*/ 166378 w 334025"/>
                <a:gd name="connsiteY0" fmla="*/ 231784 h 231784"/>
                <a:gd name="connsiteX1" fmla="*/ 0 w 334025"/>
                <a:gd name="connsiteY1" fmla="*/ 115575 h 231784"/>
                <a:gd name="connsiteX2" fmla="*/ 166378 w 334025"/>
                <a:gd name="connsiteY2" fmla="*/ 0 h 231784"/>
                <a:gd name="connsiteX3" fmla="*/ 334025 w 334025"/>
                <a:gd name="connsiteY3" fmla="*/ 115575 h 231784"/>
              </a:gdLst>
              <a:ahLst/>
              <a:cxnLst>
                <a:cxn ang="0">
                  <a:pos x="connsiteX0" y="connsiteY0"/>
                </a:cxn>
                <a:cxn ang="0">
                  <a:pos x="connsiteX1" y="connsiteY1"/>
                </a:cxn>
                <a:cxn ang="0">
                  <a:pos x="connsiteX2" y="connsiteY2"/>
                </a:cxn>
                <a:cxn ang="0">
                  <a:pos x="connsiteX3" y="connsiteY3"/>
                </a:cxn>
              </a:cxnLst>
              <a:rect l="l" t="t" r="r" b="b"/>
              <a:pathLst>
                <a:path w="334025" h="231784">
                  <a:moveTo>
                    <a:pt x="166378" y="231784"/>
                  </a:moveTo>
                  <a:lnTo>
                    <a:pt x="0" y="115575"/>
                  </a:lnTo>
                  <a:lnTo>
                    <a:pt x="166378" y="0"/>
                  </a:lnTo>
                  <a:lnTo>
                    <a:pt x="334025" y="115575"/>
                  </a:lnTo>
                  <a:close/>
                </a:path>
              </a:pathLst>
            </a:custGeom>
            <a:noFill/>
            <a:ln w="3175" cap="flat">
              <a:solidFill>
                <a:schemeClr val="bg1">
                  <a:alpha val="30000"/>
                </a:schemeClr>
              </a:solidFill>
              <a:prstDash val="solid"/>
              <a:miter/>
            </a:ln>
          </p:spPr>
          <p:txBody>
            <a:bodyPr rtlCol="0" anchor="ctr"/>
            <a:lstStyle/>
            <a:p>
              <a:endParaRPr lang="en-GB"/>
            </a:p>
          </p:txBody>
        </p:sp>
        <p:sp>
          <p:nvSpPr>
            <p:cNvPr id="246" name="Freeform: Shape 245">
              <a:extLst>
                <a:ext uri="{FF2B5EF4-FFF2-40B4-BE49-F238E27FC236}">
                  <a16:creationId xmlns:a16="http://schemas.microsoft.com/office/drawing/2014/main" id="{921E176D-AC97-499E-8222-13466B445949}"/>
                </a:ext>
              </a:extLst>
            </p:cNvPr>
            <p:cNvSpPr/>
            <p:nvPr/>
          </p:nvSpPr>
          <p:spPr>
            <a:xfrm>
              <a:off x="7077327" y="1771720"/>
              <a:ext cx="333390" cy="463568"/>
            </a:xfrm>
            <a:custGeom>
              <a:avLst/>
              <a:gdLst>
                <a:gd name="connsiteX0" fmla="*/ 165743 w 333390"/>
                <a:gd name="connsiteY0" fmla="*/ 231149 h 463568"/>
                <a:gd name="connsiteX1" fmla="*/ 165108 w 333390"/>
                <a:gd name="connsiteY1" fmla="*/ 231784 h 463568"/>
                <a:gd name="connsiteX2" fmla="*/ 165108 w 333390"/>
                <a:gd name="connsiteY2" fmla="*/ 463569 h 463568"/>
                <a:gd name="connsiteX3" fmla="*/ 0 w 333390"/>
                <a:gd name="connsiteY3" fmla="*/ 349264 h 463568"/>
                <a:gd name="connsiteX4" fmla="*/ 0 w 333390"/>
                <a:gd name="connsiteY4" fmla="*/ 116210 h 463568"/>
                <a:gd name="connsiteX5" fmla="*/ 167013 w 333390"/>
                <a:gd name="connsiteY5" fmla="*/ 0 h 463568"/>
                <a:gd name="connsiteX6" fmla="*/ 333391 w 333390"/>
                <a:gd name="connsiteY6" fmla="*/ 114940 h 463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3390" h="463568">
                  <a:moveTo>
                    <a:pt x="165743" y="231149"/>
                  </a:moveTo>
                  <a:lnTo>
                    <a:pt x="165108" y="231784"/>
                  </a:lnTo>
                  <a:lnTo>
                    <a:pt x="165108" y="463569"/>
                  </a:lnTo>
                  <a:lnTo>
                    <a:pt x="0" y="349264"/>
                  </a:lnTo>
                  <a:lnTo>
                    <a:pt x="0" y="116210"/>
                  </a:lnTo>
                  <a:lnTo>
                    <a:pt x="167013" y="0"/>
                  </a:lnTo>
                  <a:lnTo>
                    <a:pt x="333391" y="114940"/>
                  </a:lnTo>
                  <a:close/>
                </a:path>
              </a:pathLst>
            </a:custGeom>
            <a:noFill/>
            <a:ln w="3175" cap="flat">
              <a:solidFill>
                <a:schemeClr val="bg1">
                  <a:alpha val="30000"/>
                </a:schemeClr>
              </a:solidFill>
              <a:prstDash val="solid"/>
              <a:miter/>
            </a:ln>
          </p:spPr>
          <p:txBody>
            <a:bodyPr rtlCol="0" anchor="ctr"/>
            <a:lstStyle/>
            <a:p>
              <a:endParaRPr lang="en-GB"/>
            </a:p>
          </p:txBody>
        </p:sp>
        <p:sp>
          <p:nvSpPr>
            <p:cNvPr id="247" name="Freeform: Shape 246">
              <a:extLst>
                <a:ext uri="{FF2B5EF4-FFF2-40B4-BE49-F238E27FC236}">
                  <a16:creationId xmlns:a16="http://schemas.microsoft.com/office/drawing/2014/main" id="{4DE4495B-A63C-44F6-B00B-648F7D3D39EC}"/>
                </a:ext>
              </a:extLst>
            </p:cNvPr>
            <p:cNvSpPr/>
            <p:nvPr/>
          </p:nvSpPr>
          <p:spPr>
            <a:xfrm>
              <a:off x="6565493" y="2007950"/>
              <a:ext cx="336565" cy="466108"/>
            </a:xfrm>
            <a:custGeom>
              <a:avLst/>
              <a:gdLst>
                <a:gd name="connsiteX0" fmla="*/ 336566 w 336565"/>
                <a:gd name="connsiteY0" fmla="*/ 231784 h 466108"/>
                <a:gd name="connsiteX1" fmla="*/ 0 w 336565"/>
                <a:gd name="connsiteY1" fmla="*/ 466109 h 466108"/>
                <a:gd name="connsiteX2" fmla="*/ 0 w 336565"/>
                <a:gd name="connsiteY2" fmla="*/ 232419 h 466108"/>
                <a:gd name="connsiteX3" fmla="*/ 336566 w 336565"/>
                <a:gd name="connsiteY3" fmla="*/ 0 h 466108"/>
              </a:gdLst>
              <a:ahLst/>
              <a:cxnLst>
                <a:cxn ang="0">
                  <a:pos x="connsiteX0" y="connsiteY0"/>
                </a:cxn>
                <a:cxn ang="0">
                  <a:pos x="connsiteX1" y="connsiteY1"/>
                </a:cxn>
                <a:cxn ang="0">
                  <a:pos x="connsiteX2" y="connsiteY2"/>
                </a:cxn>
                <a:cxn ang="0">
                  <a:pos x="connsiteX3" y="connsiteY3"/>
                </a:cxn>
              </a:cxnLst>
              <a:rect l="l" t="t" r="r" b="b"/>
              <a:pathLst>
                <a:path w="336565" h="466108">
                  <a:moveTo>
                    <a:pt x="336566" y="231784"/>
                  </a:moveTo>
                  <a:lnTo>
                    <a:pt x="0" y="466109"/>
                  </a:lnTo>
                  <a:lnTo>
                    <a:pt x="0" y="232419"/>
                  </a:lnTo>
                  <a:lnTo>
                    <a:pt x="336566" y="0"/>
                  </a:lnTo>
                  <a:close/>
                </a:path>
              </a:pathLst>
            </a:custGeom>
            <a:noFill/>
            <a:ln w="3175" cap="flat">
              <a:solidFill>
                <a:schemeClr val="bg1">
                  <a:alpha val="30000"/>
                </a:schemeClr>
              </a:solidFill>
              <a:prstDash val="solid"/>
              <a:miter/>
            </a:ln>
          </p:spPr>
          <p:txBody>
            <a:bodyPr rtlCol="0" anchor="ctr"/>
            <a:lstStyle/>
            <a:p>
              <a:endParaRPr lang="en-GB"/>
            </a:p>
          </p:txBody>
        </p:sp>
        <p:sp>
          <p:nvSpPr>
            <p:cNvPr id="248" name="Freeform: Shape 247">
              <a:extLst>
                <a:ext uri="{FF2B5EF4-FFF2-40B4-BE49-F238E27FC236}">
                  <a16:creationId xmlns:a16="http://schemas.microsoft.com/office/drawing/2014/main" id="{81FFEF8B-32D5-441E-9096-E84DC45C47B8}"/>
                </a:ext>
              </a:extLst>
            </p:cNvPr>
            <p:cNvSpPr/>
            <p:nvPr/>
          </p:nvSpPr>
          <p:spPr>
            <a:xfrm>
              <a:off x="6566763" y="1888565"/>
              <a:ext cx="334025" cy="231784"/>
            </a:xfrm>
            <a:custGeom>
              <a:avLst/>
              <a:gdLst>
                <a:gd name="connsiteX0" fmla="*/ 166378 w 334025"/>
                <a:gd name="connsiteY0" fmla="*/ 231784 h 231784"/>
                <a:gd name="connsiteX1" fmla="*/ 0 w 334025"/>
                <a:gd name="connsiteY1" fmla="*/ 115575 h 231784"/>
                <a:gd name="connsiteX2" fmla="*/ 166378 w 334025"/>
                <a:gd name="connsiteY2" fmla="*/ 0 h 231784"/>
                <a:gd name="connsiteX3" fmla="*/ 334026 w 334025"/>
                <a:gd name="connsiteY3" fmla="*/ 115575 h 231784"/>
              </a:gdLst>
              <a:ahLst/>
              <a:cxnLst>
                <a:cxn ang="0">
                  <a:pos x="connsiteX0" y="connsiteY0"/>
                </a:cxn>
                <a:cxn ang="0">
                  <a:pos x="connsiteX1" y="connsiteY1"/>
                </a:cxn>
                <a:cxn ang="0">
                  <a:pos x="connsiteX2" y="connsiteY2"/>
                </a:cxn>
                <a:cxn ang="0">
                  <a:pos x="connsiteX3" y="connsiteY3"/>
                </a:cxn>
              </a:cxnLst>
              <a:rect l="l" t="t" r="r" b="b"/>
              <a:pathLst>
                <a:path w="334025" h="231784">
                  <a:moveTo>
                    <a:pt x="166378" y="231784"/>
                  </a:moveTo>
                  <a:lnTo>
                    <a:pt x="0" y="115575"/>
                  </a:lnTo>
                  <a:lnTo>
                    <a:pt x="166378" y="0"/>
                  </a:lnTo>
                  <a:lnTo>
                    <a:pt x="334026" y="115575"/>
                  </a:lnTo>
                  <a:close/>
                </a:path>
              </a:pathLst>
            </a:custGeom>
            <a:noFill/>
            <a:ln w="3175" cap="flat">
              <a:solidFill>
                <a:schemeClr val="bg1">
                  <a:alpha val="30000"/>
                </a:schemeClr>
              </a:solidFill>
              <a:prstDash val="solid"/>
              <a:miter/>
            </a:ln>
          </p:spPr>
          <p:txBody>
            <a:bodyPr rtlCol="0" anchor="ctr"/>
            <a:lstStyle/>
            <a:p>
              <a:endParaRPr lang="en-GB"/>
            </a:p>
          </p:txBody>
        </p:sp>
        <p:sp>
          <p:nvSpPr>
            <p:cNvPr id="249" name="Freeform: Shape 248">
              <a:extLst>
                <a:ext uri="{FF2B5EF4-FFF2-40B4-BE49-F238E27FC236}">
                  <a16:creationId xmlns:a16="http://schemas.microsoft.com/office/drawing/2014/main" id="{CC2AC9E3-847C-470C-BF9A-1710815186F6}"/>
                </a:ext>
              </a:extLst>
            </p:cNvPr>
            <p:cNvSpPr/>
            <p:nvPr/>
          </p:nvSpPr>
          <p:spPr>
            <a:xfrm>
              <a:off x="6396575" y="1771720"/>
              <a:ext cx="333390" cy="463568"/>
            </a:xfrm>
            <a:custGeom>
              <a:avLst/>
              <a:gdLst>
                <a:gd name="connsiteX0" fmla="*/ 165743 w 333390"/>
                <a:gd name="connsiteY0" fmla="*/ 231149 h 463568"/>
                <a:gd name="connsiteX1" fmla="*/ 165108 w 333390"/>
                <a:gd name="connsiteY1" fmla="*/ 231784 h 463568"/>
                <a:gd name="connsiteX2" fmla="*/ 165108 w 333390"/>
                <a:gd name="connsiteY2" fmla="*/ 463569 h 463568"/>
                <a:gd name="connsiteX3" fmla="*/ 0 w 333390"/>
                <a:gd name="connsiteY3" fmla="*/ 349264 h 463568"/>
                <a:gd name="connsiteX4" fmla="*/ 0 w 333390"/>
                <a:gd name="connsiteY4" fmla="*/ 116210 h 463568"/>
                <a:gd name="connsiteX5" fmla="*/ 167013 w 333390"/>
                <a:gd name="connsiteY5" fmla="*/ 0 h 463568"/>
                <a:gd name="connsiteX6" fmla="*/ 333391 w 333390"/>
                <a:gd name="connsiteY6" fmla="*/ 114940 h 463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3390" h="463568">
                  <a:moveTo>
                    <a:pt x="165743" y="231149"/>
                  </a:moveTo>
                  <a:lnTo>
                    <a:pt x="165108" y="231784"/>
                  </a:lnTo>
                  <a:lnTo>
                    <a:pt x="165108" y="463569"/>
                  </a:lnTo>
                  <a:lnTo>
                    <a:pt x="0" y="349264"/>
                  </a:lnTo>
                  <a:lnTo>
                    <a:pt x="0" y="116210"/>
                  </a:lnTo>
                  <a:lnTo>
                    <a:pt x="167013" y="0"/>
                  </a:lnTo>
                  <a:lnTo>
                    <a:pt x="333391" y="114940"/>
                  </a:lnTo>
                  <a:close/>
                </a:path>
              </a:pathLst>
            </a:custGeom>
            <a:noFill/>
            <a:ln w="3175" cap="flat">
              <a:solidFill>
                <a:schemeClr val="bg1">
                  <a:alpha val="30000"/>
                </a:schemeClr>
              </a:solidFill>
              <a:prstDash val="solid"/>
              <a:miter/>
            </a:ln>
          </p:spPr>
          <p:txBody>
            <a:bodyPr rtlCol="0" anchor="ctr"/>
            <a:lstStyle/>
            <a:p>
              <a:endParaRPr lang="en-GB"/>
            </a:p>
          </p:txBody>
        </p:sp>
        <p:sp>
          <p:nvSpPr>
            <p:cNvPr id="250" name="Freeform: Shape 249">
              <a:extLst>
                <a:ext uri="{FF2B5EF4-FFF2-40B4-BE49-F238E27FC236}">
                  <a16:creationId xmlns:a16="http://schemas.microsoft.com/office/drawing/2014/main" id="{87989E59-BF15-41FA-A1AA-2ACD42F0D8D0}"/>
                </a:ext>
              </a:extLst>
            </p:cNvPr>
            <p:cNvSpPr/>
            <p:nvPr/>
          </p:nvSpPr>
          <p:spPr>
            <a:xfrm>
              <a:off x="5884741" y="2007950"/>
              <a:ext cx="336565" cy="466108"/>
            </a:xfrm>
            <a:custGeom>
              <a:avLst/>
              <a:gdLst>
                <a:gd name="connsiteX0" fmla="*/ 336566 w 336565"/>
                <a:gd name="connsiteY0" fmla="*/ 231784 h 466108"/>
                <a:gd name="connsiteX1" fmla="*/ 0 w 336565"/>
                <a:gd name="connsiteY1" fmla="*/ 466109 h 466108"/>
                <a:gd name="connsiteX2" fmla="*/ 0 w 336565"/>
                <a:gd name="connsiteY2" fmla="*/ 232419 h 466108"/>
                <a:gd name="connsiteX3" fmla="*/ 336566 w 336565"/>
                <a:gd name="connsiteY3" fmla="*/ 0 h 466108"/>
              </a:gdLst>
              <a:ahLst/>
              <a:cxnLst>
                <a:cxn ang="0">
                  <a:pos x="connsiteX0" y="connsiteY0"/>
                </a:cxn>
                <a:cxn ang="0">
                  <a:pos x="connsiteX1" y="connsiteY1"/>
                </a:cxn>
                <a:cxn ang="0">
                  <a:pos x="connsiteX2" y="connsiteY2"/>
                </a:cxn>
                <a:cxn ang="0">
                  <a:pos x="connsiteX3" y="connsiteY3"/>
                </a:cxn>
              </a:cxnLst>
              <a:rect l="l" t="t" r="r" b="b"/>
              <a:pathLst>
                <a:path w="336565" h="466108">
                  <a:moveTo>
                    <a:pt x="336566" y="231784"/>
                  </a:moveTo>
                  <a:lnTo>
                    <a:pt x="0" y="466109"/>
                  </a:lnTo>
                  <a:lnTo>
                    <a:pt x="0" y="232419"/>
                  </a:lnTo>
                  <a:lnTo>
                    <a:pt x="336566" y="0"/>
                  </a:lnTo>
                  <a:close/>
                </a:path>
              </a:pathLst>
            </a:custGeom>
            <a:noFill/>
            <a:ln w="3175" cap="flat">
              <a:solidFill>
                <a:schemeClr val="bg1">
                  <a:alpha val="30000"/>
                </a:schemeClr>
              </a:solidFill>
              <a:prstDash val="solid"/>
              <a:miter/>
            </a:ln>
          </p:spPr>
          <p:txBody>
            <a:bodyPr rtlCol="0" anchor="ctr"/>
            <a:lstStyle/>
            <a:p>
              <a:endParaRPr lang="en-GB"/>
            </a:p>
          </p:txBody>
        </p:sp>
        <p:sp>
          <p:nvSpPr>
            <p:cNvPr id="251" name="Freeform: Shape 250">
              <a:extLst>
                <a:ext uri="{FF2B5EF4-FFF2-40B4-BE49-F238E27FC236}">
                  <a16:creationId xmlns:a16="http://schemas.microsoft.com/office/drawing/2014/main" id="{FCE73372-C137-4EEB-BE02-689E65EADDD2}"/>
                </a:ext>
              </a:extLst>
            </p:cNvPr>
            <p:cNvSpPr/>
            <p:nvPr/>
          </p:nvSpPr>
          <p:spPr>
            <a:xfrm>
              <a:off x="5886011" y="1888565"/>
              <a:ext cx="334025" cy="231784"/>
            </a:xfrm>
            <a:custGeom>
              <a:avLst/>
              <a:gdLst>
                <a:gd name="connsiteX0" fmla="*/ 166378 w 334025"/>
                <a:gd name="connsiteY0" fmla="*/ 231784 h 231784"/>
                <a:gd name="connsiteX1" fmla="*/ 0 w 334025"/>
                <a:gd name="connsiteY1" fmla="*/ 115575 h 231784"/>
                <a:gd name="connsiteX2" fmla="*/ 166378 w 334025"/>
                <a:gd name="connsiteY2" fmla="*/ 0 h 231784"/>
                <a:gd name="connsiteX3" fmla="*/ 334026 w 334025"/>
                <a:gd name="connsiteY3" fmla="*/ 115575 h 231784"/>
              </a:gdLst>
              <a:ahLst/>
              <a:cxnLst>
                <a:cxn ang="0">
                  <a:pos x="connsiteX0" y="connsiteY0"/>
                </a:cxn>
                <a:cxn ang="0">
                  <a:pos x="connsiteX1" y="connsiteY1"/>
                </a:cxn>
                <a:cxn ang="0">
                  <a:pos x="connsiteX2" y="connsiteY2"/>
                </a:cxn>
                <a:cxn ang="0">
                  <a:pos x="connsiteX3" y="connsiteY3"/>
                </a:cxn>
              </a:cxnLst>
              <a:rect l="l" t="t" r="r" b="b"/>
              <a:pathLst>
                <a:path w="334025" h="231784">
                  <a:moveTo>
                    <a:pt x="166378" y="231784"/>
                  </a:moveTo>
                  <a:lnTo>
                    <a:pt x="0" y="115575"/>
                  </a:lnTo>
                  <a:lnTo>
                    <a:pt x="166378" y="0"/>
                  </a:lnTo>
                  <a:lnTo>
                    <a:pt x="334026" y="115575"/>
                  </a:lnTo>
                  <a:close/>
                </a:path>
              </a:pathLst>
            </a:custGeom>
            <a:noFill/>
            <a:ln w="3175" cap="flat">
              <a:solidFill>
                <a:schemeClr val="bg1">
                  <a:alpha val="30000"/>
                </a:schemeClr>
              </a:solidFill>
              <a:prstDash val="solid"/>
              <a:miter/>
            </a:ln>
          </p:spPr>
          <p:txBody>
            <a:bodyPr rtlCol="0" anchor="ctr"/>
            <a:lstStyle/>
            <a:p>
              <a:endParaRPr lang="en-GB"/>
            </a:p>
          </p:txBody>
        </p:sp>
        <p:sp>
          <p:nvSpPr>
            <p:cNvPr id="252" name="Freeform: Shape 251">
              <a:extLst>
                <a:ext uri="{FF2B5EF4-FFF2-40B4-BE49-F238E27FC236}">
                  <a16:creationId xmlns:a16="http://schemas.microsoft.com/office/drawing/2014/main" id="{0DA39390-856C-4EBA-857B-29E88802B8E2}"/>
                </a:ext>
              </a:extLst>
            </p:cNvPr>
            <p:cNvSpPr/>
            <p:nvPr/>
          </p:nvSpPr>
          <p:spPr>
            <a:xfrm>
              <a:off x="5715823" y="1771720"/>
              <a:ext cx="333390" cy="463568"/>
            </a:xfrm>
            <a:custGeom>
              <a:avLst/>
              <a:gdLst>
                <a:gd name="connsiteX0" fmla="*/ 165743 w 333390"/>
                <a:gd name="connsiteY0" fmla="*/ 231149 h 463568"/>
                <a:gd name="connsiteX1" fmla="*/ 165108 w 333390"/>
                <a:gd name="connsiteY1" fmla="*/ 231784 h 463568"/>
                <a:gd name="connsiteX2" fmla="*/ 165108 w 333390"/>
                <a:gd name="connsiteY2" fmla="*/ 463569 h 463568"/>
                <a:gd name="connsiteX3" fmla="*/ 0 w 333390"/>
                <a:gd name="connsiteY3" fmla="*/ 349264 h 463568"/>
                <a:gd name="connsiteX4" fmla="*/ 0 w 333390"/>
                <a:gd name="connsiteY4" fmla="*/ 116210 h 463568"/>
                <a:gd name="connsiteX5" fmla="*/ 167013 w 333390"/>
                <a:gd name="connsiteY5" fmla="*/ 0 h 463568"/>
                <a:gd name="connsiteX6" fmla="*/ 333391 w 333390"/>
                <a:gd name="connsiteY6" fmla="*/ 114940 h 463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3390" h="463568">
                  <a:moveTo>
                    <a:pt x="165743" y="231149"/>
                  </a:moveTo>
                  <a:lnTo>
                    <a:pt x="165108" y="231784"/>
                  </a:lnTo>
                  <a:lnTo>
                    <a:pt x="165108" y="463569"/>
                  </a:lnTo>
                  <a:lnTo>
                    <a:pt x="0" y="349264"/>
                  </a:lnTo>
                  <a:lnTo>
                    <a:pt x="0" y="116210"/>
                  </a:lnTo>
                  <a:lnTo>
                    <a:pt x="167013" y="0"/>
                  </a:lnTo>
                  <a:lnTo>
                    <a:pt x="333391" y="114940"/>
                  </a:lnTo>
                  <a:close/>
                </a:path>
              </a:pathLst>
            </a:custGeom>
            <a:noFill/>
            <a:ln w="3175" cap="flat">
              <a:solidFill>
                <a:schemeClr val="bg1">
                  <a:alpha val="30000"/>
                </a:schemeClr>
              </a:solidFill>
              <a:prstDash val="solid"/>
              <a:miter/>
            </a:ln>
          </p:spPr>
          <p:txBody>
            <a:bodyPr rtlCol="0" anchor="ctr"/>
            <a:lstStyle/>
            <a:p>
              <a:endParaRPr lang="en-GB"/>
            </a:p>
          </p:txBody>
        </p:sp>
        <p:sp>
          <p:nvSpPr>
            <p:cNvPr id="253" name="Freeform: Shape 252">
              <a:extLst>
                <a:ext uri="{FF2B5EF4-FFF2-40B4-BE49-F238E27FC236}">
                  <a16:creationId xmlns:a16="http://schemas.microsoft.com/office/drawing/2014/main" id="{AEA0E781-D6C0-49FD-9A78-6B92499F47F1}"/>
                </a:ext>
              </a:extLst>
            </p:cNvPr>
            <p:cNvSpPr/>
            <p:nvPr/>
          </p:nvSpPr>
          <p:spPr>
            <a:xfrm>
              <a:off x="10820192" y="3190367"/>
              <a:ext cx="166377" cy="229879"/>
            </a:xfrm>
            <a:custGeom>
              <a:avLst/>
              <a:gdLst>
                <a:gd name="connsiteX0" fmla="*/ 0 w 166377"/>
                <a:gd name="connsiteY0" fmla="*/ 115575 h 229879"/>
                <a:gd name="connsiteX1" fmla="*/ 166378 w 166377"/>
                <a:gd name="connsiteY1" fmla="*/ 0 h 229879"/>
                <a:gd name="connsiteX2" fmla="*/ 166378 w 166377"/>
                <a:gd name="connsiteY2" fmla="*/ 229879 h 229879"/>
              </a:gdLst>
              <a:ahLst/>
              <a:cxnLst>
                <a:cxn ang="0">
                  <a:pos x="connsiteX0" y="connsiteY0"/>
                </a:cxn>
                <a:cxn ang="0">
                  <a:pos x="connsiteX1" y="connsiteY1"/>
                </a:cxn>
                <a:cxn ang="0">
                  <a:pos x="connsiteX2" y="connsiteY2"/>
                </a:cxn>
              </a:cxnLst>
              <a:rect l="l" t="t" r="r" b="b"/>
              <a:pathLst>
                <a:path w="166377" h="229879">
                  <a:moveTo>
                    <a:pt x="0" y="115575"/>
                  </a:moveTo>
                  <a:lnTo>
                    <a:pt x="166378" y="0"/>
                  </a:lnTo>
                  <a:lnTo>
                    <a:pt x="166378" y="229879"/>
                  </a:lnTo>
                  <a:close/>
                </a:path>
              </a:pathLst>
            </a:custGeom>
            <a:noFill/>
            <a:ln w="3175" cap="flat">
              <a:solidFill>
                <a:schemeClr val="bg1">
                  <a:alpha val="30000"/>
                </a:schemeClr>
              </a:solidFill>
              <a:prstDash val="solid"/>
              <a:miter/>
            </a:ln>
          </p:spPr>
          <p:txBody>
            <a:bodyPr rtlCol="0" anchor="ctr"/>
            <a:lstStyle/>
            <a:p>
              <a:endParaRPr lang="en-GB"/>
            </a:p>
          </p:txBody>
        </p:sp>
        <p:sp>
          <p:nvSpPr>
            <p:cNvPr id="254" name="Freeform: Shape 253">
              <a:extLst>
                <a:ext uri="{FF2B5EF4-FFF2-40B4-BE49-F238E27FC236}">
                  <a16:creationId xmlns:a16="http://schemas.microsoft.com/office/drawing/2014/main" id="{9290B643-9950-461D-9380-4F69D7177E69}"/>
                </a:ext>
              </a:extLst>
            </p:cNvPr>
            <p:cNvSpPr/>
            <p:nvPr/>
          </p:nvSpPr>
          <p:spPr>
            <a:xfrm>
              <a:off x="10820192" y="1771085"/>
              <a:ext cx="166377" cy="229879"/>
            </a:xfrm>
            <a:custGeom>
              <a:avLst/>
              <a:gdLst>
                <a:gd name="connsiteX0" fmla="*/ 0 w 166377"/>
                <a:gd name="connsiteY0" fmla="*/ 115575 h 229879"/>
                <a:gd name="connsiteX1" fmla="*/ 166378 w 166377"/>
                <a:gd name="connsiteY1" fmla="*/ 0 h 229879"/>
                <a:gd name="connsiteX2" fmla="*/ 166378 w 166377"/>
                <a:gd name="connsiteY2" fmla="*/ 229879 h 229879"/>
              </a:gdLst>
              <a:ahLst/>
              <a:cxnLst>
                <a:cxn ang="0">
                  <a:pos x="connsiteX0" y="connsiteY0"/>
                </a:cxn>
                <a:cxn ang="0">
                  <a:pos x="connsiteX1" y="connsiteY1"/>
                </a:cxn>
                <a:cxn ang="0">
                  <a:pos x="connsiteX2" y="connsiteY2"/>
                </a:cxn>
              </a:cxnLst>
              <a:rect l="l" t="t" r="r" b="b"/>
              <a:pathLst>
                <a:path w="166377" h="229879">
                  <a:moveTo>
                    <a:pt x="0" y="115575"/>
                  </a:moveTo>
                  <a:lnTo>
                    <a:pt x="166378" y="0"/>
                  </a:lnTo>
                  <a:lnTo>
                    <a:pt x="166378" y="229879"/>
                  </a:lnTo>
                  <a:close/>
                </a:path>
              </a:pathLst>
            </a:custGeom>
            <a:noFill/>
            <a:ln w="3175" cap="flat">
              <a:solidFill>
                <a:schemeClr val="bg1">
                  <a:alpha val="30000"/>
                </a:schemeClr>
              </a:solidFill>
              <a:prstDash val="solid"/>
              <a:miter/>
            </a:ln>
          </p:spPr>
          <p:txBody>
            <a:bodyPr rtlCol="0" anchor="ctr"/>
            <a:lstStyle/>
            <a:p>
              <a:endParaRPr lang="en-GB"/>
            </a:p>
          </p:txBody>
        </p:sp>
        <p:sp>
          <p:nvSpPr>
            <p:cNvPr id="255" name="Freeform: Shape 254">
              <a:extLst>
                <a:ext uri="{FF2B5EF4-FFF2-40B4-BE49-F238E27FC236}">
                  <a16:creationId xmlns:a16="http://schemas.microsoft.com/office/drawing/2014/main" id="{DA490AAC-BEB9-499E-9AEE-67664785080C}"/>
                </a:ext>
              </a:extLst>
            </p:cNvPr>
            <p:cNvSpPr/>
            <p:nvPr/>
          </p:nvSpPr>
          <p:spPr>
            <a:xfrm>
              <a:off x="10139440" y="1771085"/>
              <a:ext cx="166377" cy="229879"/>
            </a:xfrm>
            <a:custGeom>
              <a:avLst/>
              <a:gdLst>
                <a:gd name="connsiteX0" fmla="*/ 166378 w 166377"/>
                <a:gd name="connsiteY0" fmla="*/ 229879 h 229879"/>
                <a:gd name="connsiteX1" fmla="*/ 0 w 166377"/>
                <a:gd name="connsiteY1" fmla="*/ 115575 h 229879"/>
                <a:gd name="connsiteX2" fmla="*/ 166378 w 166377"/>
                <a:gd name="connsiteY2" fmla="*/ 0 h 229879"/>
              </a:gdLst>
              <a:ahLst/>
              <a:cxnLst>
                <a:cxn ang="0">
                  <a:pos x="connsiteX0" y="connsiteY0"/>
                </a:cxn>
                <a:cxn ang="0">
                  <a:pos x="connsiteX1" y="connsiteY1"/>
                </a:cxn>
                <a:cxn ang="0">
                  <a:pos x="connsiteX2" y="connsiteY2"/>
                </a:cxn>
              </a:cxnLst>
              <a:rect l="l" t="t" r="r" b="b"/>
              <a:pathLst>
                <a:path w="166377" h="229879">
                  <a:moveTo>
                    <a:pt x="166378" y="229879"/>
                  </a:moveTo>
                  <a:lnTo>
                    <a:pt x="0" y="115575"/>
                  </a:lnTo>
                  <a:lnTo>
                    <a:pt x="166378" y="0"/>
                  </a:lnTo>
                  <a:close/>
                </a:path>
              </a:pathLst>
            </a:custGeom>
            <a:noFill/>
            <a:ln w="3175" cap="flat">
              <a:solidFill>
                <a:schemeClr val="bg1">
                  <a:alpha val="30000"/>
                </a:schemeClr>
              </a:solidFill>
              <a:prstDash val="solid"/>
              <a:miter/>
            </a:ln>
          </p:spPr>
          <p:txBody>
            <a:bodyPr rtlCol="0" anchor="ctr"/>
            <a:lstStyle/>
            <a:p>
              <a:endParaRPr lang="en-GB"/>
            </a:p>
          </p:txBody>
        </p:sp>
        <p:sp>
          <p:nvSpPr>
            <p:cNvPr id="256" name="Freeform: Shape 255">
              <a:extLst>
                <a:ext uri="{FF2B5EF4-FFF2-40B4-BE49-F238E27FC236}">
                  <a16:creationId xmlns:a16="http://schemas.microsoft.com/office/drawing/2014/main" id="{220652E1-B7E6-4504-9612-BEEC1FACCED1}"/>
                </a:ext>
              </a:extLst>
            </p:cNvPr>
            <p:cNvSpPr/>
            <p:nvPr/>
          </p:nvSpPr>
          <p:spPr>
            <a:xfrm>
              <a:off x="9459323" y="1771085"/>
              <a:ext cx="165742" cy="229879"/>
            </a:xfrm>
            <a:custGeom>
              <a:avLst/>
              <a:gdLst>
                <a:gd name="connsiteX0" fmla="*/ 165743 w 165742"/>
                <a:gd name="connsiteY0" fmla="*/ 229879 h 229879"/>
                <a:gd name="connsiteX1" fmla="*/ 0 w 165742"/>
                <a:gd name="connsiteY1" fmla="*/ 115575 h 229879"/>
                <a:gd name="connsiteX2" fmla="*/ 165743 w 165742"/>
                <a:gd name="connsiteY2" fmla="*/ 0 h 229879"/>
              </a:gdLst>
              <a:ahLst/>
              <a:cxnLst>
                <a:cxn ang="0">
                  <a:pos x="connsiteX0" y="connsiteY0"/>
                </a:cxn>
                <a:cxn ang="0">
                  <a:pos x="connsiteX1" y="connsiteY1"/>
                </a:cxn>
                <a:cxn ang="0">
                  <a:pos x="connsiteX2" y="connsiteY2"/>
                </a:cxn>
              </a:cxnLst>
              <a:rect l="l" t="t" r="r" b="b"/>
              <a:pathLst>
                <a:path w="165742" h="229879">
                  <a:moveTo>
                    <a:pt x="165743" y="229879"/>
                  </a:moveTo>
                  <a:lnTo>
                    <a:pt x="0" y="115575"/>
                  </a:lnTo>
                  <a:lnTo>
                    <a:pt x="165743" y="0"/>
                  </a:lnTo>
                  <a:close/>
                </a:path>
              </a:pathLst>
            </a:custGeom>
            <a:noFill/>
            <a:ln w="3175" cap="flat">
              <a:solidFill>
                <a:schemeClr val="bg1">
                  <a:alpha val="30000"/>
                </a:schemeClr>
              </a:solidFill>
              <a:prstDash val="solid"/>
              <a:miter/>
            </a:ln>
          </p:spPr>
          <p:txBody>
            <a:bodyPr rtlCol="0" anchor="ctr"/>
            <a:lstStyle/>
            <a:p>
              <a:endParaRPr lang="en-GB"/>
            </a:p>
          </p:txBody>
        </p:sp>
        <p:sp>
          <p:nvSpPr>
            <p:cNvPr id="257" name="Freeform: Shape 256">
              <a:extLst>
                <a:ext uri="{FF2B5EF4-FFF2-40B4-BE49-F238E27FC236}">
                  <a16:creationId xmlns:a16="http://schemas.microsoft.com/office/drawing/2014/main" id="{D225F6D3-36FA-4C22-B82B-F6CE4A928651}"/>
                </a:ext>
              </a:extLst>
            </p:cNvPr>
            <p:cNvSpPr/>
            <p:nvPr/>
          </p:nvSpPr>
          <p:spPr>
            <a:xfrm>
              <a:off x="8778571" y="1771085"/>
              <a:ext cx="165742" cy="229879"/>
            </a:xfrm>
            <a:custGeom>
              <a:avLst/>
              <a:gdLst>
                <a:gd name="connsiteX0" fmla="*/ 165743 w 165742"/>
                <a:gd name="connsiteY0" fmla="*/ 229879 h 229879"/>
                <a:gd name="connsiteX1" fmla="*/ 0 w 165742"/>
                <a:gd name="connsiteY1" fmla="*/ 115575 h 229879"/>
                <a:gd name="connsiteX2" fmla="*/ 165743 w 165742"/>
                <a:gd name="connsiteY2" fmla="*/ 0 h 229879"/>
              </a:gdLst>
              <a:ahLst/>
              <a:cxnLst>
                <a:cxn ang="0">
                  <a:pos x="connsiteX0" y="connsiteY0"/>
                </a:cxn>
                <a:cxn ang="0">
                  <a:pos x="connsiteX1" y="connsiteY1"/>
                </a:cxn>
                <a:cxn ang="0">
                  <a:pos x="connsiteX2" y="connsiteY2"/>
                </a:cxn>
              </a:cxnLst>
              <a:rect l="l" t="t" r="r" b="b"/>
              <a:pathLst>
                <a:path w="165742" h="229879">
                  <a:moveTo>
                    <a:pt x="165743" y="229879"/>
                  </a:moveTo>
                  <a:lnTo>
                    <a:pt x="0" y="115575"/>
                  </a:lnTo>
                  <a:lnTo>
                    <a:pt x="165743" y="0"/>
                  </a:lnTo>
                  <a:close/>
                </a:path>
              </a:pathLst>
            </a:custGeom>
            <a:noFill/>
            <a:ln w="3175" cap="flat">
              <a:solidFill>
                <a:schemeClr val="bg1">
                  <a:alpha val="30000"/>
                </a:schemeClr>
              </a:solidFill>
              <a:prstDash val="solid"/>
              <a:miter/>
            </a:ln>
          </p:spPr>
          <p:txBody>
            <a:bodyPr rtlCol="0" anchor="ctr"/>
            <a:lstStyle/>
            <a:p>
              <a:endParaRPr lang="en-GB"/>
            </a:p>
          </p:txBody>
        </p:sp>
        <p:sp>
          <p:nvSpPr>
            <p:cNvPr id="258" name="Freeform: Shape 257">
              <a:extLst>
                <a:ext uri="{FF2B5EF4-FFF2-40B4-BE49-F238E27FC236}">
                  <a16:creationId xmlns:a16="http://schemas.microsoft.com/office/drawing/2014/main" id="{15E443DA-BF7B-4ABC-BAF6-79733290503A}"/>
                </a:ext>
              </a:extLst>
            </p:cNvPr>
            <p:cNvSpPr/>
            <p:nvPr/>
          </p:nvSpPr>
          <p:spPr>
            <a:xfrm>
              <a:off x="8097819" y="1771085"/>
              <a:ext cx="165742" cy="229879"/>
            </a:xfrm>
            <a:custGeom>
              <a:avLst/>
              <a:gdLst>
                <a:gd name="connsiteX0" fmla="*/ 165743 w 165742"/>
                <a:gd name="connsiteY0" fmla="*/ 229879 h 229879"/>
                <a:gd name="connsiteX1" fmla="*/ 0 w 165742"/>
                <a:gd name="connsiteY1" fmla="*/ 115575 h 229879"/>
                <a:gd name="connsiteX2" fmla="*/ 165743 w 165742"/>
                <a:gd name="connsiteY2" fmla="*/ 0 h 229879"/>
              </a:gdLst>
              <a:ahLst/>
              <a:cxnLst>
                <a:cxn ang="0">
                  <a:pos x="connsiteX0" y="connsiteY0"/>
                </a:cxn>
                <a:cxn ang="0">
                  <a:pos x="connsiteX1" y="connsiteY1"/>
                </a:cxn>
                <a:cxn ang="0">
                  <a:pos x="connsiteX2" y="connsiteY2"/>
                </a:cxn>
              </a:cxnLst>
              <a:rect l="l" t="t" r="r" b="b"/>
              <a:pathLst>
                <a:path w="165742" h="229879">
                  <a:moveTo>
                    <a:pt x="165743" y="229879"/>
                  </a:moveTo>
                  <a:lnTo>
                    <a:pt x="0" y="115575"/>
                  </a:lnTo>
                  <a:lnTo>
                    <a:pt x="165743" y="0"/>
                  </a:lnTo>
                  <a:close/>
                </a:path>
              </a:pathLst>
            </a:custGeom>
            <a:noFill/>
            <a:ln w="3175" cap="flat">
              <a:solidFill>
                <a:schemeClr val="bg1">
                  <a:alpha val="30000"/>
                </a:schemeClr>
              </a:solidFill>
              <a:prstDash val="solid"/>
              <a:miter/>
            </a:ln>
          </p:spPr>
          <p:txBody>
            <a:bodyPr rtlCol="0" anchor="ctr"/>
            <a:lstStyle/>
            <a:p>
              <a:endParaRPr lang="en-GB"/>
            </a:p>
          </p:txBody>
        </p:sp>
        <p:sp>
          <p:nvSpPr>
            <p:cNvPr id="259" name="Freeform: Shape 258">
              <a:extLst>
                <a:ext uri="{FF2B5EF4-FFF2-40B4-BE49-F238E27FC236}">
                  <a16:creationId xmlns:a16="http://schemas.microsoft.com/office/drawing/2014/main" id="{B6CBC8DD-2784-46D7-AE99-6AE7952F289D}"/>
                </a:ext>
              </a:extLst>
            </p:cNvPr>
            <p:cNvSpPr/>
            <p:nvPr/>
          </p:nvSpPr>
          <p:spPr>
            <a:xfrm>
              <a:off x="7417068" y="1771085"/>
              <a:ext cx="165742" cy="229879"/>
            </a:xfrm>
            <a:custGeom>
              <a:avLst/>
              <a:gdLst>
                <a:gd name="connsiteX0" fmla="*/ 165743 w 165742"/>
                <a:gd name="connsiteY0" fmla="*/ 229879 h 229879"/>
                <a:gd name="connsiteX1" fmla="*/ 0 w 165742"/>
                <a:gd name="connsiteY1" fmla="*/ 115575 h 229879"/>
                <a:gd name="connsiteX2" fmla="*/ 165743 w 165742"/>
                <a:gd name="connsiteY2" fmla="*/ 0 h 229879"/>
              </a:gdLst>
              <a:ahLst/>
              <a:cxnLst>
                <a:cxn ang="0">
                  <a:pos x="connsiteX0" y="connsiteY0"/>
                </a:cxn>
                <a:cxn ang="0">
                  <a:pos x="connsiteX1" y="connsiteY1"/>
                </a:cxn>
                <a:cxn ang="0">
                  <a:pos x="connsiteX2" y="connsiteY2"/>
                </a:cxn>
              </a:cxnLst>
              <a:rect l="l" t="t" r="r" b="b"/>
              <a:pathLst>
                <a:path w="165742" h="229879">
                  <a:moveTo>
                    <a:pt x="165743" y="229879"/>
                  </a:moveTo>
                  <a:lnTo>
                    <a:pt x="0" y="115575"/>
                  </a:lnTo>
                  <a:lnTo>
                    <a:pt x="165743" y="0"/>
                  </a:lnTo>
                  <a:close/>
                </a:path>
              </a:pathLst>
            </a:custGeom>
            <a:noFill/>
            <a:ln w="3175" cap="flat">
              <a:solidFill>
                <a:schemeClr val="bg1">
                  <a:alpha val="30000"/>
                </a:schemeClr>
              </a:solidFill>
              <a:prstDash val="solid"/>
              <a:miter/>
            </a:ln>
          </p:spPr>
          <p:txBody>
            <a:bodyPr rtlCol="0" anchor="ctr"/>
            <a:lstStyle/>
            <a:p>
              <a:endParaRPr lang="en-GB"/>
            </a:p>
          </p:txBody>
        </p:sp>
        <p:sp>
          <p:nvSpPr>
            <p:cNvPr id="260" name="Freeform: Shape 259">
              <a:extLst>
                <a:ext uri="{FF2B5EF4-FFF2-40B4-BE49-F238E27FC236}">
                  <a16:creationId xmlns:a16="http://schemas.microsoft.com/office/drawing/2014/main" id="{3C3E7E2C-FB24-41FA-A72E-43E3E516C424}"/>
                </a:ext>
              </a:extLst>
            </p:cNvPr>
            <p:cNvSpPr/>
            <p:nvPr/>
          </p:nvSpPr>
          <p:spPr>
            <a:xfrm>
              <a:off x="6736316" y="1771085"/>
              <a:ext cx="165742" cy="229879"/>
            </a:xfrm>
            <a:custGeom>
              <a:avLst/>
              <a:gdLst>
                <a:gd name="connsiteX0" fmla="*/ 165743 w 165742"/>
                <a:gd name="connsiteY0" fmla="*/ 229879 h 229879"/>
                <a:gd name="connsiteX1" fmla="*/ 0 w 165742"/>
                <a:gd name="connsiteY1" fmla="*/ 115575 h 229879"/>
                <a:gd name="connsiteX2" fmla="*/ 165743 w 165742"/>
                <a:gd name="connsiteY2" fmla="*/ 0 h 229879"/>
              </a:gdLst>
              <a:ahLst/>
              <a:cxnLst>
                <a:cxn ang="0">
                  <a:pos x="connsiteX0" y="connsiteY0"/>
                </a:cxn>
                <a:cxn ang="0">
                  <a:pos x="connsiteX1" y="connsiteY1"/>
                </a:cxn>
                <a:cxn ang="0">
                  <a:pos x="connsiteX2" y="connsiteY2"/>
                </a:cxn>
              </a:cxnLst>
              <a:rect l="l" t="t" r="r" b="b"/>
              <a:pathLst>
                <a:path w="165742" h="229879">
                  <a:moveTo>
                    <a:pt x="165743" y="229879"/>
                  </a:moveTo>
                  <a:lnTo>
                    <a:pt x="0" y="115575"/>
                  </a:lnTo>
                  <a:lnTo>
                    <a:pt x="165743" y="0"/>
                  </a:lnTo>
                  <a:close/>
                </a:path>
              </a:pathLst>
            </a:custGeom>
            <a:noFill/>
            <a:ln w="3175" cap="flat">
              <a:solidFill>
                <a:schemeClr val="bg1">
                  <a:alpha val="30000"/>
                </a:schemeClr>
              </a:solidFill>
              <a:prstDash val="solid"/>
              <a:miter/>
            </a:ln>
          </p:spPr>
          <p:txBody>
            <a:bodyPr rtlCol="0" anchor="ctr"/>
            <a:lstStyle/>
            <a:p>
              <a:endParaRPr lang="en-GB"/>
            </a:p>
          </p:txBody>
        </p:sp>
        <p:sp>
          <p:nvSpPr>
            <p:cNvPr id="261" name="Freeform: Shape 260">
              <a:extLst>
                <a:ext uri="{FF2B5EF4-FFF2-40B4-BE49-F238E27FC236}">
                  <a16:creationId xmlns:a16="http://schemas.microsoft.com/office/drawing/2014/main" id="{B9EB99CF-0F22-44C6-B263-2CDDBC1C1FB1}"/>
                </a:ext>
              </a:extLst>
            </p:cNvPr>
            <p:cNvSpPr/>
            <p:nvPr/>
          </p:nvSpPr>
          <p:spPr>
            <a:xfrm>
              <a:off x="6055564" y="1771085"/>
              <a:ext cx="165742" cy="229879"/>
            </a:xfrm>
            <a:custGeom>
              <a:avLst/>
              <a:gdLst>
                <a:gd name="connsiteX0" fmla="*/ 165743 w 165742"/>
                <a:gd name="connsiteY0" fmla="*/ 229879 h 229879"/>
                <a:gd name="connsiteX1" fmla="*/ 0 w 165742"/>
                <a:gd name="connsiteY1" fmla="*/ 115575 h 229879"/>
                <a:gd name="connsiteX2" fmla="*/ 165743 w 165742"/>
                <a:gd name="connsiteY2" fmla="*/ 0 h 229879"/>
              </a:gdLst>
              <a:ahLst/>
              <a:cxnLst>
                <a:cxn ang="0">
                  <a:pos x="connsiteX0" y="connsiteY0"/>
                </a:cxn>
                <a:cxn ang="0">
                  <a:pos x="connsiteX1" y="connsiteY1"/>
                </a:cxn>
                <a:cxn ang="0">
                  <a:pos x="connsiteX2" y="connsiteY2"/>
                </a:cxn>
              </a:cxnLst>
              <a:rect l="l" t="t" r="r" b="b"/>
              <a:pathLst>
                <a:path w="165742" h="229879">
                  <a:moveTo>
                    <a:pt x="165743" y="229879"/>
                  </a:moveTo>
                  <a:lnTo>
                    <a:pt x="0" y="115575"/>
                  </a:lnTo>
                  <a:lnTo>
                    <a:pt x="165743" y="0"/>
                  </a:lnTo>
                  <a:close/>
                </a:path>
              </a:pathLst>
            </a:custGeom>
            <a:noFill/>
            <a:ln w="3175" cap="flat">
              <a:solidFill>
                <a:schemeClr val="bg1">
                  <a:alpha val="30000"/>
                </a:schemeClr>
              </a:solidFill>
              <a:prstDash val="solid"/>
              <a:miter/>
            </a:ln>
          </p:spPr>
          <p:txBody>
            <a:bodyPr rtlCol="0" anchor="ctr"/>
            <a:lstStyle/>
            <a:p>
              <a:endParaRPr lang="en-GB"/>
            </a:p>
          </p:txBody>
        </p:sp>
        <p:sp>
          <p:nvSpPr>
            <p:cNvPr id="262" name="Freeform: Shape 261">
              <a:extLst>
                <a:ext uri="{FF2B5EF4-FFF2-40B4-BE49-F238E27FC236}">
                  <a16:creationId xmlns:a16="http://schemas.microsoft.com/office/drawing/2014/main" id="{FB2483BC-80A4-4233-9B1E-919CA86D71F3}"/>
                </a:ext>
              </a:extLst>
            </p:cNvPr>
            <p:cNvSpPr/>
            <p:nvPr/>
          </p:nvSpPr>
          <p:spPr>
            <a:xfrm>
              <a:off x="10651274" y="3662191"/>
              <a:ext cx="673766" cy="351168"/>
            </a:xfrm>
            <a:custGeom>
              <a:avLst/>
              <a:gdLst>
                <a:gd name="connsiteX0" fmla="*/ 337836 w 673766"/>
                <a:gd name="connsiteY0" fmla="*/ 234959 h 351168"/>
                <a:gd name="connsiteX1" fmla="*/ 336565 w 673766"/>
                <a:gd name="connsiteY1" fmla="*/ 234324 h 351168"/>
                <a:gd name="connsiteX2" fmla="*/ 168283 w 673766"/>
                <a:gd name="connsiteY2" fmla="*/ 351169 h 351168"/>
                <a:gd name="connsiteX3" fmla="*/ 0 w 673766"/>
                <a:gd name="connsiteY3" fmla="*/ 234324 h 351168"/>
                <a:gd name="connsiteX4" fmla="*/ 336565 w 673766"/>
                <a:gd name="connsiteY4" fmla="*/ 0 h 351168"/>
                <a:gd name="connsiteX5" fmla="*/ 673767 w 673766"/>
                <a:gd name="connsiteY5" fmla="*/ 234324 h 351168"/>
                <a:gd name="connsiteX6" fmla="*/ 506119 w 673766"/>
                <a:gd name="connsiteY6" fmla="*/ 351169 h 351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3766" h="351168">
                  <a:moveTo>
                    <a:pt x="337836" y="234959"/>
                  </a:moveTo>
                  <a:lnTo>
                    <a:pt x="336565" y="234324"/>
                  </a:lnTo>
                  <a:lnTo>
                    <a:pt x="168283" y="351169"/>
                  </a:lnTo>
                  <a:lnTo>
                    <a:pt x="0" y="234324"/>
                  </a:lnTo>
                  <a:lnTo>
                    <a:pt x="336565" y="0"/>
                  </a:lnTo>
                  <a:lnTo>
                    <a:pt x="673767" y="234324"/>
                  </a:lnTo>
                  <a:lnTo>
                    <a:pt x="506119" y="351169"/>
                  </a:lnTo>
                  <a:close/>
                </a:path>
              </a:pathLst>
            </a:custGeom>
            <a:noFill/>
            <a:ln w="3175" cap="flat">
              <a:solidFill>
                <a:schemeClr val="bg1">
                  <a:alpha val="30000"/>
                </a:schemeClr>
              </a:solidFill>
              <a:prstDash val="solid"/>
              <a:miter/>
            </a:ln>
          </p:spPr>
          <p:txBody>
            <a:bodyPr rtlCol="0" anchor="ctr"/>
            <a:lstStyle/>
            <a:p>
              <a:endParaRPr lang="en-GB"/>
            </a:p>
          </p:txBody>
        </p:sp>
        <p:sp>
          <p:nvSpPr>
            <p:cNvPr id="263" name="Freeform: Shape 262">
              <a:extLst>
                <a:ext uri="{FF2B5EF4-FFF2-40B4-BE49-F238E27FC236}">
                  <a16:creationId xmlns:a16="http://schemas.microsoft.com/office/drawing/2014/main" id="{78F5CEB4-1AD8-499E-A38B-43F0A704EA12}"/>
                </a:ext>
              </a:extLst>
            </p:cNvPr>
            <p:cNvSpPr/>
            <p:nvPr/>
          </p:nvSpPr>
          <p:spPr>
            <a:xfrm>
              <a:off x="10991650" y="2598524"/>
              <a:ext cx="333390" cy="231149"/>
            </a:xfrm>
            <a:custGeom>
              <a:avLst/>
              <a:gdLst>
                <a:gd name="connsiteX0" fmla="*/ 165743 w 333390"/>
                <a:gd name="connsiteY0" fmla="*/ 231149 h 231149"/>
                <a:gd name="connsiteX1" fmla="*/ 0 w 333390"/>
                <a:gd name="connsiteY1" fmla="*/ 115575 h 231149"/>
                <a:gd name="connsiteX2" fmla="*/ 165743 w 333390"/>
                <a:gd name="connsiteY2" fmla="*/ 0 h 231149"/>
                <a:gd name="connsiteX3" fmla="*/ 333391 w 333390"/>
                <a:gd name="connsiteY3" fmla="*/ 115575 h 231149"/>
              </a:gdLst>
              <a:ahLst/>
              <a:cxnLst>
                <a:cxn ang="0">
                  <a:pos x="connsiteX0" y="connsiteY0"/>
                </a:cxn>
                <a:cxn ang="0">
                  <a:pos x="connsiteX1" y="connsiteY1"/>
                </a:cxn>
                <a:cxn ang="0">
                  <a:pos x="connsiteX2" y="connsiteY2"/>
                </a:cxn>
                <a:cxn ang="0">
                  <a:pos x="connsiteX3" y="connsiteY3"/>
                </a:cxn>
              </a:cxnLst>
              <a:rect l="l" t="t" r="r" b="b"/>
              <a:pathLst>
                <a:path w="333390" h="231149">
                  <a:moveTo>
                    <a:pt x="165743" y="231149"/>
                  </a:moveTo>
                  <a:lnTo>
                    <a:pt x="0" y="115575"/>
                  </a:lnTo>
                  <a:lnTo>
                    <a:pt x="165743" y="0"/>
                  </a:lnTo>
                  <a:lnTo>
                    <a:pt x="333391" y="115575"/>
                  </a:lnTo>
                  <a:close/>
                </a:path>
              </a:pathLst>
            </a:custGeom>
            <a:noFill/>
            <a:ln w="3175" cap="flat">
              <a:solidFill>
                <a:schemeClr val="bg1">
                  <a:alpha val="30000"/>
                </a:schemeClr>
              </a:solidFill>
              <a:prstDash val="solid"/>
              <a:miter/>
            </a:ln>
          </p:spPr>
          <p:txBody>
            <a:bodyPr rtlCol="0" anchor="ctr"/>
            <a:lstStyle/>
            <a:p>
              <a:endParaRPr lang="en-GB"/>
            </a:p>
          </p:txBody>
        </p:sp>
        <p:sp>
          <p:nvSpPr>
            <p:cNvPr id="264" name="Freeform: Shape 263">
              <a:extLst>
                <a:ext uri="{FF2B5EF4-FFF2-40B4-BE49-F238E27FC236}">
                  <a16:creationId xmlns:a16="http://schemas.microsoft.com/office/drawing/2014/main" id="{5088C5F7-92F4-4DC1-87BD-BEF5C87A3675}"/>
                </a:ext>
              </a:extLst>
            </p:cNvPr>
            <p:cNvSpPr/>
            <p:nvPr/>
          </p:nvSpPr>
          <p:spPr>
            <a:xfrm>
              <a:off x="10820827" y="2481679"/>
              <a:ext cx="333390" cy="463568"/>
            </a:xfrm>
            <a:custGeom>
              <a:avLst/>
              <a:gdLst>
                <a:gd name="connsiteX0" fmla="*/ 166377 w 333390"/>
                <a:gd name="connsiteY0" fmla="*/ 230514 h 463568"/>
                <a:gd name="connsiteX1" fmla="*/ 165743 w 333390"/>
                <a:gd name="connsiteY1" fmla="*/ 231149 h 463568"/>
                <a:gd name="connsiteX2" fmla="*/ 165743 w 333390"/>
                <a:gd name="connsiteY2" fmla="*/ 463569 h 463568"/>
                <a:gd name="connsiteX3" fmla="*/ 0 w 333390"/>
                <a:gd name="connsiteY3" fmla="*/ 348629 h 463568"/>
                <a:gd name="connsiteX4" fmla="*/ 0 w 333390"/>
                <a:gd name="connsiteY4" fmla="*/ 116210 h 463568"/>
                <a:gd name="connsiteX5" fmla="*/ 167012 w 333390"/>
                <a:gd name="connsiteY5" fmla="*/ 0 h 463568"/>
                <a:gd name="connsiteX6" fmla="*/ 333391 w 333390"/>
                <a:gd name="connsiteY6" fmla="*/ 114305 h 463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3390" h="463568">
                  <a:moveTo>
                    <a:pt x="166377" y="230514"/>
                  </a:moveTo>
                  <a:lnTo>
                    <a:pt x="165743" y="231149"/>
                  </a:lnTo>
                  <a:lnTo>
                    <a:pt x="165743" y="463569"/>
                  </a:lnTo>
                  <a:lnTo>
                    <a:pt x="0" y="348629"/>
                  </a:lnTo>
                  <a:lnTo>
                    <a:pt x="0" y="116210"/>
                  </a:lnTo>
                  <a:lnTo>
                    <a:pt x="167012" y="0"/>
                  </a:lnTo>
                  <a:lnTo>
                    <a:pt x="333391" y="114305"/>
                  </a:lnTo>
                  <a:close/>
                </a:path>
              </a:pathLst>
            </a:custGeom>
            <a:noFill/>
            <a:ln w="3175" cap="flat">
              <a:solidFill>
                <a:schemeClr val="bg1">
                  <a:alpha val="30000"/>
                </a:schemeClr>
              </a:solidFill>
              <a:prstDash val="solid"/>
              <a:miter/>
            </a:ln>
          </p:spPr>
          <p:txBody>
            <a:bodyPr rtlCol="0" anchor="ctr"/>
            <a:lstStyle/>
            <a:p>
              <a:endParaRPr lang="en-GB"/>
            </a:p>
          </p:txBody>
        </p:sp>
        <p:sp>
          <p:nvSpPr>
            <p:cNvPr id="265" name="Freeform: Shape 264">
              <a:extLst>
                <a:ext uri="{FF2B5EF4-FFF2-40B4-BE49-F238E27FC236}">
                  <a16:creationId xmlns:a16="http://schemas.microsoft.com/office/drawing/2014/main" id="{3F2885F5-C46D-4388-BA77-9E6DC869D443}"/>
                </a:ext>
              </a:extLst>
            </p:cNvPr>
            <p:cNvSpPr/>
            <p:nvPr/>
          </p:nvSpPr>
          <p:spPr>
            <a:xfrm>
              <a:off x="10651274" y="2242909"/>
              <a:ext cx="673766" cy="351804"/>
            </a:xfrm>
            <a:custGeom>
              <a:avLst/>
              <a:gdLst>
                <a:gd name="connsiteX0" fmla="*/ 337836 w 673766"/>
                <a:gd name="connsiteY0" fmla="*/ 234959 h 351804"/>
                <a:gd name="connsiteX1" fmla="*/ 336565 w 673766"/>
                <a:gd name="connsiteY1" fmla="*/ 234324 h 351804"/>
                <a:gd name="connsiteX2" fmla="*/ 168283 w 673766"/>
                <a:gd name="connsiteY2" fmla="*/ 351804 h 351804"/>
                <a:gd name="connsiteX3" fmla="*/ 0 w 673766"/>
                <a:gd name="connsiteY3" fmla="*/ 234324 h 351804"/>
                <a:gd name="connsiteX4" fmla="*/ 336565 w 673766"/>
                <a:gd name="connsiteY4" fmla="*/ 0 h 351804"/>
                <a:gd name="connsiteX5" fmla="*/ 673767 w 673766"/>
                <a:gd name="connsiteY5" fmla="*/ 234324 h 351804"/>
                <a:gd name="connsiteX6" fmla="*/ 506119 w 673766"/>
                <a:gd name="connsiteY6" fmla="*/ 351169 h 351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3766" h="351804">
                  <a:moveTo>
                    <a:pt x="337836" y="234959"/>
                  </a:moveTo>
                  <a:lnTo>
                    <a:pt x="336565" y="234324"/>
                  </a:lnTo>
                  <a:lnTo>
                    <a:pt x="168283" y="351804"/>
                  </a:lnTo>
                  <a:lnTo>
                    <a:pt x="0" y="234324"/>
                  </a:lnTo>
                  <a:lnTo>
                    <a:pt x="336565" y="0"/>
                  </a:lnTo>
                  <a:lnTo>
                    <a:pt x="673767" y="234324"/>
                  </a:lnTo>
                  <a:lnTo>
                    <a:pt x="506119" y="351169"/>
                  </a:lnTo>
                  <a:close/>
                </a:path>
              </a:pathLst>
            </a:custGeom>
            <a:noFill/>
            <a:ln w="3175" cap="flat">
              <a:solidFill>
                <a:schemeClr val="bg1">
                  <a:alpha val="30000"/>
                </a:schemeClr>
              </a:solidFill>
              <a:prstDash val="solid"/>
              <a:miter/>
            </a:ln>
          </p:spPr>
          <p:txBody>
            <a:bodyPr rtlCol="0" anchor="ctr"/>
            <a:lstStyle/>
            <a:p>
              <a:endParaRPr lang="en-GB"/>
            </a:p>
          </p:txBody>
        </p:sp>
        <p:sp>
          <p:nvSpPr>
            <p:cNvPr id="266" name="Freeform: Shape 265">
              <a:extLst>
                <a:ext uri="{FF2B5EF4-FFF2-40B4-BE49-F238E27FC236}">
                  <a16:creationId xmlns:a16="http://schemas.microsoft.com/office/drawing/2014/main" id="{5394838C-726B-4536-AB33-8679196F9964}"/>
                </a:ext>
              </a:extLst>
            </p:cNvPr>
            <p:cNvSpPr/>
            <p:nvPr/>
          </p:nvSpPr>
          <p:spPr>
            <a:xfrm>
              <a:off x="10991650" y="1179242"/>
              <a:ext cx="333390" cy="231149"/>
            </a:xfrm>
            <a:custGeom>
              <a:avLst/>
              <a:gdLst>
                <a:gd name="connsiteX0" fmla="*/ 165743 w 333390"/>
                <a:gd name="connsiteY0" fmla="*/ 231149 h 231149"/>
                <a:gd name="connsiteX1" fmla="*/ 0 w 333390"/>
                <a:gd name="connsiteY1" fmla="*/ 115575 h 231149"/>
                <a:gd name="connsiteX2" fmla="*/ 165743 w 333390"/>
                <a:gd name="connsiteY2" fmla="*/ 0 h 231149"/>
                <a:gd name="connsiteX3" fmla="*/ 333391 w 333390"/>
                <a:gd name="connsiteY3" fmla="*/ 115575 h 231149"/>
              </a:gdLst>
              <a:ahLst/>
              <a:cxnLst>
                <a:cxn ang="0">
                  <a:pos x="connsiteX0" y="connsiteY0"/>
                </a:cxn>
                <a:cxn ang="0">
                  <a:pos x="connsiteX1" y="connsiteY1"/>
                </a:cxn>
                <a:cxn ang="0">
                  <a:pos x="connsiteX2" y="connsiteY2"/>
                </a:cxn>
                <a:cxn ang="0">
                  <a:pos x="connsiteX3" y="connsiteY3"/>
                </a:cxn>
              </a:cxnLst>
              <a:rect l="l" t="t" r="r" b="b"/>
              <a:pathLst>
                <a:path w="333390" h="231149">
                  <a:moveTo>
                    <a:pt x="165743" y="231149"/>
                  </a:moveTo>
                  <a:lnTo>
                    <a:pt x="0" y="115575"/>
                  </a:lnTo>
                  <a:lnTo>
                    <a:pt x="165743" y="0"/>
                  </a:lnTo>
                  <a:lnTo>
                    <a:pt x="333391" y="115575"/>
                  </a:lnTo>
                  <a:close/>
                </a:path>
              </a:pathLst>
            </a:custGeom>
            <a:noFill/>
            <a:ln w="3175" cap="flat">
              <a:solidFill>
                <a:schemeClr val="bg1">
                  <a:alpha val="30000"/>
                </a:schemeClr>
              </a:solidFill>
              <a:prstDash val="solid"/>
              <a:miter/>
            </a:ln>
          </p:spPr>
          <p:txBody>
            <a:bodyPr rtlCol="0" anchor="ctr"/>
            <a:lstStyle/>
            <a:p>
              <a:endParaRPr lang="en-GB"/>
            </a:p>
          </p:txBody>
        </p:sp>
        <p:sp>
          <p:nvSpPr>
            <p:cNvPr id="267" name="Freeform: Shape 266">
              <a:extLst>
                <a:ext uri="{FF2B5EF4-FFF2-40B4-BE49-F238E27FC236}">
                  <a16:creationId xmlns:a16="http://schemas.microsoft.com/office/drawing/2014/main" id="{BDA7FED4-F82B-44FF-802B-8EF65B1F7331}"/>
                </a:ext>
              </a:extLst>
            </p:cNvPr>
            <p:cNvSpPr/>
            <p:nvPr/>
          </p:nvSpPr>
          <p:spPr>
            <a:xfrm>
              <a:off x="10820827" y="1062397"/>
              <a:ext cx="333390" cy="463568"/>
            </a:xfrm>
            <a:custGeom>
              <a:avLst/>
              <a:gdLst>
                <a:gd name="connsiteX0" fmla="*/ 166377 w 333390"/>
                <a:gd name="connsiteY0" fmla="*/ 230514 h 463568"/>
                <a:gd name="connsiteX1" fmla="*/ 165743 w 333390"/>
                <a:gd name="connsiteY1" fmla="*/ 231149 h 463568"/>
                <a:gd name="connsiteX2" fmla="*/ 165743 w 333390"/>
                <a:gd name="connsiteY2" fmla="*/ 463569 h 463568"/>
                <a:gd name="connsiteX3" fmla="*/ 0 w 333390"/>
                <a:gd name="connsiteY3" fmla="*/ 348629 h 463568"/>
                <a:gd name="connsiteX4" fmla="*/ 0 w 333390"/>
                <a:gd name="connsiteY4" fmla="*/ 116210 h 463568"/>
                <a:gd name="connsiteX5" fmla="*/ 167012 w 333390"/>
                <a:gd name="connsiteY5" fmla="*/ 0 h 463568"/>
                <a:gd name="connsiteX6" fmla="*/ 333391 w 333390"/>
                <a:gd name="connsiteY6" fmla="*/ 114305 h 463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3390" h="463568">
                  <a:moveTo>
                    <a:pt x="166377" y="230514"/>
                  </a:moveTo>
                  <a:lnTo>
                    <a:pt x="165743" y="231149"/>
                  </a:lnTo>
                  <a:lnTo>
                    <a:pt x="165743" y="463569"/>
                  </a:lnTo>
                  <a:lnTo>
                    <a:pt x="0" y="348629"/>
                  </a:lnTo>
                  <a:lnTo>
                    <a:pt x="0" y="116210"/>
                  </a:lnTo>
                  <a:lnTo>
                    <a:pt x="167012" y="0"/>
                  </a:lnTo>
                  <a:lnTo>
                    <a:pt x="333391" y="114305"/>
                  </a:lnTo>
                  <a:close/>
                </a:path>
              </a:pathLst>
            </a:custGeom>
            <a:noFill/>
            <a:ln w="3175" cap="flat">
              <a:solidFill>
                <a:schemeClr val="bg1">
                  <a:alpha val="30000"/>
                </a:schemeClr>
              </a:solidFill>
              <a:prstDash val="solid"/>
              <a:miter/>
            </a:ln>
          </p:spPr>
          <p:txBody>
            <a:bodyPr rtlCol="0" anchor="ctr"/>
            <a:lstStyle/>
            <a:p>
              <a:endParaRPr lang="en-GB"/>
            </a:p>
          </p:txBody>
        </p:sp>
        <p:sp>
          <p:nvSpPr>
            <p:cNvPr id="268" name="Freeform: Shape 267">
              <a:extLst>
                <a:ext uri="{FF2B5EF4-FFF2-40B4-BE49-F238E27FC236}">
                  <a16:creationId xmlns:a16="http://schemas.microsoft.com/office/drawing/2014/main" id="{726A0C84-2204-49BA-93D7-3B3248D345FC}"/>
                </a:ext>
              </a:extLst>
            </p:cNvPr>
            <p:cNvSpPr/>
            <p:nvPr/>
          </p:nvSpPr>
          <p:spPr>
            <a:xfrm>
              <a:off x="10308993" y="1297991"/>
              <a:ext cx="337201" cy="466108"/>
            </a:xfrm>
            <a:custGeom>
              <a:avLst/>
              <a:gdLst>
                <a:gd name="connsiteX0" fmla="*/ 337201 w 337201"/>
                <a:gd name="connsiteY0" fmla="*/ 232419 h 466108"/>
                <a:gd name="connsiteX1" fmla="*/ 0 w 337201"/>
                <a:gd name="connsiteY1" fmla="*/ 466109 h 466108"/>
                <a:gd name="connsiteX2" fmla="*/ 0 w 337201"/>
                <a:gd name="connsiteY2" fmla="*/ 232419 h 466108"/>
                <a:gd name="connsiteX3" fmla="*/ 337201 w 337201"/>
                <a:gd name="connsiteY3" fmla="*/ 0 h 466108"/>
              </a:gdLst>
              <a:ahLst/>
              <a:cxnLst>
                <a:cxn ang="0">
                  <a:pos x="connsiteX0" y="connsiteY0"/>
                </a:cxn>
                <a:cxn ang="0">
                  <a:pos x="connsiteX1" y="connsiteY1"/>
                </a:cxn>
                <a:cxn ang="0">
                  <a:pos x="connsiteX2" y="connsiteY2"/>
                </a:cxn>
                <a:cxn ang="0">
                  <a:pos x="connsiteX3" y="connsiteY3"/>
                </a:cxn>
              </a:cxnLst>
              <a:rect l="l" t="t" r="r" b="b"/>
              <a:pathLst>
                <a:path w="337201" h="466108">
                  <a:moveTo>
                    <a:pt x="337201" y="232419"/>
                  </a:moveTo>
                  <a:lnTo>
                    <a:pt x="0" y="466109"/>
                  </a:lnTo>
                  <a:lnTo>
                    <a:pt x="0" y="232419"/>
                  </a:lnTo>
                  <a:lnTo>
                    <a:pt x="337201" y="0"/>
                  </a:lnTo>
                  <a:close/>
                </a:path>
              </a:pathLst>
            </a:custGeom>
            <a:noFill/>
            <a:ln w="3175" cap="flat">
              <a:solidFill>
                <a:schemeClr val="bg1">
                  <a:alpha val="30000"/>
                </a:schemeClr>
              </a:solidFill>
              <a:prstDash val="solid"/>
              <a:miter/>
            </a:ln>
          </p:spPr>
          <p:txBody>
            <a:bodyPr rtlCol="0" anchor="ctr"/>
            <a:lstStyle/>
            <a:p>
              <a:endParaRPr lang="en-GB"/>
            </a:p>
          </p:txBody>
        </p:sp>
        <p:sp>
          <p:nvSpPr>
            <p:cNvPr id="269" name="Freeform: Shape 268">
              <a:extLst>
                <a:ext uri="{FF2B5EF4-FFF2-40B4-BE49-F238E27FC236}">
                  <a16:creationId xmlns:a16="http://schemas.microsoft.com/office/drawing/2014/main" id="{3E635761-188E-4625-90AE-2D5178BA45DC}"/>
                </a:ext>
              </a:extLst>
            </p:cNvPr>
            <p:cNvSpPr/>
            <p:nvPr/>
          </p:nvSpPr>
          <p:spPr>
            <a:xfrm>
              <a:off x="10310898" y="1179242"/>
              <a:ext cx="333390" cy="231149"/>
            </a:xfrm>
            <a:custGeom>
              <a:avLst/>
              <a:gdLst>
                <a:gd name="connsiteX0" fmla="*/ 165743 w 333390"/>
                <a:gd name="connsiteY0" fmla="*/ 231149 h 231149"/>
                <a:gd name="connsiteX1" fmla="*/ 0 w 333390"/>
                <a:gd name="connsiteY1" fmla="*/ 115575 h 231149"/>
                <a:gd name="connsiteX2" fmla="*/ 165743 w 333390"/>
                <a:gd name="connsiteY2" fmla="*/ 0 h 231149"/>
                <a:gd name="connsiteX3" fmla="*/ 333391 w 333390"/>
                <a:gd name="connsiteY3" fmla="*/ 115575 h 231149"/>
              </a:gdLst>
              <a:ahLst/>
              <a:cxnLst>
                <a:cxn ang="0">
                  <a:pos x="connsiteX0" y="connsiteY0"/>
                </a:cxn>
                <a:cxn ang="0">
                  <a:pos x="connsiteX1" y="connsiteY1"/>
                </a:cxn>
                <a:cxn ang="0">
                  <a:pos x="connsiteX2" y="connsiteY2"/>
                </a:cxn>
                <a:cxn ang="0">
                  <a:pos x="connsiteX3" y="connsiteY3"/>
                </a:cxn>
              </a:cxnLst>
              <a:rect l="l" t="t" r="r" b="b"/>
              <a:pathLst>
                <a:path w="333390" h="231149">
                  <a:moveTo>
                    <a:pt x="165743" y="231149"/>
                  </a:moveTo>
                  <a:lnTo>
                    <a:pt x="0" y="115575"/>
                  </a:lnTo>
                  <a:lnTo>
                    <a:pt x="165743" y="0"/>
                  </a:lnTo>
                  <a:lnTo>
                    <a:pt x="333391" y="115575"/>
                  </a:lnTo>
                  <a:close/>
                </a:path>
              </a:pathLst>
            </a:custGeom>
            <a:noFill/>
            <a:ln w="3175" cap="flat">
              <a:solidFill>
                <a:schemeClr val="bg1">
                  <a:alpha val="30000"/>
                </a:schemeClr>
              </a:solidFill>
              <a:prstDash val="solid"/>
              <a:miter/>
            </a:ln>
          </p:spPr>
          <p:txBody>
            <a:bodyPr rtlCol="0" anchor="ctr"/>
            <a:lstStyle/>
            <a:p>
              <a:endParaRPr lang="en-GB"/>
            </a:p>
          </p:txBody>
        </p:sp>
        <p:sp>
          <p:nvSpPr>
            <p:cNvPr id="270" name="Freeform: Shape 269">
              <a:extLst>
                <a:ext uri="{FF2B5EF4-FFF2-40B4-BE49-F238E27FC236}">
                  <a16:creationId xmlns:a16="http://schemas.microsoft.com/office/drawing/2014/main" id="{A013CB7C-B780-4CE5-9AF9-DDEB0A3F5C34}"/>
                </a:ext>
              </a:extLst>
            </p:cNvPr>
            <p:cNvSpPr/>
            <p:nvPr/>
          </p:nvSpPr>
          <p:spPr>
            <a:xfrm>
              <a:off x="10140075" y="1062397"/>
              <a:ext cx="333390" cy="463568"/>
            </a:xfrm>
            <a:custGeom>
              <a:avLst/>
              <a:gdLst>
                <a:gd name="connsiteX0" fmla="*/ 166378 w 333390"/>
                <a:gd name="connsiteY0" fmla="*/ 230514 h 463568"/>
                <a:gd name="connsiteX1" fmla="*/ 165743 w 333390"/>
                <a:gd name="connsiteY1" fmla="*/ 231149 h 463568"/>
                <a:gd name="connsiteX2" fmla="*/ 165743 w 333390"/>
                <a:gd name="connsiteY2" fmla="*/ 463569 h 463568"/>
                <a:gd name="connsiteX3" fmla="*/ 0 w 333390"/>
                <a:gd name="connsiteY3" fmla="*/ 348629 h 463568"/>
                <a:gd name="connsiteX4" fmla="*/ 0 w 333390"/>
                <a:gd name="connsiteY4" fmla="*/ 116210 h 463568"/>
                <a:gd name="connsiteX5" fmla="*/ 167013 w 333390"/>
                <a:gd name="connsiteY5" fmla="*/ 0 h 463568"/>
                <a:gd name="connsiteX6" fmla="*/ 333391 w 333390"/>
                <a:gd name="connsiteY6" fmla="*/ 114305 h 463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3390" h="463568">
                  <a:moveTo>
                    <a:pt x="166378" y="230514"/>
                  </a:moveTo>
                  <a:lnTo>
                    <a:pt x="165743" y="231149"/>
                  </a:lnTo>
                  <a:lnTo>
                    <a:pt x="165743" y="463569"/>
                  </a:lnTo>
                  <a:lnTo>
                    <a:pt x="0" y="348629"/>
                  </a:lnTo>
                  <a:lnTo>
                    <a:pt x="0" y="116210"/>
                  </a:lnTo>
                  <a:lnTo>
                    <a:pt x="167013" y="0"/>
                  </a:lnTo>
                  <a:lnTo>
                    <a:pt x="333391" y="114305"/>
                  </a:lnTo>
                  <a:close/>
                </a:path>
              </a:pathLst>
            </a:custGeom>
            <a:noFill/>
            <a:ln w="3175" cap="flat">
              <a:solidFill>
                <a:schemeClr val="bg1">
                  <a:alpha val="30000"/>
                </a:schemeClr>
              </a:solidFill>
              <a:prstDash val="solid"/>
              <a:miter/>
            </a:ln>
          </p:spPr>
          <p:txBody>
            <a:bodyPr rtlCol="0" anchor="ctr"/>
            <a:lstStyle/>
            <a:p>
              <a:endParaRPr lang="en-GB"/>
            </a:p>
          </p:txBody>
        </p:sp>
        <p:sp>
          <p:nvSpPr>
            <p:cNvPr id="271" name="Freeform: Shape 270">
              <a:extLst>
                <a:ext uri="{FF2B5EF4-FFF2-40B4-BE49-F238E27FC236}">
                  <a16:creationId xmlns:a16="http://schemas.microsoft.com/office/drawing/2014/main" id="{EC46F22E-EDE5-406E-AAA7-6233187D2EC7}"/>
                </a:ext>
              </a:extLst>
            </p:cNvPr>
            <p:cNvSpPr/>
            <p:nvPr/>
          </p:nvSpPr>
          <p:spPr>
            <a:xfrm>
              <a:off x="9628876" y="1298626"/>
              <a:ext cx="336565" cy="465473"/>
            </a:xfrm>
            <a:custGeom>
              <a:avLst/>
              <a:gdLst>
                <a:gd name="connsiteX0" fmla="*/ 336566 w 336565"/>
                <a:gd name="connsiteY0" fmla="*/ 231784 h 465473"/>
                <a:gd name="connsiteX1" fmla="*/ 0 w 336565"/>
                <a:gd name="connsiteY1" fmla="*/ 465474 h 465473"/>
                <a:gd name="connsiteX2" fmla="*/ 0 w 336565"/>
                <a:gd name="connsiteY2" fmla="*/ 231784 h 465473"/>
                <a:gd name="connsiteX3" fmla="*/ 336566 w 336565"/>
                <a:gd name="connsiteY3" fmla="*/ 0 h 465473"/>
              </a:gdLst>
              <a:ahLst/>
              <a:cxnLst>
                <a:cxn ang="0">
                  <a:pos x="connsiteX0" y="connsiteY0"/>
                </a:cxn>
                <a:cxn ang="0">
                  <a:pos x="connsiteX1" y="connsiteY1"/>
                </a:cxn>
                <a:cxn ang="0">
                  <a:pos x="connsiteX2" y="connsiteY2"/>
                </a:cxn>
                <a:cxn ang="0">
                  <a:pos x="connsiteX3" y="connsiteY3"/>
                </a:cxn>
              </a:cxnLst>
              <a:rect l="l" t="t" r="r" b="b"/>
              <a:pathLst>
                <a:path w="336565" h="465473">
                  <a:moveTo>
                    <a:pt x="336566" y="231784"/>
                  </a:moveTo>
                  <a:lnTo>
                    <a:pt x="0" y="465474"/>
                  </a:lnTo>
                  <a:lnTo>
                    <a:pt x="0" y="231784"/>
                  </a:lnTo>
                  <a:lnTo>
                    <a:pt x="336566" y="0"/>
                  </a:lnTo>
                  <a:close/>
                </a:path>
              </a:pathLst>
            </a:custGeom>
            <a:noFill/>
            <a:ln w="3175" cap="flat">
              <a:solidFill>
                <a:schemeClr val="bg1">
                  <a:alpha val="30000"/>
                </a:schemeClr>
              </a:solidFill>
              <a:prstDash val="solid"/>
              <a:miter/>
            </a:ln>
          </p:spPr>
          <p:txBody>
            <a:bodyPr rtlCol="0" anchor="ctr"/>
            <a:lstStyle/>
            <a:p>
              <a:endParaRPr lang="en-GB"/>
            </a:p>
          </p:txBody>
        </p:sp>
        <p:sp>
          <p:nvSpPr>
            <p:cNvPr id="272" name="Freeform: Shape 271">
              <a:extLst>
                <a:ext uri="{FF2B5EF4-FFF2-40B4-BE49-F238E27FC236}">
                  <a16:creationId xmlns:a16="http://schemas.microsoft.com/office/drawing/2014/main" id="{0D4704EB-2CC1-462A-921E-CD5419C9E24B}"/>
                </a:ext>
              </a:extLst>
            </p:cNvPr>
            <p:cNvSpPr/>
            <p:nvPr/>
          </p:nvSpPr>
          <p:spPr>
            <a:xfrm>
              <a:off x="9630146" y="1179242"/>
              <a:ext cx="333390" cy="231149"/>
            </a:xfrm>
            <a:custGeom>
              <a:avLst/>
              <a:gdLst>
                <a:gd name="connsiteX0" fmla="*/ 165743 w 333390"/>
                <a:gd name="connsiteY0" fmla="*/ 231149 h 231149"/>
                <a:gd name="connsiteX1" fmla="*/ 0 w 333390"/>
                <a:gd name="connsiteY1" fmla="*/ 115575 h 231149"/>
                <a:gd name="connsiteX2" fmla="*/ 165743 w 333390"/>
                <a:gd name="connsiteY2" fmla="*/ 0 h 231149"/>
                <a:gd name="connsiteX3" fmla="*/ 333391 w 333390"/>
                <a:gd name="connsiteY3" fmla="*/ 115575 h 231149"/>
              </a:gdLst>
              <a:ahLst/>
              <a:cxnLst>
                <a:cxn ang="0">
                  <a:pos x="connsiteX0" y="connsiteY0"/>
                </a:cxn>
                <a:cxn ang="0">
                  <a:pos x="connsiteX1" y="connsiteY1"/>
                </a:cxn>
                <a:cxn ang="0">
                  <a:pos x="connsiteX2" y="connsiteY2"/>
                </a:cxn>
                <a:cxn ang="0">
                  <a:pos x="connsiteX3" y="connsiteY3"/>
                </a:cxn>
              </a:cxnLst>
              <a:rect l="l" t="t" r="r" b="b"/>
              <a:pathLst>
                <a:path w="333390" h="231149">
                  <a:moveTo>
                    <a:pt x="165743" y="231149"/>
                  </a:moveTo>
                  <a:lnTo>
                    <a:pt x="0" y="115575"/>
                  </a:lnTo>
                  <a:lnTo>
                    <a:pt x="165743" y="0"/>
                  </a:lnTo>
                  <a:lnTo>
                    <a:pt x="333391" y="115575"/>
                  </a:lnTo>
                  <a:close/>
                </a:path>
              </a:pathLst>
            </a:custGeom>
            <a:noFill/>
            <a:ln w="3175" cap="flat">
              <a:solidFill>
                <a:schemeClr val="bg1">
                  <a:alpha val="30000"/>
                </a:schemeClr>
              </a:solidFill>
              <a:prstDash val="solid"/>
              <a:miter/>
            </a:ln>
          </p:spPr>
          <p:txBody>
            <a:bodyPr rtlCol="0" anchor="ctr"/>
            <a:lstStyle/>
            <a:p>
              <a:endParaRPr lang="en-GB"/>
            </a:p>
          </p:txBody>
        </p:sp>
        <p:sp>
          <p:nvSpPr>
            <p:cNvPr id="273" name="Freeform: Shape 272">
              <a:extLst>
                <a:ext uri="{FF2B5EF4-FFF2-40B4-BE49-F238E27FC236}">
                  <a16:creationId xmlns:a16="http://schemas.microsoft.com/office/drawing/2014/main" id="{92241306-BF89-4574-B30E-A1A971C89A53}"/>
                </a:ext>
              </a:extLst>
            </p:cNvPr>
            <p:cNvSpPr/>
            <p:nvPr/>
          </p:nvSpPr>
          <p:spPr>
            <a:xfrm>
              <a:off x="9459958" y="1062397"/>
              <a:ext cx="332755" cy="463568"/>
            </a:xfrm>
            <a:custGeom>
              <a:avLst/>
              <a:gdLst>
                <a:gd name="connsiteX0" fmla="*/ 165743 w 332755"/>
                <a:gd name="connsiteY0" fmla="*/ 230514 h 463568"/>
                <a:gd name="connsiteX1" fmla="*/ 165108 w 332755"/>
                <a:gd name="connsiteY1" fmla="*/ 231149 h 463568"/>
                <a:gd name="connsiteX2" fmla="*/ 165108 w 332755"/>
                <a:gd name="connsiteY2" fmla="*/ 463569 h 463568"/>
                <a:gd name="connsiteX3" fmla="*/ 0 w 332755"/>
                <a:gd name="connsiteY3" fmla="*/ 348629 h 463568"/>
                <a:gd name="connsiteX4" fmla="*/ 0 w 332755"/>
                <a:gd name="connsiteY4" fmla="*/ 116210 h 463568"/>
                <a:gd name="connsiteX5" fmla="*/ 167013 w 332755"/>
                <a:gd name="connsiteY5" fmla="*/ 0 h 463568"/>
                <a:gd name="connsiteX6" fmla="*/ 332756 w 332755"/>
                <a:gd name="connsiteY6" fmla="*/ 114305 h 463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2755" h="463568">
                  <a:moveTo>
                    <a:pt x="165743" y="230514"/>
                  </a:moveTo>
                  <a:lnTo>
                    <a:pt x="165108" y="231149"/>
                  </a:lnTo>
                  <a:lnTo>
                    <a:pt x="165108" y="463569"/>
                  </a:lnTo>
                  <a:lnTo>
                    <a:pt x="0" y="348629"/>
                  </a:lnTo>
                  <a:lnTo>
                    <a:pt x="0" y="116210"/>
                  </a:lnTo>
                  <a:lnTo>
                    <a:pt x="167013" y="0"/>
                  </a:lnTo>
                  <a:lnTo>
                    <a:pt x="332756" y="114305"/>
                  </a:lnTo>
                  <a:close/>
                </a:path>
              </a:pathLst>
            </a:custGeom>
            <a:noFill/>
            <a:ln w="3175" cap="flat">
              <a:solidFill>
                <a:schemeClr val="bg1">
                  <a:alpha val="30000"/>
                </a:schemeClr>
              </a:solidFill>
              <a:prstDash val="solid"/>
              <a:miter/>
            </a:ln>
          </p:spPr>
          <p:txBody>
            <a:bodyPr rtlCol="0" anchor="ctr"/>
            <a:lstStyle/>
            <a:p>
              <a:endParaRPr lang="en-GB"/>
            </a:p>
          </p:txBody>
        </p:sp>
        <p:sp>
          <p:nvSpPr>
            <p:cNvPr id="274" name="Freeform: Shape 273">
              <a:extLst>
                <a:ext uri="{FF2B5EF4-FFF2-40B4-BE49-F238E27FC236}">
                  <a16:creationId xmlns:a16="http://schemas.microsoft.com/office/drawing/2014/main" id="{1CD47B2E-C8D0-4134-9147-ECB9963C8C44}"/>
                </a:ext>
              </a:extLst>
            </p:cNvPr>
            <p:cNvSpPr/>
            <p:nvPr/>
          </p:nvSpPr>
          <p:spPr>
            <a:xfrm>
              <a:off x="8948124" y="1297991"/>
              <a:ext cx="336565" cy="466108"/>
            </a:xfrm>
            <a:custGeom>
              <a:avLst/>
              <a:gdLst>
                <a:gd name="connsiteX0" fmla="*/ 336566 w 336565"/>
                <a:gd name="connsiteY0" fmla="*/ 232419 h 466108"/>
                <a:gd name="connsiteX1" fmla="*/ 0 w 336565"/>
                <a:gd name="connsiteY1" fmla="*/ 466109 h 466108"/>
                <a:gd name="connsiteX2" fmla="*/ 0 w 336565"/>
                <a:gd name="connsiteY2" fmla="*/ 232419 h 466108"/>
                <a:gd name="connsiteX3" fmla="*/ 336566 w 336565"/>
                <a:gd name="connsiteY3" fmla="*/ 0 h 466108"/>
              </a:gdLst>
              <a:ahLst/>
              <a:cxnLst>
                <a:cxn ang="0">
                  <a:pos x="connsiteX0" y="connsiteY0"/>
                </a:cxn>
                <a:cxn ang="0">
                  <a:pos x="connsiteX1" y="connsiteY1"/>
                </a:cxn>
                <a:cxn ang="0">
                  <a:pos x="connsiteX2" y="connsiteY2"/>
                </a:cxn>
                <a:cxn ang="0">
                  <a:pos x="connsiteX3" y="connsiteY3"/>
                </a:cxn>
              </a:cxnLst>
              <a:rect l="l" t="t" r="r" b="b"/>
              <a:pathLst>
                <a:path w="336565" h="466108">
                  <a:moveTo>
                    <a:pt x="336566" y="232419"/>
                  </a:moveTo>
                  <a:lnTo>
                    <a:pt x="0" y="466109"/>
                  </a:lnTo>
                  <a:lnTo>
                    <a:pt x="0" y="232419"/>
                  </a:lnTo>
                  <a:lnTo>
                    <a:pt x="336566" y="0"/>
                  </a:lnTo>
                  <a:close/>
                </a:path>
              </a:pathLst>
            </a:custGeom>
            <a:noFill/>
            <a:ln w="3175" cap="flat">
              <a:solidFill>
                <a:schemeClr val="bg1">
                  <a:alpha val="30000"/>
                </a:schemeClr>
              </a:solidFill>
              <a:prstDash val="solid"/>
              <a:miter/>
            </a:ln>
          </p:spPr>
          <p:txBody>
            <a:bodyPr rtlCol="0" anchor="ctr"/>
            <a:lstStyle/>
            <a:p>
              <a:endParaRPr lang="en-GB"/>
            </a:p>
          </p:txBody>
        </p:sp>
        <p:sp>
          <p:nvSpPr>
            <p:cNvPr id="275" name="Freeform: Shape 274">
              <a:extLst>
                <a:ext uri="{FF2B5EF4-FFF2-40B4-BE49-F238E27FC236}">
                  <a16:creationId xmlns:a16="http://schemas.microsoft.com/office/drawing/2014/main" id="{092E866A-9225-4A8A-BEB7-F5E6E8C1869A}"/>
                </a:ext>
              </a:extLst>
            </p:cNvPr>
            <p:cNvSpPr/>
            <p:nvPr/>
          </p:nvSpPr>
          <p:spPr>
            <a:xfrm>
              <a:off x="8949395" y="1179242"/>
              <a:ext cx="334025" cy="231149"/>
            </a:xfrm>
            <a:custGeom>
              <a:avLst/>
              <a:gdLst>
                <a:gd name="connsiteX0" fmla="*/ 165743 w 334025"/>
                <a:gd name="connsiteY0" fmla="*/ 231149 h 231149"/>
                <a:gd name="connsiteX1" fmla="*/ 0 w 334025"/>
                <a:gd name="connsiteY1" fmla="*/ 115575 h 231149"/>
                <a:gd name="connsiteX2" fmla="*/ 165743 w 334025"/>
                <a:gd name="connsiteY2" fmla="*/ 0 h 231149"/>
                <a:gd name="connsiteX3" fmla="*/ 334025 w 334025"/>
                <a:gd name="connsiteY3" fmla="*/ 115575 h 231149"/>
              </a:gdLst>
              <a:ahLst/>
              <a:cxnLst>
                <a:cxn ang="0">
                  <a:pos x="connsiteX0" y="connsiteY0"/>
                </a:cxn>
                <a:cxn ang="0">
                  <a:pos x="connsiteX1" y="connsiteY1"/>
                </a:cxn>
                <a:cxn ang="0">
                  <a:pos x="connsiteX2" y="connsiteY2"/>
                </a:cxn>
                <a:cxn ang="0">
                  <a:pos x="connsiteX3" y="connsiteY3"/>
                </a:cxn>
              </a:cxnLst>
              <a:rect l="l" t="t" r="r" b="b"/>
              <a:pathLst>
                <a:path w="334025" h="231149">
                  <a:moveTo>
                    <a:pt x="165743" y="231149"/>
                  </a:moveTo>
                  <a:lnTo>
                    <a:pt x="0" y="115575"/>
                  </a:lnTo>
                  <a:lnTo>
                    <a:pt x="165743" y="0"/>
                  </a:lnTo>
                  <a:lnTo>
                    <a:pt x="334025" y="115575"/>
                  </a:lnTo>
                  <a:close/>
                </a:path>
              </a:pathLst>
            </a:custGeom>
            <a:noFill/>
            <a:ln w="3175" cap="flat">
              <a:solidFill>
                <a:schemeClr val="bg1">
                  <a:alpha val="30000"/>
                </a:schemeClr>
              </a:solidFill>
              <a:prstDash val="solid"/>
              <a:miter/>
            </a:ln>
          </p:spPr>
          <p:txBody>
            <a:bodyPr rtlCol="0" anchor="ctr"/>
            <a:lstStyle/>
            <a:p>
              <a:endParaRPr lang="en-GB"/>
            </a:p>
          </p:txBody>
        </p:sp>
        <p:sp>
          <p:nvSpPr>
            <p:cNvPr id="276" name="Freeform: Shape 275">
              <a:extLst>
                <a:ext uri="{FF2B5EF4-FFF2-40B4-BE49-F238E27FC236}">
                  <a16:creationId xmlns:a16="http://schemas.microsoft.com/office/drawing/2014/main" id="{09B61E4C-45CC-43BA-90D7-AB847D38D22F}"/>
                </a:ext>
              </a:extLst>
            </p:cNvPr>
            <p:cNvSpPr/>
            <p:nvPr/>
          </p:nvSpPr>
          <p:spPr>
            <a:xfrm>
              <a:off x="8779207" y="1062397"/>
              <a:ext cx="332755" cy="463568"/>
            </a:xfrm>
            <a:custGeom>
              <a:avLst/>
              <a:gdLst>
                <a:gd name="connsiteX0" fmla="*/ 165743 w 332755"/>
                <a:gd name="connsiteY0" fmla="*/ 230514 h 463568"/>
                <a:gd name="connsiteX1" fmla="*/ 165108 w 332755"/>
                <a:gd name="connsiteY1" fmla="*/ 231149 h 463568"/>
                <a:gd name="connsiteX2" fmla="*/ 165108 w 332755"/>
                <a:gd name="connsiteY2" fmla="*/ 463569 h 463568"/>
                <a:gd name="connsiteX3" fmla="*/ 0 w 332755"/>
                <a:gd name="connsiteY3" fmla="*/ 348629 h 463568"/>
                <a:gd name="connsiteX4" fmla="*/ 0 w 332755"/>
                <a:gd name="connsiteY4" fmla="*/ 116210 h 463568"/>
                <a:gd name="connsiteX5" fmla="*/ 167013 w 332755"/>
                <a:gd name="connsiteY5" fmla="*/ 0 h 463568"/>
                <a:gd name="connsiteX6" fmla="*/ 332755 w 332755"/>
                <a:gd name="connsiteY6" fmla="*/ 114305 h 463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2755" h="463568">
                  <a:moveTo>
                    <a:pt x="165743" y="230514"/>
                  </a:moveTo>
                  <a:lnTo>
                    <a:pt x="165108" y="231149"/>
                  </a:lnTo>
                  <a:lnTo>
                    <a:pt x="165108" y="463569"/>
                  </a:lnTo>
                  <a:lnTo>
                    <a:pt x="0" y="348629"/>
                  </a:lnTo>
                  <a:lnTo>
                    <a:pt x="0" y="116210"/>
                  </a:lnTo>
                  <a:lnTo>
                    <a:pt x="167013" y="0"/>
                  </a:lnTo>
                  <a:lnTo>
                    <a:pt x="332755" y="114305"/>
                  </a:lnTo>
                  <a:close/>
                </a:path>
              </a:pathLst>
            </a:custGeom>
            <a:noFill/>
            <a:ln w="3175" cap="flat">
              <a:solidFill>
                <a:schemeClr val="bg1">
                  <a:alpha val="30000"/>
                </a:schemeClr>
              </a:solidFill>
              <a:prstDash val="solid"/>
              <a:miter/>
            </a:ln>
          </p:spPr>
          <p:txBody>
            <a:bodyPr rtlCol="0" anchor="ctr"/>
            <a:lstStyle/>
            <a:p>
              <a:endParaRPr lang="en-GB"/>
            </a:p>
          </p:txBody>
        </p:sp>
        <p:sp>
          <p:nvSpPr>
            <p:cNvPr id="277" name="Freeform: Shape 276">
              <a:extLst>
                <a:ext uri="{FF2B5EF4-FFF2-40B4-BE49-F238E27FC236}">
                  <a16:creationId xmlns:a16="http://schemas.microsoft.com/office/drawing/2014/main" id="{9EE45501-7DCF-46F9-BA13-A83F9FB43407}"/>
                </a:ext>
              </a:extLst>
            </p:cNvPr>
            <p:cNvSpPr/>
            <p:nvPr/>
          </p:nvSpPr>
          <p:spPr>
            <a:xfrm>
              <a:off x="8267372" y="1298626"/>
              <a:ext cx="336565" cy="465473"/>
            </a:xfrm>
            <a:custGeom>
              <a:avLst/>
              <a:gdLst>
                <a:gd name="connsiteX0" fmla="*/ 336566 w 336565"/>
                <a:gd name="connsiteY0" fmla="*/ 231784 h 465473"/>
                <a:gd name="connsiteX1" fmla="*/ 0 w 336565"/>
                <a:gd name="connsiteY1" fmla="*/ 465474 h 465473"/>
                <a:gd name="connsiteX2" fmla="*/ 0 w 336565"/>
                <a:gd name="connsiteY2" fmla="*/ 231784 h 465473"/>
                <a:gd name="connsiteX3" fmla="*/ 336566 w 336565"/>
                <a:gd name="connsiteY3" fmla="*/ 0 h 465473"/>
              </a:gdLst>
              <a:ahLst/>
              <a:cxnLst>
                <a:cxn ang="0">
                  <a:pos x="connsiteX0" y="connsiteY0"/>
                </a:cxn>
                <a:cxn ang="0">
                  <a:pos x="connsiteX1" y="connsiteY1"/>
                </a:cxn>
                <a:cxn ang="0">
                  <a:pos x="connsiteX2" y="connsiteY2"/>
                </a:cxn>
                <a:cxn ang="0">
                  <a:pos x="connsiteX3" y="connsiteY3"/>
                </a:cxn>
              </a:cxnLst>
              <a:rect l="l" t="t" r="r" b="b"/>
              <a:pathLst>
                <a:path w="336565" h="465473">
                  <a:moveTo>
                    <a:pt x="336566" y="231784"/>
                  </a:moveTo>
                  <a:lnTo>
                    <a:pt x="0" y="465474"/>
                  </a:lnTo>
                  <a:lnTo>
                    <a:pt x="0" y="231784"/>
                  </a:lnTo>
                  <a:lnTo>
                    <a:pt x="336566" y="0"/>
                  </a:lnTo>
                  <a:close/>
                </a:path>
              </a:pathLst>
            </a:custGeom>
            <a:noFill/>
            <a:ln w="3175" cap="flat">
              <a:solidFill>
                <a:schemeClr val="bg1">
                  <a:alpha val="30000"/>
                </a:schemeClr>
              </a:solidFill>
              <a:prstDash val="solid"/>
              <a:miter/>
            </a:ln>
          </p:spPr>
          <p:txBody>
            <a:bodyPr rtlCol="0" anchor="ctr"/>
            <a:lstStyle/>
            <a:p>
              <a:endParaRPr lang="en-GB"/>
            </a:p>
          </p:txBody>
        </p:sp>
        <p:sp>
          <p:nvSpPr>
            <p:cNvPr id="278" name="Freeform: Shape 277">
              <a:extLst>
                <a:ext uri="{FF2B5EF4-FFF2-40B4-BE49-F238E27FC236}">
                  <a16:creationId xmlns:a16="http://schemas.microsoft.com/office/drawing/2014/main" id="{C2974C81-C3B4-4067-885A-EC5F81D45CD4}"/>
                </a:ext>
              </a:extLst>
            </p:cNvPr>
            <p:cNvSpPr/>
            <p:nvPr/>
          </p:nvSpPr>
          <p:spPr>
            <a:xfrm>
              <a:off x="8268643" y="1179242"/>
              <a:ext cx="334025" cy="231149"/>
            </a:xfrm>
            <a:custGeom>
              <a:avLst/>
              <a:gdLst>
                <a:gd name="connsiteX0" fmla="*/ 166378 w 334025"/>
                <a:gd name="connsiteY0" fmla="*/ 231149 h 231149"/>
                <a:gd name="connsiteX1" fmla="*/ 0 w 334025"/>
                <a:gd name="connsiteY1" fmla="*/ 115575 h 231149"/>
                <a:gd name="connsiteX2" fmla="*/ 166378 w 334025"/>
                <a:gd name="connsiteY2" fmla="*/ 0 h 231149"/>
                <a:gd name="connsiteX3" fmla="*/ 334025 w 334025"/>
                <a:gd name="connsiteY3" fmla="*/ 115575 h 231149"/>
              </a:gdLst>
              <a:ahLst/>
              <a:cxnLst>
                <a:cxn ang="0">
                  <a:pos x="connsiteX0" y="connsiteY0"/>
                </a:cxn>
                <a:cxn ang="0">
                  <a:pos x="connsiteX1" y="connsiteY1"/>
                </a:cxn>
                <a:cxn ang="0">
                  <a:pos x="connsiteX2" y="connsiteY2"/>
                </a:cxn>
                <a:cxn ang="0">
                  <a:pos x="connsiteX3" y="connsiteY3"/>
                </a:cxn>
              </a:cxnLst>
              <a:rect l="l" t="t" r="r" b="b"/>
              <a:pathLst>
                <a:path w="334025" h="231149">
                  <a:moveTo>
                    <a:pt x="166378" y="231149"/>
                  </a:moveTo>
                  <a:lnTo>
                    <a:pt x="0" y="115575"/>
                  </a:lnTo>
                  <a:lnTo>
                    <a:pt x="166378" y="0"/>
                  </a:lnTo>
                  <a:lnTo>
                    <a:pt x="334025" y="115575"/>
                  </a:lnTo>
                  <a:close/>
                </a:path>
              </a:pathLst>
            </a:custGeom>
            <a:noFill/>
            <a:ln w="3175" cap="flat">
              <a:solidFill>
                <a:schemeClr val="bg1">
                  <a:alpha val="30000"/>
                </a:schemeClr>
              </a:solidFill>
              <a:prstDash val="solid"/>
              <a:miter/>
            </a:ln>
          </p:spPr>
          <p:txBody>
            <a:bodyPr rtlCol="0" anchor="ctr"/>
            <a:lstStyle/>
            <a:p>
              <a:endParaRPr lang="en-GB"/>
            </a:p>
          </p:txBody>
        </p:sp>
        <p:sp>
          <p:nvSpPr>
            <p:cNvPr id="279" name="Freeform: Shape 278">
              <a:extLst>
                <a:ext uri="{FF2B5EF4-FFF2-40B4-BE49-F238E27FC236}">
                  <a16:creationId xmlns:a16="http://schemas.microsoft.com/office/drawing/2014/main" id="{680B1282-20E7-4731-B2CD-7C7DF50BDA07}"/>
                </a:ext>
              </a:extLst>
            </p:cNvPr>
            <p:cNvSpPr/>
            <p:nvPr/>
          </p:nvSpPr>
          <p:spPr>
            <a:xfrm>
              <a:off x="8098455" y="1062397"/>
              <a:ext cx="332755" cy="463568"/>
            </a:xfrm>
            <a:custGeom>
              <a:avLst/>
              <a:gdLst>
                <a:gd name="connsiteX0" fmla="*/ 165743 w 332755"/>
                <a:gd name="connsiteY0" fmla="*/ 230514 h 463568"/>
                <a:gd name="connsiteX1" fmla="*/ 165108 w 332755"/>
                <a:gd name="connsiteY1" fmla="*/ 231149 h 463568"/>
                <a:gd name="connsiteX2" fmla="*/ 165108 w 332755"/>
                <a:gd name="connsiteY2" fmla="*/ 463569 h 463568"/>
                <a:gd name="connsiteX3" fmla="*/ 0 w 332755"/>
                <a:gd name="connsiteY3" fmla="*/ 348629 h 463568"/>
                <a:gd name="connsiteX4" fmla="*/ 0 w 332755"/>
                <a:gd name="connsiteY4" fmla="*/ 116210 h 463568"/>
                <a:gd name="connsiteX5" fmla="*/ 167013 w 332755"/>
                <a:gd name="connsiteY5" fmla="*/ 0 h 463568"/>
                <a:gd name="connsiteX6" fmla="*/ 332755 w 332755"/>
                <a:gd name="connsiteY6" fmla="*/ 114305 h 463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2755" h="463568">
                  <a:moveTo>
                    <a:pt x="165743" y="230514"/>
                  </a:moveTo>
                  <a:lnTo>
                    <a:pt x="165108" y="231149"/>
                  </a:lnTo>
                  <a:lnTo>
                    <a:pt x="165108" y="463569"/>
                  </a:lnTo>
                  <a:lnTo>
                    <a:pt x="0" y="348629"/>
                  </a:lnTo>
                  <a:lnTo>
                    <a:pt x="0" y="116210"/>
                  </a:lnTo>
                  <a:lnTo>
                    <a:pt x="167013" y="0"/>
                  </a:lnTo>
                  <a:lnTo>
                    <a:pt x="332755" y="114305"/>
                  </a:lnTo>
                  <a:close/>
                </a:path>
              </a:pathLst>
            </a:custGeom>
            <a:noFill/>
            <a:ln w="3175" cap="flat">
              <a:solidFill>
                <a:schemeClr val="bg1">
                  <a:alpha val="30000"/>
                </a:schemeClr>
              </a:solidFill>
              <a:prstDash val="solid"/>
              <a:miter/>
            </a:ln>
          </p:spPr>
          <p:txBody>
            <a:bodyPr rtlCol="0" anchor="ctr"/>
            <a:lstStyle/>
            <a:p>
              <a:endParaRPr lang="en-GB"/>
            </a:p>
          </p:txBody>
        </p:sp>
        <p:sp>
          <p:nvSpPr>
            <p:cNvPr id="280" name="Freeform: Shape 279">
              <a:extLst>
                <a:ext uri="{FF2B5EF4-FFF2-40B4-BE49-F238E27FC236}">
                  <a16:creationId xmlns:a16="http://schemas.microsoft.com/office/drawing/2014/main" id="{78C85A5E-7E0D-47FB-A598-6F70F9891DB7}"/>
                </a:ext>
              </a:extLst>
            </p:cNvPr>
            <p:cNvSpPr/>
            <p:nvPr/>
          </p:nvSpPr>
          <p:spPr>
            <a:xfrm>
              <a:off x="7586621" y="1297991"/>
              <a:ext cx="336565" cy="466108"/>
            </a:xfrm>
            <a:custGeom>
              <a:avLst/>
              <a:gdLst>
                <a:gd name="connsiteX0" fmla="*/ 336566 w 336565"/>
                <a:gd name="connsiteY0" fmla="*/ 232419 h 466108"/>
                <a:gd name="connsiteX1" fmla="*/ 0 w 336565"/>
                <a:gd name="connsiteY1" fmla="*/ 466109 h 466108"/>
                <a:gd name="connsiteX2" fmla="*/ 0 w 336565"/>
                <a:gd name="connsiteY2" fmla="*/ 232419 h 466108"/>
                <a:gd name="connsiteX3" fmla="*/ 336566 w 336565"/>
                <a:gd name="connsiteY3" fmla="*/ 0 h 466108"/>
              </a:gdLst>
              <a:ahLst/>
              <a:cxnLst>
                <a:cxn ang="0">
                  <a:pos x="connsiteX0" y="connsiteY0"/>
                </a:cxn>
                <a:cxn ang="0">
                  <a:pos x="connsiteX1" y="connsiteY1"/>
                </a:cxn>
                <a:cxn ang="0">
                  <a:pos x="connsiteX2" y="connsiteY2"/>
                </a:cxn>
                <a:cxn ang="0">
                  <a:pos x="connsiteX3" y="connsiteY3"/>
                </a:cxn>
              </a:cxnLst>
              <a:rect l="l" t="t" r="r" b="b"/>
              <a:pathLst>
                <a:path w="336565" h="466108">
                  <a:moveTo>
                    <a:pt x="336566" y="232419"/>
                  </a:moveTo>
                  <a:lnTo>
                    <a:pt x="0" y="466109"/>
                  </a:lnTo>
                  <a:lnTo>
                    <a:pt x="0" y="232419"/>
                  </a:lnTo>
                  <a:lnTo>
                    <a:pt x="336566" y="0"/>
                  </a:lnTo>
                  <a:close/>
                </a:path>
              </a:pathLst>
            </a:custGeom>
            <a:noFill/>
            <a:ln w="3175" cap="flat">
              <a:solidFill>
                <a:schemeClr val="bg1">
                  <a:alpha val="30000"/>
                </a:schemeClr>
              </a:solidFill>
              <a:prstDash val="solid"/>
              <a:miter/>
            </a:ln>
          </p:spPr>
          <p:txBody>
            <a:bodyPr rtlCol="0" anchor="ctr"/>
            <a:lstStyle/>
            <a:p>
              <a:endParaRPr lang="en-GB"/>
            </a:p>
          </p:txBody>
        </p:sp>
        <p:sp>
          <p:nvSpPr>
            <p:cNvPr id="281" name="Freeform: Shape 280">
              <a:extLst>
                <a:ext uri="{FF2B5EF4-FFF2-40B4-BE49-F238E27FC236}">
                  <a16:creationId xmlns:a16="http://schemas.microsoft.com/office/drawing/2014/main" id="{6CABB3E5-402A-4B25-9D9A-FD54CA7A36F2}"/>
                </a:ext>
              </a:extLst>
            </p:cNvPr>
            <p:cNvSpPr/>
            <p:nvPr/>
          </p:nvSpPr>
          <p:spPr>
            <a:xfrm>
              <a:off x="7587891" y="1179242"/>
              <a:ext cx="334025" cy="231149"/>
            </a:xfrm>
            <a:custGeom>
              <a:avLst/>
              <a:gdLst>
                <a:gd name="connsiteX0" fmla="*/ 166378 w 334025"/>
                <a:gd name="connsiteY0" fmla="*/ 231149 h 231149"/>
                <a:gd name="connsiteX1" fmla="*/ 0 w 334025"/>
                <a:gd name="connsiteY1" fmla="*/ 115575 h 231149"/>
                <a:gd name="connsiteX2" fmla="*/ 166378 w 334025"/>
                <a:gd name="connsiteY2" fmla="*/ 0 h 231149"/>
                <a:gd name="connsiteX3" fmla="*/ 334026 w 334025"/>
                <a:gd name="connsiteY3" fmla="*/ 115575 h 231149"/>
              </a:gdLst>
              <a:ahLst/>
              <a:cxnLst>
                <a:cxn ang="0">
                  <a:pos x="connsiteX0" y="connsiteY0"/>
                </a:cxn>
                <a:cxn ang="0">
                  <a:pos x="connsiteX1" y="connsiteY1"/>
                </a:cxn>
                <a:cxn ang="0">
                  <a:pos x="connsiteX2" y="connsiteY2"/>
                </a:cxn>
                <a:cxn ang="0">
                  <a:pos x="connsiteX3" y="connsiteY3"/>
                </a:cxn>
              </a:cxnLst>
              <a:rect l="l" t="t" r="r" b="b"/>
              <a:pathLst>
                <a:path w="334025" h="231149">
                  <a:moveTo>
                    <a:pt x="166378" y="231149"/>
                  </a:moveTo>
                  <a:lnTo>
                    <a:pt x="0" y="115575"/>
                  </a:lnTo>
                  <a:lnTo>
                    <a:pt x="166378" y="0"/>
                  </a:lnTo>
                  <a:lnTo>
                    <a:pt x="334026" y="115575"/>
                  </a:lnTo>
                  <a:close/>
                </a:path>
              </a:pathLst>
            </a:custGeom>
            <a:noFill/>
            <a:ln w="3175" cap="flat">
              <a:solidFill>
                <a:schemeClr val="bg1">
                  <a:alpha val="30000"/>
                </a:schemeClr>
              </a:solidFill>
              <a:prstDash val="solid"/>
              <a:miter/>
            </a:ln>
          </p:spPr>
          <p:txBody>
            <a:bodyPr rtlCol="0" anchor="ctr"/>
            <a:lstStyle/>
            <a:p>
              <a:endParaRPr lang="en-GB"/>
            </a:p>
          </p:txBody>
        </p:sp>
        <p:sp>
          <p:nvSpPr>
            <p:cNvPr id="282" name="Freeform: Shape 281">
              <a:extLst>
                <a:ext uri="{FF2B5EF4-FFF2-40B4-BE49-F238E27FC236}">
                  <a16:creationId xmlns:a16="http://schemas.microsoft.com/office/drawing/2014/main" id="{0C542B77-63FE-418B-A1A0-9978155FBDCE}"/>
                </a:ext>
              </a:extLst>
            </p:cNvPr>
            <p:cNvSpPr/>
            <p:nvPr/>
          </p:nvSpPr>
          <p:spPr>
            <a:xfrm>
              <a:off x="7417703" y="1062397"/>
              <a:ext cx="333390" cy="463568"/>
            </a:xfrm>
            <a:custGeom>
              <a:avLst/>
              <a:gdLst>
                <a:gd name="connsiteX0" fmla="*/ 165743 w 333390"/>
                <a:gd name="connsiteY0" fmla="*/ 230514 h 463568"/>
                <a:gd name="connsiteX1" fmla="*/ 165108 w 333390"/>
                <a:gd name="connsiteY1" fmla="*/ 231149 h 463568"/>
                <a:gd name="connsiteX2" fmla="*/ 165108 w 333390"/>
                <a:gd name="connsiteY2" fmla="*/ 463569 h 463568"/>
                <a:gd name="connsiteX3" fmla="*/ 0 w 333390"/>
                <a:gd name="connsiteY3" fmla="*/ 348629 h 463568"/>
                <a:gd name="connsiteX4" fmla="*/ 0 w 333390"/>
                <a:gd name="connsiteY4" fmla="*/ 116210 h 463568"/>
                <a:gd name="connsiteX5" fmla="*/ 167013 w 333390"/>
                <a:gd name="connsiteY5" fmla="*/ 0 h 463568"/>
                <a:gd name="connsiteX6" fmla="*/ 333391 w 333390"/>
                <a:gd name="connsiteY6" fmla="*/ 114305 h 463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3390" h="463568">
                  <a:moveTo>
                    <a:pt x="165743" y="230514"/>
                  </a:moveTo>
                  <a:lnTo>
                    <a:pt x="165108" y="231149"/>
                  </a:lnTo>
                  <a:lnTo>
                    <a:pt x="165108" y="463569"/>
                  </a:lnTo>
                  <a:lnTo>
                    <a:pt x="0" y="348629"/>
                  </a:lnTo>
                  <a:lnTo>
                    <a:pt x="0" y="116210"/>
                  </a:lnTo>
                  <a:lnTo>
                    <a:pt x="167013" y="0"/>
                  </a:lnTo>
                  <a:lnTo>
                    <a:pt x="333391" y="114305"/>
                  </a:lnTo>
                  <a:close/>
                </a:path>
              </a:pathLst>
            </a:custGeom>
            <a:noFill/>
            <a:ln w="3175" cap="flat">
              <a:solidFill>
                <a:schemeClr val="bg1">
                  <a:alpha val="30000"/>
                </a:schemeClr>
              </a:solidFill>
              <a:prstDash val="solid"/>
              <a:miter/>
            </a:ln>
          </p:spPr>
          <p:txBody>
            <a:bodyPr rtlCol="0" anchor="ctr"/>
            <a:lstStyle/>
            <a:p>
              <a:endParaRPr lang="en-GB"/>
            </a:p>
          </p:txBody>
        </p:sp>
        <p:sp>
          <p:nvSpPr>
            <p:cNvPr id="283" name="Freeform: Shape 282">
              <a:extLst>
                <a:ext uri="{FF2B5EF4-FFF2-40B4-BE49-F238E27FC236}">
                  <a16:creationId xmlns:a16="http://schemas.microsoft.com/office/drawing/2014/main" id="{32DF6234-64A4-4B88-8EF7-9A539C72ABD2}"/>
                </a:ext>
              </a:extLst>
            </p:cNvPr>
            <p:cNvSpPr/>
            <p:nvPr/>
          </p:nvSpPr>
          <p:spPr>
            <a:xfrm>
              <a:off x="6905869" y="1297991"/>
              <a:ext cx="336565" cy="466108"/>
            </a:xfrm>
            <a:custGeom>
              <a:avLst/>
              <a:gdLst>
                <a:gd name="connsiteX0" fmla="*/ 336566 w 336565"/>
                <a:gd name="connsiteY0" fmla="*/ 232419 h 466108"/>
                <a:gd name="connsiteX1" fmla="*/ 0 w 336565"/>
                <a:gd name="connsiteY1" fmla="*/ 466109 h 466108"/>
                <a:gd name="connsiteX2" fmla="*/ 0 w 336565"/>
                <a:gd name="connsiteY2" fmla="*/ 232419 h 466108"/>
                <a:gd name="connsiteX3" fmla="*/ 336566 w 336565"/>
                <a:gd name="connsiteY3" fmla="*/ 0 h 466108"/>
              </a:gdLst>
              <a:ahLst/>
              <a:cxnLst>
                <a:cxn ang="0">
                  <a:pos x="connsiteX0" y="connsiteY0"/>
                </a:cxn>
                <a:cxn ang="0">
                  <a:pos x="connsiteX1" y="connsiteY1"/>
                </a:cxn>
                <a:cxn ang="0">
                  <a:pos x="connsiteX2" y="connsiteY2"/>
                </a:cxn>
                <a:cxn ang="0">
                  <a:pos x="connsiteX3" y="connsiteY3"/>
                </a:cxn>
              </a:cxnLst>
              <a:rect l="l" t="t" r="r" b="b"/>
              <a:pathLst>
                <a:path w="336565" h="466108">
                  <a:moveTo>
                    <a:pt x="336566" y="232419"/>
                  </a:moveTo>
                  <a:lnTo>
                    <a:pt x="0" y="466109"/>
                  </a:lnTo>
                  <a:lnTo>
                    <a:pt x="0" y="232419"/>
                  </a:lnTo>
                  <a:lnTo>
                    <a:pt x="336566" y="0"/>
                  </a:lnTo>
                  <a:close/>
                </a:path>
              </a:pathLst>
            </a:custGeom>
            <a:noFill/>
            <a:ln w="3175" cap="flat">
              <a:solidFill>
                <a:schemeClr val="bg1">
                  <a:alpha val="30000"/>
                </a:schemeClr>
              </a:solidFill>
              <a:prstDash val="solid"/>
              <a:miter/>
            </a:ln>
          </p:spPr>
          <p:txBody>
            <a:bodyPr rtlCol="0" anchor="ctr"/>
            <a:lstStyle/>
            <a:p>
              <a:endParaRPr lang="en-GB"/>
            </a:p>
          </p:txBody>
        </p:sp>
        <p:sp>
          <p:nvSpPr>
            <p:cNvPr id="284" name="Freeform: Shape 283">
              <a:extLst>
                <a:ext uri="{FF2B5EF4-FFF2-40B4-BE49-F238E27FC236}">
                  <a16:creationId xmlns:a16="http://schemas.microsoft.com/office/drawing/2014/main" id="{C54CCAC2-A35C-4AB0-8A64-4968297D3AD6}"/>
                </a:ext>
              </a:extLst>
            </p:cNvPr>
            <p:cNvSpPr/>
            <p:nvPr/>
          </p:nvSpPr>
          <p:spPr>
            <a:xfrm>
              <a:off x="6907139" y="1179242"/>
              <a:ext cx="334025" cy="231149"/>
            </a:xfrm>
            <a:custGeom>
              <a:avLst/>
              <a:gdLst>
                <a:gd name="connsiteX0" fmla="*/ 166378 w 334025"/>
                <a:gd name="connsiteY0" fmla="*/ 231149 h 231149"/>
                <a:gd name="connsiteX1" fmla="*/ 0 w 334025"/>
                <a:gd name="connsiteY1" fmla="*/ 115575 h 231149"/>
                <a:gd name="connsiteX2" fmla="*/ 166378 w 334025"/>
                <a:gd name="connsiteY2" fmla="*/ 0 h 231149"/>
                <a:gd name="connsiteX3" fmla="*/ 334026 w 334025"/>
                <a:gd name="connsiteY3" fmla="*/ 115575 h 231149"/>
              </a:gdLst>
              <a:ahLst/>
              <a:cxnLst>
                <a:cxn ang="0">
                  <a:pos x="connsiteX0" y="connsiteY0"/>
                </a:cxn>
                <a:cxn ang="0">
                  <a:pos x="connsiteX1" y="connsiteY1"/>
                </a:cxn>
                <a:cxn ang="0">
                  <a:pos x="connsiteX2" y="connsiteY2"/>
                </a:cxn>
                <a:cxn ang="0">
                  <a:pos x="connsiteX3" y="connsiteY3"/>
                </a:cxn>
              </a:cxnLst>
              <a:rect l="l" t="t" r="r" b="b"/>
              <a:pathLst>
                <a:path w="334025" h="231149">
                  <a:moveTo>
                    <a:pt x="166378" y="231149"/>
                  </a:moveTo>
                  <a:lnTo>
                    <a:pt x="0" y="115575"/>
                  </a:lnTo>
                  <a:lnTo>
                    <a:pt x="166378" y="0"/>
                  </a:lnTo>
                  <a:lnTo>
                    <a:pt x="334026" y="115575"/>
                  </a:lnTo>
                  <a:close/>
                </a:path>
              </a:pathLst>
            </a:custGeom>
            <a:noFill/>
            <a:ln w="3175" cap="flat">
              <a:solidFill>
                <a:schemeClr val="bg1">
                  <a:alpha val="30000"/>
                </a:schemeClr>
              </a:solidFill>
              <a:prstDash val="solid"/>
              <a:miter/>
            </a:ln>
          </p:spPr>
          <p:txBody>
            <a:bodyPr rtlCol="0" anchor="ctr"/>
            <a:lstStyle/>
            <a:p>
              <a:endParaRPr lang="en-GB"/>
            </a:p>
          </p:txBody>
        </p:sp>
        <p:sp>
          <p:nvSpPr>
            <p:cNvPr id="285" name="Freeform: Shape 284">
              <a:extLst>
                <a:ext uri="{FF2B5EF4-FFF2-40B4-BE49-F238E27FC236}">
                  <a16:creationId xmlns:a16="http://schemas.microsoft.com/office/drawing/2014/main" id="{1D96D526-5571-48C4-A259-68DB0A45051D}"/>
                </a:ext>
              </a:extLst>
            </p:cNvPr>
            <p:cNvSpPr/>
            <p:nvPr/>
          </p:nvSpPr>
          <p:spPr>
            <a:xfrm>
              <a:off x="6736951" y="1062397"/>
              <a:ext cx="333390" cy="463568"/>
            </a:xfrm>
            <a:custGeom>
              <a:avLst/>
              <a:gdLst>
                <a:gd name="connsiteX0" fmla="*/ 165743 w 333390"/>
                <a:gd name="connsiteY0" fmla="*/ 230514 h 463568"/>
                <a:gd name="connsiteX1" fmla="*/ 165108 w 333390"/>
                <a:gd name="connsiteY1" fmla="*/ 231149 h 463568"/>
                <a:gd name="connsiteX2" fmla="*/ 165108 w 333390"/>
                <a:gd name="connsiteY2" fmla="*/ 463569 h 463568"/>
                <a:gd name="connsiteX3" fmla="*/ 0 w 333390"/>
                <a:gd name="connsiteY3" fmla="*/ 348629 h 463568"/>
                <a:gd name="connsiteX4" fmla="*/ 0 w 333390"/>
                <a:gd name="connsiteY4" fmla="*/ 116210 h 463568"/>
                <a:gd name="connsiteX5" fmla="*/ 167013 w 333390"/>
                <a:gd name="connsiteY5" fmla="*/ 0 h 463568"/>
                <a:gd name="connsiteX6" fmla="*/ 333391 w 333390"/>
                <a:gd name="connsiteY6" fmla="*/ 114305 h 463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3390" h="463568">
                  <a:moveTo>
                    <a:pt x="165743" y="230514"/>
                  </a:moveTo>
                  <a:lnTo>
                    <a:pt x="165108" y="231149"/>
                  </a:lnTo>
                  <a:lnTo>
                    <a:pt x="165108" y="463569"/>
                  </a:lnTo>
                  <a:lnTo>
                    <a:pt x="0" y="348629"/>
                  </a:lnTo>
                  <a:lnTo>
                    <a:pt x="0" y="116210"/>
                  </a:lnTo>
                  <a:lnTo>
                    <a:pt x="167013" y="0"/>
                  </a:lnTo>
                  <a:lnTo>
                    <a:pt x="333391" y="114305"/>
                  </a:lnTo>
                  <a:close/>
                </a:path>
              </a:pathLst>
            </a:custGeom>
            <a:noFill/>
            <a:ln w="3175" cap="flat">
              <a:solidFill>
                <a:schemeClr val="bg1">
                  <a:alpha val="30000"/>
                </a:schemeClr>
              </a:solidFill>
              <a:prstDash val="solid"/>
              <a:miter/>
            </a:ln>
          </p:spPr>
          <p:txBody>
            <a:bodyPr rtlCol="0" anchor="ctr"/>
            <a:lstStyle/>
            <a:p>
              <a:endParaRPr lang="en-GB"/>
            </a:p>
          </p:txBody>
        </p:sp>
        <p:sp>
          <p:nvSpPr>
            <p:cNvPr id="286" name="Freeform: Shape 285">
              <a:extLst>
                <a:ext uri="{FF2B5EF4-FFF2-40B4-BE49-F238E27FC236}">
                  <a16:creationId xmlns:a16="http://schemas.microsoft.com/office/drawing/2014/main" id="{240058E2-1BD2-4B3C-B2E7-D838D04B2CA2}"/>
                </a:ext>
              </a:extLst>
            </p:cNvPr>
            <p:cNvSpPr/>
            <p:nvPr/>
          </p:nvSpPr>
          <p:spPr>
            <a:xfrm>
              <a:off x="6225117" y="1297991"/>
              <a:ext cx="336565" cy="466108"/>
            </a:xfrm>
            <a:custGeom>
              <a:avLst/>
              <a:gdLst>
                <a:gd name="connsiteX0" fmla="*/ 336566 w 336565"/>
                <a:gd name="connsiteY0" fmla="*/ 232419 h 466108"/>
                <a:gd name="connsiteX1" fmla="*/ 0 w 336565"/>
                <a:gd name="connsiteY1" fmla="*/ 466109 h 466108"/>
                <a:gd name="connsiteX2" fmla="*/ 0 w 336565"/>
                <a:gd name="connsiteY2" fmla="*/ 232419 h 466108"/>
                <a:gd name="connsiteX3" fmla="*/ 336566 w 336565"/>
                <a:gd name="connsiteY3" fmla="*/ 0 h 466108"/>
              </a:gdLst>
              <a:ahLst/>
              <a:cxnLst>
                <a:cxn ang="0">
                  <a:pos x="connsiteX0" y="connsiteY0"/>
                </a:cxn>
                <a:cxn ang="0">
                  <a:pos x="connsiteX1" y="connsiteY1"/>
                </a:cxn>
                <a:cxn ang="0">
                  <a:pos x="connsiteX2" y="connsiteY2"/>
                </a:cxn>
                <a:cxn ang="0">
                  <a:pos x="connsiteX3" y="connsiteY3"/>
                </a:cxn>
              </a:cxnLst>
              <a:rect l="l" t="t" r="r" b="b"/>
              <a:pathLst>
                <a:path w="336565" h="466108">
                  <a:moveTo>
                    <a:pt x="336566" y="232419"/>
                  </a:moveTo>
                  <a:lnTo>
                    <a:pt x="0" y="466109"/>
                  </a:lnTo>
                  <a:lnTo>
                    <a:pt x="0" y="232419"/>
                  </a:lnTo>
                  <a:lnTo>
                    <a:pt x="336566" y="0"/>
                  </a:lnTo>
                  <a:close/>
                </a:path>
              </a:pathLst>
            </a:custGeom>
            <a:noFill/>
            <a:ln w="3175" cap="flat">
              <a:solidFill>
                <a:schemeClr val="bg1">
                  <a:alpha val="30000"/>
                </a:schemeClr>
              </a:solidFill>
              <a:prstDash val="solid"/>
              <a:miter/>
            </a:ln>
          </p:spPr>
          <p:txBody>
            <a:bodyPr rtlCol="0" anchor="ctr"/>
            <a:lstStyle/>
            <a:p>
              <a:endParaRPr lang="en-GB"/>
            </a:p>
          </p:txBody>
        </p:sp>
        <p:sp>
          <p:nvSpPr>
            <p:cNvPr id="287" name="Freeform: Shape 286">
              <a:extLst>
                <a:ext uri="{FF2B5EF4-FFF2-40B4-BE49-F238E27FC236}">
                  <a16:creationId xmlns:a16="http://schemas.microsoft.com/office/drawing/2014/main" id="{959E3BF7-64ED-4426-AC4E-6731927E7617}"/>
                </a:ext>
              </a:extLst>
            </p:cNvPr>
            <p:cNvSpPr/>
            <p:nvPr/>
          </p:nvSpPr>
          <p:spPr>
            <a:xfrm>
              <a:off x="6226387" y="1179242"/>
              <a:ext cx="334025" cy="231149"/>
            </a:xfrm>
            <a:custGeom>
              <a:avLst/>
              <a:gdLst>
                <a:gd name="connsiteX0" fmla="*/ 166378 w 334025"/>
                <a:gd name="connsiteY0" fmla="*/ 231149 h 231149"/>
                <a:gd name="connsiteX1" fmla="*/ 0 w 334025"/>
                <a:gd name="connsiteY1" fmla="*/ 115575 h 231149"/>
                <a:gd name="connsiteX2" fmla="*/ 166378 w 334025"/>
                <a:gd name="connsiteY2" fmla="*/ 0 h 231149"/>
                <a:gd name="connsiteX3" fmla="*/ 334026 w 334025"/>
                <a:gd name="connsiteY3" fmla="*/ 115575 h 231149"/>
              </a:gdLst>
              <a:ahLst/>
              <a:cxnLst>
                <a:cxn ang="0">
                  <a:pos x="connsiteX0" y="connsiteY0"/>
                </a:cxn>
                <a:cxn ang="0">
                  <a:pos x="connsiteX1" y="connsiteY1"/>
                </a:cxn>
                <a:cxn ang="0">
                  <a:pos x="connsiteX2" y="connsiteY2"/>
                </a:cxn>
                <a:cxn ang="0">
                  <a:pos x="connsiteX3" y="connsiteY3"/>
                </a:cxn>
              </a:cxnLst>
              <a:rect l="l" t="t" r="r" b="b"/>
              <a:pathLst>
                <a:path w="334025" h="231149">
                  <a:moveTo>
                    <a:pt x="166378" y="231149"/>
                  </a:moveTo>
                  <a:lnTo>
                    <a:pt x="0" y="115575"/>
                  </a:lnTo>
                  <a:lnTo>
                    <a:pt x="166378" y="0"/>
                  </a:lnTo>
                  <a:lnTo>
                    <a:pt x="334026" y="115575"/>
                  </a:lnTo>
                  <a:close/>
                </a:path>
              </a:pathLst>
            </a:custGeom>
            <a:noFill/>
            <a:ln w="3175" cap="flat">
              <a:solidFill>
                <a:schemeClr val="bg1">
                  <a:alpha val="30000"/>
                </a:schemeClr>
              </a:solidFill>
              <a:prstDash val="solid"/>
              <a:miter/>
            </a:ln>
          </p:spPr>
          <p:txBody>
            <a:bodyPr rtlCol="0" anchor="ctr"/>
            <a:lstStyle/>
            <a:p>
              <a:endParaRPr lang="en-GB"/>
            </a:p>
          </p:txBody>
        </p:sp>
        <p:sp>
          <p:nvSpPr>
            <p:cNvPr id="288" name="Freeform: Shape 287">
              <a:extLst>
                <a:ext uri="{FF2B5EF4-FFF2-40B4-BE49-F238E27FC236}">
                  <a16:creationId xmlns:a16="http://schemas.microsoft.com/office/drawing/2014/main" id="{8F54D794-6812-4314-AD84-B2E78A4AA269}"/>
                </a:ext>
              </a:extLst>
            </p:cNvPr>
            <p:cNvSpPr/>
            <p:nvPr/>
          </p:nvSpPr>
          <p:spPr>
            <a:xfrm>
              <a:off x="6056199" y="1062397"/>
              <a:ext cx="333390" cy="463568"/>
            </a:xfrm>
            <a:custGeom>
              <a:avLst/>
              <a:gdLst>
                <a:gd name="connsiteX0" fmla="*/ 165743 w 333390"/>
                <a:gd name="connsiteY0" fmla="*/ 230514 h 463568"/>
                <a:gd name="connsiteX1" fmla="*/ 165108 w 333390"/>
                <a:gd name="connsiteY1" fmla="*/ 231149 h 463568"/>
                <a:gd name="connsiteX2" fmla="*/ 165108 w 333390"/>
                <a:gd name="connsiteY2" fmla="*/ 463569 h 463568"/>
                <a:gd name="connsiteX3" fmla="*/ 0 w 333390"/>
                <a:gd name="connsiteY3" fmla="*/ 348629 h 463568"/>
                <a:gd name="connsiteX4" fmla="*/ 0 w 333390"/>
                <a:gd name="connsiteY4" fmla="*/ 116210 h 463568"/>
                <a:gd name="connsiteX5" fmla="*/ 167013 w 333390"/>
                <a:gd name="connsiteY5" fmla="*/ 0 h 463568"/>
                <a:gd name="connsiteX6" fmla="*/ 333391 w 333390"/>
                <a:gd name="connsiteY6" fmla="*/ 114305 h 463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3390" h="463568">
                  <a:moveTo>
                    <a:pt x="165743" y="230514"/>
                  </a:moveTo>
                  <a:lnTo>
                    <a:pt x="165108" y="231149"/>
                  </a:lnTo>
                  <a:lnTo>
                    <a:pt x="165108" y="463569"/>
                  </a:lnTo>
                  <a:lnTo>
                    <a:pt x="0" y="348629"/>
                  </a:lnTo>
                  <a:lnTo>
                    <a:pt x="0" y="116210"/>
                  </a:lnTo>
                  <a:lnTo>
                    <a:pt x="167013" y="0"/>
                  </a:lnTo>
                  <a:lnTo>
                    <a:pt x="333391" y="114305"/>
                  </a:lnTo>
                  <a:close/>
                </a:path>
              </a:pathLst>
            </a:custGeom>
            <a:noFill/>
            <a:ln w="3175" cap="flat">
              <a:solidFill>
                <a:schemeClr val="bg1">
                  <a:alpha val="30000"/>
                </a:schemeClr>
              </a:solidFill>
              <a:prstDash val="solid"/>
              <a:miter/>
            </a:ln>
          </p:spPr>
          <p:txBody>
            <a:bodyPr rtlCol="0" anchor="ctr"/>
            <a:lstStyle/>
            <a:p>
              <a:endParaRPr lang="en-GB"/>
            </a:p>
          </p:txBody>
        </p:sp>
        <p:sp>
          <p:nvSpPr>
            <p:cNvPr id="289" name="Freeform: Shape 288">
              <a:extLst>
                <a:ext uri="{FF2B5EF4-FFF2-40B4-BE49-F238E27FC236}">
                  <a16:creationId xmlns:a16="http://schemas.microsoft.com/office/drawing/2014/main" id="{12D4095E-CC9A-43A8-B97D-B8AB56121FB3}"/>
                </a:ext>
              </a:extLst>
            </p:cNvPr>
            <p:cNvSpPr/>
            <p:nvPr userDrawn="1"/>
          </p:nvSpPr>
          <p:spPr>
            <a:xfrm>
              <a:off x="10989745" y="3190367"/>
              <a:ext cx="337200" cy="702973"/>
            </a:xfrm>
            <a:custGeom>
              <a:avLst/>
              <a:gdLst>
                <a:gd name="connsiteX0" fmla="*/ 0 w 337200"/>
                <a:gd name="connsiteY0" fmla="*/ 468649 h 702973"/>
                <a:gd name="connsiteX1" fmla="*/ 0 w 337200"/>
                <a:gd name="connsiteY1" fmla="*/ 0 h 702973"/>
                <a:gd name="connsiteX2" fmla="*/ 168283 w 337200"/>
                <a:gd name="connsiteY2" fmla="*/ 116845 h 702973"/>
                <a:gd name="connsiteX3" fmla="*/ 168283 w 337200"/>
                <a:gd name="connsiteY3" fmla="*/ 351804 h 702973"/>
                <a:gd name="connsiteX4" fmla="*/ 337201 w 337200"/>
                <a:gd name="connsiteY4" fmla="*/ 468649 h 702973"/>
                <a:gd name="connsiteX5" fmla="*/ 337201 w 337200"/>
                <a:gd name="connsiteY5" fmla="*/ 702973 h 70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7200" h="702973">
                  <a:moveTo>
                    <a:pt x="0" y="468649"/>
                  </a:moveTo>
                  <a:lnTo>
                    <a:pt x="0" y="0"/>
                  </a:lnTo>
                  <a:lnTo>
                    <a:pt x="168283" y="116845"/>
                  </a:lnTo>
                  <a:lnTo>
                    <a:pt x="168283" y="351804"/>
                  </a:lnTo>
                  <a:lnTo>
                    <a:pt x="337201" y="468649"/>
                  </a:lnTo>
                  <a:lnTo>
                    <a:pt x="337201" y="702973"/>
                  </a:lnTo>
                  <a:close/>
                </a:path>
              </a:pathLst>
            </a:custGeom>
            <a:noFill/>
            <a:ln w="3175" cap="flat">
              <a:solidFill>
                <a:schemeClr val="bg1">
                  <a:alpha val="30000"/>
                </a:schemeClr>
              </a:solidFill>
              <a:prstDash val="solid"/>
              <a:miter/>
            </a:ln>
          </p:spPr>
          <p:txBody>
            <a:bodyPr rtlCol="0" anchor="ctr"/>
            <a:lstStyle/>
            <a:p>
              <a:endParaRPr lang="en-GB"/>
            </a:p>
          </p:txBody>
        </p:sp>
        <p:sp>
          <p:nvSpPr>
            <p:cNvPr id="290" name="Freeform: Shape 289">
              <a:extLst>
                <a:ext uri="{FF2B5EF4-FFF2-40B4-BE49-F238E27FC236}">
                  <a16:creationId xmlns:a16="http://schemas.microsoft.com/office/drawing/2014/main" id="{B12A6A38-0654-478A-A931-1CF9A44B5FB1}"/>
                </a:ext>
              </a:extLst>
            </p:cNvPr>
            <p:cNvSpPr/>
            <p:nvPr/>
          </p:nvSpPr>
          <p:spPr>
            <a:xfrm>
              <a:off x="11330121" y="3427232"/>
              <a:ext cx="164472" cy="227339"/>
            </a:xfrm>
            <a:custGeom>
              <a:avLst/>
              <a:gdLst>
                <a:gd name="connsiteX0" fmla="*/ 0 w 164472"/>
                <a:gd name="connsiteY0" fmla="*/ 0 h 227339"/>
                <a:gd name="connsiteX1" fmla="*/ 164473 w 164472"/>
                <a:gd name="connsiteY1" fmla="*/ 114305 h 227339"/>
                <a:gd name="connsiteX2" fmla="*/ 0 w 164472"/>
                <a:gd name="connsiteY2" fmla="*/ 227339 h 227339"/>
              </a:gdLst>
              <a:ahLst/>
              <a:cxnLst>
                <a:cxn ang="0">
                  <a:pos x="connsiteX0" y="connsiteY0"/>
                </a:cxn>
                <a:cxn ang="0">
                  <a:pos x="connsiteX1" y="connsiteY1"/>
                </a:cxn>
                <a:cxn ang="0">
                  <a:pos x="connsiteX2" y="connsiteY2"/>
                </a:cxn>
              </a:cxnLst>
              <a:rect l="l" t="t" r="r" b="b"/>
              <a:pathLst>
                <a:path w="164472" h="227339">
                  <a:moveTo>
                    <a:pt x="0" y="0"/>
                  </a:moveTo>
                  <a:lnTo>
                    <a:pt x="164473" y="114305"/>
                  </a:lnTo>
                  <a:lnTo>
                    <a:pt x="0" y="227339"/>
                  </a:lnTo>
                  <a:close/>
                </a:path>
              </a:pathLst>
            </a:custGeom>
            <a:noFill/>
            <a:ln w="3175" cap="flat">
              <a:solidFill>
                <a:schemeClr val="bg1">
                  <a:alpha val="30000"/>
                </a:schemeClr>
              </a:solidFill>
              <a:prstDash val="solid"/>
              <a:miter/>
            </a:ln>
          </p:spPr>
          <p:txBody>
            <a:bodyPr rtlCol="0" anchor="ctr"/>
            <a:lstStyle/>
            <a:p>
              <a:endParaRPr lang="en-GB"/>
            </a:p>
          </p:txBody>
        </p:sp>
        <p:sp>
          <p:nvSpPr>
            <p:cNvPr id="291" name="Freeform: Shape 290">
              <a:extLst>
                <a:ext uri="{FF2B5EF4-FFF2-40B4-BE49-F238E27FC236}">
                  <a16:creationId xmlns:a16="http://schemas.microsoft.com/office/drawing/2014/main" id="{19A9F654-709E-42A1-BBBA-A54688DB4E39}"/>
                </a:ext>
              </a:extLst>
            </p:cNvPr>
            <p:cNvSpPr/>
            <p:nvPr/>
          </p:nvSpPr>
          <p:spPr>
            <a:xfrm>
              <a:off x="11331391" y="3307847"/>
              <a:ext cx="334025" cy="231149"/>
            </a:xfrm>
            <a:custGeom>
              <a:avLst/>
              <a:gdLst>
                <a:gd name="connsiteX0" fmla="*/ 166377 w 334025"/>
                <a:gd name="connsiteY0" fmla="*/ 231149 h 231149"/>
                <a:gd name="connsiteX1" fmla="*/ 0 w 334025"/>
                <a:gd name="connsiteY1" fmla="*/ 115574 h 231149"/>
                <a:gd name="connsiteX2" fmla="*/ 166377 w 334025"/>
                <a:gd name="connsiteY2" fmla="*/ 0 h 231149"/>
                <a:gd name="connsiteX3" fmla="*/ 334025 w 334025"/>
                <a:gd name="connsiteY3" fmla="*/ 115574 h 231149"/>
              </a:gdLst>
              <a:ahLst/>
              <a:cxnLst>
                <a:cxn ang="0">
                  <a:pos x="connsiteX0" y="connsiteY0"/>
                </a:cxn>
                <a:cxn ang="0">
                  <a:pos x="connsiteX1" y="connsiteY1"/>
                </a:cxn>
                <a:cxn ang="0">
                  <a:pos x="connsiteX2" y="connsiteY2"/>
                </a:cxn>
                <a:cxn ang="0">
                  <a:pos x="connsiteX3" y="connsiteY3"/>
                </a:cxn>
              </a:cxnLst>
              <a:rect l="l" t="t" r="r" b="b"/>
              <a:pathLst>
                <a:path w="334025" h="231149">
                  <a:moveTo>
                    <a:pt x="166377" y="231149"/>
                  </a:moveTo>
                  <a:lnTo>
                    <a:pt x="0" y="115574"/>
                  </a:lnTo>
                  <a:lnTo>
                    <a:pt x="166377" y="0"/>
                  </a:lnTo>
                  <a:lnTo>
                    <a:pt x="334025" y="115574"/>
                  </a:lnTo>
                  <a:close/>
                </a:path>
              </a:pathLst>
            </a:custGeom>
            <a:noFill/>
            <a:ln w="3175" cap="flat">
              <a:solidFill>
                <a:schemeClr val="bg1">
                  <a:alpha val="30000"/>
                </a:schemeClr>
              </a:solidFill>
              <a:prstDash val="solid"/>
              <a:miter/>
            </a:ln>
          </p:spPr>
          <p:txBody>
            <a:bodyPr rtlCol="0" anchor="ctr"/>
            <a:lstStyle/>
            <a:p>
              <a:endParaRPr lang="en-GB"/>
            </a:p>
          </p:txBody>
        </p:sp>
        <p:sp>
          <p:nvSpPr>
            <p:cNvPr id="292" name="Freeform: Shape 291">
              <a:extLst>
                <a:ext uri="{FF2B5EF4-FFF2-40B4-BE49-F238E27FC236}">
                  <a16:creationId xmlns:a16="http://schemas.microsoft.com/office/drawing/2014/main" id="{CFD0CCE2-EF48-427C-9F99-EBAAB8641F3B}"/>
                </a:ext>
              </a:extLst>
            </p:cNvPr>
            <p:cNvSpPr/>
            <p:nvPr/>
          </p:nvSpPr>
          <p:spPr>
            <a:xfrm>
              <a:off x="11161203" y="3191002"/>
              <a:ext cx="333390" cy="463568"/>
            </a:xfrm>
            <a:custGeom>
              <a:avLst/>
              <a:gdLst>
                <a:gd name="connsiteX0" fmla="*/ 166377 w 333390"/>
                <a:gd name="connsiteY0" fmla="*/ 231149 h 463568"/>
                <a:gd name="connsiteX1" fmla="*/ 165743 w 333390"/>
                <a:gd name="connsiteY1" fmla="*/ 231784 h 463568"/>
                <a:gd name="connsiteX2" fmla="*/ 165743 w 333390"/>
                <a:gd name="connsiteY2" fmla="*/ 463569 h 463568"/>
                <a:gd name="connsiteX3" fmla="*/ 0 w 333390"/>
                <a:gd name="connsiteY3" fmla="*/ 349264 h 463568"/>
                <a:gd name="connsiteX4" fmla="*/ 0 w 333390"/>
                <a:gd name="connsiteY4" fmla="*/ 116210 h 463568"/>
                <a:gd name="connsiteX5" fmla="*/ 167013 w 333390"/>
                <a:gd name="connsiteY5" fmla="*/ 0 h 463568"/>
                <a:gd name="connsiteX6" fmla="*/ 333391 w 333390"/>
                <a:gd name="connsiteY6" fmla="*/ 114939 h 463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3390" h="463568">
                  <a:moveTo>
                    <a:pt x="166377" y="231149"/>
                  </a:moveTo>
                  <a:lnTo>
                    <a:pt x="165743" y="231784"/>
                  </a:lnTo>
                  <a:lnTo>
                    <a:pt x="165743" y="463569"/>
                  </a:lnTo>
                  <a:lnTo>
                    <a:pt x="0" y="349264"/>
                  </a:lnTo>
                  <a:lnTo>
                    <a:pt x="0" y="116210"/>
                  </a:lnTo>
                  <a:lnTo>
                    <a:pt x="167013" y="0"/>
                  </a:lnTo>
                  <a:lnTo>
                    <a:pt x="333391" y="114939"/>
                  </a:lnTo>
                  <a:close/>
                </a:path>
              </a:pathLst>
            </a:custGeom>
            <a:noFill/>
            <a:ln w="3175" cap="flat">
              <a:solidFill>
                <a:schemeClr val="bg1">
                  <a:alpha val="30000"/>
                </a:schemeClr>
              </a:solidFill>
              <a:prstDash val="solid"/>
              <a:miter/>
            </a:ln>
          </p:spPr>
          <p:txBody>
            <a:bodyPr rtlCol="0" anchor="ctr"/>
            <a:lstStyle/>
            <a:p>
              <a:endParaRPr lang="en-GB"/>
            </a:p>
          </p:txBody>
        </p:sp>
        <p:sp>
          <p:nvSpPr>
            <p:cNvPr id="293" name="Freeform: Shape 292">
              <a:extLst>
                <a:ext uri="{FF2B5EF4-FFF2-40B4-BE49-F238E27FC236}">
                  <a16:creationId xmlns:a16="http://schemas.microsoft.com/office/drawing/2014/main" id="{D6F113D6-755E-4281-9986-739A705A355C}"/>
                </a:ext>
              </a:extLst>
            </p:cNvPr>
            <p:cNvSpPr/>
            <p:nvPr userDrawn="1"/>
          </p:nvSpPr>
          <p:spPr>
            <a:xfrm>
              <a:off x="10991650" y="2952868"/>
              <a:ext cx="673766" cy="351168"/>
            </a:xfrm>
            <a:custGeom>
              <a:avLst/>
              <a:gdLst>
                <a:gd name="connsiteX0" fmla="*/ 337836 w 673766"/>
                <a:gd name="connsiteY0" fmla="*/ 234324 h 351168"/>
                <a:gd name="connsiteX1" fmla="*/ 336566 w 673766"/>
                <a:gd name="connsiteY1" fmla="*/ 233689 h 351168"/>
                <a:gd name="connsiteX2" fmla="*/ 167647 w 673766"/>
                <a:gd name="connsiteY2" fmla="*/ 351169 h 351168"/>
                <a:gd name="connsiteX3" fmla="*/ 0 w 673766"/>
                <a:gd name="connsiteY3" fmla="*/ 234324 h 351168"/>
                <a:gd name="connsiteX4" fmla="*/ 336566 w 673766"/>
                <a:gd name="connsiteY4" fmla="*/ 0 h 351168"/>
                <a:gd name="connsiteX5" fmla="*/ 673766 w 673766"/>
                <a:gd name="connsiteY5" fmla="*/ 234324 h 351168"/>
                <a:gd name="connsiteX6" fmla="*/ 506118 w 673766"/>
                <a:gd name="connsiteY6" fmla="*/ 350534 h 351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3766" h="351168">
                  <a:moveTo>
                    <a:pt x="337836" y="234324"/>
                  </a:moveTo>
                  <a:lnTo>
                    <a:pt x="336566" y="233689"/>
                  </a:lnTo>
                  <a:lnTo>
                    <a:pt x="167647" y="351169"/>
                  </a:lnTo>
                  <a:lnTo>
                    <a:pt x="0" y="234324"/>
                  </a:lnTo>
                  <a:lnTo>
                    <a:pt x="336566" y="0"/>
                  </a:lnTo>
                  <a:lnTo>
                    <a:pt x="673766" y="234324"/>
                  </a:lnTo>
                  <a:lnTo>
                    <a:pt x="506118" y="350534"/>
                  </a:lnTo>
                  <a:close/>
                </a:path>
              </a:pathLst>
            </a:custGeom>
            <a:noFill/>
            <a:ln w="3175" cap="flat">
              <a:solidFill>
                <a:schemeClr val="bg1">
                  <a:alpha val="30000"/>
                </a:schemeClr>
              </a:solidFill>
              <a:prstDash val="solid"/>
              <a:miter/>
            </a:ln>
          </p:spPr>
          <p:txBody>
            <a:bodyPr rtlCol="0" anchor="ctr"/>
            <a:lstStyle/>
            <a:p>
              <a:endParaRPr lang="en-GB"/>
            </a:p>
          </p:txBody>
        </p:sp>
        <p:sp>
          <p:nvSpPr>
            <p:cNvPr id="294" name="Freeform: Shape 293">
              <a:extLst>
                <a:ext uri="{FF2B5EF4-FFF2-40B4-BE49-F238E27FC236}">
                  <a16:creationId xmlns:a16="http://schemas.microsoft.com/office/drawing/2014/main" id="{288D58B7-DB17-4A8B-94E1-CC68C3FB8024}"/>
                </a:ext>
              </a:extLst>
            </p:cNvPr>
            <p:cNvSpPr/>
            <p:nvPr/>
          </p:nvSpPr>
          <p:spPr>
            <a:xfrm>
              <a:off x="11160568" y="2481044"/>
              <a:ext cx="165742" cy="229244"/>
            </a:xfrm>
            <a:custGeom>
              <a:avLst/>
              <a:gdLst>
                <a:gd name="connsiteX0" fmla="*/ 0 w 165742"/>
                <a:gd name="connsiteY0" fmla="*/ 114939 h 229244"/>
                <a:gd name="connsiteX1" fmla="*/ 165743 w 165742"/>
                <a:gd name="connsiteY1" fmla="*/ 0 h 229244"/>
                <a:gd name="connsiteX2" fmla="*/ 165743 w 165742"/>
                <a:gd name="connsiteY2" fmla="*/ 229244 h 229244"/>
              </a:gdLst>
              <a:ahLst/>
              <a:cxnLst>
                <a:cxn ang="0">
                  <a:pos x="connsiteX0" y="connsiteY0"/>
                </a:cxn>
                <a:cxn ang="0">
                  <a:pos x="connsiteX1" y="connsiteY1"/>
                </a:cxn>
                <a:cxn ang="0">
                  <a:pos x="connsiteX2" y="connsiteY2"/>
                </a:cxn>
              </a:cxnLst>
              <a:rect l="l" t="t" r="r" b="b"/>
              <a:pathLst>
                <a:path w="165742" h="229244">
                  <a:moveTo>
                    <a:pt x="0" y="114939"/>
                  </a:moveTo>
                  <a:lnTo>
                    <a:pt x="165743" y="0"/>
                  </a:lnTo>
                  <a:lnTo>
                    <a:pt x="165743" y="229244"/>
                  </a:lnTo>
                  <a:close/>
                </a:path>
              </a:pathLst>
            </a:custGeom>
            <a:noFill/>
            <a:ln w="3175" cap="flat">
              <a:solidFill>
                <a:schemeClr val="bg1">
                  <a:alpha val="30000"/>
                </a:schemeClr>
              </a:solidFill>
              <a:prstDash val="solid"/>
              <a:miter/>
            </a:ln>
          </p:spPr>
          <p:txBody>
            <a:bodyPr rtlCol="0" anchor="ctr"/>
            <a:lstStyle/>
            <a:p>
              <a:endParaRPr lang="en-GB"/>
            </a:p>
          </p:txBody>
        </p:sp>
        <p:sp>
          <p:nvSpPr>
            <p:cNvPr id="295" name="Freeform: Shape 294">
              <a:extLst>
                <a:ext uri="{FF2B5EF4-FFF2-40B4-BE49-F238E27FC236}">
                  <a16:creationId xmlns:a16="http://schemas.microsoft.com/office/drawing/2014/main" id="{E8EB7E8E-9AC5-4207-B9FA-AA323C470FD7}"/>
                </a:ext>
              </a:extLst>
            </p:cNvPr>
            <p:cNvSpPr/>
            <p:nvPr/>
          </p:nvSpPr>
          <p:spPr>
            <a:xfrm>
              <a:off x="10989745" y="1771720"/>
              <a:ext cx="337200" cy="702338"/>
            </a:xfrm>
            <a:custGeom>
              <a:avLst/>
              <a:gdLst>
                <a:gd name="connsiteX0" fmla="*/ 0 w 337200"/>
                <a:gd name="connsiteY0" fmla="*/ 468014 h 702338"/>
                <a:gd name="connsiteX1" fmla="*/ 0 w 337200"/>
                <a:gd name="connsiteY1" fmla="*/ 0 h 702338"/>
                <a:gd name="connsiteX2" fmla="*/ 168283 w 337200"/>
                <a:gd name="connsiteY2" fmla="*/ 116210 h 702338"/>
                <a:gd name="connsiteX3" fmla="*/ 168283 w 337200"/>
                <a:gd name="connsiteY3" fmla="*/ 351169 h 702338"/>
                <a:gd name="connsiteX4" fmla="*/ 337201 w 337200"/>
                <a:gd name="connsiteY4" fmla="*/ 468649 h 702338"/>
                <a:gd name="connsiteX5" fmla="*/ 337201 w 337200"/>
                <a:gd name="connsiteY5" fmla="*/ 702338 h 702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7200" h="702338">
                  <a:moveTo>
                    <a:pt x="0" y="468014"/>
                  </a:moveTo>
                  <a:lnTo>
                    <a:pt x="0" y="0"/>
                  </a:lnTo>
                  <a:lnTo>
                    <a:pt x="168283" y="116210"/>
                  </a:lnTo>
                  <a:lnTo>
                    <a:pt x="168283" y="351169"/>
                  </a:lnTo>
                  <a:lnTo>
                    <a:pt x="337201" y="468649"/>
                  </a:lnTo>
                  <a:lnTo>
                    <a:pt x="337201" y="702338"/>
                  </a:lnTo>
                  <a:close/>
                </a:path>
              </a:pathLst>
            </a:custGeom>
            <a:noFill/>
            <a:ln w="3175" cap="flat">
              <a:solidFill>
                <a:schemeClr val="bg1">
                  <a:alpha val="30000"/>
                </a:schemeClr>
              </a:solidFill>
              <a:prstDash val="solid"/>
              <a:miter/>
            </a:ln>
          </p:spPr>
          <p:txBody>
            <a:bodyPr rtlCol="0" anchor="ctr"/>
            <a:lstStyle/>
            <a:p>
              <a:endParaRPr lang="en-GB"/>
            </a:p>
          </p:txBody>
        </p:sp>
        <p:sp>
          <p:nvSpPr>
            <p:cNvPr id="296" name="Freeform: Shape 295">
              <a:extLst>
                <a:ext uri="{FF2B5EF4-FFF2-40B4-BE49-F238E27FC236}">
                  <a16:creationId xmlns:a16="http://schemas.microsoft.com/office/drawing/2014/main" id="{FA0DACF7-07A8-49A1-94EA-BB4318E13B87}"/>
                </a:ext>
              </a:extLst>
            </p:cNvPr>
            <p:cNvSpPr/>
            <p:nvPr/>
          </p:nvSpPr>
          <p:spPr>
            <a:xfrm>
              <a:off x="11330121" y="2007950"/>
              <a:ext cx="164472" cy="227339"/>
            </a:xfrm>
            <a:custGeom>
              <a:avLst/>
              <a:gdLst>
                <a:gd name="connsiteX0" fmla="*/ 0 w 164472"/>
                <a:gd name="connsiteY0" fmla="*/ 0 h 227339"/>
                <a:gd name="connsiteX1" fmla="*/ 164473 w 164472"/>
                <a:gd name="connsiteY1" fmla="*/ 114305 h 227339"/>
                <a:gd name="connsiteX2" fmla="*/ 0 w 164472"/>
                <a:gd name="connsiteY2" fmla="*/ 227339 h 227339"/>
              </a:gdLst>
              <a:ahLst/>
              <a:cxnLst>
                <a:cxn ang="0">
                  <a:pos x="connsiteX0" y="connsiteY0"/>
                </a:cxn>
                <a:cxn ang="0">
                  <a:pos x="connsiteX1" y="connsiteY1"/>
                </a:cxn>
                <a:cxn ang="0">
                  <a:pos x="connsiteX2" y="connsiteY2"/>
                </a:cxn>
              </a:cxnLst>
              <a:rect l="l" t="t" r="r" b="b"/>
              <a:pathLst>
                <a:path w="164472" h="227339">
                  <a:moveTo>
                    <a:pt x="0" y="0"/>
                  </a:moveTo>
                  <a:lnTo>
                    <a:pt x="164473" y="114305"/>
                  </a:lnTo>
                  <a:lnTo>
                    <a:pt x="0" y="227339"/>
                  </a:lnTo>
                  <a:close/>
                </a:path>
              </a:pathLst>
            </a:custGeom>
            <a:noFill/>
            <a:ln w="3175" cap="flat">
              <a:solidFill>
                <a:schemeClr val="bg1">
                  <a:alpha val="30000"/>
                </a:schemeClr>
              </a:solidFill>
              <a:prstDash val="solid"/>
              <a:miter/>
            </a:ln>
          </p:spPr>
          <p:txBody>
            <a:bodyPr rtlCol="0" anchor="ctr"/>
            <a:lstStyle/>
            <a:p>
              <a:endParaRPr lang="en-GB"/>
            </a:p>
          </p:txBody>
        </p:sp>
        <p:sp>
          <p:nvSpPr>
            <p:cNvPr id="297" name="Freeform: Shape 296">
              <a:extLst>
                <a:ext uri="{FF2B5EF4-FFF2-40B4-BE49-F238E27FC236}">
                  <a16:creationId xmlns:a16="http://schemas.microsoft.com/office/drawing/2014/main" id="{97B55E4B-5A47-4648-A4B4-F8B8100F7CF4}"/>
                </a:ext>
              </a:extLst>
            </p:cNvPr>
            <p:cNvSpPr/>
            <p:nvPr/>
          </p:nvSpPr>
          <p:spPr>
            <a:xfrm>
              <a:off x="11332026" y="1888565"/>
              <a:ext cx="333390" cy="231784"/>
            </a:xfrm>
            <a:custGeom>
              <a:avLst/>
              <a:gdLst>
                <a:gd name="connsiteX0" fmla="*/ 165743 w 333390"/>
                <a:gd name="connsiteY0" fmla="*/ 231784 h 231784"/>
                <a:gd name="connsiteX1" fmla="*/ 0 w 333390"/>
                <a:gd name="connsiteY1" fmla="*/ 115575 h 231784"/>
                <a:gd name="connsiteX2" fmla="*/ 165743 w 333390"/>
                <a:gd name="connsiteY2" fmla="*/ 0 h 231784"/>
                <a:gd name="connsiteX3" fmla="*/ 333391 w 333390"/>
                <a:gd name="connsiteY3" fmla="*/ 115575 h 231784"/>
              </a:gdLst>
              <a:ahLst/>
              <a:cxnLst>
                <a:cxn ang="0">
                  <a:pos x="connsiteX0" y="connsiteY0"/>
                </a:cxn>
                <a:cxn ang="0">
                  <a:pos x="connsiteX1" y="connsiteY1"/>
                </a:cxn>
                <a:cxn ang="0">
                  <a:pos x="connsiteX2" y="connsiteY2"/>
                </a:cxn>
                <a:cxn ang="0">
                  <a:pos x="connsiteX3" y="connsiteY3"/>
                </a:cxn>
              </a:cxnLst>
              <a:rect l="l" t="t" r="r" b="b"/>
              <a:pathLst>
                <a:path w="333390" h="231784">
                  <a:moveTo>
                    <a:pt x="165743" y="231784"/>
                  </a:moveTo>
                  <a:lnTo>
                    <a:pt x="0" y="115575"/>
                  </a:lnTo>
                  <a:lnTo>
                    <a:pt x="165743" y="0"/>
                  </a:lnTo>
                  <a:lnTo>
                    <a:pt x="333391" y="115575"/>
                  </a:lnTo>
                  <a:close/>
                </a:path>
              </a:pathLst>
            </a:custGeom>
            <a:noFill/>
            <a:ln w="3175" cap="flat">
              <a:solidFill>
                <a:schemeClr val="bg1">
                  <a:alpha val="30000"/>
                </a:schemeClr>
              </a:solidFill>
              <a:prstDash val="solid"/>
              <a:miter/>
            </a:ln>
          </p:spPr>
          <p:txBody>
            <a:bodyPr rtlCol="0" anchor="ctr"/>
            <a:lstStyle/>
            <a:p>
              <a:endParaRPr lang="en-GB"/>
            </a:p>
          </p:txBody>
        </p:sp>
        <p:sp>
          <p:nvSpPr>
            <p:cNvPr id="298" name="Freeform: Shape 297">
              <a:extLst>
                <a:ext uri="{FF2B5EF4-FFF2-40B4-BE49-F238E27FC236}">
                  <a16:creationId xmlns:a16="http://schemas.microsoft.com/office/drawing/2014/main" id="{2D35E042-5FDC-4D40-9460-DB46EF1984D9}"/>
                </a:ext>
              </a:extLst>
            </p:cNvPr>
            <p:cNvSpPr/>
            <p:nvPr/>
          </p:nvSpPr>
          <p:spPr>
            <a:xfrm>
              <a:off x="11161203" y="1771720"/>
              <a:ext cx="333390" cy="463568"/>
            </a:xfrm>
            <a:custGeom>
              <a:avLst/>
              <a:gdLst>
                <a:gd name="connsiteX0" fmla="*/ 166377 w 333390"/>
                <a:gd name="connsiteY0" fmla="*/ 231149 h 463568"/>
                <a:gd name="connsiteX1" fmla="*/ 165743 w 333390"/>
                <a:gd name="connsiteY1" fmla="*/ 231784 h 463568"/>
                <a:gd name="connsiteX2" fmla="*/ 165743 w 333390"/>
                <a:gd name="connsiteY2" fmla="*/ 463569 h 463568"/>
                <a:gd name="connsiteX3" fmla="*/ 0 w 333390"/>
                <a:gd name="connsiteY3" fmla="*/ 349264 h 463568"/>
                <a:gd name="connsiteX4" fmla="*/ 0 w 333390"/>
                <a:gd name="connsiteY4" fmla="*/ 116210 h 463568"/>
                <a:gd name="connsiteX5" fmla="*/ 167013 w 333390"/>
                <a:gd name="connsiteY5" fmla="*/ 0 h 463568"/>
                <a:gd name="connsiteX6" fmla="*/ 333391 w 333390"/>
                <a:gd name="connsiteY6" fmla="*/ 114940 h 463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3390" h="463568">
                  <a:moveTo>
                    <a:pt x="166377" y="231149"/>
                  </a:moveTo>
                  <a:lnTo>
                    <a:pt x="165743" y="231784"/>
                  </a:lnTo>
                  <a:lnTo>
                    <a:pt x="165743" y="463569"/>
                  </a:lnTo>
                  <a:lnTo>
                    <a:pt x="0" y="349264"/>
                  </a:lnTo>
                  <a:lnTo>
                    <a:pt x="0" y="116210"/>
                  </a:lnTo>
                  <a:lnTo>
                    <a:pt x="167013" y="0"/>
                  </a:lnTo>
                  <a:lnTo>
                    <a:pt x="333391" y="114940"/>
                  </a:lnTo>
                  <a:close/>
                </a:path>
              </a:pathLst>
            </a:custGeom>
            <a:noFill/>
            <a:ln w="3175" cap="flat">
              <a:solidFill>
                <a:schemeClr val="bg1">
                  <a:alpha val="30000"/>
                </a:schemeClr>
              </a:solidFill>
              <a:prstDash val="solid"/>
              <a:miter/>
            </a:ln>
          </p:spPr>
          <p:txBody>
            <a:bodyPr rtlCol="0" anchor="ctr"/>
            <a:lstStyle/>
            <a:p>
              <a:endParaRPr lang="en-GB"/>
            </a:p>
          </p:txBody>
        </p:sp>
        <p:sp>
          <p:nvSpPr>
            <p:cNvPr id="299" name="Freeform: Shape 298">
              <a:extLst>
                <a:ext uri="{FF2B5EF4-FFF2-40B4-BE49-F238E27FC236}">
                  <a16:creationId xmlns:a16="http://schemas.microsoft.com/office/drawing/2014/main" id="{353C1B0E-0D87-4024-A2D3-7B16F275421F}"/>
                </a:ext>
              </a:extLst>
            </p:cNvPr>
            <p:cNvSpPr/>
            <p:nvPr/>
          </p:nvSpPr>
          <p:spPr>
            <a:xfrm>
              <a:off x="10991650" y="1533586"/>
              <a:ext cx="673766" cy="351168"/>
            </a:xfrm>
            <a:custGeom>
              <a:avLst/>
              <a:gdLst>
                <a:gd name="connsiteX0" fmla="*/ 337836 w 673766"/>
                <a:gd name="connsiteY0" fmla="*/ 234324 h 351168"/>
                <a:gd name="connsiteX1" fmla="*/ 336566 w 673766"/>
                <a:gd name="connsiteY1" fmla="*/ 233689 h 351168"/>
                <a:gd name="connsiteX2" fmla="*/ 167647 w 673766"/>
                <a:gd name="connsiteY2" fmla="*/ 351169 h 351168"/>
                <a:gd name="connsiteX3" fmla="*/ 0 w 673766"/>
                <a:gd name="connsiteY3" fmla="*/ 234324 h 351168"/>
                <a:gd name="connsiteX4" fmla="*/ 336566 w 673766"/>
                <a:gd name="connsiteY4" fmla="*/ 0 h 351168"/>
                <a:gd name="connsiteX5" fmla="*/ 673766 w 673766"/>
                <a:gd name="connsiteY5" fmla="*/ 234324 h 351168"/>
                <a:gd name="connsiteX6" fmla="*/ 506118 w 673766"/>
                <a:gd name="connsiteY6" fmla="*/ 350534 h 351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3766" h="351168">
                  <a:moveTo>
                    <a:pt x="337836" y="234324"/>
                  </a:moveTo>
                  <a:lnTo>
                    <a:pt x="336566" y="233689"/>
                  </a:lnTo>
                  <a:lnTo>
                    <a:pt x="167647" y="351169"/>
                  </a:lnTo>
                  <a:lnTo>
                    <a:pt x="0" y="234324"/>
                  </a:lnTo>
                  <a:lnTo>
                    <a:pt x="336566" y="0"/>
                  </a:lnTo>
                  <a:lnTo>
                    <a:pt x="673766" y="234324"/>
                  </a:lnTo>
                  <a:lnTo>
                    <a:pt x="506118" y="350534"/>
                  </a:lnTo>
                  <a:close/>
                </a:path>
              </a:pathLst>
            </a:custGeom>
            <a:noFill/>
            <a:ln w="3175" cap="flat">
              <a:solidFill>
                <a:schemeClr val="bg1">
                  <a:alpha val="30000"/>
                </a:schemeClr>
              </a:solidFill>
              <a:prstDash val="solid"/>
              <a:miter/>
            </a:ln>
          </p:spPr>
          <p:txBody>
            <a:bodyPr rtlCol="0" anchor="ctr"/>
            <a:lstStyle/>
            <a:p>
              <a:endParaRPr lang="en-GB"/>
            </a:p>
          </p:txBody>
        </p:sp>
        <p:sp>
          <p:nvSpPr>
            <p:cNvPr id="300" name="Freeform: Shape 299">
              <a:extLst>
                <a:ext uri="{FF2B5EF4-FFF2-40B4-BE49-F238E27FC236}">
                  <a16:creationId xmlns:a16="http://schemas.microsoft.com/office/drawing/2014/main" id="{1208F0FD-CB69-4D4C-B21E-5748A3029F4D}"/>
                </a:ext>
              </a:extLst>
            </p:cNvPr>
            <p:cNvSpPr/>
            <p:nvPr/>
          </p:nvSpPr>
          <p:spPr>
            <a:xfrm>
              <a:off x="11160568" y="1061762"/>
              <a:ext cx="165742" cy="229244"/>
            </a:xfrm>
            <a:custGeom>
              <a:avLst/>
              <a:gdLst>
                <a:gd name="connsiteX0" fmla="*/ 165743 w 165742"/>
                <a:gd name="connsiteY0" fmla="*/ 229244 h 229244"/>
                <a:gd name="connsiteX1" fmla="*/ 0 w 165742"/>
                <a:gd name="connsiteY1" fmla="*/ 114940 h 229244"/>
                <a:gd name="connsiteX2" fmla="*/ 165743 w 165742"/>
                <a:gd name="connsiteY2" fmla="*/ 0 h 229244"/>
              </a:gdLst>
              <a:ahLst/>
              <a:cxnLst>
                <a:cxn ang="0">
                  <a:pos x="connsiteX0" y="connsiteY0"/>
                </a:cxn>
                <a:cxn ang="0">
                  <a:pos x="connsiteX1" y="connsiteY1"/>
                </a:cxn>
                <a:cxn ang="0">
                  <a:pos x="connsiteX2" y="connsiteY2"/>
                </a:cxn>
              </a:cxnLst>
              <a:rect l="l" t="t" r="r" b="b"/>
              <a:pathLst>
                <a:path w="165742" h="229244">
                  <a:moveTo>
                    <a:pt x="165743" y="229244"/>
                  </a:moveTo>
                  <a:lnTo>
                    <a:pt x="0" y="114940"/>
                  </a:lnTo>
                  <a:lnTo>
                    <a:pt x="165743" y="0"/>
                  </a:lnTo>
                  <a:close/>
                </a:path>
              </a:pathLst>
            </a:custGeom>
            <a:noFill/>
            <a:ln w="3175" cap="flat">
              <a:solidFill>
                <a:schemeClr val="bg1">
                  <a:alpha val="30000"/>
                </a:schemeClr>
              </a:solidFill>
              <a:prstDash val="solid"/>
              <a:miter/>
            </a:ln>
          </p:spPr>
          <p:txBody>
            <a:bodyPr rtlCol="0" anchor="ctr"/>
            <a:lstStyle/>
            <a:p>
              <a:endParaRPr lang="en-GB"/>
            </a:p>
          </p:txBody>
        </p:sp>
        <p:sp>
          <p:nvSpPr>
            <p:cNvPr id="301" name="Freeform: Shape 300">
              <a:extLst>
                <a:ext uri="{FF2B5EF4-FFF2-40B4-BE49-F238E27FC236}">
                  <a16:creationId xmlns:a16="http://schemas.microsoft.com/office/drawing/2014/main" id="{EA306DBC-4A6E-40F1-8A3C-F4BA4B73F445}"/>
                </a:ext>
              </a:extLst>
            </p:cNvPr>
            <p:cNvSpPr/>
            <p:nvPr/>
          </p:nvSpPr>
          <p:spPr>
            <a:xfrm>
              <a:off x="10479816" y="1061762"/>
              <a:ext cx="166377" cy="229244"/>
            </a:xfrm>
            <a:custGeom>
              <a:avLst/>
              <a:gdLst>
                <a:gd name="connsiteX0" fmla="*/ 166378 w 166377"/>
                <a:gd name="connsiteY0" fmla="*/ 229244 h 229244"/>
                <a:gd name="connsiteX1" fmla="*/ 0 w 166377"/>
                <a:gd name="connsiteY1" fmla="*/ 114940 h 229244"/>
                <a:gd name="connsiteX2" fmla="*/ 166378 w 166377"/>
                <a:gd name="connsiteY2" fmla="*/ 0 h 229244"/>
              </a:gdLst>
              <a:ahLst/>
              <a:cxnLst>
                <a:cxn ang="0">
                  <a:pos x="connsiteX0" y="connsiteY0"/>
                </a:cxn>
                <a:cxn ang="0">
                  <a:pos x="connsiteX1" y="connsiteY1"/>
                </a:cxn>
                <a:cxn ang="0">
                  <a:pos x="connsiteX2" y="connsiteY2"/>
                </a:cxn>
              </a:cxnLst>
              <a:rect l="l" t="t" r="r" b="b"/>
              <a:pathLst>
                <a:path w="166377" h="229244">
                  <a:moveTo>
                    <a:pt x="166378" y="229244"/>
                  </a:moveTo>
                  <a:lnTo>
                    <a:pt x="0" y="114940"/>
                  </a:lnTo>
                  <a:lnTo>
                    <a:pt x="166378" y="0"/>
                  </a:lnTo>
                  <a:close/>
                </a:path>
              </a:pathLst>
            </a:custGeom>
            <a:noFill/>
            <a:ln w="3175" cap="flat">
              <a:solidFill>
                <a:schemeClr val="bg1">
                  <a:alpha val="30000"/>
                </a:schemeClr>
              </a:solidFill>
              <a:prstDash val="solid"/>
              <a:miter/>
            </a:ln>
          </p:spPr>
          <p:txBody>
            <a:bodyPr rtlCol="0" anchor="ctr"/>
            <a:lstStyle/>
            <a:p>
              <a:endParaRPr lang="en-GB"/>
            </a:p>
          </p:txBody>
        </p:sp>
        <p:sp>
          <p:nvSpPr>
            <p:cNvPr id="302" name="Freeform: Shape 301">
              <a:extLst>
                <a:ext uri="{FF2B5EF4-FFF2-40B4-BE49-F238E27FC236}">
                  <a16:creationId xmlns:a16="http://schemas.microsoft.com/office/drawing/2014/main" id="{70C0CD80-1873-48B5-95AF-529A9754991F}"/>
                </a:ext>
              </a:extLst>
            </p:cNvPr>
            <p:cNvSpPr/>
            <p:nvPr/>
          </p:nvSpPr>
          <p:spPr>
            <a:xfrm>
              <a:off x="9799699" y="1061762"/>
              <a:ext cx="165742" cy="229244"/>
            </a:xfrm>
            <a:custGeom>
              <a:avLst/>
              <a:gdLst>
                <a:gd name="connsiteX0" fmla="*/ 165743 w 165742"/>
                <a:gd name="connsiteY0" fmla="*/ 229244 h 229244"/>
                <a:gd name="connsiteX1" fmla="*/ 0 w 165742"/>
                <a:gd name="connsiteY1" fmla="*/ 114940 h 229244"/>
                <a:gd name="connsiteX2" fmla="*/ 165743 w 165742"/>
                <a:gd name="connsiteY2" fmla="*/ 0 h 229244"/>
              </a:gdLst>
              <a:ahLst/>
              <a:cxnLst>
                <a:cxn ang="0">
                  <a:pos x="connsiteX0" y="connsiteY0"/>
                </a:cxn>
                <a:cxn ang="0">
                  <a:pos x="connsiteX1" y="connsiteY1"/>
                </a:cxn>
                <a:cxn ang="0">
                  <a:pos x="connsiteX2" y="connsiteY2"/>
                </a:cxn>
              </a:cxnLst>
              <a:rect l="l" t="t" r="r" b="b"/>
              <a:pathLst>
                <a:path w="165742" h="229244">
                  <a:moveTo>
                    <a:pt x="165743" y="229244"/>
                  </a:moveTo>
                  <a:lnTo>
                    <a:pt x="0" y="114940"/>
                  </a:lnTo>
                  <a:lnTo>
                    <a:pt x="165743" y="0"/>
                  </a:lnTo>
                  <a:close/>
                </a:path>
              </a:pathLst>
            </a:custGeom>
            <a:noFill/>
            <a:ln w="3175" cap="flat">
              <a:solidFill>
                <a:schemeClr val="bg1">
                  <a:alpha val="30000"/>
                </a:schemeClr>
              </a:solidFill>
              <a:prstDash val="solid"/>
              <a:miter/>
            </a:ln>
          </p:spPr>
          <p:txBody>
            <a:bodyPr rtlCol="0" anchor="ctr"/>
            <a:lstStyle/>
            <a:p>
              <a:endParaRPr lang="en-GB"/>
            </a:p>
          </p:txBody>
        </p:sp>
        <p:sp>
          <p:nvSpPr>
            <p:cNvPr id="303" name="Freeform: Shape 302">
              <a:extLst>
                <a:ext uri="{FF2B5EF4-FFF2-40B4-BE49-F238E27FC236}">
                  <a16:creationId xmlns:a16="http://schemas.microsoft.com/office/drawing/2014/main" id="{377B49AE-C42C-4EA0-930C-C00692BCED13}"/>
                </a:ext>
              </a:extLst>
            </p:cNvPr>
            <p:cNvSpPr/>
            <p:nvPr/>
          </p:nvSpPr>
          <p:spPr>
            <a:xfrm>
              <a:off x="9118948" y="1061762"/>
              <a:ext cx="165742" cy="229244"/>
            </a:xfrm>
            <a:custGeom>
              <a:avLst/>
              <a:gdLst>
                <a:gd name="connsiteX0" fmla="*/ 165743 w 165742"/>
                <a:gd name="connsiteY0" fmla="*/ 229244 h 229244"/>
                <a:gd name="connsiteX1" fmla="*/ 0 w 165742"/>
                <a:gd name="connsiteY1" fmla="*/ 114940 h 229244"/>
                <a:gd name="connsiteX2" fmla="*/ 165743 w 165742"/>
                <a:gd name="connsiteY2" fmla="*/ 0 h 229244"/>
              </a:gdLst>
              <a:ahLst/>
              <a:cxnLst>
                <a:cxn ang="0">
                  <a:pos x="connsiteX0" y="connsiteY0"/>
                </a:cxn>
                <a:cxn ang="0">
                  <a:pos x="connsiteX1" y="connsiteY1"/>
                </a:cxn>
                <a:cxn ang="0">
                  <a:pos x="connsiteX2" y="connsiteY2"/>
                </a:cxn>
              </a:cxnLst>
              <a:rect l="l" t="t" r="r" b="b"/>
              <a:pathLst>
                <a:path w="165742" h="229244">
                  <a:moveTo>
                    <a:pt x="165743" y="229244"/>
                  </a:moveTo>
                  <a:lnTo>
                    <a:pt x="0" y="114940"/>
                  </a:lnTo>
                  <a:lnTo>
                    <a:pt x="165743" y="0"/>
                  </a:lnTo>
                  <a:close/>
                </a:path>
              </a:pathLst>
            </a:custGeom>
            <a:noFill/>
            <a:ln w="3175" cap="flat">
              <a:solidFill>
                <a:schemeClr val="bg1">
                  <a:alpha val="30000"/>
                </a:schemeClr>
              </a:solidFill>
              <a:prstDash val="solid"/>
              <a:miter/>
            </a:ln>
          </p:spPr>
          <p:txBody>
            <a:bodyPr rtlCol="0" anchor="ctr"/>
            <a:lstStyle/>
            <a:p>
              <a:endParaRPr lang="en-GB"/>
            </a:p>
          </p:txBody>
        </p:sp>
        <p:sp>
          <p:nvSpPr>
            <p:cNvPr id="304" name="Freeform: Shape 303">
              <a:extLst>
                <a:ext uri="{FF2B5EF4-FFF2-40B4-BE49-F238E27FC236}">
                  <a16:creationId xmlns:a16="http://schemas.microsoft.com/office/drawing/2014/main" id="{76EDEDC9-4DA7-40D8-96D2-7CBA0CD5FDDE}"/>
                </a:ext>
              </a:extLst>
            </p:cNvPr>
            <p:cNvSpPr/>
            <p:nvPr/>
          </p:nvSpPr>
          <p:spPr>
            <a:xfrm>
              <a:off x="8438196" y="1061762"/>
              <a:ext cx="165742" cy="229244"/>
            </a:xfrm>
            <a:custGeom>
              <a:avLst/>
              <a:gdLst>
                <a:gd name="connsiteX0" fmla="*/ 165743 w 165742"/>
                <a:gd name="connsiteY0" fmla="*/ 229244 h 229244"/>
                <a:gd name="connsiteX1" fmla="*/ 0 w 165742"/>
                <a:gd name="connsiteY1" fmla="*/ 114940 h 229244"/>
                <a:gd name="connsiteX2" fmla="*/ 165743 w 165742"/>
                <a:gd name="connsiteY2" fmla="*/ 0 h 229244"/>
              </a:gdLst>
              <a:ahLst/>
              <a:cxnLst>
                <a:cxn ang="0">
                  <a:pos x="connsiteX0" y="connsiteY0"/>
                </a:cxn>
                <a:cxn ang="0">
                  <a:pos x="connsiteX1" y="connsiteY1"/>
                </a:cxn>
                <a:cxn ang="0">
                  <a:pos x="connsiteX2" y="connsiteY2"/>
                </a:cxn>
              </a:cxnLst>
              <a:rect l="l" t="t" r="r" b="b"/>
              <a:pathLst>
                <a:path w="165742" h="229244">
                  <a:moveTo>
                    <a:pt x="165743" y="229244"/>
                  </a:moveTo>
                  <a:lnTo>
                    <a:pt x="0" y="114940"/>
                  </a:lnTo>
                  <a:lnTo>
                    <a:pt x="165743" y="0"/>
                  </a:lnTo>
                  <a:close/>
                </a:path>
              </a:pathLst>
            </a:custGeom>
            <a:noFill/>
            <a:ln w="3175" cap="flat">
              <a:solidFill>
                <a:schemeClr val="bg1">
                  <a:alpha val="30000"/>
                </a:schemeClr>
              </a:solidFill>
              <a:prstDash val="solid"/>
              <a:miter/>
            </a:ln>
          </p:spPr>
          <p:txBody>
            <a:bodyPr rtlCol="0" anchor="ctr"/>
            <a:lstStyle/>
            <a:p>
              <a:endParaRPr lang="en-GB"/>
            </a:p>
          </p:txBody>
        </p:sp>
        <p:sp>
          <p:nvSpPr>
            <p:cNvPr id="305" name="Freeform: Shape 304">
              <a:extLst>
                <a:ext uri="{FF2B5EF4-FFF2-40B4-BE49-F238E27FC236}">
                  <a16:creationId xmlns:a16="http://schemas.microsoft.com/office/drawing/2014/main" id="{27E136DA-DD4E-496F-86CB-6E657B23CCB8}"/>
                </a:ext>
              </a:extLst>
            </p:cNvPr>
            <p:cNvSpPr/>
            <p:nvPr/>
          </p:nvSpPr>
          <p:spPr>
            <a:xfrm>
              <a:off x="7757444" y="1061762"/>
              <a:ext cx="165742" cy="229244"/>
            </a:xfrm>
            <a:custGeom>
              <a:avLst/>
              <a:gdLst>
                <a:gd name="connsiteX0" fmla="*/ 165743 w 165742"/>
                <a:gd name="connsiteY0" fmla="*/ 229244 h 229244"/>
                <a:gd name="connsiteX1" fmla="*/ 0 w 165742"/>
                <a:gd name="connsiteY1" fmla="*/ 114940 h 229244"/>
                <a:gd name="connsiteX2" fmla="*/ 165743 w 165742"/>
                <a:gd name="connsiteY2" fmla="*/ 0 h 229244"/>
              </a:gdLst>
              <a:ahLst/>
              <a:cxnLst>
                <a:cxn ang="0">
                  <a:pos x="connsiteX0" y="connsiteY0"/>
                </a:cxn>
                <a:cxn ang="0">
                  <a:pos x="connsiteX1" y="connsiteY1"/>
                </a:cxn>
                <a:cxn ang="0">
                  <a:pos x="connsiteX2" y="connsiteY2"/>
                </a:cxn>
              </a:cxnLst>
              <a:rect l="l" t="t" r="r" b="b"/>
              <a:pathLst>
                <a:path w="165742" h="229244">
                  <a:moveTo>
                    <a:pt x="165743" y="229244"/>
                  </a:moveTo>
                  <a:lnTo>
                    <a:pt x="0" y="114940"/>
                  </a:lnTo>
                  <a:lnTo>
                    <a:pt x="165743" y="0"/>
                  </a:lnTo>
                  <a:close/>
                </a:path>
              </a:pathLst>
            </a:custGeom>
            <a:noFill/>
            <a:ln w="3175" cap="flat">
              <a:solidFill>
                <a:schemeClr val="bg1">
                  <a:alpha val="30000"/>
                </a:schemeClr>
              </a:solidFill>
              <a:prstDash val="solid"/>
              <a:miter/>
            </a:ln>
          </p:spPr>
          <p:txBody>
            <a:bodyPr rtlCol="0" anchor="ctr"/>
            <a:lstStyle/>
            <a:p>
              <a:endParaRPr lang="en-GB"/>
            </a:p>
          </p:txBody>
        </p:sp>
        <p:sp>
          <p:nvSpPr>
            <p:cNvPr id="306" name="Freeform: Shape 305">
              <a:extLst>
                <a:ext uri="{FF2B5EF4-FFF2-40B4-BE49-F238E27FC236}">
                  <a16:creationId xmlns:a16="http://schemas.microsoft.com/office/drawing/2014/main" id="{D02B0CB8-D8F5-456C-BAF1-2CDECFC4C3AF}"/>
                </a:ext>
              </a:extLst>
            </p:cNvPr>
            <p:cNvSpPr/>
            <p:nvPr/>
          </p:nvSpPr>
          <p:spPr>
            <a:xfrm>
              <a:off x="7076692" y="1061762"/>
              <a:ext cx="165742" cy="229244"/>
            </a:xfrm>
            <a:custGeom>
              <a:avLst/>
              <a:gdLst>
                <a:gd name="connsiteX0" fmla="*/ 165743 w 165742"/>
                <a:gd name="connsiteY0" fmla="*/ 229244 h 229244"/>
                <a:gd name="connsiteX1" fmla="*/ 0 w 165742"/>
                <a:gd name="connsiteY1" fmla="*/ 114940 h 229244"/>
                <a:gd name="connsiteX2" fmla="*/ 165743 w 165742"/>
                <a:gd name="connsiteY2" fmla="*/ 0 h 229244"/>
              </a:gdLst>
              <a:ahLst/>
              <a:cxnLst>
                <a:cxn ang="0">
                  <a:pos x="connsiteX0" y="connsiteY0"/>
                </a:cxn>
                <a:cxn ang="0">
                  <a:pos x="connsiteX1" y="connsiteY1"/>
                </a:cxn>
                <a:cxn ang="0">
                  <a:pos x="connsiteX2" y="connsiteY2"/>
                </a:cxn>
              </a:cxnLst>
              <a:rect l="l" t="t" r="r" b="b"/>
              <a:pathLst>
                <a:path w="165742" h="229244">
                  <a:moveTo>
                    <a:pt x="165743" y="229244"/>
                  </a:moveTo>
                  <a:lnTo>
                    <a:pt x="0" y="114940"/>
                  </a:lnTo>
                  <a:lnTo>
                    <a:pt x="165743" y="0"/>
                  </a:lnTo>
                  <a:close/>
                </a:path>
              </a:pathLst>
            </a:custGeom>
            <a:noFill/>
            <a:ln w="3175" cap="flat">
              <a:solidFill>
                <a:schemeClr val="bg1">
                  <a:alpha val="30000"/>
                </a:schemeClr>
              </a:solidFill>
              <a:prstDash val="solid"/>
              <a:miter/>
            </a:ln>
          </p:spPr>
          <p:txBody>
            <a:bodyPr rtlCol="0" anchor="ctr"/>
            <a:lstStyle/>
            <a:p>
              <a:endParaRPr lang="en-GB"/>
            </a:p>
          </p:txBody>
        </p:sp>
        <p:sp>
          <p:nvSpPr>
            <p:cNvPr id="307" name="Freeform: Shape 306">
              <a:extLst>
                <a:ext uri="{FF2B5EF4-FFF2-40B4-BE49-F238E27FC236}">
                  <a16:creationId xmlns:a16="http://schemas.microsoft.com/office/drawing/2014/main" id="{213B9934-BED1-4524-A498-049661102B40}"/>
                </a:ext>
              </a:extLst>
            </p:cNvPr>
            <p:cNvSpPr/>
            <p:nvPr/>
          </p:nvSpPr>
          <p:spPr>
            <a:xfrm>
              <a:off x="6395940" y="1061762"/>
              <a:ext cx="165742" cy="229244"/>
            </a:xfrm>
            <a:custGeom>
              <a:avLst/>
              <a:gdLst>
                <a:gd name="connsiteX0" fmla="*/ 165743 w 165742"/>
                <a:gd name="connsiteY0" fmla="*/ 229244 h 229244"/>
                <a:gd name="connsiteX1" fmla="*/ 0 w 165742"/>
                <a:gd name="connsiteY1" fmla="*/ 114940 h 229244"/>
                <a:gd name="connsiteX2" fmla="*/ 165743 w 165742"/>
                <a:gd name="connsiteY2" fmla="*/ 0 h 229244"/>
              </a:gdLst>
              <a:ahLst/>
              <a:cxnLst>
                <a:cxn ang="0">
                  <a:pos x="connsiteX0" y="connsiteY0"/>
                </a:cxn>
                <a:cxn ang="0">
                  <a:pos x="connsiteX1" y="connsiteY1"/>
                </a:cxn>
                <a:cxn ang="0">
                  <a:pos x="connsiteX2" y="connsiteY2"/>
                </a:cxn>
              </a:cxnLst>
              <a:rect l="l" t="t" r="r" b="b"/>
              <a:pathLst>
                <a:path w="165742" h="229244">
                  <a:moveTo>
                    <a:pt x="165743" y="229244"/>
                  </a:moveTo>
                  <a:lnTo>
                    <a:pt x="0" y="114940"/>
                  </a:lnTo>
                  <a:lnTo>
                    <a:pt x="165743" y="0"/>
                  </a:lnTo>
                  <a:close/>
                </a:path>
              </a:pathLst>
            </a:custGeom>
            <a:noFill/>
            <a:ln w="3175" cap="flat">
              <a:solidFill>
                <a:schemeClr val="bg1">
                  <a:alpha val="30000"/>
                </a:schemeClr>
              </a:solidFill>
              <a:prstDash val="solid"/>
              <a:miter/>
            </a:ln>
          </p:spPr>
          <p:txBody>
            <a:bodyPr rtlCol="0" anchor="ctr"/>
            <a:lstStyle/>
            <a:p>
              <a:endParaRPr lang="en-GB"/>
            </a:p>
          </p:txBody>
        </p:sp>
        <p:sp>
          <p:nvSpPr>
            <p:cNvPr id="308" name="Freeform: Shape 307">
              <a:extLst>
                <a:ext uri="{FF2B5EF4-FFF2-40B4-BE49-F238E27FC236}">
                  <a16:creationId xmlns:a16="http://schemas.microsoft.com/office/drawing/2014/main" id="{7BEB4C63-1A68-4CF2-8C24-2C5065C42B07}"/>
                </a:ext>
              </a:extLst>
            </p:cNvPr>
            <p:cNvSpPr/>
            <p:nvPr/>
          </p:nvSpPr>
          <p:spPr>
            <a:xfrm>
              <a:off x="5715188" y="1061762"/>
              <a:ext cx="165742" cy="229244"/>
            </a:xfrm>
            <a:custGeom>
              <a:avLst/>
              <a:gdLst>
                <a:gd name="connsiteX0" fmla="*/ 165743 w 165742"/>
                <a:gd name="connsiteY0" fmla="*/ 229244 h 229244"/>
                <a:gd name="connsiteX1" fmla="*/ 0 w 165742"/>
                <a:gd name="connsiteY1" fmla="*/ 114940 h 229244"/>
                <a:gd name="connsiteX2" fmla="*/ 165743 w 165742"/>
                <a:gd name="connsiteY2" fmla="*/ 0 h 229244"/>
              </a:gdLst>
              <a:ahLst/>
              <a:cxnLst>
                <a:cxn ang="0">
                  <a:pos x="connsiteX0" y="connsiteY0"/>
                </a:cxn>
                <a:cxn ang="0">
                  <a:pos x="connsiteX1" y="connsiteY1"/>
                </a:cxn>
                <a:cxn ang="0">
                  <a:pos x="connsiteX2" y="connsiteY2"/>
                </a:cxn>
              </a:cxnLst>
              <a:rect l="l" t="t" r="r" b="b"/>
              <a:pathLst>
                <a:path w="165742" h="229244">
                  <a:moveTo>
                    <a:pt x="165743" y="229244"/>
                  </a:moveTo>
                  <a:lnTo>
                    <a:pt x="0" y="114940"/>
                  </a:lnTo>
                  <a:lnTo>
                    <a:pt x="165743" y="0"/>
                  </a:lnTo>
                  <a:close/>
                </a:path>
              </a:pathLst>
            </a:custGeom>
            <a:noFill/>
            <a:ln w="3175" cap="flat">
              <a:solidFill>
                <a:schemeClr val="bg1">
                  <a:alpha val="30000"/>
                </a:schemeClr>
              </a:solidFill>
              <a:prstDash val="solid"/>
              <a:miter/>
            </a:ln>
          </p:spPr>
          <p:txBody>
            <a:bodyPr rtlCol="0" anchor="ctr"/>
            <a:lstStyle/>
            <a:p>
              <a:endParaRPr lang="en-GB"/>
            </a:p>
          </p:txBody>
        </p:sp>
        <p:sp>
          <p:nvSpPr>
            <p:cNvPr id="309" name="Freeform: Shape 308">
              <a:extLst>
                <a:ext uri="{FF2B5EF4-FFF2-40B4-BE49-F238E27FC236}">
                  <a16:creationId xmlns:a16="http://schemas.microsoft.com/office/drawing/2014/main" id="{9C3BF88E-3750-45C8-A061-E715298B5ADA}"/>
                </a:ext>
              </a:extLst>
            </p:cNvPr>
            <p:cNvSpPr/>
            <p:nvPr/>
          </p:nvSpPr>
          <p:spPr>
            <a:xfrm>
              <a:off x="11500944" y="3190367"/>
              <a:ext cx="165742" cy="229879"/>
            </a:xfrm>
            <a:custGeom>
              <a:avLst/>
              <a:gdLst>
                <a:gd name="connsiteX0" fmla="*/ 0 w 165742"/>
                <a:gd name="connsiteY0" fmla="*/ 115575 h 229879"/>
                <a:gd name="connsiteX1" fmla="*/ 165743 w 165742"/>
                <a:gd name="connsiteY1" fmla="*/ 0 h 229879"/>
                <a:gd name="connsiteX2" fmla="*/ 165743 w 165742"/>
                <a:gd name="connsiteY2" fmla="*/ 229879 h 229879"/>
              </a:gdLst>
              <a:ahLst/>
              <a:cxnLst>
                <a:cxn ang="0">
                  <a:pos x="connsiteX0" y="connsiteY0"/>
                </a:cxn>
                <a:cxn ang="0">
                  <a:pos x="connsiteX1" y="connsiteY1"/>
                </a:cxn>
                <a:cxn ang="0">
                  <a:pos x="connsiteX2" y="connsiteY2"/>
                </a:cxn>
              </a:cxnLst>
              <a:rect l="l" t="t" r="r" b="b"/>
              <a:pathLst>
                <a:path w="165742" h="229879">
                  <a:moveTo>
                    <a:pt x="0" y="115575"/>
                  </a:moveTo>
                  <a:lnTo>
                    <a:pt x="165743" y="0"/>
                  </a:lnTo>
                  <a:lnTo>
                    <a:pt x="165743" y="229879"/>
                  </a:lnTo>
                  <a:close/>
                </a:path>
              </a:pathLst>
            </a:custGeom>
            <a:noFill/>
            <a:ln w="3175" cap="flat">
              <a:solidFill>
                <a:schemeClr val="bg1">
                  <a:alpha val="30000"/>
                </a:schemeClr>
              </a:solidFill>
              <a:prstDash val="solid"/>
              <a:miter/>
            </a:ln>
          </p:spPr>
          <p:txBody>
            <a:bodyPr rtlCol="0" anchor="ctr"/>
            <a:lstStyle/>
            <a:p>
              <a:endParaRPr lang="en-GB"/>
            </a:p>
          </p:txBody>
        </p:sp>
        <p:sp>
          <p:nvSpPr>
            <p:cNvPr id="310" name="Freeform: Shape 309">
              <a:extLst>
                <a:ext uri="{FF2B5EF4-FFF2-40B4-BE49-F238E27FC236}">
                  <a16:creationId xmlns:a16="http://schemas.microsoft.com/office/drawing/2014/main" id="{C6FBBE5A-F397-4A06-BAAE-5C63E9F56712}"/>
                </a:ext>
              </a:extLst>
            </p:cNvPr>
            <p:cNvSpPr/>
            <p:nvPr/>
          </p:nvSpPr>
          <p:spPr>
            <a:xfrm>
              <a:off x="11500944" y="1771085"/>
              <a:ext cx="165742" cy="229879"/>
            </a:xfrm>
            <a:custGeom>
              <a:avLst/>
              <a:gdLst>
                <a:gd name="connsiteX0" fmla="*/ 0 w 165742"/>
                <a:gd name="connsiteY0" fmla="*/ 115575 h 229879"/>
                <a:gd name="connsiteX1" fmla="*/ 165743 w 165742"/>
                <a:gd name="connsiteY1" fmla="*/ 0 h 229879"/>
                <a:gd name="connsiteX2" fmla="*/ 165743 w 165742"/>
                <a:gd name="connsiteY2" fmla="*/ 229879 h 229879"/>
              </a:gdLst>
              <a:ahLst/>
              <a:cxnLst>
                <a:cxn ang="0">
                  <a:pos x="connsiteX0" y="connsiteY0"/>
                </a:cxn>
                <a:cxn ang="0">
                  <a:pos x="connsiteX1" y="connsiteY1"/>
                </a:cxn>
                <a:cxn ang="0">
                  <a:pos x="connsiteX2" y="connsiteY2"/>
                </a:cxn>
              </a:cxnLst>
              <a:rect l="l" t="t" r="r" b="b"/>
              <a:pathLst>
                <a:path w="165742" h="229879">
                  <a:moveTo>
                    <a:pt x="0" y="115575"/>
                  </a:moveTo>
                  <a:lnTo>
                    <a:pt x="165743" y="0"/>
                  </a:lnTo>
                  <a:lnTo>
                    <a:pt x="165743" y="229879"/>
                  </a:lnTo>
                  <a:close/>
                </a:path>
              </a:pathLst>
            </a:custGeom>
            <a:noFill/>
            <a:ln w="3175" cap="flat">
              <a:solidFill>
                <a:schemeClr val="bg1">
                  <a:alpha val="30000"/>
                </a:schemeClr>
              </a:solidFill>
              <a:prstDash val="solid"/>
              <a:miter/>
            </a:ln>
          </p:spPr>
          <p:txBody>
            <a:bodyPr rtlCol="0" anchor="ctr"/>
            <a:lstStyle/>
            <a:p>
              <a:endParaRPr lang="en-GB"/>
            </a:p>
          </p:txBody>
        </p:sp>
        <p:sp>
          <p:nvSpPr>
            <p:cNvPr id="311" name="Freeform: Shape 310">
              <a:extLst>
                <a:ext uri="{FF2B5EF4-FFF2-40B4-BE49-F238E27FC236}">
                  <a16:creationId xmlns:a16="http://schemas.microsoft.com/office/drawing/2014/main" id="{8631E268-38E2-4993-82BD-A36EEE17F04D}"/>
                </a:ext>
              </a:extLst>
            </p:cNvPr>
            <p:cNvSpPr/>
            <p:nvPr/>
          </p:nvSpPr>
          <p:spPr>
            <a:xfrm>
              <a:off x="11671767" y="1179242"/>
              <a:ext cx="334025" cy="231149"/>
            </a:xfrm>
            <a:custGeom>
              <a:avLst/>
              <a:gdLst>
                <a:gd name="connsiteX0" fmla="*/ 166377 w 334025"/>
                <a:gd name="connsiteY0" fmla="*/ 231149 h 231149"/>
                <a:gd name="connsiteX1" fmla="*/ 0 w 334025"/>
                <a:gd name="connsiteY1" fmla="*/ 115575 h 231149"/>
                <a:gd name="connsiteX2" fmla="*/ 166377 w 334025"/>
                <a:gd name="connsiteY2" fmla="*/ 0 h 231149"/>
                <a:gd name="connsiteX3" fmla="*/ 334025 w 334025"/>
                <a:gd name="connsiteY3" fmla="*/ 115575 h 231149"/>
              </a:gdLst>
              <a:ahLst/>
              <a:cxnLst>
                <a:cxn ang="0">
                  <a:pos x="connsiteX0" y="connsiteY0"/>
                </a:cxn>
                <a:cxn ang="0">
                  <a:pos x="connsiteX1" y="connsiteY1"/>
                </a:cxn>
                <a:cxn ang="0">
                  <a:pos x="connsiteX2" y="connsiteY2"/>
                </a:cxn>
                <a:cxn ang="0">
                  <a:pos x="connsiteX3" y="connsiteY3"/>
                </a:cxn>
              </a:cxnLst>
              <a:rect l="l" t="t" r="r" b="b"/>
              <a:pathLst>
                <a:path w="334025" h="231149">
                  <a:moveTo>
                    <a:pt x="166377" y="231149"/>
                  </a:moveTo>
                  <a:lnTo>
                    <a:pt x="0" y="115575"/>
                  </a:lnTo>
                  <a:lnTo>
                    <a:pt x="166377" y="0"/>
                  </a:lnTo>
                  <a:lnTo>
                    <a:pt x="334025" y="115575"/>
                  </a:lnTo>
                  <a:close/>
                </a:path>
              </a:pathLst>
            </a:custGeom>
            <a:noFill/>
            <a:ln w="3175" cap="flat">
              <a:solidFill>
                <a:schemeClr val="bg1">
                  <a:alpha val="30000"/>
                </a:schemeClr>
              </a:solidFill>
              <a:prstDash val="solid"/>
              <a:miter/>
            </a:ln>
          </p:spPr>
          <p:txBody>
            <a:bodyPr rtlCol="0" anchor="ctr"/>
            <a:lstStyle/>
            <a:p>
              <a:endParaRPr lang="en-GB"/>
            </a:p>
          </p:txBody>
        </p:sp>
        <p:sp>
          <p:nvSpPr>
            <p:cNvPr id="312" name="Freeform: Shape 311">
              <a:extLst>
                <a:ext uri="{FF2B5EF4-FFF2-40B4-BE49-F238E27FC236}">
                  <a16:creationId xmlns:a16="http://schemas.microsoft.com/office/drawing/2014/main" id="{28533AA8-92C8-46B1-9567-02527BACAA79}"/>
                </a:ext>
              </a:extLst>
            </p:cNvPr>
            <p:cNvSpPr/>
            <p:nvPr/>
          </p:nvSpPr>
          <p:spPr>
            <a:xfrm>
              <a:off x="11501579" y="1062397"/>
              <a:ext cx="333390" cy="463568"/>
            </a:xfrm>
            <a:custGeom>
              <a:avLst/>
              <a:gdLst>
                <a:gd name="connsiteX0" fmla="*/ 166378 w 333390"/>
                <a:gd name="connsiteY0" fmla="*/ 230514 h 463568"/>
                <a:gd name="connsiteX1" fmla="*/ 165108 w 333390"/>
                <a:gd name="connsiteY1" fmla="*/ 231149 h 463568"/>
                <a:gd name="connsiteX2" fmla="*/ 165108 w 333390"/>
                <a:gd name="connsiteY2" fmla="*/ 463569 h 463568"/>
                <a:gd name="connsiteX3" fmla="*/ 0 w 333390"/>
                <a:gd name="connsiteY3" fmla="*/ 348629 h 463568"/>
                <a:gd name="connsiteX4" fmla="*/ 0 w 333390"/>
                <a:gd name="connsiteY4" fmla="*/ 116210 h 463568"/>
                <a:gd name="connsiteX5" fmla="*/ 167013 w 333390"/>
                <a:gd name="connsiteY5" fmla="*/ 0 h 463568"/>
                <a:gd name="connsiteX6" fmla="*/ 333391 w 333390"/>
                <a:gd name="connsiteY6" fmla="*/ 114305 h 463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3390" h="463568">
                  <a:moveTo>
                    <a:pt x="166378" y="230514"/>
                  </a:moveTo>
                  <a:lnTo>
                    <a:pt x="165108" y="231149"/>
                  </a:lnTo>
                  <a:lnTo>
                    <a:pt x="165108" y="463569"/>
                  </a:lnTo>
                  <a:lnTo>
                    <a:pt x="0" y="348629"/>
                  </a:lnTo>
                  <a:lnTo>
                    <a:pt x="0" y="116210"/>
                  </a:lnTo>
                  <a:lnTo>
                    <a:pt x="167013" y="0"/>
                  </a:lnTo>
                  <a:lnTo>
                    <a:pt x="333391" y="114305"/>
                  </a:lnTo>
                  <a:close/>
                </a:path>
              </a:pathLst>
            </a:custGeom>
            <a:noFill/>
            <a:ln w="3175" cap="flat">
              <a:solidFill>
                <a:schemeClr val="bg1">
                  <a:alpha val="30000"/>
                </a:schemeClr>
              </a:solidFill>
              <a:prstDash val="solid"/>
              <a:miter/>
            </a:ln>
          </p:spPr>
          <p:txBody>
            <a:bodyPr rtlCol="0" anchor="ctr"/>
            <a:lstStyle/>
            <a:p>
              <a:endParaRPr lang="en-GB"/>
            </a:p>
          </p:txBody>
        </p:sp>
        <p:sp>
          <p:nvSpPr>
            <p:cNvPr id="313" name="Freeform: Shape 312">
              <a:extLst>
                <a:ext uri="{FF2B5EF4-FFF2-40B4-BE49-F238E27FC236}">
                  <a16:creationId xmlns:a16="http://schemas.microsoft.com/office/drawing/2014/main" id="{EAB24CC8-78E6-4CC9-A33D-D2EE7C9CF921}"/>
                </a:ext>
              </a:extLst>
            </p:cNvPr>
            <p:cNvSpPr/>
            <p:nvPr/>
          </p:nvSpPr>
          <p:spPr>
            <a:xfrm>
              <a:off x="11331391" y="824262"/>
              <a:ext cx="674401" cy="351169"/>
            </a:xfrm>
            <a:custGeom>
              <a:avLst/>
              <a:gdLst>
                <a:gd name="connsiteX0" fmla="*/ 338470 w 674401"/>
                <a:gd name="connsiteY0" fmla="*/ 234324 h 351169"/>
                <a:gd name="connsiteX1" fmla="*/ 337201 w 674401"/>
                <a:gd name="connsiteY1" fmla="*/ 233689 h 351169"/>
                <a:gd name="connsiteX2" fmla="*/ 168283 w 674401"/>
                <a:gd name="connsiteY2" fmla="*/ 351169 h 351169"/>
                <a:gd name="connsiteX3" fmla="*/ 0 w 674401"/>
                <a:gd name="connsiteY3" fmla="*/ 233689 h 351169"/>
                <a:gd name="connsiteX4" fmla="*/ 337201 w 674401"/>
                <a:gd name="connsiteY4" fmla="*/ 0 h 351169"/>
                <a:gd name="connsiteX5" fmla="*/ 674401 w 674401"/>
                <a:gd name="connsiteY5" fmla="*/ 233689 h 351169"/>
                <a:gd name="connsiteX6" fmla="*/ 506753 w 674401"/>
                <a:gd name="connsiteY6" fmla="*/ 350534 h 351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4401" h="351169">
                  <a:moveTo>
                    <a:pt x="338470" y="234324"/>
                  </a:moveTo>
                  <a:lnTo>
                    <a:pt x="337201" y="233689"/>
                  </a:lnTo>
                  <a:lnTo>
                    <a:pt x="168283" y="351169"/>
                  </a:lnTo>
                  <a:lnTo>
                    <a:pt x="0" y="233689"/>
                  </a:lnTo>
                  <a:lnTo>
                    <a:pt x="337201" y="0"/>
                  </a:lnTo>
                  <a:lnTo>
                    <a:pt x="674401" y="233689"/>
                  </a:lnTo>
                  <a:lnTo>
                    <a:pt x="506753" y="350534"/>
                  </a:lnTo>
                  <a:close/>
                </a:path>
              </a:pathLst>
            </a:custGeom>
            <a:noFill/>
            <a:ln w="3175" cap="flat">
              <a:solidFill>
                <a:schemeClr val="bg1">
                  <a:alpha val="30000"/>
                </a:schemeClr>
              </a:solidFill>
              <a:prstDash val="solid"/>
              <a:miter/>
            </a:ln>
          </p:spPr>
          <p:txBody>
            <a:bodyPr rtlCol="0" anchor="ctr"/>
            <a:lstStyle/>
            <a:p>
              <a:endParaRPr lang="en-GB"/>
            </a:p>
          </p:txBody>
        </p:sp>
        <p:sp>
          <p:nvSpPr>
            <p:cNvPr id="314" name="Freeform: Shape 313">
              <a:extLst>
                <a:ext uri="{FF2B5EF4-FFF2-40B4-BE49-F238E27FC236}">
                  <a16:creationId xmlns:a16="http://schemas.microsoft.com/office/drawing/2014/main" id="{F71FF9DE-63B5-491B-9E38-500A6B3542FB}"/>
                </a:ext>
              </a:extLst>
            </p:cNvPr>
            <p:cNvSpPr/>
            <p:nvPr/>
          </p:nvSpPr>
          <p:spPr>
            <a:xfrm>
              <a:off x="11330121" y="588668"/>
              <a:ext cx="336565" cy="466108"/>
            </a:xfrm>
            <a:custGeom>
              <a:avLst/>
              <a:gdLst>
                <a:gd name="connsiteX0" fmla="*/ 336566 w 336565"/>
                <a:gd name="connsiteY0" fmla="*/ 231784 h 466108"/>
                <a:gd name="connsiteX1" fmla="*/ 0 w 336565"/>
                <a:gd name="connsiteY1" fmla="*/ 466109 h 466108"/>
                <a:gd name="connsiteX2" fmla="*/ 0 w 336565"/>
                <a:gd name="connsiteY2" fmla="*/ 232419 h 466108"/>
                <a:gd name="connsiteX3" fmla="*/ 336566 w 336565"/>
                <a:gd name="connsiteY3" fmla="*/ 0 h 466108"/>
              </a:gdLst>
              <a:ahLst/>
              <a:cxnLst>
                <a:cxn ang="0">
                  <a:pos x="connsiteX0" y="connsiteY0"/>
                </a:cxn>
                <a:cxn ang="0">
                  <a:pos x="connsiteX1" y="connsiteY1"/>
                </a:cxn>
                <a:cxn ang="0">
                  <a:pos x="connsiteX2" y="connsiteY2"/>
                </a:cxn>
                <a:cxn ang="0">
                  <a:pos x="connsiteX3" y="connsiteY3"/>
                </a:cxn>
              </a:cxnLst>
              <a:rect l="l" t="t" r="r" b="b"/>
              <a:pathLst>
                <a:path w="336565" h="466108">
                  <a:moveTo>
                    <a:pt x="336566" y="231784"/>
                  </a:moveTo>
                  <a:lnTo>
                    <a:pt x="0" y="466109"/>
                  </a:lnTo>
                  <a:lnTo>
                    <a:pt x="0" y="232419"/>
                  </a:lnTo>
                  <a:lnTo>
                    <a:pt x="336566" y="0"/>
                  </a:lnTo>
                  <a:close/>
                </a:path>
              </a:pathLst>
            </a:custGeom>
            <a:noFill/>
            <a:ln w="3175" cap="flat">
              <a:solidFill>
                <a:schemeClr val="bg1">
                  <a:alpha val="30000"/>
                </a:schemeClr>
              </a:solidFill>
              <a:prstDash val="solid"/>
              <a:miter/>
            </a:ln>
          </p:spPr>
          <p:txBody>
            <a:bodyPr rtlCol="0" anchor="ctr"/>
            <a:lstStyle/>
            <a:p>
              <a:endParaRPr lang="en-GB"/>
            </a:p>
          </p:txBody>
        </p:sp>
        <p:sp>
          <p:nvSpPr>
            <p:cNvPr id="315" name="Freeform: Shape 314">
              <a:extLst>
                <a:ext uri="{FF2B5EF4-FFF2-40B4-BE49-F238E27FC236}">
                  <a16:creationId xmlns:a16="http://schemas.microsoft.com/office/drawing/2014/main" id="{38F6A2B3-20B0-4B23-8F7C-5B7C31796F5A}"/>
                </a:ext>
              </a:extLst>
            </p:cNvPr>
            <p:cNvSpPr/>
            <p:nvPr/>
          </p:nvSpPr>
          <p:spPr>
            <a:xfrm>
              <a:off x="11331391" y="469283"/>
              <a:ext cx="334025" cy="231784"/>
            </a:xfrm>
            <a:custGeom>
              <a:avLst/>
              <a:gdLst>
                <a:gd name="connsiteX0" fmla="*/ 166377 w 334025"/>
                <a:gd name="connsiteY0" fmla="*/ 231784 h 231784"/>
                <a:gd name="connsiteX1" fmla="*/ 0 w 334025"/>
                <a:gd name="connsiteY1" fmla="*/ 115575 h 231784"/>
                <a:gd name="connsiteX2" fmla="*/ 166377 w 334025"/>
                <a:gd name="connsiteY2" fmla="*/ 0 h 231784"/>
                <a:gd name="connsiteX3" fmla="*/ 334025 w 334025"/>
                <a:gd name="connsiteY3" fmla="*/ 115575 h 231784"/>
              </a:gdLst>
              <a:ahLst/>
              <a:cxnLst>
                <a:cxn ang="0">
                  <a:pos x="connsiteX0" y="connsiteY0"/>
                </a:cxn>
                <a:cxn ang="0">
                  <a:pos x="connsiteX1" y="connsiteY1"/>
                </a:cxn>
                <a:cxn ang="0">
                  <a:pos x="connsiteX2" y="connsiteY2"/>
                </a:cxn>
                <a:cxn ang="0">
                  <a:pos x="connsiteX3" y="connsiteY3"/>
                </a:cxn>
              </a:cxnLst>
              <a:rect l="l" t="t" r="r" b="b"/>
              <a:pathLst>
                <a:path w="334025" h="231784">
                  <a:moveTo>
                    <a:pt x="166377" y="231784"/>
                  </a:moveTo>
                  <a:lnTo>
                    <a:pt x="0" y="115575"/>
                  </a:lnTo>
                  <a:lnTo>
                    <a:pt x="166377" y="0"/>
                  </a:lnTo>
                  <a:lnTo>
                    <a:pt x="334025" y="115575"/>
                  </a:lnTo>
                  <a:close/>
                </a:path>
              </a:pathLst>
            </a:custGeom>
            <a:noFill/>
            <a:ln w="3175" cap="flat">
              <a:solidFill>
                <a:schemeClr val="bg1">
                  <a:alpha val="30000"/>
                </a:schemeClr>
              </a:solidFill>
              <a:prstDash val="solid"/>
              <a:miter/>
            </a:ln>
          </p:spPr>
          <p:txBody>
            <a:bodyPr rtlCol="0" anchor="ctr"/>
            <a:lstStyle/>
            <a:p>
              <a:endParaRPr lang="en-GB"/>
            </a:p>
          </p:txBody>
        </p:sp>
        <p:sp>
          <p:nvSpPr>
            <p:cNvPr id="316" name="Freeform: Shape 315">
              <a:extLst>
                <a:ext uri="{FF2B5EF4-FFF2-40B4-BE49-F238E27FC236}">
                  <a16:creationId xmlns:a16="http://schemas.microsoft.com/office/drawing/2014/main" id="{619AF764-A941-44E8-AEF1-4D7FECBA0A40}"/>
                </a:ext>
              </a:extLst>
            </p:cNvPr>
            <p:cNvSpPr/>
            <p:nvPr/>
          </p:nvSpPr>
          <p:spPr>
            <a:xfrm>
              <a:off x="11161203" y="352439"/>
              <a:ext cx="333390" cy="464203"/>
            </a:xfrm>
            <a:custGeom>
              <a:avLst/>
              <a:gdLst>
                <a:gd name="connsiteX0" fmla="*/ 166377 w 333390"/>
                <a:gd name="connsiteY0" fmla="*/ 231149 h 464203"/>
                <a:gd name="connsiteX1" fmla="*/ 165743 w 333390"/>
                <a:gd name="connsiteY1" fmla="*/ 231784 h 464203"/>
                <a:gd name="connsiteX2" fmla="*/ 165743 w 333390"/>
                <a:gd name="connsiteY2" fmla="*/ 464204 h 464203"/>
                <a:gd name="connsiteX3" fmla="*/ 0 w 333390"/>
                <a:gd name="connsiteY3" fmla="*/ 349264 h 464203"/>
                <a:gd name="connsiteX4" fmla="*/ 0 w 333390"/>
                <a:gd name="connsiteY4" fmla="*/ 116210 h 464203"/>
                <a:gd name="connsiteX5" fmla="*/ 167013 w 333390"/>
                <a:gd name="connsiteY5" fmla="*/ 0 h 464203"/>
                <a:gd name="connsiteX6" fmla="*/ 333391 w 333390"/>
                <a:gd name="connsiteY6" fmla="*/ 114940 h 464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3390" h="464203">
                  <a:moveTo>
                    <a:pt x="166377" y="231149"/>
                  </a:moveTo>
                  <a:lnTo>
                    <a:pt x="165743" y="231784"/>
                  </a:lnTo>
                  <a:lnTo>
                    <a:pt x="165743" y="464204"/>
                  </a:lnTo>
                  <a:lnTo>
                    <a:pt x="0" y="349264"/>
                  </a:lnTo>
                  <a:lnTo>
                    <a:pt x="0" y="116210"/>
                  </a:lnTo>
                  <a:lnTo>
                    <a:pt x="167013" y="0"/>
                  </a:lnTo>
                  <a:lnTo>
                    <a:pt x="333391" y="114940"/>
                  </a:lnTo>
                  <a:close/>
                </a:path>
              </a:pathLst>
            </a:custGeom>
            <a:noFill/>
            <a:ln w="3175" cap="flat">
              <a:solidFill>
                <a:schemeClr val="bg1">
                  <a:alpha val="30000"/>
                </a:schemeClr>
              </a:solidFill>
              <a:prstDash val="solid"/>
              <a:miter/>
            </a:ln>
          </p:spPr>
          <p:txBody>
            <a:bodyPr rtlCol="0" anchor="ctr"/>
            <a:lstStyle/>
            <a:p>
              <a:endParaRPr lang="en-GB"/>
            </a:p>
          </p:txBody>
        </p:sp>
        <p:sp>
          <p:nvSpPr>
            <p:cNvPr id="317" name="Freeform: Shape 316">
              <a:extLst>
                <a:ext uri="{FF2B5EF4-FFF2-40B4-BE49-F238E27FC236}">
                  <a16:creationId xmlns:a16="http://schemas.microsoft.com/office/drawing/2014/main" id="{AD9B25C9-F2B6-47EC-AEF7-81B1F4F91993}"/>
                </a:ext>
              </a:extLst>
            </p:cNvPr>
            <p:cNvSpPr/>
            <p:nvPr/>
          </p:nvSpPr>
          <p:spPr>
            <a:xfrm>
              <a:off x="10649369" y="588668"/>
              <a:ext cx="337200" cy="466108"/>
            </a:xfrm>
            <a:custGeom>
              <a:avLst/>
              <a:gdLst>
                <a:gd name="connsiteX0" fmla="*/ 337201 w 337200"/>
                <a:gd name="connsiteY0" fmla="*/ 231784 h 466108"/>
                <a:gd name="connsiteX1" fmla="*/ 0 w 337200"/>
                <a:gd name="connsiteY1" fmla="*/ 466109 h 466108"/>
                <a:gd name="connsiteX2" fmla="*/ 0 w 337200"/>
                <a:gd name="connsiteY2" fmla="*/ 232419 h 466108"/>
                <a:gd name="connsiteX3" fmla="*/ 337201 w 337200"/>
                <a:gd name="connsiteY3" fmla="*/ 0 h 466108"/>
              </a:gdLst>
              <a:ahLst/>
              <a:cxnLst>
                <a:cxn ang="0">
                  <a:pos x="connsiteX0" y="connsiteY0"/>
                </a:cxn>
                <a:cxn ang="0">
                  <a:pos x="connsiteX1" y="connsiteY1"/>
                </a:cxn>
                <a:cxn ang="0">
                  <a:pos x="connsiteX2" y="connsiteY2"/>
                </a:cxn>
                <a:cxn ang="0">
                  <a:pos x="connsiteX3" y="connsiteY3"/>
                </a:cxn>
              </a:cxnLst>
              <a:rect l="l" t="t" r="r" b="b"/>
              <a:pathLst>
                <a:path w="337200" h="466108">
                  <a:moveTo>
                    <a:pt x="337201" y="231784"/>
                  </a:moveTo>
                  <a:lnTo>
                    <a:pt x="0" y="466109"/>
                  </a:lnTo>
                  <a:lnTo>
                    <a:pt x="0" y="232419"/>
                  </a:lnTo>
                  <a:lnTo>
                    <a:pt x="337201" y="0"/>
                  </a:lnTo>
                  <a:close/>
                </a:path>
              </a:pathLst>
            </a:custGeom>
            <a:noFill/>
            <a:ln w="3175" cap="flat">
              <a:solidFill>
                <a:schemeClr val="bg1">
                  <a:alpha val="30000"/>
                </a:schemeClr>
              </a:solidFill>
              <a:prstDash val="solid"/>
              <a:miter/>
            </a:ln>
          </p:spPr>
          <p:txBody>
            <a:bodyPr rtlCol="0" anchor="ctr"/>
            <a:lstStyle/>
            <a:p>
              <a:endParaRPr lang="en-GB"/>
            </a:p>
          </p:txBody>
        </p:sp>
        <p:sp>
          <p:nvSpPr>
            <p:cNvPr id="318" name="Freeform: Shape 317">
              <a:extLst>
                <a:ext uri="{FF2B5EF4-FFF2-40B4-BE49-F238E27FC236}">
                  <a16:creationId xmlns:a16="http://schemas.microsoft.com/office/drawing/2014/main" id="{C85E8ED8-8E8F-4A34-B38A-6943F1CFFFE6}"/>
                </a:ext>
              </a:extLst>
            </p:cNvPr>
            <p:cNvSpPr/>
            <p:nvPr/>
          </p:nvSpPr>
          <p:spPr>
            <a:xfrm>
              <a:off x="10651274" y="469283"/>
              <a:ext cx="333390" cy="231784"/>
            </a:xfrm>
            <a:custGeom>
              <a:avLst/>
              <a:gdLst>
                <a:gd name="connsiteX0" fmla="*/ 165743 w 333390"/>
                <a:gd name="connsiteY0" fmla="*/ 231784 h 231784"/>
                <a:gd name="connsiteX1" fmla="*/ 0 w 333390"/>
                <a:gd name="connsiteY1" fmla="*/ 115575 h 231784"/>
                <a:gd name="connsiteX2" fmla="*/ 165743 w 333390"/>
                <a:gd name="connsiteY2" fmla="*/ 0 h 231784"/>
                <a:gd name="connsiteX3" fmla="*/ 333390 w 333390"/>
                <a:gd name="connsiteY3" fmla="*/ 115575 h 231784"/>
              </a:gdLst>
              <a:ahLst/>
              <a:cxnLst>
                <a:cxn ang="0">
                  <a:pos x="connsiteX0" y="connsiteY0"/>
                </a:cxn>
                <a:cxn ang="0">
                  <a:pos x="connsiteX1" y="connsiteY1"/>
                </a:cxn>
                <a:cxn ang="0">
                  <a:pos x="connsiteX2" y="connsiteY2"/>
                </a:cxn>
                <a:cxn ang="0">
                  <a:pos x="connsiteX3" y="connsiteY3"/>
                </a:cxn>
              </a:cxnLst>
              <a:rect l="l" t="t" r="r" b="b"/>
              <a:pathLst>
                <a:path w="333390" h="231784">
                  <a:moveTo>
                    <a:pt x="165743" y="231784"/>
                  </a:moveTo>
                  <a:lnTo>
                    <a:pt x="0" y="115575"/>
                  </a:lnTo>
                  <a:lnTo>
                    <a:pt x="165743" y="0"/>
                  </a:lnTo>
                  <a:lnTo>
                    <a:pt x="333390" y="115575"/>
                  </a:lnTo>
                  <a:close/>
                </a:path>
              </a:pathLst>
            </a:custGeom>
            <a:noFill/>
            <a:ln w="3175" cap="flat">
              <a:solidFill>
                <a:schemeClr val="bg1">
                  <a:alpha val="30000"/>
                </a:schemeClr>
              </a:solidFill>
              <a:prstDash val="solid"/>
              <a:miter/>
            </a:ln>
          </p:spPr>
          <p:txBody>
            <a:bodyPr rtlCol="0" anchor="ctr"/>
            <a:lstStyle/>
            <a:p>
              <a:endParaRPr lang="en-GB"/>
            </a:p>
          </p:txBody>
        </p:sp>
        <p:sp>
          <p:nvSpPr>
            <p:cNvPr id="319" name="Freeform: Shape 318">
              <a:extLst>
                <a:ext uri="{FF2B5EF4-FFF2-40B4-BE49-F238E27FC236}">
                  <a16:creationId xmlns:a16="http://schemas.microsoft.com/office/drawing/2014/main" id="{F1DD2135-868C-4A52-B10A-DCC4100F5FE7}"/>
                </a:ext>
              </a:extLst>
            </p:cNvPr>
            <p:cNvSpPr/>
            <p:nvPr/>
          </p:nvSpPr>
          <p:spPr>
            <a:xfrm>
              <a:off x="10480451" y="352439"/>
              <a:ext cx="333390" cy="464203"/>
            </a:xfrm>
            <a:custGeom>
              <a:avLst/>
              <a:gdLst>
                <a:gd name="connsiteX0" fmla="*/ 166378 w 333390"/>
                <a:gd name="connsiteY0" fmla="*/ 231149 h 464203"/>
                <a:gd name="connsiteX1" fmla="*/ 165743 w 333390"/>
                <a:gd name="connsiteY1" fmla="*/ 231784 h 464203"/>
                <a:gd name="connsiteX2" fmla="*/ 165743 w 333390"/>
                <a:gd name="connsiteY2" fmla="*/ 464204 h 464203"/>
                <a:gd name="connsiteX3" fmla="*/ 0 w 333390"/>
                <a:gd name="connsiteY3" fmla="*/ 349264 h 464203"/>
                <a:gd name="connsiteX4" fmla="*/ 0 w 333390"/>
                <a:gd name="connsiteY4" fmla="*/ 116210 h 464203"/>
                <a:gd name="connsiteX5" fmla="*/ 167013 w 333390"/>
                <a:gd name="connsiteY5" fmla="*/ 0 h 464203"/>
                <a:gd name="connsiteX6" fmla="*/ 333391 w 333390"/>
                <a:gd name="connsiteY6" fmla="*/ 114940 h 464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3390" h="464203">
                  <a:moveTo>
                    <a:pt x="166378" y="231149"/>
                  </a:moveTo>
                  <a:lnTo>
                    <a:pt x="165743" y="231784"/>
                  </a:lnTo>
                  <a:lnTo>
                    <a:pt x="165743" y="464204"/>
                  </a:lnTo>
                  <a:lnTo>
                    <a:pt x="0" y="349264"/>
                  </a:lnTo>
                  <a:lnTo>
                    <a:pt x="0" y="116210"/>
                  </a:lnTo>
                  <a:lnTo>
                    <a:pt x="167013" y="0"/>
                  </a:lnTo>
                  <a:lnTo>
                    <a:pt x="333391" y="114940"/>
                  </a:lnTo>
                  <a:close/>
                </a:path>
              </a:pathLst>
            </a:custGeom>
            <a:noFill/>
            <a:ln w="3175" cap="flat">
              <a:solidFill>
                <a:schemeClr val="bg1">
                  <a:alpha val="30000"/>
                </a:schemeClr>
              </a:solidFill>
              <a:prstDash val="solid"/>
              <a:miter/>
            </a:ln>
          </p:spPr>
          <p:txBody>
            <a:bodyPr rtlCol="0" anchor="ctr"/>
            <a:lstStyle/>
            <a:p>
              <a:endParaRPr lang="en-GB"/>
            </a:p>
          </p:txBody>
        </p:sp>
        <p:sp>
          <p:nvSpPr>
            <p:cNvPr id="320" name="Freeform: Shape 319">
              <a:extLst>
                <a:ext uri="{FF2B5EF4-FFF2-40B4-BE49-F238E27FC236}">
                  <a16:creationId xmlns:a16="http://schemas.microsoft.com/office/drawing/2014/main" id="{1D8467DC-9828-478B-A9D8-CD3DF612D027}"/>
                </a:ext>
              </a:extLst>
            </p:cNvPr>
            <p:cNvSpPr/>
            <p:nvPr/>
          </p:nvSpPr>
          <p:spPr>
            <a:xfrm>
              <a:off x="9968617" y="588668"/>
              <a:ext cx="337200" cy="466108"/>
            </a:xfrm>
            <a:custGeom>
              <a:avLst/>
              <a:gdLst>
                <a:gd name="connsiteX0" fmla="*/ 337201 w 337200"/>
                <a:gd name="connsiteY0" fmla="*/ 231784 h 466108"/>
                <a:gd name="connsiteX1" fmla="*/ 635 w 337200"/>
                <a:gd name="connsiteY1" fmla="*/ 466109 h 466108"/>
                <a:gd name="connsiteX2" fmla="*/ 0 w 337200"/>
                <a:gd name="connsiteY2" fmla="*/ 232419 h 466108"/>
                <a:gd name="connsiteX3" fmla="*/ 337201 w 337200"/>
                <a:gd name="connsiteY3" fmla="*/ 0 h 466108"/>
              </a:gdLst>
              <a:ahLst/>
              <a:cxnLst>
                <a:cxn ang="0">
                  <a:pos x="connsiteX0" y="connsiteY0"/>
                </a:cxn>
                <a:cxn ang="0">
                  <a:pos x="connsiteX1" y="connsiteY1"/>
                </a:cxn>
                <a:cxn ang="0">
                  <a:pos x="connsiteX2" y="connsiteY2"/>
                </a:cxn>
                <a:cxn ang="0">
                  <a:pos x="connsiteX3" y="connsiteY3"/>
                </a:cxn>
              </a:cxnLst>
              <a:rect l="l" t="t" r="r" b="b"/>
              <a:pathLst>
                <a:path w="337200" h="466108">
                  <a:moveTo>
                    <a:pt x="337201" y="231784"/>
                  </a:moveTo>
                  <a:lnTo>
                    <a:pt x="635" y="466109"/>
                  </a:lnTo>
                  <a:lnTo>
                    <a:pt x="0" y="232419"/>
                  </a:lnTo>
                  <a:lnTo>
                    <a:pt x="337201" y="0"/>
                  </a:lnTo>
                  <a:close/>
                </a:path>
              </a:pathLst>
            </a:custGeom>
            <a:noFill/>
            <a:ln w="3175" cap="flat">
              <a:solidFill>
                <a:schemeClr val="bg1">
                  <a:alpha val="30000"/>
                </a:schemeClr>
              </a:solidFill>
              <a:prstDash val="solid"/>
              <a:miter/>
            </a:ln>
          </p:spPr>
          <p:txBody>
            <a:bodyPr rtlCol="0" anchor="ctr"/>
            <a:lstStyle/>
            <a:p>
              <a:endParaRPr lang="en-GB"/>
            </a:p>
          </p:txBody>
        </p:sp>
        <p:sp>
          <p:nvSpPr>
            <p:cNvPr id="321" name="Freeform: Shape 320">
              <a:extLst>
                <a:ext uri="{FF2B5EF4-FFF2-40B4-BE49-F238E27FC236}">
                  <a16:creationId xmlns:a16="http://schemas.microsoft.com/office/drawing/2014/main" id="{01C9BBF7-8F50-42C1-AC9D-783DF95871F8}"/>
                </a:ext>
              </a:extLst>
            </p:cNvPr>
            <p:cNvSpPr/>
            <p:nvPr/>
          </p:nvSpPr>
          <p:spPr>
            <a:xfrm>
              <a:off x="9970522" y="469283"/>
              <a:ext cx="333390" cy="231784"/>
            </a:xfrm>
            <a:custGeom>
              <a:avLst/>
              <a:gdLst>
                <a:gd name="connsiteX0" fmla="*/ 165743 w 333390"/>
                <a:gd name="connsiteY0" fmla="*/ 231784 h 231784"/>
                <a:gd name="connsiteX1" fmla="*/ 0 w 333390"/>
                <a:gd name="connsiteY1" fmla="*/ 115575 h 231784"/>
                <a:gd name="connsiteX2" fmla="*/ 165743 w 333390"/>
                <a:gd name="connsiteY2" fmla="*/ 0 h 231784"/>
                <a:gd name="connsiteX3" fmla="*/ 333391 w 333390"/>
                <a:gd name="connsiteY3" fmla="*/ 115575 h 231784"/>
              </a:gdLst>
              <a:ahLst/>
              <a:cxnLst>
                <a:cxn ang="0">
                  <a:pos x="connsiteX0" y="connsiteY0"/>
                </a:cxn>
                <a:cxn ang="0">
                  <a:pos x="connsiteX1" y="connsiteY1"/>
                </a:cxn>
                <a:cxn ang="0">
                  <a:pos x="connsiteX2" y="connsiteY2"/>
                </a:cxn>
                <a:cxn ang="0">
                  <a:pos x="connsiteX3" y="connsiteY3"/>
                </a:cxn>
              </a:cxnLst>
              <a:rect l="l" t="t" r="r" b="b"/>
              <a:pathLst>
                <a:path w="333390" h="231784">
                  <a:moveTo>
                    <a:pt x="165743" y="231784"/>
                  </a:moveTo>
                  <a:lnTo>
                    <a:pt x="0" y="115575"/>
                  </a:lnTo>
                  <a:lnTo>
                    <a:pt x="165743" y="0"/>
                  </a:lnTo>
                  <a:lnTo>
                    <a:pt x="333391" y="115575"/>
                  </a:lnTo>
                  <a:close/>
                </a:path>
              </a:pathLst>
            </a:custGeom>
            <a:noFill/>
            <a:ln w="3175" cap="flat">
              <a:solidFill>
                <a:schemeClr val="bg1">
                  <a:alpha val="30000"/>
                </a:schemeClr>
              </a:solidFill>
              <a:prstDash val="solid"/>
              <a:miter/>
            </a:ln>
          </p:spPr>
          <p:txBody>
            <a:bodyPr rtlCol="0" anchor="ctr"/>
            <a:lstStyle/>
            <a:p>
              <a:endParaRPr lang="en-GB"/>
            </a:p>
          </p:txBody>
        </p:sp>
        <p:sp>
          <p:nvSpPr>
            <p:cNvPr id="322" name="Freeform: Shape 321">
              <a:extLst>
                <a:ext uri="{FF2B5EF4-FFF2-40B4-BE49-F238E27FC236}">
                  <a16:creationId xmlns:a16="http://schemas.microsoft.com/office/drawing/2014/main" id="{BA205240-8FAD-4B1B-9D10-7D0DD93F71BE}"/>
                </a:ext>
              </a:extLst>
            </p:cNvPr>
            <p:cNvSpPr/>
            <p:nvPr/>
          </p:nvSpPr>
          <p:spPr>
            <a:xfrm>
              <a:off x="9800334" y="352439"/>
              <a:ext cx="332755" cy="464203"/>
            </a:xfrm>
            <a:custGeom>
              <a:avLst/>
              <a:gdLst>
                <a:gd name="connsiteX0" fmla="*/ 165743 w 332755"/>
                <a:gd name="connsiteY0" fmla="*/ 231149 h 464203"/>
                <a:gd name="connsiteX1" fmla="*/ 165108 w 332755"/>
                <a:gd name="connsiteY1" fmla="*/ 231784 h 464203"/>
                <a:gd name="connsiteX2" fmla="*/ 165108 w 332755"/>
                <a:gd name="connsiteY2" fmla="*/ 464204 h 464203"/>
                <a:gd name="connsiteX3" fmla="*/ 0 w 332755"/>
                <a:gd name="connsiteY3" fmla="*/ 349264 h 464203"/>
                <a:gd name="connsiteX4" fmla="*/ 0 w 332755"/>
                <a:gd name="connsiteY4" fmla="*/ 116210 h 464203"/>
                <a:gd name="connsiteX5" fmla="*/ 167013 w 332755"/>
                <a:gd name="connsiteY5" fmla="*/ 0 h 464203"/>
                <a:gd name="connsiteX6" fmla="*/ 332755 w 332755"/>
                <a:gd name="connsiteY6" fmla="*/ 114940 h 464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2755" h="464203">
                  <a:moveTo>
                    <a:pt x="165743" y="231149"/>
                  </a:moveTo>
                  <a:lnTo>
                    <a:pt x="165108" y="231784"/>
                  </a:lnTo>
                  <a:lnTo>
                    <a:pt x="165108" y="464204"/>
                  </a:lnTo>
                  <a:lnTo>
                    <a:pt x="0" y="349264"/>
                  </a:lnTo>
                  <a:lnTo>
                    <a:pt x="0" y="116210"/>
                  </a:lnTo>
                  <a:lnTo>
                    <a:pt x="167013" y="0"/>
                  </a:lnTo>
                  <a:lnTo>
                    <a:pt x="332755" y="114940"/>
                  </a:lnTo>
                  <a:close/>
                </a:path>
              </a:pathLst>
            </a:custGeom>
            <a:noFill/>
            <a:ln w="3175" cap="flat">
              <a:solidFill>
                <a:schemeClr val="bg1">
                  <a:alpha val="30000"/>
                </a:schemeClr>
              </a:solidFill>
              <a:prstDash val="solid"/>
              <a:miter/>
            </a:ln>
          </p:spPr>
          <p:txBody>
            <a:bodyPr rtlCol="0" anchor="ctr"/>
            <a:lstStyle/>
            <a:p>
              <a:endParaRPr lang="en-GB"/>
            </a:p>
          </p:txBody>
        </p:sp>
        <p:sp>
          <p:nvSpPr>
            <p:cNvPr id="323" name="Freeform: Shape 322">
              <a:extLst>
                <a:ext uri="{FF2B5EF4-FFF2-40B4-BE49-F238E27FC236}">
                  <a16:creationId xmlns:a16="http://schemas.microsoft.com/office/drawing/2014/main" id="{322A5BEE-4B57-4D0E-AF35-89AB8F8DB784}"/>
                </a:ext>
              </a:extLst>
            </p:cNvPr>
            <p:cNvSpPr/>
            <p:nvPr/>
          </p:nvSpPr>
          <p:spPr>
            <a:xfrm>
              <a:off x="9288500" y="588668"/>
              <a:ext cx="336565" cy="466108"/>
            </a:xfrm>
            <a:custGeom>
              <a:avLst/>
              <a:gdLst>
                <a:gd name="connsiteX0" fmla="*/ 336566 w 336565"/>
                <a:gd name="connsiteY0" fmla="*/ 231784 h 466108"/>
                <a:gd name="connsiteX1" fmla="*/ 0 w 336565"/>
                <a:gd name="connsiteY1" fmla="*/ 466109 h 466108"/>
                <a:gd name="connsiteX2" fmla="*/ 0 w 336565"/>
                <a:gd name="connsiteY2" fmla="*/ 232419 h 466108"/>
                <a:gd name="connsiteX3" fmla="*/ 336566 w 336565"/>
                <a:gd name="connsiteY3" fmla="*/ 0 h 466108"/>
              </a:gdLst>
              <a:ahLst/>
              <a:cxnLst>
                <a:cxn ang="0">
                  <a:pos x="connsiteX0" y="connsiteY0"/>
                </a:cxn>
                <a:cxn ang="0">
                  <a:pos x="connsiteX1" y="connsiteY1"/>
                </a:cxn>
                <a:cxn ang="0">
                  <a:pos x="connsiteX2" y="connsiteY2"/>
                </a:cxn>
                <a:cxn ang="0">
                  <a:pos x="connsiteX3" y="connsiteY3"/>
                </a:cxn>
              </a:cxnLst>
              <a:rect l="l" t="t" r="r" b="b"/>
              <a:pathLst>
                <a:path w="336565" h="466108">
                  <a:moveTo>
                    <a:pt x="336566" y="231784"/>
                  </a:moveTo>
                  <a:lnTo>
                    <a:pt x="0" y="466109"/>
                  </a:lnTo>
                  <a:lnTo>
                    <a:pt x="0" y="232419"/>
                  </a:lnTo>
                  <a:lnTo>
                    <a:pt x="336566" y="0"/>
                  </a:lnTo>
                  <a:close/>
                </a:path>
              </a:pathLst>
            </a:custGeom>
            <a:noFill/>
            <a:ln w="3175" cap="flat">
              <a:solidFill>
                <a:schemeClr val="bg1">
                  <a:alpha val="30000"/>
                </a:schemeClr>
              </a:solidFill>
              <a:prstDash val="solid"/>
              <a:miter/>
            </a:ln>
          </p:spPr>
          <p:txBody>
            <a:bodyPr rtlCol="0" anchor="ctr"/>
            <a:lstStyle/>
            <a:p>
              <a:endParaRPr lang="en-GB"/>
            </a:p>
          </p:txBody>
        </p:sp>
        <p:sp>
          <p:nvSpPr>
            <p:cNvPr id="324" name="Freeform: Shape 323">
              <a:extLst>
                <a:ext uri="{FF2B5EF4-FFF2-40B4-BE49-F238E27FC236}">
                  <a16:creationId xmlns:a16="http://schemas.microsoft.com/office/drawing/2014/main" id="{5FEEC27D-23FD-4C40-A68B-D4E12CF89DDE}"/>
                </a:ext>
              </a:extLst>
            </p:cNvPr>
            <p:cNvSpPr/>
            <p:nvPr/>
          </p:nvSpPr>
          <p:spPr>
            <a:xfrm>
              <a:off x="9289770" y="469283"/>
              <a:ext cx="333390" cy="231784"/>
            </a:xfrm>
            <a:custGeom>
              <a:avLst/>
              <a:gdLst>
                <a:gd name="connsiteX0" fmla="*/ 165743 w 333390"/>
                <a:gd name="connsiteY0" fmla="*/ 231784 h 231784"/>
                <a:gd name="connsiteX1" fmla="*/ 0 w 333390"/>
                <a:gd name="connsiteY1" fmla="*/ 115575 h 231784"/>
                <a:gd name="connsiteX2" fmla="*/ 165743 w 333390"/>
                <a:gd name="connsiteY2" fmla="*/ 0 h 231784"/>
                <a:gd name="connsiteX3" fmla="*/ 333391 w 333390"/>
                <a:gd name="connsiteY3" fmla="*/ 115575 h 231784"/>
              </a:gdLst>
              <a:ahLst/>
              <a:cxnLst>
                <a:cxn ang="0">
                  <a:pos x="connsiteX0" y="connsiteY0"/>
                </a:cxn>
                <a:cxn ang="0">
                  <a:pos x="connsiteX1" y="connsiteY1"/>
                </a:cxn>
                <a:cxn ang="0">
                  <a:pos x="connsiteX2" y="connsiteY2"/>
                </a:cxn>
                <a:cxn ang="0">
                  <a:pos x="connsiteX3" y="connsiteY3"/>
                </a:cxn>
              </a:cxnLst>
              <a:rect l="l" t="t" r="r" b="b"/>
              <a:pathLst>
                <a:path w="333390" h="231784">
                  <a:moveTo>
                    <a:pt x="165743" y="231784"/>
                  </a:moveTo>
                  <a:lnTo>
                    <a:pt x="0" y="115575"/>
                  </a:lnTo>
                  <a:lnTo>
                    <a:pt x="165743" y="0"/>
                  </a:lnTo>
                  <a:lnTo>
                    <a:pt x="333391" y="115575"/>
                  </a:lnTo>
                  <a:close/>
                </a:path>
              </a:pathLst>
            </a:custGeom>
            <a:noFill/>
            <a:ln w="3175" cap="flat">
              <a:solidFill>
                <a:schemeClr val="bg1">
                  <a:alpha val="30000"/>
                </a:schemeClr>
              </a:solidFill>
              <a:prstDash val="solid"/>
              <a:miter/>
            </a:ln>
          </p:spPr>
          <p:txBody>
            <a:bodyPr rtlCol="0" anchor="ctr"/>
            <a:lstStyle/>
            <a:p>
              <a:endParaRPr lang="en-GB"/>
            </a:p>
          </p:txBody>
        </p:sp>
        <p:sp>
          <p:nvSpPr>
            <p:cNvPr id="325" name="Freeform: Shape 324">
              <a:extLst>
                <a:ext uri="{FF2B5EF4-FFF2-40B4-BE49-F238E27FC236}">
                  <a16:creationId xmlns:a16="http://schemas.microsoft.com/office/drawing/2014/main" id="{1B0B939D-F51D-4154-AD24-9EE54D6D4C0D}"/>
                </a:ext>
              </a:extLst>
            </p:cNvPr>
            <p:cNvSpPr/>
            <p:nvPr/>
          </p:nvSpPr>
          <p:spPr>
            <a:xfrm>
              <a:off x="9119582" y="352439"/>
              <a:ext cx="332755" cy="464203"/>
            </a:xfrm>
            <a:custGeom>
              <a:avLst/>
              <a:gdLst>
                <a:gd name="connsiteX0" fmla="*/ 165743 w 332755"/>
                <a:gd name="connsiteY0" fmla="*/ 231149 h 464203"/>
                <a:gd name="connsiteX1" fmla="*/ 165108 w 332755"/>
                <a:gd name="connsiteY1" fmla="*/ 231784 h 464203"/>
                <a:gd name="connsiteX2" fmla="*/ 165108 w 332755"/>
                <a:gd name="connsiteY2" fmla="*/ 464204 h 464203"/>
                <a:gd name="connsiteX3" fmla="*/ 0 w 332755"/>
                <a:gd name="connsiteY3" fmla="*/ 349264 h 464203"/>
                <a:gd name="connsiteX4" fmla="*/ 0 w 332755"/>
                <a:gd name="connsiteY4" fmla="*/ 116210 h 464203"/>
                <a:gd name="connsiteX5" fmla="*/ 167013 w 332755"/>
                <a:gd name="connsiteY5" fmla="*/ 0 h 464203"/>
                <a:gd name="connsiteX6" fmla="*/ 332756 w 332755"/>
                <a:gd name="connsiteY6" fmla="*/ 114940 h 464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2755" h="464203">
                  <a:moveTo>
                    <a:pt x="165743" y="231149"/>
                  </a:moveTo>
                  <a:lnTo>
                    <a:pt x="165108" y="231784"/>
                  </a:lnTo>
                  <a:lnTo>
                    <a:pt x="165108" y="464204"/>
                  </a:lnTo>
                  <a:lnTo>
                    <a:pt x="0" y="349264"/>
                  </a:lnTo>
                  <a:lnTo>
                    <a:pt x="0" y="116210"/>
                  </a:lnTo>
                  <a:lnTo>
                    <a:pt x="167013" y="0"/>
                  </a:lnTo>
                  <a:lnTo>
                    <a:pt x="332756" y="114940"/>
                  </a:lnTo>
                  <a:close/>
                </a:path>
              </a:pathLst>
            </a:custGeom>
            <a:noFill/>
            <a:ln w="3175" cap="flat">
              <a:solidFill>
                <a:schemeClr val="bg1">
                  <a:alpha val="30000"/>
                </a:schemeClr>
              </a:solidFill>
              <a:prstDash val="solid"/>
              <a:miter/>
            </a:ln>
          </p:spPr>
          <p:txBody>
            <a:bodyPr rtlCol="0" anchor="ctr"/>
            <a:lstStyle/>
            <a:p>
              <a:endParaRPr lang="en-GB"/>
            </a:p>
          </p:txBody>
        </p:sp>
        <p:sp>
          <p:nvSpPr>
            <p:cNvPr id="326" name="Freeform: Shape 325">
              <a:extLst>
                <a:ext uri="{FF2B5EF4-FFF2-40B4-BE49-F238E27FC236}">
                  <a16:creationId xmlns:a16="http://schemas.microsoft.com/office/drawing/2014/main" id="{0CA2A3FE-25EB-47BF-BF7E-B541ABD3676D}"/>
                </a:ext>
              </a:extLst>
            </p:cNvPr>
            <p:cNvSpPr/>
            <p:nvPr/>
          </p:nvSpPr>
          <p:spPr>
            <a:xfrm>
              <a:off x="8607749" y="588668"/>
              <a:ext cx="336565" cy="466108"/>
            </a:xfrm>
            <a:custGeom>
              <a:avLst/>
              <a:gdLst>
                <a:gd name="connsiteX0" fmla="*/ 336566 w 336565"/>
                <a:gd name="connsiteY0" fmla="*/ 231784 h 466108"/>
                <a:gd name="connsiteX1" fmla="*/ 0 w 336565"/>
                <a:gd name="connsiteY1" fmla="*/ 466109 h 466108"/>
                <a:gd name="connsiteX2" fmla="*/ 0 w 336565"/>
                <a:gd name="connsiteY2" fmla="*/ 232419 h 466108"/>
                <a:gd name="connsiteX3" fmla="*/ 336566 w 336565"/>
                <a:gd name="connsiteY3" fmla="*/ 0 h 466108"/>
              </a:gdLst>
              <a:ahLst/>
              <a:cxnLst>
                <a:cxn ang="0">
                  <a:pos x="connsiteX0" y="connsiteY0"/>
                </a:cxn>
                <a:cxn ang="0">
                  <a:pos x="connsiteX1" y="connsiteY1"/>
                </a:cxn>
                <a:cxn ang="0">
                  <a:pos x="connsiteX2" y="connsiteY2"/>
                </a:cxn>
                <a:cxn ang="0">
                  <a:pos x="connsiteX3" y="connsiteY3"/>
                </a:cxn>
              </a:cxnLst>
              <a:rect l="l" t="t" r="r" b="b"/>
              <a:pathLst>
                <a:path w="336565" h="466108">
                  <a:moveTo>
                    <a:pt x="336566" y="231784"/>
                  </a:moveTo>
                  <a:lnTo>
                    <a:pt x="0" y="466109"/>
                  </a:lnTo>
                  <a:lnTo>
                    <a:pt x="0" y="232419"/>
                  </a:lnTo>
                  <a:lnTo>
                    <a:pt x="336566" y="0"/>
                  </a:lnTo>
                  <a:close/>
                </a:path>
              </a:pathLst>
            </a:custGeom>
            <a:noFill/>
            <a:ln w="3175" cap="flat">
              <a:solidFill>
                <a:schemeClr val="bg1">
                  <a:alpha val="30000"/>
                </a:schemeClr>
              </a:solidFill>
              <a:prstDash val="solid"/>
              <a:miter/>
            </a:ln>
          </p:spPr>
          <p:txBody>
            <a:bodyPr rtlCol="0" anchor="ctr"/>
            <a:lstStyle/>
            <a:p>
              <a:endParaRPr lang="en-GB"/>
            </a:p>
          </p:txBody>
        </p:sp>
        <p:sp>
          <p:nvSpPr>
            <p:cNvPr id="327" name="Freeform: Shape 326">
              <a:extLst>
                <a:ext uri="{FF2B5EF4-FFF2-40B4-BE49-F238E27FC236}">
                  <a16:creationId xmlns:a16="http://schemas.microsoft.com/office/drawing/2014/main" id="{5ECC458B-B22A-4FE8-8ED4-52551F8B1991}"/>
                </a:ext>
              </a:extLst>
            </p:cNvPr>
            <p:cNvSpPr/>
            <p:nvPr/>
          </p:nvSpPr>
          <p:spPr>
            <a:xfrm>
              <a:off x="8609018" y="469283"/>
              <a:ext cx="334025" cy="231784"/>
            </a:xfrm>
            <a:custGeom>
              <a:avLst/>
              <a:gdLst>
                <a:gd name="connsiteX0" fmla="*/ 166378 w 334025"/>
                <a:gd name="connsiteY0" fmla="*/ 231784 h 231784"/>
                <a:gd name="connsiteX1" fmla="*/ 0 w 334025"/>
                <a:gd name="connsiteY1" fmla="*/ 115575 h 231784"/>
                <a:gd name="connsiteX2" fmla="*/ 166378 w 334025"/>
                <a:gd name="connsiteY2" fmla="*/ 0 h 231784"/>
                <a:gd name="connsiteX3" fmla="*/ 334026 w 334025"/>
                <a:gd name="connsiteY3" fmla="*/ 115575 h 231784"/>
              </a:gdLst>
              <a:ahLst/>
              <a:cxnLst>
                <a:cxn ang="0">
                  <a:pos x="connsiteX0" y="connsiteY0"/>
                </a:cxn>
                <a:cxn ang="0">
                  <a:pos x="connsiteX1" y="connsiteY1"/>
                </a:cxn>
                <a:cxn ang="0">
                  <a:pos x="connsiteX2" y="connsiteY2"/>
                </a:cxn>
                <a:cxn ang="0">
                  <a:pos x="connsiteX3" y="connsiteY3"/>
                </a:cxn>
              </a:cxnLst>
              <a:rect l="l" t="t" r="r" b="b"/>
              <a:pathLst>
                <a:path w="334025" h="231784">
                  <a:moveTo>
                    <a:pt x="166378" y="231784"/>
                  </a:moveTo>
                  <a:lnTo>
                    <a:pt x="0" y="115575"/>
                  </a:lnTo>
                  <a:lnTo>
                    <a:pt x="166378" y="0"/>
                  </a:lnTo>
                  <a:lnTo>
                    <a:pt x="334026" y="115575"/>
                  </a:lnTo>
                  <a:close/>
                </a:path>
              </a:pathLst>
            </a:custGeom>
            <a:noFill/>
            <a:ln w="3175" cap="flat">
              <a:solidFill>
                <a:schemeClr val="bg1">
                  <a:alpha val="30000"/>
                </a:schemeClr>
              </a:solidFill>
              <a:prstDash val="solid"/>
              <a:miter/>
            </a:ln>
          </p:spPr>
          <p:txBody>
            <a:bodyPr rtlCol="0" anchor="ctr"/>
            <a:lstStyle/>
            <a:p>
              <a:endParaRPr lang="en-GB"/>
            </a:p>
          </p:txBody>
        </p:sp>
        <p:sp>
          <p:nvSpPr>
            <p:cNvPr id="328" name="Freeform: Shape 327">
              <a:extLst>
                <a:ext uri="{FF2B5EF4-FFF2-40B4-BE49-F238E27FC236}">
                  <a16:creationId xmlns:a16="http://schemas.microsoft.com/office/drawing/2014/main" id="{DA0E7B5C-2EA2-43DD-A2A8-FB6B2968FD68}"/>
                </a:ext>
              </a:extLst>
            </p:cNvPr>
            <p:cNvSpPr/>
            <p:nvPr/>
          </p:nvSpPr>
          <p:spPr>
            <a:xfrm>
              <a:off x="8438830" y="352439"/>
              <a:ext cx="332755" cy="464203"/>
            </a:xfrm>
            <a:custGeom>
              <a:avLst/>
              <a:gdLst>
                <a:gd name="connsiteX0" fmla="*/ 165743 w 332755"/>
                <a:gd name="connsiteY0" fmla="*/ 231149 h 464203"/>
                <a:gd name="connsiteX1" fmla="*/ 165108 w 332755"/>
                <a:gd name="connsiteY1" fmla="*/ 231784 h 464203"/>
                <a:gd name="connsiteX2" fmla="*/ 165108 w 332755"/>
                <a:gd name="connsiteY2" fmla="*/ 464204 h 464203"/>
                <a:gd name="connsiteX3" fmla="*/ 0 w 332755"/>
                <a:gd name="connsiteY3" fmla="*/ 349264 h 464203"/>
                <a:gd name="connsiteX4" fmla="*/ 0 w 332755"/>
                <a:gd name="connsiteY4" fmla="*/ 116210 h 464203"/>
                <a:gd name="connsiteX5" fmla="*/ 167013 w 332755"/>
                <a:gd name="connsiteY5" fmla="*/ 0 h 464203"/>
                <a:gd name="connsiteX6" fmla="*/ 332756 w 332755"/>
                <a:gd name="connsiteY6" fmla="*/ 114940 h 464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2755" h="464203">
                  <a:moveTo>
                    <a:pt x="165743" y="231149"/>
                  </a:moveTo>
                  <a:lnTo>
                    <a:pt x="165108" y="231784"/>
                  </a:lnTo>
                  <a:lnTo>
                    <a:pt x="165108" y="464204"/>
                  </a:lnTo>
                  <a:lnTo>
                    <a:pt x="0" y="349264"/>
                  </a:lnTo>
                  <a:lnTo>
                    <a:pt x="0" y="116210"/>
                  </a:lnTo>
                  <a:lnTo>
                    <a:pt x="167013" y="0"/>
                  </a:lnTo>
                  <a:lnTo>
                    <a:pt x="332756" y="114940"/>
                  </a:lnTo>
                  <a:close/>
                </a:path>
              </a:pathLst>
            </a:custGeom>
            <a:noFill/>
            <a:ln w="3175" cap="flat">
              <a:solidFill>
                <a:schemeClr val="bg1">
                  <a:alpha val="30000"/>
                </a:schemeClr>
              </a:solidFill>
              <a:prstDash val="solid"/>
              <a:miter/>
            </a:ln>
          </p:spPr>
          <p:txBody>
            <a:bodyPr rtlCol="0" anchor="ctr"/>
            <a:lstStyle/>
            <a:p>
              <a:endParaRPr lang="en-GB"/>
            </a:p>
          </p:txBody>
        </p:sp>
        <p:sp>
          <p:nvSpPr>
            <p:cNvPr id="329" name="Freeform: Shape 328">
              <a:extLst>
                <a:ext uri="{FF2B5EF4-FFF2-40B4-BE49-F238E27FC236}">
                  <a16:creationId xmlns:a16="http://schemas.microsoft.com/office/drawing/2014/main" id="{8A4AD487-ED68-4120-85B8-C939A00C48FD}"/>
                </a:ext>
              </a:extLst>
            </p:cNvPr>
            <p:cNvSpPr/>
            <p:nvPr/>
          </p:nvSpPr>
          <p:spPr>
            <a:xfrm>
              <a:off x="7926997" y="588668"/>
              <a:ext cx="336565" cy="466108"/>
            </a:xfrm>
            <a:custGeom>
              <a:avLst/>
              <a:gdLst>
                <a:gd name="connsiteX0" fmla="*/ 336566 w 336565"/>
                <a:gd name="connsiteY0" fmla="*/ 231784 h 466108"/>
                <a:gd name="connsiteX1" fmla="*/ 0 w 336565"/>
                <a:gd name="connsiteY1" fmla="*/ 466109 h 466108"/>
                <a:gd name="connsiteX2" fmla="*/ 0 w 336565"/>
                <a:gd name="connsiteY2" fmla="*/ 232419 h 466108"/>
                <a:gd name="connsiteX3" fmla="*/ 336566 w 336565"/>
                <a:gd name="connsiteY3" fmla="*/ 0 h 466108"/>
              </a:gdLst>
              <a:ahLst/>
              <a:cxnLst>
                <a:cxn ang="0">
                  <a:pos x="connsiteX0" y="connsiteY0"/>
                </a:cxn>
                <a:cxn ang="0">
                  <a:pos x="connsiteX1" y="connsiteY1"/>
                </a:cxn>
                <a:cxn ang="0">
                  <a:pos x="connsiteX2" y="connsiteY2"/>
                </a:cxn>
                <a:cxn ang="0">
                  <a:pos x="connsiteX3" y="connsiteY3"/>
                </a:cxn>
              </a:cxnLst>
              <a:rect l="l" t="t" r="r" b="b"/>
              <a:pathLst>
                <a:path w="336565" h="466108">
                  <a:moveTo>
                    <a:pt x="336566" y="231784"/>
                  </a:moveTo>
                  <a:lnTo>
                    <a:pt x="0" y="466109"/>
                  </a:lnTo>
                  <a:lnTo>
                    <a:pt x="0" y="232419"/>
                  </a:lnTo>
                  <a:lnTo>
                    <a:pt x="336566" y="0"/>
                  </a:lnTo>
                  <a:close/>
                </a:path>
              </a:pathLst>
            </a:custGeom>
            <a:noFill/>
            <a:ln w="3175" cap="flat">
              <a:solidFill>
                <a:schemeClr val="bg1">
                  <a:alpha val="30000"/>
                </a:schemeClr>
              </a:solidFill>
              <a:prstDash val="solid"/>
              <a:miter/>
            </a:ln>
          </p:spPr>
          <p:txBody>
            <a:bodyPr rtlCol="0" anchor="ctr"/>
            <a:lstStyle/>
            <a:p>
              <a:endParaRPr lang="en-GB"/>
            </a:p>
          </p:txBody>
        </p:sp>
        <p:sp>
          <p:nvSpPr>
            <p:cNvPr id="330" name="Freeform: Shape 329">
              <a:extLst>
                <a:ext uri="{FF2B5EF4-FFF2-40B4-BE49-F238E27FC236}">
                  <a16:creationId xmlns:a16="http://schemas.microsoft.com/office/drawing/2014/main" id="{20440B16-AAB7-4181-8010-99E1D73992A8}"/>
                </a:ext>
              </a:extLst>
            </p:cNvPr>
            <p:cNvSpPr/>
            <p:nvPr/>
          </p:nvSpPr>
          <p:spPr>
            <a:xfrm>
              <a:off x="7928267" y="469283"/>
              <a:ext cx="334025" cy="231784"/>
            </a:xfrm>
            <a:custGeom>
              <a:avLst/>
              <a:gdLst>
                <a:gd name="connsiteX0" fmla="*/ 166377 w 334025"/>
                <a:gd name="connsiteY0" fmla="*/ 231784 h 231784"/>
                <a:gd name="connsiteX1" fmla="*/ 0 w 334025"/>
                <a:gd name="connsiteY1" fmla="*/ 115575 h 231784"/>
                <a:gd name="connsiteX2" fmla="*/ 166377 w 334025"/>
                <a:gd name="connsiteY2" fmla="*/ 0 h 231784"/>
                <a:gd name="connsiteX3" fmla="*/ 334025 w 334025"/>
                <a:gd name="connsiteY3" fmla="*/ 115575 h 231784"/>
              </a:gdLst>
              <a:ahLst/>
              <a:cxnLst>
                <a:cxn ang="0">
                  <a:pos x="connsiteX0" y="connsiteY0"/>
                </a:cxn>
                <a:cxn ang="0">
                  <a:pos x="connsiteX1" y="connsiteY1"/>
                </a:cxn>
                <a:cxn ang="0">
                  <a:pos x="connsiteX2" y="connsiteY2"/>
                </a:cxn>
                <a:cxn ang="0">
                  <a:pos x="connsiteX3" y="connsiteY3"/>
                </a:cxn>
              </a:cxnLst>
              <a:rect l="l" t="t" r="r" b="b"/>
              <a:pathLst>
                <a:path w="334025" h="231784">
                  <a:moveTo>
                    <a:pt x="166377" y="231784"/>
                  </a:moveTo>
                  <a:lnTo>
                    <a:pt x="0" y="115575"/>
                  </a:lnTo>
                  <a:lnTo>
                    <a:pt x="166377" y="0"/>
                  </a:lnTo>
                  <a:lnTo>
                    <a:pt x="334025" y="115575"/>
                  </a:lnTo>
                  <a:close/>
                </a:path>
              </a:pathLst>
            </a:custGeom>
            <a:noFill/>
            <a:ln w="3175" cap="flat">
              <a:solidFill>
                <a:schemeClr val="bg1">
                  <a:alpha val="30000"/>
                </a:schemeClr>
              </a:solidFill>
              <a:prstDash val="solid"/>
              <a:miter/>
            </a:ln>
          </p:spPr>
          <p:txBody>
            <a:bodyPr rtlCol="0" anchor="ctr"/>
            <a:lstStyle/>
            <a:p>
              <a:endParaRPr lang="en-GB"/>
            </a:p>
          </p:txBody>
        </p:sp>
        <p:sp>
          <p:nvSpPr>
            <p:cNvPr id="331" name="Freeform: Shape 330">
              <a:extLst>
                <a:ext uri="{FF2B5EF4-FFF2-40B4-BE49-F238E27FC236}">
                  <a16:creationId xmlns:a16="http://schemas.microsoft.com/office/drawing/2014/main" id="{BBDBE921-3C27-4DD6-95A6-008B42B1DAD7}"/>
                </a:ext>
              </a:extLst>
            </p:cNvPr>
            <p:cNvSpPr/>
            <p:nvPr/>
          </p:nvSpPr>
          <p:spPr>
            <a:xfrm>
              <a:off x="7758079" y="352439"/>
              <a:ext cx="333390" cy="464203"/>
            </a:xfrm>
            <a:custGeom>
              <a:avLst/>
              <a:gdLst>
                <a:gd name="connsiteX0" fmla="*/ 165743 w 333390"/>
                <a:gd name="connsiteY0" fmla="*/ 231149 h 464203"/>
                <a:gd name="connsiteX1" fmla="*/ 165108 w 333390"/>
                <a:gd name="connsiteY1" fmla="*/ 231784 h 464203"/>
                <a:gd name="connsiteX2" fmla="*/ 165108 w 333390"/>
                <a:gd name="connsiteY2" fmla="*/ 464204 h 464203"/>
                <a:gd name="connsiteX3" fmla="*/ 0 w 333390"/>
                <a:gd name="connsiteY3" fmla="*/ 349264 h 464203"/>
                <a:gd name="connsiteX4" fmla="*/ 0 w 333390"/>
                <a:gd name="connsiteY4" fmla="*/ 116210 h 464203"/>
                <a:gd name="connsiteX5" fmla="*/ 167013 w 333390"/>
                <a:gd name="connsiteY5" fmla="*/ 0 h 464203"/>
                <a:gd name="connsiteX6" fmla="*/ 333391 w 333390"/>
                <a:gd name="connsiteY6" fmla="*/ 114940 h 464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3390" h="464203">
                  <a:moveTo>
                    <a:pt x="165743" y="231149"/>
                  </a:moveTo>
                  <a:lnTo>
                    <a:pt x="165108" y="231784"/>
                  </a:lnTo>
                  <a:lnTo>
                    <a:pt x="165108" y="464204"/>
                  </a:lnTo>
                  <a:lnTo>
                    <a:pt x="0" y="349264"/>
                  </a:lnTo>
                  <a:lnTo>
                    <a:pt x="0" y="116210"/>
                  </a:lnTo>
                  <a:lnTo>
                    <a:pt x="167013" y="0"/>
                  </a:lnTo>
                  <a:lnTo>
                    <a:pt x="333391" y="114940"/>
                  </a:lnTo>
                  <a:close/>
                </a:path>
              </a:pathLst>
            </a:custGeom>
            <a:noFill/>
            <a:ln w="3175" cap="flat">
              <a:solidFill>
                <a:schemeClr val="bg1">
                  <a:alpha val="30000"/>
                </a:schemeClr>
              </a:solidFill>
              <a:prstDash val="solid"/>
              <a:miter/>
            </a:ln>
          </p:spPr>
          <p:txBody>
            <a:bodyPr rtlCol="0" anchor="ctr"/>
            <a:lstStyle/>
            <a:p>
              <a:endParaRPr lang="en-GB"/>
            </a:p>
          </p:txBody>
        </p:sp>
        <p:sp>
          <p:nvSpPr>
            <p:cNvPr id="332" name="Freeform: Shape 331">
              <a:extLst>
                <a:ext uri="{FF2B5EF4-FFF2-40B4-BE49-F238E27FC236}">
                  <a16:creationId xmlns:a16="http://schemas.microsoft.com/office/drawing/2014/main" id="{2C7BA4D6-8553-4B07-8C99-5F4CF1C1E08E}"/>
                </a:ext>
              </a:extLst>
            </p:cNvPr>
            <p:cNvSpPr/>
            <p:nvPr/>
          </p:nvSpPr>
          <p:spPr>
            <a:xfrm>
              <a:off x="7246245" y="588668"/>
              <a:ext cx="336565" cy="466108"/>
            </a:xfrm>
            <a:custGeom>
              <a:avLst/>
              <a:gdLst>
                <a:gd name="connsiteX0" fmla="*/ 336566 w 336565"/>
                <a:gd name="connsiteY0" fmla="*/ 231784 h 466108"/>
                <a:gd name="connsiteX1" fmla="*/ 0 w 336565"/>
                <a:gd name="connsiteY1" fmla="*/ 466109 h 466108"/>
                <a:gd name="connsiteX2" fmla="*/ 0 w 336565"/>
                <a:gd name="connsiteY2" fmla="*/ 232419 h 466108"/>
                <a:gd name="connsiteX3" fmla="*/ 336566 w 336565"/>
                <a:gd name="connsiteY3" fmla="*/ 0 h 466108"/>
              </a:gdLst>
              <a:ahLst/>
              <a:cxnLst>
                <a:cxn ang="0">
                  <a:pos x="connsiteX0" y="connsiteY0"/>
                </a:cxn>
                <a:cxn ang="0">
                  <a:pos x="connsiteX1" y="connsiteY1"/>
                </a:cxn>
                <a:cxn ang="0">
                  <a:pos x="connsiteX2" y="connsiteY2"/>
                </a:cxn>
                <a:cxn ang="0">
                  <a:pos x="connsiteX3" y="connsiteY3"/>
                </a:cxn>
              </a:cxnLst>
              <a:rect l="l" t="t" r="r" b="b"/>
              <a:pathLst>
                <a:path w="336565" h="466108">
                  <a:moveTo>
                    <a:pt x="336566" y="231784"/>
                  </a:moveTo>
                  <a:lnTo>
                    <a:pt x="0" y="466109"/>
                  </a:lnTo>
                  <a:lnTo>
                    <a:pt x="0" y="232419"/>
                  </a:lnTo>
                  <a:lnTo>
                    <a:pt x="336566" y="0"/>
                  </a:lnTo>
                  <a:close/>
                </a:path>
              </a:pathLst>
            </a:custGeom>
            <a:noFill/>
            <a:ln w="3175" cap="flat">
              <a:solidFill>
                <a:schemeClr val="bg1">
                  <a:alpha val="30000"/>
                </a:schemeClr>
              </a:solidFill>
              <a:prstDash val="solid"/>
              <a:miter/>
            </a:ln>
          </p:spPr>
          <p:txBody>
            <a:bodyPr rtlCol="0" anchor="ctr"/>
            <a:lstStyle/>
            <a:p>
              <a:endParaRPr lang="en-GB"/>
            </a:p>
          </p:txBody>
        </p:sp>
        <p:sp>
          <p:nvSpPr>
            <p:cNvPr id="333" name="Freeform: Shape 332">
              <a:extLst>
                <a:ext uri="{FF2B5EF4-FFF2-40B4-BE49-F238E27FC236}">
                  <a16:creationId xmlns:a16="http://schemas.microsoft.com/office/drawing/2014/main" id="{607DF843-BD19-4F36-803A-B2D1E2F53A4D}"/>
                </a:ext>
              </a:extLst>
            </p:cNvPr>
            <p:cNvSpPr/>
            <p:nvPr/>
          </p:nvSpPr>
          <p:spPr>
            <a:xfrm>
              <a:off x="7247515" y="469283"/>
              <a:ext cx="334025" cy="231784"/>
            </a:xfrm>
            <a:custGeom>
              <a:avLst/>
              <a:gdLst>
                <a:gd name="connsiteX0" fmla="*/ 166378 w 334025"/>
                <a:gd name="connsiteY0" fmla="*/ 231784 h 231784"/>
                <a:gd name="connsiteX1" fmla="*/ 0 w 334025"/>
                <a:gd name="connsiteY1" fmla="*/ 115575 h 231784"/>
                <a:gd name="connsiteX2" fmla="*/ 166378 w 334025"/>
                <a:gd name="connsiteY2" fmla="*/ 0 h 231784"/>
                <a:gd name="connsiteX3" fmla="*/ 334025 w 334025"/>
                <a:gd name="connsiteY3" fmla="*/ 115575 h 231784"/>
              </a:gdLst>
              <a:ahLst/>
              <a:cxnLst>
                <a:cxn ang="0">
                  <a:pos x="connsiteX0" y="connsiteY0"/>
                </a:cxn>
                <a:cxn ang="0">
                  <a:pos x="connsiteX1" y="connsiteY1"/>
                </a:cxn>
                <a:cxn ang="0">
                  <a:pos x="connsiteX2" y="connsiteY2"/>
                </a:cxn>
                <a:cxn ang="0">
                  <a:pos x="connsiteX3" y="connsiteY3"/>
                </a:cxn>
              </a:cxnLst>
              <a:rect l="l" t="t" r="r" b="b"/>
              <a:pathLst>
                <a:path w="334025" h="231784">
                  <a:moveTo>
                    <a:pt x="166378" y="231784"/>
                  </a:moveTo>
                  <a:lnTo>
                    <a:pt x="0" y="115575"/>
                  </a:lnTo>
                  <a:lnTo>
                    <a:pt x="166378" y="0"/>
                  </a:lnTo>
                  <a:lnTo>
                    <a:pt x="334025" y="115575"/>
                  </a:lnTo>
                  <a:close/>
                </a:path>
              </a:pathLst>
            </a:custGeom>
            <a:noFill/>
            <a:ln w="3175" cap="flat">
              <a:solidFill>
                <a:schemeClr val="bg1">
                  <a:alpha val="30000"/>
                </a:schemeClr>
              </a:solidFill>
              <a:prstDash val="solid"/>
              <a:miter/>
            </a:ln>
          </p:spPr>
          <p:txBody>
            <a:bodyPr rtlCol="0" anchor="ctr"/>
            <a:lstStyle/>
            <a:p>
              <a:endParaRPr lang="en-GB"/>
            </a:p>
          </p:txBody>
        </p:sp>
        <p:sp>
          <p:nvSpPr>
            <p:cNvPr id="334" name="Freeform: Shape 333">
              <a:extLst>
                <a:ext uri="{FF2B5EF4-FFF2-40B4-BE49-F238E27FC236}">
                  <a16:creationId xmlns:a16="http://schemas.microsoft.com/office/drawing/2014/main" id="{A244F2A2-47F2-4F26-B8B3-083FF159DB37}"/>
                </a:ext>
              </a:extLst>
            </p:cNvPr>
            <p:cNvSpPr/>
            <p:nvPr/>
          </p:nvSpPr>
          <p:spPr>
            <a:xfrm>
              <a:off x="7077327" y="352439"/>
              <a:ext cx="333390" cy="464203"/>
            </a:xfrm>
            <a:custGeom>
              <a:avLst/>
              <a:gdLst>
                <a:gd name="connsiteX0" fmla="*/ 165743 w 333390"/>
                <a:gd name="connsiteY0" fmla="*/ 231149 h 464203"/>
                <a:gd name="connsiteX1" fmla="*/ 165108 w 333390"/>
                <a:gd name="connsiteY1" fmla="*/ 231784 h 464203"/>
                <a:gd name="connsiteX2" fmla="*/ 165108 w 333390"/>
                <a:gd name="connsiteY2" fmla="*/ 464204 h 464203"/>
                <a:gd name="connsiteX3" fmla="*/ 0 w 333390"/>
                <a:gd name="connsiteY3" fmla="*/ 349264 h 464203"/>
                <a:gd name="connsiteX4" fmla="*/ 0 w 333390"/>
                <a:gd name="connsiteY4" fmla="*/ 116210 h 464203"/>
                <a:gd name="connsiteX5" fmla="*/ 167013 w 333390"/>
                <a:gd name="connsiteY5" fmla="*/ 0 h 464203"/>
                <a:gd name="connsiteX6" fmla="*/ 333391 w 333390"/>
                <a:gd name="connsiteY6" fmla="*/ 114940 h 464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3390" h="464203">
                  <a:moveTo>
                    <a:pt x="165743" y="231149"/>
                  </a:moveTo>
                  <a:lnTo>
                    <a:pt x="165108" y="231784"/>
                  </a:lnTo>
                  <a:lnTo>
                    <a:pt x="165108" y="464204"/>
                  </a:lnTo>
                  <a:lnTo>
                    <a:pt x="0" y="349264"/>
                  </a:lnTo>
                  <a:lnTo>
                    <a:pt x="0" y="116210"/>
                  </a:lnTo>
                  <a:lnTo>
                    <a:pt x="167013" y="0"/>
                  </a:lnTo>
                  <a:lnTo>
                    <a:pt x="333391" y="114940"/>
                  </a:lnTo>
                  <a:close/>
                </a:path>
              </a:pathLst>
            </a:custGeom>
            <a:noFill/>
            <a:ln w="3175" cap="flat">
              <a:solidFill>
                <a:schemeClr val="bg1">
                  <a:alpha val="30000"/>
                </a:schemeClr>
              </a:solidFill>
              <a:prstDash val="solid"/>
              <a:miter/>
            </a:ln>
          </p:spPr>
          <p:txBody>
            <a:bodyPr rtlCol="0" anchor="ctr"/>
            <a:lstStyle/>
            <a:p>
              <a:endParaRPr lang="en-GB"/>
            </a:p>
          </p:txBody>
        </p:sp>
        <p:sp>
          <p:nvSpPr>
            <p:cNvPr id="335" name="Freeform: Shape 334">
              <a:extLst>
                <a:ext uri="{FF2B5EF4-FFF2-40B4-BE49-F238E27FC236}">
                  <a16:creationId xmlns:a16="http://schemas.microsoft.com/office/drawing/2014/main" id="{14825A9D-8EC5-4CF7-843E-03DA8BD8CFC7}"/>
                </a:ext>
              </a:extLst>
            </p:cNvPr>
            <p:cNvSpPr/>
            <p:nvPr/>
          </p:nvSpPr>
          <p:spPr>
            <a:xfrm>
              <a:off x="6565493" y="588668"/>
              <a:ext cx="336565" cy="466108"/>
            </a:xfrm>
            <a:custGeom>
              <a:avLst/>
              <a:gdLst>
                <a:gd name="connsiteX0" fmla="*/ 336566 w 336565"/>
                <a:gd name="connsiteY0" fmla="*/ 231784 h 466108"/>
                <a:gd name="connsiteX1" fmla="*/ 0 w 336565"/>
                <a:gd name="connsiteY1" fmla="*/ 466109 h 466108"/>
                <a:gd name="connsiteX2" fmla="*/ 0 w 336565"/>
                <a:gd name="connsiteY2" fmla="*/ 232419 h 466108"/>
                <a:gd name="connsiteX3" fmla="*/ 336566 w 336565"/>
                <a:gd name="connsiteY3" fmla="*/ 0 h 466108"/>
              </a:gdLst>
              <a:ahLst/>
              <a:cxnLst>
                <a:cxn ang="0">
                  <a:pos x="connsiteX0" y="connsiteY0"/>
                </a:cxn>
                <a:cxn ang="0">
                  <a:pos x="connsiteX1" y="connsiteY1"/>
                </a:cxn>
                <a:cxn ang="0">
                  <a:pos x="connsiteX2" y="connsiteY2"/>
                </a:cxn>
                <a:cxn ang="0">
                  <a:pos x="connsiteX3" y="connsiteY3"/>
                </a:cxn>
              </a:cxnLst>
              <a:rect l="l" t="t" r="r" b="b"/>
              <a:pathLst>
                <a:path w="336565" h="466108">
                  <a:moveTo>
                    <a:pt x="336566" y="231784"/>
                  </a:moveTo>
                  <a:lnTo>
                    <a:pt x="0" y="466109"/>
                  </a:lnTo>
                  <a:lnTo>
                    <a:pt x="0" y="232419"/>
                  </a:lnTo>
                  <a:lnTo>
                    <a:pt x="336566" y="0"/>
                  </a:lnTo>
                  <a:close/>
                </a:path>
              </a:pathLst>
            </a:custGeom>
            <a:noFill/>
            <a:ln w="3175" cap="flat">
              <a:solidFill>
                <a:schemeClr val="bg1">
                  <a:alpha val="30000"/>
                </a:schemeClr>
              </a:solidFill>
              <a:prstDash val="solid"/>
              <a:miter/>
            </a:ln>
          </p:spPr>
          <p:txBody>
            <a:bodyPr rtlCol="0" anchor="ctr"/>
            <a:lstStyle/>
            <a:p>
              <a:endParaRPr lang="en-GB"/>
            </a:p>
          </p:txBody>
        </p:sp>
        <p:sp>
          <p:nvSpPr>
            <p:cNvPr id="336" name="Freeform: Shape 335">
              <a:extLst>
                <a:ext uri="{FF2B5EF4-FFF2-40B4-BE49-F238E27FC236}">
                  <a16:creationId xmlns:a16="http://schemas.microsoft.com/office/drawing/2014/main" id="{2BDA321A-68DA-48D8-94DC-D2A114EC17FB}"/>
                </a:ext>
              </a:extLst>
            </p:cNvPr>
            <p:cNvSpPr/>
            <p:nvPr/>
          </p:nvSpPr>
          <p:spPr>
            <a:xfrm>
              <a:off x="6566763" y="469283"/>
              <a:ext cx="334025" cy="231784"/>
            </a:xfrm>
            <a:custGeom>
              <a:avLst/>
              <a:gdLst>
                <a:gd name="connsiteX0" fmla="*/ 166378 w 334025"/>
                <a:gd name="connsiteY0" fmla="*/ 231784 h 231784"/>
                <a:gd name="connsiteX1" fmla="*/ 0 w 334025"/>
                <a:gd name="connsiteY1" fmla="*/ 115575 h 231784"/>
                <a:gd name="connsiteX2" fmla="*/ 166378 w 334025"/>
                <a:gd name="connsiteY2" fmla="*/ 0 h 231784"/>
                <a:gd name="connsiteX3" fmla="*/ 334026 w 334025"/>
                <a:gd name="connsiteY3" fmla="*/ 115575 h 231784"/>
              </a:gdLst>
              <a:ahLst/>
              <a:cxnLst>
                <a:cxn ang="0">
                  <a:pos x="connsiteX0" y="connsiteY0"/>
                </a:cxn>
                <a:cxn ang="0">
                  <a:pos x="connsiteX1" y="connsiteY1"/>
                </a:cxn>
                <a:cxn ang="0">
                  <a:pos x="connsiteX2" y="connsiteY2"/>
                </a:cxn>
                <a:cxn ang="0">
                  <a:pos x="connsiteX3" y="connsiteY3"/>
                </a:cxn>
              </a:cxnLst>
              <a:rect l="l" t="t" r="r" b="b"/>
              <a:pathLst>
                <a:path w="334025" h="231784">
                  <a:moveTo>
                    <a:pt x="166378" y="231784"/>
                  </a:moveTo>
                  <a:lnTo>
                    <a:pt x="0" y="115575"/>
                  </a:lnTo>
                  <a:lnTo>
                    <a:pt x="166378" y="0"/>
                  </a:lnTo>
                  <a:lnTo>
                    <a:pt x="334026" y="115575"/>
                  </a:lnTo>
                  <a:close/>
                </a:path>
              </a:pathLst>
            </a:custGeom>
            <a:noFill/>
            <a:ln w="3175" cap="flat">
              <a:solidFill>
                <a:schemeClr val="bg1">
                  <a:alpha val="30000"/>
                </a:schemeClr>
              </a:solidFill>
              <a:prstDash val="solid"/>
              <a:miter/>
            </a:ln>
          </p:spPr>
          <p:txBody>
            <a:bodyPr rtlCol="0" anchor="ctr"/>
            <a:lstStyle/>
            <a:p>
              <a:endParaRPr lang="en-GB"/>
            </a:p>
          </p:txBody>
        </p:sp>
        <p:sp>
          <p:nvSpPr>
            <p:cNvPr id="337" name="Freeform: Shape 336">
              <a:extLst>
                <a:ext uri="{FF2B5EF4-FFF2-40B4-BE49-F238E27FC236}">
                  <a16:creationId xmlns:a16="http://schemas.microsoft.com/office/drawing/2014/main" id="{58F5EE14-50AD-4C48-B5AF-19129C00B31F}"/>
                </a:ext>
              </a:extLst>
            </p:cNvPr>
            <p:cNvSpPr/>
            <p:nvPr/>
          </p:nvSpPr>
          <p:spPr>
            <a:xfrm>
              <a:off x="6396575" y="352439"/>
              <a:ext cx="333390" cy="464203"/>
            </a:xfrm>
            <a:custGeom>
              <a:avLst/>
              <a:gdLst>
                <a:gd name="connsiteX0" fmla="*/ 165743 w 333390"/>
                <a:gd name="connsiteY0" fmla="*/ 231149 h 464203"/>
                <a:gd name="connsiteX1" fmla="*/ 165108 w 333390"/>
                <a:gd name="connsiteY1" fmla="*/ 231784 h 464203"/>
                <a:gd name="connsiteX2" fmla="*/ 165108 w 333390"/>
                <a:gd name="connsiteY2" fmla="*/ 464204 h 464203"/>
                <a:gd name="connsiteX3" fmla="*/ 0 w 333390"/>
                <a:gd name="connsiteY3" fmla="*/ 349264 h 464203"/>
                <a:gd name="connsiteX4" fmla="*/ 0 w 333390"/>
                <a:gd name="connsiteY4" fmla="*/ 116210 h 464203"/>
                <a:gd name="connsiteX5" fmla="*/ 167013 w 333390"/>
                <a:gd name="connsiteY5" fmla="*/ 0 h 464203"/>
                <a:gd name="connsiteX6" fmla="*/ 333391 w 333390"/>
                <a:gd name="connsiteY6" fmla="*/ 114940 h 464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3390" h="464203">
                  <a:moveTo>
                    <a:pt x="165743" y="231149"/>
                  </a:moveTo>
                  <a:lnTo>
                    <a:pt x="165108" y="231784"/>
                  </a:lnTo>
                  <a:lnTo>
                    <a:pt x="165108" y="464204"/>
                  </a:lnTo>
                  <a:lnTo>
                    <a:pt x="0" y="349264"/>
                  </a:lnTo>
                  <a:lnTo>
                    <a:pt x="0" y="116210"/>
                  </a:lnTo>
                  <a:lnTo>
                    <a:pt x="167013" y="0"/>
                  </a:lnTo>
                  <a:lnTo>
                    <a:pt x="333391" y="114940"/>
                  </a:lnTo>
                  <a:close/>
                </a:path>
              </a:pathLst>
            </a:custGeom>
            <a:noFill/>
            <a:ln w="3175" cap="flat">
              <a:solidFill>
                <a:schemeClr val="bg1">
                  <a:alpha val="30000"/>
                </a:schemeClr>
              </a:solidFill>
              <a:prstDash val="solid"/>
              <a:miter/>
            </a:ln>
          </p:spPr>
          <p:txBody>
            <a:bodyPr rtlCol="0" anchor="ctr"/>
            <a:lstStyle/>
            <a:p>
              <a:endParaRPr lang="en-GB"/>
            </a:p>
          </p:txBody>
        </p:sp>
        <p:sp>
          <p:nvSpPr>
            <p:cNvPr id="338" name="Freeform: Shape 337">
              <a:extLst>
                <a:ext uri="{FF2B5EF4-FFF2-40B4-BE49-F238E27FC236}">
                  <a16:creationId xmlns:a16="http://schemas.microsoft.com/office/drawing/2014/main" id="{705B77C8-5815-4FF6-9FD0-5E6D3D6285D5}"/>
                </a:ext>
              </a:extLst>
            </p:cNvPr>
            <p:cNvSpPr/>
            <p:nvPr/>
          </p:nvSpPr>
          <p:spPr>
            <a:xfrm>
              <a:off x="5884741" y="588668"/>
              <a:ext cx="336565" cy="466108"/>
            </a:xfrm>
            <a:custGeom>
              <a:avLst/>
              <a:gdLst>
                <a:gd name="connsiteX0" fmla="*/ 336566 w 336565"/>
                <a:gd name="connsiteY0" fmla="*/ 231784 h 466108"/>
                <a:gd name="connsiteX1" fmla="*/ 0 w 336565"/>
                <a:gd name="connsiteY1" fmla="*/ 466109 h 466108"/>
                <a:gd name="connsiteX2" fmla="*/ 0 w 336565"/>
                <a:gd name="connsiteY2" fmla="*/ 232419 h 466108"/>
                <a:gd name="connsiteX3" fmla="*/ 336566 w 336565"/>
                <a:gd name="connsiteY3" fmla="*/ 0 h 466108"/>
              </a:gdLst>
              <a:ahLst/>
              <a:cxnLst>
                <a:cxn ang="0">
                  <a:pos x="connsiteX0" y="connsiteY0"/>
                </a:cxn>
                <a:cxn ang="0">
                  <a:pos x="connsiteX1" y="connsiteY1"/>
                </a:cxn>
                <a:cxn ang="0">
                  <a:pos x="connsiteX2" y="connsiteY2"/>
                </a:cxn>
                <a:cxn ang="0">
                  <a:pos x="connsiteX3" y="connsiteY3"/>
                </a:cxn>
              </a:cxnLst>
              <a:rect l="l" t="t" r="r" b="b"/>
              <a:pathLst>
                <a:path w="336565" h="466108">
                  <a:moveTo>
                    <a:pt x="336566" y="231784"/>
                  </a:moveTo>
                  <a:lnTo>
                    <a:pt x="0" y="466109"/>
                  </a:lnTo>
                  <a:lnTo>
                    <a:pt x="0" y="232419"/>
                  </a:lnTo>
                  <a:lnTo>
                    <a:pt x="336566" y="0"/>
                  </a:lnTo>
                  <a:close/>
                </a:path>
              </a:pathLst>
            </a:custGeom>
            <a:noFill/>
            <a:ln w="3175" cap="flat">
              <a:solidFill>
                <a:schemeClr val="bg1">
                  <a:alpha val="30000"/>
                </a:schemeClr>
              </a:solidFill>
              <a:prstDash val="solid"/>
              <a:miter/>
            </a:ln>
          </p:spPr>
          <p:txBody>
            <a:bodyPr rtlCol="0" anchor="ctr"/>
            <a:lstStyle/>
            <a:p>
              <a:endParaRPr lang="en-GB"/>
            </a:p>
          </p:txBody>
        </p:sp>
        <p:sp>
          <p:nvSpPr>
            <p:cNvPr id="339" name="Freeform: Shape 338">
              <a:extLst>
                <a:ext uri="{FF2B5EF4-FFF2-40B4-BE49-F238E27FC236}">
                  <a16:creationId xmlns:a16="http://schemas.microsoft.com/office/drawing/2014/main" id="{27F4AA98-C6A3-41D0-A117-5F7B84D4FE7D}"/>
                </a:ext>
              </a:extLst>
            </p:cNvPr>
            <p:cNvSpPr/>
            <p:nvPr/>
          </p:nvSpPr>
          <p:spPr>
            <a:xfrm>
              <a:off x="5886011" y="469283"/>
              <a:ext cx="334025" cy="231784"/>
            </a:xfrm>
            <a:custGeom>
              <a:avLst/>
              <a:gdLst>
                <a:gd name="connsiteX0" fmla="*/ 166378 w 334025"/>
                <a:gd name="connsiteY0" fmla="*/ 231784 h 231784"/>
                <a:gd name="connsiteX1" fmla="*/ 0 w 334025"/>
                <a:gd name="connsiteY1" fmla="*/ 115575 h 231784"/>
                <a:gd name="connsiteX2" fmla="*/ 166378 w 334025"/>
                <a:gd name="connsiteY2" fmla="*/ 0 h 231784"/>
                <a:gd name="connsiteX3" fmla="*/ 334026 w 334025"/>
                <a:gd name="connsiteY3" fmla="*/ 115575 h 231784"/>
              </a:gdLst>
              <a:ahLst/>
              <a:cxnLst>
                <a:cxn ang="0">
                  <a:pos x="connsiteX0" y="connsiteY0"/>
                </a:cxn>
                <a:cxn ang="0">
                  <a:pos x="connsiteX1" y="connsiteY1"/>
                </a:cxn>
                <a:cxn ang="0">
                  <a:pos x="connsiteX2" y="connsiteY2"/>
                </a:cxn>
                <a:cxn ang="0">
                  <a:pos x="connsiteX3" y="connsiteY3"/>
                </a:cxn>
              </a:cxnLst>
              <a:rect l="l" t="t" r="r" b="b"/>
              <a:pathLst>
                <a:path w="334025" h="231784">
                  <a:moveTo>
                    <a:pt x="166378" y="231784"/>
                  </a:moveTo>
                  <a:lnTo>
                    <a:pt x="0" y="115575"/>
                  </a:lnTo>
                  <a:lnTo>
                    <a:pt x="166378" y="0"/>
                  </a:lnTo>
                  <a:lnTo>
                    <a:pt x="334026" y="115575"/>
                  </a:lnTo>
                  <a:close/>
                </a:path>
              </a:pathLst>
            </a:custGeom>
            <a:noFill/>
            <a:ln w="3175" cap="flat">
              <a:solidFill>
                <a:schemeClr val="bg1">
                  <a:alpha val="30000"/>
                </a:schemeClr>
              </a:solidFill>
              <a:prstDash val="solid"/>
              <a:miter/>
            </a:ln>
          </p:spPr>
          <p:txBody>
            <a:bodyPr rtlCol="0" anchor="ctr"/>
            <a:lstStyle/>
            <a:p>
              <a:endParaRPr lang="en-GB"/>
            </a:p>
          </p:txBody>
        </p:sp>
        <p:sp>
          <p:nvSpPr>
            <p:cNvPr id="340" name="Freeform: Shape 339">
              <a:extLst>
                <a:ext uri="{FF2B5EF4-FFF2-40B4-BE49-F238E27FC236}">
                  <a16:creationId xmlns:a16="http://schemas.microsoft.com/office/drawing/2014/main" id="{26584816-7D52-4E40-ABB6-7DDEF7909140}"/>
                </a:ext>
              </a:extLst>
            </p:cNvPr>
            <p:cNvSpPr/>
            <p:nvPr/>
          </p:nvSpPr>
          <p:spPr>
            <a:xfrm>
              <a:off x="5715823" y="352439"/>
              <a:ext cx="333390" cy="464203"/>
            </a:xfrm>
            <a:custGeom>
              <a:avLst/>
              <a:gdLst>
                <a:gd name="connsiteX0" fmla="*/ 165743 w 333390"/>
                <a:gd name="connsiteY0" fmla="*/ 231149 h 464203"/>
                <a:gd name="connsiteX1" fmla="*/ 165108 w 333390"/>
                <a:gd name="connsiteY1" fmla="*/ 231784 h 464203"/>
                <a:gd name="connsiteX2" fmla="*/ 165108 w 333390"/>
                <a:gd name="connsiteY2" fmla="*/ 464204 h 464203"/>
                <a:gd name="connsiteX3" fmla="*/ 0 w 333390"/>
                <a:gd name="connsiteY3" fmla="*/ 349264 h 464203"/>
                <a:gd name="connsiteX4" fmla="*/ 0 w 333390"/>
                <a:gd name="connsiteY4" fmla="*/ 116210 h 464203"/>
                <a:gd name="connsiteX5" fmla="*/ 167013 w 333390"/>
                <a:gd name="connsiteY5" fmla="*/ 0 h 464203"/>
                <a:gd name="connsiteX6" fmla="*/ 333391 w 333390"/>
                <a:gd name="connsiteY6" fmla="*/ 114940 h 464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3390" h="464203">
                  <a:moveTo>
                    <a:pt x="165743" y="231149"/>
                  </a:moveTo>
                  <a:lnTo>
                    <a:pt x="165108" y="231784"/>
                  </a:lnTo>
                  <a:lnTo>
                    <a:pt x="165108" y="464204"/>
                  </a:lnTo>
                  <a:lnTo>
                    <a:pt x="0" y="349264"/>
                  </a:lnTo>
                  <a:lnTo>
                    <a:pt x="0" y="116210"/>
                  </a:lnTo>
                  <a:lnTo>
                    <a:pt x="167013" y="0"/>
                  </a:lnTo>
                  <a:lnTo>
                    <a:pt x="333391" y="114940"/>
                  </a:lnTo>
                  <a:close/>
                </a:path>
              </a:pathLst>
            </a:custGeom>
            <a:noFill/>
            <a:ln w="3175" cap="flat">
              <a:solidFill>
                <a:schemeClr val="bg1">
                  <a:alpha val="30000"/>
                </a:schemeClr>
              </a:solidFill>
              <a:prstDash val="solid"/>
              <a:miter/>
            </a:ln>
          </p:spPr>
          <p:txBody>
            <a:bodyPr rtlCol="0" anchor="ctr"/>
            <a:lstStyle/>
            <a:p>
              <a:endParaRPr lang="en-GB"/>
            </a:p>
          </p:txBody>
        </p:sp>
        <p:sp>
          <p:nvSpPr>
            <p:cNvPr id="341" name="Freeform: Shape 340">
              <a:extLst>
                <a:ext uri="{FF2B5EF4-FFF2-40B4-BE49-F238E27FC236}">
                  <a16:creationId xmlns:a16="http://schemas.microsoft.com/office/drawing/2014/main" id="{B8129D41-1CA7-4C41-B1C6-C933F34C45A8}"/>
                </a:ext>
              </a:extLst>
            </p:cNvPr>
            <p:cNvSpPr/>
            <p:nvPr/>
          </p:nvSpPr>
          <p:spPr>
            <a:xfrm>
              <a:off x="11331391" y="3662191"/>
              <a:ext cx="674401" cy="351168"/>
            </a:xfrm>
            <a:custGeom>
              <a:avLst/>
              <a:gdLst>
                <a:gd name="connsiteX0" fmla="*/ 338470 w 674401"/>
                <a:gd name="connsiteY0" fmla="*/ 234959 h 351168"/>
                <a:gd name="connsiteX1" fmla="*/ 337201 w 674401"/>
                <a:gd name="connsiteY1" fmla="*/ 234324 h 351168"/>
                <a:gd name="connsiteX2" fmla="*/ 168283 w 674401"/>
                <a:gd name="connsiteY2" fmla="*/ 351169 h 351168"/>
                <a:gd name="connsiteX3" fmla="*/ 0 w 674401"/>
                <a:gd name="connsiteY3" fmla="*/ 234324 h 351168"/>
                <a:gd name="connsiteX4" fmla="*/ 337201 w 674401"/>
                <a:gd name="connsiteY4" fmla="*/ 0 h 351168"/>
                <a:gd name="connsiteX5" fmla="*/ 674401 w 674401"/>
                <a:gd name="connsiteY5" fmla="*/ 234324 h 351168"/>
                <a:gd name="connsiteX6" fmla="*/ 506753 w 674401"/>
                <a:gd name="connsiteY6" fmla="*/ 351169 h 351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4401" h="351168">
                  <a:moveTo>
                    <a:pt x="338470" y="234959"/>
                  </a:moveTo>
                  <a:lnTo>
                    <a:pt x="337201" y="234324"/>
                  </a:lnTo>
                  <a:lnTo>
                    <a:pt x="168283" y="351169"/>
                  </a:lnTo>
                  <a:lnTo>
                    <a:pt x="0" y="234324"/>
                  </a:lnTo>
                  <a:lnTo>
                    <a:pt x="337201" y="0"/>
                  </a:lnTo>
                  <a:lnTo>
                    <a:pt x="674401" y="234324"/>
                  </a:lnTo>
                  <a:lnTo>
                    <a:pt x="506753" y="351169"/>
                  </a:lnTo>
                  <a:close/>
                </a:path>
              </a:pathLst>
            </a:custGeom>
            <a:noFill/>
            <a:ln w="3175" cap="flat">
              <a:solidFill>
                <a:schemeClr val="bg1">
                  <a:alpha val="30000"/>
                </a:schemeClr>
              </a:solidFill>
              <a:prstDash val="solid"/>
              <a:miter/>
            </a:ln>
          </p:spPr>
          <p:txBody>
            <a:bodyPr rtlCol="0" anchor="ctr"/>
            <a:lstStyle/>
            <a:p>
              <a:endParaRPr lang="en-GB"/>
            </a:p>
          </p:txBody>
        </p:sp>
        <p:sp>
          <p:nvSpPr>
            <p:cNvPr id="342" name="Freeform: Shape 341">
              <a:extLst>
                <a:ext uri="{FF2B5EF4-FFF2-40B4-BE49-F238E27FC236}">
                  <a16:creationId xmlns:a16="http://schemas.microsoft.com/office/drawing/2014/main" id="{3BE9D69C-2B49-4F24-B07B-26A0241FAB64}"/>
                </a:ext>
              </a:extLst>
            </p:cNvPr>
            <p:cNvSpPr/>
            <p:nvPr/>
          </p:nvSpPr>
          <p:spPr>
            <a:xfrm>
              <a:off x="11671767" y="2598524"/>
              <a:ext cx="334025" cy="231149"/>
            </a:xfrm>
            <a:custGeom>
              <a:avLst/>
              <a:gdLst>
                <a:gd name="connsiteX0" fmla="*/ 166377 w 334025"/>
                <a:gd name="connsiteY0" fmla="*/ 231149 h 231149"/>
                <a:gd name="connsiteX1" fmla="*/ 0 w 334025"/>
                <a:gd name="connsiteY1" fmla="*/ 115575 h 231149"/>
                <a:gd name="connsiteX2" fmla="*/ 166377 w 334025"/>
                <a:gd name="connsiteY2" fmla="*/ 0 h 231149"/>
                <a:gd name="connsiteX3" fmla="*/ 334025 w 334025"/>
                <a:gd name="connsiteY3" fmla="*/ 115575 h 231149"/>
              </a:gdLst>
              <a:ahLst/>
              <a:cxnLst>
                <a:cxn ang="0">
                  <a:pos x="connsiteX0" y="connsiteY0"/>
                </a:cxn>
                <a:cxn ang="0">
                  <a:pos x="connsiteX1" y="connsiteY1"/>
                </a:cxn>
                <a:cxn ang="0">
                  <a:pos x="connsiteX2" y="connsiteY2"/>
                </a:cxn>
                <a:cxn ang="0">
                  <a:pos x="connsiteX3" y="connsiteY3"/>
                </a:cxn>
              </a:cxnLst>
              <a:rect l="l" t="t" r="r" b="b"/>
              <a:pathLst>
                <a:path w="334025" h="231149">
                  <a:moveTo>
                    <a:pt x="166377" y="231149"/>
                  </a:moveTo>
                  <a:lnTo>
                    <a:pt x="0" y="115575"/>
                  </a:lnTo>
                  <a:lnTo>
                    <a:pt x="166377" y="0"/>
                  </a:lnTo>
                  <a:lnTo>
                    <a:pt x="334025" y="115575"/>
                  </a:lnTo>
                  <a:close/>
                </a:path>
              </a:pathLst>
            </a:custGeom>
            <a:noFill/>
            <a:ln w="3175" cap="flat">
              <a:solidFill>
                <a:schemeClr val="bg1">
                  <a:alpha val="30000"/>
                </a:schemeClr>
              </a:solidFill>
              <a:prstDash val="solid"/>
              <a:miter/>
            </a:ln>
          </p:spPr>
          <p:txBody>
            <a:bodyPr rtlCol="0" anchor="ctr"/>
            <a:lstStyle/>
            <a:p>
              <a:endParaRPr lang="en-GB"/>
            </a:p>
          </p:txBody>
        </p:sp>
        <p:sp>
          <p:nvSpPr>
            <p:cNvPr id="343" name="Freeform: Shape 342">
              <a:extLst>
                <a:ext uri="{FF2B5EF4-FFF2-40B4-BE49-F238E27FC236}">
                  <a16:creationId xmlns:a16="http://schemas.microsoft.com/office/drawing/2014/main" id="{B4FF07C2-A56F-4252-933C-4C4044641410}"/>
                </a:ext>
              </a:extLst>
            </p:cNvPr>
            <p:cNvSpPr/>
            <p:nvPr/>
          </p:nvSpPr>
          <p:spPr>
            <a:xfrm>
              <a:off x="11501579" y="2481679"/>
              <a:ext cx="333390" cy="463568"/>
            </a:xfrm>
            <a:custGeom>
              <a:avLst/>
              <a:gdLst>
                <a:gd name="connsiteX0" fmla="*/ 166378 w 333390"/>
                <a:gd name="connsiteY0" fmla="*/ 230514 h 463568"/>
                <a:gd name="connsiteX1" fmla="*/ 165108 w 333390"/>
                <a:gd name="connsiteY1" fmla="*/ 231149 h 463568"/>
                <a:gd name="connsiteX2" fmla="*/ 165108 w 333390"/>
                <a:gd name="connsiteY2" fmla="*/ 463569 h 463568"/>
                <a:gd name="connsiteX3" fmla="*/ 0 w 333390"/>
                <a:gd name="connsiteY3" fmla="*/ 348629 h 463568"/>
                <a:gd name="connsiteX4" fmla="*/ 0 w 333390"/>
                <a:gd name="connsiteY4" fmla="*/ 116210 h 463568"/>
                <a:gd name="connsiteX5" fmla="*/ 167013 w 333390"/>
                <a:gd name="connsiteY5" fmla="*/ 0 h 463568"/>
                <a:gd name="connsiteX6" fmla="*/ 333391 w 333390"/>
                <a:gd name="connsiteY6" fmla="*/ 114305 h 463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3390" h="463568">
                  <a:moveTo>
                    <a:pt x="166378" y="230514"/>
                  </a:moveTo>
                  <a:lnTo>
                    <a:pt x="165108" y="231149"/>
                  </a:lnTo>
                  <a:lnTo>
                    <a:pt x="165108" y="463569"/>
                  </a:lnTo>
                  <a:lnTo>
                    <a:pt x="0" y="348629"/>
                  </a:lnTo>
                  <a:lnTo>
                    <a:pt x="0" y="116210"/>
                  </a:lnTo>
                  <a:lnTo>
                    <a:pt x="167013" y="0"/>
                  </a:lnTo>
                  <a:lnTo>
                    <a:pt x="333391" y="114305"/>
                  </a:lnTo>
                  <a:close/>
                </a:path>
              </a:pathLst>
            </a:custGeom>
            <a:noFill/>
            <a:ln w="3175" cap="flat">
              <a:solidFill>
                <a:schemeClr val="bg1">
                  <a:alpha val="30000"/>
                </a:schemeClr>
              </a:solidFill>
              <a:prstDash val="solid"/>
              <a:miter/>
            </a:ln>
          </p:spPr>
          <p:txBody>
            <a:bodyPr rtlCol="0" anchor="ctr"/>
            <a:lstStyle/>
            <a:p>
              <a:endParaRPr lang="en-GB"/>
            </a:p>
          </p:txBody>
        </p:sp>
        <p:sp>
          <p:nvSpPr>
            <p:cNvPr id="344" name="Freeform: Shape 343">
              <a:extLst>
                <a:ext uri="{FF2B5EF4-FFF2-40B4-BE49-F238E27FC236}">
                  <a16:creationId xmlns:a16="http://schemas.microsoft.com/office/drawing/2014/main" id="{E25E20D0-36C1-4638-A03E-DF38DE0F273A}"/>
                </a:ext>
              </a:extLst>
            </p:cNvPr>
            <p:cNvSpPr/>
            <p:nvPr/>
          </p:nvSpPr>
          <p:spPr>
            <a:xfrm>
              <a:off x="11331391" y="2242909"/>
              <a:ext cx="674401" cy="351804"/>
            </a:xfrm>
            <a:custGeom>
              <a:avLst/>
              <a:gdLst>
                <a:gd name="connsiteX0" fmla="*/ 338470 w 674401"/>
                <a:gd name="connsiteY0" fmla="*/ 234959 h 351804"/>
                <a:gd name="connsiteX1" fmla="*/ 337201 w 674401"/>
                <a:gd name="connsiteY1" fmla="*/ 234324 h 351804"/>
                <a:gd name="connsiteX2" fmla="*/ 168283 w 674401"/>
                <a:gd name="connsiteY2" fmla="*/ 351804 h 351804"/>
                <a:gd name="connsiteX3" fmla="*/ 0 w 674401"/>
                <a:gd name="connsiteY3" fmla="*/ 234324 h 351804"/>
                <a:gd name="connsiteX4" fmla="*/ 337201 w 674401"/>
                <a:gd name="connsiteY4" fmla="*/ 0 h 351804"/>
                <a:gd name="connsiteX5" fmla="*/ 674401 w 674401"/>
                <a:gd name="connsiteY5" fmla="*/ 234324 h 351804"/>
                <a:gd name="connsiteX6" fmla="*/ 506753 w 674401"/>
                <a:gd name="connsiteY6" fmla="*/ 351169 h 351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4401" h="351804">
                  <a:moveTo>
                    <a:pt x="338470" y="234959"/>
                  </a:moveTo>
                  <a:lnTo>
                    <a:pt x="337201" y="234324"/>
                  </a:lnTo>
                  <a:lnTo>
                    <a:pt x="168283" y="351804"/>
                  </a:lnTo>
                  <a:lnTo>
                    <a:pt x="0" y="234324"/>
                  </a:lnTo>
                  <a:lnTo>
                    <a:pt x="337201" y="0"/>
                  </a:lnTo>
                  <a:lnTo>
                    <a:pt x="674401" y="234324"/>
                  </a:lnTo>
                  <a:lnTo>
                    <a:pt x="506753" y="351169"/>
                  </a:lnTo>
                  <a:close/>
                </a:path>
              </a:pathLst>
            </a:custGeom>
            <a:noFill/>
            <a:ln w="3175" cap="flat">
              <a:solidFill>
                <a:schemeClr val="bg1">
                  <a:alpha val="30000"/>
                </a:schemeClr>
              </a:solidFill>
              <a:prstDash val="solid"/>
              <a:miter/>
            </a:ln>
          </p:spPr>
          <p:txBody>
            <a:bodyPr rtlCol="0" anchor="ctr"/>
            <a:lstStyle/>
            <a:p>
              <a:endParaRPr lang="en-GB"/>
            </a:p>
          </p:txBody>
        </p:sp>
        <p:sp>
          <p:nvSpPr>
            <p:cNvPr id="345" name="Freeform: Shape 344">
              <a:extLst>
                <a:ext uri="{FF2B5EF4-FFF2-40B4-BE49-F238E27FC236}">
                  <a16:creationId xmlns:a16="http://schemas.microsoft.com/office/drawing/2014/main" id="{8ED6B9EE-3D7D-4C6E-8368-7699765586B4}"/>
                </a:ext>
              </a:extLst>
            </p:cNvPr>
            <p:cNvSpPr/>
            <p:nvPr/>
          </p:nvSpPr>
          <p:spPr>
            <a:xfrm>
              <a:off x="11841320" y="1061762"/>
              <a:ext cx="165742" cy="229244"/>
            </a:xfrm>
            <a:custGeom>
              <a:avLst/>
              <a:gdLst>
                <a:gd name="connsiteX0" fmla="*/ 0 w 165742"/>
                <a:gd name="connsiteY0" fmla="*/ 114940 h 229244"/>
                <a:gd name="connsiteX1" fmla="*/ 165743 w 165742"/>
                <a:gd name="connsiteY1" fmla="*/ 0 h 229244"/>
                <a:gd name="connsiteX2" fmla="*/ 165743 w 165742"/>
                <a:gd name="connsiteY2" fmla="*/ 229244 h 229244"/>
              </a:gdLst>
              <a:ahLst/>
              <a:cxnLst>
                <a:cxn ang="0">
                  <a:pos x="connsiteX0" y="connsiteY0"/>
                </a:cxn>
                <a:cxn ang="0">
                  <a:pos x="connsiteX1" y="connsiteY1"/>
                </a:cxn>
                <a:cxn ang="0">
                  <a:pos x="connsiteX2" y="connsiteY2"/>
                </a:cxn>
              </a:cxnLst>
              <a:rect l="l" t="t" r="r" b="b"/>
              <a:pathLst>
                <a:path w="165742" h="229244">
                  <a:moveTo>
                    <a:pt x="0" y="114940"/>
                  </a:moveTo>
                  <a:lnTo>
                    <a:pt x="165743" y="0"/>
                  </a:lnTo>
                  <a:lnTo>
                    <a:pt x="165743" y="229244"/>
                  </a:lnTo>
                  <a:close/>
                </a:path>
              </a:pathLst>
            </a:custGeom>
            <a:noFill/>
            <a:ln w="3175" cap="flat">
              <a:solidFill>
                <a:schemeClr val="bg1">
                  <a:alpha val="30000"/>
                </a:schemeClr>
              </a:solidFill>
              <a:prstDash val="solid"/>
              <a:miter/>
            </a:ln>
          </p:spPr>
          <p:txBody>
            <a:bodyPr rtlCol="0" anchor="ctr"/>
            <a:lstStyle/>
            <a:p>
              <a:endParaRPr lang="en-GB"/>
            </a:p>
          </p:txBody>
        </p:sp>
        <p:sp>
          <p:nvSpPr>
            <p:cNvPr id="346" name="Freeform: Shape 345">
              <a:extLst>
                <a:ext uri="{FF2B5EF4-FFF2-40B4-BE49-F238E27FC236}">
                  <a16:creationId xmlns:a16="http://schemas.microsoft.com/office/drawing/2014/main" id="{9766A64A-97BE-48E1-A87D-7659FB265E73}"/>
                </a:ext>
              </a:extLst>
            </p:cNvPr>
            <p:cNvSpPr/>
            <p:nvPr/>
          </p:nvSpPr>
          <p:spPr>
            <a:xfrm>
              <a:off x="11670497" y="352439"/>
              <a:ext cx="336565" cy="702338"/>
            </a:xfrm>
            <a:custGeom>
              <a:avLst/>
              <a:gdLst>
                <a:gd name="connsiteX0" fmla="*/ 0 w 336565"/>
                <a:gd name="connsiteY0" fmla="*/ 468014 h 702338"/>
                <a:gd name="connsiteX1" fmla="*/ 0 w 336565"/>
                <a:gd name="connsiteY1" fmla="*/ 0 h 702338"/>
                <a:gd name="connsiteX2" fmla="*/ 167648 w 336565"/>
                <a:gd name="connsiteY2" fmla="*/ 116210 h 702338"/>
                <a:gd name="connsiteX3" fmla="*/ 167648 w 336565"/>
                <a:gd name="connsiteY3" fmla="*/ 351169 h 702338"/>
                <a:gd name="connsiteX4" fmla="*/ 336566 w 336565"/>
                <a:gd name="connsiteY4" fmla="*/ 468649 h 702338"/>
                <a:gd name="connsiteX5" fmla="*/ 336566 w 336565"/>
                <a:gd name="connsiteY5" fmla="*/ 702338 h 7023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6565" h="702338">
                  <a:moveTo>
                    <a:pt x="0" y="468014"/>
                  </a:moveTo>
                  <a:lnTo>
                    <a:pt x="0" y="0"/>
                  </a:lnTo>
                  <a:lnTo>
                    <a:pt x="167648" y="116210"/>
                  </a:lnTo>
                  <a:lnTo>
                    <a:pt x="167648" y="351169"/>
                  </a:lnTo>
                  <a:lnTo>
                    <a:pt x="336566" y="468649"/>
                  </a:lnTo>
                  <a:lnTo>
                    <a:pt x="336566" y="702338"/>
                  </a:lnTo>
                  <a:close/>
                </a:path>
              </a:pathLst>
            </a:custGeom>
            <a:noFill/>
            <a:ln w="3175" cap="flat">
              <a:solidFill>
                <a:schemeClr val="bg1">
                  <a:alpha val="30000"/>
                </a:schemeClr>
              </a:solidFill>
              <a:prstDash val="solid"/>
              <a:miter/>
            </a:ln>
          </p:spPr>
          <p:txBody>
            <a:bodyPr rtlCol="0" anchor="ctr"/>
            <a:lstStyle/>
            <a:p>
              <a:endParaRPr lang="en-GB"/>
            </a:p>
          </p:txBody>
        </p:sp>
        <p:sp>
          <p:nvSpPr>
            <p:cNvPr id="347" name="Freeform: Shape 346">
              <a:extLst>
                <a:ext uri="{FF2B5EF4-FFF2-40B4-BE49-F238E27FC236}">
                  <a16:creationId xmlns:a16="http://schemas.microsoft.com/office/drawing/2014/main" id="{69AFAE1E-BA2B-42C6-9F05-D63ED810A36C}"/>
                </a:ext>
              </a:extLst>
            </p:cNvPr>
            <p:cNvSpPr/>
            <p:nvPr/>
          </p:nvSpPr>
          <p:spPr>
            <a:xfrm>
              <a:off x="11841955" y="352439"/>
              <a:ext cx="333390" cy="464203"/>
            </a:xfrm>
            <a:custGeom>
              <a:avLst/>
              <a:gdLst>
                <a:gd name="connsiteX0" fmla="*/ 166378 w 333390"/>
                <a:gd name="connsiteY0" fmla="*/ 231149 h 464203"/>
                <a:gd name="connsiteX1" fmla="*/ 165108 w 333390"/>
                <a:gd name="connsiteY1" fmla="*/ 231784 h 464203"/>
                <a:gd name="connsiteX2" fmla="*/ 165108 w 333390"/>
                <a:gd name="connsiteY2" fmla="*/ 464204 h 464203"/>
                <a:gd name="connsiteX3" fmla="*/ 0 w 333390"/>
                <a:gd name="connsiteY3" fmla="*/ 349264 h 464203"/>
                <a:gd name="connsiteX4" fmla="*/ 0 w 333390"/>
                <a:gd name="connsiteY4" fmla="*/ 116210 h 464203"/>
                <a:gd name="connsiteX5" fmla="*/ 167013 w 333390"/>
                <a:gd name="connsiteY5" fmla="*/ 0 h 464203"/>
                <a:gd name="connsiteX6" fmla="*/ 333391 w 333390"/>
                <a:gd name="connsiteY6" fmla="*/ 114940 h 464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3390" h="464203">
                  <a:moveTo>
                    <a:pt x="166378" y="231149"/>
                  </a:moveTo>
                  <a:lnTo>
                    <a:pt x="165108" y="231784"/>
                  </a:lnTo>
                  <a:lnTo>
                    <a:pt x="165108" y="464204"/>
                  </a:lnTo>
                  <a:lnTo>
                    <a:pt x="0" y="349264"/>
                  </a:lnTo>
                  <a:lnTo>
                    <a:pt x="0" y="116210"/>
                  </a:lnTo>
                  <a:lnTo>
                    <a:pt x="167013" y="0"/>
                  </a:lnTo>
                  <a:lnTo>
                    <a:pt x="333391" y="114940"/>
                  </a:lnTo>
                  <a:close/>
                </a:path>
              </a:pathLst>
            </a:custGeom>
            <a:noFill/>
            <a:ln w="3175" cap="flat">
              <a:solidFill>
                <a:schemeClr val="bg1">
                  <a:alpha val="30000"/>
                </a:schemeClr>
              </a:solidFill>
              <a:prstDash val="solid"/>
              <a:miter/>
            </a:ln>
          </p:spPr>
          <p:txBody>
            <a:bodyPr rtlCol="0" anchor="ctr"/>
            <a:lstStyle/>
            <a:p>
              <a:endParaRPr lang="en-GB"/>
            </a:p>
          </p:txBody>
        </p:sp>
        <p:sp>
          <p:nvSpPr>
            <p:cNvPr id="348" name="Freeform: Shape 347">
              <a:extLst>
                <a:ext uri="{FF2B5EF4-FFF2-40B4-BE49-F238E27FC236}">
                  <a16:creationId xmlns:a16="http://schemas.microsoft.com/office/drawing/2014/main" id="{D2DA1146-695D-4FCB-BB43-4DD3DA0CBE64}"/>
                </a:ext>
              </a:extLst>
            </p:cNvPr>
            <p:cNvSpPr/>
            <p:nvPr/>
          </p:nvSpPr>
          <p:spPr>
            <a:xfrm>
              <a:off x="12010873" y="588668"/>
              <a:ext cx="164472" cy="227974"/>
            </a:xfrm>
            <a:custGeom>
              <a:avLst/>
              <a:gdLst>
                <a:gd name="connsiteX0" fmla="*/ 0 w 164472"/>
                <a:gd name="connsiteY0" fmla="*/ 0 h 227974"/>
                <a:gd name="connsiteX1" fmla="*/ 164472 w 164472"/>
                <a:gd name="connsiteY1" fmla="*/ 114305 h 227974"/>
                <a:gd name="connsiteX2" fmla="*/ 0 w 164472"/>
                <a:gd name="connsiteY2" fmla="*/ 227974 h 227974"/>
              </a:gdLst>
              <a:ahLst/>
              <a:cxnLst>
                <a:cxn ang="0">
                  <a:pos x="connsiteX0" y="connsiteY0"/>
                </a:cxn>
                <a:cxn ang="0">
                  <a:pos x="connsiteX1" y="connsiteY1"/>
                </a:cxn>
                <a:cxn ang="0">
                  <a:pos x="connsiteX2" y="connsiteY2"/>
                </a:cxn>
              </a:cxnLst>
              <a:rect l="l" t="t" r="r" b="b"/>
              <a:pathLst>
                <a:path w="164472" h="227974">
                  <a:moveTo>
                    <a:pt x="0" y="0"/>
                  </a:moveTo>
                  <a:lnTo>
                    <a:pt x="164472" y="114305"/>
                  </a:lnTo>
                  <a:lnTo>
                    <a:pt x="0" y="227974"/>
                  </a:lnTo>
                  <a:close/>
                </a:path>
              </a:pathLst>
            </a:custGeom>
            <a:noFill/>
            <a:ln w="3175" cap="flat">
              <a:solidFill>
                <a:schemeClr val="bg1">
                  <a:alpha val="30000"/>
                </a:schemeClr>
              </a:solidFill>
              <a:prstDash val="solid"/>
              <a:miter/>
            </a:ln>
          </p:spPr>
          <p:txBody>
            <a:bodyPr rtlCol="0" anchor="ctr"/>
            <a:lstStyle/>
            <a:p>
              <a:endParaRPr lang="en-GB"/>
            </a:p>
          </p:txBody>
        </p:sp>
        <p:sp>
          <p:nvSpPr>
            <p:cNvPr id="349" name="Freeform: Shape 348">
              <a:extLst>
                <a:ext uri="{FF2B5EF4-FFF2-40B4-BE49-F238E27FC236}">
                  <a16:creationId xmlns:a16="http://schemas.microsoft.com/office/drawing/2014/main" id="{AF8BD631-8EF0-44C1-856D-79F193AEE73C}"/>
                </a:ext>
              </a:extLst>
            </p:cNvPr>
            <p:cNvSpPr/>
            <p:nvPr/>
          </p:nvSpPr>
          <p:spPr>
            <a:xfrm>
              <a:off x="12012143" y="469283"/>
              <a:ext cx="179857" cy="231784"/>
            </a:xfrm>
            <a:custGeom>
              <a:avLst/>
              <a:gdLst>
                <a:gd name="connsiteX0" fmla="*/ 166377 w 179857"/>
                <a:gd name="connsiteY0" fmla="*/ 0 h 231784"/>
                <a:gd name="connsiteX1" fmla="*/ 179857 w 179857"/>
                <a:gd name="connsiteY1" fmla="*/ 9293 h 231784"/>
                <a:gd name="connsiteX2" fmla="*/ 179857 w 179857"/>
                <a:gd name="connsiteY2" fmla="*/ 222440 h 231784"/>
                <a:gd name="connsiteX3" fmla="*/ 166377 w 179857"/>
                <a:gd name="connsiteY3" fmla="*/ 231784 h 231784"/>
                <a:gd name="connsiteX4" fmla="*/ 0 w 179857"/>
                <a:gd name="connsiteY4" fmla="*/ 115575 h 2317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857" h="231784">
                  <a:moveTo>
                    <a:pt x="166377" y="0"/>
                  </a:moveTo>
                  <a:lnTo>
                    <a:pt x="179857" y="9293"/>
                  </a:lnTo>
                  <a:lnTo>
                    <a:pt x="179857" y="222440"/>
                  </a:lnTo>
                  <a:lnTo>
                    <a:pt x="166377" y="231784"/>
                  </a:lnTo>
                  <a:lnTo>
                    <a:pt x="0" y="115575"/>
                  </a:lnTo>
                  <a:close/>
                </a:path>
              </a:pathLst>
            </a:custGeom>
            <a:noFill/>
            <a:ln w="3175" cap="flat">
              <a:solidFill>
                <a:schemeClr val="bg1">
                  <a:alpha val="30000"/>
                </a:schemeClr>
              </a:solidFill>
              <a:prstDash val="solid"/>
              <a:miter/>
            </a:ln>
          </p:spPr>
          <p:txBody>
            <a:bodyPr rtlCol="0" anchor="ctr"/>
            <a:lstStyle/>
            <a:p>
              <a:endParaRPr lang="en-GB"/>
            </a:p>
          </p:txBody>
        </p:sp>
        <p:sp>
          <p:nvSpPr>
            <p:cNvPr id="350" name="Freeform: Shape 349">
              <a:extLst>
                <a:ext uri="{FF2B5EF4-FFF2-40B4-BE49-F238E27FC236}">
                  <a16:creationId xmlns:a16="http://schemas.microsoft.com/office/drawing/2014/main" id="{BF9E852E-76A9-4AFA-982D-F5058F01E734}"/>
                </a:ext>
              </a:extLst>
            </p:cNvPr>
            <p:cNvSpPr/>
            <p:nvPr/>
          </p:nvSpPr>
          <p:spPr>
            <a:xfrm>
              <a:off x="11671767" y="114304"/>
              <a:ext cx="520233" cy="351169"/>
            </a:xfrm>
            <a:custGeom>
              <a:avLst/>
              <a:gdLst>
                <a:gd name="connsiteX0" fmla="*/ 337201 w 520233"/>
                <a:gd name="connsiteY0" fmla="*/ 0 h 351169"/>
                <a:gd name="connsiteX1" fmla="*/ 520233 w 520233"/>
                <a:gd name="connsiteY1" fmla="*/ 127191 h 351169"/>
                <a:gd name="connsiteX2" fmla="*/ 520233 w 520233"/>
                <a:gd name="connsiteY2" fmla="*/ 341190 h 351169"/>
                <a:gd name="connsiteX3" fmla="*/ 506753 w 520233"/>
                <a:gd name="connsiteY3" fmla="*/ 350534 h 351169"/>
                <a:gd name="connsiteX4" fmla="*/ 338470 w 520233"/>
                <a:gd name="connsiteY4" fmla="*/ 234959 h 351169"/>
                <a:gd name="connsiteX5" fmla="*/ 337201 w 520233"/>
                <a:gd name="connsiteY5" fmla="*/ 233689 h 351169"/>
                <a:gd name="connsiteX6" fmla="*/ 168283 w 520233"/>
                <a:gd name="connsiteY6" fmla="*/ 351169 h 351169"/>
                <a:gd name="connsiteX7" fmla="*/ 0 w 520233"/>
                <a:gd name="connsiteY7" fmla="*/ 234324 h 351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0233" h="351169">
                  <a:moveTo>
                    <a:pt x="337201" y="0"/>
                  </a:moveTo>
                  <a:lnTo>
                    <a:pt x="520233" y="127191"/>
                  </a:lnTo>
                  <a:lnTo>
                    <a:pt x="520233" y="341190"/>
                  </a:lnTo>
                  <a:lnTo>
                    <a:pt x="506753" y="350534"/>
                  </a:lnTo>
                  <a:lnTo>
                    <a:pt x="338470" y="234959"/>
                  </a:lnTo>
                  <a:lnTo>
                    <a:pt x="337201" y="233689"/>
                  </a:lnTo>
                  <a:lnTo>
                    <a:pt x="168283" y="351169"/>
                  </a:lnTo>
                  <a:lnTo>
                    <a:pt x="0" y="234324"/>
                  </a:lnTo>
                  <a:close/>
                </a:path>
              </a:pathLst>
            </a:custGeom>
            <a:noFill/>
            <a:ln w="3175" cap="flat">
              <a:solidFill>
                <a:schemeClr val="bg1">
                  <a:alpha val="30000"/>
                </a:schemeClr>
              </a:solidFill>
              <a:prstDash val="solid"/>
              <a:miter/>
            </a:ln>
          </p:spPr>
          <p:txBody>
            <a:bodyPr rtlCol="0" anchor="ctr"/>
            <a:lstStyle/>
            <a:p>
              <a:endParaRPr lang="en-GB"/>
            </a:p>
          </p:txBody>
        </p:sp>
        <p:sp>
          <p:nvSpPr>
            <p:cNvPr id="351" name="Freeform: Shape 350">
              <a:extLst>
                <a:ext uri="{FF2B5EF4-FFF2-40B4-BE49-F238E27FC236}">
                  <a16:creationId xmlns:a16="http://schemas.microsoft.com/office/drawing/2014/main" id="{8278867D-9845-41CD-9C1B-2C0F9F088860}"/>
                </a:ext>
              </a:extLst>
            </p:cNvPr>
            <p:cNvSpPr/>
            <p:nvPr/>
          </p:nvSpPr>
          <p:spPr>
            <a:xfrm>
              <a:off x="11670496" y="0"/>
              <a:ext cx="336566" cy="344820"/>
            </a:xfrm>
            <a:custGeom>
              <a:avLst/>
              <a:gdLst>
                <a:gd name="connsiteX0" fmla="*/ 161368 w 336566"/>
                <a:gd name="connsiteY0" fmla="*/ 0 h 344820"/>
                <a:gd name="connsiteX1" fmla="*/ 336566 w 336566"/>
                <a:gd name="connsiteY1" fmla="*/ 0 h 344820"/>
                <a:gd name="connsiteX2" fmla="*/ 336566 w 336566"/>
                <a:gd name="connsiteY2" fmla="*/ 111130 h 344820"/>
                <a:gd name="connsiteX3" fmla="*/ 0 w 336566"/>
                <a:gd name="connsiteY3" fmla="*/ 344820 h 344820"/>
                <a:gd name="connsiteX4" fmla="*/ 0 w 336566"/>
                <a:gd name="connsiteY4" fmla="*/ 111130 h 344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566" h="344820">
                  <a:moveTo>
                    <a:pt x="161368" y="0"/>
                  </a:moveTo>
                  <a:lnTo>
                    <a:pt x="336566" y="0"/>
                  </a:lnTo>
                  <a:lnTo>
                    <a:pt x="336566" y="111130"/>
                  </a:lnTo>
                  <a:lnTo>
                    <a:pt x="0" y="344820"/>
                  </a:lnTo>
                  <a:lnTo>
                    <a:pt x="0" y="111130"/>
                  </a:lnTo>
                  <a:close/>
                </a:path>
              </a:pathLst>
            </a:custGeom>
            <a:noFill/>
            <a:ln w="3175" cap="flat">
              <a:solidFill>
                <a:schemeClr val="bg1">
                  <a:alpha val="30000"/>
                </a:schemeClr>
              </a:solidFill>
              <a:prstDash val="solid"/>
              <a:miter/>
            </a:ln>
          </p:spPr>
          <p:txBody>
            <a:bodyPr rtlCol="0" anchor="ctr"/>
            <a:lstStyle/>
            <a:p>
              <a:endParaRPr lang="en-GB"/>
            </a:p>
          </p:txBody>
        </p:sp>
        <p:sp>
          <p:nvSpPr>
            <p:cNvPr id="352" name="Freeform: Shape 351">
              <a:extLst>
                <a:ext uri="{FF2B5EF4-FFF2-40B4-BE49-F238E27FC236}">
                  <a16:creationId xmlns:a16="http://schemas.microsoft.com/office/drawing/2014/main" id="{C2D1F093-2428-48D1-AFBE-5FBE6F8942B6}"/>
                </a:ext>
              </a:extLst>
            </p:cNvPr>
            <p:cNvSpPr/>
            <p:nvPr/>
          </p:nvSpPr>
          <p:spPr>
            <a:xfrm>
              <a:off x="11500944" y="351804"/>
              <a:ext cx="165742" cy="229879"/>
            </a:xfrm>
            <a:custGeom>
              <a:avLst/>
              <a:gdLst>
                <a:gd name="connsiteX0" fmla="*/ 165743 w 165742"/>
                <a:gd name="connsiteY0" fmla="*/ 229879 h 229879"/>
                <a:gd name="connsiteX1" fmla="*/ 0 w 165742"/>
                <a:gd name="connsiteY1" fmla="*/ 115575 h 229879"/>
                <a:gd name="connsiteX2" fmla="*/ 165743 w 165742"/>
                <a:gd name="connsiteY2" fmla="*/ 0 h 229879"/>
              </a:gdLst>
              <a:ahLst/>
              <a:cxnLst>
                <a:cxn ang="0">
                  <a:pos x="connsiteX0" y="connsiteY0"/>
                </a:cxn>
                <a:cxn ang="0">
                  <a:pos x="connsiteX1" y="connsiteY1"/>
                </a:cxn>
                <a:cxn ang="0">
                  <a:pos x="connsiteX2" y="connsiteY2"/>
                </a:cxn>
              </a:cxnLst>
              <a:rect l="l" t="t" r="r" b="b"/>
              <a:pathLst>
                <a:path w="165742" h="229879">
                  <a:moveTo>
                    <a:pt x="165743" y="229879"/>
                  </a:moveTo>
                  <a:lnTo>
                    <a:pt x="0" y="115575"/>
                  </a:lnTo>
                  <a:lnTo>
                    <a:pt x="165743" y="0"/>
                  </a:lnTo>
                  <a:close/>
                </a:path>
              </a:pathLst>
            </a:custGeom>
            <a:noFill/>
            <a:ln w="3175" cap="flat">
              <a:solidFill>
                <a:schemeClr val="bg1">
                  <a:alpha val="30000"/>
                </a:schemeClr>
              </a:solidFill>
              <a:prstDash val="solid"/>
              <a:miter/>
            </a:ln>
          </p:spPr>
          <p:txBody>
            <a:bodyPr rtlCol="0" anchor="ctr"/>
            <a:lstStyle/>
            <a:p>
              <a:endParaRPr lang="en-GB"/>
            </a:p>
          </p:txBody>
        </p:sp>
        <p:sp>
          <p:nvSpPr>
            <p:cNvPr id="353" name="Freeform: Shape 352">
              <a:extLst>
                <a:ext uri="{FF2B5EF4-FFF2-40B4-BE49-F238E27FC236}">
                  <a16:creationId xmlns:a16="http://schemas.microsoft.com/office/drawing/2014/main" id="{C48140A8-EB20-43FC-9AF3-93CA956AEFCF}"/>
                </a:ext>
              </a:extLst>
            </p:cNvPr>
            <p:cNvSpPr/>
            <p:nvPr/>
          </p:nvSpPr>
          <p:spPr>
            <a:xfrm>
              <a:off x="10991650" y="114304"/>
              <a:ext cx="673766" cy="351169"/>
            </a:xfrm>
            <a:custGeom>
              <a:avLst/>
              <a:gdLst>
                <a:gd name="connsiteX0" fmla="*/ 506118 w 673766"/>
                <a:gd name="connsiteY0" fmla="*/ 350534 h 351169"/>
                <a:gd name="connsiteX1" fmla="*/ 337836 w 673766"/>
                <a:gd name="connsiteY1" fmla="*/ 234959 h 351169"/>
                <a:gd name="connsiteX2" fmla="*/ 336566 w 673766"/>
                <a:gd name="connsiteY2" fmla="*/ 233689 h 351169"/>
                <a:gd name="connsiteX3" fmla="*/ 167647 w 673766"/>
                <a:gd name="connsiteY3" fmla="*/ 351169 h 351169"/>
                <a:gd name="connsiteX4" fmla="*/ 0 w 673766"/>
                <a:gd name="connsiteY4" fmla="*/ 234324 h 351169"/>
                <a:gd name="connsiteX5" fmla="*/ 336566 w 673766"/>
                <a:gd name="connsiteY5" fmla="*/ 0 h 351169"/>
                <a:gd name="connsiteX6" fmla="*/ 673766 w 673766"/>
                <a:gd name="connsiteY6" fmla="*/ 234324 h 351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3766" h="351169">
                  <a:moveTo>
                    <a:pt x="506118" y="350534"/>
                  </a:moveTo>
                  <a:lnTo>
                    <a:pt x="337836" y="234959"/>
                  </a:lnTo>
                  <a:lnTo>
                    <a:pt x="336566" y="233689"/>
                  </a:lnTo>
                  <a:lnTo>
                    <a:pt x="167647" y="351169"/>
                  </a:lnTo>
                  <a:lnTo>
                    <a:pt x="0" y="234324"/>
                  </a:lnTo>
                  <a:lnTo>
                    <a:pt x="336566" y="0"/>
                  </a:lnTo>
                  <a:lnTo>
                    <a:pt x="673766" y="234324"/>
                  </a:lnTo>
                  <a:close/>
                </a:path>
              </a:pathLst>
            </a:custGeom>
            <a:noFill/>
            <a:ln w="3175" cap="flat">
              <a:solidFill>
                <a:schemeClr val="bg1">
                  <a:alpha val="30000"/>
                </a:schemeClr>
              </a:solidFill>
              <a:prstDash val="solid"/>
              <a:miter/>
            </a:ln>
          </p:spPr>
          <p:txBody>
            <a:bodyPr rtlCol="0" anchor="ctr"/>
            <a:lstStyle/>
            <a:p>
              <a:endParaRPr lang="en-GB"/>
            </a:p>
          </p:txBody>
        </p:sp>
        <p:sp>
          <p:nvSpPr>
            <p:cNvPr id="354" name="Freeform: Shape 353">
              <a:extLst>
                <a:ext uri="{FF2B5EF4-FFF2-40B4-BE49-F238E27FC236}">
                  <a16:creationId xmlns:a16="http://schemas.microsoft.com/office/drawing/2014/main" id="{B0F3385C-F6F0-4C33-8458-D8C90CE82D15}"/>
                </a:ext>
              </a:extLst>
            </p:cNvPr>
            <p:cNvSpPr/>
            <p:nvPr/>
          </p:nvSpPr>
          <p:spPr>
            <a:xfrm>
              <a:off x="10989744" y="0"/>
              <a:ext cx="336566" cy="344820"/>
            </a:xfrm>
            <a:custGeom>
              <a:avLst/>
              <a:gdLst>
                <a:gd name="connsiteX0" fmla="*/ 161368 w 336566"/>
                <a:gd name="connsiteY0" fmla="*/ 0 h 344820"/>
                <a:gd name="connsiteX1" fmla="*/ 336566 w 336566"/>
                <a:gd name="connsiteY1" fmla="*/ 0 h 344820"/>
                <a:gd name="connsiteX2" fmla="*/ 336566 w 336566"/>
                <a:gd name="connsiteY2" fmla="*/ 111130 h 344820"/>
                <a:gd name="connsiteX3" fmla="*/ 0 w 336566"/>
                <a:gd name="connsiteY3" fmla="*/ 344820 h 344820"/>
                <a:gd name="connsiteX4" fmla="*/ 0 w 336566"/>
                <a:gd name="connsiteY4" fmla="*/ 111130 h 344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566" h="344820">
                  <a:moveTo>
                    <a:pt x="161368" y="0"/>
                  </a:moveTo>
                  <a:lnTo>
                    <a:pt x="336566" y="0"/>
                  </a:lnTo>
                  <a:lnTo>
                    <a:pt x="336566" y="111130"/>
                  </a:lnTo>
                  <a:lnTo>
                    <a:pt x="0" y="344820"/>
                  </a:lnTo>
                  <a:lnTo>
                    <a:pt x="0" y="111130"/>
                  </a:lnTo>
                  <a:close/>
                </a:path>
              </a:pathLst>
            </a:custGeom>
            <a:noFill/>
            <a:ln w="3175" cap="flat">
              <a:solidFill>
                <a:schemeClr val="bg1">
                  <a:alpha val="30000"/>
                </a:schemeClr>
              </a:solidFill>
              <a:prstDash val="solid"/>
              <a:miter/>
            </a:ln>
          </p:spPr>
          <p:txBody>
            <a:bodyPr rtlCol="0" anchor="ctr"/>
            <a:lstStyle/>
            <a:p>
              <a:endParaRPr lang="en-GB"/>
            </a:p>
          </p:txBody>
        </p:sp>
        <p:sp>
          <p:nvSpPr>
            <p:cNvPr id="355" name="Freeform: Shape 354">
              <a:extLst>
                <a:ext uri="{FF2B5EF4-FFF2-40B4-BE49-F238E27FC236}">
                  <a16:creationId xmlns:a16="http://schemas.microsoft.com/office/drawing/2014/main" id="{B3E02B83-1125-4D5E-8F4E-884384991001}"/>
                </a:ext>
              </a:extLst>
            </p:cNvPr>
            <p:cNvSpPr/>
            <p:nvPr/>
          </p:nvSpPr>
          <p:spPr>
            <a:xfrm>
              <a:off x="10820192" y="351804"/>
              <a:ext cx="166377" cy="229879"/>
            </a:xfrm>
            <a:custGeom>
              <a:avLst/>
              <a:gdLst>
                <a:gd name="connsiteX0" fmla="*/ 166378 w 166377"/>
                <a:gd name="connsiteY0" fmla="*/ 229879 h 229879"/>
                <a:gd name="connsiteX1" fmla="*/ 0 w 166377"/>
                <a:gd name="connsiteY1" fmla="*/ 115575 h 229879"/>
                <a:gd name="connsiteX2" fmla="*/ 166378 w 166377"/>
                <a:gd name="connsiteY2" fmla="*/ 0 h 229879"/>
              </a:gdLst>
              <a:ahLst/>
              <a:cxnLst>
                <a:cxn ang="0">
                  <a:pos x="connsiteX0" y="connsiteY0"/>
                </a:cxn>
                <a:cxn ang="0">
                  <a:pos x="connsiteX1" y="connsiteY1"/>
                </a:cxn>
                <a:cxn ang="0">
                  <a:pos x="connsiteX2" y="connsiteY2"/>
                </a:cxn>
              </a:cxnLst>
              <a:rect l="l" t="t" r="r" b="b"/>
              <a:pathLst>
                <a:path w="166377" h="229879">
                  <a:moveTo>
                    <a:pt x="166378" y="229879"/>
                  </a:moveTo>
                  <a:lnTo>
                    <a:pt x="0" y="115575"/>
                  </a:lnTo>
                  <a:lnTo>
                    <a:pt x="166378" y="0"/>
                  </a:lnTo>
                  <a:close/>
                </a:path>
              </a:pathLst>
            </a:custGeom>
            <a:noFill/>
            <a:ln w="3175" cap="flat">
              <a:solidFill>
                <a:schemeClr val="bg1">
                  <a:alpha val="30000"/>
                </a:schemeClr>
              </a:solidFill>
              <a:prstDash val="solid"/>
              <a:miter/>
            </a:ln>
          </p:spPr>
          <p:txBody>
            <a:bodyPr rtlCol="0" anchor="ctr"/>
            <a:lstStyle/>
            <a:p>
              <a:endParaRPr lang="en-GB"/>
            </a:p>
          </p:txBody>
        </p:sp>
        <p:sp>
          <p:nvSpPr>
            <p:cNvPr id="356" name="Freeform: Shape 355">
              <a:extLst>
                <a:ext uri="{FF2B5EF4-FFF2-40B4-BE49-F238E27FC236}">
                  <a16:creationId xmlns:a16="http://schemas.microsoft.com/office/drawing/2014/main" id="{6089D650-0B12-4732-9F6A-6B5AC1A65BB1}"/>
                </a:ext>
              </a:extLst>
            </p:cNvPr>
            <p:cNvSpPr/>
            <p:nvPr/>
          </p:nvSpPr>
          <p:spPr>
            <a:xfrm>
              <a:off x="10310898" y="114304"/>
              <a:ext cx="673766" cy="351169"/>
            </a:xfrm>
            <a:custGeom>
              <a:avLst/>
              <a:gdLst>
                <a:gd name="connsiteX0" fmla="*/ 506119 w 673766"/>
                <a:gd name="connsiteY0" fmla="*/ 350534 h 351169"/>
                <a:gd name="connsiteX1" fmla="*/ 337836 w 673766"/>
                <a:gd name="connsiteY1" fmla="*/ 234959 h 351169"/>
                <a:gd name="connsiteX2" fmla="*/ 336566 w 673766"/>
                <a:gd name="connsiteY2" fmla="*/ 233689 h 351169"/>
                <a:gd name="connsiteX3" fmla="*/ 168283 w 673766"/>
                <a:gd name="connsiteY3" fmla="*/ 351169 h 351169"/>
                <a:gd name="connsiteX4" fmla="*/ 0 w 673766"/>
                <a:gd name="connsiteY4" fmla="*/ 234324 h 351169"/>
                <a:gd name="connsiteX5" fmla="*/ 336566 w 673766"/>
                <a:gd name="connsiteY5" fmla="*/ 0 h 351169"/>
                <a:gd name="connsiteX6" fmla="*/ 673766 w 673766"/>
                <a:gd name="connsiteY6" fmla="*/ 234324 h 351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3766" h="351169">
                  <a:moveTo>
                    <a:pt x="506119" y="350534"/>
                  </a:moveTo>
                  <a:lnTo>
                    <a:pt x="337836" y="234959"/>
                  </a:lnTo>
                  <a:lnTo>
                    <a:pt x="336566" y="233689"/>
                  </a:lnTo>
                  <a:lnTo>
                    <a:pt x="168283" y="351169"/>
                  </a:lnTo>
                  <a:lnTo>
                    <a:pt x="0" y="234324"/>
                  </a:lnTo>
                  <a:lnTo>
                    <a:pt x="336566" y="0"/>
                  </a:lnTo>
                  <a:lnTo>
                    <a:pt x="673766" y="234324"/>
                  </a:lnTo>
                  <a:close/>
                </a:path>
              </a:pathLst>
            </a:custGeom>
            <a:noFill/>
            <a:ln w="3175" cap="flat">
              <a:solidFill>
                <a:schemeClr val="bg1">
                  <a:alpha val="30000"/>
                </a:schemeClr>
              </a:solidFill>
              <a:prstDash val="solid"/>
              <a:miter/>
            </a:ln>
          </p:spPr>
          <p:txBody>
            <a:bodyPr rtlCol="0" anchor="ctr"/>
            <a:lstStyle/>
            <a:p>
              <a:endParaRPr lang="en-GB"/>
            </a:p>
          </p:txBody>
        </p:sp>
        <p:sp>
          <p:nvSpPr>
            <p:cNvPr id="357" name="Freeform: Shape 356">
              <a:extLst>
                <a:ext uri="{FF2B5EF4-FFF2-40B4-BE49-F238E27FC236}">
                  <a16:creationId xmlns:a16="http://schemas.microsoft.com/office/drawing/2014/main" id="{A3FD1BDB-23E4-4746-B6DA-31C8A2085331}"/>
                </a:ext>
              </a:extLst>
            </p:cNvPr>
            <p:cNvSpPr/>
            <p:nvPr/>
          </p:nvSpPr>
          <p:spPr>
            <a:xfrm>
              <a:off x="10308993" y="0"/>
              <a:ext cx="337201" cy="344820"/>
            </a:xfrm>
            <a:custGeom>
              <a:avLst/>
              <a:gdLst>
                <a:gd name="connsiteX0" fmla="*/ 161673 w 337201"/>
                <a:gd name="connsiteY0" fmla="*/ 0 h 344820"/>
                <a:gd name="connsiteX1" fmla="*/ 337201 w 337201"/>
                <a:gd name="connsiteY1" fmla="*/ 0 h 344820"/>
                <a:gd name="connsiteX2" fmla="*/ 337201 w 337201"/>
                <a:gd name="connsiteY2" fmla="*/ 111130 h 344820"/>
                <a:gd name="connsiteX3" fmla="*/ 0 w 337201"/>
                <a:gd name="connsiteY3" fmla="*/ 344820 h 344820"/>
                <a:gd name="connsiteX4" fmla="*/ 0 w 337201"/>
                <a:gd name="connsiteY4" fmla="*/ 111130 h 344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201" h="344820">
                  <a:moveTo>
                    <a:pt x="161673" y="0"/>
                  </a:moveTo>
                  <a:lnTo>
                    <a:pt x="337201" y="0"/>
                  </a:lnTo>
                  <a:lnTo>
                    <a:pt x="337201" y="111130"/>
                  </a:lnTo>
                  <a:lnTo>
                    <a:pt x="0" y="344820"/>
                  </a:lnTo>
                  <a:lnTo>
                    <a:pt x="0" y="111130"/>
                  </a:lnTo>
                  <a:close/>
                </a:path>
              </a:pathLst>
            </a:custGeom>
            <a:noFill/>
            <a:ln w="3175" cap="flat">
              <a:solidFill>
                <a:schemeClr val="bg1">
                  <a:alpha val="30000"/>
                </a:schemeClr>
              </a:solidFill>
              <a:prstDash val="solid"/>
              <a:miter/>
            </a:ln>
          </p:spPr>
          <p:txBody>
            <a:bodyPr rtlCol="0" anchor="ctr"/>
            <a:lstStyle/>
            <a:p>
              <a:endParaRPr lang="en-GB"/>
            </a:p>
          </p:txBody>
        </p:sp>
        <p:sp>
          <p:nvSpPr>
            <p:cNvPr id="358" name="Freeform: Shape 357">
              <a:extLst>
                <a:ext uri="{FF2B5EF4-FFF2-40B4-BE49-F238E27FC236}">
                  <a16:creationId xmlns:a16="http://schemas.microsoft.com/office/drawing/2014/main" id="{75E73E8D-0CB2-4C98-997E-10FB17A4D86A}"/>
                </a:ext>
              </a:extLst>
            </p:cNvPr>
            <p:cNvSpPr/>
            <p:nvPr/>
          </p:nvSpPr>
          <p:spPr>
            <a:xfrm>
              <a:off x="10139440" y="351804"/>
              <a:ext cx="166377" cy="229879"/>
            </a:xfrm>
            <a:custGeom>
              <a:avLst/>
              <a:gdLst>
                <a:gd name="connsiteX0" fmla="*/ 166378 w 166377"/>
                <a:gd name="connsiteY0" fmla="*/ 229879 h 229879"/>
                <a:gd name="connsiteX1" fmla="*/ 0 w 166377"/>
                <a:gd name="connsiteY1" fmla="*/ 115575 h 229879"/>
                <a:gd name="connsiteX2" fmla="*/ 166378 w 166377"/>
                <a:gd name="connsiteY2" fmla="*/ 0 h 229879"/>
              </a:gdLst>
              <a:ahLst/>
              <a:cxnLst>
                <a:cxn ang="0">
                  <a:pos x="connsiteX0" y="connsiteY0"/>
                </a:cxn>
                <a:cxn ang="0">
                  <a:pos x="connsiteX1" y="connsiteY1"/>
                </a:cxn>
                <a:cxn ang="0">
                  <a:pos x="connsiteX2" y="connsiteY2"/>
                </a:cxn>
              </a:cxnLst>
              <a:rect l="l" t="t" r="r" b="b"/>
              <a:pathLst>
                <a:path w="166377" h="229879">
                  <a:moveTo>
                    <a:pt x="166378" y="229879"/>
                  </a:moveTo>
                  <a:lnTo>
                    <a:pt x="0" y="115575"/>
                  </a:lnTo>
                  <a:lnTo>
                    <a:pt x="166378" y="0"/>
                  </a:lnTo>
                  <a:close/>
                </a:path>
              </a:pathLst>
            </a:custGeom>
            <a:noFill/>
            <a:ln w="3175" cap="flat">
              <a:solidFill>
                <a:schemeClr val="bg1">
                  <a:alpha val="30000"/>
                </a:schemeClr>
              </a:solidFill>
              <a:prstDash val="solid"/>
              <a:miter/>
            </a:ln>
          </p:spPr>
          <p:txBody>
            <a:bodyPr rtlCol="0" anchor="ctr"/>
            <a:lstStyle/>
            <a:p>
              <a:endParaRPr lang="en-GB"/>
            </a:p>
          </p:txBody>
        </p:sp>
        <p:sp>
          <p:nvSpPr>
            <p:cNvPr id="359" name="Freeform: Shape 358">
              <a:extLst>
                <a:ext uri="{FF2B5EF4-FFF2-40B4-BE49-F238E27FC236}">
                  <a16:creationId xmlns:a16="http://schemas.microsoft.com/office/drawing/2014/main" id="{C3A0EF31-8BF9-470C-A4B4-392CAB6D6DEA}"/>
                </a:ext>
              </a:extLst>
            </p:cNvPr>
            <p:cNvSpPr/>
            <p:nvPr/>
          </p:nvSpPr>
          <p:spPr>
            <a:xfrm>
              <a:off x="9630146" y="114304"/>
              <a:ext cx="673766" cy="351169"/>
            </a:xfrm>
            <a:custGeom>
              <a:avLst/>
              <a:gdLst>
                <a:gd name="connsiteX0" fmla="*/ 506118 w 673766"/>
                <a:gd name="connsiteY0" fmla="*/ 350534 h 351169"/>
                <a:gd name="connsiteX1" fmla="*/ 337836 w 673766"/>
                <a:gd name="connsiteY1" fmla="*/ 234959 h 351169"/>
                <a:gd name="connsiteX2" fmla="*/ 337201 w 673766"/>
                <a:gd name="connsiteY2" fmla="*/ 233689 h 351169"/>
                <a:gd name="connsiteX3" fmla="*/ 168283 w 673766"/>
                <a:gd name="connsiteY3" fmla="*/ 351169 h 351169"/>
                <a:gd name="connsiteX4" fmla="*/ 0 w 673766"/>
                <a:gd name="connsiteY4" fmla="*/ 234324 h 351169"/>
                <a:gd name="connsiteX5" fmla="*/ 337201 w 673766"/>
                <a:gd name="connsiteY5" fmla="*/ 0 h 351169"/>
                <a:gd name="connsiteX6" fmla="*/ 673766 w 673766"/>
                <a:gd name="connsiteY6" fmla="*/ 234324 h 351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3766" h="351169">
                  <a:moveTo>
                    <a:pt x="506118" y="350534"/>
                  </a:moveTo>
                  <a:lnTo>
                    <a:pt x="337836" y="234959"/>
                  </a:lnTo>
                  <a:lnTo>
                    <a:pt x="337201" y="233689"/>
                  </a:lnTo>
                  <a:lnTo>
                    <a:pt x="168283" y="351169"/>
                  </a:lnTo>
                  <a:lnTo>
                    <a:pt x="0" y="234324"/>
                  </a:lnTo>
                  <a:lnTo>
                    <a:pt x="337201" y="0"/>
                  </a:lnTo>
                  <a:lnTo>
                    <a:pt x="673766" y="234324"/>
                  </a:lnTo>
                  <a:close/>
                </a:path>
              </a:pathLst>
            </a:custGeom>
            <a:noFill/>
            <a:ln w="3175" cap="flat">
              <a:solidFill>
                <a:schemeClr val="bg1">
                  <a:alpha val="30000"/>
                </a:schemeClr>
              </a:solidFill>
              <a:prstDash val="solid"/>
              <a:miter/>
            </a:ln>
          </p:spPr>
          <p:txBody>
            <a:bodyPr rtlCol="0" anchor="ctr"/>
            <a:lstStyle/>
            <a:p>
              <a:endParaRPr lang="en-GB"/>
            </a:p>
          </p:txBody>
        </p:sp>
        <p:sp>
          <p:nvSpPr>
            <p:cNvPr id="360" name="Freeform: Shape 359">
              <a:extLst>
                <a:ext uri="{FF2B5EF4-FFF2-40B4-BE49-F238E27FC236}">
                  <a16:creationId xmlns:a16="http://schemas.microsoft.com/office/drawing/2014/main" id="{8EF88757-211A-42D3-B430-A9E7602F78A8}"/>
                </a:ext>
              </a:extLst>
            </p:cNvPr>
            <p:cNvSpPr/>
            <p:nvPr userDrawn="1"/>
          </p:nvSpPr>
          <p:spPr>
            <a:xfrm>
              <a:off x="9628875" y="0"/>
              <a:ext cx="336566" cy="344820"/>
            </a:xfrm>
            <a:custGeom>
              <a:avLst/>
              <a:gdLst>
                <a:gd name="connsiteX0" fmla="*/ 161368 w 336566"/>
                <a:gd name="connsiteY0" fmla="*/ 0 h 344820"/>
                <a:gd name="connsiteX1" fmla="*/ 336566 w 336566"/>
                <a:gd name="connsiteY1" fmla="*/ 0 h 344820"/>
                <a:gd name="connsiteX2" fmla="*/ 336566 w 336566"/>
                <a:gd name="connsiteY2" fmla="*/ 111130 h 344820"/>
                <a:gd name="connsiteX3" fmla="*/ 0 w 336566"/>
                <a:gd name="connsiteY3" fmla="*/ 344820 h 344820"/>
                <a:gd name="connsiteX4" fmla="*/ 0 w 336566"/>
                <a:gd name="connsiteY4" fmla="*/ 111130 h 344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566" h="344820">
                  <a:moveTo>
                    <a:pt x="161368" y="0"/>
                  </a:moveTo>
                  <a:lnTo>
                    <a:pt x="336566" y="0"/>
                  </a:lnTo>
                  <a:lnTo>
                    <a:pt x="336566" y="111130"/>
                  </a:lnTo>
                  <a:lnTo>
                    <a:pt x="0" y="344820"/>
                  </a:lnTo>
                  <a:lnTo>
                    <a:pt x="0" y="111130"/>
                  </a:lnTo>
                  <a:close/>
                </a:path>
              </a:pathLst>
            </a:custGeom>
            <a:noFill/>
            <a:ln w="3175" cap="flat">
              <a:solidFill>
                <a:schemeClr val="bg1">
                  <a:alpha val="30000"/>
                </a:schemeClr>
              </a:solidFill>
              <a:prstDash val="solid"/>
              <a:miter/>
            </a:ln>
          </p:spPr>
          <p:txBody>
            <a:bodyPr rtlCol="0" anchor="ctr"/>
            <a:lstStyle/>
            <a:p>
              <a:endParaRPr lang="en-GB"/>
            </a:p>
          </p:txBody>
        </p:sp>
        <p:sp>
          <p:nvSpPr>
            <p:cNvPr id="361" name="Freeform: Shape 360">
              <a:extLst>
                <a:ext uri="{FF2B5EF4-FFF2-40B4-BE49-F238E27FC236}">
                  <a16:creationId xmlns:a16="http://schemas.microsoft.com/office/drawing/2014/main" id="{010352C5-C01F-40B3-9403-CE6795763295}"/>
                </a:ext>
              </a:extLst>
            </p:cNvPr>
            <p:cNvSpPr/>
            <p:nvPr/>
          </p:nvSpPr>
          <p:spPr>
            <a:xfrm>
              <a:off x="9459323" y="351804"/>
              <a:ext cx="165742" cy="229879"/>
            </a:xfrm>
            <a:custGeom>
              <a:avLst/>
              <a:gdLst>
                <a:gd name="connsiteX0" fmla="*/ 165743 w 165742"/>
                <a:gd name="connsiteY0" fmla="*/ 229879 h 229879"/>
                <a:gd name="connsiteX1" fmla="*/ 0 w 165742"/>
                <a:gd name="connsiteY1" fmla="*/ 115575 h 229879"/>
                <a:gd name="connsiteX2" fmla="*/ 165743 w 165742"/>
                <a:gd name="connsiteY2" fmla="*/ 0 h 229879"/>
              </a:gdLst>
              <a:ahLst/>
              <a:cxnLst>
                <a:cxn ang="0">
                  <a:pos x="connsiteX0" y="connsiteY0"/>
                </a:cxn>
                <a:cxn ang="0">
                  <a:pos x="connsiteX1" y="connsiteY1"/>
                </a:cxn>
                <a:cxn ang="0">
                  <a:pos x="connsiteX2" y="connsiteY2"/>
                </a:cxn>
              </a:cxnLst>
              <a:rect l="l" t="t" r="r" b="b"/>
              <a:pathLst>
                <a:path w="165742" h="229879">
                  <a:moveTo>
                    <a:pt x="165743" y="229879"/>
                  </a:moveTo>
                  <a:lnTo>
                    <a:pt x="0" y="115575"/>
                  </a:lnTo>
                  <a:lnTo>
                    <a:pt x="165743" y="0"/>
                  </a:lnTo>
                  <a:close/>
                </a:path>
              </a:pathLst>
            </a:custGeom>
            <a:noFill/>
            <a:ln w="3175" cap="flat">
              <a:solidFill>
                <a:schemeClr val="bg1">
                  <a:alpha val="30000"/>
                </a:schemeClr>
              </a:solidFill>
              <a:prstDash val="solid"/>
              <a:miter/>
            </a:ln>
          </p:spPr>
          <p:txBody>
            <a:bodyPr rtlCol="0" anchor="ctr"/>
            <a:lstStyle/>
            <a:p>
              <a:endParaRPr lang="en-GB"/>
            </a:p>
          </p:txBody>
        </p:sp>
        <p:sp>
          <p:nvSpPr>
            <p:cNvPr id="362" name="Freeform: Shape 361">
              <a:extLst>
                <a:ext uri="{FF2B5EF4-FFF2-40B4-BE49-F238E27FC236}">
                  <a16:creationId xmlns:a16="http://schemas.microsoft.com/office/drawing/2014/main" id="{151814D9-77E1-4C5C-8B42-2DDFAAC5F123}"/>
                </a:ext>
              </a:extLst>
            </p:cNvPr>
            <p:cNvSpPr/>
            <p:nvPr userDrawn="1"/>
          </p:nvSpPr>
          <p:spPr>
            <a:xfrm>
              <a:off x="8949395" y="114304"/>
              <a:ext cx="673766" cy="351169"/>
            </a:xfrm>
            <a:custGeom>
              <a:avLst/>
              <a:gdLst>
                <a:gd name="connsiteX0" fmla="*/ 506119 w 673766"/>
                <a:gd name="connsiteY0" fmla="*/ 350534 h 351169"/>
                <a:gd name="connsiteX1" fmla="*/ 337836 w 673766"/>
                <a:gd name="connsiteY1" fmla="*/ 234959 h 351169"/>
                <a:gd name="connsiteX2" fmla="*/ 337201 w 673766"/>
                <a:gd name="connsiteY2" fmla="*/ 233689 h 351169"/>
                <a:gd name="connsiteX3" fmla="*/ 168283 w 673766"/>
                <a:gd name="connsiteY3" fmla="*/ 351169 h 351169"/>
                <a:gd name="connsiteX4" fmla="*/ 0 w 673766"/>
                <a:gd name="connsiteY4" fmla="*/ 234324 h 351169"/>
                <a:gd name="connsiteX5" fmla="*/ 337201 w 673766"/>
                <a:gd name="connsiteY5" fmla="*/ 0 h 351169"/>
                <a:gd name="connsiteX6" fmla="*/ 673766 w 673766"/>
                <a:gd name="connsiteY6" fmla="*/ 234324 h 351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3766" h="351169">
                  <a:moveTo>
                    <a:pt x="506119" y="350534"/>
                  </a:moveTo>
                  <a:lnTo>
                    <a:pt x="337836" y="234959"/>
                  </a:lnTo>
                  <a:lnTo>
                    <a:pt x="337201" y="233689"/>
                  </a:lnTo>
                  <a:lnTo>
                    <a:pt x="168283" y="351169"/>
                  </a:lnTo>
                  <a:lnTo>
                    <a:pt x="0" y="234324"/>
                  </a:lnTo>
                  <a:lnTo>
                    <a:pt x="337201" y="0"/>
                  </a:lnTo>
                  <a:lnTo>
                    <a:pt x="673766" y="234324"/>
                  </a:lnTo>
                  <a:close/>
                </a:path>
              </a:pathLst>
            </a:custGeom>
            <a:noFill/>
            <a:ln w="3175" cap="flat">
              <a:solidFill>
                <a:schemeClr val="bg1">
                  <a:alpha val="30000"/>
                </a:schemeClr>
              </a:solidFill>
              <a:prstDash val="solid"/>
              <a:miter/>
            </a:ln>
          </p:spPr>
          <p:txBody>
            <a:bodyPr rtlCol="0" anchor="ctr"/>
            <a:lstStyle/>
            <a:p>
              <a:endParaRPr lang="en-GB"/>
            </a:p>
          </p:txBody>
        </p:sp>
        <p:sp>
          <p:nvSpPr>
            <p:cNvPr id="363" name="Freeform: Shape 362">
              <a:extLst>
                <a:ext uri="{FF2B5EF4-FFF2-40B4-BE49-F238E27FC236}">
                  <a16:creationId xmlns:a16="http://schemas.microsoft.com/office/drawing/2014/main" id="{2D465644-1F10-4B91-9D40-A96283500782}"/>
                </a:ext>
              </a:extLst>
            </p:cNvPr>
            <p:cNvSpPr/>
            <p:nvPr/>
          </p:nvSpPr>
          <p:spPr>
            <a:xfrm>
              <a:off x="8948123" y="0"/>
              <a:ext cx="336566" cy="344820"/>
            </a:xfrm>
            <a:custGeom>
              <a:avLst/>
              <a:gdLst>
                <a:gd name="connsiteX0" fmla="*/ 161368 w 336566"/>
                <a:gd name="connsiteY0" fmla="*/ 0 h 344820"/>
                <a:gd name="connsiteX1" fmla="*/ 336566 w 336566"/>
                <a:gd name="connsiteY1" fmla="*/ 0 h 344820"/>
                <a:gd name="connsiteX2" fmla="*/ 336566 w 336566"/>
                <a:gd name="connsiteY2" fmla="*/ 111130 h 344820"/>
                <a:gd name="connsiteX3" fmla="*/ 0 w 336566"/>
                <a:gd name="connsiteY3" fmla="*/ 344820 h 344820"/>
                <a:gd name="connsiteX4" fmla="*/ 0 w 336566"/>
                <a:gd name="connsiteY4" fmla="*/ 111130 h 344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566" h="344820">
                  <a:moveTo>
                    <a:pt x="161368" y="0"/>
                  </a:moveTo>
                  <a:lnTo>
                    <a:pt x="336566" y="0"/>
                  </a:lnTo>
                  <a:lnTo>
                    <a:pt x="336566" y="111130"/>
                  </a:lnTo>
                  <a:lnTo>
                    <a:pt x="0" y="344820"/>
                  </a:lnTo>
                  <a:lnTo>
                    <a:pt x="0" y="111130"/>
                  </a:lnTo>
                  <a:close/>
                </a:path>
              </a:pathLst>
            </a:custGeom>
            <a:noFill/>
            <a:ln w="3175" cap="flat">
              <a:solidFill>
                <a:schemeClr val="bg1">
                  <a:alpha val="30000"/>
                </a:schemeClr>
              </a:solidFill>
              <a:prstDash val="solid"/>
              <a:miter/>
            </a:ln>
          </p:spPr>
          <p:txBody>
            <a:bodyPr rtlCol="0" anchor="ctr"/>
            <a:lstStyle/>
            <a:p>
              <a:endParaRPr lang="en-GB"/>
            </a:p>
          </p:txBody>
        </p:sp>
        <p:sp>
          <p:nvSpPr>
            <p:cNvPr id="364" name="Freeform: Shape 363">
              <a:extLst>
                <a:ext uri="{FF2B5EF4-FFF2-40B4-BE49-F238E27FC236}">
                  <a16:creationId xmlns:a16="http://schemas.microsoft.com/office/drawing/2014/main" id="{A159563C-ED59-4204-B09F-15A85D7EF919}"/>
                </a:ext>
              </a:extLst>
            </p:cNvPr>
            <p:cNvSpPr/>
            <p:nvPr/>
          </p:nvSpPr>
          <p:spPr>
            <a:xfrm>
              <a:off x="8778571" y="351804"/>
              <a:ext cx="165742" cy="229879"/>
            </a:xfrm>
            <a:custGeom>
              <a:avLst/>
              <a:gdLst>
                <a:gd name="connsiteX0" fmla="*/ 165743 w 165742"/>
                <a:gd name="connsiteY0" fmla="*/ 229879 h 229879"/>
                <a:gd name="connsiteX1" fmla="*/ 0 w 165742"/>
                <a:gd name="connsiteY1" fmla="*/ 115575 h 229879"/>
                <a:gd name="connsiteX2" fmla="*/ 165743 w 165742"/>
                <a:gd name="connsiteY2" fmla="*/ 0 h 229879"/>
              </a:gdLst>
              <a:ahLst/>
              <a:cxnLst>
                <a:cxn ang="0">
                  <a:pos x="connsiteX0" y="connsiteY0"/>
                </a:cxn>
                <a:cxn ang="0">
                  <a:pos x="connsiteX1" y="connsiteY1"/>
                </a:cxn>
                <a:cxn ang="0">
                  <a:pos x="connsiteX2" y="connsiteY2"/>
                </a:cxn>
              </a:cxnLst>
              <a:rect l="l" t="t" r="r" b="b"/>
              <a:pathLst>
                <a:path w="165742" h="229879">
                  <a:moveTo>
                    <a:pt x="165743" y="229879"/>
                  </a:moveTo>
                  <a:lnTo>
                    <a:pt x="0" y="115575"/>
                  </a:lnTo>
                  <a:lnTo>
                    <a:pt x="165743" y="0"/>
                  </a:lnTo>
                  <a:close/>
                </a:path>
              </a:pathLst>
            </a:custGeom>
            <a:noFill/>
            <a:ln w="3175" cap="flat">
              <a:solidFill>
                <a:schemeClr val="bg1">
                  <a:alpha val="30000"/>
                </a:schemeClr>
              </a:solidFill>
              <a:prstDash val="solid"/>
              <a:miter/>
            </a:ln>
          </p:spPr>
          <p:txBody>
            <a:bodyPr rtlCol="0" anchor="ctr"/>
            <a:lstStyle/>
            <a:p>
              <a:endParaRPr lang="en-GB"/>
            </a:p>
          </p:txBody>
        </p:sp>
        <p:sp>
          <p:nvSpPr>
            <p:cNvPr id="365" name="Freeform: Shape 364">
              <a:extLst>
                <a:ext uri="{FF2B5EF4-FFF2-40B4-BE49-F238E27FC236}">
                  <a16:creationId xmlns:a16="http://schemas.microsoft.com/office/drawing/2014/main" id="{2ED37143-7EC6-4544-92F1-59DC8DD29A7A}"/>
                </a:ext>
              </a:extLst>
            </p:cNvPr>
            <p:cNvSpPr/>
            <p:nvPr userDrawn="1"/>
          </p:nvSpPr>
          <p:spPr>
            <a:xfrm>
              <a:off x="8268643" y="114304"/>
              <a:ext cx="674401" cy="351169"/>
            </a:xfrm>
            <a:custGeom>
              <a:avLst/>
              <a:gdLst>
                <a:gd name="connsiteX0" fmla="*/ 506754 w 674401"/>
                <a:gd name="connsiteY0" fmla="*/ 350534 h 351169"/>
                <a:gd name="connsiteX1" fmla="*/ 337836 w 674401"/>
                <a:gd name="connsiteY1" fmla="*/ 234959 h 351169"/>
                <a:gd name="connsiteX2" fmla="*/ 337201 w 674401"/>
                <a:gd name="connsiteY2" fmla="*/ 233689 h 351169"/>
                <a:gd name="connsiteX3" fmla="*/ 168283 w 674401"/>
                <a:gd name="connsiteY3" fmla="*/ 351169 h 351169"/>
                <a:gd name="connsiteX4" fmla="*/ 0 w 674401"/>
                <a:gd name="connsiteY4" fmla="*/ 234324 h 351169"/>
                <a:gd name="connsiteX5" fmla="*/ 337201 w 674401"/>
                <a:gd name="connsiteY5" fmla="*/ 0 h 351169"/>
                <a:gd name="connsiteX6" fmla="*/ 674402 w 674401"/>
                <a:gd name="connsiteY6" fmla="*/ 234324 h 351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4401" h="351169">
                  <a:moveTo>
                    <a:pt x="506754" y="350534"/>
                  </a:moveTo>
                  <a:lnTo>
                    <a:pt x="337836" y="234959"/>
                  </a:lnTo>
                  <a:lnTo>
                    <a:pt x="337201" y="233689"/>
                  </a:lnTo>
                  <a:lnTo>
                    <a:pt x="168283" y="351169"/>
                  </a:lnTo>
                  <a:lnTo>
                    <a:pt x="0" y="234324"/>
                  </a:lnTo>
                  <a:lnTo>
                    <a:pt x="337201" y="0"/>
                  </a:lnTo>
                  <a:lnTo>
                    <a:pt x="674402" y="234324"/>
                  </a:lnTo>
                  <a:close/>
                </a:path>
              </a:pathLst>
            </a:custGeom>
            <a:noFill/>
            <a:ln w="3175" cap="flat">
              <a:solidFill>
                <a:schemeClr val="bg1">
                  <a:alpha val="30000"/>
                </a:schemeClr>
              </a:solidFill>
              <a:prstDash val="solid"/>
              <a:miter/>
            </a:ln>
          </p:spPr>
          <p:txBody>
            <a:bodyPr rtlCol="0" anchor="ctr"/>
            <a:lstStyle/>
            <a:p>
              <a:endParaRPr lang="en-GB"/>
            </a:p>
          </p:txBody>
        </p:sp>
        <p:sp>
          <p:nvSpPr>
            <p:cNvPr id="366" name="Freeform: Shape 365">
              <a:extLst>
                <a:ext uri="{FF2B5EF4-FFF2-40B4-BE49-F238E27FC236}">
                  <a16:creationId xmlns:a16="http://schemas.microsoft.com/office/drawing/2014/main" id="{3A007D98-3210-4F34-B99E-F4A2C476EA2B}"/>
                </a:ext>
              </a:extLst>
            </p:cNvPr>
            <p:cNvSpPr/>
            <p:nvPr userDrawn="1"/>
          </p:nvSpPr>
          <p:spPr>
            <a:xfrm>
              <a:off x="8267371" y="0"/>
              <a:ext cx="336566" cy="344820"/>
            </a:xfrm>
            <a:custGeom>
              <a:avLst/>
              <a:gdLst>
                <a:gd name="connsiteX0" fmla="*/ 161368 w 336566"/>
                <a:gd name="connsiteY0" fmla="*/ 0 h 344820"/>
                <a:gd name="connsiteX1" fmla="*/ 336566 w 336566"/>
                <a:gd name="connsiteY1" fmla="*/ 0 h 344820"/>
                <a:gd name="connsiteX2" fmla="*/ 336566 w 336566"/>
                <a:gd name="connsiteY2" fmla="*/ 111130 h 344820"/>
                <a:gd name="connsiteX3" fmla="*/ 0 w 336566"/>
                <a:gd name="connsiteY3" fmla="*/ 344820 h 344820"/>
                <a:gd name="connsiteX4" fmla="*/ 0 w 336566"/>
                <a:gd name="connsiteY4" fmla="*/ 111130 h 344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566" h="344820">
                  <a:moveTo>
                    <a:pt x="161368" y="0"/>
                  </a:moveTo>
                  <a:lnTo>
                    <a:pt x="336566" y="0"/>
                  </a:lnTo>
                  <a:lnTo>
                    <a:pt x="336566" y="111130"/>
                  </a:lnTo>
                  <a:lnTo>
                    <a:pt x="0" y="344820"/>
                  </a:lnTo>
                  <a:lnTo>
                    <a:pt x="0" y="111130"/>
                  </a:lnTo>
                  <a:close/>
                </a:path>
              </a:pathLst>
            </a:custGeom>
            <a:noFill/>
            <a:ln w="3175" cap="flat">
              <a:solidFill>
                <a:schemeClr val="bg1">
                  <a:alpha val="30000"/>
                </a:schemeClr>
              </a:solidFill>
              <a:prstDash val="solid"/>
              <a:miter/>
            </a:ln>
          </p:spPr>
          <p:txBody>
            <a:bodyPr rtlCol="0" anchor="ctr"/>
            <a:lstStyle/>
            <a:p>
              <a:endParaRPr lang="en-GB"/>
            </a:p>
          </p:txBody>
        </p:sp>
        <p:sp>
          <p:nvSpPr>
            <p:cNvPr id="367" name="Freeform: Shape 366">
              <a:extLst>
                <a:ext uri="{FF2B5EF4-FFF2-40B4-BE49-F238E27FC236}">
                  <a16:creationId xmlns:a16="http://schemas.microsoft.com/office/drawing/2014/main" id="{0CEE2DAB-1C51-463E-978C-E52C3D3428DB}"/>
                </a:ext>
              </a:extLst>
            </p:cNvPr>
            <p:cNvSpPr/>
            <p:nvPr/>
          </p:nvSpPr>
          <p:spPr>
            <a:xfrm>
              <a:off x="8097819" y="351804"/>
              <a:ext cx="165742" cy="229879"/>
            </a:xfrm>
            <a:custGeom>
              <a:avLst/>
              <a:gdLst>
                <a:gd name="connsiteX0" fmla="*/ 165743 w 165742"/>
                <a:gd name="connsiteY0" fmla="*/ 229879 h 229879"/>
                <a:gd name="connsiteX1" fmla="*/ 0 w 165742"/>
                <a:gd name="connsiteY1" fmla="*/ 115575 h 229879"/>
                <a:gd name="connsiteX2" fmla="*/ 165743 w 165742"/>
                <a:gd name="connsiteY2" fmla="*/ 0 h 229879"/>
              </a:gdLst>
              <a:ahLst/>
              <a:cxnLst>
                <a:cxn ang="0">
                  <a:pos x="connsiteX0" y="connsiteY0"/>
                </a:cxn>
                <a:cxn ang="0">
                  <a:pos x="connsiteX1" y="connsiteY1"/>
                </a:cxn>
                <a:cxn ang="0">
                  <a:pos x="connsiteX2" y="connsiteY2"/>
                </a:cxn>
              </a:cxnLst>
              <a:rect l="l" t="t" r="r" b="b"/>
              <a:pathLst>
                <a:path w="165742" h="229879">
                  <a:moveTo>
                    <a:pt x="165743" y="229879"/>
                  </a:moveTo>
                  <a:lnTo>
                    <a:pt x="0" y="115575"/>
                  </a:lnTo>
                  <a:lnTo>
                    <a:pt x="165743" y="0"/>
                  </a:lnTo>
                  <a:close/>
                </a:path>
              </a:pathLst>
            </a:custGeom>
            <a:noFill/>
            <a:ln w="3175" cap="flat">
              <a:solidFill>
                <a:schemeClr val="bg1">
                  <a:alpha val="30000"/>
                </a:schemeClr>
              </a:solidFill>
              <a:prstDash val="solid"/>
              <a:miter/>
            </a:ln>
          </p:spPr>
          <p:txBody>
            <a:bodyPr rtlCol="0" anchor="ctr"/>
            <a:lstStyle/>
            <a:p>
              <a:endParaRPr lang="en-GB"/>
            </a:p>
          </p:txBody>
        </p:sp>
        <p:sp>
          <p:nvSpPr>
            <p:cNvPr id="368" name="Freeform: Shape 367">
              <a:extLst>
                <a:ext uri="{FF2B5EF4-FFF2-40B4-BE49-F238E27FC236}">
                  <a16:creationId xmlns:a16="http://schemas.microsoft.com/office/drawing/2014/main" id="{A535C535-6FE7-45F9-93BC-7A70BEE1B0BF}"/>
                </a:ext>
              </a:extLst>
            </p:cNvPr>
            <p:cNvSpPr/>
            <p:nvPr/>
          </p:nvSpPr>
          <p:spPr>
            <a:xfrm>
              <a:off x="7587891" y="114304"/>
              <a:ext cx="674401" cy="351169"/>
            </a:xfrm>
            <a:custGeom>
              <a:avLst/>
              <a:gdLst>
                <a:gd name="connsiteX0" fmla="*/ 506754 w 674401"/>
                <a:gd name="connsiteY0" fmla="*/ 350534 h 351169"/>
                <a:gd name="connsiteX1" fmla="*/ 337836 w 674401"/>
                <a:gd name="connsiteY1" fmla="*/ 234959 h 351169"/>
                <a:gd name="connsiteX2" fmla="*/ 337201 w 674401"/>
                <a:gd name="connsiteY2" fmla="*/ 233689 h 351169"/>
                <a:gd name="connsiteX3" fmla="*/ 168283 w 674401"/>
                <a:gd name="connsiteY3" fmla="*/ 351169 h 351169"/>
                <a:gd name="connsiteX4" fmla="*/ 0 w 674401"/>
                <a:gd name="connsiteY4" fmla="*/ 234324 h 351169"/>
                <a:gd name="connsiteX5" fmla="*/ 337201 w 674401"/>
                <a:gd name="connsiteY5" fmla="*/ 0 h 351169"/>
                <a:gd name="connsiteX6" fmla="*/ 674402 w 674401"/>
                <a:gd name="connsiteY6" fmla="*/ 234324 h 351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4401" h="351169">
                  <a:moveTo>
                    <a:pt x="506754" y="350534"/>
                  </a:moveTo>
                  <a:lnTo>
                    <a:pt x="337836" y="234959"/>
                  </a:lnTo>
                  <a:lnTo>
                    <a:pt x="337201" y="233689"/>
                  </a:lnTo>
                  <a:lnTo>
                    <a:pt x="168283" y="351169"/>
                  </a:lnTo>
                  <a:lnTo>
                    <a:pt x="0" y="234324"/>
                  </a:lnTo>
                  <a:lnTo>
                    <a:pt x="337201" y="0"/>
                  </a:lnTo>
                  <a:lnTo>
                    <a:pt x="674402" y="234324"/>
                  </a:lnTo>
                  <a:close/>
                </a:path>
              </a:pathLst>
            </a:custGeom>
            <a:noFill/>
            <a:ln w="3175" cap="flat">
              <a:solidFill>
                <a:schemeClr val="bg1">
                  <a:alpha val="30000"/>
                </a:schemeClr>
              </a:solidFill>
              <a:prstDash val="solid"/>
              <a:miter/>
            </a:ln>
          </p:spPr>
          <p:txBody>
            <a:bodyPr rtlCol="0" anchor="ctr"/>
            <a:lstStyle/>
            <a:p>
              <a:endParaRPr lang="en-GB"/>
            </a:p>
          </p:txBody>
        </p:sp>
        <p:sp>
          <p:nvSpPr>
            <p:cNvPr id="369" name="Freeform: Shape 368">
              <a:extLst>
                <a:ext uri="{FF2B5EF4-FFF2-40B4-BE49-F238E27FC236}">
                  <a16:creationId xmlns:a16="http://schemas.microsoft.com/office/drawing/2014/main" id="{A4434797-CD11-4664-96F3-F3533D6580FB}"/>
                </a:ext>
              </a:extLst>
            </p:cNvPr>
            <p:cNvSpPr/>
            <p:nvPr userDrawn="1"/>
          </p:nvSpPr>
          <p:spPr>
            <a:xfrm>
              <a:off x="7586620" y="0"/>
              <a:ext cx="336566" cy="344820"/>
            </a:xfrm>
            <a:custGeom>
              <a:avLst/>
              <a:gdLst>
                <a:gd name="connsiteX0" fmla="*/ 161369 w 336566"/>
                <a:gd name="connsiteY0" fmla="*/ 0 h 344820"/>
                <a:gd name="connsiteX1" fmla="*/ 336566 w 336566"/>
                <a:gd name="connsiteY1" fmla="*/ 0 h 344820"/>
                <a:gd name="connsiteX2" fmla="*/ 336566 w 336566"/>
                <a:gd name="connsiteY2" fmla="*/ 111130 h 344820"/>
                <a:gd name="connsiteX3" fmla="*/ 0 w 336566"/>
                <a:gd name="connsiteY3" fmla="*/ 344820 h 344820"/>
                <a:gd name="connsiteX4" fmla="*/ 0 w 336566"/>
                <a:gd name="connsiteY4" fmla="*/ 111130 h 344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566" h="344820">
                  <a:moveTo>
                    <a:pt x="161369" y="0"/>
                  </a:moveTo>
                  <a:lnTo>
                    <a:pt x="336566" y="0"/>
                  </a:lnTo>
                  <a:lnTo>
                    <a:pt x="336566" y="111130"/>
                  </a:lnTo>
                  <a:lnTo>
                    <a:pt x="0" y="344820"/>
                  </a:lnTo>
                  <a:lnTo>
                    <a:pt x="0" y="111130"/>
                  </a:lnTo>
                  <a:close/>
                </a:path>
              </a:pathLst>
            </a:custGeom>
            <a:noFill/>
            <a:ln w="3175" cap="flat">
              <a:solidFill>
                <a:schemeClr val="bg1">
                  <a:alpha val="30000"/>
                </a:schemeClr>
              </a:solidFill>
              <a:prstDash val="solid"/>
              <a:miter/>
            </a:ln>
          </p:spPr>
          <p:txBody>
            <a:bodyPr rtlCol="0" anchor="ctr"/>
            <a:lstStyle/>
            <a:p>
              <a:endParaRPr lang="en-GB"/>
            </a:p>
          </p:txBody>
        </p:sp>
        <p:sp>
          <p:nvSpPr>
            <p:cNvPr id="370" name="Freeform: Shape 369">
              <a:extLst>
                <a:ext uri="{FF2B5EF4-FFF2-40B4-BE49-F238E27FC236}">
                  <a16:creationId xmlns:a16="http://schemas.microsoft.com/office/drawing/2014/main" id="{1DD0A4C6-EFD6-4D88-B861-897105EEE6F6}"/>
                </a:ext>
              </a:extLst>
            </p:cNvPr>
            <p:cNvSpPr/>
            <p:nvPr/>
          </p:nvSpPr>
          <p:spPr>
            <a:xfrm>
              <a:off x="7417068" y="351804"/>
              <a:ext cx="165742" cy="229879"/>
            </a:xfrm>
            <a:custGeom>
              <a:avLst/>
              <a:gdLst>
                <a:gd name="connsiteX0" fmla="*/ 165743 w 165742"/>
                <a:gd name="connsiteY0" fmla="*/ 229879 h 229879"/>
                <a:gd name="connsiteX1" fmla="*/ 0 w 165742"/>
                <a:gd name="connsiteY1" fmla="*/ 115575 h 229879"/>
                <a:gd name="connsiteX2" fmla="*/ 165743 w 165742"/>
                <a:gd name="connsiteY2" fmla="*/ 0 h 229879"/>
              </a:gdLst>
              <a:ahLst/>
              <a:cxnLst>
                <a:cxn ang="0">
                  <a:pos x="connsiteX0" y="connsiteY0"/>
                </a:cxn>
                <a:cxn ang="0">
                  <a:pos x="connsiteX1" y="connsiteY1"/>
                </a:cxn>
                <a:cxn ang="0">
                  <a:pos x="connsiteX2" y="connsiteY2"/>
                </a:cxn>
              </a:cxnLst>
              <a:rect l="l" t="t" r="r" b="b"/>
              <a:pathLst>
                <a:path w="165742" h="229879">
                  <a:moveTo>
                    <a:pt x="165743" y="229879"/>
                  </a:moveTo>
                  <a:lnTo>
                    <a:pt x="0" y="115575"/>
                  </a:lnTo>
                  <a:lnTo>
                    <a:pt x="165743" y="0"/>
                  </a:lnTo>
                  <a:close/>
                </a:path>
              </a:pathLst>
            </a:custGeom>
            <a:noFill/>
            <a:ln w="3175" cap="flat">
              <a:solidFill>
                <a:schemeClr val="bg1">
                  <a:alpha val="30000"/>
                </a:schemeClr>
              </a:solidFill>
              <a:prstDash val="solid"/>
              <a:miter/>
            </a:ln>
          </p:spPr>
          <p:txBody>
            <a:bodyPr rtlCol="0" anchor="ctr"/>
            <a:lstStyle/>
            <a:p>
              <a:endParaRPr lang="en-GB"/>
            </a:p>
          </p:txBody>
        </p:sp>
        <p:sp>
          <p:nvSpPr>
            <p:cNvPr id="371" name="Freeform: Shape 370">
              <a:extLst>
                <a:ext uri="{FF2B5EF4-FFF2-40B4-BE49-F238E27FC236}">
                  <a16:creationId xmlns:a16="http://schemas.microsoft.com/office/drawing/2014/main" id="{92179288-FCEF-4517-8E25-D248CA24437B}"/>
                </a:ext>
              </a:extLst>
            </p:cNvPr>
            <p:cNvSpPr/>
            <p:nvPr userDrawn="1"/>
          </p:nvSpPr>
          <p:spPr>
            <a:xfrm>
              <a:off x="6907139" y="114304"/>
              <a:ext cx="674401" cy="351169"/>
            </a:xfrm>
            <a:custGeom>
              <a:avLst/>
              <a:gdLst>
                <a:gd name="connsiteX0" fmla="*/ 506754 w 674401"/>
                <a:gd name="connsiteY0" fmla="*/ 350534 h 351169"/>
                <a:gd name="connsiteX1" fmla="*/ 337836 w 674401"/>
                <a:gd name="connsiteY1" fmla="*/ 234959 h 351169"/>
                <a:gd name="connsiteX2" fmla="*/ 337201 w 674401"/>
                <a:gd name="connsiteY2" fmla="*/ 233689 h 351169"/>
                <a:gd name="connsiteX3" fmla="*/ 168283 w 674401"/>
                <a:gd name="connsiteY3" fmla="*/ 351169 h 351169"/>
                <a:gd name="connsiteX4" fmla="*/ 0 w 674401"/>
                <a:gd name="connsiteY4" fmla="*/ 234324 h 351169"/>
                <a:gd name="connsiteX5" fmla="*/ 337201 w 674401"/>
                <a:gd name="connsiteY5" fmla="*/ 0 h 351169"/>
                <a:gd name="connsiteX6" fmla="*/ 674401 w 674401"/>
                <a:gd name="connsiteY6" fmla="*/ 234324 h 351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4401" h="351169">
                  <a:moveTo>
                    <a:pt x="506754" y="350534"/>
                  </a:moveTo>
                  <a:lnTo>
                    <a:pt x="337836" y="234959"/>
                  </a:lnTo>
                  <a:lnTo>
                    <a:pt x="337201" y="233689"/>
                  </a:lnTo>
                  <a:lnTo>
                    <a:pt x="168283" y="351169"/>
                  </a:lnTo>
                  <a:lnTo>
                    <a:pt x="0" y="234324"/>
                  </a:lnTo>
                  <a:lnTo>
                    <a:pt x="337201" y="0"/>
                  </a:lnTo>
                  <a:lnTo>
                    <a:pt x="674401" y="234324"/>
                  </a:lnTo>
                  <a:close/>
                </a:path>
              </a:pathLst>
            </a:custGeom>
            <a:noFill/>
            <a:ln w="3175" cap="flat">
              <a:solidFill>
                <a:schemeClr val="bg1">
                  <a:alpha val="30000"/>
                </a:schemeClr>
              </a:solidFill>
              <a:prstDash val="solid"/>
              <a:miter/>
            </a:ln>
          </p:spPr>
          <p:txBody>
            <a:bodyPr rtlCol="0" anchor="ctr"/>
            <a:lstStyle/>
            <a:p>
              <a:endParaRPr lang="en-GB"/>
            </a:p>
          </p:txBody>
        </p:sp>
        <p:sp>
          <p:nvSpPr>
            <p:cNvPr id="372" name="Freeform: Shape 371">
              <a:extLst>
                <a:ext uri="{FF2B5EF4-FFF2-40B4-BE49-F238E27FC236}">
                  <a16:creationId xmlns:a16="http://schemas.microsoft.com/office/drawing/2014/main" id="{E2023F14-AC0A-446C-A261-39C0404C5812}"/>
                </a:ext>
              </a:extLst>
            </p:cNvPr>
            <p:cNvSpPr/>
            <p:nvPr/>
          </p:nvSpPr>
          <p:spPr>
            <a:xfrm>
              <a:off x="6905868" y="0"/>
              <a:ext cx="336566" cy="344820"/>
            </a:xfrm>
            <a:custGeom>
              <a:avLst/>
              <a:gdLst>
                <a:gd name="connsiteX0" fmla="*/ 161369 w 336566"/>
                <a:gd name="connsiteY0" fmla="*/ 0 h 344820"/>
                <a:gd name="connsiteX1" fmla="*/ 336566 w 336566"/>
                <a:gd name="connsiteY1" fmla="*/ 0 h 344820"/>
                <a:gd name="connsiteX2" fmla="*/ 336566 w 336566"/>
                <a:gd name="connsiteY2" fmla="*/ 111130 h 344820"/>
                <a:gd name="connsiteX3" fmla="*/ 0 w 336566"/>
                <a:gd name="connsiteY3" fmla="*/ 344820 h 344820"/>
                <a:gd name="connsiteX4" fmla="*/ 0 w 336566"/>
                <a:gd name="connsiteY4" fmla="*/ 111130 h 3448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566" h="344820">
                  <a:moveTo>
                    <a:pt x="161369" y="0"/>
                  </a:moveTo>
                  <a:lnTo>
                    <a:pt x="336566" y="0"/>
                  </a:lnTo>
                  <a:lnTo>
                    <a:pt x="336566" y="111130"/>
                  </a:lnTo>
                  <a:lnTo>
                    <a:pt x="0" y="344820"/>
                  </a:lnTo>
                  <a:lnTo>
                    <a:pt x="0" y="111130"/>
                  </a:lnTo>
                  <a:close/>
                </a:path>
              </a:pathLst>
            </a:custGeom>
            <a:noFill/>
            <a:ln w="3175" cap="flat">
              <a:solidFill>
                <a:schemeClr val="bg1">
                  <a:alpha val="30000"/>
                </a:schemeClr>
              </a:solidFill>
              <a:prstDash val="solid"/>
              <a:miter/>
            </a:ln>
          </p:spPr>
          <p:txBody>
            <a:bodyPr rtlCol="0" anchor="ctr"/>
            <a:lstStyle/>
            <a:p>
              <a:endParaRPr lang="en-GB"/>
            </a:p>
          </p:txBody>
        </p:sp>
        <p:sp>
          <p:nvSpPr>
            <p:cNvPr id="373" name="Freeform: Shape 372">
              <a:extLst>
                <a:ext uri="{FF2B5EF4-FFF2-40B4-BE49-F238E27FC236}">
                  <a16:creationId xmlns:a16="http://schemas.microsoft.com/office/drawing/2014/main" id="{3B9A4A1F-27A7-4809-9137-6DE1AA963074}"/>
                </a:ext>
              </a:extLst>
            </p:cNvPr>
            <p:cNvSpPr/>
            <p:nvPr/>
          </p:nvSpPr>
          <p:spPr>
            <a:xfrm>
              <a:off x="6736316" y="351804"/>
              <a:ext cx="165742" cy="229879"/>
            </a:xfrm>
            <a:custGeom>
              <a:avLst/>
              <a:gdLst>
                <a:gd name="connsiteX0" fmla="*/ 165743 w 165742"/>
                <a:gd name="connsiteY0" fmla="*/ 229879 h 229879"/>
                <a:gd name="connsiteX1" fmla="*/ 0 w 165742"/>
                <a:gd name="connsiteY1" fmla="*/ 115575 h 229879"/>
                <a:gd name="connsiteX2" fmla="*/ 165743 w 165742"/>
                <a:gd name="connsiteY2" fmla="*/ 0 h 229879"/>
              </a:gdLst>
              <a:ahLst/>
              <a:cxnLst>
                <a:cxn ang="0">
                  <a:pos x="connsiteX0" y="connsiteY0"/>
                </a:cxn>
                <a:cxn ang="0">
                  <a:pos x="connsiteX1" y="connsiteY1"/>
                </a:cxn>
                <a:cxn ang="0">
                  <a:pos x="connsiteX2" y="connsiteY2"/>
                </a:cxn>
              </a:cxnLst>
              <a:rect l="l" t="t" r="r" b="b"/>
              <a:pathLst>
                <a:path w="165742" h="229879">
                  <a:moveTo>
                    <a:pt x="165743" y="229879"/>
                  </a:moveTo>
                  <a:lnTo>
                    <a:pt x="0" y="115575"/>
                  </a:lnTo>
                  <a:lnTo>
                    <a:pt x="165743" y="0"/>
                  </a:lnTo>
                  <a:close/>
                </a:path>
              </a:pathLst>
            </a:custGeom>
            <a:noFill/>
            <a:ln w="3175" cap="flat">
              <a:solidFill>
                <a:schemeClr val="bg1">
                  <a:alpha val="30000"/>
                </a:schemeClr>
              </a:solidFill>
              <a:prstDash val="solid"/>
              <a:miter/>
            </a:ln>
          </p:spPr>
          <p:txBody>
            <a:bodyPr rtlCol="0" anchor="ctr"/>
            <a:lstStyle/>
            <a:p>
              <a:endParaRPr lang="en-GB"/>
            </a:p>
          </p:txBody>
        </p:sp>
        <p:sp>
          <p:nvSpPr>
            <p:cNvPr id="374" name="Freeform: Shape 373">
              <a:extLst>
                <a:ext uri="{FF2B5EF4-FFF2-40B4-BE49-F238E27FC236}">
                  <a16:creationId xmlns:a16="http://schemas.microsoft.com/office/drawing/2014/main" id="{1A508872-D437-4AAE-A6BF-384A0F9DE3CA}"/>
                </a:ext>
              </a:extLst>
            </p:cNvPr>
            <p:cNvSpPr/>
            <p:nvPr/>
          </p:nvSpPr>
          <p:spPr>
            <a:xfrm>
              <a:off x="6226387" y="114304"/>
              <a:ext cx="674401" cy="351169"/>
            </a:xfrm>
            <a:custGeom>
              <a:avLst/>
              <a:gdLst>
                <a:gd name="connsiteX0" fmla="*/ 506754 w 674401"/>
                <a:gd name="connsiteY0" fmla="*/ 350534 h 351169"/>
                <a:gd name="connsiteX1" fmla="*/ 338471 w 674401"/>
                <a:gd name="connsiteY1" fmla="*/ 234959 h 351169"/>
                <a:gd name="connsiteX2" fmla="*/ 337201 w 674401"/>
                <a:gd name="connsiteY2" fmla="*/ 233689 h 351169"/>
                <a:gd name="connsiteX3" fmla="*/ 168283 w 674401"/>
                <a:gd name="connsiteY3" fmla="*/ 351169 h 351169"/>
                <a:gd name="connsiteX4" fmla="*/ 0 w 674401"/>
                <a:gd name="connsiteY4" fmla="*/ 234324 h 351169"/>
                <a:gd name="connsiteX5" fmla="*/ 337201 w 674401"/>
                <a:gd name="connsiteY5" fmla="*/ 0 h 351169"/>
                <a:gd name="connsiteX6" fmla="*/ 674402 w 674401"/>
                <a:gd name="connsiteY6" fmla="*/ 234324 h 351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4401" h="351169">
                  <a:moveTo>
                    <a:pt x="506754" y="350534"/>
                  </a:moveTo>
                  <a:lnTo>
                    <a:pt x="338471" y="234959"/>
                  </a:lnTo>
                  <a:lnTo>
                    <a:pt x="337201" y="233689"/>
                  </a:lnTo>
                  <a:lnTo>
                    <a:pt x="168283" y="351169"/>
                  </a:lnTo>
                  <a:lnTo>
                    <a:pt x="0" y="234324"/>
                  </a:lnTo>
                  <a:lnTo>
                    <a:pt x="337201" y="0"/>
                  </a:lnTo>
                  <a:lnTo>
                    <a:pt x="674402" y="234324"/>
                  </a:lnTo>
                  <a:close/>
                </a:path>
              </a:pathLst>
            </a:custGeom>
            <a:noFill/>
            <a:ln w="3175" cap="flat">
              <a:solidFill>
                <a:schemeClr val="bg1">
                  <a:alpha val="30000"/>
                </a:schemeClr>
              </a:solidFill>
              <a:prstDash val="solid"/>
              <a:miter/>
            </a:ln>
          </p:spPr>
          <p:txBody>
            <a:bodyPr rtlCol="0" anchor="ctr"/>
            <a:lstStyle/>
            <a:p>
              <a:endParaRPr lang="en-GB"/>
            </a:p>
          </p:txBody>
        </p:sp>
        <p:sp>
          <p:nvSpPr>
            <p:cNvPr id="375" name="Freeform: Shape 374">
              <a:extLst>
                <a:ext uri="{FF2B5EF4-FFF2-40B4-BE49-F238E27FC236}">
                  <a16:creationId xmlns:a16="http://schemas.microsoft.com/office/drawing/2014/main" id="{A96B18E4-DF96-43F9-BAD5-412F5147C0D3}"/>
                </a:ext>
              </a:extLst>
            </p:cNvPr>
            <p:cNvSpPr/>
            <p:nvPr/>
          </p:nvSpPr>
          <p:spPr>
            <a:xfrm>
              <a:off x="6055564" y="351804"/>
              <a:ext cx="165742" cy="229879"/>
            </a:xfrm>
            <a:custGeom>
              <a:avLst/>
              <a:gdLst>
                <a:gd name="connsiteX0" fmla="*/ 165743 w 165742"/>
                <a:gd name="connsiteY0" fmla="*/ 229879 h 229879"/>
                <a:gd name="connsiteX1" fmla="*/ 0 w 165742"/>
                <a:gd name="connsiteY1" fmla="*/ 115575 h 229879"/>
                <a:gd name="connsiteX2" fmla="*/ 165743 w 165742"/>
                <a:gd name="connsiteY2" fmla="*/ 0 h 229879"/>
              </a:gdLst>
              <a:ahLst/>
              <a:cxnLst>
                <a:cxn ang="0">
                  <a:pos x="connsiteX0" y="connsiteY0"/>
                </a:cxn>
                <a:cxn ang="0">
                  <a:pos x="connsiteX1" y="connsiteY1"/>
                </a:cxn>
                <a:cxn ang="0">
                  <a:pos x="connsiteX2" y="connsiteY2"/>
                </a:cxn>
              </a:cxnLst>
              <a:rect l="l" t="t" r="r" b="b"/>
              <a:pathLst>
                <a:path w="165742" h="229879">
                  <a:moveTo>
                    <a:pt x="165743" y="229879"/>
                  </a:moveTo>
                  <a:lnTo>
                    <a:pt x="0" y="115575"/>
                  </a:lnTo>
                  <a:lnTo>
                    <a:pt x="165743" y="0"/>
                  </a:lnTo>
                  <a:close/>
                </a:path>
              </a:pathLst>
            </a:custGeom>
            <a:noFill/>
            <a:ln w="3175" cap="flat">
              <a:solidFill>
                <a:schemeClr val="bg1">
                  <a:alpha val="30000"/>
                </a:schemeClr>
              </a:solidFill>
              <a:prstDash val="solid"/>
              <a:miter/>
            </a:ln>
          </p:spPr>
          <p:txBody>
            <a:bodyPr rtlCol="0" anchor="ctr"/>
            <a:lstStyle/>
            <a:p>
              <a:endParaRPr lang="en-GB"/>
            </a:p>
          </p:txBody>
        </p:sp>
        <p:sp>
          <p:nvSpPr>
            <p:cNvPr id="376" name="Freeform: Shape 375">
              <a:extLst>
                <a:ext uri="{FF2B5EF4-FFF2-40B4-BE49-F238E27FC236}">
                  <a16:creationId xmlns:a16="http://schemas.microsoft.com/office/drawing/2014/main" id="{8C1FFDA1-FD48-4A88-A990-D2FDA3D62DFC}"/>
                </a:ext>
              </a:extLst>
            </p:cNvPr>
            <p:cNvSpPr/>
            <p:nvPr/>
          </p:nvSpPr>
          <p:spPr>
            <a:xfrm>
              <a:off x="11670497" y="3190367"/>
              <a:ext cx="336565" cy="702973"/>
            </a:xfrm>
            <a:custGeom>
              <a:avLst/>
              <a:gdLst>
                <a:gd name="connsiteX0" fmla="*/ 0 w 336565"/>
                <a:gd name="connsiteY0" fmla="*/ 468649 h 702973"/>
                <a:gd name="connsiteX1" fmla="*/ 0 w 336565"/>
                <a:gd name="connsiteY1" fmla="*/ 0 h 702973"/>
                <a:gd name="connsiteX2" fmla="*/ 167648 w 336565"/>
                <a:gd name="connsiteY2" fmla="*/ 116845 h 702973"/>
                <a:gd name="connsiteX3" fmla="*/ 167648 w 336565"/>
                <a:gd name="connsiteY3" fmla="*/ 351804 h 702973"/>
                <a:gd name="connsiteX4" fmla="*/ 336566 w 336565"/>
                <a:gd name="connsiteY4" fmla="*/ 468649 h 702973"/>
                <a:gd name="connsiteX5" fmla="*/ 336566 w 336565"/>
                <a:gd name="connsiteY5" fmla="*/ 702973 h 70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6565" h="702973">
                  <a:moveTo>
                    <a:pt x="0" y="468649"/>
                  </a:moveTo>
                  <a:lnTo>
                    <a:pt x="0" y="0"/>
                  </a:lnTo>
                  <a:lnTo>
                    <a:pt x="167648" y="116845"/>
                  </a:lnTo>
                  <a:lnTo>
                    <a:pt x="167648" y="351804"/>
                  </a:lnTo>
                  <a:lnTo>
                    <a:pt x="336566" y="468649"/>
                  </a:lnTo>
                  <a:lnTo>
                    <a:pt x="336566" y="702973"/>
                  </a:lnTo>
                  <a:close/>
                </a:path>
              </a:pathLst>
            </a:custGeom>
            <a:noFill/>
            <a:ln w="3175" cap="flat">
              <a:solidFill>
                <a:schemeClr val="bg1">
                  <a:alpha val="30000"/>
                </a:schemeClr>
              </a:solidFill>
              <a:prstDash val="solid"/>
              <a:miter/>
            </a:ln>
          </p:spPr>
          <p:txBody>
            <a:bodyPr rtlCol="0" anchor="ctr"/>
            <a:lstStyle/>
            <a:p>
              <a:endParaRPr lang="en-GB"/>
            </a:p>
          </p:txBody>
        </p:sp>
        <p:sp>
          <p:nvSpPr>
            <p:cNvPr id="377" name="Freeform: Shape 376">
              <a:extLst>
                <a:ext uri="{FF2B5EF4-FFF2-40B4-BE49-F238E27FC236}">
                  <a16:creationId xmlns:a16="http://schemas.microsoft.com/office/drawing/2014/main" id="{C5B7005F-22C0-4AEF-AC6A-0F2F428A68D2}"/>
                </a:ext>
              </a:extLst>
            </p:cNvPr>
            <p:cNvSpPr/>
            <p:nvPr/>
          </p:nvSpPr>
          <p:spPr>
            <a:xfrm>
              <a:off x="11841955" y="3191002"/>
              <a:ext cx="333390" cy="463568"/>
            </a:xfrm>
            <a:custGeom>
              <a:avLst/>
              <a:gdLst>
                <a:gd name="connsiteX0" fmla="*/ 166378 w 333390"/>
                <a:gd name="connsiteY0" fmla="*/ 231149 h 463568"/>
                <a:gd name="connsiteX1" fmla="*/ 165108 w 333390"/>
                <a:gd name="connsiteY1" fmla="*/ 231784 h 463568"/>
                <a:gd name="connsiteX2" fmla="*/ 165108 w 333390"/>
                <a:gd name="connsiteY2" fmla="*/ 463569 h 463568"/>
                <a:gd name="connsiteX3" fmla="*/ 0 w 333390"/>
                <a:gd name="connsiteY3" fmla="*/ 349264 h 463568"/>
                <a:gd name="connsiteX4" fmla="*/ 0 w 333390"/>
                <a:gd name="connsiteY4" fmla="*/ 116210 h 463568"/>
                <a:gd name="connsiteX5" fmla="*/ 167013 w 333390"/>
                <a:gd name="connsiteY5" fmla="*/ 0 h 463568"/>
                <a:gd name="connsiteX6" fmla="*/ 333391 w 333390"/>
                <a:gd name="connsiteY6" fmla="*/ 114939 h 463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33390" h="463568">
                  <a:moveTo>
                    <a:pt x="166378" y="231149"/>
                  </a:moveTo>
                  <a:lnTo>
                    <a:pt x="165108" y="231784"/>
                  </a:lnTo>
                  <a:lnTo>
                    <a:pt x="165108" y="463569"/>
                  </a:lnTo>
                  <a:lnTo>
                    <a:pt x="0" y="349264"/>
                  </a:lnTo>
                  <a:lnTo>
                    <a:pt x="0" y="116210"/>
                  </a:lnTo>
                  <a:lnTo>
                    <a:pt x="167013" y="0"/>
                  </a:lnTo>
                  <a:lnTo>
                    <a:pt x="333391" y="114939"/>
                  </a:lnTo>
                  <a:close/>
                </a:path>
              </a:pathLst>
            </a:custGeom>
            <a:noFill/>
            <a:ln w="3175" cap="flat">
              <a:solidFill>
                <a:schemeClr val="bg1">
                  <a:alpha val="30000"/>
                </a:schemeClr>
              </a:solidFill>
              <a:prstDash val="solid"/>
              <a:miter/>
            </a:ln>
          </p:spPr>
          <p:txBody>
            <a:bodyPr rtlCol="0" anchor="ctr"/>
            <a:lstStyle/>
            <a:p>
              <a:endParaRPr lang="en-GB"/>
            </a:p>
          </p:txBody>
        </p:sp>
        <p:sp>
          <p:nvSpPr>
            <p:cNvPr id="378" name="Freeform: Shape 377">
              <a:extLst>
                <a:ext uri="{FF2B5EF4-FFF2-40B4-BE49-F238E27FC236}">
                  <a16:creationId xmlns:a16="http://schemas.microsoft.com/office/drawing/2014/main" id="{D81983A4-BE29-4A95-909E-7E65C8CA44F4}"/>
                </a:ext>
              </a:extLst>
            </p:cNvPr>
            <p:cNvSpPr/>
            <p:nvPr/>
          </p:nvSpPr>
          <p:spPr>
            <a:xfrm>
              <a:off x="12010873" y="3427232"/>
              <a:ext cx="164472" cy="227339"/>
            </a:xfrm>
            <a:custGeom>
              <a:avLst/>
              <a:gdLst>
                <a:gd name="connsiteX0" fmla="*/ 0 w 164472"/>
                <a:gd name="connsiteY0" fmla="*/ 0 h 227339"/>
                <a:gd name="connsiteX1" fmla="*/ 164472 w 164472"/>
                <a:gd name="connsiteY1" fmla="*/ 114305 h 227339"/>
                <a:gd name="connsiteX2" fmla="*/ 0 w 164472"/>
                <a:gd name="connsiteY2" fmla="*/ 227339 h 227339"/>
              </a:gdLst>
              <a:ahLst/>
              <a:cxnLst>
                <a:cxn ang="0">
                  <a:pos x="connsiteX0" y="connsiteY0"/>
                </a:cxn>
                <a:cxn ang="0">
                  <a:pos x="connsiteX1" y="connsiteY1"/>
                </a:cxn>
                <a:cxn ang="0">
                  <a:pos x="connsiteX2" y="connsiteY2"/>
                </a:cxn>
              </a:cxnLst>
              <a:rect l="l" t="t" r="r" b="b"/>
              <a:pathLst>
                <a:path w="164472" h="227339">
                  <a:moveTo>
                    <a:pt x="0" y="0"/>
                  </a:moveTo>
                  <a:lnTo>
                    <a:pt x="164472" y="114305"/>
                  </a:lnTo>
                  <a:lnTo>
                    <a:pt x="0" y="227339"/>
                  </a:lnTo>
                  <a:close/>
                </a:path>
              </a:pathLst>
            </a:custGeom>
            <a:noFill/>
            <a:ln w="3175" cap="flat">
              <a:solidFill>
                <a:schemeClr val="bg1">
                  <a:alpha val="30000"/>
                </a:schemeClr>
              </a:solidFill>
              <a:prstDash val="solid"/>
              <a:miter/>
            </a:ln>
          </p:spPr>
          <p:txBody>
            <a:bodyPr rtlCol="0" anchor="ctr"/>
            <a:lstStyle/>
            <a:p>
              <a:endParaRPr lang="en-GB"/>
            </a:p>
          </p:txBody>
        </p:sp>
        <p:sp>
          <p:nvSpPr>
            <p:cNvPr id="379" name="Freeform: Shape 378">
              <a:extLst>
                <a:ext uri="{FF2B5EF4-FFF2-40B4-BE49-F238E27FC236}">
                  <a16:creationId xmlns:a16="http://schemas.microsoft.com/office/drawing/2014/main" id="{4CE6400B-0FC2-4700-9828-B12438946AF8}"/>
                </a:ext>
              </a:extLst>
            </p:cNvPr>
            <p:cNvSpPr/>
            <p:nvPr/>
          </p:nvSpPr>
          <p:spPr>
            <a:xfrm>
              <a:off x="12012143" y="3307847"/>
              <a:ext cx="179857" cy="231149"/>
            </a:xfrm>
            <a:custGeom>
              <a:avLst/>
              <a:gdLst>
                <a:gd name="connsiteX0" fmla="*/ 166377 w 179857"/>
                <a:gd name="connsiteY0" fmla="*/ 0 h 231149"/>
                <a:gd name="connsiteX1" fmla="*/ 179857 w 179857"/>
                <a:gd name="connsiteY1" fmla="*/ 9293 h 231149"/>
                <a:gd name="connsiteX2" fmla="*/ 179857 w 179857"/>
                <a:gd name="connsiteY2" fmla="*/ 221856 h 231149"/>
                <a:gd name="connsiteX3" fmla="*/ 166377 w 179857"/>
                <a:gd name="connsiteY3" fmla="*/ 231149 h 231149"/>
                <a:gd name="connsiteX4" fmla="*/ 0 w 179857"/>
                <a:gd name="connsiteY4" fmla="*/ 115574 h 2311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857" h="231149">
                  <a:moveTo>
                    <a:pt x="166377" y="0"/>
                  </a:moveTo>
                  <a:lnTo>
                    <a:pt x="179857" y="9293"/>
                  </a:lnTo>
                  <a:lnTo>
                    <a:pt x="179857" y="221856"/>
                  </a:lnTo>
                  <a:lnTo>
                    <a:pt x="166377" y="231149"/>
                  </a:lnTo>
                  <a:lnTo>
                    <a:pt x="0" y="115574"/>
                  </a:lnTo>
                  <a:close/>
                </a:path>
              </a:pathLst>
            </a:custGeom>
            <a:noFill/>
            <a:ln w="3175" cap="flat">
              <a:solidFill>
                <a:schemeClr val="bg1">
                  <a:alpha val="30000"/>
                </a:schemeClr>
              </a:solidFill>
              <a:prstDash val="solid"/>
              <a:miter/>
            </a:ln>
          </p:spPr>
          <p:txBody>
            <a:bodyPr rtlCol="0" anchor="ctr"/>
            <a:lstStyle/>
            <a:p>
              <a:endParaRPr lang="en-GB"/>
            </a:p>
          </p:txBody>
        </p:sp>
        <p:sp>
          <p:nvSpPr>
            <p:cNvPr id="380" name="Freeform: Shape 379">
              <a:extLst>
                <a:ext uri="{FF2B5EF4-FFF2-40B4-BE49-F238E27FC236}">
                  <a16:creationId xmlns:a16="http://schemas.microsoft.com/office/drawing/2014/main" id="{8D326F4A-8FB2-4511-8084-47F6E859F0E1}"/>
                </a:ext>
              </a:extLst>
            </p:cNvPr>
            <p:cNvSpPr/>
            <p:nvPr/>
          </p:nvSpPr>
          <p:spPr>
            <a:xfrm>
              <a:off x="11671767" y="2952868"/>
              <a:ext cx="520233" cy="351169"/>
            </a:xfrm>
            <a:custGeom>
              <a:avLst/>
              <a:gdLst>
                <a:gd name="connsiteX0" fmla="*/ 337201 w 520233"/>
                <a:gd name="connsiteY0" fmla="*/ 0 h 351169"/>
                <a:gd name="connsiteX1" fmla="*/ 520233 w 520233"/>
                <a:gd name="connsiteY1" fmla="*/ 127191 h 351169"/>
                <a:gd name="connsiteX2" fmla="*/ 520233 w 520233"/>
                <a:gd name="connsiteY2" fmla="*/ 341190 h 351169"/>
                <a:gd name="connsiteX3" fmla="*/ 506753 w 520233"/>
                <a:gd name="connsiteY3" fmla="*/ 350534 h 351169"/>
                <a:gd name="connsiteX4" fmla="*/ 338470 w 520233"/>
                <a:gd name="connsiteY4" fmla="*/ 234324 h 351169"/>
                <a:gd name="connsiteX5" fmla="*/ 337201 w 520233"/>
                <a:gd name="connsiteY5" fmla="*/ 233689 h 351169"/>
                <a:gd name="connsiteX6" fmla="*/ 168283 w 520233"/>
                <a:gd name="connsiteY6" fmla="*/ 351169 h 351169"/>
                <a:gd name="connsiteX7" fmla="*/ 0 w 520233"/>
                <a:gd name="connsiteY7" fmla="*/ 234324 h 3511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20233" h="351169">
                  <a:moveTo>
                    <a:pt x="337201" y="0"/>
                  </a:moveTo>
                  <a:lnTo>
                    <a:pt x="520233" y="127191"/>
                  </a:lnTo>
                  <a:lnTo>
                    <a:pt x="520233" y="341190"/>
                  </a:lnTo>
                  <a:lnTo>
                    <a:pt x="506753" y="350534"/>
                  </a:lnTo>
                  <a:lnTo>
                    <a:pt x="338470" y="234324"/>
                  </a:lnTo>
                  <a:lnTo>
                    <a:pt x="337201" y="233689"/>
                  </a:lnTo>
                  <a:lnTo>
                    <a:pt x="168283" y="351169"/>
                  </a:lnTo>
                  <a:lnTo>
                    <a:pt x="0" y="234324"/>
                  </a:lnTo>
                  <a:close/>
                </a:path>
              </a:pathLst>
            </a:custGeom>
            <a:noFill/>
            <a:ln w="3175" cap="flat">
              <a:solidFill>
                <a:schemeClr val="bg1">
                  <a:alpha val="30000"/>
                </a:schemeClr>
              </a:solidFill>
              <a:prstDash val="solid"/>
              <a:miter/>
            </a:ln>
          </p:spPr>
          <p:txBody>
            <a:bodyPr rtlCol="0" anchor="ctr"/>
            <a:lstStyle/>
            <a:p>
              <a:endParaRPr lang="en-GB"/>
            </a:p>
          </p:txBody>
        </p:sp>
        <p:sp>
          <p:nvSpPr>
            <p:cNvPr id="381" name="Freeform: Shape 380">
              <a:extLst>
                <a:ext uri="{FF2B5EF4-FFF2-40B4-BE49-F238E27FC236}">
                  <a16:creationId xmlns:a16="http://schemas.microsoft.com/office/drawing/2014/main" id="{C0F129C2-F76E-4CA2-B0F8-79B49DD9F2F4}"/>
                </a:ext>
              </a:extLst>
            </p:cNvPr>
            <p:cNvSpPr/>
            <p:nvPr/>
          </p:nvSpPr>
          <p:spPr>
            <a:xfrm>
              <a:off x="11841320" y="2481044"/>
              <a:ext cx="165742" cy="229244"/>
            </a:xfrm>
            <a:custGeom>
              <a:avLst/>
              <a:gdLst>
                <a:gd name="connsiteX0" fmla="*/ 0 w 165742"/>
                <a:gd name="connsiteY0" fmla="*/ 114939 h 229244"/>
                <a:gd name="connsiteX1" fmla="*/ 165743 w 165742"/>
                <a:gd name="connsiteY1" fmla="*/ 0 h 229244"/>
                <a:gd name="connsiteX2" fmla="*/ 165743 w 165742"/>
                <a:gd name="connsiteY2" fmla="*/ 229244 h 229244"/>
              </a:gdLst>
              <a:ahLst/>
              <a:cxnLst>
                <a:cxn ang="0">
                  <a:pos x="connsiteX0" y="connsiteY0"/>
                </a:cxn>
                <a:cxn ang="0">
                  <a:pos x="connsiteX1" y="connsiteY1"/>
                </a:cxn>
                <a:cxn ang="0">
                  <a:pos x="connsiteX2" y="connsiteY2"/>
                </a:cxn>
              </a:cxnLst>
              <a:rect l="l" t="t" r="r" b="b"/>
              <a:pathLst>
                <a:path w="165742" h="229244">
                  <a:moveTo>
                    <a:pt x="0" y="114939"/>
                  </a:moveTo>
                  <a:lnTo>
                    <a:pt x="165743" y="0"/>
                  </a:lnTo>
                  <a:lnTo>
                    <a:pt x="165743" y="229244"/>
                  </a:lnTo>
                  <a:close/>
                </a:path>
              </a:pathLst>
            </a:custGeom>
            <a:noFill/>
            <a:ln w="3175" cap="flat">
              <a:solidFill>
                <a:schemeClr val="bg1">
                  <a:alpha val="30000"/>
                </a:schemeClr>
              </a:solidFill>
              <a:prstDash val="solid"/>
              <a:miter/>
            </a:ln>
          </p:spPr>
          <p:txBody>
            <a:bodyPr rtlCol="0" anchor="ctr"/>
            <a:lstStyle/>
            <a:p>
              <a:endParaRPr lang="en-GB"/>
            </a:p>
          </p:txBody>
        </p:sp>
        <p:sp>
          <p:nvSpPr>
            <p:cNvPr id="382" name="Freeform: Shape 381">
              <a:extLst>
                <a:ext uri="{FF2B5EF4-FFF2-40B4-BE49-F238E27FC236}">
                  <a16:creationId xmlns:a16="http://schemas.microsoft.com/office/drawing/2014/main" id="{07BBDF06-F339-4C7D-9F0B-7CC4505B44FC}"/>
                </a:ext>
              </a:extLst>
            </p:cNvPr>
            <p:cNvSpPr/>
            <p:nvPr/>
          </p:nvSpPr>
          <p:spPr>
            <a:xfrm>
              <a:off x="11670497" y="1771085"/>
              <a:ext cx="336565" cy="702973"/>
            </a:xfrm>
            <a:custGeom>
              <a:avLst/>
              <a:gdLst>
                <a:gd name="connsiteX0" fmla="*/ 0 w 336565"/>
                <a:gd name="connsiteY0" fmla="*/ 468649 h 702973"/>
                <a:gd name="connsiteX1" fmla="*/ 0 w 336565"/>
                <a:gd name="connsiteY1" fmla="*/ 0 h 702973"/>
                <a:gd name="connsiteX2" fmla="*/ 167648 w 336565"/>
                <a:gd name="connsiteY2" fmla="*/ 116845 h 702973"/>
                <a:gd name="connsiteX3" fmla="*/ 167648 w 336565"/>
                <a:gd name="connsiteY3" fmla="*/ 351804 h 702973"/>
                <a:gd name="connsiteX4" fmla="*/ 336566 w 336565"/>
                <a:gd name="connsiteY4" fmla="*/ 469284 h 702973"/>
                <a:gd name="connsiteX5" fmla="*/ 336566 w 336565"/>
                <a:gd name="connsiteY5" fmla="*/ 702973 h 70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6565" h="702973">
                  <a:moveTo>
                    <a:pt x="0" y="468649"/>
                  </a:moveTo>
                  <a:lnTo>
                    <a:pt x="0" y="0"/>
                  </a:lnTo>
                  <a:lnTo>
                    <a:pt x="167648" y="116845"/>
                  </a:lnTo>
                  <a:lnTo>
                    <a:pt x="167648" y="351804"/>
                  </a:lnTo>
                  <a:lnTo>
                    <a:pt x="336566" y="469284"/>
                  </a:lnTo>
                  <a:lnTo>
                    <a:pt x="336566" y="702973"/>
                  </a:lnTo>
                  <a:close/>
                </a:path>
              </a:pathLst>
            </a:custGeom>
            <a:noFill/>
            <a:ln w="3175" cap="flat">
              <a:solidFill>
                <a:schemeClr val="bg1">
                  <a:alpha val="30000"/>
                </a:schemeClr>
              </a:solidFill>
              <a:prstDash val="solid"/>
              <a:miter/>
            </a:ln>
          </p:spPr>
          <p:txBody>
            <a:bodyPr rtlCol="0" anchor="ctr"/>
            <a:lstStyle/>
            <a:p>
              <a:endParaRPr lang="en-GB"/>
            </a:p>
          </p:txBody>
        </p:sp>
        <p:sp>
          <p:nvSpPr>
            <p:cNvPr id="383" name="Freeform: Shape 382">
              <a:extLst>
                <a:ext uri="{FF2B5EF4-FFF2-40B4-BE49-F238E27FC236}">
                  <a16:creationId xmlns:a16="http://schemas.microsoft.com/office/drawing/2014/main" id="{B972119F-0120-4776-9177-4CA767ED76ED}"/>
                </a:ext>
              </a:extLst>
            </p:cNvPr>
            <p:cNvSpPr/>
            <p:nvPr/>
          </p:nvSpPr>
          <p:spPr>
            <a:xfrm>
              <a:off x="12010873" y="2007950"/>
              <a:ext cx="164472" cy="227974"/>
            </a:xfrm>
            <a:custGeom>
              <a:avLst/>
              <a:gdLst>
                <a:gd name="connsiteX0" fmla="*/ 0 w 164472"/>
                <a:gd name="connsiteY0" fmla="*/ 0 h 227974"/>
                <a:gd name="connsiteX1" fmla="*/ 164472 w 164472"/>
                <a:gd name="connsiteY1" fmla="*/ 114305 h 227974"/>
                <a:gd name="connsiteX2" fmla="*/ 0 w 164472"/>
                <a:gd name="connsiteY2" fmla="*/ 227974 h 227974"/>
              </a:gdLst>
              <a:ahLst/>
              <a:cxnLst>
                <a:cxn ang="0">
                  <a:pos x="connsiteX0" y="connsiteY0"/>
                </a:cxn>
                <a:cxn ang="0">
                  <a:pos x="connsiteX1" y="connsiteY1"/>
                </a:cxn>
                <a:cxn ang="0">
                  <a:pos x="connsiteX2" y="connsiteY2"/>
                </a:cxn>
              </a:cxnLst>
              <a:rect l="l" t="t" r="r" b="b"/>
              <a:pathLst>
                <a:path w="164472" h="227974">
                  <a:moveTo>
                    <a:pt x="0" y="0"/>
                  </a:moveTo>
                  <a:lnTo>
                    <a:pt x="164472" y="114305"/>
                  </a:lnTo>
                  <a:lnTo>
                    <a:pt x="0" y="227974"/>
                  </a:lnTo>
                  <a:close/>
                </a:path>
              </a:pathLst>
            </a:custGeom>
            <a:noFill/>
            <a:ln w="3175" cap="flat">
              <a:solidFill>
                <a:schemeClr val="bg1">
                  <a:alpha val="30000"/>
                </a:schemeClr>
              </a:solidFill>
              <a:prstDash val="solid"/>
              <a:miter/>
            </a:ln>
          </p:spPr>
          <p:txBody>
            <a:bodyPr rtlCol="0" anchor="ctr"/>
            <a:lstStyle/>
            <a:p>
              <a:endParaRPr lang="en-GB"/>
            </a:p>
          </p:txBody>
        </p:sp>
        <p:sp>
          <p:nvSpPr>
            <p:cNvPr id="384" name="Freeform: Shape 383">
              <a:extLst>
                <a:ext uri="{FF2B5EF4-FFF2-40B4-BE49-F238E27FC236}">
                  <a16:creationId xmlns:a16="http://schemas.microsoft.com/office/drawing/2014/main" id="{AE34A160-7946-4FC7-BAD2-DF968F576F6C}"/>
                </a:ext>
              </a:extLst>
            </p:cNvPr>
            <p:cNvSpPr/>
            <p:nvPr/>
          </p:nvSpPr>
          <p:spPr>
            <a:xfrm>
              <a:off x="12012143" y="1888565"/>
              <a:ext cx="179857" cy="231784"/>
            </a:xfrm>
            <a:custGeom>
              <a:avLst/>
              <a:gdLst>
                <a:gd name="connsiteX0" fmla="*/ 166377 w 179857"/>
                <a:gd name="connsiteY0" fmla="*/ 0 h 231784"/>
                <a:gd name="connsiteX1" fmla="*/ 179857 w 179857"/>
                <a:gd name="connsiteY1" fmla="*/ 9293 h 231784"/>
                <a:gd name="connsiteX2" fmla="*/ 179857 w 179857"/>
                <a:gd name="connsiteY2" fmla="*/ 222440 h 231784"/>
                <a:gd name="connsiteX3" fmla="*/ 166377 w 179857"/>
                <a:gd name="connsiteY3" fmla="*/ 231784 h 231784"/>
                <a:gd name="connsiteX4" fmla="*/ 0 w 179857"/>
                <a:gd name="connsiteY4" fmla="*/ 115575 h 2317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857" h="231784">
                  <a:moveTo>
                    <a:pt x="166377" y="0"/>
                  </a:moveTo>
                  <a:lnTo>
                    <a:pt x="179857" y="9293"/>
                  </a:lnTo>
                  <a:lnTo>
                    <a:pt x="179857" y="222440"/>
                  </a:lnTo>
                  <a:lnTo>
                    <a:pt x="166377" y="231784"/>
                  </a:lnTo>
                  <a:lnTo>
                    <a:pt x="0" y="115575"/>
                  </a:lnTo>
                  <a:close/>
                </a:path>
              </a:pathLst>
            </a:custGeom>
            <a:noFill/>
            <a:ln w="3175" cap="flat">
              <a:solidFill>
                <a:schemeClr val="bg1">
                  <a:alpha val="30000"/>
                </a:schemeClr>
              </a:solidFill>
              <a:prstDash val="solid"/>
              <a:miter/>
            </a:ln>
          </p:spPr>
          <p:txBody>
            <a:bodyPr rtlCol="0" anchor="ctr"/>
            <a:lstStyle/>
            <a:p>
              <a:endParaRPr lang="en-GB"/>
            </a:p>
          </p:txBody>
        </p:sp>
        <p:sp>
          <p:nvSpPr>
            <p:cNvPr id="385" name="Freeform: Shape 384">
              <a:extLst>
                <a:ext uri="{FF2B5EF4-FFF2-40B4-BE49-F238E27FC236}">
                  <a16:creationId xmlns:a16="http://schemas.microsoft.com/office/drawing/2014/main" id="{14A39ADA-FD0C-420E-B35E-AC4C8DD9C418}"/>
                </a:ext>
              </a:extLst>
            </p:cNvPr>
            <p:cNvSpPr/>
            <p:nvPr/>
          </p:nvSpPr>
          <p:spPr>
            <a:xfrm>
              <a:off x="12182332" y="1171879"/>
              <a:ext cx="9669" cy="245878"/>
            </a:xfrm>
            <a:custGeom>
              <a:avLst/>
              <a:gdLst>
                <a:gd name="connsiteX0" fmla="*/ 9669 w 9669"/>
                <a:gd name="connsiteY0" fmla="*/ 0 h 245878"/>
                <a:gd name="connsiteX1" fmla="*/ 9669 w 9669"/>
                <a:gd name="connsiteY1" fmla="*/ 245878 h 245878"/>
                <a:gd name="connsiteX2" fmla="*/ 0 w 9669"/>
                <a:gd name="connsiteY2" fmla="*/ 239147 h 245878"/>
                <a:gd name="connsiteX3" fmla="*/ 0 w 9669"/>
                <a:gd name="connsiteY3" fmla="*/ 6728 h 245878"/>
              </a:gdLst>
              <a:ahLst/>
              <a:cxnLst>
                <a:cxn ang="0">
                  <a:pos x="connsiteX0" y="connsiteY0"/>
                </a:cxn>
                <a:cxn ang="0">
                  <a:pos x="connsiteX1" y="connsiteY1"/>
                </a:cxn>
                <a:cxn ang="0">
                  <a:pos x="connsiteX2" y="connsiteY2"/>
                </a:cxn>
                <a:cxn ang="0">
                  <a:pos x="connsiteX3" y="connsiteY3"/>
                </a:cxn>
              </a:cxnLst>
              <a:rect l="l" t="t" r="r" b="b"/>
              <a:pathLst>
                <a:path w="9669" h="245878">
                  <a:moveTo>
                    <a:pt x="9669" y="0"/>
                  </a:moveTo>
                  <a:lnTo>
                    <a:pt x="9669" y="245878"/>
                  </a:lnTo>
                  <a:lnTo>
                    <a:pt x="0" y="239147"/>
                  </a:lnTo>
                  <a:lnTo>
                    <a:pt x="0" y="6728"/>
                  </a:lnTo>
                  <a:close/>
                </a:path>
              </a:pathLst>
            </a:custGeom>
            <a:noFill/>
            <a:ln w="3175" cap="flat">
              <a:solidFill>
                <a:schemeClr val="bg1">
                  <a:alpha val="30000"/>
                </a:schemeClr>
              </a:solidFill>
              <a:prstDash val="solid"/>
              <a:miter/>
            </a:ln>
          </p:spPr>
          <p:txBody>
            <a:bodyPr rtlCol="0" anchor="ctr"/>
            <a:lstStyle/>
            <a:p>
              <a:endParaRPr lang="en-GB"/>
            </a:p>
          </p:txBody>
        </p:sp>
        <p:sp>
          <p:nvSpPr>
            <p:cNvPr id="386" name="Freeform: Shape 385">
              <a:extLst>
                <a:ext uri="{FF2B5EF4-FFF2-40B4-BE49-F238E27FC236}">
                  <a16:creationId xmlns:a16="http://schemas.microsoft.com/office/drawing/2014/main" id="{02993F14-D86D-4693-9634-31DAF85CB00E}"/>
                </a:ext>
              </a:extLst>
            </p:cNvPr>
            <p:cNvSpPr/>
            <p:nvPr/>
          </p:nvSpPr>
          <p:spPr>
            <a:xfrm>
              <a:off x="12010873" y="696009"/>
              <a:ext cx="181127" cy="358769"/>
            </a:xfrm>
            <a:custGeom>
              <a:avLst/>
              <a:gdLst>
                <a:gd name="connsiteX0" fmla="*/ 181127 w 181127"/>
                <a:gd name="connsiteY0" fmla="*/ 0 h 358769"/>
                <a:gd name="connsiteX1" fmla="*/ 181127 w 181127"/>
                <a:gd name="connsiteY1" fmla="*/ 232664 h 358769"/>
                <a:gd name="connsiteX2" fmla="*/ 0 w 181127"/>
                <a:gd name="connsiteY2" fmla="*/ 358769 h 358769"/>
                <a:gd name="connsiteX3" fmla="*/ 0 w 181127"/>
                <a:gd name="connsiteY3" fmla="*/ 125079 h 358769"/>
              </a:gdLst>
              <a:ahLst/>
              <a:cxnLst>
                <a:cxn ang="0">
                  <a:pos x="connsiteX0" y="connsiteY0"/>
                </a:cxn>
                <a:cxn ang="0">
                  <a:pos x="connsiteX1" y="connsiteY1"/>
                </a:cxn>
                <a:cxn ang="0">
                  <a:pos x="connsiteX2" y="connsiteY2"/>
                </a:cxn>
                <a:cxn ang="0">
                  <a:pos x="connsiteX3" y="connsiteY3"/>
                </a:cxn>
              </a:cxnLst>
              <a:rect l="l" t="t" r="r" b="b"/>
              <a:pathLst>
                <a:path w="181127" h="358769">
                  <a:moveTo>
                    <a:pt x="181127" y="0"/>
                  </a:moveTo>
                  <a:lnTo>
                    <a:pt x="181127" y="232664"/>
                  </a:lnTo>
                  <a:lnTo>
                    <a:pt x="0" y="358769"/>
                  </a:lnTo>
                  <a:lnTo>
                    <a:pt x="0" y="125079"/>
                  </a:lnTo>
                  <a:close/>
                </a:path>
              </a:pathLst>
            </a:custGeom>
            <a:noFill/>
            <a:ln w="3175" cap="flat">
              <a:solidFill>
                <a:schemeClr val="bg1">
                  <a:alpha val="30000"/>
                </a:schemeClr>
              </a:solidFill>
              <a:prstDash val="solid"/>
              <a:miter/>
            </a:ln>
          </p:spPr>
          <p:txBody>
            <a:bodyPr rtlCol="0" anchor="ctr"/>
            <a:lstStyle/>
            <a:p>
              <a:endParaRPr lang="en-GB"/>
            </a:p>
          </p:txBody>
        </p:sp>
        <p:sp>
          <p:nvSpPr>
            <p:cNvPr id="387" name="Freeform: Shape 386">
              <a:extLst>
                <a:ext uri="{FF2B5EF4-FFF2-40B4-BE49-F238E27FC236}">
                  <a16:creationId xmlns:a16="http://schemas.microsoft.com/office/drawing/2014/main" id="{2B84B4CA-E840-4345-AC03-108B7A72C639}"/>
                </a:ext>
              </a:extLst>
            </p:cNvPr>
            <p:cNvSpPr/>
            <p:nvPr/>
          </p:nvSpPr>
          <p:spPr>
            <a:xfrm>
              <a:off x="12010873" y="3534280"/>
              <a:ext cx="181127" cy="359061"/>
            </a:xfrm>
            <a:custGeom>
              <a:avLst/>
              <a:gdLst>
                <a:gd name="connsiteX0" fmla="*/ 181127 w 181127"/>
                <a:gd name="connsiteY0" fmla="*/ 0 h 359061"/>
                <a:gd name="connsiteX1" fmla="*/ 181127 w 181127"/>
                <a:gd name="connsiteY1" fmla="*/ 232957 h 359061"/>
                <a:gd name="connsiteX2" fmla="*/ 0 w 181127"/>
                <a:gd name="connsiteY2" fmla="*/ 359061 h 359061"/>
                <a:gd name="connsiteX3" fmla="*/ 0 w 181127"/>
                <a:gd name="connsiteY3" fmla="*/ 124737 h 359061"/>
              </a:gdLst>
              <a:ahLst/>
              <a:cxnLst>
                <a:cxn ang="0">
                  <a:pos x="connsiteX0" y="connsiteY0"/>
                </a:cxn>
                <a:cxn ang="0">
                  <a:pos x="connsiteX1" y="connsiteY1"/>
                </a:cxn>
                <a:cxn ang="0">
                  <a:pos x="connsiteX2" y="connsiteY2"/>
                </a:cxn>
                <a:cxn ang="0">
                  <a:pos x="connsiteX3" y="connsiteY3"/>
                </a:cxn>
              </a:cxnLst>
              <a:rect l="l" t="t" r="r" b="b"/>
              <a:pathLst>
                <a:path w="181127" h="359061">
                  <a:moveTo>
                    <a:pt x="181127" y="0"/>
                  </a:moveTo>
                  <a:lnTo>
                    <a:pt x="181127" y="232957"/>
                  </a:lnTo>
                  <a:lnTo>
                    <a:pt x="0" y="359061"/>
                  </a:lnTo>
                  <a:lnTo>
                    <a:pt x="0" y="124737"/>
                  </a:lnTo>
                  <a:close/>
                </a:path>
              </a:pathLst>
            </a:custGeom>
            <a:noFill/>
            <a:ln w="3175" cap="flat">
              <a:solidFill>
                <a:schemeClr val="bg1">
                  <a:alpha val="30000"/>
                </a:schemeClr>
              </a:solidFill>
              <a:prstDash val="solid"/>
              <a:miter/>
            </a:ln>
          </p:spPr>
          <p:txBody>
            <a:bodyPr rtlCol="0" anchor="ctr"/>
            <a:lstStyle/>
            <a:p>
              <a:endParaRPr lang="en-GB"/>
            </a:p>
          </p:txBody>
        </p:sp>
        <p:sp>
          <p:nvSpPr>
            <p:cNvPr id="388" name="Freeform: Shape 387">
              <a:extLst>
                <a:ext uri="{FF2B5EF4-FFF2-40B4-BE49-F238E27FC236}">
                  <a16:creationId xmlns:a16="http://schemas.microsoft.com/office/drawing/2014/main" id="{256EFF7B-6FBE-414D-AC40-7A050865D57A}"/>
                </a:ext>
              </a:extLst>
            </p:cNvPr>
            <p:cNvSpPr/>
            <p:nvPr/>
          </p:nvSpPr>
          <p:spPr>
            <a:xfrm>
              <a:off x="12182332" y="2591161"/>
              <a:ext cx="9669" cy="245878"/>
            </a:xfrm>
            <a:custGeom>
              <a:avLst/>
              <a:gdLst>
                <a:gd name="connsiteX0" fmla="*/ 9669 w 9669"/>
                <a:gd name="connsiteY0" fmla="*/ 0 h 245878"/>
                <a:gd name="connsiteX1" fmla="*/ 9669 w 9669"/>
                <a:gd name="connsiteY1" fmla="*/ 245878 h 245878"/>
                <a:gd name="connsiteX2" fmla="*/ 0 w 9669"/>
                <a:gd name="connsiteY2" fmla="*/ 239147 h 245878"/>
                <a:gd name="connsiteX3" fmla="*/ 0 w 9669"/>
                <a:gd name="connsiteY3" fmla="*/ 6728 h 245878"/>
              </a:gdLst>
              <a:ahLst/>
              <a:cxnLst>
                <a:cxn ang="0">
                  <a:pos x="connsiteX0" y="connsiteY0"/>
                </a:cxn>
                <a:cxn ang="0">
                  <a:pos x="connsiteX1" y="connsiteY1"/>
                </a:cxn>
                <a:cxn ang="0">
                  <a:pos x="connsiteX2" y="connsiteY2"/>
                </a:cxn>
                <a:cxn ang="0">
                  <a:pos x="connsiteX3" y="connsiteY3"/>
                </a:cxn>
              </a:cxnLst>
              <a:rect l="l" t="t" r="r" b="b"/>
              <a:pathLst>
                <a:path w="9669" h="245878">
                  <a:moveTo>
                    <a:pt x="9669" y="0"/>
                  </a:moveTo>
                  <a:lnTo>
                    <a:pt x="9669" y="245878"/>
                  </a:lnTo>
                  <a:lnTo>
                    <a:pt x="0" y="239147"/>
                  </a:lnTo>
                  <a:lnTo>
                    <a:pt x="0" y="6728"/>
                  </a:lnTo>
                  <a:close/>
                </a:path>
              </a:pathLst>
            </a:custGeom>
            <a:noFill/>
            <a:ln w="3175" cap="flat">
              <a:solidFill>
                <a:schemeClr val="bg1">
                  <a:alpha val="30000"/>
                </a:schemeClr>
              </a:solidFill>
              <a:prstDash val="solid"/>
              <a:miter/>
            </a:ln>
          </p:spPr>
          <p:txBody>
            <a:bodyPr rtlCol="0" anchor="ctr"/>
            <a:lstStyle/>
            <a:p>
              <a:endParaRPr lang="en-GB"/>
            </a:p>
          </p:txBody>
        </p:sp>
        <p:sp>
          <p:nvSpPr>
            <p:cNvPr id="389" name="Freeform: Shape 388">
              <a:extLst>
                <a:ext uri="{FF2B5EF4-FFF2-40B4-BE49-F238E27FC236}">
                  <a16:creationId xmlns:a16="http://schemas.microsoft.com/office/drawing/2014/main" id="{99E3681D-30CE-4966-8C39-7DC52E67339E}"/>
                </a:ext>
              </a:extLst>
            </p:cNvPr>
            <p:cNvSpPr/>
            <p:nvPr userDrawn="1"/>
          </p:nvSpPr>
          <p:spPr>
            <a:xfrm>
              <a:off x="12010873" y="2115291"/>
              <a:ext cx="181127" cy="358769"/>
            </a:xfrm>
            <a:custGeom>
              <a:avLst/>
              <a:gdLst>
                <a:gd name="connsiteX0" fmla="*/ 181127 w 181127"/>
                <a:gd name="connsiteY0" fmla="*/ 0 h 358769"/>
                <a:gd name="connsiteX1" fmla="*/ 181127 w 181127"/>
                <a:gd name="connsiteY1" fmla="*/ 232664 h 358769"/>
                <a:gd name="connsiteX2" fmla="*/ 0 w 181127"/>
                <a:gd name="connsiteY2" fmla="*/ 358769 h 358769"/>
                <a:gd name="connsiteX3" fmla="*/ 0 w 181127"/>
                <a:gd name="connsiteY3" fmla="*/ 125079 h 358769"/>
              </a:gdLst>
              <a:ahLst/>
              <a:cxnLst>
                <a:cxn ang="0">
                  <a:pos x="connsiteX0" y="connsiteY0"/>
                </a:cxn>
                <a:cxn ang="0">
                  <a:pos x="connsiteX1" y="connsiteY1"/>
                </a:cxn>
                <a:cxn ang="0">
                  <a:pos x="connsiteX2" y="connsiteY2"/>
                </a:cxn>
                <a:cxn ang="0">
                  <a:pos x="connsiteX3" y="connsiteY3"/>
                </a:cxn>
              </a:cxnLst>
              <a:rect l="l" t="t" r="r" b="b"/>
              <a:pathLst>
                <a:path w="181127" h="358769">
                  <a:moveTo>
                    <a:pt x="181127" y="0"/>
                  </a:moveTo>
                  <a:lnTo>
                    <a:pt x="181127" y="232664"/>
                  </a:lnTo>
                  <a:lnTo>
                    <a:pt x="0" y="358769"/>
                  </a:lnTo>
                  <a:lnTo>
                    <a:pt x="0" y="125079"/>
                  </a:lnTo>
                  <a:close/>
                </a:path>
              </a:pathLst>
            </a:custGeom>
            <a:noFill/>
            <a:ln w="3175" cap="flat">
              <a:solidFill>
                <a:schemeClr val="bg1">
                  <a:alpha val="30000"/>
                </a:schemeClr>
              </a:solidFill>
              <a:prstDash val="solid"/>
              <a:miter/>
            </a:ln>
          </p:spPr>
          <p:txBody>
            <a:bodyPr rtlCol="0" anchor="ctr"/>
            <a:lstStyle/>
            <a:p>
              <a:endParaRPr lang="en-GB"/>
            </a:p>
          </p:txBody>
        </p:sp>
        <p:sp>
          <p:nvSpPr>
            <p:cNvPr id="390" name="Freeform: Shape 389">
              <a:extLst>
                <a:ext uri="{FF2B5EF4-FFF2-40B4-BE49-F238E27FC236}">
                  <a16:creationId xmlns:a16="http://schemas.microsoft.com/office/drawing/2014/main" id="{DAF59334-EE7F-45A9-A44F-43BE27EE5F4A}"/>
                </a:ext>
              </a:extLst>
            </p:cNvPr>
            <p:cNvSpPr/>
            <p:nvPr/>
          </p:nvSpPr>
          <p:spPr>
            <a:xfrm>
              <a:off x="12012143" y="933306"/>
              <a:ext cx="179857" cy="242125"/>
            </a:xfrm>
            <a:custGeom>
              <a:avLst/>
              <a:gdLst>
                <a:gd name="connsiteX0" fmla="*/ 179857 w 179857"/>
                <a:gd name="connsiteY0" fmla="*/ 0 h 242125"/>
                <a:gd name="connsiteX1" fmla="*/ 179857 w 179857"/>
                <a:gd name="connsiteY1" fmla="*/ 234076 h 242125"/>
                <a:gd name="connsiteX2" fmla="*/ 168283 w 179857"/>
                <a:gd name="connsiteY2" fmla="*/ 242125 h 242125"/>
                <a:gd name="connsiteX3" fmla="*/ 0 w 179857"/>
                <a:gd name="connsiteY3" fmla="*/ 124645 h 242125"/>
              </a:gdLst>
              <a:ahLst/>
              <a:cxnLst>
                <a:cxn ang="0">
                  <a:pos x="connsiteX0" y="connsiteY0"/>
                </a:cxn>
                <a:cxn ang="0">
                  <a:pos x="connsiteX1" y="connsiteY1"/>
                </a:cxn>
                <a:cxn ang="0">
                  <a:pos x="connsiteX2" y="connsiteY2"/>
                </a:cxn>
                <a:cxn ang="0">
                  <a:pos x="connsiteX3" y="connsiteY3"/>
                </a:cxn>
              </a:cxnLst>
              <a:rect l="l" t="t" r="r" b="b"/>
              <a:pathLst>
                <a:path w="179857" h="242125">
                  <a:moveTo>
                    <a:pt x="179857" y="0"/>
                  </a:moveTo>
                  <a:lnTo>
                    <a:pt x="179857" y="234076"/>
                  </a:lnTo>
                  <a:lnTo>
                    <a:pt x="168283" y="242125"/>
                  </a:lnTo>
                  <a:lnTo>
                    <a:pt x="0" y="124645"/>
                  </a:lnTo>
                  <a:close/>
                </a:path>
              </a:pathLst>
            </a:custGeom>
            <a:noFill/>
            <a:ln w="3175" cap="flat">
              <a:solidFill>
                <a:schemeClr val="bg1">
                  <a:alpha val="30000"/>
                </a:schemeClr>
              </a:solidFill>
              <a:prstDash val="solid"/>
              <a:miter/>
            </a:ln>
          </p:spPr>
          <p:txBody>
            <a:bodyPr rtlCol="0" anchor="ctr"/>
            <a:lstStyle/>
            <a:p>
              <a:endParaRPr lang="en-GB"/>
            </a:p>
          </p:txBody>
        </p:sp>
        <p:sp>
          <p:nvSpPr>
            <p:cNvPr id="391" name="Freeform: Shape 390">
              <a:extLst>
                <a:ext uri="{FF2B5EF4-FFF2-40B4-BE49-F238E27FC236}">
                  <a16:creationId xmlns:a16="http://schemas.microsoft.com/office/drawing/2014/main" id="{A9BF5E58-59F7-450E-8083-A54DD5533A40}"/>
                </a:ext>
              </a:extLst>
            </p:cNvPr>
            <p:cNvSpPr/>
            <p:nvPr userDrawn="1"/>
          </p:nvSpPr>
          <p:spPr>
            <a:xfrm>
              <a:off x="12012143" y="2352249"/>
              <a:ext cx="179857" cy="242464"/>
            </a:xfrm>
            <a:custGeom>
              <a:avLst/>
              <a:gdLst>
                <a:gd name="connsiteX0" fmla="*/ 179857 w 179857"/>
                <a:gd name="connsiteY0" fmla="*/ 0 h 242464"/>
                <a:gd name="connsiteX1" fmla="*/ 179857 w 179857"/>
                <a:gd name="connsiteY1" fmla="*/ 234415 h 242464"/>
                <a:gd name="connsiteX2" fmla="*/ 168283 w 179857"/>
                <a:gd name="connsiteY2" fmla="*/ 242464 h 242464"/>
                <a:gd name="connsiteX3" fmla="*/ 0 w 179857"/>
                <a:gd name="connsiteY3" fmla="*/ 124984 h 242464"/>
              </a:gdLst>
              <a:ahLst/>
              <a:cxnLst>
                <a:cxn ang="0">
                  <a:pos x="connsiteX0" y="connsiteY0"/>
                </a:cxn>
                <a:cxn ang="0">
                  <a:pos x="connsiteX1" y="connsiteY1"/>
                </a:cxn>
                <a:cxn ang="0">
                  <a:pos x="connsiteX2" y="connsiteY2"/>
                </a:cxn>
                <a:cxn ang="0">
                  <a:pos x="connsiteX3" y="connsiteY3"/>
                </a:cxn>
              </a:cxnLst>
              <a:rect l="l" t="t" r="r" b="b"/>
              <a:pathLst>
                <a:path w="179857" h="242464">
                  <a:moveTo>
                    <a:pt x="179857" y="0"/>
                  </a:moveTo>
                  <a:lnTo>
                    <a:pt x="179857" y="234415"/>
                  </a:lnTo>
                  <a:lnTo>
                    <a:pt x="168283" y="242464"/>
                  </a:lnTo>
                  <a:lnTo>
                    <a:pt x="0" y="124984"/>
                  </a:lnTo>
                  <a:close/>
                </a:path>
              </a:pathLst>
            </a:custGeom>
            <a:noFill/>
            <a:ln w="3175" cap="flat">
              <a:solidFill>
                <a:schemeClr val="bg1">
                  <a:alpha val="30000"/>
                </a:schemeClr>
              </a:solidFill>
              <a:prstDash val="solid"/>
              <a:miter/>
            </a:ln>
          </p:spPr>
          <p:txBody>
            <a:bodyPr rtlCol="0" anchor="ctr"/>
            <a:lstStyle/>
            <a:p>
              <a:endParaRPr lang="en-GB"/>
            </a:p>
          </p:txBody>
        </p:sp>
      </p:grpSp>
      <p:sp>
        <p:nvSpPr>
          <p:cNvPr id="34" name="Picture Placeholder 33">
            <a:extLst>
              <a:ext uri="{FF2B5EF4-FFF2-40B4-BE49-F238E27FC236}">
                <a16:creationId xmlns:a16="http://schemas.microsoft.com/office/drawing/2014/main" id="{6A190A09-38DF-44F3-867C-A471B79F10D4}"/>
              </a:ext>
            </a:extLst>
          </p:cNvPr>
          <p:cNvSpPr>
            <a:spLocks noGrp="1"/>
          </p:cNvSpPr>
          <p:nvPr>
            <p:ph type="pic" sz="quarter" idx="15"/>
          </p:nvPr>
        </p:nvSpPr>
        <p:spPr>
          <a:xfrm>
            <a:off x="5051261" y="2832692"/>
            <a:ext cx="7140739" cy="4025309"/>
          </a:xfrm>
          <a:custGeom>
            <a:avLst/>
            <a:gdLst>
              <a:gd name="connsiteX0" fmla="*/ 5790363 w 7140739"/>
              <a:gd name="connsiteY0" fmla="*/ 0 h 4025309"/>
              <a:gd name="connsiteX1" fmla="*/ 7140739 w 7140739"/>
              <a:gd name="connsiteY1" fmla="*/ 938746 h 4025309"/>
              <a:gd name="connsiteX2" fmla="*/ 7140739 w 7140739"/>
              <a:gd name="connsiteY2" fmla="*/ 4025309 h 4025309"/>
              <a:gd name="connsiteX3" fmla="*/ 0 w 7140739"/>
              <a:gd name="connsiteY3" fmla="*/ 4025309 h 4025309"/>
            </a:gdLst>
            <a:ahLst/>
            <a:cxnLst>
              <a:cxn ang="0">
                <a:pos x="connsiteX0" y="connsiteY0"/>
              </a:cxn>
              <a:cxn ang="0">
                <a:pos x="connsiteX1" y="connsiteY1"/>
              </a:cxn>
              <a:cxn ang="0">
                <a:pos x="connsiteX2" y="connsiteY2"/>
              </a:cxn>
              <a:cxn ang="0">
                <a:pos x="connsiteX3" y="connsiteY3"/>
              </a:cxn>
            </a:cxnLst>
            <a:rect l="l" t="t" r="r" b="b"/>
            <a:pathLst>
              <a:path w="7140739" h="4025309">
                <a:moveTo>
                  <a:pt x="5790363" y="0"/>
                </a:moveTo>
                <a:lnTo>
                  <a:pt x="7140739" y="938746"/>
                </a:lnTo>
                <a:lnTo>
                  <a:pt x="7140739" y="4025309"/>
                </a:lnTo>
                <a:lnTo>
                  <a:pt x="0" y="4025309"/>
                </a:lnTo>
                <a:close/>
              </a:path>
            </a:pathLst>
          </a:custGeom>
          <a:solidFill>
            <a:schemeClr val="bg2"/>
          </a:solidFill>
        </p:spPr>
        <p:txBody>
          <a:bodyPr wrap="square" anchor="ctr" anchorCtr="0">
            <a:noAutofit/>
          </a:bodyPr>
          <a:lstStyle>
            <a:lvl1pPr algn="ctr">
              <a:defRPr/>
            </a:lvl1pPr>
          </a:lstStyle>
          <a:p>
            <a:endParaRPr lang="en-GB"/>
          </a:p>
        </p:txBody>
      </p:sp>
      <p:sp>
        <p:nvSpPr>
          <p:cNvPr id="27" name="Freeform 17">
            <a:extLst>
              <a:ext uri="{FF2B5EF4-FFF2-40B4-BE49-F238E27FC236}">
                <a16:creationId xmlns:a16="http://schemas.microsoft.com/office/drawing/2014/main" id="{B6240B64-00A8-4FE7-AA5A-4A2F8B98F2A4}"/>
              </a:ext>
            </a:extLst>
          </p:cNvPr>
          <p:cNvSpPr/>
          <p:nvPr userDrawn="1"/>
        </p:nvSpPr>
        <p:spPr>
          <a:xfrm rot="3299037" flipH="1" flipV="1">
            <a:off x="5974493" y="4464643"/>
            <a:ext cx="316395" cy="3206138"/>
          </a:xfrm>
          <a:custGeom>
            <a:avLst/>
            <a:gdLst>
              <a:gd name="connsiteX0" fmla="*/ 316395 w 316395"/>
              <a:gd name="connsiteY0" fmla="*/ 3162580 h 3206138"/>
              <a:gd name="connsiteX1" fmla="*/ 0 w 316395"/>
              <a:gd name="connsiteY1" fmla="*/ 3206138 h 3206138"/>
              <a:gd name="connsiteX2" fmla="*/ 0 w 316395"/>
              <a:gd name="connsiteY2" fmla="*/ 451589 h 3206138"/>
              <a:gd name="connsiteX3" fmla="*/ 316395 w 316395"/>
              <a:gd name="connsiteY3" fmla="*/ 0 h 3206138"/>
            </a:gdLst>
            <a:ahLst/>
            <a:cxnLst>
              <a:cxn ang="0">
                <a:pos x="connsiteX0" y="connsiteY0"/>
              </a:cxn>
              <a:cxn ang="0">
                <a:pos x="connsiteX1" y="connsiteY1"/>
              </a:cxn>
              <a:cxn ang="0">
                <a:pos x="connsiteX2" y="connsiteY2"/>
              </a:cxn>
              <a:cxn ang="0">
                <a:pos x="connsiteX3" y="connsiteY3"/>
              </a:cxn>
            </a:cxnLst>
            <a:rect l="l" t="t" r="r" b="b"/>
            <a:pathLst>
              <a:path w="316395" h="3206138">
                <a:moveTo>
                  <a:pt x="316395" y="3162580"/>
                </a:moveTo>
                <a:lnTo>
                  <a:pt x="0" y="3206138"/>
                </a:lnTo>
                <a:lnTo>
                  <a:pt x="0" y="451589"/>
                </a:lnTo>
                <a:lnTo>
                  <a:pt x="316395" y="0"/>
                </a:lnTo>
                <a:close/>
              </a:path>
            </a:pathLst>
          </a:custGeom>
          <a:gradFill flip="none" rotWithShape="1">
            <a:gsLst>
              <a:gs pos="0">
                <a:schemeClr val="accent2"/>
              </a:gs>
              <a:gs pos="85000">
                <a:schemeClr val="accent2">
                  <a:alpha val="0"/>
                </a:schemeClr>
              </a:gs>
            </a:gsLst>
            <a:lin ang="42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solidFill>
                <a:schemeClr val="tx1"/>
              </a:solidFill>
            </a:endParaRPr>
          </a:p>
        </p:txBody>
      </p:sp>
      <p:pic>
        <p:nvPicPr>
          <p:cNvPr id="37" name="Graphic 36">
            <a:extLst>
              <a:ext uri="{FF2B5EF4-FFF2-40B4-BE49-F238E27FC236}">
                <a16:creationId xmlns:a16="http://schemas.microsoft.com/office/drawing/2014/main" id="{EC4703DF-3E8F-47BA-BB4F-7408A471CBF3}"/>
              </a:ext>
            </a:extLst>
          </p:cNvPr>
          <p:cNvPicPr>
            <a:picLocks noChangeAspect="1"/>
          </p:cNvPicPr>
          <p:nvPr userDrawn="1"/>
        </p:nvPicPr>
        <p:blipFill>
          <a:blip cstate="email">
            <a:extLst>
              <a:ext uri="{28A0092B-C50C-407E-A947-70E740481C1C}">
                <a14:useLocalDpi xmlns:a14="http://schemas.microsoft.com/office/drawing/2010/main"/>
              </a:ext>
            </a:extLst>
          </a:blip>
          <a:stretch>
            <a:fillRect/>
          </a:stretch>
        </p:blipFill>
        <p:spPr>
          <a:xfrm>
            <a:off x="10817298" y="6396668"/>
            <a:ext cx="931790" cy="271466"/>
          </a:xfrm>
          <a:prstGeom prst="rect">
            <a:avLst/>
          </a:prstGeom>
        </p:spPr>
      </p:pic>
    </p:spTree>
    <p:extLst>
      <p:ext uri="{BB962C8B-B14F-4D97-AF65-F5344CB8AC3E}">
        <p14:creationId xmlns:p14="http://schemas.microsoft.com/office/powerpoint/2010/main" val="4217191974"/>
      </p:ext>
    </p:extLst>
  </p:cSld>
  <p:clrMapOvr>
    <a:masterClrMapping/>
  </p:clrMapOvr>
  <p:extLst>
    <p:ext uri="{DCECCB84-F9BA-43D5-87BE-67443E8EF086}">
      <p15:sldGuideLst xmlns:p15="http://schemas.microsoft.com/office/powerpoint/2012/main"/>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p:cSld name="Standard Slide with Navy Banner">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63B73004-4686-45A1-8274-41087C5FBFF1}"/>
              </a:ext>
            </a:extLst>
          </p:cNvPr>
          <p:cNvSpPr/>
          <p:nvPr/>
        </p:nvSpPr>
        <p:spPr>
          <a:xfrm>
            <a:off x="0" y="0"/>
            <a:ext cx="12192000" cy="202030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pic>
        <p:nvPicPr>
          <p:cNvPr id="26" name="Picture 25">
            <a:extLst>
              <a:ext uri="{FF2B5EF4-FFF2-40B4-BE49-F238E27FC236}">
                <a16:creationId xmlns:a16="http://schemas.microsoft.com/office/drawing/2014/main" id="{4550EB56-F093-422F-88D0-09655BF64A6A}"/>
              </a:ext>
            </a:extLst>
          </p:cNvPr>
          <p:cNvPicPr>
            <a:picLocks noChangeAspect="1"/>
          </p:cNvPicPr>
          <p:nvPr/>
        </p:nvPicPr>
        <p:blipFill rotWithShape="1">
          <a:blip r:embed="rId2" cstate="screen">
            <a:alphaModFix amt="7000"/>
            <a:extLst>
              <a:ext uri="{28A0092B-C50C-407E-A947-70E740481C1C}">
                <a14:useLocalDpi xmlns:a14="http://schemas.microsoft.com/office/drawing/2010/main"/>
              </a:ext>
            </a:extLst>
          </a:blip>
          <a:srcRect/>
          <a:stretch/>
        </p:blipFill>
        <p:spPr>
          <a:xfrm>
            <a:off x="0" y="0"/>
            <a:ext cx="12192000" cy="2020306"/>
          </a:xfrm>
          <a:prstGeom prst="rect">
            <a:avLst/>
          </a:prstGeom>
        </p:spPr>
      </p:pic>
      <p:sp>
        <p:nvSpPr>
          <p:cNvPr id="17" name="Text Placeholder 22">
            <a:extLst>
              <a:ext uri="{FF2B5EF4-FFF2-40B4-BE49-F238E27FC236}">
                <a16:creationId xmlns:a16="http://schemas.microsoft.com/office/drawing/2014/main" id="{EC45FAEB-14CD-489E-8AC0-800CA223BC0E}"/>
              </a:ext>
            </a:extLst>
          </p:cNvPr>
          <p:cNvSpPr>
            <a:spLocks noGrp="1"/>
          </p:cNvSpPr>
          <p:nvPr>
            <p:ph type="body" sz="quarter" idx="13" hasCustomPrompt="1"/>
          </p:nvPr>
        </p:nvSpPr>
        <p:spPr>
          <a:xfrm>
            <a:off x="457200" y="2281628"/>
            <a:ext cx="11277600" cy="3600000"/>
          </a:xfrm>
          <a:prstGeom prst="rect">
            <a:avLst/>
          </a:prstGeom>
        </p:spPr>
        <p:txBody>
          <a:bodyPr lIns="0" anchor="t">
            <a:noAutofit/>
          </a:bodyPr>
          <a:lstStyle>
            <a:lvl1pPr marL="266700" indent="-266700">
              <a:lnSpc>
                <a:spcPct val="100000"/>
              </a:lnSpc>
              <a:spcBef>
                <a:spcPts val="600"/>
              </a:spcBef>
              <a:spcAft>
                <a:spcPts val="600"/>
              </a:spcAft>
              <a:buClr>
                <a:schemeClr val="accent1"/>
              </a:buClr>
              <a:buSzPct val="100000"/>
              <a:buFont typeface="Arial" panose="020B0604020202020204" pitchFamily="34" charset="0"/>
              <a:buChar char="■"/>
              <a:defRPr sz="1400" b="0">
                <a:solidFill>
                  <a:schemeClr val="tx2"/>
                </a:solidFill>
                <a:latin typeface="+mn-lt"/>
                <a:ea typeface="Cambria" panose="02040503050406030204" pitchFamily="18" charset="0"/>
                <a:cs typeface="Calibri" panose="020F0502020204030204" pitchFamily="34" charset="0"/>
              </a:defRPr>
            </a:lvl1pPr>
            <a:lvl2pPr marL="503238" indent="-236538">
              <a:spcBef>
                <a:spcPts val="600"/>
              </a:spcBef>
              <a:spcAft>
                <a:spcPts val="600"/>
              </a:spcAft>
              <a:buClr>
                <a:schemeClr val="accent1"/>
              </a:buClr>
              <a:buSzPct val="80000"/>
              <a:buFont typeface="Arial" panose="020B0604020202020204" pitchFamily="34" charset="0"/>
              <a:buChar char="►"/>
              <a:defRPr sz="1200">
                <a:solidFill>
                  <a:schemeClr val="tx2"/>
                </a:solidFill>
                <a:latin typeface="+mn-lt"/>
                <a:ea typeface="Cambria" panose="02040503050406030204" pitchFamily="18" charset="0"/>
                <a:cs typeface="Calibri" panose="020F0502020204030204" pitchFamily="34" charset="0"/>
              </a:defRPr>
            </a:lvl2pPr>
            <a:lvl3pPr marL="715963" indent="-192088" defTabSz="809625">
              <a:spcBef>
                <a:spcPts val="600"/>
              </a:spcBef>
              <a:spcAft>
                <a:spcPts val="600"/>
              </a:spcAft>
              <a:buClr>
                <a:schemeClr val="accent1"/>
              </a:buClr>
              <a:buSzPct val="100000"/>
              <a:buFont typeface="Arial" panose="020B0604020202020204" pitchFamily="34" charset="0"/>
              <a:buChar char="•"/>
              <a:defRPr sz="1050">
                <a:solidFill>
                  <a:schemeClr val="tx2"/>
                </a:solidFill>
                <a:latin typeface="+mn-lt"/>
                <a:ea typeface="Cambria" panose="02040503050406030204" pitchFamily="18" charset="0"/>
                <a:cs typeface="Calibri" panose="020F0502020204030204" pitchFamily="34" charset="0"/>
              </a:defRPr>
            </a:lvl3pPr>
          </a:lstStyle>
          <a:p>
            <a:pPr lvl="0"/>
            <a:r>
              <a:rPr lang="en-US"/>
              <a:t>1st level bullet style</a:t>
            </a:r>
          </a:p>
          <a:p>
            <a:pPr lvl="1"/>
            <a:r>
              <a:rPr lang="en-US"/>
              <a:t>2nd level bullet style</a:t>
            </a:r>
          </a:p>
          <a:p>
            <a:pPr lvl="2"/>
            <a:r>
              <a:rPr lang="en-US"/>
              <a:t>3rd level bullet style</a:t>
            </a:r>
          </a:p>
        </p:txBody>
      </p:sp>
      <p:sp>
        <p:nvSpPr>
          <p:cNvPr id="24" name="Text Placeholder 22">
            <a:extLst>
              <a:ext uri="{FF2B5EF4-FFF2-40B4-BE49-F238E27FC236}">
                <a16:creationId xmlns:a16="http://schemas.microsoft.com/office/drawing/2014/main" id="{36C5D7ED-4BED-4EE7-B3FF-722D1205BE10}"/>
              </a:ext>
            </a:extLst>
          </p:cNvPr>
          <p:cNvSpPr>
            <a:spLocks noGrp="1"/>
          </p:cNvSpPr>
          <p:nvPr>
            <p:ph type="body" sz="quarter" idx="12" hasCustomPrompt="1"/>
          </p:nvPr>
        </p:nvSpPr>
        <p:spPr>
          <a:xfrm>
            <a:off x="460744" y="1486906"/>
            <a:ext cx="11020055" cy="533400"/>
          </a:xfrm>
          <a:prstGeom prst="rect">
            <a:avLst/>
          </a:prstGeom>
        </p:spPr>
        <p:txBody>
          <a:bodyPr lIns="0" anchor="t">
            <a:noAutofit/>
          </a:bodyPr>
          <a:lstStyle>
            <a:lvl1pPr marL="0" indent="0">
              <a:lnSpc>
                <a:spcPct val="100000"/>
              </a:lnSpc>
              <a:spcBef>
                <a:spcPts val="0"/>
              </a:spcBef>
              <a:buNone/>
              <a:defRPr sz="1800" b="0">
                <a:solidFill>
                  <a:schemeClr val="bg1"/>
                </a:solidFill>
                <a:latin typeface="+mn-lt"/>
                <a:ea typeface="Cambria" panose="02040503050406030204" pitchFamily="18" charset="0"/>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endParaRPr lang="en-US"/>
          </a:p>
        </p:txBody>
      </p:sp>
      <p:pic>
        <p:nvPicPr>
          <p:cNvPr id="16" name="Graphic 15">
            <a:extLst>
              <a:ext uri="{FF2B5EF4-FFF2-40B4-BE49-F238E27FC236}">
                <a16:creationId xmlns:a16="http://schemas.microsoft.com/office/drawing/2014/main" id="{99E7B1C1-34C1-6F45-99D4-F888C43103CE}"/>
              </a:ext>
            </a:extLst>
          </p:cNvPr>
          <p:cNvPicPr>
            <a:picLocks noChangeAspect="1"/>
          </p:cNvPicPr>
          <p:nvPr/>
        </p:nvPicPr>
        <p:blipFill>
          <a:blip cstate="email">
            <a:extLst>
              <a:ext uri="{28A0092B-C50C-407E-A947-70E740481C1C}">
                <a14:useLocalDpi xmlns:a14="http://schemas.microsoft.com/office/drawing/2010/main"/>
              </a:ext>
            </a:extLst>
          </a:blip>
          <a:stretch>
            <a:fillRect/>
          </a:stretch>
        </p:blipFill>
        <p:spPr>
          <a:xfrm>
            <a:off x="10817298" y="6396668"/>
            <a:ext cx="931790" cy="271466"/>
          </a:xfrm>
          <a:prstGeom prst="rect">
            <a:avLst/>
          </a:prstGeom>
        </p:spPr>
      </p:pic>
      <p:sp>
        <p:nvSpPr>
          <p:cNvPr id="27" name="Text Placeholder 2">
            <a:extLst>
              <a:ext uri="{FF2B5EF4-FFF2-40B4-BE49-F238E27FC236}">
                <a16:creationId xmlns:a16="http://schemas.microsoft.com/office/drawing/2014/main" id="{D99C58B1-5C87-C44A-97E7-9FC9E8476311}"/>
              </a:ext>
            </a:extLst>
          </p:cNvPr>
          <p:cNvSpPr>
            <a:spLocks noGrp="1"/>
          </p:cNvSpPr>
          <p:nvPr>
            <p:ph type="body" sz="quarter" idx="14"/>
          </p:nvPr>
        </p:nvSpPr>
        <p:spPr>
          <a:xfrm>
            <a:off x="457200" y="98303"/>
            <a:ext cx="5846011" cy="228600"/>
          </a:xfrm>
          <a:prstGeom prst="rect">
            <a:avLst/>
          </a:prstGeom>
        </p:spPr>
        <p:txBody>
          <a:bodyPr lIns="0">
            <a:noAutofit/>
          </a:bodyPr>
          <a:lstStyle>
            <a:lvl1pPr marL="0" indent="0">
              <a:buNone/>
              <a:defRPr sz="1000" b="0">
                <a:solidFill>
                  <a:schemeClr val="bg1"/>
                </a:solidFill>
                <a:latin typeface="+mn-lt"/>
                <a:ea typeface="Cambria" panose="02040503050406030204" pitchFamily="18" charset="0"/>
              </a:defRPr>
            </a:lvl1pPr>
          </a:lstStyle>
          <a:p>
            <a:pPr lvl="0"/>
            <a:r>
              <a:rPr lang="en-US"/>
              <a:t>Click to edit Master text styles</a:t>
            </a:r>
          </a:p>
        </p:txBody>
      </p:sp>
      <p:sp>
        <p:nvSpPr>
          <p:cNvPr id="15" name="Slide Number Placeholder 5">
            <a:extLst>
              <a:ext uri="{FF2B5EF4-FFF2-40B4-BE49-F238E27FC236}">
                <a16:creationId xmlns:a16="http://schemas.microsoft.com/office/drawing/2014/main" id="{C16ED8EF-7BAA-8847-A793-51CE6DEF2A39}"/>
              </a:ext>
            </a:extLst>
          </p:cNvPr>
          <p:cNvSpPr txBox="1">
            <a:spLocks/>
          </p:cNvSpPr>
          <p:nvPr/>
        </p:nvSpPr>
        <p:spPr>
          <a:xfrm flipH="1">
            <a:off x="457196" y="6436977"/>
            <a:ext cx="542041" cy="190848"/>
          </a:xfrm>
          <a:prstGeom prst="rect">
            <a:avLst/>
          </a:prstGeom>
        </p:spPr>
        <p:txBody>
          <a:bodyPr lIns="0" tIns="0" rIns="0" bIns="0" anchor="ctr">
            <a:noAutofit/>
          </a:bodyPr>
          <a:lstStyle>
            <a:defPPr>
              <a:defRPr lang="en-US"/>
            </a:defPPr>
            <a:lvl1pPr marL="0" algn="l" defTabSz="914400" rtl="0" eaLnBrk="1" latinLnBrk="0" hangingPunct="1">
              <a:defRPr sz="800" kern="1200">
                <a:solidFill>
                  <a:srgbClr val="053061"/>
                </a:solidFill>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fld id="{A285110E-A93C-E24B-BA01-8EFF0EF70079}" type="slidenum">
              <a:rPr lang="en-US" sz="800" b="1" smtClean="0">
                <a:solidFill>
                  <a:schemeClr val="bg2"/>
                </a:solidFill>
                <a:latin typeface="+mn-lt"/>
                <a:ea typeface="Cambria" panose="02040503050406030204" pitchFamily="18" charset="0"/>
              </a:rPr>
              <a:pPr algn="l"/>
              <a:t>‹#›</a:t>
            </a:fld>
            <a:endParaRPr lang="en-US" b="1">
              <a:solidFill>
                <a:schemeClr val="bg2"/>
              </a:solidFill>
              <a:latin typeface="+mn-lt"/>
              <a:ea typeface="Cambria" panose="02040503050406030204" pitchFamily="18" charset="0"/>
            </a:endParaRPr>
          </a:p>
        </p:txBody>
      </p:sp>
      <p:sp>
        <p:nvSpPr>
          <p:cNvPr id="19" name="Footer Placeholder 3">
            <a:extLst>
              <a:ext uri="{FF2B5EF4-FFF2-40B4-BE49-F238E27FC236}">
                <a16:creationId xmlns:a16="http://schemas.microsoft.com/office/drawing/2014/main" id="{F0CD2B59-E245-F74E-B5D0-65CDD18A2D13}"/>
              </a:ext>
            </a:extLst>
          </p:cNvPr>
          <p:cNvSpPr>
            <a:spLocks noGrp="1"/>
          </p:cNvSpPr>
          <p:nvPr>
            <p:ph type="ftr" sz="quarter" idx="3"/>
          </p:nvPr>
        </p:nvSpPr>
        <p:spPr>
          <a:xfrm>
            <a:off x="623888" y="6426211"/>
            <a:ext cx="2396518" cy="222250"/>
          </a:xfrm>
          <a:prstGeom prst="rect">
            <a:avLst/>
          </a:prstGeom>
        </p:spPr>
        <p:txBody>
          <a:bodyPr vert="horz" lIns="91440" tIns="45720" rIns="91440" bIns="45720" rtlCol="0" anchor="t">
            <a:noAutofit/>
          </a:bodyPr>
          <a:lstStyle>
            <a:lvl1pPr algn="l">
              <a:defRPr sz="800">
                <a:solidFill>
                  <a:schemeClr val="bg2"/>
                </a:solidFill>
              </a:defRPr>
            </a:lvl1pPr>
          </a:lstStyle>
          <a:p>
            <a:r>
              <a:rPr lang="en-US">
                <a:ea typeface="Cambria" panose="02040503050406030204" pitchFamily="18" charset="0"/>
                <a:cs typeface="Calibri" charset="0"/>
              </a:rPr>
              <a:t>© 2020 Copyright Genpact. All Rights Reserved.</a:t>
            </a:r>
          </a:p>
        </p:txBody>
      </p:sp>
      <p:sp>
        <p:nvSpPr>
          <p:cNvPr id="4" name="Title 3">
            <a:extLst>
              <a:ext uri="{FF2B5EF4-FFF2-40B4-BE49-F238E27FC236}">
                <a16:creationId xmlns:a16="http://schemas.microsoft.com/office/drawing/2014/main" id="{C9B9CE05-D4AE-463E-BA12-526BA7792CEE}"/>
              </a:ext>
            </a:extLst>
          </p:cNvPr>
          <p:cNvSpPr>
            <a:spLocks noGrp="1"/>
          </p:cNvSpPr>
          <p:nvPr>
            <p:ph type="title" hasCustomPrompt="1"/>
          </p:nvPr>
        </p:nvSpPr>
        <p:spPr>
          <a:xfrm>
            <a:off x="460743" y="388845"/>
            <a:ext cx="11300453" cy="990000"/>
          </a:xfrm>
        </p:spPr>
        <p:txBody>
          <a:bodyPr vert="horz" lIns="0" tIns="45720" rIns="91440" bIns="45720" rtlCol="0" anchor="ctr" anchorCtr="0">
            <a:noAutofit/>
          </a:bodyPr>
          <a:lstStyle>
            <a:lvl1pPr>
              <a:defRPr lang="en-GB" dirty="0" smtClean="0">
                <a:solidFill>
                  <a:schemeClr val="bg1"/>
                </a:solidFill>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r>
              <a:rPr lang="en-US"/>
              <a:t>, sed do </a:t>
            </a:r>
            <a:r>
              <a:rPr lang="en-US" err="1"/>
              <a:t>eiusmod</a:t>
            </a:r>
            <a:r>
              <a:rPr lang="en-US"/>
              <a:t> </a:t>
            </a:r>
            <a:r>
              <a:rPr lang="en-US" err="1"/>
              <a:t>tempor</a:t>
            </a:r>
            <a:endParaRPr lang="en-US"/>
          </a:p>
        </p:txBody>
      </p:sp>
      <p:sp>
        <p:nvSpPr>
          <p:cNvPr id="21" name="Rectangle 20">
            <a:extLst>
              <a:ext uri="{FF2B5EF4-FFF2-40B4-BE49-F238E27FC236}">
                <a16:creationId xmlns:a16="http://schemas.microsoft.com/office/drawing/2014/main" id="{0C05D07E-7642-468E-A593-5C1B6E1256FC}"/>
              </a:ext>
            </a:extLst>
          </p:cNvPr>
          <p:cNvSpPr/>
          <p:nvPr userDrawn="1"/>
        </p:nvSpPr>
        <p:spPr>
          <a:xfrm>
            <a:off x="0" y="0"/>
            <a:ext cx="109728" cy="6858000"/>
          </a:xfrm>
          <a:prstGeom prst="rect">
            <a:avLst/>
          </a:prstGeom>
          <a:gradFill flip="none" rotWithShape="1">
            <a:gsLst>
              <a:gs pos="68000">
                <a:schemeClr val="accent2"/>
              </a:gs>
              <a:gs pos="98000">
                <a:schemeClr val="accent3"/>
              </a:gs>
              <a:gs pos="33000">
                <a:schemeClr val="accent1"/>
              </a:gs>
              <a:gs pos="0">
                <a:schemeClr val="accent3"/>
              </a:gs>
            </a:gsLst>
            <a:lin ang="18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lvl="0" algn="ctr"/>
            <a:endParaRPr lang="en-US"/>
          </a:p>
        </p:txBody>
      </p:sp>
      <p:sp>
        <p:nvSpPr>
          <p:cNvPr id="14" name="Freeform: Shape 13">
            <a:extLst>
              <a:ext uri="{FF2B5EF4-FFF2-40B4-BE49-F238E27FC236}">
                <a16:creationId xmlns:a16="http://schemas.microsoft.com/office/drawing/2014/main" id="{3E40CECA-4BA9-4D19-9201-5A9DE5481A2F}"/>
              </a:ext>
            </a:extLst>
          </p:cNvPr>
          <p:cNvSpPr/>
          <p:nvPr userDrawn="1"/>
        </p:nvSpPr>
        <p:spPr>
          <a:xfrm>
            <a:off x="10989256" y="0"/>
            <a:ext cx="1204989" cy="1094936"/>
          </a:xfrm>
          <a:custGeom>
            <a:avLst/>
            <a:gdLst>
              <a:gd name="connsiteX0" fmla="*/ 0 w 3911600"/>
              <a:gd name="connsiteY0" fmla="*/ 0 h 4438650"/>
              <a:gd name="connsiteX1" fmla="*/ 2641600 w 3911600"/>
              <a:gd name="connsiteY1" fmla="*/ 1784350 h 4438650"/>
              <a:gd name="connsiteX2" fmla="*/ 1384300 w 3911600"/>
              <a:gd name="connsiteY2" fmla="*/ 2673350 h 4438650"/>
              <a:gd name="connsiteX3" fmla="*/ 3911600 w 3911600"/>
              <a:gd name="connsiteY3" fmla="*/ 4438650 h 4438650"/>
              <a:gd name="connsiteX4" fmla="*/ 3911600 w 3911600"/>
              <a:gd name="connsiteY4" fmla="*/ 6350 h 4438650"/>
              <a:gd name="connsiteX5" fmla="*/ 0 w 3911600"/>
              <a:gd name="connsiteY5" fmla="*/ 0 h 4438650"/>
              <a:gd name="connsiteX0" fmla="*/ 0 w 3921125"/>
              <a:gd name="connsiteY0" fmla="*/ 0 h 4438650"/>
              <a:gd name="connsiteX1" fmla="*/ 2641600 w 3921125"/>
              <a:gd name="connsiteY1" fmla="*/ 1784350 h 4438650"/>
              <a:gd name="connsiteX2" fmla="*/ 1384300 w 3921125"/>
              <a:gd name="connsiteY2" fmla="*/ 2673350 h 4438650"/>
              <a:gd name="connsiteX3" fmla="*/ 3911600 w 3921125"/>
              <a:gd name="connsiteY3" fmla="*/ 4438650 h 4438650"/>
              <a:gd name="connsiteX4" fmla="*/ 3921125 w 3921125"/>
              <a:gd name="connsiteY4" fmla="*/ 6350 h 4438650"/>
              <a:gd name="connsiteX5" fmla="*/ 0 w 3921125"/>
              <a:gd name="connsiteY5" fmla="*/ 0 h 4438650"/>
              <a:gd name="connsiteX0" fmla="*/ 0 w 4187458"/>
              <a:gd name="connsiteY0" fmla="*/ 0 h 4438650"/>
              <a:gd name="connsiteX1" fmla="*/ 2907933 w 4187458"/>
              <a:gd name="connsiteY1" fmla="*/ 1784350 h 4438650"/>
              <a:gd name="connsiteX2" fmla="*/ 1650633 w 4187458"/>
              <a:gd name="connsiteY2" fmla="*/ 2673350 h 4438650"/>
              <a:gd name="connsiteX3" fmla="*/ 4177933 w 4187458"/>
              <a:gd name="connsiteY3" fmla="*/ 4438650 h 4438650"/>
              <a:gd name="connsiteX4" fmla="*/ 4187458 w 4187458"/>
              <a:gd name="connsiteY4" fmla="*/ 6350 h 4438650"/>
              <a:gd name="connsiteX5" fmla="*/ 0 w 4187458"/>
              <a:gd name="connsiteY5" fmla="*/ 0 h 4438650"/>
              <a:gd name="connsiteX0" fmla="*/ 0 w 4187458"/>
              <a:gd name="connsiteY0" fmla="*/ 0 h 4438650"/>
              <a:gd name="connsiteX1" fmla="*/ 2341976 w 4187458"/>
              <a:gd name="connsiteY1" fmla="*/ 1684474 h 4438650"/>
              <a:gd name="connsiteX2" fmla="*/ 1650633 w 4187458"/>
              <a:gd name="connsiteY2" fmla="*/ 2673350 h 4438650"/>
              <a:gd name="connsiteX3" fmla="*/ 4177933 w 4187458"/>
              <a:gd name="connsiteY3" fmla="*/ 4438650 h 4438650"/>
              <a:gd name="connsiteX4" fmla="*/ 4187458 w 4187458"/>
              <a:gd name="connsiteY4" fmla="*/ 6350 h 4438650"/>
              <a:gd name="connsiteX5" fmla="*/ 0 w 4187458"/>
              <a:gd name="connsiteY5" fmla="*/ 0 h 4438650"/>
              <a:gd name="connsiteX0" fmla="*/ 0 w 4187458"/>
              <a:gd name="connsiteY0" fmla="*/ 0 h 4438650"/>
              <a:gd name="connsiteX1" fmla="*/ 2341976 w 4187458"/>
              <a:gd name="connsiteY1" fmla="*/ 1684474 h 4438650"/>
              <a:gd name="connsiteX2" fmla="*/ 1301070 w 4187458"/>
              <a:gd name="connsiteY2" fmla="*/ 2390372 h 4438650"/>
              <a:gd name="connsiteX3" fmla="*/ 4177933 w 4187458"/>
              <a:gd name="connsiteY3" fmla="*/ 4438650 h 4438650"/>
              <a:gd name="connsiteX4" fmla="*/ 4187458 w 4187458"/>
              <a:gd name="connsiteY4" fmla="*/ 6350 h 4438650"/>
              <a:gd name="connsiteX5" fmla="*/ 0 w 4187458"/>
              <a:gd name="connsiteY5" fmla="*/ 0 h 4438650"/>
              <a:gd name="connsiteX0" fmla="*/ 0 w 4187458"/>
              <a:gd name="connsiteY0" fmla="*/ 0 h 4438650"/>
              <a:gd name="connsiteX1" fmla="*/ 2325330 w 4187458"/>
              <a:gd name="connsiteY1" fmla="*/ 1642860 h 4438650"/>
              <a:gd name="connsiteX2" fmla="*/ 1301070 w 4187458"/>
              <a:gd name="connsiteY2" fmla="*/ 2390372 h 4438650"/>
              <a:gd name="connsiteX3" fmla="*/ 4177933 w 4187458"/>
              <a:gd name="connsiteY3" fmla="*/ 4438650 h 4438650"/>
              <a:gd name="connsiteX4" fmla="*/ 4187458 w 4187458"/>
              <a:gd name="connsiteY4" fmla="*/ 6350 h 4438650"/>
              <a:gd name="connsiteX5" fmla="*/ 0 w 4187458"/>
              <a:gd name="connsiteY5" fmla="*/ 0 h 4438650"/>
              <a:gd name="connsiteX0" fmla="*/ 0 w 4187458"/>
              <a:gd name="connsiteY0" fmla="*/ 0 h 4438650"/>
              <a:gd name="connsiteX1" fmla="*/ 2325330 w 4187458"/>
              <a:gd name="connsiteY1" fmla="*/ 1642860 h 4438650"/>
              <a:gd name="connsiteX2" fmla="*/ 1292747 w 4187458"/>
              <a:gd name="connsiteY2" fmla="*/ 2365403 h 4438650"/>
              <a:gd name="connsiteX3" fmla="*/ 4177933 w 4187458"/>
              <a:gd name="connsiteY3" fmla="*/ 4438650 h 4438650"/>
              <a:gd name="connsiteX4" fmla="*/ 4187458 w 4187458"/>
              <a:gd name="connsiteY4" fmla="*/ 6350 h 4438650"/>
              <a:gd name="connsiteX5" fmla="*/ 0 w 4187458"/>
              <a:gd name="connsiteY5" fmla="*/ 0 h 4438650"/>
              <a:gd name="connsiteX0" fmla="*/ 0 w 4187458"/>
              <a:gd name="connsiteY0" fmla="*/ 0 h 4322129"/>
              <a:gd name="connsiteX1" fmla="*/ 2325330 w 4187458"/>
              <a:gd name="connsiteY1" fmla="*/ 1642860 h 4322129"/>
              <a:gd name="connsiteX2" fmla="*/ 1292747 w 4187458"/>
              <a:gd name="connsiteY2" fmla="*/ 2365403 h 4322129"/>
              <a:gd name="connsiteX3" fmla="*/ 4177932 w 4187458"/>
              <a:gd name="connsiteY3" fmla="*/ 4322129 h 4322129"/>
              <a:gd name="connsiteX4" fmla="*/ 4187458 w 4187458"/>
              <a:gd name="connsiteY4" fmla="*/ 6350 h 4322129"/>
              <a:gd name="connsiteX5" fmla="*/ 0 w 4187458"/>
              <a:gd name="connsiteY5" fmla="*/ 0 h 4322129"/>
              <a:gd name="connsiteX0" fmla="*/ 0 w 4191089"/>
              <a:gd name="connsiteY0" fmla="*/ 0 h 4334615"/>
              <a:gd name="connsiteX1" fmla="*/ 2325330 w 4191089"/>
              <a:gd name="connsiteY1" fmla="*/ 1642860 h 4334615"/>
              <a:gd name="connsiteX2" fmla="*/ 1292747 w 4191089"/>
              <a:gd name="connsiteY2" fmla="*/ 2365403 h 4334615"/>
              <a:gd name="connsiteX3" fmla="*/ 4190418 w 4191089"/>
              <a:gd name="connsiteY3" fmla="*/ 4334615 h 4334615"/>
              <a:gd name="connsiteX4" fmla="*/ 4187458 w 4191089"/>
              <a:gd name="connsiteY4" fmla="*/ 6350 h 4334615"/>
              <a:gd name="connsiteX5" fmla="*/ 0 w 4191089"/>
              <a:gd name="connsiteY5" fmla="*/ 0 h 4334615"/>
              <a:gd name="connsiteX0" fmla="*/ 0 w 4191089"/>
              <a:gd name="connsiteY0" fmla="*/ 0 h 4334615"/>
              <a:gd name="connsiteX1" fmla="*/ 2325330 w 4191089"/>
              <a:gd name="connsiteY1" fmla="*/ 1642860 h 4334615"/>
              <a:gd name="connsiteX2" fmla="*/ 1317716 w 4191089"/>
              <a:gd name="connsiteY2" fmla="*/ 2340434 h 4334615"/>
              <a:gd name="connsiteX3" fmla="*/ 4190418 w 4191089"/>
              <a:gd name="connsiteY3" fmla="*/ 4334615 h 4334615"/>
              <a:gd name="connsiteX4" fmla="*/ 4187458 w 4191089"/>
              <a:gd name="connsiteY4" fmla="*/ 6350 h 4334615"/>
              <a:gd name="connsiteX5" fmla="*/ 0 w 4191089"/>
              <a:gd name="connsiteY5" fmla="*/ 0 h 4334615"/>
              <a:gd name="connsiteX0" fmla="*/ 0 w 4191089"/>
              <a:gd name="connsiteY0" fmla="*/ 0 h 4334615"/>
              <a:gd name="connsiteX1" fmla="*/ 2435663 w 4191089"/>
              <a:gd name="connsiteY1" fmla="*/ 1664926 h 4334615"/>
              <a:gd name="connsiteX2" fmla="*/ 1317716 w 4191089"/>
              <a:gd name="connsiteY2" fmla="*/ 2340434 h 4334615"/>
              <a:gd name="connsiteX3" fmla="*/ 4190418 w 4191089"/>
              <a:gd name="connsiteY3" fmla="*/ 4334615 h 4334615"/>
              <a:gd name="connsiteX4" fmla="*/ 4187458 w 4191089"/>
              <a:gd name="connsiteY4" fmla="*/ 6350 h 4334615"/>
              <a:gd name="connsiteX5" fmla="*/ 0 w 4191089"/>
              <a:gd name="connsiteY5" fmla="*/ 0 h 4334615"/>
              <a:gd name="connsiteX0" fmla="*/ 0 w 4191089"/>
              <a:gd name="connsiteY0" fmla="*/ 0 h 4334615"/>
              <a:gd name="connsiteX1" fmla="*/ 2435663 w 4191089"/>
              <a:gd name="connsiteY1" fmla="*/ 1664926 h 4334615"/>
              <a:gd name="connsiteX2" fmla="*/ 1626653 w 4191089"/>
              <a:gd name="connsiteY2" fmla="*/ 2208032 h 4334615"/>
              <a:gd name="connsiteX3" fmla="*/ 4190418 w 4191089"/>
              <a:gd name="connsiteY3" fmla="*/ 4334615 h 4334615"/>
              <a:gd name="connsiteX4" fmla="*/ 4187458 w 4191089"/>
              <a:gd name="connsiteY4" fmla="*/ 6350 h 4334615"/>
              <a:gd name="connsiteX5" fmla="*/ 0 w 4191089"/>
              <a:gd name="connsiteY5" fmla="*/ 0 h 4334615"/>
              <a:gd name="connsiteX0" fmla="*/ 0 w 4187458"/>
              <a:gd name="connsiteY0" fmla="*/ 0 h 3849144"/>
              <a:gd name="connsiteX1" fmla="*/ 2435663 w 4187458"/>
              <a:gd name="connsiteY1" fmla="*/ 1664926 h 3849144"/>
              <a:gd name="connsiteX2" fmla="*/ 1626653 w 4187458"/>
              <a:gd name="connsiteY2" fmla="*/ 2208032 h 3849144"/>
              <a:gd name="connsiteX3" fmla="*/ 4146285 w 4187458"/>
              <a:gd name="connsiteY3" fmla="*/ 3849144 h 3849144"/>
              <a:gd name="connsiteX4" fmla="*/ 4187458 w 4187458"/>
              <a:gd name="connsiteY4" fmla="*/ 6350 h 3849144"/>
              <a:gd name="connsiteX5" fmla="*/ 0 w 4187458"/>
              <a:gd name="connsiteY5" fmla="*/ 0 h 3849144"/>
              <a:gd name="connsiteX0" fmla="*/ 0 w 4187458"/>
              <a:gd name="connsiteY0" fmla="*/ 0 h 3849144"/>
              <a:gd name="connsiteX1" fmla="*/ 2435663 w 4187458"/>
              <a:gd name="connsiteY1" fmla="*/ 1664926 h 3849144"/>
              <a:gd name="connsiteX2" fmla="*/ 1692854 w 4187458"/>
              <a:gd name="connsiteY2" fmla="*/ 2185965 h 3849144"/>
              <a:gd name="connsiteX3" fmla="*/ 4146285 w 4187458"/>
              <a:gd name="connsiteY3" fmla="*/ 3849144 h 3849144"/>
              <a:gd name="connsiteX4" fmla="*/ 4187458 w 4187458"/>
              <a:gd name="connsiteY4" fmla="*/ 6350 h 3849144"/>
              <a:gd name="connsiteX5" fmla="*/ 0 w 4187458"/>
              <a:gd name="connsiteY5" fmla="*/ 0 h 3849144"/>
              <a:gd name="connsiteX0" fmla="*/ 0 w 4187458"/>
              <a:gd name="connsiteY0" fmla="*/ 0 h 3805010"/>
              <a:gd name="connsiteX1" fmla="*/ 2435663 w 4187458"/>
              <a:gd name="connsiteY1" fmla="*/ 1664926 h 3805010"/>
              <a:gd name="connsiteX2" fmla="*/ 1692854 w 4187458"/>
              <a:gd name="connsiteY2" fmla="*/ 2185965 h 3805010"/>
              <a:gd name="connsiteX3" fmla="*/ 4146285 w 4187458"/>
              <a:gd name="connsiteY3" fmla="*/ 3805010 h 3805010"/>
              <a:gd name="connsiteX4" fmla="*/ 4187458 w 4187458"/>
              <a:gd name="connsiteY4" fmla="*/ 6350 h 3805010"/>
              <a:gd name="connsiteX5" fmla="*/ 0 w 4187458"/>
              <a:gd name="connsiteY5" fmla="*/ 0 h 3805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87458" h="3805010">
                <a:moveTo>
                  <a:pt x="0" y="0"/>
                </a:moveTo>
                <a:lnTo>
                  <a:pt x="2435663" y="1664926"/>
                </a:lnTo>
                <a:lnTo>
                  <a:pt x="1692854" y="2185965"/>
                </a:lnTo>
                <a:lnTo>
                  <a:pt x="4146285" y="3805010"/>
                </a:lnTo>
                <a:cubicBezTo>
                  <a:pt x="4149460" y="2366417"/>
                  <a:pt x="4184283" y="1444943"/>
                  <a:pt x="4187458" y="6350"/>
                </a:cubicBezTo>
                <a:lnTo>
                  <a:pt x="0" y="0"/>
                </a:lnTo>
                <a:close/>
              </a:path>
            </a:pathLst>
          </a:custGeom>
          <a:gradFill>
            <a:gsLst>
              <a:gs pos="20000">
                <a:schemeClr val="accent2"/>
              </a:gs>
              <a:gs pos="75000">
                <a:schemeClr val="accent2">
                  <a:alpha val="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tx2"/>
              </a:solidFill>
            </a:endParaRPr>
          </a:p>
        </p:txBody>
      </p:sp>
      <p:sp>
        <p:nvSpPr>
          <p:cNvPr id="23" name="Freeform: Shape 22">
            <a:extLst>
              <a:ext uri="{FF2B5EF4-FFF2-40B4-BE49-F238E27FC236}">
                <a16:creationId xmlns:a16="http://schemas.microsoft.com/office/drawing/2014/main" id="{B26C8BA5-0E8C-4487-9FA7-318D450C9B0E}"/>
              </a:ext>
            </a:extLst>
          </p:cNvPr>
          <p:cNvSpPr/>
          <p:nvPr userDrawn="1"/>
        </p:nvSpPr>
        <p:spPr>
          <a:xfrm>
            <a:off x="11480799" y="658750"/>
            <a:ext cx="714491" cy="992250"/>
          </a:xfrm>
          <a:custGeom>
            <a:avLst/>
            <a:gdLst>
              <a:gd name="connsiteX0" fmla="*/ 2545080 w 2545080"/>
              <a:gd name="connsiteY0" fmla="*/ 0 h 3543300"/>
              <a:gd name="connsiteX1" fmla="*/ 0 w 2545080"/>
              <a:gd name="connsiteY1" fmla="*/ 1767840 h 3543300"/>
              <a:gd name="connsiteX2" fmla="*/ 2545080 w 2545080"/>
              <a:gd name="connsiteY2" fmla="*/ 3543300 h 3543300"/>
              <a:gd name="connsiteX3" fmla="*/ 2545080 w 2545080"/>
              <a:gd name="connsiteY3" fmla="*/ 0 h 3543300"/>
              <a:gd name="connsiteX0" fmla="*/ 2548255 w 2548255"/>
              <a:gd name="connsiteY0" fmla="*/ 0 h 3543300"/>
              <a:gd name="connsiteX1" fmla="*/ 0 w 2548255"/>
              <a:gd name="connsiteY1" fmla="*/ 1767840 h 3543300"/>
              <a:gd name="connsiteX2" fmla="*/ 2545080 w 2548255"/>
              <a:gd name="connsiteY2" fmla="*/ 3543300 h 3543300"/>
              <a:gd name="connsiteX3" fmla="*/ 2548255 w 2548255"/>
              <a:gd name="connsiteY3" fmla="*/ 0 h 3543300"/>
              <a:gd name="connsiteX0" fmla="*/ 2551430 w 2551430"/>
              <a:gd name="connsiteY0" fmla="*/ 0 h 3543300"/>
              <a:gd name="connsiteX1" fmla="*/ 0 w 2551430"/>
              <a:gd name="connsiteY1" fmla="*/ 1767840 h 3543300"/>
              <a:gd name="connsiteX2" fmla="*/ 2545080 w 2551430"/>
              <a:gd name="connsiteY2" fmla="*/ 3543300 h 3543300"/>
              <a:gd name="connsiteX3" fmla="*/ 2551430 w 2551430"/>
              <a:gd name="connsiteY3" fmla="*/ 0 h 3543300"/>
              <a:gd name="connsiteX0" fmla="*/ 2551430 w 2551430"/>
              <a:gd name="connsiteY0" fmla="*/ 0 h 3543300"/>
              <a:gd name="connsiteX1" fmla="*/ 0 w 2551430"/>
              <a:gd name="connsiteY1" fmla="*/ 1767840 h 3543300"/>
              <a:gd name="connsiteX2" fmla="*/ 2545080 w 2551430"/>
              <a:gd name="connsiteY2" fmla="*/ 3543300 h 3543300"/>
              <a:gd name="connsiteX3" fmla="*/ 2551430 w 2551430"/>
              <a:gd name="connsiteY3" fmla="*/ 0 h 3543300"/>
            </a:gdLst>
            <a:ahLst/>
            <a:cxnLst>
              <a:cxn ang="0">
                <a:pos x="connsiteX0" y="connsiteY0"/>
              </a:cxn>
              <a:cxn ang="0">
                <a:pos x="connsiteX1" y="connsiteY1"/>
              </a:cxn>
              <a:cxn ang="0">
                <a:pos x="connsiteX2" y="connsiteY2"/>
              </a:cxn>
              <a:cxn ang="0">
                <a:pos x="connsiteX3" y="connsiteY3"/>
              </a:cxn>
            </a:cxnLst>
            <a:rect l="l" t="t" r="r" b="b"/>
            <a:pathLst>
              <a:path w="2551430" h="3543300">
                <a:moveTo>
                  <a:pt x="2551430" y="0"/>
                </a:moveTo>
                <a:lnTo>
                  <a:pt x="0" y="1767840"/>
                </a:lnTo>
                <a:lnTo>
                  <a:pt x="2545080" y="3543300"/>
                </a:lnTo>
                <a:cubicBezTo>
                  <a:pt x="2546138" y="2362200"/>
                  <a:pt x="2550372" y="1181100"/>
                  <a:pt x="2551430" y="0"/>
                </a:cubicBezTo>
                <a:close/>
              </a:path>
            </a:pathLst>
          </a:custGeom>
          <a:gradFill>
            <a:gsLst>
              <a:gs pos="20000">
                <a:schemeClr val="accent1"/>
              </a:gs>
              <a:gs pos="92000">
                <a:schemeClr val="accent1">
                  <a:alpha val="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tx2"/>
              </a:solidFill>
            </a:endParaRPr>
          </a:p>
        </p:txBody>
      </p:sp>
    </p:spTree>
    <p:extLst>
      <p:ext uri="{BB962C8B-B14F-4D97-AF65-F5344CB8AC3E}">
        <p14:creationId xmlns:p14="http://schemas.microsoft.com/office/powerpoint/2010/main" val="2630127523"/>
      </p:ext>
    </p:extLst>
  </p:cSld>
  <p:clrMapOvr>
    <a:masterClrMapping/>
  </p:clrMapOvr>
  <p:extLst>
    <p:ext uri="{DCECCB84-F9BA-43D5-87BE-67443E8EF086}">
      <p15:sldGuideLst xmlns:p15="http://schemas.microsoft.com/office/powerpoint/2012/main"/>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Standard Slide with Coral Title Divider - White">
    <p:bg>
      <p:bgPr>
        <a:solidFill>
          <a:schemeClr val="bg1"/>
        </a:solidFill>
        <a:effectLst/>
      </p:bgPr>
    </p:bg>
    <p:spTree>
      <p:nvGrpSpPr>
        <p:cNvPr id="1" name=""/>
        <p:cNvGrpSpPr/>
        <p:nvPr/>
      </p:nvGrpSpPr>
      <p:grpSpPr>
        <a:xfrm>
          <a:off x="0" y="0"/>
          <a:ext cx="0" cy="0"/>
          <a:chOff x="0" y="0"/>
          <a:chExt cx="0" cy="0"/>
        </a:xfrm>
      </p:grpSpPr>
      <p:sp>
        <p:nvSpPr>
          <p:cNvPr id="27" name="Freeform: Shape 26">
            <a:extLst>
              <a:ext uri="{FF2B5EF4-FFF2-40B4-BE49-F238E27FC236}">
                <a16:creationId xmlns:a16="http://schemas.microsoft.com/office/drawing/2014/main" id="{A49B78C9-7BB7-49D7-954F-5AA9382FC932}"/>
              </a:ext>
            </a:extLst>
          </p:cNvPr>
          <p:cNvSpPr/>
          <p:nvPr userDrawn="1"/>
        </p:nvSpPr>
        <p:spPr>
          <a:xfrm rot="3341389" flipH="1">
            <a:off x="1619971" y="-3540963"/>
            <a:ext cx="8946510" cy="13936140"/>
          </a:xfrm>
          <a:custGeom>
            <a:avLst/>
            <a:gdLst>
              <a:gd name="connsiteX0" fmla="*/ 3879008 w 8946510"/>
              <a:gd name="connsiteY0" fmla="*/ 0 h 13936140"/>
              <a:gd name="connsiteX1" fmla="*/ 8946510 w 8946510"/>
              <a:gd name="connsiteY1" fmla="*/ 7425845 h 13936140"/>
              <a:gd name="connsiteX2" fmla="*/ 8946510 w 8946510"/>
              <a:gd name="connsiteY2" fmla="*/ 11298977 h 13936140"/>
              <a:gd name="connsiteX3" fmla="*/ 5082050 w 8946510"/>
              <a:gd name="connsiteY3" fmla="*/ 13936140 h 13936140"/>
              <a:gd name="connsiteX4" fmla="*/ 0 w 8946510"/>
              <a:gd name="connsiteY4" fmla="*/ 6488978 h 13936140"/>
              <a:gd name="connsiteX5" fmla="*/ 0 w 8946510"/>
              <a:gd name="connsiteY5" fmla="*/ 2639589 h 13936140"/>
              <a:gd name="connsiteX6" fmla="*/ 3868014 w 8946510"/>
              <a:gd name="connsiteY6" fmla="*/ 0 h 13936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46510" h="13936140">
                <a:moveTo>
                  <a:pt x="3879008" y="0"/>
                </a:moveTo>
                <a:lnTo>
                  <a:pt x="8946510" y="7425845"/>
                </a:lnTo>
                <a:lnTo>
                  <a:pt x="8946510" y="11298977"/>
                </a:lnTo>
                <a:lnTo>
                  <a:pt x="5082050" y="13936140"/>
                </a:lnTo>
                <a:lnTo>
                  <a:pt x="0" y="6488978"/>
                </a:lnTo>
                <a:lnTo>
                  <a:pt x="0" y="2639589"/>
                </a:lnTo>
                <a:lnTo>
                  <a:pt x="3868014" y="0"/>
                </a:lnTo>
                <a:close/>
              </a:path>
            </a:pathLst>
          </a:custGeom>
          <a:gradFill>
            <a:gsLst>
              <a:gs pos="50000">
                <a:schemeClr val="bg1"/>
              </a:gs>
              <a:gs pos="100000">
                <a:schemeClr val="bg1">
                  <a:alpha val="0"/>
                </a:schemeClr>
              </a:gs>
              <a:gs pos="95000">
                <a:schemeClr val="bg1"/>
              </a:gs>
              <a:gs pos="5000">
                <a:schemeClr val="bg1"/>
              </a:gs>
              <a:gs pos="0">
                <a:schemeClr val="bg1">
                  <a:alpha val="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 Placeholder 22">
            <a:extLst>
              <a:ext uri="{FF2B5EF4-FFF2-40B4-BE49-F238E27FC236}">
                <a16:creationId xmlns:a16="http://schemas.microsoft.com/office/drawing/2014/main" id="{0B949801-D1CB-4FAA-AA6A-7CA71D329D2D}"/>
              </a:ext>
            </a:extLst>
          </p:cNvPr>
          <p:cNvSpPr>
            <a:spLocks noGrp="1"/>
          </p:cNvSpPr>
          <p:nvPr>
            <p:ph type="body" sz="quarter" idx="12" hasCustomPrompt="1"/>
          </p:nvPr>
        </p:nvSpPr>
        <p:spPr>
          <a:xfrm>
            <a:off x="460744" y="1486906"/>
            <a:ext cx="11288344" cy="533400"/>
          </a:xfrm>
          <a:prstGeom prst="rect">
            <a:avLst/>
          </a:prstGeom>
        </p:spPr>
        <p:txBody>
          <a:bodyPr lIns="0" anchor="t">
            <a:noAutofit/>
          </a:bodyPr>
          <a:lstStyle>
            <a:lvl1pPr marL="0" indent="0">
              <a:lnSpc>
                <a:spcPct val="100000"/>
              </a:lnSpc>
              <a:spcBef>
                <a:spcPts val="0"/>
              </a:spcBef>
              <a:buNone/>
              <a:defRPr sz="1800" b="0">
                <a:solidFill>
                  <a:schemeClr val="tx2"/>
                </a:solidFill>
                <a:latin typeface="+mn-lt"/>
                <a:ea typeface="Cambria" panose="02040503050406030204" pitchFamily="18" charset="0"/>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endParaRPr lang="en-US"/>
          </a:p>
        </p:txBody>
      </p:sp>
      <p:sp>
        <p:nvSpPr>
          <p:cNvPr id="17" name="Text Placeholder 22">
            <a:extLst>
              <a:ext uri="{FF2B5EF4-FFF2-40B4-BE49-F238E27FC236}">
                <a16:creationId xmlns:a16="http://schemas.microsoft.com/office/drawing/2014/main" id="{EC45FAEB-14CD-489E-8AC0-800CA223BC0E}"/>
              </a:ext>
            </a:extLst>
          </p:cNvPr>
          <p:cNvSpPr>
            <a:spLocks noGrp="1"/>
          </p:cNvSpPr>
          <p:nvPr>
            <p:ph type="body" sz="quarter" idx="13" hasCustomPrompt="1"/>
          </p:nvPr>
        </p:nvSpPr>
        <p:spPr>
          <a:xfrm>
            <a:off x="457200" y="2281628"/>
            <a:ext cx="11277600" cy="3600000"/>
          </a:xfrm>
          <a:prstGeom prst="rect">
            <a:avLst/>
          </a:prstGeom>
        </p:spPr>
        <p:txBody>
          <a:bodyPr lIns="0" anchor="t">
            <a:noAutofit/>
          </a:bodyPr>
          <a:lstStyle>
            <a:lvl1pPr marL="266700" indent="-266700">
              <a:lnSpc>
                <a:spcPct val="100000"/>
              </a:lnSpc>
              <a:spcBef>
                <a:spcPts val="600"/>
              </a:spcBef>
              <a:spcAft>
                <a:spcPts val="600"/>
              </a:spcAft>
              <a:buClr>
                <a:schemeClr val="accent1"/>
              </a:buClr>
              <a:buSzPct val="100000"/>
              <a:buFont typeface="Arial" panose="020B0604020202020204" pitchFamily="34" charset="0"/>
              <a:buChar char="■"/>
              <a:defRPr sz="1400" b="0">
                <a:solidFill>
                  <a:schemeClr val="tx2"/>
                </a:solidFill>
                <a:latin typeface="+mn-lt"/>
                <a:ea typeface="Cambria" panose="02040503050406030204" pitchFamily="18" charset="0"/>
                <a:cs typeface="Calibri" panose="020F0502020204030204" pitchFamily="34" charset="0"/>
              </a:defRPr>
            </a:lvl1pPr>
            <a:lvl2pPr marL="503238" indent="-236538">
              <a:spcBef>
                <a:spcPts val="600"/>
              </a:spcBef>
              <a:spcAft>
                <a:spcPts val="600"/>
              </a:spcAft>
              <a:buClr>
                <a:schemeClr val="accent1"/>
              </a:buClr>
              <a:buSzPct val="80000"/>
              <a:buFont typeface="Arial" panose="020B0604020202020204" pitchFamily="34" charset="0"/>
              <a:buChar char="►"/>
              <a:defRPr sz="1200">
                <a:solidFill>
                  <a:schemeClr val="tx2"/>
                </a:solidFill>
                <a:latin typeface="+mn-lt"/>
                <a:ea typeface="Cambria" panose="02040503050406030204" pitchFamily="18" charset="0"/>
                <a:cs typeface="Calibri" panose="020F0502020204030204" pitchFamily="34" charset="0"/>
              </a:defRPr>
            </a:lvl2pPr>
            <a:lvl3pPr marL="715963" indent="-192088" defTabSz="809625">
              <a:spcBef>
                <a:spcPts val="600"/>
              </a:spcBef>
              <a:spcAft>
                <a:spcPts val="600"/>
              </a:spcAft>
              <a:buClr>
                <a:schemeClr val="accent1"/>
              </a:buClr>
              <a:buSzPct val="100000"/>
              <a:buFont typeface="Arial" panose="020B0604020202020204" pitchFamily="34" charset="0"/>
              <a:buChar char="•"/>
              <a:defRPr sz="1050">
                <a:solidFill>
                  <a:schemeClr val="tx2"/>
                </a:solidFill>
                <a:latin typeface="+mn-lt"/>
                <a:ea typeface="Cambria" panose="02040503050406030204" pitchFamily="18" charset="0"/>
                <a:cs typeface="Calibri" panose="020F0502020204030204" pitchFamily="34" charset="0"/>
              </a:defRPr>
            </a:lvl3pPr>
          </a:lstStyle>
          <a:p>
            <a:pPr lvl="0"/>
            <a:r>
              <a:rPr lang="en-US"/>
              <a:t>1st level bullet style</a:t>
            </a:r>
          </a:p>
          <a:p>
            <a:pPr lvl="1"/>
            <a:r>
              <a:rPr lang="en-US"/>
              <a:t>2nd level bullet style</a:t>
            </a:r>
          </a:p>
          <a:p>
            <a:pPr lvl="2"/>
            <a:r>
              <a:rPr lang="en-US"/>
              <a:t>3rd level bullet style</a:t>
            </a:r>
          </a:p>
        </p:txBody>
      </p:sp>
      <p:pic>
        <p:nvPicPr>
          <p:cNvPr id="22" name="Graphic 21">
            <a:extLst>
              <a:ext uri="{FF2B5EF4-FFF2-40B4-BE49-F238E27FC236}">
                <a16:creationId xmlns:a16="http://schemas.microsoft.com/office/drawing/2014/main" id="{99F3A524-93C3-4449-BDB4-13AC8C0D9F44}"/>
              </a:ext>
            </a:extLst>
          </p:cNvPr>
          <p:cNvPicPr>
            <a:picLocks noChangeAspect="1"/>
          </p:cNvPicPr>
          <p:nvPr/>
        </p:nvPicPr>
        <p:blipFill>
          <a:blip cstate="email">
            <a:extLst>
              <a:ext uri="{28A0092B-C50C-407E-A947-70E740481C1C}">
                <a14:useLocalDpi xmlns:a14="http://schemas.microsoft.com/office/drawing/2010/main"/>
              </a:ext>
            </a:extLst>
          </a:blip>
          <a:stretch>
            <a:fillRect/>
          </a:stretch>
        </p:blipFill>
        <p:spPr>
          <a:xfrm>
            <a:off x="10817298" y="6396668"/>
            <a:ext cx="931790" cy="271466"/>
          </a:xfrm>
          <a:prstGeom prst="rect">
            <a:avLst/>
          </a:prstGeom>
        </p:spPr>
      </p:pic>
      <p:sp>
        <p:nvSpPr>
          <p:cNvPr id="25" name="Text Placeholder 2">
            <a:extLst>
              <a:ext uri="{FF2B5EF4-FFF2-40B4-BE49-F238E27FC236}">
                <a16:creationId xmlns:a16="http://schemas.microsoft.com/office/drawing/2014/main" id="{09D40800-6625-A94C-8460-63F6730AD1F3}"/>
              </a:ext>
            </a:extLst>
          </p:cNvPr>
          <p:cNvSpPr>
            <a:spLocks noGrp="1"/>
          </p:cNvSpPr>
          <p:nvPr>
            <p:ph type="body" sz="quarter" idx="14"/>
          </p:nvPr>
        </p:nvSpPr>
        <p:spPr>
          <a:xfrm>
            <a:off x="457200" y="98303"/>
            <a:ext cx="5846011" cy="228600"/>
          </a:xfrm>
          <a:prstGeom prst="rect">
            <a:avLst/>
          </a:prstGeom>
        </p:spPr>
        <p:txBody>
          <a:bodyPr lIns="0">
            <a:noAutofit/>
          </a:bodyPr>
          <a:lstStyle>
            <a:lvl1pPr marL="0" indent="0">
              <a:buNone/>
              <a:defRPr sz="1000" b="0">
                <a:solidFill>
                  <a:schemeClr val="tx2"/>
                </a:solidFill>
                <a:latin typeface="+mn-lt"/>
                <a:ea typeface="Cambria" panose="02040503050406030204" pitchFamily="18" charset="0"/>
              </a:defRPr>
            </a:lvl1pPr>
          </a:lstStyle>
          <a:p>
            <a:pPr lvl="0"/>
            <a:r>
              <a:rPr lang="en-US"/>
              <a:t>Click to edit Master text styles</a:t>
            </a:r>
          </a:p>
        </p:txBody>
      </p:sp>
      <p:sp>
        <p:nvSpPr>
          <p:cNvPr id="20" name="Slide Number Placeholder 5">
            <a:extLst>
              <a:ext uri="{FF2B5EF4-FFF2-40B4-BE49-F238E27FC236}">
                <a16:creationId xmlns:a16="http://schemas.microsoft.com/office/drawing/2014/main" id="{42A10DA9-F3EE-DE4E-95FA-945D1E6ED1E9}"/>
              </a:ext>
            </a:extLst>
          </p:cNvPr>
          <p:cNvSpPr txBox="1">
            <a:spLocks/>
          </p:cNvSpPr>
          <p:nvPr/>
        </p:nvSpPr>
        <p:spPr>
          <a:xfrm flipH="1">
            <a:off x="457196" y="6436977"/>
            <a:ext cx="542041" cy="190848"/>
          </a:xfrm>
          <a:prstGeom prst="rect">
            <a:avLst/>
          </a:prstGeom>
        </p:spPr>
        <p:txBody>
          <a:bodyPr lIns="0" tIns="0" rIns="0" bIns="0" anchor="ctr">
            <a:noAutofit/>
          </a:bodyPr>
          <a:lstStyle>
            <a:defPPr>
              <a:defRPr lang="en-US"/>
            </a:defPPr>
            <a:lvl1pPr marL="0" algn="l" defTabSz="914400" rtl="0" eaLnBrk="1" latinLnBrk="0" hangingPunct="1">
              <a:defRPr sz="800" kern="1200">
                <a:solidFill>
                  <a:srgbClr val="053061"/>
                </a:solidFill>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fld id="{A285110E-A93C-E24B-BA01-8EFF0EF70079}" type="slidenum">
              <a:rPr lang="en-US" sz="800" b="1" smtClean="0">
                <a:solidFill>
                  <a:schemeClr val="bg2"/>
                </a:solidFill>
                <a:latin typeface="+mn-lt"/>
                <a:ea typeface="Cambria" panose="02040503050406030204" pitchFamily="18" charset="0"/>
              </a:rPr>
              <a:pPr algn="l"/>
              <a:t>‹#›</a:t>
            </a:fld>
            <a:endParaRPr lang="en-US" b="1">
              <a:solidFill>
                <a:schemeClr val="bg2"/>
              </a:solidFill>
              <a:latin typeface="+mn-lt"/>
              <a:ea typeface="Cambria" panose="02040503050406030204" pitchFamily="18" charset="0"/>
            </a:endParaRPr>
          </a:p>
        </p:txBody>
      </p:sp>
      <p:sp>
        <p:nvSpPr>
          <p:cNvPr id="21" name="Footer Placeholder 3">
            <a:extLst>
              <a:ext uri="{FF2B5EF4-FFF2-40B4-BE49-F238E27FC236}">
                <a16:creationId xmlns:a16="http://schemas.microsoft.com/office/drawing/2014/main" id="{0226A528-945C-5A43-A075-4CF56CADB120}"/>
              </a:ext>
            </a:extLst>
          </p:cNvPr>
          <p:cNvSpPr>
            <a:spLocks noGrp="1"/>
          </p:cNvSpPr>
          <p:nvPr>
            <p:ph type="ftr" sz="quarter" idx="3"/>
          </p:nvPr>
        </p:nvSpPr>
        <p:spPr>
          <a:xfrm>
            <a:off x="623888" y="6426211"/>
            <a:ext cx="2396518" cy="222250"/>
          </a:xfrm>
          <a:prstGeom prst="rect">
            <a:avLst/>
          </a:prstGeom>
        </p:spPr>
        <p:txBody>
          <a:bodyPr vert="horz" lIns="91440" tIns="45720" rIns="91440" bIns="45720" rtlCol="0" anchor="t">
            <a:noAutofit/>
          </a:bodyPr>
          <a:lstStyle>
            <a:lvl1pPr algn="l">
              <a:defRPr sz="800">
                <a:solidFill>
                  <a:schemeClr val="bg2"/>
                </a:solidFill>
              </a:defRPr>
            </a:lvl1pPr>
          </a:lstStyle>
          <a:p>
            <a:r>
              <a:rPr lang="en-US">
                <a:ea typeface="Cambria" panose="02040503050406030204" pitchFamily="18" charset="0"/>
                <a:cs typeface="Calibri" charset="0"/>
              </a:rPr>
              <a:t>© 2020 Copyright Genpact. All Rights Reserved.</a:t>
            </a:r>
          </a:p>
        </p:txBody>
      </p:sp>
      <p:sp>
        <p:nvSpPr>
          <p:cNvPr id="26" name="Title 3">
            <a:extLst>
              <a:ext uri="{FF2B5EF4-FFF2-40B4-BE49-F238E27FC236}">
                <a16:creationId xmlns:a16="http://schemas.microsoft.com/office/drawing/2014/main" id="{7AB5DCBE-1D2A-43D5-A777-58863EDF1C5A}"/>
              </a:ext>
            </a:extLst>
          </p:cNvPr>
          <p:cNvSpPr>
            <a:spLocks noGrp="1"/>
          </p:cNvSpPr>
          <p:nvPr>
            <p:ph type="title" hasCustomPrompt="1"/>
          </p:nvPr>
        </p:nvSpPr>
        <p:spPr>
          <a:xfrm>
            <a:off x="460743" y="388845"/>
            <a:ext cx="11300453" cy="990000"/>
          </a:xfrm>
        </p:spPr>
        <p:txBody>
          <a:bodyPr vert="horz" lIns="0" tIns="45720" rIns="91440" bIns="45720" rtlCol="0" anchor="ctr" anchorCtr="0">
            <a:noAutofit/>
          </a:bodyPr>
          <a:lstStyle>
            <a:lvl1pPr>
              <a:defRPr lang="en-GB" dirty="0" smtClean="0">
                <a:solidFill>
                  <a:schemeClr val="tx2"/>
                </a:solidFill>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r>
              <a:rPr lang="en-US"/>
              <a:t>, sed do </a:t>
            </a:r>
            <a:r>
              <a:rPr lang="en-US" err="1"/>
              <a:t>eiusmod</a:t>
            </a:r>
            <a:r>
              <a:rPr lang="en-US"/>
              <a:t> </a:t>
            </a:r>
            <a:r>
              <a:rPr lang="en-US" err="1"/>
              <a:t>tempor</a:t>
            </a:r>
            <a:endParaRPr lang="en-US"/>
          </a:p>
        </p:txBody>
      </p:sp>
      <p:sp>
        <p:nvSpPr>
          <p:cNvPr id="23" name="Rectangle 22">
            <a:extLst>
              <a:ext uri="{FF2B5EF4-FFF2-40B4-BE49-F238E27FC236}">
                <a16:creationId xmlns:a16="http://schemas.microsoft.com/office/drawing/2014/main" id="{9716A898-5A89-4CA5-9B40-95FBB2829B5C}"/>
              </a:ext>
            </a:extLst>
          </p:cNvPr>
          <p:cNvSpPr/>
          <p:nvPr userDrawn="1"/>
        </p:nvSpPr>
        <p:spPr>
          <a:xfrm>
            <a:off x="0" y="0"/>
            <a:ext cx="109728" cy="6858000"/>
          </a:xfrm>
          <a:prstGeom prst="rect">
            <a:avLst/>
          </a:prstGeom>
          <a:gradFill flip="none" rotWithShape="1">
            <a:gsLst>
              <a:gs pos="68000">
                <a:schemeClr val="accent2"/>
              </a:gs>
              <a:gs pos="98000">
                <a:schemeClr val="accent3"/>
              </a:gs>
              <a:gs pos="33000">
                <a:schemeClr val="accent1"/>
              </a:gs>
              <a:gs pos="0">
                <a:schemeClr val="accent3"/>
              </a:gs>
            </a:gsLst>
            <a:lin ang="18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lvl="0" algn="ctr"/>
            <a:endParaRPr lang="en-US"/>
          </a:p>
        </p:txBody>
      </p:sp>
      <p:sp>
        <p:nvSpPr>
          <p:cNvPr id="15" name="Freeform: Shape 14">
            <a:extLst>
              <a:ext uri="{FF2B5EF4-FFF2-40B4-BE49-F238E27FC236}">
                <a16:creationId xmlns:a16="http://schemas.microsoft.com/office/drawing/2014/main" id="{E1BEBC27-A4DD-4672-8056-53320A57DF87}"/>
              </a:ext>
            </a:extLst>
          </p:cNvPr>
          <p:cNvSpPr/>
          <p:nvPr userDrawn="1"/>
        </p:nvSpPr>
        <p:spPr>
          <a:xfrm>
            <a:off x="10989256" y="0"/>
            <a:ext cx="1204989" cy="1094936"/>
          </a:xfrm>
          <a:custGeom>
            <a:avLst/>
            <a:gdLst>
              <a:gd name="connsiteX0" fmla="*/ 0 w 3911600"/>
              <a:gd name="connsiteY0" fmla="*/ 0 h 4438650"/>
              <a:gd name="connsiteX1" fmla="*/ 2641600 w 3911600"/>
              <a:gd name="connsiteY1" fmla="*/ 1784350 h 4438650"/>
              <a:gd name="connsiteX2" fmla="*/ 1384300 w 3911600"/>
              <a:gd name="connsiteY2" fmla="*/ 2673350 h 4438650"/>
              <a:gd name="connsiteX3" fmla="*/ 3911600 w 3911600"/>
              <a:gd name="connsiteY3" fmla="*/ 4438650 h 4438650"/>
              <a:gd name="connsiteX4" fmla="*/ 3911600 w 3911600"/>
              <a:gd name="connsiteY4" fmla="*/ 6350 h 4438650"/>
              <a:gd name="connsiteX5" fmla="*/ 0 w 3911600"/>
              <a:gd name="connsiteY5" fmla="*/ 0 h 4438650"/>
              <a:gd name="connsiteX0" fmla="*/ 0 w 3921125"/>
              <a:gd name="connsiteY0" fmla="*/ 0 h 4438650"/>
              <a:gd name="connsiteX1" fmla="*/ 2641600 w 3921125"/>
              <a:gd name="connsiteY1" fmla="*/ 1784350 h 4438650"/>
              <a:gd name="connsiteX2" fmla="*/ 1384300 w 3921125"/>
              <a:gd name="connsiteY2" fmla="*/ 2673350 h 4438650"/>
              <a:gd name="connsiteX3" fmla="*/ 3911600 w 3921125"/>
              <a:gd name="connsiteY3" fmla="*/ 4438650 h 4438650"/>
              <a:gd name="connsiteX4" fmla="*/ 3921125 w 3921125"/>
              <a:gd name="connsiteY4" fmla="*/ 6350 h 4438650"/>
              <a:gd name="connsiteX5" fmla="*/ 0 w 3921125"/>
              <a:gd name="connsiteY5" fmla="*/ 0 h 4438650"/>
              <a:gd name="connsiteX0" fmla="*/ 0 w 4187458"/>
              <a:gd name="connsiteY0" fmla="*/ 0 h 4438650"/>
              <a:gd name="connsiteX1" fmla="*/ 2907933 w 4187458"/>
              <a:gd name="connsiteY1" fmla="*/ 1784350 h 4438650"/>
              <a:gd name="connsiteX2" fmla="*/ 1650633 w 4187458"/>
              <a:gd name="connsiteY2" fmla="*/ 2673350 h 4438650"/>
              <a:gd name="connsiteX3" fmla="*/ 4177933 w 4187458"/>
              <a:gd name="connsiteY3" fmla="*/ 4438650 h 4438650"/>
              <a:gd name="connsiteX4" fmla="*/ 4187458 w 4187458"/>
              <a:gd name="connsiteY4" fmla="*/ 6350 h 4438650"/>
              <a:gd name="connsiteX5" fmla="*/ 0 w 4187458"/>
              <a:gd name="connsiteY5" fmla="*/ 0 h 4438650"/>
              <a:gd name="connsiteX0" fmla="*/ 0 w 4187458"/>
              <a:gd name="connsiteY0" fmla="*/ 0 h 4438650"/>
              <a:gd name="connsiteX1" fmla="*/ 2341976 w 4187458"/>
              <a:gd name="connsiteY1" fmla="*/ 1684474 h 4438650"/>
              <a:gd name="connsiteX2" fmla="*/ 1650633 w 4187458"/>
              <a:gd name="connsiteY2" fmla="*/ 2673350 h 4438650"/>
              <a:gd name="connsiteX3" fmla="*/ 4177933 w 4187458"/>
              <a:gd name="connsiteY3" fmla="*/ 4438650 h 4438650"/>
              <a:gd name="connsiteX4" fmla="*/ 4187458 w 4187458"/>
              <a:gd name="connsiteY4" fmla="*/ 6350 h 4438650"/>
              <a:gd name="connsiteX5" fmla="*/ 0 w 4187458"/>
              <a:gd name="connsiteY5" fmla="*/ 0 h 4438650"/>
              <a:gd name="connsiteX0" fmla="*/ 0 w 4187458"/>
              <a:gd name="connsiteY0" fmla="*/ 0 h 4438650"/>
              <a:gd name="connsiteX1" fmla="*/ 2341976 w 4187458"/>
              <a:gd name="connsiteY1" fmla="*/ 1684474 h 4438650"/>
              <a:gd name="connsiteX2" fmla="*/ 1301070 w 4187458"/>
              <a:gd name="connsiteY2" fmla="*/ 2390372 h 4438650"/>
              <a:gd name="connsiteX3" fmla="*/ 4177933 w 4187458"/>
              <a:gd name="connsiteY3" fmla="*/ 4438650 h 4438650"/>
              <a:gd name="connsiteX4" fmla="*/ 4187458 w 4187458"/>
              <a:gd name="connsiteY4" fmla="*/ 6350 h 4438650"/>
              <a:gd name="connsiteX5" fmla="*/ 0 w 4187458"/>
              <a:gd name="connsiteY5" fmla="*/ 0 h 4438650"/>
              <a:gd name="connsiteX0" fmla="*/ 0 w 4187458"/>
              <a:gd name="connsiteY0" fmla="*/ 0 h 4438650"/>
              <a:gd name="connsiteX1" fmla="*/ 2325330 w 4187458"/>
              <a:gd name="connsiteY1" fmla="*/ 1642860 h 4438650"/>
              <a:gd name="connsiteX2" fmla="*/ 1301070 w 4187458"/>
              <a:gd name="connsiteY2" fmla="*/ 2390372 h 4438650"/>
              <a:gd name="connsiteX3" fmla="*/ 4177933 w 4187458"/>
              <a:gd name="connsiteY3" fmla="*/ 4438650 h 4438650"/>
              <a:gd name="connsiteX4" fmla="*/ 4187458 w 4187458"/>
              <a:gd name="connsiteY4" fmla="*/ 6350 h 4438650"/>
              <a:gd name="connsiteX5" fmla="*/ 0 w 4187458"/>
              <a:gd name="connsiteY5" fmla="*/ 0 h 4438650"/>
              <a:gd name="connsiteX0" fmla="*/ 0 w 4187458"/>
              <a:gd name="connsiteY0" fmla="*/ 0 h 4438650"/>
              <a:gd name="connsiteX1" fmla="*/ 2325330 w 4187458"/>
              <a:gd name="connsiteY1" fmla="*/ 1642860 h 4438650"/>
              <a:gd name="connsiteX2" fmla="*/ 1292747 w 4187458"/>
              <a:gd name="connsiteY2" fmla="*/ 2365403 h 4438650"/>
              <a:gd name="connsiteX3" fmla="*/ 4177933 w 4187458"/>
              <a:gd name="connsiteY3" fmla="*/ 4438650 h 4438650"/>
              <a:gd name="connsiteX4" fmla="*/ 4187458 w 4187458"/>
              <a:gd name="connsiteY4" fmla="*/ 6350 h 4438650"/>
              <a:gd name="connsiteX5" fmla="*/ 0 w 4187458"/>
              <a:gd name="connsiteY5" fmla="*/ 0 h 4438650"/>
              <a:gd name="connsiteX0" fmla="*/ 0 w 4187458"/>
              <a:gd name="connsiteY0" fmla="*/ 0 h 4322129"/>
              <a:gd name="connsiteX1" fmla="*/ 2325330 w 4187458"/>
              <a:gd name="connsiteY1" fmla="*/ 1642860 h 4322129"/>
              <a:gd name="connsiteX2" fmla="*/ 1292747 w 4187458"/>
              <a:gd name="connsiteY2" fmla="*/ 2365403 h 4322129"/>
              <a:gd name="connsiteX3" fmla="*/ 4177932 w 4187458"/>
              <a:gd name="connsiteY3" fmla="*/ 4322129 h 4322129"/>
              <a:gd name="connsiteX4" fmla="*/ 4187458 w 4187458"/>
              <a:gd name="connsiteY4" fmla="*/ 6350 h 4322129"/>
              <a:gd name="connsiteX5" fmla="*/ 0 w 4187458"/>
              <a:gd name="connsiteY5" fmla="*/ 0 h 4322129"/>
              <a:gd name="connsiteX0" fmla="*/ 0 w 4191089"/>
              <a:gd name="connsiteY0" fmla="*/ 0 h 4334615"/>
              <a:gd name="connsiteX1" fmla="*/ 2325330 w 4191089"/>
              <a:gd name="connsiteY1" fmla="*/ 1642860 h 4334615"/>
              <a:gd name="connsiteX2" fmla="*/ 1292747 w 4191089"/>
              <a:gd name="connsiteY2" fmla="*/ 2365403 h 4334615"/>
              <a:gd name="connsiteX3" fmla="*/ 4190418 w 4191089"/>
              <a:gd name="connsiteY3" fmla="*/ 4334615 h 4334615"/>
              <a:gd name="connsiteX4" fmla="*/ 4187458 w 4191089"/>
              <a:gd name="connsiteY4" fmla="*/ 6350 h 4334615"/>
              <a:gd name="connsiteX5" fmla="*/ 0 w 4191089"/>
              <a:gd name="connsiteY5" fmla="*/ 0 h 4334615"/>
              <a:gd name="connsiteX0" fmla="*/ 0 w 4191089"/>
              <a:gd name="connsiteY0" fmla="*/ 0 h 4334615"/>
              <a:gd name="connsiteX1" fmla="*/ 2325330 w 4191089"/>
              <a:gd name="connsiteY1" fmla="*/ 1642860 h 4334615"/>
              <a:gd name="connsiteX2" fmla="*/ 1317716 w 4191089"/>
              <a:gd name="connsiteY2" fmla="*/ 2340434 h 4334615"/>
              <a:gd name="connsiteX3" fmla="*/ 4190418 w 4191089"/>
              <a:gd name="connsiteY3" fmla="*/ 4334615 h 4334615"/>
              <a:gd name="connsiteX4" fmla="*/ 4187458 w 4191089"/>
              <a:gd name="connsiteY4" fmla="*/ 6350 h 4334615"/>
              <a:gd name="connsiteX5" fmla="*/ 0 w 4191089"/>
              <a:gd name="connsiteY5" fmla="*/ 0 h 4334615"/>
              <a:gd name="connsiteX0" fmla="*/ 0 w 4191089"/>
              <a:gd name="connsiteY0" fmla="*/ 0 h 4334615"/>
              <a:gd name="connsiteX1" fmla="*/ 2435663 w 4191089"/>
              <a:gd name="connsiteY1" fmla="*/ 1664926 h 4334615"/>
              <a:gd name="connsiteX2" fmla="*/ 1317716 w 4191089"/>
              <a:gd name="connsiteY2" fmla="*/ 2340434 h 4334615"/>
              <a:gd name="connsiteX3" fmla="*/ 4190418 w 4191089"/>
              <a:gd name="connsiteY3" fmla="*/ 4334615 h 4334615"/>
              <a:gd name="connsiteX4" fmla="*/ 4187458 w 4191089"/>
              <a:gd name="connsiteY4" fmla="*/ 6350 h 4334615"/>
              <a:gd name="connsiteX5" fmla="*/ 0 w 4191089"/>
              <a:gd name="connsiteY5" fmla="*/ 0 h 4334615"/>
              <a:gd name="connsiteX0" fmla="*/ 0 w 4191089"/>
              <a:gd name="connsiteY0" fmla="*/ 0 h 4334615"/>
              <a:gd name="connsiteX1" fmla="*/ 2435663 w 4191089"/>
              <a:gd name="connsiteY1" fmla="*/ 1664926 h 4334615"/>
              <a:gd name="connsiteX2" fmla="*/ 1626653 w 4191089"/>
              <a:gd name="connsiteY2" fmla="*/ 2208032 h 4334615"/>
              <a:gd name="connsiteX3" fmla="*/ 4190418 w 4191089"/>
              <a:gd name="connsiteY3" fmla="*/ 4334615 h 4334615"/>
              <a:gd name="connsiteX4" fmla="*/ 4187458 w 4191089"/>
              <a:gd name="connsiteY4" fmla="*/ 6350 h 4334615"/>
              <a:gd name="connsiteX5" fmla="*/ 0 w 4191089"/>
              <a:gd name="connsiteY5" fmla="*/ 0 h 4334615"/>
              <a:gd name="connsiteX0" fmla="*/ 0 w 4187458"/>
              <a:gd name="connsiteY0" fmla="*/ 0 h 3849144"/>
              <a:gd name="connsiteX1" fmla="*/ 2435663 w 4187458"/>
              <a:gd name="connsiteY1" fmla="*/ 1664926 h 3849144"/>
              <a:gd name="connsiteX2" fmla="*/ 1626653 w 4187458"/>
              <a:gd name="connsiteY2" fmla="*/ 2208032 h 3849144"/>
              <a:gd name="connsiteX3" fmla="*/ 4146285 w 4187458"/>
              <a:gd name="connsiteY3" fmla="*/ 3849144 h 3849144"/>
              <a:gd name="connsiteX4" fmla="*/ 4187458 w 4187458"/>
              <a:gd name="connsiteY4" fmla="*/ 6350 h 3849144"/>
              <a:gd name="connsiteX5" fmla="*/ 0 w 4187458"/>
              <a:gd name="connsiteY5" fmla="*/ 0 h 3849144"/>
              <a:gd name="connsiteX0" fmla="*/ 0 w 4187458"/>
              <a:gd name="connsiteY0" fmla="*/ 0 h 3849144"/>
              <a:gd name="connsiteX1" fmla="*/ 2435663 w 4187458"/>
              <a:gd name="connsiteY1" fmla="*/ 1664926 h 3849144"/>
              <a:gd name="connsiteX2" fmla="*/ 1692854 w 4187458"/>
              <a:gd name="connsiteY2" fmla="*/ 2185965 h 3849144"/>
              <a:gd name="connsiteX3" fmla="*/ 4146285 w 4187458"/>
              <a:gd name="connsiteY3" fmla="*/ 3849144 h 3849144"/>
              <a:gd name="connsiteX4" fmla="*/ 4187458 w 4187458"/>
              <a:gd name="connsiteY4" fmla="*/ 6350 h 3849144"/>
              <a:gd name="connsiteX5" fmla="*/ 0 w 4187458"/>
              <a:gd name="connsiteY5" fmla="*/ 0 h 3849144"/>
              <a:gd name="connsiteX0" fmla="*/ 0 w 4187458"/>
              <a:gd name="connsiteY0" fmla="*/ 0 h 3805010"/>
              <a:gd name="connsiteX1" fmla="*/ 2435663 w 4187458"/>
              <a:gd name="connsiteY1" fmla="*/ 1664926 h 3805010"/>
              <a:gd name="connsiteX2" fmla="*/ 1692854 w 4187458"/>
              <a:gd name="connsiteY2" fmla="*/ 2185965 h 3805010"/>
              <a:gd name="connsiteX3" fmla="*/ 4146285 w 4187458"/>
              <a:gd name="connsiteY3" fmla="*/ 3805010 h 3805010"/>
              <a:gd name="connsiteX4" fmla="*/ 4187458 w 4187458"/>
              <a:gd name="connsiteY4" fmla="*/ 6350 h 3805010"/>
              <a:gd name="connsiteX5" fmla="*/ 0 w 4187458"/>
              <a:gd name="connsiteY5" fmla="*/ 0 h 3805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87458" h="3805010">
                <a:moveTo>
                  <a:pt x="0" y="0"/>
                </a:moveTo>
                <a:lnTo>
                  <a:pt x="2435663" y="1664926"/>
                </a:lnTo>
                <a:lnTo>
                  <a:pt x="1692854" y="2185965"/>
                </a:lnTo>
                <a:lnTo>
                  <a:pt x="4146285" y="3805010"/>
                </a:lnTo>
                <a:cubicBezTo>
                  <a:pt x="4149460" y="2366417"/>
                  <a:pt x="4184283" y="1444943"/>
                  <a:pt x="4187458" y="6350"/>
                </a:cubicBezTo>
                <a:lnTo>
                  <a:pt x="0" y="0"/>
                </a:lnTo>
                <a:close/>
              </a:path>
            </a:pathLst>
          </a:custGeom>
          <a:gradFill>
            <a:gsLst>
              <a:gs pos="20000">
                <a:schemeClr val="accent2"/>
              </a:gs>
              <a:gs pos="75000">
                <a:schemeClr val="accent2">
                  <a:alpha val="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tx2"/>
              </a:solidFill>
            </a:endParaRPr>
          </a:p>
        </p:txBody>
      </p:sp>
      <p:sp>
        <p:nvSpPr>
          <p:cNvPr id="16" name="Freeform: Shape 15">
            <a:extLst>
              <a:ext uri="{FF2B5EF4-FFF2-40B4-BE49-F238E27FC236}">
                <a16:creationId xmlns:a16="http://schemas.microsoft.com/office/drawing/2014/main" id="{6ECBC53C-7DFD-4D73-BD13-DCA234AEE227}"/>
              </a:ext>
            </a:extLst>
          </p:cNvPr>
          <p:cNvSpPr/>
          <p:nvPr userDrawn="1"/>
        </p:nvSpPr>
        <p:spPr>
          <a:xfrm>
            <a:off x="11480799" y="658750"/>
            <a:ext cx="714491" cy="992250"/>
          </a:xfrm>
          <a:custGeom>
            <a:avLst/>
            <a:gdLst>
              <a:gd name="connsiteX0" fmla="*/ 2545080 w 2545080"/>
              <a:gd name="connsiteY0" fmla="*/ 0 h 3543300"/>
              <a:gd name="connsiteX1" fmla="*/ 0 w 2545080"/>
              <a:gd name="connsiteY1" fmla="*/ 1767840 h 3543300"/>
              <a:gd name="connsiteX2" fmla="*/ 2545080 w 2545080"/>
              <a:gd name="connsiteY2" fmla="*/ 3543300 h 3543300"/>
              <a:gd name="connsiteX3" fmla="*/ 2545080 w 2545080"/>
              <a:gd name="connsiteY3" fmla="*/ 0 h 3543300"/>
              <a:gd name="connsiteX0" fmla="*/ 2548255 w 2548255"/>
              <a:gd name="connsiteY0" fmla="*/ 0 h 3543300"/>
              <a:gd name="connsiteX1" fmla="*/ 0 w 2548255"/>
              <a:gd name="connsiteY1" fmla="*/ 1767840 h 3543300"/>
              <a:gd name="connsiteX2" fmla="*/ 2545080 w 2548255"/>
              <a:gd name="connsiteY2" fmla="*/ 3543300 h 3543300"/>
              <a:gd name="connsiteX3" fmla="*/ 2548255 w 2548255"/>
              <a:gd name="connsiteY3" fmla="*/ 0 h 3543300"/>
              <a:gd name="connsiteX0" fmla="*/ 2551430 w 2551430"/>
              <a:gd name="connsiteY0" fmla="*/ 0 h 3543300"/>
              <a:gd name="connsiteX1" fmla="*/ 0 w 2551430"/>
              <a:gd name="connsiteY1" fmla="*/ 1767840 h 3543300"/>
              <a:gd name="connsiteX2" fmla="*/ 2545080 w 2551430"/>
              <a:gd name="connsiteY2" fmla="*/ 3543300 h 3543300"/>
              <a:gd name="connsiteX3" fmla="*/ 2551430 w 2551430"/>
              <a:gd name="connsiteY3" fmla="*/ 0 h 3543300"/>
              <a:gd name="connsiteX0" fmla="*/ 2551430 w 2551430"/>
              <a:gd name="connsiteY0" fmla="*/ 0 h 3543300"/>
              <a:gd name="connsiteX1" fmla="*/ 0 w 2551430"/>
              <a:gd name="connsiteY1" fmla="*/ 1767840 h 3543300"/>
              <a:gd name="connsiteX2" fmla="*/ 2545080 w 2551430"/>
              <a:gd name="connsiteY2" fmla="*/ 3543300 h 3543300"/>
              <a:gd name="connsiteX3" fmla="*/ 2551430 w 2551430"/>
              <a:gd name="connsiteY3" fmla="*/ 0 h 3543300"/>
            </a:gdLst>
            <a:ahLst/>
            <a:cxnLst>
              <a:cxn ang="0">
                <a:pos x="connsiteX0" y="connsiteY0"/>
              </a:cxn>
              <a:cxn ang="0">
                <a:pos x="connsiteX1" y="connsiteY1"/>
              </a:cxn>
              <a:cxn ang="0">
                <a:pos x="connsiteX2" y="connsiteY2"/>
              </a:cxn>
              <a:cxn ang="0">
                <a:pos x="connsiteX3" y="connsiteY3"/>
              </a:cxn>
            </a:cxnLst>
            <a:rect l="l" t="t" r="r" b="b"/>
            <a:pathLst>
              <a:path w="2551430" h="3543300">
                <a:moveTo>
                  <a:pt x="2551430" y="0"/>
                </a:moveTo>
                <a:lnTo>
                  <a:pt x="0" y="1767840"/>
                </a:lnTo>
                <a:lnTo>
                  <a:pt x="2545080" y="3543300"/>
                </a:lnTo>
                <a:cubicBezTo>
                  <a:pt x="2546138" y="2362200"/>
                  <a:pt x="2550372" y="1181100"/>
                  <a:pt x="2551430" y="0"/>
                </a:cubicBezTo>
                <a:close/>
              </a:path>
            </a:pathLst>
          </a:custGeom>
          <a:gradFill>
            <a:gsLst>
              <a:gs pos="20000">
                <a:schemeClr val="accent1"/>
              </a:gs>
              <a:gs pos="92000">
                <a:schemeClr val="accent1">
                  <a:alpha val="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tx2"/>
              </a:solidFill>
            </a:endParaRPr>
          </a:p>
        </p:txBody>
      </p:sp>
    </p:spTree>
    <p:extLst>
      <p:ext uri="{BB962C8B-B14F-4D97-AF65-F5344CB8AC3E}">
        <p14:creationId xmlns:p14="http://schemas.microsoft.com/office/powerpoint/2010/main" val="2408194574"/>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ivider Slide Option 4">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a:extLst>
              <a:ext uri="{28A0092B-C50C-407E-A947-70E740481C1C}">
                <a14:useLocalDpi xmlns:a14="http://schemas.microsoft.com/office/drawing/2010/main" val="0"/>
              </a:ext>
            </a:extLst>
          </a:blip>
          <a:srcRect l="57346"/>
          <a:stretch/>
        </p:blipFill>
        <p:spPr>
          <a:xfrm>
            <a:off x="6980347" y="0"/>
            <a:ext cx="5210123" cy="6872508"/>
          </a:xfrm>
          <a:prstGeom prst="rect">
            <a:avLst/>
          </a:prstGeom>
        </p:spPr>
      </p:pic>
      <p:sp>
        <p:nvSpPr>
          <p:cNvPr id="4" name="Slide Number Placeholder 5"/>
          <p:cNvSpPr txBox="1">
            <a:spLocks/>
          </p:cNvSpPr>
          <p:nvPr userDrawn="1"/>
        </p:nvSpPr>
        <p:spPr>
          <a:xfrm>
            <a:off x="464594" y="6546567"/>
            <a:ext cx="682256" cy="215444"/>
          </a:xfrm>
          <a:prstGeom prst="rect">
            <a:avLst/>
          </a:prstGeom>
        </p:spPr>
        <p:txBody>
          <a:bodyPr lIns="0" tIns="0" rIns="0" bIns="0" anchor="ctr">
            <a:noAutofit/>
          </a:bodyPr>
          <a:lstStyle>
            <a:defPPr>
              <a:defRPr lang="en-US"/>
            </a:defPPr>
            <a:lvl1pPr marL="0" algn="l" defTabSz="914400" rtl="0" eaLnBrk="1" latinLnBrk="0" hangingPunct="1">
              <a:defRPr sz="800" kern="1200">
                <a:solidFill>
                  <a:srgbClr val="053061"/>
                </a:solidFill>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285110E-A93C-E24B-BA01-8EFF0EF70079}" type="slidenum">
              <a:rPr lang="en-US" b="1" smtClean="0">
                <a:solidFill>
                  <a:schemeClr val="tx1"/>
                </a:solidFill>
                <a:latin typeface="+mn-lt"/>
              </a:rPr>
              <a:pPr/>
              <a:t>‹#›</a:t>
            </a:fld>
            <a:endParaRPr lang="en-US" b="1">
              <a:solidFill>
                <a:schemeClr val="tx1"/>
              </a:solidFill>
              <a:latin typeface="+mn-lt"/>
            </a:endParaRPr>
          </a:p>
        </p:txBody>
      </p:sp>
      <p:sp>
        <p:nvSpPr>
          <p:cNvPr id="11" name="Text Placeholder 10"/>
          <p:cNvSpPr>
            <a:spLocks noGrp="1"/>
          </p:cNvSpPr>
          <p:nvPr>
            <p:ph type="body" sz="quarter" idx="11" hasCustomPrompt="1"/>
          </p:nvPr>
        </p:nvSpPr>
        <p:spPr>
          <a:xfrm>
            <a:off x="474118" y="4267200"/>
            <a:ext cx="7086600" cy="381000"/>
          </a:xfrm>
          <a:prstGeom prst="rect">
            <a:avLst/>
          </a:prstGeom>
        </p:spPr>
        <p:txBody>
          <a:bodyPr lIns="0" rIns="0" anchor="t" anchorCtr="0"/>
          <a:lstStyle>
            <a:lvl1pPr>
              <a:defRPr sz="1800">
                <a:solidFill>
                  <a:srgbClr val="073262"/>
                </a:solidFill>
                <a:latin typeface="+mj-lt"/>
              </a:defRPr>
            </a:lvl1pPr>
            <a:lvl2pPr>
              <a:defRPr>
                <a:solidFill>
                  <a:schemeClr val="bg1"/>
                </a:solidFill>
                <a:latin typeface="Calibri" panose="020F0502020204030204" pitchFamily="34" charset="0"/>
              </a:defRPr>
            </a:lvl2pPr>
            <a:lvl3pPr>
              <a:defRPr>
                <a:solidFill>
                  <a:schemeClr val="bg1"/>
                </a:solidFill>
                <a:latin typeface="Calibri" panose="020F0502020204030204" pitchFamily="34" charset="0"/>
              </a:defRPr>
            </a:lvl3pPr>
            <a:lvl4pPr>
              <a:defRPr>
                <a:solidFill>
                  <a:schemeClr val="bg1"/>
                </a:solidFill>
                <a:latin typeface="Calibri" panose="020F0502020204030204" pitchFamily="34" charset="0"/>
              </a:defRPr>
            </a:lvl4pPr>
            <a:lvl5pPr>
              <a:defRPr>
                <a:solidFill>
                  <a:schemeClr val="bg1"/>
                </a:solidFill>
                <a:latin typeface="Calibri" panose="020F0502020204030204" pitchFamily="34" charset="0"/>
              </a:defRPr>
            </a:lvl5pPr>
          </a:lstStyle>
          <a:p>
            <a:pPr lvl="0"/>
            <a:r>
              <a:rPr lang="en-US"/>
              <a:t>Subtitle, if needed</a:t>
            </a:r>
            <a:endParaRPr lang="en-IN"/>
          </a:p>
        </p:txBody>
      </p:sp>
      <p:sp>
        <p:nvSpPr>
          <p:cNvPr id="7" name="Text Placeholder 6"/>
          <p:cNvSpPr>
            <a:spLocks noGrp="1"/>
          </p:cNvSpPr>
          <p:nvPr>
            <p:ph type="body" sz="quarter" idx="12" hasCustomPrompt="1"/>
          </p:nvPr>
        </p:nvSpPr>
        <p:spPr>
          <a:xfrm>
            <a:off x="474118" y="2531240"/>
            <a:ext cx="7086600" cy="1447800"/>
          </a:xfrm>
          <a:prstGeom prst="rect">
            <a:avLst/>
          </a:prstGeom>
        </p:spPr>
        <p:txBody>
          <a:bodyPr lIns="0" rIns="0" anchor="t" anchorCtr="0"/>
          <a:lstStyle>
            <a:lvl1pPr>
              <a:defRPr sz="4800">
                <a:solidFill>
                  <a:srgbClr val="073262"/>
                </a:solidFill>
              </a:defRPr>
            </a:lvl1pPr>
            <a:lvl2pPr>
              <a:defRPr sz="4800">
                <a:solidFill>
                  <a:schemeClr val="tx2"/>
                </a:solidFill>
              </a:defRPr>
            </a:lvl2pPr>
            <a:lvl3pPr>
              <a:defRPr sz="4800">
                <a:solidFill>
                  <a:schemeClr val="tx2"/>
                </a:solidFill>
              </a:defRPr>
            </a:lvl3pPr>
            <a:lvl4pPr>
              <a:defRPr sz="4800">
                <a:solidFill>
                  <a:schemeClr val="tx2"/>
                </a:solidFill>
              </a:defRPr>
            </a:lvl4pPr>
            <a:lvl5pPr>
              <a:defRPr sz="4800">
                <a:solidFill>
                  <a:schemeClr val="tx2"/>
                </a:solidFill>
              </a:defRPr>
            </a:lvl5pPr>
          </a:lstStyle>
          <a:p>
            <a:pPr lvl="0"/>
            <a:r>
              <a:rPr lang="en-US"/>
              <a:t>Divider slide options</a:t>
            </a:r>
          </a:p>
          <a:p>
            <a:pPr lvl="0"/>
            <a:r>
              <a:rPr lang="en-US"/>
              <a:t>Lorem ipsum dolor</a:t>
            </a:r>
            <a:endParaRPr lang="en-IN"/>
          </a:p>
        </p:txBody>
      </p:sp>
      <p:sp>
        <p:nvSpPr>
          <p:cNvPr id="8" name="TextBox 7"/>
          <p:cNvSpPr txBox="1"/>
          <p:nvPr userDrawn="1"/>
        </p:nvSpPr>
        <p:spPr>
          <a:xfrm>
            <a:off x="805722" y="6546567"/>
            <a:ext cx="2361408" cy="215444"/>
          </a:xfrm>
          <a:prstGeom prst="rect">
            <a:avLst/>
          </a:prstGeom>
          <a:noFill/>
        </p:spPr>
        <p:txBody>
          <a:bodyPr wrap="square" lIns="0" tIns="0" rIns="0" bIns="0" rtlCol="0" anchor="ctr">
            <a:noAutofit/>
          </a:bodyPr>
          <a:lstStyle/>
          <a:p>
            <a:r>
              <a:rPr lang="en-US" sz="800">
                <a:solidFill>
                  <a:schemeClr val="tx1"/>
                </a:solidFill>
                <a:latin typeface="+mn-lt"/>
                <a:ea typeface="Georgia" charset="0"/>
                <a:cs typeface="Georgia" charset="0"/>
              </a:rPr>
              <a:t>® 2019 Copyright Genpact. All Rights Reserved.</a:t>
            </a:r>
          </a:p>
        </p:txBody>
      </p:sp>
      <p:pic>
        <p:nvPicPr>
          <p:cNvPr id="14" name="Picture 1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74375" y="6446360"/>
            <a:ext cx="868156" cy="340728"/>
          </a:xfrm>
          <a:prstGeom prst="rect">
            <a:avLst/>
          </a:prstGeom>
        </p:spPr>
      </p:pic>
    </p:spTree>
    <p:extLst>
      <p:ext uri="{BB962C8B-B14F-4D97-AF65-F5344CB8AC3E}">
        <p14:creationId xmlns:p14="http://schemas.microsoft.com/office/powerpoint/2010/main" val="1665724300"/>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Standard Slide with Coral Title Divider - Two Text Boxes">
    <p:spTree>
      <p:nvGrpSpPr>
        <p:cNvPr id="1" name=""/>
        <p:cNvGrpSpPr/>
        <p:nvPr/>
      </p:nvGrpSpPr>
      <p:grpSpPr>
        <a:xfrm>
          <a:off x="0" y="0"/>
          <a:ext cx="0" cy="0"/>
          <a:chOff x="0" y="0"/>
          <a:chExt cx="0" cy="0"/>
        </a:xfrm>
      </p:grpSpPr>
      <p:sp>
        <p:nvSpPr>
          <p:cNvPr id="15" name="Freeform: Shape 14">
            <a:extLst>
              <a:ext uri="{FF2B5EF4-FFF2-40B4-BE49-F238E27FC236}">
                <a16:creationId xmlns:a16="http://schemas.microsoft.com/office/drawing/2014/main" id="{FF6318C5-3E8C-4027-8ADE-94D6DFF893DF}"/>
              </a:ext>
            </a:extLst>
          </p:cNvPr>
          <p:cNvSpPr/>
          <p:nvPr userDrawn="1"/>
        </p:nvSpPr>
        <p:spPr>
          <a:xfrm rot="3341389" flipH="1">
            <a:off x="1619971" y="-3540963"/>
            <a:ext cx="8946510" cy="13936140"/>
          </a:xfrm>
          <a:custGeom>
            <a:avLst/>
            <a:gdLst>
              <a:gd name="connsiteX0" fmla="*/ 3879008 w 8946510"/>
              <a:gd name="connsiteY0" fmla="*/ 0 h 13936140"/>
              <a:gd name="connsiteX1" fmla="*/ 8946510 w 8946510"/>
              <a:gd name="connsiteY1" fmla="*/ 7425845 h 13936140"/>
              <a:gd name="connsiteX2" fmla="*/ 8946510 w 8946510"/>
              <a:gd name="connsiteY2" fmla="*/ 11298977 h 13936140"/>
              <a:gd name="connsiteX3" fmla="*/ 5082050 w 8946510"/>
              <a:gd name="connsiteY3" fmla="*/ 13936140 h 13936140"/>
              <a:gd name="connsiteX4" fmla="*/ 0 w 8946510"/>
              <a:gd name="connsiteY4" fmla="*/ 6488978 h 13936140"/>
              <a:gd name="connsiteX5" fmla="*/ 0 w 8946510"/>
              <a:gd name="connsiteY5" fmla="*/ 2639589 h 13936140"/>
              <a:gd name="connsiteX6" fmla="*/ 3868014 w 8946510"/>
              <a:gd name="connsiteY6" fmla="*/ 0 h 13936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46510" h="13936140">
                <a:moveTo>
                  <a:pt x="3879008" y="0"/>
                </a:moveTo>
                <a:lnTo>
                  <a:pt x="8946510" y="7425845"/>
                </a:lnTo>
                <a:lnTo>
                  <a:pt x="8946510" y="11298977"/>
                </a:lnTo>
                <a:lnTo>
                  <a:pt x="5082050" y="13936140"/>
                </a:lnTo>
                <a:lnTo>
                  <a:pt x="0" y="6488978"/>
                </a:lnTo>
                <a:lnTo>
                  <a:pt x="0" y="2639589"/>
                </a:lnTo>
                <a:lnTo>
                  <a:pt x="3868014" y="0"/>
                </a:lnTo>
                <a:close/>
              </a:path>
            </a:pathLst>
          </a:custGeom>
          <a:gradFill>
            <a:gsLst>
              <a:gs pos="50000">
                <a:schemeClr val="bg1"/>
              </a:gs>
              <a:gs pos="100000">
                <a:schemeClr val="bg1">
                  <a:alpha val="0"/>
                </a:schemeClr>
              </a:gs>
              <a:gs pos="95000">
                <a:schemeClr val="bg1"/>
              </a:gs>
              <a:gs pos="5000">
                <a:schemeClr val="bg1"/>
              </a:gs>
              <a:gs pos="0">
                <a:schemeClr val="bg1">
                  <a:alpha val="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9" name="Graphic 18">
            <a:extLst>
              <a:ext uri="{FF2B5EF4-FFF2-40B4-BE49-F238E27FC236}">
                <a16:creationId xmlns:a16="http://schemas.microsoft.com/office/drawing/2014/main" id="{84910E85-A840-A34D-ACA6-7D1ECD496724}"/>
              </a:ext>
            </a:extLst>
          </p:cNvPr>
          <p:cNvPicPr>
            <a:picLocks noChangeAspect="1"/>
          </p:cNvPicPr>
          <p:nvPr/>
        </p:nvPicPr>
        <p:blipFill>
          <a:blip cstate="email">
            <a:extLst>
              <a:ext uri="{28A0092B-C50C-407E-A947-70E740481C1C}">
                <a14:useLocalDpi xmlns:a14="http://schemas.microsoft.com/office/drawing/2010/main"/>
              </a:ext>
            </a:extLst>
          </a:blip>
          <a:stretch>
            <a:fillRect/>
          </a:stretch>
        </p:blipFill>
        <p:spPr>
          <a:xfrm>
            <a:off x="10817298" y="6396668"/>
            <a:ext cx="931790" cy="271466"/>
          </a:xfrm>
          <a:prstGeom prst="rect">
            <a:avLst/>
          </a:prstGeom>
        </p:spPr>
      </p:pic>
      <p:sp>
        <p:nvSpPr>
          <p:cNvPr id="20" name="Slide Number Placeholder 5">
            <a:extLst>
              <a:ext uri="{FF2B5EF4-FFF2-40B4-BE49-F238E27FC236}">
                <a16:creationId xmlns:a16="http://schemas.microsoft.com/office/drawing/2014/main" id="{BDEB0551-9906-0F4F-853B-AE6B38C0A6DB}"/>
              </a:ext>
            </a:extLst>
          </p:cNvPr>
          <p:cNvSpPr txBox="1">
            <a:spLocks/>
          </p:cNvSpPr>
          <p:nvPr/>
        </p:nvSpPr>
        <p:spPr>
          <a:xfrm flipH="1">
            <a:off x="457196" y="6436977"/>
            <a:ext cx="542041" cy="190848"/>
          </a:xfrm>
          <a:prstGeom prst="rect">
            <a:avLst/>
          </a:prstGeom>
        </p:spPr>
        <p:txBody>
          <a:bodyPr lIns="0" tIns="0" rIns="0" bIns="0" anchor="ctr">
            <a:noAutofit/>
          </a:bodyPr>
          <a:lstStyle>
            <a:defPPr>
              <a:defRPr lang="en-US"/>
            </a:defPPr>
            <a:lvl1pPr marL="0" algn="l" defTabSz="914400" rtl="0" eaLnBrk="1" latinLnBrk="0" hangingPunct="1">
              <a:defRPr sz="800" kern="1200">
                <a:solidFill>
                  <a:srgbClr val="053061"/>
                </a:solidFill>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fld id="{A285110E-A93C-E24B-BA01-8EFF0EF70079}" type="slidenum">
              <a:rPr lang="en-US" sz="800" b="1" smtClean="0">
                <a:solidFill>
                  <a:schemeClr val="bg2"/>
                </a:solidFill>
                <a:latin typeface="+mn-lt"/>
                <a:ea typeface="Cambria" panose="02040503050406030204" pitchFamily="18" charset="0"/>
              </a:rPr>
              <a:pPr algn="l"/>
              <a:t>‹#›</a:t>
            </a:fld>
            <a:endParaRPr lang="en-US" b="1">
              <a:solidFill>
                <a:schemeClr val="bg2"/>
              </a:solidFill>
              <a:latin typeface="+mn-lt"/>
              <a:ea typeface="Cambria" panose="02040503050406030204" pitchFamily="18" charset="0"/>
            </a:endParaRPr>
          </a:p>
        </p:txBody>
      </p:sp>
      <p:sp>
        <p:nvSpPr>
          <p:cNvPr id="21" name="Footer Placeholder 3">
            <a:extLst>
              <a:ext uri="{FF2B5EF4-FFF2-40B4-BE49-F238E27FC236}">
                <a16:creationId xmlns:a16="http://schemas.microsoft.com/office/drawing/2014/main" id="{739E1F1D-B720-154D-A12B-5FD379006E2C}"/>
              </a:ext>
            </a:extLst>
          </p:cNvPr>
          <p:cNvSpPr>
            <a:spLocks noGrp="1"/>
          </p:cNvSpPr>
          <p:nvPr>
            <p:ph type="ftr" sz="quarter" idx="3"/>
          </p:nvPr>
        </p:nvSpPr>
        <p:spPr>
          <a:xfrm>
            <a:off x="623888" y="6426211"/>
            <a:ext cx="2396518" cy="222250"/>
          </a:xfrm>
          <a:prstGeom prst="rect">
            <a:avLst/>
          </a:prstGeom>
        </p:spPr>
        <p:txBody>
          <a:bodyPr vert="horz" lIns="91440" tIns="45720" rIns="91440" bIns="45720" rtlCol="0" anchor="t">
            <a:noAutofit/>
          </a:bodyPr>
          <a:lstStyle>
            <a:lvl1pPr algn="l">
              <a:defRPr sz="800">
                <a:solidFill>
                  <a:schemeClr val="bg2"/>
                </a:solidFill>
              </a:defRPr>
            </a:lvl1pPr>
          </a:lstStyle>
          <a:p>
            <a:r>
              <a:rPr lang="en-US">
                <a:ea typeface="Cambria" panose="02040503050406030204" pitchFamily="18" charset="0"/>
                <a:cs typeface="Calibri" charset="0"/>
              </a:rPr>
              <a:t>© 2020 Copyright Genpact. All Rights Reserved.</a:t>
            </a:r>
          </a:p>
        </p:txBody>
      </p:sp>
      <p:sp>
        <p:nvSpPr>
          <p:cNvPr id="22" name="Title 3">
            <a:extLst>
              <a:ext uri="{FF2B5EF4-FFF2-40B4-BE49-F238E27FC236}">
                <a16:creationId xmlns:a16="http://schemas.microsoft.com/office/drawing/2014/main" id="{BBEAF997-6809-4636-8337-1DC306436AF6}"/>
              </a:ext>
            </a:extLst>
          </p:cNvPr>
          <p:cNvSpPr>
            <a:spLocks noGrp="1"/>
          </p:cNvSpPr>
          <p:nvPr>
            <p:ph type="title" hasCustomPrompt="1"/>
          </p:nvPr>
        </p:nvSpPr>
        <p:spPr>
          <a:xfrm>
            <a:off x="460743" y="388845"/>
            <a:ext cx="11300453" cy="990000"/>
          </a:xfrm>
        </p:spPr>
        <p:txBody>
          <a:bodyPr vert="horz" lIns="0" tIns="45720" rIns="91440" bIns="45720" rtlCol="0" anchor="ctr" anchorCtr="0">
            <a:noAutofit/>
          </a:bodyPr>
          <a:lstStyle>
            <a:lvl1pPr>
              <a:defRPr lang="en-GB" dirty="0" smtClean="0">
                <a:solidFill>
                  <a:schemeClr val="tx2"/>
                </a:solidFill>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r>
              <a:rPr lang="en-US"/>
              <a:t>, sed do </a:t>
            </a:r>
            <a:r>
              <a:rPr lang="en-US" err="1"/>
              <a:t>eiusmod</a:t>
            </a:r>
            <a:r>
              <a:rPr lang="en-US"/>
              <a:t> </a:t>
            </a:r>
            <a:r>
              <a:rPr lang="en-US" err="1"/>
              <a:t>tempor</a:t>
            </a:r>
            <a:endParaRPr lang="en-US"/>
          </a:p>
        </p:txBody>
      </p:sp>
      <p:sp>
        <p:nvSpPr>
          <p:cNvPr id="30" name="Text Placeholder 22">
            <a:extLst>
              <a:ext uri="{FF2B5EF4-FFF2-40B4-BE49-F238E27FC236}">
                <a16:creationId xmlns:a16="http://schemas.microsoft.com/office/drawing/2014/main" id="{AE2FC26A-8D8D-4044-8040-65574EFDEA21}"/>
              </a:ext>
            </a:extLst>
          </p:cNvPr>
          <p:cNvSpPr>
            <a:spLocks noGrp="1"/>
          </p:cNvSpPr>
          <p:nvPr>
            <p:ph type="body" sz="quarter" idx="12" hasCustomPrompt="1"/>
          </p:nvPr>
        </p:nvSpPr>
        <p:spPr>
          <a:xfrm>
            <a:off x="460744" y="1486906"/>
            <a:ext cx="11288344" cy="533400"/>
          </a:xfrm>
          <a:prstGeom prst="rect">
            <a:avLst/>
          </a:prstGeom>
        </p:spPr>
        <p:txBody>
          <a:bodyPr lIns="0" anchor="t">
            <a:noAutofit/>
          </a:bodyPr>
          <a:lstStyle>
            <a:lvl1pPr marL="0" indent="0">
              <a:lnSpc>
                <a:spcPct val="100000"/>
              </a:lnSpc>
              <a:spcBef>
                <a:spcPts val="0"/>
              </a:spcBef>
              <a:buNone/>
              <a:defRPr sz="1800" b="0">
                <a:solidFill>
                  <a:schemeClr val="tx2"/>
                </a:solidFill>
                <a:latin typeface="+mn-lt"/>
                <a:ea typeface="Cambria" panose="02040503050406030204" pitchFamily="18" charset="0"/>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endParaRPr lang="en-US"/>
          </a:p>
        </p:txBody>
      </p:sp>
      <p:sp>
        <p:nvSpPr>
          <p:cNvPr id="31" name="Text Placeholder 6">
            <a:extLst>
              <a:ext uri="{FF2B5EF4-FFF2-40B4-BE49-F238E27FC236}">
                <a16:creationId xmlns:a16="http://schemas.microsoft.com/office/drawing/2014/main" id="{A18BB443-16DE-476A-906C-306D6FED0A05}"/>
              </a:ext>
            </a:extLst>
          </p:cNvPr>
          <p:cNvSpPr>
            <a:spLocks noGrp="1"/>
          </p:cNvSpPr>
          <p:nvPr>
            <p:ph type="body" sz="quarter" idx="17"/>
          </p:nvPr>
        </p:nvSpPr>
        <p:spPr>
          <a:xfrm>
            <a:off x="457200" y="2498999"/>
            <a:ext cx="4860000" cy="3795487"/>
          </a:xfrm>
          <a:prstGeom prst="rect">
            <a:avLst/>
          </a:prstGeom>
        </p:spPr>
        <p:txBody>
          <a:bodyPr lIns="0">
            <a:noAutofit/>
          </a:bodyPr>
          <a:lstStyle>
            <a:lvl1pPr marL="0" indent="0">
              <a:spcBef>
                <a:spcPts val="0"/>
              </a:spcBef>
              <a:spcAft>
                <a:spcPts val="0"/>
              </a:spcAft>
              <a:buNone/>
              <a:defRPr sz="1600" b="1">
                <a:solidFill>
                  <a:schemeClr val="accent1"/>
                </a:solidFill>
                <a:latin typeface="+mj-lt"/>
              </a:defRPr>
            </a:lvl1pPr>
            <a:lvl2pPr marL="0" indent="0">
              <a:lnSpc>
                <a:spcPct val="100000"/>
              </a:lnSpc>
              <a:spcBef>
                <a:spcPts val="900"/>
              </a:spcBef>
              <a:buFont typeface="Arial" panose="020B0604020202020204" pitchFamily="34" charset="0"/>
              <a:buNone/>
              <a:defRPr sz="1600" b="0">
                <a:solidFill>
                  <a:schemeClr val="tx2"/>
                </a:solidFill>
              </a:defRPr>
            </a:lvl2pPr>
            <a:lvl3pPr marL="269875" indent="-269875">
              <a:lnSpc>
                <a:spcPct val="100000"/>
              </a:lnSpc>
              <a:spcBef>
                <a:spcPts val="1200"/>
              </a:spcBef>
              <a:spcAft>
                <a:spcPts val="600"/>
              </a:spcAft>
              <a:buClr>
                <a:schemeClr val="accent1"/>
              </a:buClr>
              <a:buFont typeface="Arial" panose="020B0604020202020204" pitchFamily="34" charset="0"/>
              <a:buChar char="■"/>
              <a:defRPr sz="1400">
                <a:solidFill>
                  <a:schemeClr val="tx2"/>
                </a:solidFill>
              </a:defRPr>
            </a:lvl3pPr>
            <a:lvl4pPr marL="503238" indent="-233363">
              <a:lnSpc>
                <a:spcPct val="100000"/>
              </a:lnSpc>
              <a:spcAft>
                <a:spcPts val="600"/>
              </a:spcAft>
              <a:buClr>
                <a:schemeClr val="accent1"/>
              </a:buClr>
              <a:buSzPct val="80000"/>
              <a:buFont typeface="Arial" panose="020B0604020202020204" pitchFamily="34" charset="0"/>
              <a:buChar char="►"/>
              <a:defRPr sz="1200">
                <a:solidFill>
                  <a:schemeClr val="tx2"/>
                </a:solidFill>
              </a:defRPr>
            </a:lvl4pPr>
            <a:lvl5pPr marL="717550" indent="-193675">
              <a:lnSpc>
                <a:spcPct val="100000"/>
              </a:lnSpc>
              <a:spcAft>
                <a:spcPts val="600"/>
              </a:spcAft>
              <a:buClr>
                <a:schemeClr val="accent1"/>
              </a:buClr>
              <a:defRPr lang="en-GB" sz="1050" dirty="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2" name="Text Placeholder 6">
            <a:extLst>
              <a:ext uri="{FF2B5EF4-FFF2-40B4-BE49-F238E27FC236}">
                <a16:creationId xmlns:a16="http://schemas.microsoft.com/office/drawing/2014/main" id="{3C180B55-29D5-4D83-8640-B1D992AE278B}"/>
              </a:ext>
            </a:extLst>
          </p:cNvPr>
          <p:cNvSpPr>
            <a:spLocks noGrp="1"/>
          </p:cNvSpPr>
          <p:nvPr>
            <p:ph type="body" sz="quarter" idx="18"/>
          </p:nvPr>
        </p:nvSpPr>
        <p:spPr>
          <a:xfrm>
            <a:off x="5804630" y="2498999"/>
            <a:ext cx="4860000" cy="3795487"/>
          </a:xfrm>
          <a:prstGeom prst="rect">
            <a:avLst/>
          </a:prstGeom>
        </p:spPr>
        <p:txBody>
          <a:bodyPr lIns="0">
            <a:noAutofit/>
          </a:bodyPr>
          <a:lstStyle>
            <a:lvl1pPr marL="0" indent="0">
              <a:spcBef>
                <a:spcPts val="0"/>
              </a:spcBef>
              <a:spcAft>
                <a:spcPts val="0"/>
              </a:spcAft>
              <a:buNone/>
              <a:defRPr sz="1600" b="1">
                <a:solidFill>
                  <a:schemeClr val="accent1"/>
                </a:solidFill>
                <a:latin typeface="+mj-lt"/>
              </a:defRPr>
            </a:lvl1pPr>
            <a:lvl2pPr marL="0" indent="0">
              <a:lnSpc>
                <a:spcPct val="100000"/>
              </a:lnSpc>
              <a:spcBef>
                <a:spcPts val="900"/>
              </a:spcBef>
              <a:buFont typeface="Arial" panose="020B0604020202020204" pitchFamily="34" charset="0"/>
              <a:buNone/>
              <a:defRPr sz="1600" b="0">
                <a:solidFill>
                  <a:schemeClr val="tx2"/>
                </a:solidFill>
              </a:defRPr>
            </a:lvl2pPr>
            <a:lvl3pPr marL="269875" indent="-269875">
              <a:lnSpc>
                <a:spcPct val="100000"/>
              </a:lnSpc>
              <a:spcBef>
                <a:spcPts val="1200"/>
              </a:spcBef>
              <a:spcAft>
                <a:spcPts val="600"/>
              </a:spcAft>
              <a:buClr>
                <a:schemeClr val="accent1"/>
              </a:buClr>
              <a:buFont typeface="Arial" panose="020B0604020202020204" pitchFamily="34" charset="0"/>
              <a:buChar char="■"/>
              <a:defRPr sz="1400">
                <a:solidFill>
                  <a:schemeClr val="tx2"/>
                </a:solidFill>
              </a:defRPr>
            </a:lvl3pPr>
            <a:lvl4pPr marL="503238" indent="-233363">
              <a:lnSpc>
                <a:spcPct val="100000"/>
              </a:lnSpc>
              <a:spcAft>
                <a:spcPts val="600"/>
              </a:spcAft>
              <a:buClr>
                <a:schemeClr val="accent1"/>
              </a:buClr>
              <a:buSzPct val="80000"/>
              <a:buFont typeface="Arial" panose="020B0604020202020204" pitchFamily="34" charset="0"/>
              <a:buChar char="►"/>
              <a:defRPr sz="1200">
                <a:solidFill>
                  <a:schemeClr val="tx2"/>
                </a:solidFill>
              </a:defRPr>
            </a:lvl4pPr>
            <a:lvl5pPr marL="717550" indent="-193675">
              <a:lnSpc>
                <a:spcPct val="100000"/>
              </a:lnSpc>
              <a:spcAft>
                <a:spcPts val="600"/>
              </a:spcAft>
              <a:buClr>
                <a:schemeClr val="accent1"/>
              </a:buClr>
              <a:defRPr lang="en-GB" sz="1050" dirty="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5" name="Text Placeholder 2">
            <a:extLst>
              <a:ext uri="{FF2B5EF4-FFF2-40B4-BE49-F238E27FC236}">
                <a16:creationId xmlns:a16="http://schemas.microsoft.com/office/drawing/2014/main" id="{AB0EA591-0F76-4C5D-A80F-BE3FFDBDE3C2}"/>
              </a:ext>
            </a:extLst>
          </p:cNvPr>
          <p:cNvSpPr>
            <a:spLocks noGrp="1"/>
          </p:cNvSpPr>
          <p:nvPr>
            <p:ph type="body" sz="quarter" idx="19"/>
          </p:nvPr>
        </p:nvSpPr>
        <p:spPr>
          <a:xfrm>
            <a:off x="457200" y="98303"/>
            <a:ext cx="5846011" cy="228600"/>
          </a:xfrm>
          <a:prstGeom prst="rect">
            <a:avLst/>
          </a:prstGeom>
        </p:spPr>
        <p:txBody>
          <a:bodyPr lIns="0">
            <a:noAutofit/>
          </a:bodyPr>
          <a:lstStyle>
            <a:lvl1pPr marL="0" indent="0">
              <a:buNone/>
              <a:defRPr sz="1000" b="0">
                <a:solidFill>
                  <a:schemeClr val="tx2"/>
                </a:solidFill>
                <a:latin typeface="+mn-lt"/>
                <a:ea typeface="Cambria" panose="02040503050406030204" pitchFamily="18" charset="0"/>
              </a:defRPr>
            </a:lvl1pPr>
          </a:lstStyle>
          <a:p>
            <a:pPr lvl="0"/>
            <a:r>
              <a:rPr lang="en-US"/>
              <a:t>Click to edit Master text styles</a:t>
            </a:r>
          </a:p>
        </p:txBody>
      </p:sp>
      <p:sp>
        <p:nvSpPr>
          <p:cNvPr id="23" name="Freeform: Shape 22">
            <a:extLst>
              <a:ext uri="{FF2B5EF4-FFF2-40B4-BE49-F238E27FC236}">
                <a16:creationId xmlns:a16="http://schemas.microsoft.com/office/drawing/2014/main" id="{B833661B-FDB1-4FD2-AA10-7509875192F6}"/>
              </a:ext>
            </a:extLst>
          </p:cNvPr>
          <p:cNvSpPr/>
          <p:nvPr userDrawn="1"/>
        </p:nvSpPr>
        <p:spPr>
          <a:xfrm>
            <a:off x="10989256" y="0"/>
            <a:ext cx="1204989" cy="1094936"/>
          </a:xfrm>
          <a:custGeom>
            <a:avLst/>
            <a:gdLst>
              <a:gd name="connsiteX0" fmla="*/ 0 w 3911600"/>
              <a:gd name="connsiteY0" fmla="*/ 0 h 4438650"/>
              <a:gd name="connsiteX1" fmla="*/ 2641600 w 3911600"/>
              <a:gd name="connsiteY1" fmla="*/ 1784350 h 4438650"/>
              <a:gd name="connsiteX2" fmla="*/ 1384300 w 3911600"/>
              <a:gd name="connsiteY2" fmla="*/ 2673350 h 4438650"/>
              <a:gd name="connsiteX3" fmla="*/ 3911600 w 3911600"/>
              <a:gd name="connsiteY3" fmla="*/ 4438650 h 4438650"/>
              <a:gd name="connsiteX4" fmla="*/ 3911600 w 3911600"/>
              <a:gd name="connsiteY4" fmla="*/ 6350 h 4438650"/>
              <a:gd name="connsiteX5" fmla="*/ 0 w 3911600"/>
              <a:gd name="connsiteY5" fmla="*/ 0 h 4438650"/>
              <a:gd name="connsiteX0" fmla="*/ 0 w 3921125"/>
              <a:gd name="connsiteY0" fmla="*/ 0 h 4438650"/>
              <a:gd name="connsiteX1" fmla="*/ 2641600 w 3921125"/>
              <a:gd name="connsiteY1" fmla="*/ 1784350 h 4438650"/>
              <a:gd name="connsiteX2" fmla="*/ 1384300 w 3921125"/>
              <a:gd name="connsiteY2" fmla="*/ 2673350 h 4438650"/>
              <a:gd name="connsiteX3" fmla="*/ 3911600 w 3921125"/>
              <a:gd name="connsiteY3" fmla="*/ 4438650 h 4438650"/>
              <a:gd name="connsiteX4" fmla="*/ 3921125 w 3921125"/>
              <a:gd name="connsiteY4" fmla="*/ 6350 h 4438650"/>
              <a:gd name="connsiteX5" fmla="*/ 0 w 3921125"/>
              <a:gd name="connsiteY5" fmla="*/ 0 h 4438650"/>
              <a:gd name="connsiteX0" fmla="*/ 0 w 4187458"/>
              <a:gd name="connsiteY0" fmla="*/ 0 h 4438650"/>
              <a:gd name="connsiteX1" fmla="*/ 2907933 w 4187458"/>
              <a:gd name="connsiteY1" fmla="*/ 1784350 h 4438650"/>
              <a:gd name="connsiteX2" fmla="*/ 1650633 w 4187458"/>
              <a:gd name="connsiteY2" fmla="*/ 2673350 h 4438650"/>
              <a:gd name="connsiteX3" fmla="*/ 4177933 w 4187458"/>
              <a:gd name="connsiteY3" fmla="*/ 4438650 h 4438650"/>
              <a:gd name="connsiteX4" fmla="*/ 4187458 w 4187458"/>
              <a:gd name="connsiteY4" fmla="*/ 6350 h 4438650"/>
              <a:gd name="connsiteX5" fmla="*/ 0 w 4187458"/>
              <a:gd name="connsiteY5" fmla="*/ 0 h 4438650"/>
              <a:gd name="connsiteX0" fmla="*/ 0 w 4187458"/>
              <a:gd name="connsiteY0" fmla="*/ 0 h 4438650"/>
              <a:gd name="connsiteX1" fmla="*/ 2341976 w 4187458"/>
              <a:gd name="connsiteY1" fmla="*/ 1684474 h 4438650"/>
              <a:gd name="connsiteX2" fmla="*/ 1650633 w 4187458"/>
              <a:gd name="connsiteY2" fmla="*/ 2673350 h 4438650"/>
              <a:gd name="connsiteX3" fmla="*/ 4177933 w 4187458"/>
              <a:gd name="connsiteY3" fmla="*/ 4438650 h 4438650"/>
              <a:gd name="connsiteX4" fmla="*/ 4187458 w 4187458"/>
              <a:gd name="connsiteY4" fmla="*/ 6350 h 4438650"/>
              <a:gd name="connsiteX5" fmla="*/ 0 w 4187458"/>
              <a:gd name="connsiteY5" fmla="*/ 0 h 4438650"/>
              <a:gd name="connsiteX0" fmla="*/ 0 w 4187458"/>
              <a:gd name="connsiteY0" fmla="*/ 0 h 4438650"/>
              <a:gd name="connsiteX1" fmla="*/ 2341976 w 4187458"/>
              <a:gd name="connsiteY1" fmla="*/ 1684474 h 4438650"/>
              <a:gd name="connsiteX2" fmla="*/ 1301070 w 4187458"/>
              <a:gd name="connsiteY2" fmla="*/ 2390372 h 4438650"/>
              <a:gd name="connsiteX3" fmla="*/ 4177933 w 4187458"/>
              <a:gd name="connsiteY3" fmla="*/ 4438650 h 4438650"/>
              <a:gd name="connsiteX4" fmla="*/ 4187458 w 4187458"/>
              <a:gd name="connsiteY4" fmla="*/ 6350 h 4438650"/>
              <a:gd name="connsiteX5" fmla="*/ 0 w 4187458"/>
              <a:gd name="connsiteY5" fmla="*/ 0 h 4438650"/>
              <a:gd name="connsiteX0" fmla="*/ 0 w 4187458"/>
              <a:gd name="connsiteY0" fmla="*/ 0 h 4438650"/>
              <a:gd name="connsiteX1" fmla="*/ 2325330 w 4187458"/>
              <a:gd name="connsiteY1" fmla="*/ 1642860 h 4438650"/>
              <a:gd name="connsiteX2" fmla="*/ 1301070 w 4187458"/>
              <a:gd name="connsiteY2" fmla="*/ 2390372 h 4438650"/>
              <a:gd name="connsiteX3" fmla="*/ 4177933 w 4187458"/>
              <a:gd name="connsiteY3" fmla="*/ 4438650 h 4438650"/>
              <a:gd name="connsiteX4" fmla="*/ 4187458 w 4187458"/>
              <a:gd name="connsiteY4" fmla="*/ 6350 h 4438650"/>
              <a:gd name="connsiteX5" fmla="*/ 0 w 4187458"/>
              <a:gd name="connsiteY5" fmla="*/ 0 h 4438650"/>
              <a:gd name="connsiteX0" fmla="*/ 0 w 4187458"/>
              <a:gd name="connsiteY0" fmla="*/ 0 h 4438650"/>
              <a:gd name="connsiteX1" fmla="*/ 2325330 w 4187458"/>
              <a:gd name="connsiteY1" fmla="*/ 1642860 h 4438650"/>
              <a:gd name="connsiteX2" fmla="*/ 1292747 w 4187458"/>
              <a:gd name="connsiteY2" fmla="*/ 2365403 h 4438650"/>
              <a:gd name="connsiteX3" fmla="*/ 4177933 w 4187458"/>
              <a:gd name="connsiteY3" fmla="*/ 4438650 h 4438650"/>
              <a:gd name="connsiteX4" fmla="*/ 4187458 w 4187458"/>
              <a:gd name="connsiteY4" fmla="*/ 6350 h 4438650"/>
              <a:gd name="connsiteX5" fmla="*/ 0 w 4187458"/>
              <a:gd name="connsiteY5" fmla="*/ 0 h 4438650"/>
              <a:gd name="connsiteX0" fmla="*/ 0 w 4187458"/>
              <a:gd name="connsiteY0" fmla="*/ 0 h 4322129"/>
              <a:gd name="connsiteX1" fmla="*/ 2325330 w 4187458"/>
              <a:gd name="connsiteY1" fmla="*/ 1642860 h 4322129"/>
              <a:gd name="connsiteX2" fmla="*/ 1292747 w 4187458"/>
              <a:gd name="connsiteY2" fmla="*/ 2365403 h 4322129"/>
              <a:gd name="connsiteX3" fmla="*/ 4177932 w 4187458"/>
              <a:gd name="connsiteY3" fmla="*/ 4322129 h 4322129"/>
              <a:gd name="connsiteX4" fmla="*/ 4187458 w 4187458"/>
              <a:gd name="connsiteY4" fmla="*/ 6350 h 4322129"/>
              <a:gd name="connsiteX5" fmla="*/ 0 w 4187458"/>
              <a:gd name="connsiteY5" fmla="*/ 0 h 4322129"/>
              <a:gd name="connsiteX0" fmla="*/ 0 w 4191089"/>
              <a:gd name="connsiteY0" fmla="*/ 0 h 4334615"/>
              <a:gd name="connsiteX1" fmla="*/ 2325330 w 4191089"/>
              <a:gd name="connsiteY1" fmla="*/ 1642860 h 4334615"/>
              <a:gd name="connsiteX2" fmla="*/ 1292747 w 4191089"/>
              <a:gd name="connsiteY2" fmla="*/ 2365403 h 4334615"/>
              <a:gd name="connsiteX3" fmla="*/ 4190418 w 4191089"/>
              <a:gd name="connsiteY3" fmla="*/ 4334615 h 4334615"/>
              <a:gd name="connsiteX4" fmla="*/ 4187458 w 4191089"/>
              <a:gd name="connsiteY4" fmla="*/ 6350 h 4334615"/>
              <a:gd name="connsiteX5" fmla="*/ 0 w 4191089"/>
              <a:gd name="connsiteY5" fmla="*/ 0 h 4334615"/>
              <a:gd name="connsiteX0" fmla="*/ 0 w 4191089"/>
              <a:gd name="connsiteY0" fmla="*/ 0 h 4334615"/>
              <a:gd name="connsiteX1" fmla="*/ 2325330 w 4191089"/>
              <a:gd name="connsiteY1" fmla="*/ 1642860 h 4334615"/>
              <a:gd name="connsiteX2" fmla="*/ 1317716 w 4191089"/>
              <a:gd name="connsiteY2" fmla="*/ 2340434 h 4334615"/>
              <a:gd name="connsiteX3" fmla="*/ 4190418 w 4191089"/>
              <a:gd name="connsiteY3" fmla="*/ 4334615 h 4334615"/>
              <a:gd name="connsiteX4" fmla="*/ 4187458 w 4191089"/>
              <a:gd name="connsiteY4" fmla="*/ 6350 h 4334615"/>
              <a:gd name="connsiteX5" fmla="*/ 0 w 4191089"/>
              <a:gd name="connsiteY5" fmla="*/ 0 h 4334615"/>
              <a:gd name="connsiteX0" fmla="*/ 0 w 4191089"/>
              <a:gd name="connsiteY0" fmla="*/ 0 h 4334615"/>
              <a:gd name="connsiteX1" fmla="*/ 2435663 w 4191089"/>
              <a:gd name="connsiteY1" fmla="*/ 1664926 h 4334615"/>
              <a:gd name="connsiteX2" fmla="*/ 1317716 w 4191089"/>
              <a:gd name="connsiteY2" fmla="*/ 2340434 h 4334615"/>
              <a:gd name="connsiteX3" fmla="*/ 4190418 w 4191089"/>
              <a:gd name="connsiteY3" fmla="*/ 4334615 h 4334615"/>
              <a:gd name="connsiteX4" fmla="*/ 4187458 w 4191089"/>
              <a:gd name="connsiteY4" fmla="*/ 6350 h 4334615"/>
              <a:gd name="connsiteX5" fmla="*/ 0 w 4191089"/>
              <a:gd name="connsiteY5" fmla="*/ 0 h 4334615"/>
              <a:gd name="connsiteX0" fmla="*/ 0 w 4191089"/>
              <a:gd name="connsiteY0" fmla="*/ 0 h 4334615"/>
              <a:gd name="connsiteX1" fmla="*/ 2435663 w 4191089"/>
              <a:gd name="connsiteY1" fmla="*/ 1664926 h 4334615"/>
              <a:gd name="connsiteX2" fmla="*/ 1626653 w 4191089"/>
              <a:gd name="connsiteY2" fmla="*/ 2208032 h 4334615"/>
              <a:gd name="connsiteX3" fmla="*/ 4190418 w 4191089"/>
              <a:gd name="connsiteY3" fmla="*/ 4334615 h 4334615"/>
              <a:gd name="connsiteX4" fmla="*/ 4187458 w 4191089"/>
              <a:gd name="connsiteY4" fmla="*/ 6350 h 4334615"/>
              <a:gd name="connsiteX5" fmla="*/ 0 w 4191089"/>
              <a:gd name="connsiteY5" fmla="*/ 0 h 4334615"/>
              <a:gd name="connsiteX0" fmla="*/ 0 w 4187458"/>
              <a:gd name="connsiteY0" fmla="*/ 0 h 3849144"/>
              <a:gd name="connsiteX1" fmla="*/ 2435663 w 4187458"/>
              <a:gd name="connsiteY1" fmla="*/ 1664926 h 3849144"/>
              <a:gd name="connsiteX2" fmla="*/ 1626653 w 4187458"/>
              <a:gd name="connsiteY2" fmla="*/ 2208032 h 3849144"/>
              <a:gd name="connsiteX3" fmla="*/ 4146285 w 4187458"/>
              <a:gd name="connsiteY3" fmla="*/ 3849144 h 3849144"/>
              <a:gd name="connsiteX4" fmla="*/ 4187458 w 4187458"/>
              <a:gd name="connsiteY4" fmla="*/ 6350 h 3849144"/>
              <a:gd name="connsiteX5" fmla="*/ 0 w 4187458"/>
              <a:gd name="connsiteY5" fmla="*/ 0 h 3849144"/>
              <a:gd name="connsiteX0" fmla="*/ 0 w 4187458"/>
              <a:gd name="connsiteY0" fmla="*/ 0 h 3849144"/>
              <a:gd name="connsiteX1" fmla="*/ 2435663 w 4187458"/>
              <a:gd name="connsiteY1" fmla="*/ 1664926 h 3849144"/>
              <a:gd name="connsiteX2" fmla="*/ 1692854 w 4187458"/>
              <a:gd name="connsiteY2" fmla="*/ 2185965 h 3849144"/>
              <a:gd name="connsiteX3" fmla="*/ 4146285 w 4187458"/>
              <a:gd name="connsiteY3" fmla="*/ 3849144 h 3849144"/>
              <a:gd name="connsiteX4" fmla="*/ 4187458 w 4187458"/>
              <a:gd name="connsiteY4" fmla="*/ 6350 h 3849144"/>
              <a:gd name="connsiteX5" fmla="*/ 0 w 4187458"/>
              <a:gd name="connsiteY5" fmla="*/ 0 h 3849144"/>
              <a:gd name="connsiteX0" fmla="*/ 0 w 4187458"/>
              <a:gd name="connsiteY0" fmla="*/ 0 h 3805010"/>
              <a:gd name="connsiteX1" fmla="*/ 2435663 w 4187458"/>
              <a:gd name="connsiteY1" fmla="*/ 1664926 h 3805010"/>
              <a:gd name="connsiteX2" fmla="*/ 1692854 w 4187458"/>
              <a:gd name="connsiteY2" fmla="*/ 2185965 h 3805010"/>
              <a:gd name="connsiteX3" fmla="*/ 4146285 w 4187458"/>
              <a:gd name="connsiteY3" fmla="*/ 3805010 h 3805010"/>
              <a:gd name="connsiteX4" fmla="*/ 4187458 w 4187458"/>
              <a:gd name="connsiteY4" fmla="*/ 6350 h 3805010"/>
              <a:gd name="connsiteX5" fmla="*/ 0 w 4187458"/>
              <a:gd name="connsiteY5" fmla="*/ 0 h 3805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87458" h="3805010">
                <a:moveTo>
                  <a:pt x="0" y="0"/>
                </a:moveTo>
                <a:lnTo>
                  <a:pt x="2435663" y="1664926"/>
                </a:lnTo>
                <a:lnTo>
                  <a:pt x="1692854" y="2185965"/>
                </a:lnTo>
                <a:lnTo>
                  <a:pt x="4146285" y="3805010"/>
                </a:lnTo>
                <a:cubicBezTo>
                  <a:pt x="4149460" y="2366417"/>
                  <a:pt x="4184283" y="1444943"/>
                  <a:pt x="4187458" y="6350"/>
                </a:cubicBezTo>
                <a:lnTo>
                  <a:pt x="0" y="0"/>
                </a:lnTo>
                <a:close/>
              </a:path>
            </a:pathLst>
          </a:custGeom>
          <a:gradFill>
            <a:gsLst>
              <a:gs pos="20000">
                <a:schemeClr val="accent2"/>
              </a:gs>
              <a:gs pos="75000">
                <a:schemeClr val="accent2">
                  <a:alpha val="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tx2"/>
              </a:solidFill>
            </a:endParaRPr>
          </a:p>
        </p:txBody>
      </p:sp>
      <p:sp>
        <p:nvSpPr>
          <p:cNvPr id="24" name="Freeform: Shape 23">
            <a:extLst>
              <a:ext uri="{FF2B5EF4-FFF2-40B4-BE49-F238E27FC236}">
                <a16:creationId xmlns:a16="http://schemas.microsoft.com/office/drawing/2014/main" id="{056BE9C3-9D24-4D01-BA4D-BF75A9D51FE4}"/>
              </a:ext>
            </a:extLst>
          </p:cNvPr>
          <p:cNvSpPr/>
          <p:nvPr userDrawn="1"/>
        </p:nvSpPr>
        <p:spPr>
          <a:xfrm>
            <a:off x="11480799" y="658750"/>
            <a:ext cx="714491" cy="992250"/>
          </a:xfrm>
          <a:custGeom>
            <a:avLst/>
            <a:gdLst>
              <a:gd name="connsiteX0" fmla="*/ 2545080 w 2545080"/>
              <a:gd name="connsiteY0" fmla="*/ 0 h 3543300"/>
              <a:gd name="connsiteX1" fmla="*/ 0 w 2545080"/>
              <a:gd name="connsiteY1" fmla="*/ 1767840 h 3543300"/>
              <a:gd name="connsiteX2" fmla="*/ 2545080 w 2545080"/>
              <a:gd name="connsiteY2" fmla="*/ 3543300 h 3543300"/>
              <a:gd name="connsiteX3" fmla="*/ 2545080 w 2545080"/>
              <a:gd name="connsiteY3" fmla="*/ 0 h 3543300"/>
              <a:gd name="connsiteX0" fmla="*/ 2548255 w 2548255"/>
              <a:gd name="connsiteY0" fmla="*/ 0 h 3543300"/>
              <a:gd name="connsiteX1" fmla="*/ 0 w 2548255"/>
              <a:gd name="connsiteY1" fmla="*/ 1767840 h 3543300"/>
              <a:gd name="connsiteX2" fmla="*/ 2545080 w 2548255"/>
              <a:gd name="connsiteY2" fmla="*/ 3543300 h 3543300"/>
              <a:gd name="connsiteX3" fmla="*/ 2548255 w 2548255"/>
              <a:gd name="connsiteY3" fmla="*/ 0 h 3543300"/>
              <a:gd name="connsiteX0" fmla="*/ 2551430 w 2551430"/>
              <a:gd name="connsiteY0" fmla="*/ 0 h 3543300"/>
              <a:gd name="connsiteX1" fmla="*/ 0 w 2551430"/>
              <a:gd name="connsiteY1" fmla="*/ 1767840 h 3543300"/>
              <a:gd name="connsiteX2" fmla="*/ 2545080 w 2551430"/>
              <a:gd name="connsiteY2" fmla="*/ 3543300 h 3543300"/>
              <a:gd name="connsiteX3" fmla="*/ 2551430 w 2551430"/>
              <a:gd name="connsiteY3" fmla="*/ 0 h 3543300"/>
              <a:gd name="connsiteX0" fmla="*/ 2551430 w 2551430"/>
              <a:gd name="connsiteY0" fmla="*/ 0 h 3543300"/>
              <a:gd name="connsiteX1" fmla="*/ 0 w 2551430"/>
              <a:gd name="connsiteY1" fmla="*/ 1767840 h 3543300"/>
              <a:gd name="connsiteX2" fmla="*/ 2545080 w 2551430"/>
              <a:gd name="connsiteY2" fmla="*/ 3543300 h 3543300"/>
              <a:gd name="connsiteX3" fmla="*/ 2551430 w 2551430"/>
              <a:gd name="connsiteY3" fmla="*/ 0 h 3543300"/>
            </a:gdLst>
            <a:ahLst/>
            <a:cxnLst>
              <a:cxn ang="0">
                <a:pos x="connsiteX0" y="connsiteY0"/>
              </a:cxn>
              <a:cxn ang="0">
                <a:pos x="connsiteX1" y="connsiteY1"/>
              </a:cxn>
              <a:cxn ang="0">
                <a:pos x="connsiteX2" y="connsiteY2"/>
              </a:cxn>
              <a:cxn ang="0">
                <a:pos x="connsiteX3" y="connsiteY3"/>
              </a:cxn>
            </a:cxnLst>
            <a:rect l="l" t="t" r="r" b="b"/>
            <a:pathLst>
              <a:path w="2551430" h="3543300">
                <a:moveTo>
                  <a:pt x="2551430" y="0"/>
                </a:moveTo>
                <a:lnTo>
                  <a:pt x="0" y="1767840"/>
                </a:lnTo>
                <a:lnTo>
                  <a:pt x="2545080" y="3543300"/>
                </a:lnTo>
                <a:cubicBezTo>
                  <a:pt x="2546138" y="2362200"/>
                  <a:pt x="2550372" y="1181100"/>
                  <a:pt x="2551430" y="0"/>
                </a:cubicBezTo>
                <a:close/>
              </a:path>
            </a:pathLst>
          </a:custGeom>
          <a:gradFill>
            <a:gsLst>
              <a:gs pos="20000">
                <a:schemeClr val="accent1"/>
              </a:gs>
              <a:gs pos="92000">
                <a:schemeClr val="accent1">
                  <a:alpha val="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tx2"/>
              </a:solidFill>
            </a:endParaRPr>
          </a:p>
        </p:txBody>
      </p:sp>
      <p:sp>
        <p:nvSpPr>
          <p:cNvPr id="25" name="Rectangle 24">
            <a:extLst>
              <a:ext uri="{FF2B5EF4-FFF2-40B4-BE49-F238E27FC236}">
                <a16:creationId xmlns:a16="http://schemas.microsoft.com/office/drawing/2014/main" id="{29C100CA-D516-42FC-BC3F-FAC2BD900CA3}"/>
              </a:ext>
            </a:extLst>
          </p:cNvPr>
          <p:cNvSpPr/>
          <p:nvPr userDrawn="1"/>
        </p:nvSpPr>
        <p:spPr>
          <a:xfrm>
            <a:off x="0" y="0"/>
            <a:ext cx="109728" cy="6858000"/>
          </a:xfrm>
          <a:prstGeom prst="rect">
            <a:avLst/>
          </a:prstGeom>
          <a:gradFill flip="none" rotWithShape="1">
            <a:gsLst>
              <a:gs pos="68000">
                <a:schemeClr val="accent2"/>
              </a:gs>
              <a:gs pos="98000">
                <a:schemeClr val="accent3"/>
              </a:gs>
              <a:gs pos="33000">
                <a:schemeClr val="accent1"/>
              </a:gs>
              <a:gs pos="0">
                <a:schemeClr val="accent3"/>
              </a:gs>
            </a:gsLst>
            <a:lin ang="18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lvl="0" algn="ctr"/>
            <a:endParaRPr lang="en-US"/>
          </a:p>
        </p:txBody>
      </p:sp>
    </p:spTree>
    <p:extLst>
      <p:ext uri="{BB962C8B-B14F-4D97-AF65-F5344CB8AC3E}">
        <p14:creationId xmlns:p14="http://schemas.microsoft.com/office/powerpoint/2010/main" val="1810087393"/>
      </p:ext>
    </p:extLst>
  </p:cSld>
  <p:clrMapOvr>
    <a:masterClrMapping/>
  </p:clrMapOvr>
  <p:extLst>
    <p:ext uri="{DCECCB84-F9BA-43D5-87BE-67443E8EF086}">
      <p15:sldGuideLst xmlns:p15="http://schemas.microsoft.com/office/powerpoint/2012/main"/>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Standard Slide with Coral Title Divider - Three Text Boxes">
    <p:spTree>
      <p:nvGrpSpPr>
        <p:cNvPr id="1" name=""/>
        <p:cNvGrpSpPr/>
        <p:nvPr/>
      </p:nvGrpSpPr>
      <p:grpSpPr>
        <a:xfrm>
          <a:off x="0" y="0"/>
          <a:ext cx="0" cy="0"/>
          <a:chOff x="0" y="0"/>
          <a:chExt cx="0" cy="0"/>
        </a:xfrm>
      </p:grpSpPr>
      <p:sp>
        <p:nvSpPr>
          <p:cNvPr id="31" name="Freeform: Shape 30">
            <a:extLst>
              <a:ext uri="{FF2B5EF4-FFF2-40B4-BE49-F238E27FC236}">
                <a16:creationId xmlns:a16="http://schemas.microsoft.com/office/drawing/2014/main" id="{E31D0D1B-F029-4724-91D9-7B2EC70CC705}"/>
              </a:ext>
            </a:extLst>
          </p:cNvPr>
          <p:cNvSpPr/>
          <p:nvPr userDrawn="1"/>
        </p:nvSpPr>
        <p:spPr>
          <a:xfrm rot="3341389" flipH="1">
            <a:off x="1619971" y="-3540963"/>
            <a:ext cx="8946510" cy="13936140"/>
          </a:xfrm>
          <a:custGeom>
            <a:avLst/>
            <a:gdLst>
              <a:gd name="connsiteX0" fmla="*/ 3879008 w 8946510"/>
              <a:gd name="connsiteY0" fmla="*/ 0 h 13936140"/>
              <a:gd name="connsiteX1" fmla="*/ 8946510 w 8946510"/>
              <a:gd name="connsiteY1" fmla="*/ 7425845 h 13936140"/>
              <a:gd name="connsiteX2" fmla="*/ 8946510 w 8946510"/>
              <a:gd name="connsiteY2" fmla="*/ 11298977 h 13936140"/>
              <a:gd name="connsiteX3" fmla="*/ 5082050 w 8946510"/>
              <a:gd name="connsiteY3" fmla="*/ 13936140 h 13936140"/>
              <a:gd name="connsiteX4" fmla="*/ 0 w 8946510"/>
              <a:gd name="connsiteY4" fmla="*/ 6488978 h 13936140"/>
              <a:gd name="connsiteX5" fmla="*/ 0 w 8946510"/>
              <a:gd name="connsiteY5" fmla="*/ 2639589 h 13936140"/>
              <a:gd name="connsiteX6" fmla="*/ 3868014 w 8946510"/>
              <a:gd name="connsiteY6" fmla="*/ 0 h 13936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46510" h="13936140">
                <a:moveTo>
                  <a:pt x="3879008" y="0"/>
                </a:moveTo>
                <a:lnTo>
                  <a:pt x="8946510" y="7425845"/>
                </a:lnTo>
                <a:lnTo>
                  <a:pt x="8946510" y="11298977"/>
                </a:lnTo>
                <a:lnTo>
                  <a:pt x="5082050" y="13936140"/>
                </a:lnTo>
                <a:lnTo>
                  <a:pt x="0" y="6488978"/>
                </a:lnTo>
                <a:lnTo>
                  <a:pt x="0" y="2639589"/>
                </a:lnTo>
                <a:lnTo>
                  <a:pt x="3868014" y="0"/>
                </a:lnTo>
                <a:close/>
              </a:path>
            </a:pathLst>
          </a:custGeom>
          <a:gradFill>
            <a:gsLst>
              <a:gs pos="50000">
                <a:schemeClr val="bg1"/>
              </a:gs>
              <a:gs pos="100000">
                <a:schemeClr val="bg1">
                  <a:alpha val="0"/>
                </a:schemeClr>
              </a:gs>
              <a:gs pos="95000">
                <a:schemeClr val="bg1"/>
              </a:gs>
              <a:gs pos="5000">
                <a:schemeClr val="bg1"/>
              </a:gs>
              <a:gs pos="0">
                <a:schemeClr val="bg1">
                  <a:alpha val="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3" name="Graphic 22">
            <a:extLst>
              <a:ext uri="{FF2B5EF4-FFF2-40B4-BE49-F238E27FC236}">
                <a16:creationId xmlns:a16="http://schemas.microsoft.com/office/drawing/2014/main" id="{F004A700-4D6B-794D-9E1F-B688ED6936D1}"/>
              </a:ext>
            </a:extLst>
          </p:cNvPr>
          <p:cNvPicPr>
            <a:picLocks noChangeAspect="1"/>
          </p:cNvPicPr>
          <p:nvPr/>
        </p:nvPicPr>
        <p:blipFill>
          <a:blip cstate="email">
            <a:extLst>
              <a:ext uri="{28A0092B-C50C-407E-A947-70E740481C1C}">
                <a14:useLocalDpi xmlns:a14="http://schemas.microsoft.com/office/drawing/2010/main"/>
              </a:ext>
            </a:extLst>
          </a:blip>
          <a:stretch>
            <a:fillRect/>
          </a:stretch>
        </p:blipFill>
        <p:spPr>
          <a:xfrm>
            <a:off x="10817298" y="6396668"/>
            <a:ext cx="931790" cy="271466"/>
          </a:xfrm>
          <a:prstGeom prst="rect">
            <a:avLst/>
          </a:prstGeom>
        </p:spPr>
      </p:pic>
      <p:sp>
        <p:nvSpPr>
          <p:cNvPr id="21" name="Slide Number Placeholder 5">
            <a:extLst>
              <a:ext uri="{FF2B5EF4-FFF2-40B4-BE49-F238E27FC236}">
                <a16:creationId xmlns:a16="http://schemas.microsoft.com/office/drawing/2014/main" id="{7182E920-76C2-7D48-A20D-59713625B20C}"/>
              </a:ext>
            </a:extLst>
          </p:cNvPr>
          <p:cNvSpPr txBox="1">
            <a:spLocks/>
          </p:cNvSpPr>
          <p:nvPr/>
        </p:nvSpPr>
        <p:spPr>
          <a:xfrm flipH="1">
            <a:off x="457196" y="6436977"/>
            <a:ext cx="542041" cy="190848"/>
          </a:xfrm>
          <a:prstGeom prst="rect">
            <a:avLst/>
          </a:prstGeom>
        </p:spPr>
        <p:txBody>
          <a:bodyPr lIns="0" tIns="0" rIns="0" bIns="0" anchor="ctr">
            <a:noAutofit/>
          </a:bodyPr>
          <a:lstStyle>
            <a:defPPr>
              <a:defRPr lang="en-US"/>
            </a:defPPr>
            <a:lvl1pPr marL="0" algn="l" defTabSz="914400" rtl="0" eaLnBrk="1" latinLnBrk="0" hangingPunct="1">
              <a:defRPr sz="800" kern="1200">
                <a:solidFill>
                  <a:srgbClr val="053061"/>
                </a:solidFill>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fld id="{A285110E-A93C-E24B-BA01-8EFF0EF70079}" type="slidenum">
              <a:rPr lang="en-US" sz="800" b="1" smtClean="0">
                <a:solidFill>
                  <a:schemeClr val="bg2"/>
                </a:solidFill>
                <a:latin typeface="+mn-lt"/>
                <a:ea typeface="Cambria" panose="02040503050406030204" pitchFamily="18" charset="0"/>
              </a:rPr>
              <a:pPr algn="l"/>
              <a:t>‹#›</a:t>
            </a:fld>
            <a:endParaRPr lang="en-US" b="1">
              <a:solidFill>
                <a:schemeClr val="bg2"/>
              </a:solidFill>
              <a:latin typeface="+mn-lt"/>
              <a:ea typeface="Cambria" panose="02040503050406030204" pitchFamily="18" charset="0"/>
            </a:endParaRPr>
          </a:p>
        </p:txBody>
      </p:sp>
      <p:sp>
        <p:nvSpPr>
          <p:cNvPr id="24" name="Footer Placeholder 3">
            <a:extLst>
              <a:ext uri="{FF2B5EF4-FFF2-40B4-BE49-F238E27FC236}">
                <a16:creationId xmlns:a16="http://schemas.microsoft.com/office/drawing/2014/main" id="{09ACF265-EE31-4144-8B71-14F128F1CBEA}"/>
              </a:ext>
            </a:extLst>
          </p:cNvPr>
          <p:cNvSpPr>
            <a:spLocks noGrp="1"/>
          </p:cNvSpPr>
          <p:nvPr>
            <p:ph type="ftr" sz="quarter" idx="3"/>
          </p:nvPr>
        </p:nvSpPr>
        <p:spPr>
          <a:xfrm>
            <a:off x="623888" y="6426211"/>
            <a:ext cx="2396518" cy="222250"/>
          </a:xfrm>
          <a:prstGeom prst="rect">
            <a:avLst/>
          </a:prstGeom>
        </p:spPr>
        <p:txBody>
          <a:bodyPr vert="horz" lIns="91440" tIns="45720" rIns="91440" bIns="45720" rtlCol="0" anchor="t">
            <a:noAutofit/>
          </a:bodyPr>
          <a:lstStyle>
            <a:lvl1pPr algn="l">
              <a:defRPr sz="800">
                <a:solidFill>
                  <a:schemeClr val="bg2"/>
                </a:solidFill>
              </a:defRPr>
            </a:lvl1pPr>
          </a:lstStyle>
          <a:p>
            <a:r>
              <a:rPr lang="en-US">
                <a:ea typeface="Cambria" panose="02040503050406030204" pitchFamily="18" charset="0"/>
                <a:cs typeface="Calibri" charset="0"/>
              </a:rPr>
              <a:t>© 2020 Copyright Genpact. All Rights Reserved.</a:t>
            </a:r>
          </a:p>
        </p:txBody>
      </p:sp>
      <p:sp>
        <p:nvSpPr>
          <p:cNvPr id="25" name="Title 3">
            <a:extLst>
              <a:ext uri="{FF2B5EF4-FFF2-40B4-BE49-F238E27FC236}">
                <a16:creationId xmlns:a16="http://schemas.microsoft.com/office/drawing/2014/main" id="{F679A7A8-7517-400C-92F2-47DF5DFAE4D7}"/>
              </a:ext>
            </a:extLst>
          </p:cNvPr>
          <p:cNvSpPr>
            <a:spLocks noGrp="1"/>
          </p:cNvSpPr>
          <p:nvPr>
            <p:ph type="title" hasCustomPrompt="1"/>
          </p:nvPr>
        </p:nvSpPr>
        <p:spPr>
          <a:xfrm>
            <a:off x="460743" y="388845"/>
            <a:ext cx="11300453" cy="990000"/>
          </a:xfrm>
        </p:spPr>
        <p:txBody>
          <a:bodyPr vert="horz" lIns="0" tIns="45720" rIns="91440" bIns="45720" rtlCol="0" anchor="ctr" anchorCtr="0">
            <a:noAutofit/>
          </a:bodyPr>
          <a:lstStyle>
            <a:lvl1pPr>
              <a:defRPr lang="en-GB" dirty="0" smtClean="0">
                <a:solidFill>
                  <a:schemeClr val="tx2"/>
                </a:solidFill>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r>
              <a:rPr lang="en-US"/>
              <a:t>, sed do </a:t>
            </a:r>
            <a:r>
              <a:rPr lang="en-US" err="1"/>
              <a:t>eiusmod</a:t>
            </a:r>
            <a:r>
              <a:rPr lang="en-US"/>
              <a:t> </a:t>
            </a:r>
            <a:r>
              <a:rPr lang="en-US" err="1"/>
              <a:t>tempor</a:t>
            </a:r>
            <a:endParaRPr lang="en-US"/>
          </a:p>
        </p:txBody>
      </p:sp>
      <p:sp>
        <p:nvSpPr>
          <p:cNvPr id="26" name="Text Placeholder 22">
            <a:extLst>
              <a:ext uri="{FF2B5EF4-FFF2-40B4-BE49-F238E27FC236}">
                <a16:creationId xmlns:a16="http://schemas.microsoft.com/office/drawing/2014/main" id="{C5BFAF6D-F9A4-4082-BB3E-3585BE018455}"/>
              </a:ext>
            </a:extLst>
          </p:cNvPr>
          <p:cNvSpPr>
            <a:spLocks noGrp="1"/>
          </p:cNvSpPr>
          <p:nvPr>
            <p:ph type="body" sz="quarter" idx="12" hasCustomPrompt="1"/>
          </p:nvPr>
        </p:nvSpPr>
        <p:spPr>
          <a:xfrm>
            <a:off x="460744" y="1486906"/>
            <a:ext cx="11288344" cy="533400"/>
          </a:xfrm>
          <a:prstGeom prst="rect">
            <a:avLst/>
          </a:prstGeom>
        </p:spPr>
        <p:txBody>
          <a:bodyPr lIns="0" anchor="t">
            <a:noAutofit/>
          </a:bodyPr>
          <a:lstStyle>
            <a:lvl1pPr marL="0" indent="0">
              <a:lnSpc>
                <a:spcPct val="100000"/>
              </a:lnSpc>
              <a:spcBef>
                <a:spcPts val="0"/>
              </a:spcBef>
              <a:buNone/>
              <a:defRPr sz="1800" b="0">
                <a:solidFill>
                  <a:schemeClr val="tx2"/>
                </a:solidFill>
                <a:latin typeface="+mn-lt"/>
                <a:ea typeface="Cambria" panose="02040503050406030204" pitchFamily="18" charset="0"/>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endParaRPr lang="en-US"/>
          </a:p>
        </p:txBody>
      </p:sp>
      <p:sp>
        <p:nvSpPr>
          <p:cNvPr id="28" name="Text Placeholder 6">
            <a:extLst>
              <a:ext uri="{FF2B5EF4-FFF2-40B4-BE49-F238E27FC236}">
                <a16:creationId xmlns:a16="http://schemas.microsoft.com/office/drawing/2014/main" id="{E22CFED2-F786-42B3-9BD7-D64AA1DDC091}"/>
              </a:ext>
            </a:extLst>
          </p:cNvPr>
          <p:cNvSpPr>
            <a:spLocks noGrp="1"/>
          </p:cNvSpPr>
          <p:nvPr>
            <p:ph type="body" sz="quarter" idx="17" hasCustomPrompt="1"/>
          </p:nvPr>
        </p:nvSpPr>
        <p:spPr>
          <a:xfrm>
            <a:off x="457200" y="2498999"/>
            <a:ext cx="3132000" cy="3795487"/>
          </a:xfrm>
          <a:prstGeom prst="rect">
            <a:avLst/>
          </a:prstGeom>
        </p:spPr>
        <p:txBody>
          <a:bodyPr lIns="0">
            <a:noAutofit/>
          </a:bodyPr>
          <a:lstStyle>
            <a:lvl1pPr marL="0" indent="0">
              <a:spcBef>
                <a:spcPts val="0"/>
              </a:spcBef>
              <a:spcAft>
                <a:spcPts val="0"/>
              </a:spcAft>
              <a:buNone/>
              <a:defRPr sz="1600" b="1">
                <a:solidFill>
                  <a:schemeClr val="accent1"/>
                </a:solidFill>
                <a:latin typeface="+mj-lt"/>
              </a:defRPr>
            </a:lvl1pPr>
            <a:lvl2pPr marL="0" indent="0">
              <a:lnSpc>
                <a:spcPct val="100000"/>
              </a:lnSpc>
              <a:spcBef>
                <a:spcPts val="900"/>
              </a:spcBef>
              <a:buFont typeface="Arial" panose="020B0604020202020204" pitchFamily="34" charset="0"/>
              <a:buNone/>
              <a:defRPr sz="1600" b="0">
                <a:solidFill>
                  <a:schemeClr val="tx2"/>
                </a:solidFill>
              </a:defRPr>
            </a:lvl2pPr>
            <a:lvl3pPr marL="269875" indent="-269875">
              <a:lnSpc>
                <a:spcPct val="100000"/>
              </a:lnSpc>
              <a:spcBef>
                <a:spcPts val="1200"/>
              </a:spcBef>
              <a:spcAft>
                <a:spcPts val="600"/>
              </a:spcAft>
              <a:buClr>
                <a:schemeClr val="accent1"/>
              </a:buClr>
              <a:buFont typeface="Arial" panose="020B0604020202020204" pitchFamily="34" charset="0"/>
              <a:buChar char="■"/>
              <a:defRPr sz="1400">
                <a:solidFill>
                  <a:schemeClr val="tx2"/>
                </a:solidFill>
              </a:defRPr>
            </a:lvl3pPr>
            <a:lvl4pPr marL="503238" indent="-233363">
              <a:lnSpc>
                <a:spcPct val="100000"/>
              </a:lnSpc>
              <a:spcAft>
                <a:spcPts val="600"/>
              </a:spcAft>
              <a:buClr>
                <a:schemeClr val="accent1"/>
              </a:buClr>
              <a:buSzPct val="80000"/>
              <a:buFont typeface="Arial" panose="020B0604020202020204" pitchFamily="34" charset="0"/>
              <a:buChar char="►"/>
              <a:defRPr sz="1200">
                <a:solidFill>
                  <a:schemeClr val="tx2"/>
                </a:solidFill>
              </a:defRPr>
            </a:lvl4pPr>
            <a:lvl5pPr marL="717550" indent="-193675">
              <a:lnSpc>
                <a:spcPct val="100000"/>
              </a:lnSpc>
              <a:spcAft>
                <a:spcPts val="600"/>
              </a:spcAft>
              <a:buClr>
                <a:schemeClr val="accent1"/>
              </a:buClr>
              <a:defRPr lang="en-GB" sz="1050" dirty="0">
                <a:solidFill>
                  <a:schemeClr val="tx2"/>
                </a:solidFill>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9" name="Text Placeholder 6">
            <a:extLst>
              <a:ext uri="{FF2B5EF4-FFF2-40B4-BE49-F238E27FC236}">
                <a16:creationId xmlns:a16="http://schemas.microsoft.com/office/drawing/2014/main" id="{66666AE2-2A5D-4220-B698-BF93D33E317B}"/>
              </a:ext>
            </a:extLst>
          </p:cNvPr>
          <p:cNvSpPr>
            <a:spLocks noGrp="1"/>
          </p:cNvSpPr>
          <p:nvPr>
            <p:ph type="body" sz="quarter" idx="18" hasCustomPrompt="1"/>
          </p:nvPr>
        </p:nvSpPr>
        <p:spPr>
          <a:xfrm>
            <a:off x="4063965" y="2498999"/>
            <a:ext cx="3132000" cy="3795487"/>
          </a:xfrm>
          <a:prstGeom prst="rect">
            <a:avLst/>
          </a:prstGeom>
        </p:spPr>
        <p:txBody>
          <a:bodyPr lIns="0">
            <a:noAutofit/>
          </a:bodyPr>
          <a:lstStyle>
            <a:lvl1pPr marL="0" indent="0">
              <a:spcBef>
                <a:spcPts val="0"/>
              </a:spcBef>
              <a:spcAft>
                <a:spcPts val="0"/>
              </a:spcAft>
              <a:buNone/>
              <a:defRPr sz="1600" b="1">
                <a:solidFill>
                  <a:schemeClr val="accent1"/>
                </a:solidFill>
                <a:latin typeface="+mj-lt"/>
              </a:defRPr>
            </a:lvl1pPr>
            <a:lvl2pPr marL="0" indent="0">
              <a:lnSpc>
                <a:spcPct val="100000"/>
              </a:lnSpc>
              <a:spcBef>
                <a:spcPts val="900"/>
              </a:spcBef>
              <a:buFont typeface="Arial" panose="020B0604020202020204" pitchFamily="34" charset="0"/>
              <a:buNone/>
              <a:defRPr sz="1600" b="0">
                <a:solidFill>
                  <a:schemeClr val="tx2"/>
                </a:solidFill>
              </a:defRPr>
            </a:lvl2pPr>
            <a:lvl3pPr marL="269875" indent="-269875">
              <a:lnSpc>
                <a:spcPct val="100000"/>
              </a:lnSpc>
              <a:spcBef>
                <a:spcPts val="1200"/>
              </a:spcBef>
              <a:spcAft>
                <a:spcPts val="600"/>
              </a:spcAft>
              <a:buClr>
                <a:schemeClr val="accent1"/>
              </a:buClr>
              <a:buFont typeface="Arial" panose="020B0604020202020204" pitchFamily="34" charset="0"/>
              <a:buChar char="■"/>
              <a:defRPr sz="1400">
                <a:solidFill>
                  <a:schemeClr val="tx2"/>
                </a:solidFill>
              </a:defRPr>
            </a:lvl3pPr>
            <a:lvl4pPr marL="503238" indent="-233363">
              <a:lnSpc>
                <a:spcPct val="100000"/>
              </a:lnSpc>
              <a:spcAft>
                <a:spcPts val="600"/>
              </a:spcAft>
              <a:buClr>
                <a:schemeClr val="accent1"/>
              </a:buClr>
              <a:buSzPct val="80000"/>
              <a:buFont typeface="Arial" panose="020B0604020202020204" pitchFamily="34" charset="0"/>
              <a:buChar char="►"/>
              <a:defRPr sz="1200">
                <a:solidFill>
                  <a:schemeClr val="tx2"/>
                </a:solidFill>
              </a:defRPr>
            </a:lvl4pPr>
            <a:lvl5pPr marL="717550" indent="-193675">
              <a:lnSpc>
                <a:spcPct val="100000"/>
              </a:lnSpc>
              <a:spcAft>
                <a:spcPts val="600"/>
              </a:spcAft>
              <a:buClr>
                <a:schemeClr val="accent1"/>
              </a:buClr>
              <a:defRPr lang="en-GB" sz="1050" dirty="0">
                <a:solidFill>
                  <a:schemeClr val="tx2"/>
                </a:solidFill>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0" name="Text Placeholder 6">
            <a:extLst>
              <a:ext uri="{FF2B5EF4-FFF2-40B4-BE49-F238E27FC236}">
                <a16:creationId xmlns:a16="http://schemas.microsoft.com/office/drawing/2014/main" id="{7F79D8D0-8E03-4D54-83A9-34731ECB042F}"/>
              </a:ext>
            </a:extLst>
          </p:cNvPr>
          <p:cNvSpPr>
            <a:spLocks noGrp="1"/>
          </p:cNvSpPr>
          <p:nvPr>
            <p:ph type="body" sz="quarter" idx="19" hasCustomPrompt="1"/>
          </p:nvPr>
        </p:nvSpPr>
        <p:spPr>
          <a:xfrm>
            <a:off x="7670730" y="2498999"/>
            <a:ext cx="3132000" cy="3795487"/>
          </a:xfrm>
          <a:prstGeom prst="rect">
            <a:avLst/>
          </a:prstGeom>
        </p:spPr>
        <p:txBody>
          <a:bodyPr lIns="0">
            <a:noAutofit/>
          </a:bodyPr>
          <a:lstStyle>
            <a:lvl1pPr marL="0" indent="0">
              <a:spcBef>
                <a:spcPts val="0"/>
              </a:spcBef>
              <a:spcAft>
                <a:spcPts val="0"/>
              </a:spcAft>
              <a:buNone/>
              <a:defRPr sz="1600" b="1">
                <a:solidFill>
                  <a:schemeClr val="accent1"/>
                </a:solidFill>
                <a:latin typeface="+mj-lt"/>
              </a:defRPr>
            </a:lvl1pPr>
            <a:lvl2pPr marL="0" indent="0">
              <a:lnSpc>
                <a:spcPct val="100000"/>
              </a:lnSpc>
              <a:spcBef>
                <a:spcPts val="900"/>
              </a:spcBef>
              <a:buFont typeface="Arial" panose="020B0604020202020204" pitchFamily="34" charset="0"/>
              <a:buNone/>
              <a:defRPr sz="1600" b="0">
                <a:solidFill>
                  <a:schemeClr val="tx2"/>
                </a:solidFill>
              </a:defRPr>
            </a:lvl2pPr>
            <a:lvl3pPr marL="269875" indent="-269875">
              <a:lnSpc>
                <a:spcPct val="100000"/>
              </a:lnSpc>
              <a:spcBef>
                <a:spcPts val="1200"/>
              </a:spcBef>
              <a:spcAft>
                <a:spcPts val="600"/>
              </a:spcAft>
              <a:buClr>
                <a:schemeClr val="accent1"/>
              </a:buClr>
              <a:buFont typeface="Arial" panose="020B0604020202020204" pitchFamily="34" charset="0"/>
              <a:buChar char="■"/>
              <a:defRPr sz="1400">
                <a:solidFill>
                  <a:schemeClr val="tx2"/>
                </a:solidFill>
              </a:defRPr>
            </a:lvl3pPr>
            <a:lvl4pPr marL="503238" indent="-233363">
              <a:lnSpc>
                <a:spcPct val="100000"/>
              </a:lnSpc>
              <a:spcAft>
                <a:spcPts val="600"/>
              </a:spcAft>
              <a:buClr>
                <a:schemeClr val="accent1"/>
              </a:buClr>
              <a:buSzPct val="80000"/>
              <a:buFont typeface="Arial" panose="020B0604020202020204" pitchFamily="34" charset="0"/>
              <a:buChar char="►"/>
              <a:defRPr sz="1200">
                <a:solidFill>
                  <a:schemeClr val="tx2"/>
                </a:solidFill>
              </a:defRPr>
            </a:lvl4pPr>
            <a:lvl5pPr marL="717550" indent="-193675">
              <a:lnSpc>
                <a:spcPct val="100000"/>
              </a:lnSpc>
              <a:spcAft>
                <a:spcPts val="600"/>
              </a:spcAft>
              <a:buClr>
                <a:schemeClr val="accent1"/>
              </a:buClr>
              <a:defRPr lang="en-GB" sz="1050" dirty="0">
                <a:solidFill>
                  <a:schemeClr val="tx2"/>
                </a:solidFill>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7" name="Text Placeholder 2">
            <a:extLst>
              <a:ext uri="{FF2B5EF4-FFF2-40B4-BE49-F238E27FC236}">
                <a16:creationId xmlns:a16="http://schemas.microsoft.com/office/drawing/2014/main" id="{CFAE361D-E02F-49AE-9D8E-909869D37E30}"/>
              </a:ext>
            </a:extLst>
          </p:cNvPr>
          <p:cNvSpPr>
            <a:spLocks noGrp="1"/>
          </p:cNvSpPr>
          <p:nvPr>
            <p:ph type="body" sz="quarter" idx="20"/>
          </p:nvPr>
        </p:nvSpPr>
        <p:spPr>
          <a:xfrm>
            <a:off x="457200" y="98303"/>
            <a:ext cx="5846011" cy="228600"/>
          </a:xfrm>
          <a:prstGeom prst="rect">
            <a:avLst/>
          </a:prstGeom>
        </p:spPr>
        <p:txBody>
          <a:bodyPr lIns="0">
            <a:noAutofit/>
          </a:bodyPr>
          <a:lstStyle>
            <a:lvl1pPr marL="0" indent="0">
              <a:buNone/>
              <a:defRPr sz="1000" b="0">
                <a:solidFill>
                  <a:schemeClr val="tx2"/>
                </a:solidFill>
                <a:latin typeface="+mn-lt"/>
                <a:ea typeface="Cambria" panose="02040503050406030204" pitchFamily="18" charset="0"/>
              </a:defRPr>
            </a:lvl1pPr>
          </a:lstStyle>
          <a:p>
            <a:pPr lvl="0"/>
            <a:r>
              <a:rPr lang="en-US"/>
              <a:t>Click to edit Master text styles</a:t>
            </a:r>
          </a:p>
        </p:txBody>
      </p:sp>
      <p:sp>
        <p:nvSpPr>
          <p:cNvPr id="16" name="Rectangle 15">
            <a:extLst>
              <a:ext uri="{FF2B5EF4-FFF2-40B4-BE49-F238E27FC236}">
                <a16:creationId xmlns:a16="http://schemas.microsoft.com/office/drawing/2014/main" id="{F022FA43-3E87-4FEF-93E8-E316AF48C481}"/>
              </a:ext>
            </a:extLst>
          </p:cNvPr>
          <p:cNvSpPr/>
          <p:nvPr userDrawn="1"/>
        </p:nvSpPr>
        <p:spPr>
          <a:xfrm>
            <a:off x="0" y="0"/>
            <a:ext cx="109728" cy="6858000"/>
          </a:xfrm>
          <a:prstGeom prst="rect">
            <a:avLst/>
          </a:prstGeom>
          <a:gradFill flip="none" rotWithShape="1">
            <a:gsLst>
              <a:gs pos="68000">
                <a:schemeClr val="accent2"/>
              </a:gs>
              <a:gs pos="98000">
                <a:schemeClr val="accent3"/>
              </a:gs>
              <a:gs pos="33000">
                <a:schemeClr val="accent1"/>
              </a:gs>
              <a:gs pos="0">
                <a:schemeClr val="accent3"/>
              </a:gs>
            </a:gsLst>
            <a:lin ang="18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lvl="0" algn="ctr"/>
            <a:endParaRPr lang="en-US"/>
          </a:p>
        </p:txBody>
      </p:sp>
      <p:sp>
        <p:nvSpPr>
          <p:cNvPr id="19" name="Freeform: Shape 18">
            <a:extLst>
              <a:ext uri="{FF2B5EF4-FFF2-40B4-BE49-F238E27FC236}">
                <a16:creationId xmlns:a16="http://schemas.microsoft.com/office/drawing/2014/main" id="{122699F3-A2B0-491D-9618-7F1A6C8D6248}"/>
              </a:ext>
            </a:extLst>
          </p:cNvPr>
          <p:cNvSpPr/>
          <p:nvPr userDrawn="1"/>
        </p:nvSpPr>
        <p:spPr>
          <a:xfrm>
            <a:off x="10989256" y="0"/>
            <a:ext cx="1204989" cy="1094936"/>
          </a:xfrm>
          <a:custGeom>
            <a:avLst/>
            <a:gdLst>
              <a:gd name="connsiteX0" fmla="*/ 0 w 3911600"/>
              <a:gd name="connsiteY0" fmla="*/ 0 h 4438650"/>
              <a:gd name="connsiteX1" fmla="*/ 2641600 w 3911600"/>
              <a:gd name="connsiteY1" fmla="*/ 1784350 h 4438650"/>
              <a:gd name="connsiteX2" fmla="*/ 1384300 w 3911600"/>
              <a:gd name="connsiteY2" fmla="*/ 2673350 h 4438650"/>
              <a:gd name="connsiteX3" fmla="*/ 3911600 w 3911600"/>
              <a:gd name="connsiteY3" fmla="*/ 4438650 h 4438650"/>
              <a:gd name="connsiteX4" fmla="*/ 3911600 w 3911600"/>
              <a:gd name="connsiteY4" fmla="*/ 6350 h 4438650"/>
              <a:gd name="connsiteX5" fmla="*/ 0 w 3911600"/>
              <a:gd name="connsiteY5" fmla="*/ 0 h 4438650"/>
              <a:gd name="connsiteX0" fmla="*/ 0 w 3921125"/>
              <a:gd name="connsiteY0" fmla="*/ 0 h 4438650"/>
              <a:gd name="connsiteX1" fmla="*/ 2641600 w 3921125"/>
              <a:gd name="connsiteY1" fmla="*/ 1784350 h 4438650"/>
              <a:gd name="connsiteX2" fmla="*/ 1384300 w 3921125"/>
              <a:gd name="connsiteY2" fmla="*/ 2673350 h 4438650"/>
              <a:gd name="connsiteX3" fmla="*/ 3911600 w 3921125"/>
              <a:gd name="connsiteY3" fmla="*/ 4438650 h 4438650"/>
              <a:gd name="connsiteX4" fmla="*/ 3921125 w 3921125"/>
              <a:gd name="connsiteY4" fmla="*/ 6350 h 4438650"/>
              <a:gd name="connsiteX5" fmla="*/ 0 w 3921125"/>
              <a:gd name="connsiteY5" fmla="*/ 0 h 4438650"/>
              <a:gd name="connsiteX0" fmla="*/ 0 w 4187458"/>
              <a:gd name="connsiteY0" fmla="*/ 0 h 4438650"/>
              <a:gd name="connsiteX1" fmla="*/ 2907933 w 4187458"/>
              <a:gd name="connsiteY1" fmla="*/ 1784350 h 4438650"/>
              <a:gd name="connsiteX2" fmla="*/ 1650633 w 4187458"/>
              <a:gd name="connsiteY2" fmla="*/ 2673350 h 4438650"/>
              <a:gd name="connsiteX3" fmla="*/ 4177933 w 4187458"/>
              <a:gd name="connsiteY3" fmla="*/ 4438650 h 4438650"/>
              <a:gd name="connsiteX4" fmla="*/ 4187458 w 4187458"/>
              <a:gd name="connsiteY4" fmla="*/ 6350 h 4438650"/>
              <a:gd name="connsiteX5" fmla="*/ 0 w 4187458"/>
              <a:gd name="connsiteY5" fmla="*/ 0 h 4438650"/>
              <a:gd name="connsiteX0" fmla="*/ 0 w 4187458"/>
              <a:gd name="connsiteY0" fmla="*/ 0 h 4438650"/>
              <a:gd name="connsiteX1" fmla="*/ 2341976 w 4187458"/>
              <a:gd name="connsiteY1" fmla="*/ 1684474 h 4438650"/>
              <a:gd name="connsiteX2" fmla="*/ 1650633 w 4187458"/>
              <a:gd name="connsiteY2" fmla="*/ 2673350 h 4438650"/>
              <a:gd name="connsiteX3" fmla="*/ 4177933 w 4187458"/>
              <a:gd name="connsiteY3" fmla="*/ 4438650 h 4438650"/>
              <a:gd name="connsiteX4" fmla="*/ 4187458 w 4187458"/>
              <a:gd name="connsiteY4" fmla="*/ 6350 h 4438650"/>
              <a:gd name="connsiteX5" fmla="*/ 0 w 4187458"/>
              <a:gd name="connsiteY5" fmla="*/ 0 h 4438650"/>
              <a:gd name="connsiteX0" fmla="*/ 0 w 4187458"/>
              <a:gd name="connsiteY0" fmla="*/ 0 h 4438650"/>
              <a:gd name="connsiteX1" fmla="*/ 2341976 w 4187458"/>
              <a:gd name="connsiteY1" fmla="*/ 1684474 h 4438650"/>
              <a:gd name="connsiteX2" fmla="*/ 1301070 w 4187458"/>
              <a:gd name="connsiteY2" fmla="*/ 2390372 h 4438650"/>
              <a:gd name="connsiteX3" fmla="*/ 4177933 w 4187458"/>
              <a:gd name="connsiteY3" fmla="*/ 4438650 h 4438650"/>
              <a:gd name="connsiteX4" fmla="*/ 4187458 w 4187458"/>
              <a:gd name="connsiteY4" fmla="*/ 6350 h 4438650"/>
              <a:gd name="connsiteX5" fmla="*/ 0 w 4187458"/>
              <a:gd name="connsiteY5" fmla="*/ 0 h 4438650"/>
              <a:gd name="connsiteX0" fmla="*/ 0 w 4187458"/>
              <a:gd name="connsiteY0" fmla="*/ 0 h 4438650"/>
              <a:gd name="connsiteX1" fmla="*/ 2325330 w 4187458"/>
              <a:gd name="connsiteY1" fmla="*/ 1642860 h 4438650"/>
              <a:gd name="connsiteX2" fmla="*/ 1301070 w 4187458"/>
              <a:gd name="connsiteY2" fmla="*/ 2390372 h 4438650"/>
              <a:gd name="connsiteX3" fmla="*/ 4177933 w 4187458"/>
              <a:gd name="connsiteY3" fmla="*/ 4438650 h 4438650"/>
              <a:gd name="connsiteX4" fmla="*/ 4187458 w 4187458"/>
              <a:gd name="connsiteY4" fmla="*/ 6350 h 4438650"/>
              <a:gd name="connsiteX5" fmla="*/ 0 w 4187458"/>
              <a:gd name="connsiteY5" fmla="*/ 0 h 4438650"/>
              <a:gd name="connsiteX0" fmla="*/ 0 w 4187458"/>
              <a:gd name="connsiteY0" fmla="*/ 0 h 4438650"/>
              <a:gd name="connsiteX1" fmla="*/ 2325330 w 4187458"/>
              <a:gd name="connsiteY1" fmla="*/ 1642860 h 4438650"/>
              <a:gd name="connsiteX2" fmla="*/ 1292747 w 4187458"/>
              <a:gd name="connsiteY2" fmla="*/ 2365403 h 4438650"/>
              <a:gd name="connsiteX3" fmla="*/ 4177933 w 4187458"/>
              <a:gd name="connsiteY3" fmla="*/ 4438650 h 4438650"/>
              <a:gd name="connsiteX4" fmla="*/ 4187458 w 4187458"/>
              <a:gd name="connsiteY4" fmla="*/ 6350 h 4438650"/>
              <a:gd name="connsiteX5" fmla="*/ 0 w 4187458"/>
              <a:gd name="connsiteY5" fmla="*/ 0 h 4438650"/>
              <a:gd name="connsiteX0" fmla="*/ 0 w 4187458"/>
              <a:gd name="connsiteY0" fmla="*/ 0 h 4322129"/>
              <a:gd name="connsiteX1" fmla="*/ 2325330 w 4187458"/>
              <a:gd name="connsiteY1" fmla="*/ 1642860 h 4322129"/>
              <a:gd name="connsiteX2" fmla="*/ 1292747 w 4187458"/>
              <a:gd name="connsiteY2" fmla="*/ 2365403 h 4322129"/>
              <a:gd name="connsiteX3" fmla="*/ 4177932 w 4187458"/>
              <a:gd name="connsiteY3" fmla="*/ 4322129 h 4322129"/>
              <a:gd name="connsiteX4" fmla="*/ 4187458 w 4187458"/>
              <a:gd name="connsiteY4" fmla="*/ 6350 h 4322129"/>
              <a:gd name="connsiteX5" fmla="*/ 0 w 4187458"/>
              <a:gd name="connsiteY5" fmla="*/ 0 h 4322129"/>
              <a:gd name="connsiteX0" fmla="*/ 0 w 4191089"/>
              <a:gd name="connsiteY0" fmla="*/ 0 h 4334615"/>
              <a:gd name="connsiteX1" fmla="*/ 2325330 w 4191089"/>
              <a:gd name="connsiteY1" fmla="*/ 1642860 h 4334615"/>
              <a:gd name="connsiteX2" fmla="*/ 1292747 w 4191089"/>
              <a:gd name="connsiteY2" fmla="*/ 2365403 h 4334615"/>
              <a:gd name="connsiteX3" fmla="*/ 4190418 w 4191089"/>
              <a:gd name="connsiteY3" fmla="*/ 4334615 h 4334615"/>
              <a:gd name="connsiteX4" fmla="*/ 4187458 w 4191089"/>
              <a:gd name="connsiteY4" fmla="*/ 6350 h 4334615"/>
              <a:gd name="connsiteX5" fmla="*/ 0 w 4191089"/>
              <a:gd name="connsiteY5" fmla="*/ 0 h 4334615"/>
              <a:gd name="connsiteX0" fmla="*/ 0 w 4191089"/>
              <a:gd name="connsiteY0" fmla="*/ 0 h 4334615"/>
              <a:gd name="connsiteX1" fmla="*/ 2325330 w 4191089"/>
              <a:gd name="connsiteY1" fmla="*/ 1642860 h 4334615"/>
              <a:gd name="connsiteX2" fmla="*/ 1317716 w 4191089"/>
              <a:gd name="connsiteY2" fmla="*/ 2340434 h 4334615"/>
              <a:gd name="connsiteX3" fmla="*/ 4190418 w 4191089"/>
              <a:gd name="connsiteY3" fmla="*/ 4334615 h 4334615"/>
              <a:gd name="connsiteX4" fmla="*/ 4187458 w 4191089"/>
              <a:gd name="connsiteY4" fmla="*/ 6350 h 4334615"/>
              <a:gd name="connsiteX5" fmla="*/ 0 w 4191089"/>
              <a:gd name="connsiteY5" fmla="*/ 0 h 4334615"/>
              <a:gd name="connsiteX0" fmla="*/ 0 w 4191089"/>
              <a:gd name="connsiteY0" fmla="*/ 0 h 4334615"/>
              <a:gd name="connsiteX1" fmla="*/ 2435663 w 4191089"/>
              <a:gd name="connsiteY1" fmla="*/ 1664926 h 4334615"/>
              <a:gd name="connsiteX2" fmla="*/ 1317716 w 4191089"/>
              <a:gd name="connsiteY2" fmla="*/ 2340434 h 4334615"/>
              <a:gd name="connsiteX3" fmla="*/ 4190418 w 4191089"/>
              <a:gd name="connsiteY3" fmla="*/ 4334615 h 4334615"/>
              <a:gd name="connsiteX4" fmla="*/ 4187458 w 4191089"/>
              <a:gd name="connsiteY4" fmla="*/ 6350 h 4334615"/>
              <a:gd name="connsiteX5" fmla="*/ 0 w 4191089"/>
              <a:gd name="connsiteY5" fmla="*/ 0 h 4334615"/>
              <a:gd name="connsiteX0" fmla="*/ 0 w 4191089"/>
              <a:gd name="connsiteY0" fmla="*/ 0 h 4334615"/>
              <a:gd name="connsiteX1" fmla="*/ 2435663 w 4191089"/>
              <a:gd name="connsiteY1" fmla="*/ 1664926 h 4334615"/>
              <a:gd name="connsiteX2" fmla="*/ 1626653 w 4191089"/>
              <a:gd name="connsiteY2" fmla="*/ 2208032 h 4334615"/>
              <a:gd name="connsiteX3" fmla="*/ 4190418 w 4191089"/>
              <a:gd name="connsiteY3" fmla="*/ 4334615 h 4334615"/>
              <a:gd name="connsiteX4" fmla="*/ 4187458 w 4191089"/>
              <a:gd name="connsiteY4" fmla="*/ 6350 h 4334615"/>
              <a:gd name="connsiteX5" fmla="*/ 0 w 4191089"/>
              <a:gd name="connsiteY5" fmla="*/ 0 h 4334615"/>
              <a:gd name="connsiteX0" fmla="*/ 0 w 4187458"/>
              <a:gd name="connsiteY0" fmla="*/ 0 h 3849144"/>
              <a:gd name="connsiteX1" fmla="*/ 2435663 w 4187458"/>
              <a:gd name="connsiteY1" fmla="*/ 1664926 h 3849144"/>
              <a:gd name="connsiteX2" fmla="*/ 1626653 w 4187458"/>
              <a:gd name="connsiteY2" fmla="*/ 2208032 h 3849144"/>
              <a:gd name="connsiteX3" fmla="*/ 4146285 w 4187458"/>
              <a:gd name="connsiteY3" fmla="*/ 3849144 h 3849144"/>
              <a:gd name="connsiteX4" fmla="*/ 4187458 w 4187458"/>
              <a:gd name="connsiteY4" fmla="*/ 6350 h 3849144"/>
              <a:gd name="connsiteX5" fmla="*/ 0 w 4187458"/>
              <a:gd name="connsiteY5" fmla="*/ 0 h 3849144"/>
              <a:gd name="connsiteX0" fmla="*/ 0 w 4187458"/>
              <a:gd name="connsiteY0" fmla="*/ 0 h 3849144"/>
              <a:gd name="connsiteX1" fmla="*/ 2435663 w 4187458"/>
              <a:gd name="connsiteY1" fmla="*/ 1664926 h 3849144"/>
              <a:gd name="connsiteX2" fmla="*/ 1692854 w 4187458"/>
              <a:gd name="connsiteY2" fmla="*/ 2185965 h 3849144"/>
              <a:gd name="connsiteX3" fmla="*/ 4146285 w 4187458"/>
              <a:gd name="connsiteY3" fmla="*/ 3849144 h 3849144"/>
              <a:gd name="connsiteX4" fmla="*/ 4187458 w 4187458"/>
              <a:gd name="connsiteY4" fmla="*/ 6350 h 3849144"/>
              <a:gd name="connsiteX5" fmla="*/ 0 w 4187458"/>
              <a:gd name="connsiteY5" fmla="*/ 0 h 3849144"/>
              <a:gd name="connsiteX0" fmla="*/ 0 w 4187458"/>
              <a:gd name="connsiteY0" fmla="*/ 0 h 3805010"/>
              <a:gd name="connsiteX1" fmla="*/ 2435663 w 4187458"/>
              <a:gd name="connsiteY1" fmla="*/ 1664926 h 3805010"/>
              <a:gd name="connsiteX2" fmla="*/ 1692854 w 4187458"/>
              <a:gd name="connsiteY2" fmla="*/ 2185965 h 3805010"/>
              <a:gd name="connsiteX3" fmla="*/ 4146285 w 4187458"/>
              <a:gd name="connsiteY3" fmla="*/ 3805010 h 3805010"/>
              <a:gd name="connsiteX4" fmla="*/ 4187458 w 4187458"/>
              <a:gd name="connsiteY4" fmla="*/ 6350 h 3805010"/>
              <a:gd name="connsiteX5" fmla="*/ 0 w 4187458"/>
              <a:gd name="connsiteY5" fmla="*/ 0 h 3805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87458" h="3805010">
                <a:moveTo>
                  <a:pt x="0" y="0"/>
                </a:moveTo>
                <a:lnTo>
                  <a:pt x="2435663" y="1664926"/>
                </a:lnTo>
                <a:lnTo>
                  <a:pt x="1692854" y="2185965"/>
                </a:lnTo>
                <a:lnTo>
                  <a:pt x="4146285" y="3805010"/>
                </a:lnTo>
                <a:cubicBezTo>
                  <a:pt x="4149460" y="2366417"/>
                  <a:pt x="4184283" y="1444943"/>
                  <a:pt x="4187458" y="6350"/>
                </a:cubicBezTo>
                <a:lnTo>
                  <a:pt x="0" y="0"/>
                </a:lnTo>
                <a:close/>
              </a:path>
            </a:pathLst>
          </a:custGeom>
          <a:gradFill>
            <a:gsLst>
              <a:gs pos="20000">
                <a:schemeClr val="accent2"/>
              </a:gs>
              <a:gs pos="75000">
                <a:schemeClr val="accent2">
                  <a:alpha val="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tx2"/>
              </a:solidFill>
            </a:endParaRPr>
          </a:p>
        </p:txBody>
      </p:sp>
      <p:sp>
        <p:nvSpPr>
          <p:cNvPr id="27" name="Freeform: Shape 26">
            <a:extLst>
              <a:ext uri="{FF2B5EF4-FFF2-40B4-BE49-F238E27FC236}">
                <a16:creationId xmlns:a16="http://schemas.microsoft.com/office/drawing/2014/main" id="{839A74A5-0B9E-494D-AA42-59356F87032E}"/>
              </a:ext>
            </a:extLst>
          </p:cNvPr>
          <p:cNvSpPr/>
          <p:nvPr userDrawn="1"/>
        </p:nvSpPr>
        <p:spPr>
          <a:xfrm>
            <a:off x="11480799" y="658750"/>
            <a:ext cx="714491" cy="992250"/>
          </a:xfrm>
          <a:custGeom>
            <a:avLst/>
            <a:gdLst>
              <a:gd name="connsiteX0" fmla="*/ 2545080 w 2545080"/>
              <a:gd name="connsiteY0" fmla="*/ 0 h 3543300"/>
              <a:gd name="connsiteX1" fmla="*/ 0 w 2545080"/>
              <a:gd name="connsiteY1" fmla="*/ 1767840 h 3543300"/>
              <a:gd name="connsiteX2" fmla="*/ 2545080 w 2545080"/>
              <a:gd name="connsiteY2" fmla="*/ 3543300 h 3543300"/>
              <a:gd name="connsiteX3" fmla="*/ 2545080 w 2545080"/>
              <a:gd name="connsiteY3" fmla="*/ 0 h 3543300"/>
              <a:gd name="connsiteX0" fmla="*/ 2548255 w 2548255"/>
              <a:gd name="connsiteY0" fmla="*/ 0 h 3543300"/>
              <a:gd name="connsiteX1" fmla="*/ 0 w 2548255"/>
              <a:gd name="connsiteY1" fmla="*/ 1767840 h 3543300"/>
              <a:gd name="connsiteX2" fmla="*/ 2545080 w 2548255"/>
              <a:gd name="connsiteY2" fmla="*/ 3543300 h 3543300"/>
              <a:gd name="connsiteX3" fmla="*/ 2548255 w 2548255"/>
              <a:gd name="connsiteY3" fmla="*/ 0 h 3543300"/>
              <a:gd name="connsiteX0" fmla="*/ 2551430 w 2551430"/>
              <a:gd name="connsiteY0" fmla="*/ 0 h 3543300"/>
              <a:gd name="connsiteX1" fmla="*/ 0 w 2551430"/>
              <a:gd name="connsiteY1" fmla="*/ 1767840 h 3543300"/>
              <a:gd name="connsiteX2" fmla="*/ 2545080 w 2551430"/>
              <a:gd name="connsiteY2" fmla="*/ 3543300 h 3543300"/>
              <a:gd name="connsiteX3" fmla="*/ 2551430 w 2551430"/>
              <a:gd name="connsiteY3" fmla="*/ 0 h 3543300"/>
              <a:gd name="connsiteX0" fmla="*/ 2551430 w 2551430"/>
              <a:gd name="connsiteY0" fmla="*/ 0 h 3543300"/>
              <a:gd name="connsiteX1" fmla="*/ 0 w 2551430"/>
              <a:gd name="connsiteY1" fmla="*/ 1767840 h 3543300"/>
              <a:gd name="connsiteX2" fmla="*/ 2545080 w 2551430"/>
              <a:gd name="connsiteY2" fmla="*/ 3543300 h 3543300"/>
              <a:gd name="connsiteX3" fmla="*/ 2551430 w 2551430"/>
              <a:gd name="connsiteY3" fmla="*/ 0 h 3543300"/>
            </a:gdLst>
            <a:ahLst/>
            <a:cxnLst>
              <a:cxn ang="0">
                <a:pos x="connsiteX0" y="connsiteY0"/>
              </a:cxn>
              <a:cxn ang="0">
                <a:pos x="connsiteX1" y="connsiteY1"/>
              </a:cxn>
              <a:cxn ang="0">
                <a:pos x="connsiteX2" y="connsiteY2"/>
              </a:cxn>
              <a:cxn ang="0">
                <a:pos x="connsiteX3" y="connsiteY3"/>
              </a:cxn>
            </a:cxnLst>
            <a:rect l="l" t="t" r="r" b="b"/>
            <a:pathLst>
              <a:path w="2551430" h="3543300">
                <a:moveTo>
                  <a:pt x="2551430" y="0"/>
                </a:moveTo>
                <a:lnTo>
                  <a:pt x="0" y="1767840"/>
                </a:lnTo>
                <a:lnTo>
                  <a:pt x="2545080" y="3543300"/>
                </a:lnTo>
                <a:cubicBezTo>
                  <a:pt x="2546138" y="2362200"/>
                  <a:pt x="2550372" y="1181100"/>
                  <a:pt x="2551430" y="0"/>
                </a:cubicBezTo>
                <a:close/>
              </a:path>
            </a:pathLst>
          </a:custGeom>
          <a:gradFill>
            <a:gsLst>
              <a:gs pos="20000">
                <a:schemeClr val="accent1"/>
              </a:gs>
              <a:gs pos="92000">
                <a:schemeClr val="accent1">
                  <a:alpha val="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tx2"/>
              </a:solidFill>
            </a:endParaRPr>
          </a:p>
        </p:txBody>
      </p:sp>
    </p:spTree>
    <p:extLst>
      <p:ext uri="{BB962C8B-B14F-4D97-AF65-F5344CB8AC3E}">
        <p14:creationId xmlns:p14="http://schemas.microsoft.com/office/powerpoint/2010/main" val="571140786"/>
      </p:ext>
    </p:extLst>
  </p:cSld>
  <p:clrMapOvr>
    <a:masterClrMapping/>
  </p:clrMapOvr>
  <p:extLst>
    <p:ext uri="{DCECCB84-F9BA-43D5-87BE-67443E8EF086}">
      <p15:sldGuideLst xmlns:p15="http://schemas.microsoft.com/office/powerpoint/2012/main"/>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tandard Slide with Coral Title Divider - Four Text Boxes">
    <p:spTree>
      <p:nvGrpSpPr>
        <p:cNvPr id="1" name=""/>
        <p:cNvGrpSpPr/>
        <p:nvPr/>
      </p:nvGrpSpPr>
      <p:grpSpPr>
        <a:xfrm>
          <a:off x="0" y="0"/>
          <a:ext cx="0" cy="0"/>
          <a:chOff x="0" y="0"/>
          <a:chExt cx="0" cy="0"/>
        </a:xfrm>
      </p:grpSpPr>
      <p:sp>
        <p:nvSpPr>
          <p:cNvPr id="31" name="Freeform: Shape 30">
            <a:extLst>
              <a:ext uri="{FF2B5EF4-FFF2-40B4-BE49-F238E27FC236}">
                <a16:creationId xmlns:a16="http://schemas.microsoft.com/office/drawing/2014/main" id="{F69E03D5-567B-4B07-A3E5-6CE33427C21E}"/>
              </a:ext>
            </a:extLst>
          </p:cNvPr>
          <p:cNvSpPr/>
          <p:nvPr userDrawn="1"/>
        </p:nvSpPr>
        <p:spPr>
          <a:xfrm rot="3341389" flipH="1">
            <a:off x="1619971" y="-3540963"/>
            <a:ext cx="8946510" cy="13936140"/>
          </a:xfrm>
          <a:custGeom>
            <a:avLst/>
            <a:gdLst>
              <a:gd name="connsiteX0" fmla="*/ 3879008 w 8946510"/>
              <a:gd name="connsiteY0" fmla="*/ 0 h 13936140"/>
              <a:gd name="connsiteX1" fmla="*/ 8946510 w 8946510"/>
              <a:gd name="connsiteY1" fmla="*/ 7425845 h 13936140"/>
              <a:gd name="connsiteX2" fmla="*/ 8946510 w 8946510"/>
              <a:gd name="connsiteY2" fmla="*/ 11298977 h 13936140"/>
              <a:gd name="connsiteX3" fmla="*/ 5082050 w 8946510"/>
              <a:gd name="connsiteY3" fmla="*/ 13936140 h 13936140"/>
              <a:gd name="connsiteX4" fmla="*/ 0 w 8946510"/>
              <a:gd name="connsiteY4" fmla="*/ 6488978 h 13936140"/>
              <a:gd name="connsiteX5" fmla="*/ 0 w 8946510"/>
              <a:gd name="connsiteY5" fmla="*/ 2639589 h 13936140"/>
              <a:gd name="connsiteX6" fmla="*/ 3868014 w 8946510"/>
              <a:gd name="connsiteY6" fmla="*/ 0 h 13936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46510" h="13936140">
                <a:moveTo>
                  <a:pt x="3879008" y="0"/>
                </a:moveTo>
                <a:lnTo>
                  <a:pt x="8946510" y="7425845"/>
                </a:lnTo>
                <a:lnTo>
                  <a:pt x="8946510" y="11298977"/>
                </a:lnTo>
                <a:lnTo>
                  <a:pt x="5082050" y="13936140"/>
                </a:lnTo>
                <a:lnTo>
                  <a:pt x="0" y="6488978"/>
                </a:lnTo>
                <a:lnTo>
                  <a:pt x="0" y="2639589"/>
                </a:lnTo>
                <a:lnTo>
                  <a:pt x="3868014" y="0"/>
                </a:lnTo>
                <a:close/>
              </a:path>
            </a:pathLst>
          </a:custGeom>
          <a:gradFill>
            <a:gsLst>
              <a:gs pos="50000">
                <a:schemeClr val="bg1"/>
              </a:gs>
              <a:gs pos="100000">
                <a:schemeClr val="bg1">
                  <a:alpha val="0"/>
                </a:schemeClr>
              </a:gs>
              <a:gs pos="95000">
                <a:schemeClr val="bg1"/>
              </a:gs>
              <a:gs pos="5000">
                <a:schemeClr val="bg1"/>
              </a:gs>
              <a:gs pos="0">
                <a:schemeClr val="bg1">
                  <a:alpha val="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14">
            <a:extLst>
              <a:ext uri="{FF2B5EF4-FFF2-40B4-BE49-F238E27FC236}">
                <a16:creationId xmlns:a16="http://schemas.microsoft.com/office/drawing/2014/main" id="{74581D52-5A11-4CEF-A19A-C47F763A7B43}"/>
              </a:ext>
            </a:extLst>
          </p:cNvPr>
          <p:cNvSpPr/>
          <p:nvPr/>
        </p:nvSpPr>
        <p:spPr>
          <a:xfrm>
            <a:off x="0" y="0"/>
            <a:ext cx="109728" cy="6858000"/>
          </a:xfrm>
          <a:prstGeom prst="rect">
            <a:avLst/>
          </a:prstGeom>
          <a:gradFill flip="none" rotWithShape="1">
            <a:gsLst>
              <a:gs pos="68000">
                <a:schemeClr val="accent1"/>
              </a:gs>
              <a:gs pos="98000">
                <a:srgbClr val="073262"/>
              </a:gs>
              <a:gs pos="33000">
                <a:schemeClr val="accent2"/>
              </a:gs>
              <a:gs pos="0">
                <a:srgbClr val="073262"/>
              </a:gs>
            </a:gsLst>
            <a:lin ang="18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lvl="0" algn="ctr"/>
            <a:endParaRPr lang="en-US"/>
          </a:p>
        </p:txBody>
      </p:sp>
      <p:pic>
        <p:nvPicPr>
          <p:cNvPr id="23" name="Graphic 22">
            <a:extLst>
              <a:ext uri="{FF2B5EF4-FFF2-40B4-BE49-F238E27FC236}">
                <a16:creationId xmlns:a16="http://schemas.microsoft.com/office/drawing/2014/main" id="{F004A700-4D6B-794D-9E1F-B688ED6936D1}"/>
              </a:ext>
            </a:extLst>
          </p:cNvPr>
          <p:cNvPicPr>
            <a:picLocks noChangeAspect="1"/>
          </p:cNvPicPr>
          <p:nvPr/>
        </p:nvPicPr>
        <p:blipFill>
          <a:blip cstate="email">
            <a:extLst>
              <a:ext uri="{28A0092B-C50C-407E-A947-70E740481C1C}">
                <a14:useLocalDpi xmlns:a14="http://schemas.microsoft.com/office/drawing/2010/main"/>
              </a:ext>
            </a:extLst>
          </a:blip>
          <a:stretch>
            <a:fillRect/>
          </a:stretch>
        </p:blipFill>
        <p:spPr>
          <a:xfrm>
            <a:off x="10817298" y="6396668"/>
            <a:ext cx="931790" cy="271466"/>
          </a:xfrm>
          <a:prstGeom prst="rect">
            <a:avLst/>
          </a:prstGeom>
        </p:spPr>
      </p:pic>
      <p:sp>
        <p:nvSpPr>
          <p:cNvPr id="21" name="Slide Number Placeholder 5">
            <a:extLst>
              <a:ext uri="{FF2B5EF4-FFF2-40B4-BE49-F238E27FC236}">
                <a16:creationId xmlns:a16="http://schemas.microsoft.com/office/drawing/2014/main" id="{7182E920-76C2-7D48-A20D-59713625B20C}"/>
              </a:ext>
            </a:extLst>
          </p:cNvPr>
          <p:cNvSpPr txBox="1">
            <a:spLocks/>
          </p:cNvSpPr>
          <p:nvPr/>
        </p:nvSpPr>
        <p:spPr>
          <a:xfrm flipH="1">
            <a:off x="457196" y="6436977"/>
            <a:ext cx="542041" cy="190848"/>
          </a:xfrm>
          <a:prstGeom prst="rect">
            <a:avLst/>
          </a:prstGeom>
        </p:spPr>
        <p:txBody>
          <a:bodyPr lIns="0" tIns="0" rIns="0" bIns="0" anchor="ctr">
            <a:noAutofit/>
          </a:bodyPr>
          <a:lstStyle>
            <a:defPPr>
              <a:defRPr lang="en-US"/>
            </a:defPPr>
            <a:lvl1pPr marL="0" algn="l" defTabSz="914400" rtl="0" eaLnBrk="1" latinLnBrk="0" hangingPunct="1">
              <a:defRPr sz="800" kern="1200">
                <a:solidFill>
                  <a:srgbClr val="053061"/>
                </a:solidFill>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fld id="{A285110E-A93C-E24B-BA01-8EFF0EF70079}" type="slidenum">
              <a:rPr lang="en-US" sz="800" b="1" smtClean="0">
                <a:solidFill>
                  <a:schemeClr val="bg2"/>
                </a:solidFill>
                <a:latin typeface="+mn-lt"/>
                <a:ea typeface="Cambria" panose="02040503050406030204" pitchFamily="18" charset="0"/>
              </a:rPr>
              <a:pPr algn="l"/>
              <a:t>‹#›</a:t>
            </a:fld>
            <a:endParaRPr lang="en-US" b="1">
              <a:solidFill>
                <a:schemeClr val="bg2"/>
              </a:solidFill>
              <a:latin typeface="+mn-lt"/>
              <a:ea typeface="Cambria" panose="02040503050406030204" pitchFamily="18" charset="0"/>
            </a:endParaRPr>
          </a:p>
        </p:txBody>
      </p:sp>
      <p:sp>
        <p:nvSpPr>
          <p:cNvPr id="24" name="Footer Placeholder 3">
            <a:extLst>
              <a:ext uri="{FF2B5EF4-FFF2-40B4-BE49-F238E27FC236}">
                <a16:creationId xmlns:a16="http://schemas.microsoft.com/office/drawing/2014/main" id="{09ACF265-EE31-4144-8B71-14F128F1CBEA}"/>
              </a:ext>
            </a:extLst>
          </p:cNvPr>
          <p:cNvSpPr>
            <a:spLocks noGrp="1"/>
          </p:cNvSpPr>
          <p:nvPr>
            <p:ph type="ftr" sz="quarter" idx="3"/>
          </p:nvPr>
        </p:nvSpPr>
        <p:spPr>
          <a:xfrm>
            <a:off x="623888" y="6426211"/>
            <a:ext cx="2396518" cy="222250"/>
          </a:xfrm>
          <a:prstGeom prst="rect">
            <a:avLst/>
          </a:prstGeom>
        </p:spPr>
        <p:txBody>
          <a:bodyPr vert="horz" lIns="91440" tIns="45720" rIns="91440" bIns="45720" rtlCol="0" anchor="t">
            <a:noAutofit/>
          </a:bodyPr>
          <a:lstStyle>
            <a:lvl1pPr algn="l">
              <a:defRPr sz="800">
                <a:solidFill>
                  <a:schemeClr val="bg2"/>
                </a:solidFill>
              </a:defRPr>
            </a:lvl1pPr>
          </a:lstStyle>
          <a:p>
            <a:r>
              <a:rPr lang="en-US">
                <a:ea typeface="Cambria" panose="02040503050406030204" pitchFamily="18" charset="0"/>
                <a:cs typeface="Calibri" charset="0"/>
              </a:rPr>
              <a:t>© 2020 Copyright Genpact. All Rights Reserved.</a:t>
            </a:r>
          </a:p>
        </p:txBody>
      </p:sp>
      <p:sp>
        <p:nvSpPr>
          <p:cNvPr id="25" name="Title 3">
            <a:extLst>
              <a:ext uri="{FF2B5EF4-FFF2-40B4-BE49-F238E27FC236}">
                <a16:creationId xmlns:a16="http://schemas.microsoft.com/office/drawing/2014/main" id="{F679A7A8-7517-400C-92F2-47DF5DFAE4D7}"/>
              </a:ext>
            </a:extLst>
          </p:cNvPr>
          <p:cNvSpPr>
            <a:spLocks noGrp="1"/>
          </p:cNvSpPr>
          <p:nvPr>
            <p:ph type="title" hasCustomPrompt="1"/>
          </p:nvPr>
        </p:nvSpPr>
        <p:spPr>
          <a:xfrm>
            <a:off x="460743" y="388845"/>
            <a:ext cx="11300453" cy="990000"/>
          </a:xfrm>
        </p:spPr>
        <p:txBody>
          <a:bodyPr vert="horz" lIns="0" tIns="45720" rIns="91440" bIns="45720" rtlCol="0" anchor="ctr" anchorCtr="0">
            <a:noAutofit/>
          </a:bodyPr>
          <a:lstStyle>
            <a:lvl1pPr>
              <a:defRPr lang="en-GB" dirty="0" smtClean="0">
                <a:solidFill>
                  <a:schemeClr val="tx2"/>
                </a:solidFill>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r>
              <a:rPr lang="en-US"/>
              <a:t>, sed do </a:t>
            </a:r>
            <a:r>
              <a:rPr lang="en-US" err="1"/>
              <a:t>eiusmod</a:t>
            </a:r>
            <a:r>
              <a:rPr lang="en-US"/>
              <a:t> </a:t>
            </a:r>
            <a:r>
              <a:rPr lang="en-US" err="1"/>
              <a:t>tempor</a:t>
            </a:r>
            <a:endParaRPr lang="en-US"/>
          </a:p>
        </p:txBody>
      </p:sp>
      <p:sp>
        <p:nvSpPr>
          <p:cNvPr id="26" name="Text Placeholder 22">
            <a:extLst>
              <a:ext uri="{FF2B5EF4-FFF2-40B4-BE49-F238E27FC236}">
                <a16:creationId xmlns:a16="http://schemas.microsoft.com/office/drawing/2014/main" id="{C5BFAF6D-F9A4-4082-BB3E-3585BE018455}"/>
              </a:ext>
            </a:extLst>
          </p:cNvPr>
          <p:cNvSpPr>
            <a:spLocks noGrp="1"/>
          </p:cNvSpPr>
          <p:nvPr>
            <p:ph type="body" sz="quarter" idx="12" hasCustomPrompt="1"/>
          </p:nvPr>
        </p:nvSpPr>
        <p:spPr>
          <a:xfrm>
            <a:off x="460744" y="1486906"/>
            <a:ext cx="11288344" cy="533400"/>
          </a:xfrm>
          <a:prstGeom prst="rect">
            <a:avLst/>
          </a:prstGeom>
        </p:spPr>
        <p:txBody>
          <a:bodyPr lIns="0" anchor="t">
            <a:noAutofit/>
          </a:bodyPr>
          <a:lstStyle>
            <a:lvl1pPr marL="0" indent="0">
              <a:lnSpc>
                <a:spcPct val="100000"/>
              </a:lnSpc>
              <a:spcBef>
                <a:spcPts val="0"/>
              </a:spcBef>
              <a:buNone/>
              <a:defRPr sz="1800" b="0">
                <a:solidFill>
                  <a:schemeClr val="tx2"/>
                </a:solidFill>
                <a:latin typeface="+mn-lt"/>
                <a:ea typeface="Cambria" panose="02040503050406030204" pitchFamily="18" charset="0"/>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endParaRPr lang="en-US"/>
          </a:p>
        </p:txBody>
      </p:sp>
      <p:sp>
        <p:nvSpPr>
          <p:cNvPr id="28" name="Text Placeholder 6">
            <a:extLst>
              <a:ext uri="{FF2B5EF4-FFF2-40B4-BE49-F238E27FC236}">
                <a16:creationId xmlns:a16="http://schemas.microsoft.com/office/drawing/2014/main" id="{E22CFED2-F786-42B3-9BD7-D64AA1DDC091}"/>
              </a:ext>
            </a:extLst>
          </p:cNvPr>
          <p:cNvSpPr>
            <a:spLocks noGrp="1"/>
          </p:cNvSpPr>
          <p:nvPr>
            <p:ph type="body" sz="quarter" idx="17" hasCustomPrompt="1"/>
          </p:nvPr>
        </p:nvSpPr>
        <p:spPr>
          <a:xfrm>
            <a:off x="457200" y="2498999"/>
            <a:ext cx="2628000" cy="3795487"/>
          </a:xfrm>
        </p:spPr>
        <p:txBody>
          <a:bodyPr lIns="0">
            <a:noAutofit/>
          </a:bodyPr>
          <a:lstStyle>
            <a:lvl1pPr marL="0" indent="0">
              <a:spcBef>
                <a:spcPts val="0"/>
              </a:spcBef>
              <a:spcAft>
                <a:spcPts val="0"/>
              </a:spcAft>
              <a:buNone/>
              <a:defRPr sz="1600" b="1">
                <a:solidFill>
                  <a:schemeClr val="accent1"/>
                </a:solidFill>
                <a:latin typeface="+mj-lt"/>
              </a:defRPr>
            </a:lvl1pPr>
            <a:lvl2pPr marL="0" indent="0">
              <a:lnSpc>
                <a:spcPct val="100000"/>
              </a:lnSpc>
              <a:spcBef>
                <a:spcPts val="900"/>
              </a:spcBef>
              <a:buFont typeface="Arial" panose="020B0604020202020204" pitchFamily="34" charset="0"/>
              <a:buNone/>
              <a:defRPr sz="1600" b="0">
                <a:solidFill>
                  <a:schemeClr val="tx2"/>
                </a:solidFill>
              </a:defRPr>
            </a:lvl2pPr>
            <a:lvl3pPr marL="269875" indent="-269875">
              <a:lnSpc>
                <a:spcPct val="100000"/>
              </a:lnSpc>
              <a:spcBef>
                <a:spcPts val="1200"/>
              </a:spcBef>
              <a:spcAft>
                <a:spcPts val="600"/>
              </a:spcAft>
              <a:buClr>
                <a:schemeClr val="accent1"/>
              </a:buClr>
              <a:buFont typeface="Arial" panose="020B0604020202020204" pitchFamily="34" charset="0"/>
              <a:buChar char="■"/>
              <a:defRPr sz="1400">
                <a:solidFill>
                  <a:schemeClr val="tx2"/>
                </a:solidFill>
              </a:defRPr>
            </a:lvl3pPr>
            <a:lvl4pPr marL="503238" indent="-233363">
              <a:lnSpc>
                <a:spcPct val="100000"/>
              </a:lnSpc>
              <a:spcAft>
                <a:spcPts val="600"/>
              </a:spcAft>
              <a:buClr>
                <a:schemeClr val="accent1"/>
              </a:buClr>
              <a:buSzPct val="80000"/>
              <a:buFont typeface="Arial" panose="020B0604020202020204" pitchFamily="34" charset="0"/>
              <a:buChar char="►"/>
              <a:defRPr sz="1200">
                <a:solidFill>
                  <a:schemeClr val="tx2"/>
                </a:solidFill>
              </a:defRPr>
            </a:lvl4pPr>
            <a:lvl5pPr marL="717550" indent="-193675">
              <a:lnSpc>
                <a:spcPct val="100000"/>
              </a:lnSpc>
              <a:spcAft>
                <a:spcPts val="600"/>
              </a:spcAft>
              <a:buClr>
                <a:schemeClr val="accent1"/>
              </a:buClr>
              <a:defRPr lang="en-GB" sz="1050" dirty="0">
                <a:solidFill>
                  <a:schemeClr val="tx2"/>
                </a:solidFill>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9" name="Text Placeholder 6">
            <a:extLst>
              <a:ext uri="{FF2B5EF4-FFF2-40B4-BE49-F238E27FC236}">
                <a16:creationId xmlns:a16="http://schemas.microsoft.com/office/drawing/2014/main" id="{66666AE2-2A5D-4220-B698-BF93D33E317B}"/>
              </a:ext>
            </a:extLst>
          </p:cNvPr>
          <p:cNvSpPr>
            <a:spLocks noGrp="1"/>
          </p:cNvSpPr>
          <p:nvPr>
            <p:ph type="body" sz="quarter" idx="18" hasCustomPrompt="1"/>
          </p:nvPr>
        </p:nvSpPr>
        <p:spPr>
          <a:xfrm>
            <a:off x="3345163" y="2498999"/>
            <a:ext cx="2628000" cy="3795487"/>
          </a:xfrm>
        </p:spPr>
        <p:txBody>
          <a:bodyPr lIns="0">
            <a:noAutofit/>
          </a:bodyPr>
          <a:lstStyle>
            <a:lvl1pPr marL="0" indent="0">
              <a:spcBef>
                <a:spcPts val="0"/>
              </a:spcBef>
              <a:spcAft>
                <a:spcPts val="0"/>
              </a:spcAft>
              <a:buNone/>
              <a:defRPr sz="1600" b="1">
                <a:solidFill>
                  <a:schemeClr val="accent1"/>
                </a:solidFill>
                <a:latin typeface="+mj-lt"/>
              </a:defRPr>
            </a:lvl1pPr>
            <a:lvl2pPr marL="0" indent="0">
              <a:lnSpc>
                <a:spcPct val="100000"/>
              </a:lnSpc>
              <a:spcBef>
                <a:spcPts val="900"/>
              </a:spcBef>
              <a:buFont typeface="Arial" panose="020B0604020202020204" pitchFamily="34" charset="0"/>
              <a:buNone/>
              <a:defRPr sz="1600" b="0">
                <a:solidFill>
                  <a:schemeClr val="tx2"/>
                </a:solidFill>
              </a:defRPr>
            </a:lvl2pPr>
            <a:lvl3pPr marL="269875" indent="-269875">
              <a:lnSpc>
                <a:spcPct val="100000"/>
              </a:lnSpc>
              <a:spcBef>
                <a:spcPts val="1200"/>
              </a:spcBef>
              <a:spcAft>
                <a:spcPts val="600"/>
              </a:spcAft>
              <a:buClr>
                <a:schemeClr val="accent1"/>
              </a:buClr>
              <a:buFont typeface="Arial" panose="020B0604020202020204" pitchFamily="34" charset="0"/>
              <a:buChar char="■"/>
              <a:defRPr sz="1400">
                <a:solidFill>
                  <a:schemeClr val="tx2"/>
                </a:solidFill>
              </a:defRPr>
            </a:lvl3pPr>
            <a:lvl4pPr marL="503238" indent="-233363">
              <a:lnSpc>
                <a:spcPct val="100000"/>
              </a:lnSpc>
              <a:spcAft>
                <a:spcPts val="600"/>
              </a:spcAft>
              <a:buClr>
                <a:schemeClr val="accent1"/>
              </a:buClr>
              <a:buSzPct val="80000"/>
              <a:buFont typeface="Arial" panose="020B0604020202020204" pitchFamily="34" charset="0"/>
              <a:buChar char="►"/>
              <a:defRPr sz="1200">
                <a:solidFill>
                  <a:schemeClr val="tx2"/>
                </a:solidFill>
              </a:defRPr>
            </a:lvl4pPr>
            <a:lvl5pPr marL="717550" indent="-193675">
              <a:lnSpc>
                <a:spcPct val="100000"/>
              </a:lnSpc>
              <a:spcAft>
                <a:spcPts val="600"/>
              </a:spcAft>
              <a:buClr>
                <a:schemeClr val="accent1"/>
              </a:buClr>
              <a:defRPr lang="en-GB" sz="1050" dirty="0">
                <a:solidFill>
                  <a:schemeClr val="tx2"/>
                </a:solidFill>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0" name="Text Placeholder 6">
            <a:extLst>
              <a:ext uri="{FF2B5EF4-FFF2-40B4-BE49-F238E27FC236}">
                <a16:creationId xmlns:a16="http://schemas.microsoft.com/office/drawing/2014/main" id="{7F79D8D0-8E03-4D54-83A9-34731ECB042F}"/>
              </a:ext>
            </a:extLst>
          </p:cNvPr>
          <p:cNvSpPr>
            <a:spLocks noGrp="1"/>
          </p:cNvSpPr>
          <p:nvPr>
            <p:ph type="body" sz="quarter" idx="19" hasCustomPrompt="1"/>
          </p:nvPr>
        </p:nvSpPr>
        <p:spPr>
          <a:xfrm>
            <a:off x="6233126" y="2498999"/>
            <a:ext cx="2628000" cy="3795487"/>
          </a:xfrm>
        </p:spPr>
        <p:txBody>
          <a:bodyPr lIns="0">
            <a:noAutofit/>
          </a:bodyPr>
          <a:lstStyle>
            <a:lvl1pPr marL="0" indent="0">
              <a:spcBef>
                <a:spcPts val="0"/>
              </a:spcBef>
              <a:spcAft>
                <a:spcPts val="0"/>
              </a:spcAft>
              <a:buNone/>
              <a:defRPr sz="1600" b="1">
                <a:solidFill>
                  <a:schemeClr val="accent1"/>
                </a:solidFill>
                <a:latin typeface="+mj-lt"/>
              </a:defRPr>
            </a:lvl1pPr>
            <a:lvl2pPr marL="0" indent="0">
              <a:lnSpc>
                <a:spcPct val="100000"/>
              </a:lnSpc>
              <a:spcBef>
                <a:spcPts val="900"/>
              </a:spcBef>
              <a:buFont typeface="Arial" panose="020B0604020202020204" pitchFamily="34" charset="0"/>
              <a:buNone/>
              <a:defRPr sz="1600" b="0">
                <a:solidFill>
                  <a:schemeClr val="tx2"/>
                </a:solidFill>
              </a:defRPr>
            </a:lvl2pPr>
            <a:lvl3pPr marL="269875" indent="-269875">
              <a:lnSpc>
                <a:spcPct val="100000"/>
              </a:lnSpc>
              <a:spcBef>
                <a:spcPts val="1200"/>
              </a:spcBef>
              <a:spcAft>
                <a:spcPts val="600"/>
              </a:spcAft>
              <a:buClr>
                <a:schemeClr val="accent1"/>
              </a:buClr>
              <a:buFont typeface="Arial" panose="020B0604020202020204" pitchFamily="34" charset="0"/>
              <a:buChar char="■"/>
              <a:defRPr sz="1400">
                <a:solidFill>
                  <a:schemeClr val="tx2"/>
                </a:solidFill>
              </a:defRPr>
            </a:lvl3pPr>
            <a:lvl4pPr marL="503238" indent="-233363">
              <a:lnSpc>
                <a:spcPct val="100000"/>
              </a:lnSpc>
              <a:spcAft>
                <a:spcPts val="600"/>
              </a:spcAft>
              <a:buClr>
                <a:schemeClr val="accent1"/>
              </a:buClr>
              <a:buSzPct val="80000"/>
              <a:buFont typeface="Arial" panose="020B0604020202020204" pitchFamily="34" charset="0"/>
              <a:buChar char="►"/>
              <a:defRPr sz="1200">
                <a:solidFill>
                  <a:schemeClr val="tx2"/>
                </a:solidFill>
              </a:defRPr>
            </a:lvl4pPr>
            <a:lvl5pPr marL="717550" indent="-193675">
              <a:lnSpc>
                <a:spcPct val="100000"/>
              </a:lnSpc>
              <a:spcAft>
                <a:spcPts val="600"/>
              </a:spcAft>
              <a:buClr>
                <a:schemeClr val="accent1"/>
              </a:buClr>
              <a:defRPr lang="en-GB" sz="1050" dirty="0">
                <a:solidFill>
                  <a:schemeClr val="tx2"/>
                </a:solidFill>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6" name="Text Placeholder 6">
            <a:extLst>
              <a:ext uri="{FF2B5EF4-FFF2-40B4-BE49-F238E27FC236}">
                <a16:creationId xmlns:a16="http://schemas.microsoft.com/office/drawing/2014/main" id="{9A38676E-2691-49B7-938B-41EBBAE41426}"/>
              </a:ext>
            </a:extLst>
          </p:cNvPr>
          <p:cNvSpPr>
            <a:spLocks noGrp="1"/>
          </p:cNvSpPr>
          <p:nvPr>
            <p:ph type="body" sz="quarter" idx="21" hasCustomPrompt="1"/>
          </p:nvPr>
        </p:nvSpPr>
        <p:spPr>
          <a:xfrm>
            <a:off x="9121088" y="2498999"/>
            <a:ext cx="2628000" cy="3795487"/>
          </a:xfrm>
        </p:spPr>
        <p:txBody>
          <a:bodyPr lIns="0">
            <a:noAutofit/>
          </a:bodyPr>
          <a:lstStyle>
            <a:lvl1pPr marL="0" indent="0">
              <a:spcBef>
                <a:spcPts val="0"/>
              </a:spcBef>
              <a:spcAft>
                <a:spcPts val="0"/>
              </a:spcAft>
              <a:buNone/>
              <a:defRPr sz="1600" b="1">
                <a:solidFill>
                  <a:schemeClr val="accent1"/>
                </a:solidFill>
                <a:latin typeface="+mj-lt"/>
              </a:defRPr>
            </a:lvl1pPr>
            <a:lvl2pPr marL="0" indent="0">
              <a:lnSpc>
                <a:spcPct val="100000"/>
              </a:lnSpc>
              <a:spcBef>
                <a:spcPts val="900"/>
              </a:spcBef>
              <a:buFont typeface="Arial" panose="020B0604020202020204" pitchFamily="34" charset="0"/>
              <a:buNone/>
              <a:defRPr sz="1600" b="0">
                <a:solidFill>
                  <a:schemeClr val="tx2"/>
                </a:solidFill>
              </a:defRPr>
            </a:lvl2pPr>
            <a:lvl3pPr marL="269875" indent="-269875">
              <a:lnSpc>
                <a:spcPct val="100000"/>
              </a:lnSpc>
              <a:spcBef>
                <a:spcPts val="1200"/>
              </a:spcBef>
              <a:spcAft>
                <a:spcPts val="600"/>
              </a:spcAft>
              <a:buClr>
                <a:schemeClr val="accent1"/>
              </a:buClr>
              <a:buFont typeface="Arial" panose="020B0604020202020204" pitchFamily="34" charset="0"/>
              <a:buChar char="■"/>
              <a:defRPr sz="1400">
                <a:solidFill>
                  <a:schemeClr val="tx2"/>
                </a:solidFill>
              </a:defRPr>
            </a:lvl3pPr>
            <a:lvl4pPr marL="503238" indent="-233363">
              <a:lnSpc>
                <a:spcPct val="100000"/>
              </a:lnSpc>
              <a:spcAft>
                <a:spcPts val="600"/>
              </a:spcAft>
              <a:buClr>
                <a:schemeClr val="accent1"/>
              </a:buClr>
              <a:buSzPct val="80000"/>
              <a:buFont typeface="Arial" panose="020B0604020202020204" pitchFamily="34" charset="0"/>
              <a:buChar char="►"/>
              <a:defRPr sz="1200">
                <a:solidFill>
                  <a:schemeClr val="tx2"/>
                </a:solidFill>
              </a:defRPr>
            </a:lvl4pPr>
            <a:lvl5pPr marL="717550" indent="-193675">
              <a:lnSpc>
                <a:spcPct val="100000"/>
              </a:lnSpc>
              <a:spcAft>
                <a:spcPts val="600"/>
              </a:spcAft>
              <a:buClr>
                <a:schemeClr val="accent1"/>
              </a:buClr>
              <a:defRPr lang="en-GB" sz="1050" dirty="0">
                <a:solidFill>
                  <a:schemeClr val="tx2"/>
                </a:solidFill>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7" name="Text Placeholder 2">
            <a:extLst>
              <a:ext uri="{FF2B5EF4-FFF2-40B4-BE49-F238E27FC236}">
                <a16:creationId xmlns:a16="http://schemas.microsoft.com/office/drawing/2014/main" id="{43728C49-8B97-44DE-B314-372422AECD19}"/>
              </a:ext>
            </a:extLst>
          </p:cNvPr>
          <p:cNvSpPr>
            <a:spLocks noGrp="1"/>
          </p:cNvSpPr>
          <p:nvPr>
            <p:ph type="body" sz="quarter" idx="22"/>
          </p:nvPr>
        </p:nvSpPr>
        <p:spPr>
          <a:xfrm>
            <a:off x="457200" y="98303"/>
            <a:ext cx="5846011" cy="228600"/>
          </a:xfrm>
          <a:prstGeom prst="rect">
            <a:avLst/>
          </a:prstGeom>
        </p:spPr>
        <p:txBody>
          <a:bodyPr lIns="0">
            <a:noAutofit/>
          </a:bodyPr>
          <a:lstStyle>
            <a:lvl1pPr marL="0" indent="0">
              <a:buNone/>
              <a:defRPr sz="1000" b="0">
                <a:solidFill>
                  <a:schemeClr val="tx2"/>
                </a:solidFill>
                <a:latin typeface="+mn-lt"/>
                <a:ea typeface="Cambria" panose="02040503050406030204" pitchFamily="18" charset="0"/>
              </a:defRPr>
            </a:lvl1pPr>
          </a:lstStyle>
          <a:p>
            <a:pPr lvl="0"/>
            <a:r>
              <a:rPr lang="en-US"/>
              <a:t>Click to edit Master text styles</a:t>
            </a:r>
          </a:p>
        </p:txBody>
      </p:sp>
      <p:sp>
        <p:nvSpPr>
          <p:cNvPr id="20" name="Freeform: Shape 19">
            <a:extLst>
              <a:ext uri="{FF2B5EF4-FFF2-40B4-BE49-F238E27FC236}">
                <a16:creationId xmlns:a16="http://schemas.microsoft.com/office/drawing/2014/main" id="{9C4AAAD0-4193-42FD-A688-B0CD9CED6745}"/>
              </a:ext>
            </a:extLst>
          </p:cNvPr>
          <p:cNvSpPr/>
          <p:nvPr userDrawn="1"/>
        </p:nvSpPr>
        <p:spPr>
          <a:xfrm>
            <a:off x="10989256" y="0"/>
            <a:ext cx="1204989" cy="1094936"/>
          </a:xfrm>
          <a:custGeom>
            <a:avLst/>
            <a:gdLst>
              <a:gd name="connsiteX0" fmla="*/ 0 w 3911600"/>
              <a:gd name="connsiteY0" fmla="*/ 0 h 4438650"/>
              <a:gd name="connsiteX1" fmla="*/ 2641600 w 3911600"/>
              <a:gd name="connsiteY1" fmla="*/ 1784350 h 4438650"/>
              <a:gd name="connsiteX2" fmla="*/ 1384300 w 3911600"/>
              <a:gd name="connsiteY2" fmla="*/ 2673350 h 4438650"/>
              <a:gd name="connsiteX3" fmla="*/ 3911600 w 3911600"/>
              <a:gd name="connsiteY3" fmla="*/ 4438650 h 4438650"/>
              <a:gd name="connsiteX4" fmla="*/ 3911600 w 3911600"/>
              <a:gd name="connsiteY4" fmla="*/ 6350 h 4438650"/>
              <a:gd name="connsiteX5" fmla="*/ 0 w 3911600"/>
              <a:gd name="connsiteY5" fmla="*/ 0 h 4438650"/>
              <a:gd name="connsiteX0" fmla="*/ 0 w 3921125"/>
              <a:gd name="connsiteY0" fmla="*/ 0 h 4438650"/>
              <a:gd name="connsiteX1" fmla="*/ 2641600 w 3921125"/>
              <a:gd name="connsiteY1" fmla="*/ 1784350 h 4438650"/>
              <a:gd name="connsiteX2" fmla="*/ 1384300 w 3921125"/>
              <a:gd name="connsiteY2" fmla="*/ 2673350 h 4438650"/>
              <a:gd name="connsiteX3" fmla="*/ 3911600 w 3921125"/>
              <a:gd name="connsiteY3" fmla="*/ 4438650 h 4438650"/>
              <a:gd name="connsiteX4" fmla="*/ 3921125 w 3921125"/>
              <a:gd name="connsiteY4" fmla="*/ 6350 h 4438650"/>
              <a:gd name="connsiteX5" fmla="*/ 0 w 3921125"/>
              <a:gd name="connsiteY5" fmla="*/ 0 h 4438650"/>
              <a:gd name="connsiteX0" fmla="*/ 0 w 4187458"/>
              <a:gd name="connsiteY0" fmla="*/ 0 h 4438650"/>
              <a:gd name="connsiteX1" fmla="*/ 2907933 w 4187458"/>
              <a:gd name="connsiteY1" fmla="*/ 1784350 h 4438650"/>
              <a:gd name="connsiteX2" fmla="*/ 1650633 w 4187458"/>
              <a:gd name="connsiteY2" fmla="*/ 2673350 h 4438650"/>
              <a:gd name="connsiteX3" fmla="*/ 4177933 w 4187458"/>
              <a:gd name="connsiteY3" fmla="*/ 4438650 h 4438650"/>
              <a:gd name="connsiteX4" fmla="*/ 4187458 w 4187458"/>
              <a:gd name="connsiteY4" fmla="*/ 6350 h 4438650"/>
              <a:gd name="connsiteX5" fmla="*/ 0 w 4187458"/>
              <a:gd name="connsiteY5" fmla="*/ 0 h 4438650"/>
              <a:gd name="connsiteX0" fmla="*/ 0 w 4187458"/>
              <a:gd name="connsiteY0" fmla="*/ 0 h 4438650"/>
              <a:gd name="connsiteX1" fmla="*/ 2341976 w 4187458"/>
              <a:gd name="connsiteY1" fmla="*/ 1684474 h 4438650"/>
              <a:gd name="connsiteX2" fmla="*/ 1650633 w 4187458"/>
              <a:gd name="connsiteY2" fmla="*/ 2673350 h 4438650"/>
              <a:gd name="connsiteX3" fmla="*/ 4177933 w 4187458"/>
              <a:gd name="connsiteY3" fmla="*/ 4438650 h 4438650"/>
              <a:gd name="connsiteX4" fmla="*/ 4187458 w 4187458"/>
              <a:gd name="connsiteY4" fmla="*/ 6350 h 4438650"/>
              <a:gd name="connsiteX5" fmla="*/ 0 w 4187458"/>
              <a:gd name="connsiteY5" fmla="*/ 0 h 4438650"/>
              <a:gd name="connsiteX0" fmla="*/ 0 w 4187458"/>
              <a:gd name="connsiteY0" fmla="*/ 0 h 4438650"/>
              <a:gd name="connsiteX1" fmla="*/ 2341976 w 4187458"/>
              <a:gd name="connsiteY1" fmla="*/ 1684474 h 4438650"/>
              <a:gd name="connsiteX2" fmla="*/ 1301070 w 4187458"/>
              <a:gd name="connsiteY2" fmla="*/ 2390372 h 4438650"/>
              <a:gd name="connsiteX3" fmla="*/ 4177933 w 4187458"/>
              <a:gd name="connsiteY3" fmla="*/ 4438650 h 4438650"/>
              <a:gd name="connsiteX4" fmla="*/ 4187458 w 4187458"/>
              <a:gd name="connsiteY4" fmla="*/ 6350 h 4438650"/>
              <a:gd name="connsiteX5" fmla="*/ 0 w 4187458"/>
              <a:gd name="connsiteY5" fmla="*/ 0 h 4438650"/>
              <a:gd name="connsiteX0" fmla="*/ 0 w 4187458"/>
              <a:gd name="connsiteY0" fmla="*/ 0 h 4438650"/>
              <a:gd name="connsiteX1" fmla="*/ 2325330 w 4187458"/>
              <a:gd name="connsiteY1" fmla="*/ 1642860 h 4438650"/>
              <a:gd name="connsiteX2" fmla="*/ 1301070 w 4187458"/>
              <a:gd name="connsiteY2" fmla="*/ 2390372 h 4438650"/>
              <a:gd name="connsiteX3" fmla="*/ 4177933 w 4187458"/>
              <a:gd name="connsiteY3" fmla="*/ 4438650 h 4438650"/>
              <a:gd name="connsiteX4" fmla="*/ 4187458 w 4187458"/>
              <a:gd name="connsiteY4" fmla="*/ 6350 h 4438650"/>
              <a:gd name="connsiteX5" fmla="*/ 0 w 4187458"/>
              <a:gd name="connsiteY5" fmla="*/ 0 h 4438650"/>
              <a:gd name="connsiteX0" fmla="*/ 0 w 4187458"/>
              <a:gd name="connsiteY0" fmla="*/ 0 h 4438650"/>
              <a:gd name="connsiteX1" fmla="*/ 2325330 w 4187458"/>
              <a:gd name="connsiteY1" fmla="*/ 1642860 h 4438650"/>
              <a:gd name="connsiteX2" fmla="*/ 1292747 w 4187458"/>
              <a:gd name="connsiteY2" fmla="*/ 2365403 h 4438650"/>
              <a:gd name="connsiteX3" fmla="*/ 4177933 w 4187458"/>
              <a:gd name="connsiteY3" fmla="*/ 4438650 h 4438650"/>
              <a:gd name="connsiteX4" fmla="*/ 4187458 w 4187458"/>
              <a:gd name="connsiteY4" fmla="*/ 6350 h 4438650"/>
              <a:gd name="connsiteX5" fmla="*/ 0 w 4187458"/>
              <a:gd name="connsiteY5" fmla="*/ 0 h 4438650"/>
              <a:gd name="connsiteX0" fmla="*/ 0 w 4187458"/>
              <a:gd name="connsiteY0" fmla="*/ 0 h 4322129"/>
              <a:gd name="connsiteX1" fmla="*/ 2325330 w 4187458"/>
              <a:gd name="connsiteY1" fmla="*/ 1642860 h 4322129"/>
              <a:gd name="connsiteX2" fmla="*/ 1292747 w 4187458"/>
              <a:gd name="connsiteY2" fmla="*/ 2365403 h 4322129"/>
              <a:gd name="connsiteX3" fmla="*/ 4177932 w 4187458"/>
              <a:gd name="connsiteY3" fmla="*/ 4322129 h 4322129"/>
              <a:gd name="connsiteX4" fmla="*/ 4187458 w 4187458"/>
              <a:gd name="connsiteY4" fmla="*/ 6350 h 4322129"/>
              <a:gd name="connsiteX5" fmla="*/ 0 w 4187458"/>
              <a:gd name="connsiteY5" fmla="*/ 0 h 4322129"/>
              <a:gd name="connsiteX0" fmla="*/ 0 w 4191089"/>
              <a:gd name="connsiteY0" fmla="*/ 0 h 4334615"/>
              <a:gd name="connsiteX1" fmla="*/ 2325330 w 4191089"/>
              <a:gd name="connsiteY1" fmla="*/ 1642860 h 4334615"/>
              <a:gd name="connsiteX2" fmla="*/ 1292747 w 4191089"/>
              <a:gd name="connsiteY2" fmla="*/ 2365403 h 4334615"/>
              <a:gd name="connsiteX3" fmla="*/ 4190418 w 4191089"/>
              <a:gd name="connsiteY3" fmla="*/ 4334615 h 4334615"/>
              <a:gd name="connsiteX4" fmla="*/ 4187458 w 4191089"/>
              <a:gd name="connsiteY4" fmla="*/ 6350 h 4334615"/>
              <a:gd name="connsiteX5" fmla="*/ 0 w 4191089"/>
              <a:gd name="connsiteY5" fmla="*/ 0 h 4334615"/>
              <a:gd name="connsiteX0" fmla="*/ 0 w 4191089"/>
              <a:gd name="connsiteY0" fmla="*/ 0 h 4334615"/>
              <a:gd name="connsiteX1" fmla="*/ 2325330 w 4191089"/>
              <a:gd name="connsiteY1" fmla="*/ 1642860 h 4334615"/>
              <a:gd name="connsiteX2" fmla="*/ 1317716 w 4191089"/>
              <a:gd name="connsiteY2" fmla="*/ 2340434 h 4334615"/>
              <a:gd name="connsiteX3" fmla="*/ 4190418 w 4191089"/>
              <a:gd name="connsiteY3" fmla="*/ 4334615 h 4334615"/>
              <a:gd name="connsiteX4" fmla="*/ 4187458 w 4191089"/>
              <a:gd name="connsiteY4" fmla="*/ 6350 h 4334615"/>
              <a:gd name="connsiteX5" fmla="*/ 0 w 4191089"/>
              <a:gd name="connsiteY5" fmla="*/ 0 h 4334615"/>
              <a:gd name="connsiteX0" fmla="*/ 0 w 4191089"/>
              <a:gd name="connsiteY0" fmla="*/ 0 h 4334615"/>
              <a:gd name="connsiteX1" fmla="*/ 2435663 w 4191089"/>
              <a:gd name="connsiteY1" fmla="*/ 1664926 h 4334615"/>
              <a:gd name="connsiteX2" fmla="*/ 1317716 w 4191089"/>
              <a:gd name="connsiteY2" fmla="*/ 2340434 h 4334615"/>
              <a:gd name="connsiteX3" fmla="*/ 4190418 w 4191089"/>
              <a:gd name="connsiteY3" fmla="*/ 4334615 h 4334615"/>
              <a:gd name="connsiteX4" fmla="*/ 4187458 w 4191089"/>
              <a:gd name="connsiteY4" fmla="*/ 6350 h 4334615"/>
              <a:gd name="connsiteX5" fmla="*/ 0 w 4191089"/>
              <a:gd name="connsiteY5" fmla="*/ 0 h 4334615"/>
              <a:gd name="connsiteX0" fmla="*/ 0 w 4191089"/>
              <a:gd name="connsiteY0" fmla="*/ 0 h 4334615"/>
              <a:gd name="connsiteX1" fmla="*/ 2435663 w 4191089"/>
              <a:gd name="connsiteY1" fmla="*/ 1664926 h 4334615"/>
              <a:gd name="connsiteX2" fmla="*/ 1626653 w 4191089"/>
              <a:gd name="connsiteY2" fmla="*/ 2208032 h 4334615"/>
              <a:gd name="connsiteX3" fmla="*/ 4190418 w 4191089"/>
              <a:gd name="connsiteY3" fmla="*/ 4334615 h 4334615"/>
              <a:gd name="connsiteX4" fmla="*/ 4187458 w 4191089"/>
              <a:gd name="connsiteY4" fmla="*/ 6350 h 4334615"/>
              <a:gd name="connsiteX5" fmla="*/ 0 w 4191089"/>
              <a:gd name="connsiteY5" fmla="*/ 0 h 4334615"/>
              <a:gd name="connsiteX0" fmla="*/ 0 w 4187458"/>
              <a:gd name="connsiteY0" fmla="*/ 0 h 3849144"/>
              <a:gd name="connsiteX1" fmla="*/ 2435663 w 4187458"/>
              <a:gd name="connsiteY1" fmla="*/ 1664926 h 3849144"/>
              <a:gd name="connsiteX2" fmla="*/ 1626653 w 4187458"/>
              <a:gd name="connsiteY2" fmla="*/ 2208032 h 3849144"/>
              <a:gd name="connsiteX3" fmla="*/ 4146285 w 4187458"/>
              <a:gd name="connsiteY3" fmla="*/ 3849144 h 3849144"/>
              <a:gd name="connsiteX4" fmla="*/ 4187458 w 4187458"/>
              <a:gd name="connsiteY4" fmla="*/ 6350 h 3849144"/>
              <a:gd name="connsiteX5" fmla="*/ 0 w 4187458"/>
              <a:gd name="connsiteY5" fmla="*/ 0 h 3849144"/>
              <a:gd name="connsiteX0" fmla="*/ 0 w 4187458"/>
              <a:gd name="connsiteY0" fmla="*/ 0 h 3849144"/>
              <a:gd name="connsiteX1" fmla="*/ 2435663 w 4187458"/>
              <a:gd name="connsiteY1" fmla="*/ 1664926 h 3849144"/>
              <a:gd name="connsiteX2" fmla="*/ 1692854 w 4187458"/>
              <a:gd name="connsiteY2" fmla="*/ 2185965 h 3849144"/>
              <a:gd name="connsiteX3" fmla="*/ 4146285 w 4187458"/>
              <a:gd name="connsiteY3" fmla="*/ 3849144 h 3849144"/>
              <a:gd name="connsiteX4" fmla="*/ 4187458 w 4187458"/>
              <a:gd name="connsiteY4" fmla="*/ 6350 h 3849144"/>
              <a:gd name="connsiteX5" fmla="*/ 0 w 4187458"/>
              <a:gd name="connsiteY5" fmla="*/ 0 h 3849144"/>
              <a:gd name="connsiteX0" fmla="*/ 0 w 4187458"/>
              <a:gd name="connsiteY0" fmla="*/ 0 h 3805010"/>
              <a:gd name="connsiteX1" fmla="*/ 2435663 w 4187458"/>
              <a:gd name="connsiteY1" fmla="*/ 1664926 h 3805010"/>
              <a:gd name="connsiteX2" fmla="*/ 1692854 w 4187458"/>
              <a:gd name="connsiteY2" fmla="*/ 2185965 h 3805010"/>
              <a:gd name="connsiteX3" fmla="*/ 4146285 w 4187458"/>
              <a:gd name="connsiteY3" fmla="*/ 3805010 h 3805010"/>
              <a:gd name="connsiteX4" fmla="*/ 4187458 w 4187458"/>
              <a:gd name="connsiteY4" fmla="*/ 6350 h 3805010"/>
              <a:gd name="connsiteX5" fmla="*/ 0 w 4187458"/>
              <a:gd name="connsiteY5" fmla="*/ 0 h 3805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87458" h="3805010">
                <a:moveTo>
                  <a:pt x="0" y="0"/>
                </a:moveTo>
                <a:lnTo>
                  <a:pt x="2435663" y="1664926"/>
                </a:lnTo>
                <a:lnTo>
                  <a:pt x="1692854" y="2185965"/>
                </a:lnTo>
                <a:lnTo>
                  <a:pt x="4146285" y="3805010"/>
                </a:lnTo>
                <a:cubicBezTo>
                  <a:pt x="4149460" y="2366417"/>
                  <a:pt x="4184283" y="1444943"/>
                  <a:pt x="4187458" y="6350"/>
                </a:cubicBezTo>
                <a:lnTo>
                  <a:pt x="0" y="0"/>
                </a:lnTo>
                <a:close/>
              </a:path>
            </a:pathLst>
          </a:custGeom>
          <a:gradFill>
            <a:gsLst>
              <a:gs pos="20000">
                <a:schemeClr val="accent2"/>
              </a:gs>
              <a:gs pos="75000">
                <a:schemeClr val="accent2">
                  <a:alpha val="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tx2"/>
              </a:solidFill>
            </a:endParaRPr>
          </a:p>
        </p:txBody>
      </p:sp>
      <p:sp>
        <p:nvSpPr>
          <p:cNvPr id="32" name="Freeform: Shape 31">
            <a:extLst>
              <a:ext uri="{FF2B5EF4-FFF2-40B4-BE49-F238E27FC236}">
                <a16:creationId xmlns:a16="http://schemas.microsoft.com/office/drawing/2014/main" id="{E2A8F19F-DE6E-4F6F-B1FB-F82B517C4553}"/>
              </a:ext>
            </a:extLst>
          </p:cNvPr>
          <p:cNvSpPr/>
          <p:nvPr userDrawn="1"/>
        </p:nvSpPr>
        <p:spPr>
          <a:xfrm>
            <a:off x="11480799" y="658750"/>
            <a:ext cx="714491" cy="992250"/>
          </a:xfrm>
          <a:custGeom>
            <a:avLst/>
            <a:gdLst>
              <a:gd name="connsiteX0" fmla="*/ 2545080 w 2545080"/>
              <a:gd name="connsiteY0" fmla="*/ 0 h 3543300"/>
              <a:gd name="connsiteX1" fmla="*/ 0 w 2545080"/>
              <a:gd name="connsiteY1" fmla="*/ 1767840 h 3543300"/>
              <a:gd name="connsiteX2" fmla="*/ 2545080 w 2545080"/>
              <a:gd name="connsiteY2" fmla="*/ 3543300 h 3543300"/>
              <a:gd name="connsiteX3" fmla="*/ 2545080 w 2545080"/>
              <a:gd name="connsiteY3" fmla="*/ 0 h 3543300"/>
              <a:gd name="connsiteX0" fmla="*/ 2548255 w 2548255"/>
              <a:gd name="connsiteY0" fmla="*/ 0 h 3543300"/>
              <a:gd name="connsiteX1" fmla="*/ 0 w 2548255"/>
              <a:gd name="connsiteY1" fmla="*/ 1767840 h 3543300"/>
              <a:gd name="connsiteX2" fmla="*/ 2545080 w 2548255"/>
              <a:gd name="connsiteY2" fmla="*/ 3543300 h 3543300"/>
              <a:gd name="connsiteX3" fmla="*/ 2548255 w 2548255"/>
              <a:gd name="connsiteY3" fmla="*/ 0 h 3543300"/>
              <a:gd name="connsiteX0" fmla="*/ 2551430 w 2551430"/>
              <a:gd name="connsiteY0" fmla="*/ 0 h 3543300"/>
              <a:gd name="connsiteX1" fmla="*/ 0 w 2551430"/>
              <a:gd name="connsiteY1" fmla="*/ 1767840 h 3543300"/>
              <a:gd name="connsiteX2" fmla="*/ 2545080 w 2551430"/>
              <a:gd name="connsiteY2" fmla="*/ 3543300 h 3543300"/>
              <a:gd name="connsiteX3" fmla="*/ 2551430 w 2551430"/>
              <a:gd name="connsiteY3" fmla="*/ 0 h 3543300"/>
              <a:gd name="connsiteX0" fmla="*/ 2551430 w 2551430"/>
              <a:gd name="connsiteY0" fmla="*/ 0 h 3543300"/>
              <a:gd name="connsiteX1" fmla="*/ 0 w 2551430"/>
              <a:gd name="connsiteY1" fmla="*/ 1767840 h 3543300"/>
              <a:gd name="connsiteX2" fmla="*/ 2545080 w 2551430"/>
              <a:gd name="connsiteY2" fmla="*/ 3543300 h 3543300"/>
              <a:gd name="connsiteX3" fmla="*/ 2551430 w 2551430"/>
              <a:gd name="connsiteY3" fmla="*/ 0 h 3543300"/>
            </a:gdLst>
            <a:ahLst/>
            <a:cxnLst>
              <a:cxn ang="0">
                <a:pos x="connsiteX0" y="connsiteY0"/>
              </a:cxn>
              <a:cxn ang="0">
                <a:pos x="connsiteX1" y="connsiteY1"/>
              </a:cxn>
              <a:cxn ang="0">
                <a:pos x="connsiteX2" y="connsiteY2"/>
              </a:cxn>
              <a:cxn ang="0">
                <a:pos x="connsiteX3" y="connsiteY3"/>
              </a:cxn>
            </a:cxnLst>
            <a:rect l="l" t="t" r="r" b="b"/>
            <a:pathLst>
              <a:path w="2551430" h="3543300">
                <a:moveTo>
                  <a:pt x="2551430" y="0"/>
                </a:moveTo>
                <a:lnTo>
                  <a:pt x="0" y="1767840"/>
                </a:lnTo>
                <a:lnTo>
                  <a:pt x="2545080" y="3543300"/>
                </a:lnTo>
                <a:cubicBezTo>
                  <a:pt x="2546138" y="2362200"/>
                  <a:pt x="2550372" y="1181100"/>
                  <a:pt x="2551430" y="0"/>
                </a:cubicBezTo>
                <a:close/>
              </a:path>
            </a:pathLst>
          </a:custGeom>
          <a:gradFill>
            <a:gsLst>
              <a:gs pos="20000">
                <a:schemeClr val="accent1"/>
              </a:gs>
              <a:gs pos="92000">
                <a:schemeClr val="accent1">
                  <a:alpha val="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tx2"/>
              </a:solidFill>
            </a:endParaRPr>
          </a:p>
        </p:txBody>
      </p:sp>
    </p:spTree>
    <p:extLst>
      <p:ext uri="{BB962C8B-B14F-4D97-AF65-F5344CB8AC3E}">
        <p14:creationId xmlns:p14="http://schemas.microsoft.com/office/powerpoint/2010/main" val="1592302994"/>
      </p:ext>
    </p:extLst>
  </p:cSld>
  <p:clrMapOvr>
    <a:masterClrMapping/>
  </p:clrMapOvr>
  <p:extLst>
    <p:ext uri="{DCECCB84-F9BA-43D5-87BE-67443E8EF086}">
      <p15:sldGuideLst xmlns:p15="http://schemas.microsoft.com/office/powerpoint/2012/main"/>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_Standard Slide with Coral Title Divider - Three Text Boxes">
    <p:spTree>
      <p:nvGrpSpPr>
        <p:cNvPr id="1" name=""/>
        <p:cNvGrpSpPr/>
        <p:nvPr/>
      </p:nvGrpSpPr>
      <p:grpSpPr>
        <a:xfrm>
          <a:off x="0" y="0"/>
          <a:ext cx="0" cy="0"/>
          <a:chOff x="0" y="0"/>
          <a:chExt cx="0" cy="0"/>
        </a:xfrm>
      </p:grpSpPr>
      <p:sp>
        <p:nvSpPr>
          <p:cNvPr id="35" name="Freeform: Shape 34">
            <a:extLst>
              <a:ext uri="{FF2B5EF4-FFF2-40B4-BE49-F238E27FC236}">
                <a16:creationId xmlns:a16="http://schemas.microsoft.com/office/drawing/2014/main" id="{D11DE4A4-8A73-47DE-998E-AEEEE66D8A3D}"/>
              </a:ext>
            </a:extLst>
          </p:cNvPr>
          <p:cNvSpPr/>
          <p:nvPr userDrawn="1"/>
        </p:nvSpPr>
        <p:spPr>
          <a:xfrm rot="3341389" flipH="1">
            <a:off x="1619971" y="-3540963"/>
            <a:ext cx="8946510" cy="13936140"/>
          </a:xfrm>
          <a:custGeom>
            <a:avLst/>
            <a:gdLst>
              <a:gd name="connsiteX0" fmla="*/ 3879008 w 8946510"/>
              <a:gd name="connsiteY0" fmla="*/ 0 h 13936140"/>
              <a:gd name="connsiteX1" fmla="*/ 8946510 w 8946510"/>
              <a:gd name="connsiteY1" fmla="*/ 7425845 h 13936140"/>
              <a:gd name="connsiteX2" fmla="*/ 8946510 w 8946510"/>
              <a:gd name="connsiteY2" fmla="*/ 11298977 h 13936140"/>
              <a:gd name="connsiteX3" fmla="*/ 5082050 w 8946510"/>
              <a:gd name="connsiteY3" fmla="*/ 13936140 h 13936140"/>
              <a:gd name="connsiteX4" fmla="*/ 0 w 8946510"/>
              <a:gd name="connsiteY4" fmla="*/ 6488978 h 13936140"/>
              <a:gd name="connsiteX5" fmla="*/ 0 w 8946510"/>
              <a:gd name="connsiteY5" fmla="*/ 2639589 h 13936140"/>
              <a:gd name="connsiteX6" fmla="*/ 3868014 w 8946510"/>
              <a:gd name="connsiteY6" fmla="*/ 0 h 13936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46510" h="13936140">
                <a:moveTo>
                  <a:pt x="3879008" y="0"/>
                </a:moveTo>
                <a:lnTo>
                  <a:pt x="8946510" y="7425845"/>
                </a:lnTo>
                <a:lnTo>
                  <a:pt x="8946510" y="11298977"/>
                </a:lnTo>
                <a:lnTo>
                  <a:pt x="5082050" y="13936140"/>
                </a:lnTo>
                <a:lnTo>
                  <a:pt x="0" y="6488978"/>
                </a:lnTo>
                <a:lnTo>
                  <a:pt x="0" y="2639589"/>
                </a:lnTo>
                <a:lnTo>
                  <a:pt x="3868014" y="0"/>
                </a:lnTo>
                <a:close/>
              </a:path>
            </a:pathLst>
          </a:custGeom>
          <a:gradFill>
            <a:gsLst>
              <a:gs pos="50000">
                <a:schemeClr val="bg1"/>
              </a:gs>
              <a:gs pos="100000">
                <a:schemeClr val="bg1">
                  <a:alpha val="0"/>
                </a:schemeClr>
              </a:gs>
              <a:gs pos="95000">
                <a:schemeClr val="bg1"/>
              </a:gs>
              <a:gs pos="5000">
                <a:schemeClr val="bg1"/>
              </a:gs>
              <a:gs pos="0">
                <a:schemeClr val="bg1">
                  <a:alpha val="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3" name="Graphic 22">
            <a:extLst>
              <a:ext uri="{FF2B5EF4-FFF2-40B4-BE49-F238E27FC236}">
                <a16:creationId xmlns:a16="http://schemas.microsoft.com/office/drawing/2014/main" id="{F004A700-4D6B-794D-9E1F-B688ED6936D1}"/>
              </a:ext>
            </a:extLst>
          </p:cNvPr>
          <p:cNvPicPr>
            <a:picLocks noChangeAspect="1"/>
          </p:cNvPicPr>
          <p:nvPr/>
        </p:nvPicPr>
        <p:blipFill>
          <a:blip cstate="email">
            <a:extLst>
              <a:ext uri="{28A0092B-C50C-407E-A947-70E740481C1C}">
                <a14:useLocalDpi xmlns:a14="http://schemas.microsoft.com/office/drawing/2010/main"/>
              </a:ext>
            </a:extLst>
          </a:blip>
          <a:stretch>
            <a:fillRect/>
          </a:stretch>
        </p:blipFill>
        <p:spPr>
          <a:xfrm>
            <a:off x="10817298" y="6396668"/>
            <a:ext cx="931790" cy="271466"/>
          </a:xfrm>
          <a:prstGeom prst="rect">
            <a:avLst/>
          </a:prstGeom>
        </p:spPr>
      </p:pic>
      <p:sp>
        <p:nvSpPr>
          <p:cNvPr id="21" name="Slide Number Placeholder 5">
            <a:extLst>
              <a:ext uri="{FF2B5EF4-FFF2-40B4-BE49-F238E27FC236}">
                <a16:creationId xmlns:a16="http://schemas.microsoft.com/office/drawing/2014/main" id="{7182E920-76C2-7D48-A20D-59713625B20C}"/>
              </a:ext>
            </a:extLst>
          </p:cNvPr>
          <p:cNvSpPr txBox="1">
            <a:spLocks/>
          </p:cNvSpPr>
          <p:nvPr/>
        </p:nvSpPr>
        <p:spPr>
          <a:xfrm flipH="1">
            <a:off x="457196" y="6436977"/>
            <a:ext cx="542041" cy="190848"/>
          </a:xfrm>
          <a:prstGeom prst="rect">
            <a:avLst/>
          </a:prstGeom>
        </p:spPr>
        <p:txBody>
          <a:bodyPr lIns="0" tIns="0" rIns="0" bIns="0" anchor="ctr">
            <a:noAutofit/>
          </a:bodyPr>
          <a:lstStyle>
            <a:defPPr>
              <a:defRPr lang="en-US"/>
            </a:defPPr>
            <a:lvl1pPr marL="0" algn="l" defTabSz="914400" rtl="0" eaLnBrk="1" latinLnBrk="0" hangingPunct="1">
              <a:defRPr sz="800" kern="1200">
                <a:solidFill>
                  <a:srgbClr val="053061"/>
                </a:solidFill>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fld id="{A285110E-A93C-E24B-BA01-8EFF0EF70079}" type="slidenum">
              <a:rPr lang="en-US" sz="800" b="1" smtClean="0">
                <a:solidFill>
                  <a:schemeClr val="bg2"/>
                </a:solidFill>
                <a:latin typeface="+mn-lt"/>
                <a:ea typeface="Cambria" panose="02040503050406030204" pitchFamily="18" charset="0"/>
              </a:rPr>
              <a:pPr algn="l"/>
              <a:t>‹#›</a:t>
            </a:fld>
            <a:endParaRPr lang="en-US" b="1">
              <a:solidFill>
                <a:schemeClr val="bg2"/>
              </a:solidFill>
              <a:latin typeface="+mn-lt"/>
              <a:ea typeface="Cambria" panose="02040503050406030204" pitchFamily="18" charset="0"/>
            </a:endParaRPr>
          </a:p>
        </p:txBody>
      </p:sp>
      <p:sp>
        <p:nvSpPr>
          <p:cNvPr id="24" name="Footer Placeholder 3">
            <a:extLst>
              <a:ext uri="{FF2B5EF4-FFF2-40B4-BE49-F238E27FC236}">
                <a16:creationId xmlns:a16="http://schemas.microsoft.com/office/drawing/2014/main" id="{09ACF265-EE31-4144-8B71-14F128F1CBEA}"/>
              </a:ext>
            </a:extLst>
          </p:cNvPr>
          <p:cNvSpPr>
            <a:spLocks noGrp="1"/>
          </p:cNvSpPr>
          <p:nvPr>
            <p:ph type="ftr" sz="quarter" idx="3"/>
          </p:nvPr>
        </p:nvSpPr>
        <p:spPr>
          <a:xfrm>
            <a:off x="623888" y="6426211"/>
            <a:ext cx="2396518" cy="222250"/>
          </a:xfrm>
          <a:prstGeom prst="rect">
            <a:avLst/>
          </a:prstGeom>
        </p:spPr>
        <p:txBody>
          <a:bodyPr vert="horz" lIns="91440" tIns="45720" rIns="91440" bIns="45720" rtlCol="0" anchor="t">
            <a:noAutofit/>
          </a:bodyPr>
          <a:lstStyle>
            <a:lvl1pPr algn="l">
              <a:defRPr sz="800">
                <a:solidFill>
                  <a:schemeClr val="bg2"/>
                </a:solidFill>
              </a:defRPr>
            </a:lvl1pPr>
          </a:lstStyle>
          <a:p>
            <a:r>
              <a:rPr lang="en-US">
                <a:ea typeface="Cambria" panose="02040503050406030204" pitchFamily="18" charset="0"/>
                <a:cs typeface="Calibri" charset="0"/>
              </a:rPr>
              <a:t>© 2020 Copyright Genpact. All Rights Reserved.</a:t>
            </a:r>
          </a:p>
        </p:txBody>
      </p:sp>
      <p:sp>
        <p:nvSpPr>
          <p:cNvPr id="25" name="Title 3">
            <a:extLst>
              <a:ext uri="{FF2B5EF4-FFF2-40B4-BE49-F238E27FC236}">
                <a16:creationId xmlns:a16="http://schemas.microsoft.com/office/drawing/2014/main" id="{F679A7A8-7517-400C-92F2-47DF5DFAE4D7}"/>
              </a:ext>
            </a:extLst>
          </p:cNvPr>
          <p:cNvSpPr>
            <a:spLocks noGrp="1"/>
          </p:cNvSpPr>
          <p:nvPr>
            <p:ph type="title" hasCustomPrompt="1"/>
          </p:nvPr>
        </p:nvSpPr>
        <p:spPr>
          <a:xfrm>
            <a:off x="460743" y="388845"/>
            <a:ext cx="11300453" cy="990000"/>
          </a:xfrm>
        </p:spPr>
        <p:txBody>
          <a:bodyPr vert="horz" lIns="0" tIns="45720" rIns="91440" bIns="45720" rtlCol="0" anchor="ctr" anchorCtr="0">
            <a:noAutofit/>
          </a:bodyPr>
          <a:lstStyle>
            <a:lvl1pPr>
              <a:defRPr lang="en-GB" dirty="0" smtClean="0">
                <a:solidFill>
                  <a:schemeClr val="tx2"/>
                </a:solidFill>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r>
              <a:rPr lang="en-US"/>
              <a:t>, sed do </a:t>
            </a:r>
            <a:r>
              <a:rPr lang="en-US" err="1"/>
              <a:t>eiusmod</a:t>
            </a:r>
            <a:r>
              <a:rPr lang="en-US"/>
              <a:t> </a:t>
            </a:r>
            <a:r>
              <a:rPr lang="en-US" err="1"/>
              <a:t>tempor</a:t>
            </a:r>
            <a:endParaRPr lang="en-US"/>
          </a:p>
        </p:txBody>
      </p:sp>
      <p:sp>
        <p:nvSpPr>
          <p:cNvPr id="26" name="Text Placeholder 22">
            <a:extLst>
              <a:ext uri="{FF2B5EF4-FFF2-40B4-BE49-F238E27FC236}">
                <a16:creationId xmlns:a16="http://schemas.microsoft.com/office/drawing/2014/main" id="{C5BFAF6D-F9A4-4082-BB3E-3585BE018455}"/>
              </a:ext>
            </a:extLst>
          </p:cNvPr>
          <p:cNvSpPr>
            <a:spLocks noGrp="1"/>
          </p:cNvSpPr>
          <p:nvPr>
            <p:ph type="body" sz="quarter" idx="12" hasCustomPrompt="1"/>
          </p:nvPr>
        </p:nvSpPr>
        <p:spPr>
          <a:xfrm>
            <a:off x="460744" y="1486906"/>
            <a:ext cx="11288344" cy="533400"/>
          </a:xfrm>
          <a:prstGeom prst="rect">
            <a:avLst/>
          </a:prstGeom>
        </p:spPr>
        <p:txBody>
          <a:bodyPr lIns="0" anchor="t">
            <a:noAutofit/>
          </a:bodyPr>
          <a:lstStyle>
            <a:lvl1pPr marL="0" indent="0">
              <a:lnSpc>
                <a:spcPct val="100000"/>
              </a:lnSpc>
              <a:spcBef>
                <a:spcPts val="0"/>
              </a:spcBef>
              <a:buNone/>
              <a:defRPr sz="1800" b="0">
                <a:solidFill>
                  <a:schemeClr val="tx2"/>
                </a:solidFill>
                <a:latin typeface="+mn-lt"/>
                <a:ea typeface="Cambria" panose="02040503050406030204" pitchFamily="18" charset="0"/>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endParaRPr lang="en-US"/>
          </a:p>
        </p:txBody>
      </p:sp>
      <p:sp>
        <p:nvSpPr>
          <p:cNvPr id="28" name="Text Placeholder 6">
            <a:extLst>
              <a:ext uri="{FF2B5EF4-FFF2-40B4-BE49-F238E27FC236}">
                <a16:creationId xmlns:a16="http://schemas.microsoft.com/office/drawing/2014/main" id="{E22CFED2-F786-42B3-9BD7-D64AA1DDC091}"/>
              </a:ext>
            </a:extLst>
          </p:cNvPr>
          <p:cNvSpPr>
            <a:spLocks noGrp="1"/>
          </p:cNvSpPr>
          <p:nvPr>
            <p:ph type="body" sz="quarter" idx="17" hasCustomPrompt="1"/>
          </p:nvPr>
        </p:nvSpPr>
        <p:spPr>
          <a:xfrm>
            <a:off x="457200" y="2498999"/>
            <a:ext cx="3132000" cy="1705139"/>
          </a:xfrm>
          <a:prstGeom prst="rect">
            <a:avLst/>
          </a:prstGeom>
        </p:spPr>
        <p:txBody>
          <a:bodyPr lIns="0">
            <a:noAutofit/>
          </a:bodyPr>
          <a:lstStyle>
            <a:lvl1pPr marL="0" indent="0">
              <a:spcBef>
                <a:spcPts val="0"/>
              </a:spcBef>
              <a:spcAft>
                <a:spcPts val="0"/>
              </a:spcAft>
              <a:buNone/>
              <a:defRPr sz="1600" b="1">
                <a:solidFill>
                  <a:schemeClr val="accent1"/>
                </a:solidFill>
                <a:latin typeface="+mj-lt"/>
              </a:defRPr>
            </a:lvl1pPr>
            <a:lvl2pPr marL="0" indent="0">
              <a:lnSpc>
                <a:spcPct val="100000"/>
              </a:lnSpc>
              <a:spcBef>
                <a:spcPts val="900"/>
              </a:spcBef>
              <a:buFont typeface="Arial" panose="020B0604020202020204" pitchFamily="34" charset="0"/>
              <a:buNone/>
              <a:defRPr sz="1600" b="0">
                <a:solidFill>
                  <a:schemeClr val="tx2"/>
                </a:solidFill>
              </a:defRPr>
            </a:lvl2pPr>
            <a:lvl3pPr marL="269875" indent="-269875">
              <a:lnSpc>
                <a:spcPct val="100000"/>
              </a:lnSpc>
              <a:spcBef>
                <a:spcPts val="1200"/>
              </a:spcBef>
              <a:spcAft>
                <a:spcPts val="600"/>
              </a:spcAft>
              <a:buClr>
                <a:schemeClr val="accent1"/>
              </a:buClr>
              <a:buFont typeface="Arial" panose="020B0604020202020204" pitchFamily="34" charset="0"/>
              <a:buChar char="■"/>
              <a:defRPr sz="1400">
                <a:solidFill>
                  <a:schemeClr val="tx2"/>
                </a:solidFill>
              </a:defRPr>
            </a:lvl3pPr>
            <a:lvl4pPr marL="503238" indent="-233363">
              <a:lnSpc>
                <a:spcPct val="100000"/>
              </a:lnSpc>
              <a:spcAft>
                <a:spcPts val="600"/>
              </a:spcAft>
              <a:buClr>
                <a:schemeClr val="accent1"/>
              </a:buClr>
              <a:buSzPct val="80000"/>
              <a:buFont typeface="Arial" panose="020B0604020202020204" pitchFamily="34" charset="0"/>
              <a:buChar char="►"/>
              <a:defRPr sz="1200">
                <a:solidFill>
                  <a:schemeClr val="tx2"/>
                </a:solidFill>
              </a:defRPr>
            </a:lvl4pPr>
            <a:lvl5pPr marL="717550" indent="-193675">
              <a:lnSpc>
                <a:spcPct val="100000"/>
              </a:lnSpc>
              <a:spcAft>
                <a:spcPts val="600"/>
              </a:spcAft>
              <a:buClr>
                <a:schemeClr val="accent1"/>
              </a:buClr>
              <a:defRPr lang="en-GB" sz="1050" dirty="0">
                <a:solidFill>
                  <a:schemeClr val="tx2"/>
                </a:solidFill>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9" name="Text Placeholder 6">
            <a:extLst>
              <a:ext uri="{FF2B5EF4-FFF2-40B4-BE49-F238E27FC236}">
                <a16:creationId xmlns:a16="http://schemas.microsoft.com/office/drawing/2014/main" id="{66666AE2-2A5D-4220-B698-BF93D33E317B}"/>
              </a:ext>
            </a:extLst>
          </p:cNvPr>
          <p:cNvSpPr>
            <a:spLocks noGrp="1"/>
          </p:cNvSpPr>
          <p:nvPr>
            <p:ph type="body" sz="quarter" idx="18" hasCustomPrompt="1"/>
          </p:nvPr>
        </p:nvSpPr>
        <p:spPr>
          <a:xfrm>
            <a:off x="4063965" y="2498999"/>
            <a:ext cx="3132000" cy="1705139"/>
          </a:xfrm>
          <a:prstGeom prst="rect">
            <a:avLst/>
          </a:prstGeom>
        </p:spPr>
        <p:txBody>
          <a:bodyPr lIns="0">
            <a:noAutofit/>
          </a:bodyPr>
          <a:lstStyle>
            <a:lvl1pPr marL="0" indent="0">
              <a:spcBef>
                <a:spcPts val="0"/>
              </a:spcBef>
              <a:spcAft>
                <a:spcPts val="0"/>
              </a:spcAft>
              <a:buNone/>
              <a:defRPr sz="1600" b="1">
                <a:solidFill>
                  <a:schemeClr val="accent1"/>
                </a:solidFill>
                <a:latin typeface="+mj-lt"/>
              </a:defRPr>
            </a:lvl1pPr>
            <a:lvl2pPr marL="0" indent="0">
              <a:lnSpc>
                <a:spcPct val="100000"/>
              </a:lnSpc>
              <a:spcBef>
                <a:spcPts val="900"/>
              </a:spcBef>
              <a:buFont typeface="Arial" panose="020B0604020202020204" pitchFamily="34" charset="0"/>
              <a:buNone/>
              <a:defRPr sz="1600" b="0">
                <a:solidFill>
                  <a:schemeClr val="tx2"/>
                </a:solidFill>
              </a:defRPr>
            </a:lvl2pPr>
            <a:lvl3pPr marL="269875" indent="-269875">
              <a:lnSpc>
                <a:spcPct val="100000"/>
              </a:lnSpc>
              <a:spcBef>
                <a:spcPts val="1200"/>
              </a:spcBef>
              <a:spcAft>
                <a:spcPts val="600"/>
              </a:spcAft>
              <a:buClr>
                <a:schemeClr val="accent1"/>
              </a:buClr>
              <a:buFont typeface="Arial" panose="020B0604020202020204" pitchFamily="34" charset="0"/>
              <a:buChar char="■"/>
              <a:defRPr sz="1400">
                <a:solidFill>
                  <a:schemeClr val="tx2"/>
                </a:solidFill>
              </a:defRPr>
            </a:lvl3pPr>
            <a:lvl4pPr marL="503238" indent="-233363">
              <a:lnSpc>
                <a:spcPct val="100000"/>
              </a:lnSpc>
              <a:spcAft>
                <a:spcPts val="600"/>
              </a:spcAft>
              <a:buClr>
                <a:schemeClr val="accent1"/>
              </a:buClr>
              <a:buSzPct val="80000"/>
              <a:buFont typeface="Arial" panose="020B0604020202020204" pitchFamily="34" charset="0"/>
              <a:buChar char="►"/>
              <a:defRPr sz="1200">
                <a:solidFill>
                  <a:schemeClr val="tx2"/>
                </a:solidFill>
              </a:defRPr>
            </a:lvl4pPr>
            <a:lvl5pPr marL="717550" indent="-193675">
              <a:lnSpc>
                <a:spcPct val="100000"/>
              </a:lnSpc>
              <a:spcAft>
                <a:spcPts val="600"/>
              </a:spcAft>
              <a:buClr>
                <a:schemeClr val="accent1"/>
              </a:buClr>
              <a:defRPr lang="en-GB" sz="1050" dirty="0">
                <a:solidFill>
                  <a:schemeClr val="tx2"/>
                </a:solidFill>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0" name="Text Placeholder 6">
            <a:extLst>
              <a:ext uri="{FF2B5EF4-FFF2-40B4-BE49-F238E27FC236}">
                <a16:creationId xmlns:a16="http://schemas.microsoft.com/office/drawing/2014/main" id="{7F79D8D0-8E03-4D54-83A9-34731ECB042F}"/>
              </a:ext>
            </a:extLst>
          </p:cNvPr>
          <p:cNvSpPr>
            <a:spLocks noGrp="1"/>
          </p:cNvSpPr>
          <p:nvPr>
            <p:ph type="body" sz="quarter" idx="19" hasCustomPrompt="1"/>
          </p:nvPr>
        </p:nvSpPr>
        <p:spPr>
          <a:xfrm>
            <a:off x="7670730" y="2498999"/>
            <a:ext cx="3132000" cy="1705139"/>
          </a:xfrm>
          <a:prstGeom prst="rect">
            <a:avLst/>
          </a:prstGeom>
        </p:spPr>
        <p:txBody>
          <a:bodyPr lIns="0">
            <a:noAutofit/>
          </a:bodyPr>
          <a:lstStyle>
            <a:lvl1pPr marL="0" indent="0">
              <a:spcBef>
                <a:spcPts val="0"/>
              </a:spcBef>
              <a:spcAft>
                <a:spcPts val="0"/>
              </a:spcAft>
              <a:buNone/>
              <a:defRPr sz="1600" b="1">
                <a:solidFill>
                  <a:schemeClr val="accent1"/>
                </a:solidFill>
                <a:latin typeface="+mj-lt"/>
              </a:defRPr>
            </a:lvl1pPr>
            <a:lvl2pPr marL="0" indent="0">
              <a:lnSpc>
                <a:spcPct val="100000"/>
              </a:lnSpc>
              <a:spcBef>
                <a:spcPts val="900"/>
              </a:spcBef>
              <a:buFont typeface="Arial" panose="020B0604020202020204" pitchFamily="34" charset="0"/>
              <a:buNone/>
              <a:defRPr sz="1600" b="0">
                <a:solidFill>
                  <a:schemeClr val="tx2"/>
                </a:solidFill>
              </a:defRPr>
            </a:lvl2pPr>
            <a:lvl3pPr marL="269875" indent="-269875">
              <a:lnSpc>
                <a:spcPct val="100000"/>
              </a:lnSpc>
              <a:spcBef>
                <a:spcPts val="1200"/>
              </a:spcBef>
              <a:spcAft>
                <a:spcPts val="600"/>
              </a:spcAft>
              <a:buClr>
                <a:schemeClr val="accent1"/>
              </a:buClr>
              <a:buFont typeface="Arial" panose="020B0604020202020204" pitchFamily="34" charset="0"/>
              <a:buChar char="■"/>
              <a:defRPr sz="1400">
                <a:solidFill>
                  <a:schemeClr val="tx2"/>
                </a:solidFill>
              </a:defRPr>
            </a:lvl3pPr>
            <a:lvl4pPr marL="503238" indent="-233363">
              <a:lnSpc>
                <a:spcPct val="100000"/>
              </a:lnSpc>
              <a:spcAft>
                <a:spcPts val="600"/>
              </a:spcAft>
              <a:buClr>
                <a:schemeClr val="accent1"/>
              </a:buClr>
              <a:buSzPct val="80000"/>
              <a:buFont typeface="Arial" panose="020B0604020202020204" pitchFamily="34" charset="0"/>
              <a:buChar char="►"/>
              <a:defRPr sz="1200">
                <a:solidFill>
                  <a:schemeClr val="tx2"/>
                </a:solidFill>
              </a:defRPr>
            </a:lvl4pPr>
            <a:lvl5pPr marL="717550" indent="-193675">
              <a:lnSpc>
                <a:spcPct val="100000"/>
              </a:lnSpc>
              <a:spcAft>
                <a:spcPts val="600"/>
              </a:spcAft>
              <a:buClr>
                <a:schemeClr val="accent1"/>
              </a:buClr>
              <a:defRPr lang="en-GB" sz="1050" dirty="0">
                <a:solidFill>
                  <a:schemeClr val="tx2"/>
                </a:solidFill>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6" name="Rectangle 15">
            <a:extLst>
              <a:ext uri="{FF2B5EF4-FFF2-40B4-BE49-F238E27FC236}">
                <a16:creationId xmlns:a16="http://schemas.microsoft.com/office/drawing/2014/main" id="{F022FA43-3E87-4FEF-93E8-E316AF48C481}"/>
              </a:ext>
            </a:extLst>
          </p:cNvPr>
          <p:cNvSpPr/>
          <p:nvPr userDrawn="1"/>
        </p:nvSpPr>
        <p:spPr>
          <a:xfrm>
            <a:off x="0" y="0"/>
            <a:ext cx="109728" cy="6858000"/>
          </a:xfrm>
          <a:prstGeom prst="rect">
            <a:avLst/>
          </a:prstGeom>
          <a:gradFill flip="none" rotWithShape="1">
            <a:gsLst>
              <a:gs pos="68000">
                <a:schemeClr val="accent2"/>
              </a:gs>
              <a:gs pos="98000">
                <a:schemeClr val="accent3"/>
              </a:gs>
              <a:gs pos="33000">
                <a:schemeClr val="accent1"/>
              </a:gs>
              <a:gs pos="0">
                <a:schemeClr val="accent3"/>
              </a:gs>
            </a:gsLst>
            <a:lin ang="18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lvl="0" algn="ctr"/>
            <a:endParaRPr lang="en-US"/>
          </a:p>
        </p:txBody>
      </p:sp>
      <p:sp>
        <p:nvSpPr>
          <p:cNvPr id="19" name="Freeform: Shape 18">
            <a:extLst>
              <a:ext uri="{FF2B5EF4-FFF2-40B4-BE49-F238E27FC236}">
                <a16:creationId xmlns:a16="http://schemas.microsoft.com/office/drawing/2014/main" id="{122699F3-A2B0-491D-9618-7F1A6C8D6248}"/>
              </a:ext>
            </a:extLst>
          </p:cNvPr>
          <p:cNvSpPr/>
          <p:nvPr userDrawn="1"/>
        </p:nvSpPr>
        <p:spPr>
          <a:xfrm>
            <a:off x="10989256" y="0"/>
            <a:ext cx="1204989" cy="1094936"/>
          </a:xfrm>
          <a:custGeom>
            <a:avLst/>
            <a:gdLst>
              <a:gd name="connsiteX0" fmla="*/ 0 w 3911600"/>
              <a:gd name="connsiteY0" fmla="*/ 0 h 4438650"/>
              <a:gd name="connsiteX1" fmla="*/ 2641600 w 3911600"/>
              <a:gd name="connsiteY1" fmla="*/ 1784350 h 4438650"/>
              <a:gd name="connsiteX2" fmla="*/ 1384300 w 3911600"/>
              <a:gd name="connsiteY2" fmla="*/ 2673350 h 4438650"/>
              <a:gd name="connsiteX3" fmla="*/ 3911600 w 3911600"/>
              <a:gd name="connsiteY3" fmla="*/ 4438650 h 4438650"/>
              <a:gd name="connsiteX4" fmla="*/ 3911600 w 3911600"/>
              <a:gd name="connsiteY4" fmla="*/ 6350 h 4438650"/>
              <a:gd name="connsiteX5" fmla="*/ 0 w 3911600"/>
              <a:gd name="connsiteY5" fmla="*/ 0 h 4438650"/>
              <a:gd name="connsiteX0" fmla="*/ 0 w 3921125"/>
              <a:gd name="connsiteY0" fmla="*/ 0 h 4438650"/>
              <a:gd name="connsiteX1" fmla="*/ 2641600 w 3921125"/>
              <a:gd name="connsiteY1" fmla="*/ 1784350 h 4438650"/>
              <a:gd name="connsiteX2" fmla="*/ 1384300 w 3921125"/>
              <a:gd name="connsiteY2" fmla="*/ 2673350 h 4438650"/>
              <a:gd name="connsiteX3" fmla="*/ 3911600 w 3921125"/>
              <a:gd name="connsiteY3" fmla="*/ 4438650 h 4438650"/>
              <a:gd name="connsiteX4" fmla="*/ 3921125 w 3921125"/>
              <a:gd name="connsiteY4" fmla="*/ 6350 h 4438650"/>
              <a:gd name="connsiteX5" fmla="*/ 0 w 3921125"/>
              <a:gd name="connsiteY5" fmla="*/ 0 h 4438650"/>
              <a:gd name="connsiteX0" fmla="*/ 0 w 4187458"/>
              <a:gd name="connsiteY0" fmla="*/ 0 h 4438650"/>
              <a:gd name="connsiteX1" fmla="*/ 2907933 w 4187458"/>
              <a:gd name="connsiteY1" fmla="*/ 1784350 h 4438650"/>
              <a:gd name="connsiteX2" fmla="*/ 1650633 w 4187458"/>
              <a:gd name="connsiteY2" fmla="*/ 2673350 h 4438650"/>
              <a:gd name="connsiteX3" fmla="*/ 4177933 w 4187458"/>
              <a:gd name="connsiteY3" fmla="*/ 4438650 h 4438650"/>
              <a:gd name="connsiteX4" fmla="*/ 4187458 w 4187458"/>
              <a:gd name="connsiteY4" fmla="*/ 6350 h 4438650"/>
              <a:gd name="connsiteX5" fmla="*/ 0 w 4187458"/>
              <a:gd name="connsiteY5" fmla="*/ 0 h 4438650"/>
              <a:gd name="connsiteX0" fmla="*/ 0 w 4187458"/>
              <a:gd name="connsiteY0" fmla="*/ 0 h 4438650"/>
              <a:gd name="connsiteX1" fmla="*/ 2341976 w 4187458"/>
              <a:gd name="connsiteY1" fmla="*/ 1684474 h 4438650"/>
              <a:gd name="connsiteX2" fmla="*/ 1650633 w 4187458"/>
              <a:gd name="connsiteY2" fmla="*/ 2673350 h 4438650"/>
              <a:gd name="connsiteX3" fmla="*/ 4177933 w 4187458"/>
              <a:gd name="connsiteY3" fmla="*/ 4438650 h 4438650"/>
              <a:gd name="connsiteX4" fmla="*/ 4187458 w 4187458"/>
              <a:gd name="connsiteY4" fmla="*/ 6350 h 4438650"/>
              <a:gd name="connsiteX5" fmla="*/ 0 w 4187458"/>
              <a:gd name="connsiteY5" fmla="*/ 0 h 4438650"/>
              <a:gd name="connsiteX0" fmla="*/ 0 w 4187458"/>
              <a:gd name="connsiteY0" fmla="*/ 0 h 4438650"/>
              <a:gd name="connsiteX1" fmla="*/ 2341976 w 4187458"/>
              <a:gd name="connsiteY1" fmla="*/ 1684474 h 4438650"/>
              <a:gd name="connsiteX2" fmla="*/ 1301070 w 4187458"/>
              <a:gd name="connsiteY2" fmla="*/ 2390372 h 4438650"/>
              <a:gd name="connsiteX3" fmla="*/ 4177933 w 4187458"/>
              <a:gd name="connsiteY3" fmla="*/ 4438650 h 4438650"/>
              <a:gd name="connsiteX4" fmla="*/ 4187458 w 4187458"/>
              <a:gd name="connsiteY4" fmla="*/ 6350 h 4438650"/>
              <a:gd name="connsiteX5" fmla="*/ 0 w 4187458"/>
              <a:gd name="connsiteY5" fmla="*/ 0 h 4438650"/>
              <a:gd name="connsiteX0" fmla="*/ 0 w 4187458"/>
              <a:gd name="connsiteY0" fmla="*/ 0 h 4438650"/>
              <a:gd name="connsiteX1" fmla="*/ 2325330 w 4187458"/>
              <a:gd name="connsiteY1" fmla="*/ 1642860 h 4438650"/>
              <a:gd name="connsiteX2" fmla="*/ 1301070 w 4187458"/>
              <a:gd name="connsiteY2" fmla="*/ 2390372 h 4438650"/>
              <a:gd name="connsiteX3" fmla="*/ 4177933 w 4187458"/>
              <a:gd name="connsiteY3" fmla="*/ 4438650 h 4438650"/>
              <a:gd name="connsiteX4" fmla="*/ 4187458 w 4187458"/>
              <a:gd name="connsiteY4" fmla="*/ 6350 h 4438650"/>
              <a:gd name="connsiteX5" fmla="*/ 0 w 4187458"/>
              <a:gd name="connsiteY5" fmla="*/ 0 h 4438650"/>
              <a:gd name="connsiteX0" fmla="*/ 0 w 4187458"/>
              <a:gd name="connsiteY0" fmla="*/ 0 h 4438650"/>
              <a:gd name="connsiteX1" fmla="*/ 2325330 w 4187458"/>
              <a:gd name="connsiteY1" fmla="*/ 1642860 h 4438650"/>
              <a:gd name="connsiteX2" fmla="*/ 1292747 w 4187458"/>
              <a:gd name="connsiteY2" fmla="*/ 2365403 h 4438650"/>
              <a:gd name="connsiteX3" fmla="*/ 4177933 w 4187458"/>
              <a:gd name="connsiteY3" fmla="*/ 4438650 h 4438650"/>
              <a:gd name="connsiteX4" fmla="*/ 4187458 w 4187458"/>
              <a:gd name="connsiteY4" fmla="*/ 6350 h 4438650"/>
              <a:gd name="connsiteX5" fmla="*/ 0 w 4187458"/>
              <a:gd name="connsiteY5" fmla="*/ 0 h 4438650"/>
              <a:gd name="connsiteX0" fmla="*/ 0 w 4187458"/>
              <a:gd name="connsiteY0" fmla="*/ 0 h 4322129"/>
              <a:gd name="connsiteX1" fmla="*/ 2325330 w 4187458"/>
              <a:gd name="connsiteY1" fmla="*/ 1642860 h 4322129"/>
              <a:gd name="connsiteX2" fmla="*/ 1292747 w 4187458"/>
              <a:gd name="connsiteY2" fmla="*/ 2365403 h 4322129"/>
              <a:gd name="connsiteX3" fmla="*/ 4177932 w 4187458"/>
              <a:gd name="connsiteY3" fmla="*/ 4322129 h 4322129"/>
              <a:gd name="connsiteX4" fmla="*/ 4187458 w 4187458"/>
              <a:gd name="connsiteY4" fmla="*/ 6350 h 4322129"/>
              <a:gd name="connsiteX5" fmla="*/ 0 w 4187458"/>
              <a:gd name="connsiteY5" fmla="*/ 0 h 4322129"/>
              <a:gd name="connsiteX0" fmla="*/ 0 w 4191089"/>
              <a:gd name="connsiteY0" fmla="*/ 0 h 4334615"/>
              <a:gd name="connsiteX1" fmla="*/ 2325330 w 4191089"/>
              <a:gd name="connsiteY1" fmla="*/ 1642860 h 4334615"/>
              <a:gd name="connsiteX2" fmla="*/ 1292747 w 4191089"/>
              <a:gd name="connsiteY2" fmla="*/ 2365403 h 4334615"/>
              <a:gd name="connsiteX3" fmla="*/ 4190418 w 4191089"/>
              <a:gd name="connsiteY3" fmla="*/ 4334615 h 4334615"/>
              <a:gd name="connsiteX4" fmla="*/ 4187458 w 4191089"/>
              <a:gd name="connsiteY4" fmla="*/ 6350 h 4334615"/>
              <a:gd name="connsiteX5" fmla="*/ 0 w 4191089"/>
              <a:gd name="connsiteY5" fmla="*/ 0 h 4334615"/>
              <a:gd name="connsiteX0" fmla="*/ 0 w 4191089"/>
              <a:gd name="connsiteY0" fmla="*/ 0 h 4334615"/>
              <a:gd name="connsiteX1" fmla="*/ 2325330 w 4191089"/>
              <a:gd name="connsiteY1" fmla="*/ 1642860 h 4334615"/>
              <a:gd name="connsiteX2" fmla="*/ 1317716 w 4191089"/>
              <a:gd name="connsiteY2" fmla="*/ 2340434 h 4334615"/>
              <a:gd name="connsiteX3" fmla="*/ 4190418 w 4191089"/>
              <a:gd name="connsiteY3" fmla="*/ 4334615 h 4334615"/>
              <a:gd name="connsiteX4" fmla="*/ 4187458 w 4191089"/>
              <a:gd name="connsiteY4" fmla="*/ 6350 h 4334615"/>
              <a:gd name="connsiteX5" fmla="*/ 0 w 4191089"/>
              <a:gd name="connsiteY5" fmla="*/ 0 h 4334615"/>
              <a:gd name="connsiteX0" fmla="*/ 0 w 4191089"/>
              <a:gd name="connsiteY0" fmla="*/ 0 h 4334615"/>
              <a:gd name="connsiteX1" fmla="*/ 2435663 w 4191089"/>
              <a:gd name="connsiteY1" fmla="*/ 1664926 h 4334615"/>
              <a:gd name="connsiteX2" fmla="*/ 1317716 w 4191089"/>
              <a:gd name="connsiteY2" fmla="*/ 2340434 h 4334615"/>
              <a:gd name="connsiteX3" fmla="*/ 4190418 w 4191089"/>
              <a:gd name="connsiteY3" fmla="*/ 4334615 h 4334615"/>
              <a:gd name="connsiteX4" fmla="*/ 4187458 w 4191089"/>
              <a:gd name="connsiteY4" fmla="*/ 6350 h 4334615"/>
              <a:gd name="connsiteX5" fmla="*/ 0 w 4191089"/>
              <a:gd name="connsiteY5" fmla="*/ 0 h 4334615"/>
              <a:gd name="connsiteX0" fmla="*/ 0 w 4191089"/>
              <a:gd name="connsiteY0" fmla="*/ 0 h 4334615"/>
              <a:gd name="connsiteX1" fmla="*/ 2435663 w 4191089"/>
              <a:gd name="connsiteY1" fmla="*/ 1664926 h 4334615"/>
              <a:gd name="connsiteX2" fmla="*/ 1626653 w 4191089"/>
              <a:gd name="connsiteY2" fmla="*/ 2208032 h 4334615"/>
              <a:gd name="connsiteX3" fmla="*/ 4190418 w 4191089"/>
              <a:gd name="connsiteY3" fmla="*/ 4334615 h 4334615"/>
              <a:gd name="connsiteX4" fmla="*/ 4187458 w 4191089"/>
              <a:gd name="connsiteY4" fmla="*/ 6350 h 4334615"/>
              <a:gd name="connsiteX5" fmla="*/ 0 w 4191089"/>
              <a:gd name="connsiteY5" fmla="*/ 0 h 4334615"/>
              <a:gd name="connsiteX0" fmla="*/ 0 w 4187458"/>
              <a:gd name="connsiteY0" fmla="*/ 0 h 3849144"/>
              <a:gd name="connsiteX1" fmla="*/ 2435663 w 4187458"/>
              <a:gd name="connsiteY1" fmla="*/ 1664926 h 3849144"/>
              <a:gd name="connsiteX2" fmla="*/ 1626653 w 4187458"/>
              <a:gd name="connsiteY2" fmla="*/ 2208032 h 3849144"/>
              <a:gd name="connsiteX3" fmla="*/ 4146285 w 4187458"/>
              <a:gd name="connsiteY3" fmla="*/ 3849144 h 3849144"/>
              <a:gd name="connsiteX4" fmla="*/ 4187458 w 4187458"/>
              <a:gd name="connsiteY4" fmla="*/ 6350 h 3849144"/>
              <a:gd name="connsiteX5" fmla="*/ 0 w 4187458"/>
              <a:gd name="connsiteY5" fmla="*/ 0 h 3849144"/>
              <a:gd name="connsiteX0" fmla="*/ 0 w 4187458"/>
              <a:gd name="connsiteY0" fmla="*/ 0 h 3849144"/>
              <a:gd name="connsiteX1" fmla="*/ 2435663 w 4187458"/>
              <a:gd name="connsiteY1" fmla="*/ 1664926 h 3849144"/>
              <a:gd name="connsiteX2" fmla="*/ 1692854 w 4187458"/>
              <a:gd name="connsiteY2" fmla="*/ 2185965 h 3849144"/>
              <a:gd name="connsiteX3" fmla="*/ 4146285 w 4187458"/>
              <a:gd name="connsiteY3" fmla="*/ 3849144 h 3849144"/>
              <a:gd name="connsiteX4" fmla="*/ 4187458 w 4187458"/>
              <a:gd name="connsiteY4" fmla="*/ 6350 h 3849144"/>
              <a:gd name="connsiteX5" fmla="*/ 0 w 4187458"/>
              <a:gd name="connsiteY5" fmla="*/ 0 h 3849144"/>
              <a:gd name="connsiteX0" fmla="*/ 0 w 4187458"/>
              <a:gd name="connsiteY0" fmla="*/ 0 h 3805010"/>
              <a:gd name="connsiteX1" fmla="*/ 2435663 w 4187458"/>
              <a:gd name="connsiteY1" fmla="*/ 1664926 h 3805010"/>
              <a:gd name="connsiteX2" fmla="*/ 1692854 w 4187458"/>
              <a:gd name="connsiteY2" fmla="*/ 2185965 h 3805010"/>
              <a:gd name="connsiteX3" fmla="*/ 4146285 w 4187458"/>
              <a:gd name="connsiteY3" fmla="*/ 3805010 h 3805010"/>
              <a:gd name="connsiteX4" fmla="*/ 4187458 w 4187458"/>
              <a:gd name="connsiteY4" fmla="*/ 6350 h 3805010"/>
              <a:gd name="connsiteX5" fmla="*/ 0 w 4187458"/>
              <a:gd name="connsiteY5" fmla="*/ 0 h 3805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87458" h="3805010">
                <a:moveTo>
                  <a:pt x="0" y="0"/>
                </a:moveTo>
                <a:lnTo>
                  <a:pt x="2435663" y="1664926"/>
                </a:lnTo>
                <a:lnTo>
                  <a:pt x="1692854" y="2185965"/>
                </a:lnTo>
                <a:lnTo>
                  <a:pt x="4146285" y="3805010"/>
                </a:lnTo>
                <a:cubicBezTo>
                  <a:pt x="4149460" y="2366417"/>
                  <a:pt x="4184283" y="1444943"/>
                  <a:pt x="4187458" y="6350"/>
                </a:cubicBezTo>
                <a:lnTo>
                  <a:pt x="0" y="0"/>
                </a:lnTo>
                <a:close/>
              </a:path>
            </a:pathLst>
          </a:custGeom>
          <a:gradFill>
            <a:gsLst>
              <a:gs pos="20000">
                <a:schemeClr val="accent2"/>
              </a:gs>
              <a:gs pos="75000">
                <a:schemeClr val="accent2">
                  <a:alpha val="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tx2"/>
              </a:solidFill>
            </a:endParaRPr>
          </a:p>
        </p:txBody>
      </p:sp>
      <p:sp>
        <p:nvSpPr>
          <p:cNvPr id="27" name="Freeform: Shape 26">
            <a:extLst>
              <a:ext uri="{FF2B5EF4-FFF2-40B4-BE49-F238E27FC236}">
                <a16:creationId xmlns:a16="http://schemas.microsoft.com/office/drawing/2014/main" id="{839A74A5-0B9E-494D-AA42-59356F87032E}"/>
              </a:ext>
            </a:extLst>
          </p:cNvPr>
          <p:cNvSpPr/>
          <p:nvPr userDrawn="1"/>
        </p:nvSpPr>
        <p:spPr>
          <a:xfrm>
            <a:off x="11480799" y="658750"/>
            <a:ext cx="714491" cy="992250"/>
          </a:xfrm>
          <a:custGeom>
            <a:avLst/>
            <a:gdLst>
              <a:gd name="connsiteX0" fmla="*/ 2545080 w 2545080"/>
              <a:gd name="connsiteY0" fmla="*/ 0 h 3543300"/>
              <a:gd name="connsiteX1" fmla="*/ 0 w 2545080"/>
              <a:gd name="connsiteY1" fmla="*/ 1767840 h 3543300"/>
              <a:gd name="connsiteX2" fmla="*/ 2545080 w 2545080"/>
              <a:gd name="connsiteY2" fmla="*/ 3543300 h 3543300"/>
              <a:gd name="connsiteX3" fmla="*/ 2545080 w 2545080"/>
              <a:gd name="connsiteY3" fmla="*/ 0 h 3543300"/>
              <a:gd name="connsiteX0" fmla="*/ 2548255 w 2548255"/>
              <a:gd name="connsiteY0" fmla="*/ 0 h 3543300"/>
              <a:gd name="connsiteX1" fmla="*/ 0 w 2548255"/>
              <a:gd name="connsiteY1" fmla="*/ 1767840 h 3543300"/>
              <a:gd name="connsiteX2" fmla="*/ 2545080 w 2548255"/>
              <a:gd name="connsiteY2" fmla="*/ 3543300 h 3543300"/>
              <a:gd name="connsiteX3" fmla="*/ 2548255 w 2548255"/>
              <a:gd name="connsiteY3" fmla="*/ 0 h 3543300"/>
              <a:gd name="connsiteX0" fmla="*/ 2551430 w 2551430"/>
              <a:gd name="connsiteY0" fmla="*/ 0 h 3543300"/>
              <a:gd name="connsiteX1" fmla="*/ 0 w 2551430"/>
              <a:gd name="connsiteY1" fmla="*/ 1767840 h 3543300"/>
              <a:gd name="connsiteX2" fmla="*/ 2545080 w 2551430"/>
              <a:gd name="connsiteY2" fmla="*/ 3543300 h 3543300"/>
              <a:gd name="connsiteX3" fmla="*/ 2551430 w 2551430"/>
              <a:gd name="connsiteY3" fmla="*/ 0 h 3543300"/>
              <a:gd name="connsiteX0" fmla="*/ 2551430 w 2551430"/>
              <a:gd name="connsiteY0" fmla="*/ 0 h 3543300"/>
              <a:gd name="connsiteX1" fmla="*/ 0 w 2551430"/>
              <a:gd name="connsiteY1" fmla="*/ 1767840 h 3543300"/>
              <a:gd name="connsiteX2" fmla="*/ 2545080 w 2551430"/>
              <a:gd name="connsiteY2" fmla="*/ 3543300 h 3543300"/>
              <a:gd name="connsiteX3" fmla="*/ 2551430 w 2551430"/>
              <a:gd name="connsiteY3" fmla="*/ 0 h 3543300"/>
            </a:gdLst>
            <a:ahLst/>
            <a:cxnLst>
              <a:cxn ang="0">
                <a:pos x="connsiteX0" y="connsiteY0"/>
              </a:cxn>
              <a:cxn ang="0">
                <a:pos x="connsiteX1" y="connsiteY1"/>
              </a:cxn>
              <a:cxn ang="0">
                <a:pos x="connsiteX2" y="connsiteY2"/>
              </a:cxn>
              <a:cxn ang="0">
                <a:pos x="connsiteX3" y="connsiteY3"/>
              </a:cxn>
            </a:cxnLst>
            <a:rect l="l" t="t" r="r" b="b"/>
            <a:pathLst>
              <a:path w="2551430" h="3543300">
                <a:moveTo>
                  <a:pt x="2551430" y="0"/>
                </a:moveTo>
                <a:lnTo>
                  <a:pt x="0" y="1767840"/>
                </a:lnTo>
                <a:lnTo>
                  <a:pt x="2545080" y="3543300"/>
                </a:lnTo>
                <a:cubicBezTo>
                  <a:pt x="2546138" y="2362200"/>
                  <a:pt x="2550372" y="1181100"/>
                  <a:pt x="2551430" y="0"/>
                </a:cubicBezTo>
                <a:close/>
              </a:path>
            </a:pathLst>
          </a:custGeom>
          <a:gradFill>
            <a:gsLst>
              <a:gs pos="20000">
                <a:schemeClr val="accent1"/>
              </a:gs>
              <a:gs pos="92000">
                <a:schemeClr val="accent1">
                  <a:alpha val="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tx2"/>
              </a:solidFill>
            </a:endParaRPr>
          </a:p>
        </p:txBody>
      </p:sp>
      <p:sp>
        <p:nvSpPr>
          <p:cNvPr id="18" name="Text Placeholder 6">
            <a:extLst>
              <a:ext uri="{FF2B5EF4-FFF2-40B4-BE49-F238E27FC236}">
                <a16:creationId xmlns:a16="http://schemas.microsoft.com/office/drawing/2014/main" id="{EC011085-E9FE-48C5-B2A4-C709027DC8CF}"/>
              </a:ext>
            </a:extLst>
          </p:cNvPr>
          <p:cNvSpPr>
            <a:spLocks noGrp="1"/>
          </p:cNvSpPr>
          <p:nvPr>
            <p:ph type="body" sz="quarter" idx="21" hasCustomPrompt="1"/>
          </p:nvPr>
        </p:nvSpPr>
        <p:spPr>
          <a:xfrm>
            <a:off x="457200" y="4465525"/>
            <a:ext cx="3132000" cy="1705139"/>
          </a:xfrm>
          <a:prstGeom prst="rect">
            <a:avLst/>
          </a:prstGeom>
        </p:spPr>
        <p:txBody>
          <a:bodyPr lIns="0">
            <a:noAutofit/>
          </a:bodyPr>
          <a:lstStyle>
            <a:lvl1pPr marL="0" indent="0">
              <a:spcBef>
                <a:spcPts val="0"/>
              </a:spcBef>
              <a:spcAft>
                <a:spcPts val="0"/>
              </a:spcAft>
              <a:buNone/>
              <a:defRPr sz="1600" b="1">
                <a:solidFill>
                  <a:schemeClr val="accent1"/>
                </a:solidFill>
                <a:latin typeface="+mj-lt"/>
              </a:defRPr>
            </a:lvl1pPr>
            <a:lvl2pPr marL="0" indent="0">
              <a:lnSpc>
                <a:spcPct val="100000"/>
              </a:lnSpc>
              <a:spcBef>
                <a:spcPts val="900"/>
              </a:spcBef>
              <a:buFont typeface="Arial" panose="020B0604020202020204" pitchFamily="34" charset="0"/>
              <a:buNone/>
              <a:defRPr sz="1600" b="0">
                <a:solidFill>
                  <a:schemeClr val="tx2"/>
                </a:solidFill>
              </a:defRPr>
            </a:lvl2pPr>
            <a:lvl3pPr marL="269875" indent="-269875">
              <a:lnSpc>
                <a:spcPct val="100000"/>
              </a:lnSpc>
              <a:spcBef>
                <a:spcPts val="1200"/>
              </a:spcBef>
              <a:spcAft>
                <a:spcPts val="600"/>
              </a:spcAft>
              <a:buClr>
                <a:schemeClr val="accent1"/>
              </a:buClr>
              <a:buFont typeface="Arial" panose="020B0604020202020204" pitchFamily="34" charset="0"/>
              <a:buChar char="■"/>
              <a:defRPr sz="1400">
                <a:solidFill>
                  <a:schemeClr val="tx2"/>
                </a:solidFill>
              </a:defRPr>
            </a:lvl3pPr>
            <a:lvl4pPr marL="503238" indent="-233363">
              <a:lnSpc>
                <a:spcPct val="100000"/>
              </a:lnSpc>
              <a:spcAft>
                <a:spcPts val="600"/>
              </a:spcAft>
              <a:buClr>
                <a:schemeClr val="accent1"/>
              </a:buClr>
              <a:buSzPct val="80000"/>
              <a:buFont typeface="Arial" panose="020B0604020202020204" pitchFamily="34" charset="0"/>
              <a:buChar char="►"/>
              <a:defRPr sz="1200">
                <a:solidFill>
                  <a:schemeClr val="tx2"/>
                </a:solidFill>
              </a:defRPr>
            </a:lvl4pPr>
            <a:lvl5pPr marL="717550" indent="-193675">
              <a:lnSpc>
                <a:spcPct val="100000"/>
              </a:lnSpc>
              <a:spcAft>
                <a:spcPts val="600"/>
              </a:spcAft>
              <a:buClr>
                <a:schemeClr val="accent1"/>
              </a:buClr>
              <a:defRPr lang="en-GB" sz="1050" dirty="0">
                <a:solidFill>
                  <a:schemeClr val="tx2"/>
                </a:solidFill>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2" name="Text Placeholder 6">
            <a:extLst>
              <a:ext uri="{FF2B5EF4-FFF2-40B4-BE49-F238E27FC236}">
                <a16:creationId xmlns:a16="http://schemas.microsoft.com/office/drawing/2014/main" id="{9751CCF1-B3B5-4455-9BE0-0131EF798FF8}"/>
              </a:ext>
            </a:extLst>
          </p:cNvPr>
          <p:cNvSpPr>
            <a:spLocks noGrp="1"/>
          </p:cNvSpPr>
          <p:nvPr>
            <p:ph type="body" sz="quarter" idx="22" hasCustomPrompt="1"/>
          </p:nvPr>
        </p:nvSpPr>
        <p:spPr>
          <a:xfrm>
            <a:off x="4063965" y="4465525"/>
            <a:ext cx="3132000" cy="1705139"/>
          </a:xfrm>
          <a:prstGeom prst="rect">
            <a:avLst/>
          </a:prstGeom>
        </p:spPr>
        <p:txBody>
          <a:bodyPr lIns="0">
            <a:noAutofit/>
          </a:bodyPr>
          <a:lstStyle>
            <a:lvl1pPr marL="0" indent="0">
              <a:spcBef>
                <a:spcPts val="0"/>
              </a:spcBef>
              <a:spcAft>
                <a:spcPts val="0"/>
              </a:spcAft>
              <a:buNone/>
              <a:defRPr sz="1600" b="1">
                <a:solidFill>
                  <a:schemeClr val="accent1"/>
                </a:solidFill>
                <a:latin typeface="+mj-lt"/>
              </a:defRPr>
            </a:lvl1pPr>
            <a:lvl2pPr marL="0" indent="0">
              <a:lnSpc>
                <a:spcPct val="100000"/>
              </a:lnSpc>
              <a:spcBef>
                <a:spcPts val="900"/>
              </a:spcBef>
              <a:buFont typeface="Arial" panose="020B0604020202020204" pitchFamily="34" charset="0"/>
              <a:buNone/>
              <a:defRPr sz="1600" b="0">
                <a:solidFill>
                  <a:schemeClr val="tx2"/>
                </a:solidFill>
              </a:defRPr>
            </a:lvl2pPr>
            <a:lvl3pPr marL="269875" indent="-269875">
              <a:lnSpc>
                <a:spcPct val="100000"/>
              </a:lnSpc>
              <a:spcBef>
                <a:spcPts val="1200"/>
              </a:spcBef>
              <a:spcAft>
                <a:spcPts val="600"/>
              </a:spcAft>
              <a:buClr>
                <a:schemeClr val="accent1"/>
              </a:buClr>
              <a:buFont typeface="Arial" panose="020B0604020202020204" pitchFamily="34" charset="0"/>
              <a:buChar char="■"/>
              <a:defRPr sz="1400">
                <a:solidFill>
                  <a:schemeClr val="tx2"/>
                </a:solidFill>
              </a:defRPr>
            </a:lvl3pPr>
            <a:lvl4pPr marL="503238" indent="-233363">
              <a:lnSpc>
                <a:spcPct val="100000"/>
              </a:lnSpc>
              <a:spcAft>
                <a:spcPts val="600"/>
              </a:spcAft>
              <a:buClr>
                <a:schemeClr val="accent1"/>
              </a:buClr>
              <a:buSzPct val="80000"/>
              <a:buFont typeface="Arial" panose="020B0604020202020204" pitchFamily="34" charset="0"/>
              <a:buChar char="►"/>
              <a:defRPr sz="1200">
                <a:solidFill>
                  <a:schemeClr val="tx2"/>
                </a:solidFill>
              </a:defRPr>
            </a:lvl4pPr>
            <a:lvl5pPr marL="717550" indent="-193675">
              <a:lnSpc>
                <a:spcPct val="100000"/>
              </a:lnSpc>
              <a:spcAft>
                <a:spcPts val="600"/>
              </a:spcAft>
              <a:buClr>
                <a:schemeClr val="accent1"/>
              </a:buClr>
              <a:defRPr lang="en-GB" sz="1050" dirty="0">
                <a:solidFill>
                  <a:schemeClr val="tx2"/>
                </a:solidFill>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1" name="Text Placeholder 6">
            <a:extLst>
              <a:ext uri="{FF2B5EF4-FFF2-40B4-BE49-F238E27FC236}">
                <a16:creationId xmlns:a16="http://schemas.microsoft.com/office/drawing/2014/main" id="{8CD1012B-C24D-4E8C-9372-BDEC48BFF59C}"/>
              </a:ext>
            </a:extLst>
          </p:cNvPr>
          <p:cNvSpPr>
            <a:spLocks noGrp="1"/>
          </p:cNvSpPr>
          <p:nvPr>
            <p:ph type="body" sz="quarter" idx="23" hasCustomPrompt="1"/>
          </p:nvPr>
        </p:nvSpPr>
        <p:spPr>
          <a:xfrm>
            <a:off x="7670730" y="4465525"/>
            <a:ext cx="3132000" cy="1705139"/>
          </a:xfrm>
          <a:prstGeom prst="rect">
            <a:avLst/>
          </a:prstGeom>
        </p:spPr>
        <p:txBody>
          <a:bodyPr lIns="0">
            <a:noAutofit/>
          </a:bodyPr>
          <a:lstStyle>
            <a:lvl1pPr marL="0" indent="0">
              <a:spcBef>
                <a:spcPts val="0"/>
              </a:spcBef>
              <a:spcAft>
                <a:spcPts val="0"/>
              </a:spcAft>
              <a:buNone/>
              <a:defRPr sz="1600" b="1">
                <a:solidFill>
                  <a:schemeClr val="accent1"/>
                </a:solidFill>
                <a:latin typeface="+mj-lt"/>
              </a:defRPr>
            </a:lvl1pPr>
            <a:lvl2pPr marL="0" indent="0">
              <a:lnSpc>
                <a:spcPct val="100000"/>
              </a:lnSpc>
              <a:spcBef>
                <a:spcPts val="900"/>
              </a:spcBef>
              <a:buFont typeface="Arial" panose="020B0604020202020204" pitchFamily="34" charset="0"/>
              <a:buNone/>
              <a:defRPr sz="1600" b="0">
                <a:solidFill>
                  <a:schemeClr val="tx2"/>
                </a:solidFill>
              </a:defRPr>
            </a:lvl2pPr>
            <a:lvl3pPr marL="269875" indent="-269875">
              <a:lnSpc>
                <a:spcPct val="100000"/>
              </a:lnSpc>
              <a:spcBef>
                <a:spcPts val="1200"/>
              </a:spcBef>
              <a:spcAft>
                <a:spcPts val="600"/>
              </a:spcAft>
              <a:buClr>
                <a:schemeClr val="accent1"/>
              </a:buClr>
              <a:buFont typeface="Arial" panose="020B0604020202020204" pitchFamily="34" charset="0"/>
              <a:buChar char="■"/>
              <a:defRPr sz="1400">
                <a:solidFill>
                  <a:schemeClr val="tx2"/>
                </a:solidFill>
              </a:defRPr>
            </a:lvl3pPr>
            <a:lvl4pPr marL="503238" indent="-233363">
              <a:lnSpc>
                <a:spcPct val="100000"/>
              </a:lnSpc>
              <a:spcAft>
                <a:spcPts val="600"/>
              </a:spcAft>
              <a:buClr>
                <a:schemeClr val="accent1"/>
              </a:buClr>
              <a:buSzPct val="80000"/>
              <a:buFont typeface="Arial" panose="020B0604020202020204" pitchFamily="34" charset="0"/>
              <a:buChar char="►"/>
              <a:defRPr sz="1200">
                <a:solidFill>
                  <a:schemeClr val="tx2"/>
                </a:solidFill>
              </a:defRPr>
            </a:lvl4pPr>
            <a:lvl5pPr marL="717550" indent="-193675">
              <a:lnSpc>
                <a:spcPct val="100000"/>
              </a:lnSpc>
              <a:spcAft>
                <a:spcPts val="600"/>
              </a:spcAft>
              <a:buClr>
                <a:schemeClr val="accent1"/>
              </a:buClr>
              <a:defRPr lang="en-GB" sz="1050" dirty="0">
                <a:solidFill>
                  <a:schemeClr val="tx2"/>
                </a:solidFill>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33" name="Text Placeholder 2">
            <a:extLst>
              <a:ext uri="{FF2B5EF4-FFF2-40B4-BE49-F238E27FC236}">
                <a16:creationId xmlns:a16="http://schemas.microsoft.com/office/drawing/2014/main" id="{F225A138-8D03-4E68-8998-611A6F18F6F3}"/>
              </a:ext>
            </a:extLst>
          </p:cNvPr>
          <p:cNvSpPr>
            <a:spLocks noGrp="1"/>
          </p:cNvSpPr>
          <p:nvPr>
            <p:ph type="body" sz="quarter" idx="24"/>
          </p:nvPr>
        </p:nvSpPr>
        <p:spPr>
          <a:xfrm>
            <a:off x="457200" y="98303"/>
            <a:ext cx="5846011" cy="228600"/>
          </a:xfrm>
          <a:prstGeom prst="rect">
            <a:avLst/>
          </a:prstGeom>
        </p:spPr>
        <p:txBody>
          <a:bodyPr lIns="0">
            <a:noAutofit/>
          </a:bodyPr>
          <a:lstStyle>
            <a:lvl1pPr marL="0" indent="0">
              <a:buNone/>
              <a:defRPr sz="1000" b="0">
                <a:solidFill>
                  <a:schemeClr val="tx2"/>
                </a:solidFill>
                <a:latin typeface="+mn-lt"/>
                <a:ea typeface="Cambria" panose="02040503050406030204" pitchFamily="18" charset="0"/>
              </a:defRPr>
            </a:lvl1pPr>
          </a:lstStyle>
          <a:p>
            <a:pPr lvl="0"/>
            <a:r>
              <a:rPr lang="en-US"/>
              <a:t>Click to edit Master text styles</a:t>
            </a:r>
          </a:p>
        </p:txBody>
      </p:sp>
    </p:spTree>
    <p:extLst>
      <p:ext uri="{BB962C8B-B14F-4D97-AF65-F5344CB8AC3E}">
        <p14:creationId xmlns:p14="http://schemas.microsoft.com/office/powerpoint/2010/main" val="3407664020"/>
      </p:ext>
    </p:extLst>
  </p:cSld>
  <p:clrMapOvr>
    <a:masterClrMapping/>
  </p:clrMapOvr>
  <p:extLst>
    <p:ext uri="{DCECCB84-F9BA-43D5-87BE-67443E8EF086}">
      <p15:sldGuideLst xmlns:p15="http://schemas.microsoft.com/office/powerpoint/2012/main"/>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tandard Slide with Coral Title Divider - Text and Object Box">
    <p:spTree>
      <p:nvGrpSpPr>
        <p:cNvPr id="1" name=""/>
        <p:cNvGrpSpPr/>
        <p:nvPr/>
      </p:nvGrpSpPr>
      <p:grpSpPr>
        <a:xfrm>
          <a:off x="0" y="0"/>
          <a:ext cx="0" cy="0"/>
          <a:chOff x="0" y="0"/>
          <a:chExt cx="0" cy="0"/>
        </a:xfrm>
      </p:grpSpPr>
      <p:sp>
        <p:nvSpPr>
          <p:cNvPr id="29" name="Freeform: Shape 28">
            <a:extLst>
              <a:ext uri="{FF2B5EF4-FFF2-40B4-BE49-F238E27FC236}">
                <a16:creationId xmlns:a16="http://schemas.microsoft.com/office/drawing/2014/main" id="{E24698DA-4B02-4E60-99E2-B768DD7EF604}"/>
              </a:ext>
            </a:extLst>
          </p:cNvPr>
          <p:cNvSpPr/>
          <p:nvPr userDrawn="1"/>
        </p:nvSpPr>
        <p:spPr>
          <a:xfrm rot="3341389" flipH="1">
            <a:off x="1619971" y="-3540963"/>
            <a:ext cx="8946510" cy="13936140"/>
          </a:xfrm>
          <a:custGeom>
            <a:avLst/>
            <a:gdLst>
              <a:gd name="connsiteX0" fmla="*/ 3879008 w 8946510"/>
              <a:gd name="connsiteY0" fmla="*/ 0 h 13936140"/>
              <a:gd name="connsiteX1" fmla="*/ 8946510 w 8946510"/>
              <a:gd name="connsiteY1" fmla="*/ 7425845 h 13936140"/>
              <a:gd name="connsiteX2" fmla="*/ 8946510 w 8946510"/>
              <a:gd name="connsiteY2" fmla="*/ 11298977 h 13936140"/>
              <a:gd name="connsiteX3" fmla="*/ 5082050 w 8946510"/>
              <a:gd name="connsiteY3" fmla="*/ 13936140 h 13936140"/>
              <a:gd name="connsiteX4" fmla="*/ 0 w 8946510"/>
              <a:gd name="connsiteY4" fmla="*/ 6488978 h 13936140"/>
              <a:gd name="connsiteX5" fmla="*/ 0 w 8946510"/>
              <a:gd name="connsiteY5" fmla="*/ 2639589 h 13936140"/>
              <a:gd name="connsiteX6" fmla="*/ 3868014 w 8946510"/>
              <a:gd name="connsiteY6" fmla="*/ 0 h 13936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46510" h="13936140">
                <a:moveTo>
                  <a:pt x="3879008" y="0"/>
                </a:moveTo>
                <a:lnTo>
                  <a:pt x="8946510" y="7425845"/>
                </a:lnTo>
                <a:lnTo>
                  <a:pt x="8946510" y="11298977"/>
                </a:lnTo>
                <a:lnTo>
                  <a:pt x="5082050" y="13936140"/>
                </a:lnTo>
                <a:lnTo>
                  <a:pt x="0" y="6488978"/>
                </a:lnTo>
                <a:lnTo>
                  <a:pt x="0" y="2639589"/>
                </a:lnTo>
                <a:lnTo>
                  <a:pt x="3868014" y="0"/>
                </a:lnTo>
                <a:close/>
              </a:path>
            </a:pathLst>
          </a:custGeom>
          <a:gradFill>
            <a:gsLst>
              <a:gs pos="50000">
                <a:schemeClr val="bg1"/>
              </a:gs>
              <a:gs pos="100000">
                <a:schemeClr val="bg1">
                  <a:alpha val="0"/>
                </a:schemeClr>
              </a:gs>
              <a:gs pos="95000">
                <a:schemeClr val="bg1"/>
              </a:gs>
              <a:gs pos="5000">
                <a:schemeClr val="bg1"/>
              </a:gs>
              <a:gs pos="0">
                <a:schemeClr val="bg1">
                  <a:alpha val="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9" name="Graphic 18">
            <a:extLst>
              <a:ext uri="{FF2B5EF4-FFF2-40B4-BE49-F238E27FC236}">
                <a16:creationId xmlns:a16="http://schemas.microsoft.com/office/drawing/2014/main" id="{84910E85-A840-A34D-ACA6-7D1ECD496724}"/>
              </a:ext>
            </a:extLst>
          </p:cNvPr>
          <p:cNvPicPr>
            <a:picLocks noChangeAspect="1"/>
          </p:cNvPicPr>
          <p:nvPr/>
        </p:nvPicPr>
        <p:blipFill>
          <a:blip cstate="email">
            <a:extLst>
              <a:ext uri="{28A0092B-C50C-407E-A947-70E740481C1C}">
                <a14:useLocalDpi xmlns:a14="http://schemas.microsoft.com/office/drawing/2010/main"/>
              </a:ext>
            </a:extLst>
          </a:blip>
          <a:stretch>
            <a:fillRect/>
          </a:stretch>
        </p:blipFill>
        <p:spPr>
          <a:xfrm>
            <a:off x="10817298" y="6396668"/>
            <a:ext cx="931790" cy="271466"/>
          </a:xfrm>
          <a:prstGeom prst="rect">
            <a:avLst/>
          </a:prstGeom>
        </p:spPr>
      </p:pic>
      <p:sp>
        <p:nvSpPr>
          <p:cNvPr id="20" name="Slide Number Placeholder 5">
            <a:extLst>
              <a:ext uri="{FF2B5EF4-FFF2-40B4-BE49-F238E27FC236}">
                <a16:creationId xmlns:a16="http://schemas.microsoft.com/office/drawing/2014/main" id="{BDEB0551-9906-0F4F-853B-AE6B38C0A6DB}"/>
              </a:ext>
            </a:extLst>
          </p:cNvPr>
          <p:cNvSpPr txBox="1">
            <a:spLocks/>
          </p:cNvSpPr>
          <p:nvPr/>
        </p:nvSpPr>
        <p:spPr>
          <a:xfrm flipH="1">
            <a:off x="457196" y="6436977"/>
            <a:ext cx="542041" cy="190848"/>
          </a:xfrm>
          <a:prstGeom prst="rect">
            <a:avLst/>
          </a:prstGeom>
        </p:spPr>
        <p:txBody>
          <a:bodyPr lIns="0" tIns="0" rIns="0" bIns="0" anchor="ctr">
            <a:noAutofit/>
          </a:bodyPr>
          <a:lstStyle>
            <a:defPPr>
              <a:defRPr lang="en-US"/>
            </a:defPPr>
            <a:lvl1pPr marL="0" algn="l" defTabSz="914400" rtl="0" eaLnBrk="1" latinLnBrk="0" hangingPunct="1">
              <a:defRPr sz="800" kern="1200">
                <a:solidFill>
                  <a:srgbClr val="053061"/>
                </a:solidFill>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fld id="{A285110E-A93C-E24B-BA01-8EFF0EF70079}" type="slidenum">
              <a:rPr lang="en-US" sz="800" b="1" smtClean="0">
                <a:solidFill>
                  <a:schemeClr val="bg2"/>
                </a:solidFill>
                <a:latin typeface="+mn-lt"/>
                <a:ea typeface="Cambria" panose="02040503050406030204" pitchFamily="18" charset="0"/>
              </a:rPr>
              <a:pPr algn="l"/>
              <a:t>‹#›</a:t>
            </a:fld>
            <a:endParaRPr lang="en-US" b="1">
              <a:solidFill>
                <a:schemeClr val="bg2"/>
              </a:solidFill>
              <a:latin typeface="+mn-lt"/>
              <a:ea typeface="Cambria" panose="02040503050406030204" pitchFamily="18" charset="0"/>
            </a:endParaRPr>
          </a:p>
        </p:txBody>
      </p:sp>
      <p:sp>
        <p:nvSpPr>
          <p:cNvPr id="21" name="Footer Placeholder 3">
            <a:extLst>
              <a:ext uri="{FF2B5EF4-FFF2-40B4-BE49-F238E27FC236}">
                <a16:creationId xmlns:a16="http://schemas.microsoft.com/office/drawing/2014/main" id="{739E1F1D-B720-154D-A12B-5FD379006E2C}"/>
              </a:ext>
            </a:extLst>
          </p:cNvPr>
          <p:cNvSpPr>
            <a:spLocks noGrp="1"/>
          </p:cNvSpPr>
          <p:nvPr>
            <p:ph type="ftr" sz="quarter" idx="3"/>
          </p:nvPr>
        </p:nvSpPr>
        <p:spPr>
          <a:xfrm>
            <a:off x="623888" y="6426211"/>
            <a:ext cx="2396518" cy="222250"/>
          </a:xfrm>
          <a:prstGeom prst="rect">
            <a:avLst/>
          </a:prstGeom>
        </p:spPr>
        <p:txBody>
          <a:bodyPr vert="horz" lIns="91440" tIns="45720" rIns="91440" bIns="45720" rtlCol="0" anchor="t">
            <a:noAutofit/>
          </a:bodyPr>
          <a:lstStyle>
            <a:lvl1pPr algn="l">
              <a:defRPr sz="800">
                <a:solidFill>
                  <a:schemeClr val="bg2"/>
                </a:solidFill>
              </a:defRPr>
            </a:lvl1pPr>
          </a:lstStyle>
          <a:p>
            <a:r>
              <a:rPr lang="en-US">
                <a:ea typeface="Cambria" panose="02040503050406030204" pitchFamily="18" charset="0"/>
                <a:cs typeface="Calibri" charset="0"/>
              </a:rPr>
              <a:t>© 2020 Copyright Genpact. All Rights Reserved.</a:t>
            </a:r>
          </a:p>
        </p:txBody>
      </p:sp>
      <p:sp>
        <p:nvSpPr>
          <p:cNvPr id="22" name="Title 3">
            <a:extLst>
              <a:ext uri="{FF2B5EF4-FFF2-40B4-BE49-F238E27FC236}">
                <a16:creationId xmlns:a16="http://schemas.microsoft.com/office/drawing/2014/main" id="{BBEAF997-6809-4636-8337-1DC306436AF6}"/>
              </a:ext>
            </a:extLst>
          </p:cNvPr>
          <p:cNvSpPr>
            <a:spLocks noGrp="1"/>
          </p:cNvSpPr>
          <p:nvPr>
            <p:ph type="title" hasCustomPrompt="1"/>
          </p:nvPr>
        </p:nvSpPr>
        <p:spPr>
          <a:xfrm>
            <a:off x="460743" y="388845"/>
            <a:ext cx="11300453" cy="990000"/>
          </a:xfrm>
        </p:spPr>
        <p:txBody>
          <a:bodyPr vert="horz" lIns="0" tIns="45720" rIns="91440" bIns="45720" rtlCol="0" anchor="ctr" anchorCtr="0">
            <a:noAutofit/>
          </a:bodyPr>
          <a:lstStyle>
            <a:lvl1pPr>
              <a:defRPr lang="en-GB" dirty="0" smtClean="0">
                <a:solidFill>
                  <a:schemeClr val="tx2"/>
                </a:solidFill>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r>
              <a:rPr lang="en-US"/>
              <a:t>, sed do </a:t>
            </a:r>
            <a:r>
              <a:rPr lang="en-US" err="1"/>
              <a:t>eiusmod</a:t>
            </a:r>
            <a:r>
              <a:rPr lang="en-US"/>
              <a:t> </a:t>
            </a:r>
            <a:r>
              <a:rPr lang="en-US" err="1"/>
              <a:t>tempor</a:t>
            </a:r>
            <a:endParaRPr lang="en-US"/>
          </a:p>
        </p:txBody>
      </p:sp>
      <p:sp>
        <p:nvSpPr>
          <p:cNvPr id="30" name="Text Placeholder 22">
            <a:extLst>
              <a:ext uri="{FF2B5EF4-FFF2-40B4-BE49-F238E27FC236}">
                <a16:creationId xmlns:a16="http://schemas.microsoft.com/office/drawing/2014/main" id="{AE2FC26A-8D8D-4044-8040-65574EFDEA21}"/>
              </a:ext>
            </a:extLst>
          </p:cNvPr>
          <p:cNvSpPr>
            <a:spLocks noGrp="1"/>
          </p:cNvSpPr>
          <p:nvPr>
            <p:ph type="body" sz="quarter" idx="12" hasCustomPrompt="1"/>
          </p:nvPr>
        </p:nvSpPr>
        <p:spPr>
          <a:xfrm>
            <a:off x="460744" y="1486906"/>
            <a:ext cx="11288344" cy="533400"/>
          </a:xfrm>
          <a:prstGeom prst="rect">
            <a:avLst/>
          </a:prstGeom>
        </p:spPr>
        <p:txBody>
          <a:bodyPr lIns="0" anchor="t">
            <a:noAutofit/>
          </a:bodyPr>
          <a:lstStyle>
            <a:lvl1pPr marL="0" indent="0">
              <a:lnSpc>
                <a:spcPct val="100000"/>
              </a:lnSpc>
              <a:spcBef>
                <a:spcPts val="0"/>
              </a:spcBef>
              <a:buNone/>
              <a:defRPr sz="1800" b="0">
                <a:solidFill>
                  <a:schemeClr val="tx2"/>
                </a:solidFill>
                <a:latin typeface="+mn-lt"/>
                <a:ea typeface="Cambria" panose="02040503050406030204" pitchFamily="18" charset="0"/>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endParaRPr lang="en-US"/>
          </a:p>
        </p:txBody>
      </p:sp>
      <p:sp>
        <p:nvSpPr>
          <p:cNvPr id="31" name="Text Placeholder 6">
            <a:extLst>
              <a:ext uri="{FF2B5EF4-FFF2-40B4-BE49-F238E27FC236}">
                <a16:creationId xmlns:a16="http://schemas.microsoft.com/office/drawing/2014/main" id="{A18BB443-16DE-476A-906C-306D6FED0A05}"/>
              </a:ext>
            </a:extLst>
          </p:cNvPr>
          <p:cNvSpPr>
            <a:spLocks noGrp="1"/>
          </p:cNvSpPr>
          <p:nvPr>
            <p:ph type="body" sz="quarter" idx="17"/>
          </p:nvPr>
        </p:nvSpPr>
        <p:spPr>
          <a:xfrm>
            <a:off x="457200" y="2498999"/>
            <a:ext cx="4860000" cy="3795487"/>
          </a:xfrm>
          <a:prstGeom prst="rect">
            <a:avLst/>
          </a:prstGeom>
        </p:spPr>
        <p:txBody>
          <a:bodyPr lIns="0">
            <a:noAutofit/>
          </a:bodyPr>
          <a:lstStyle>
            <a:lvl1pPr marL="0" indent="0">
              <a:spcBef>
                <a:spcPts val="0"/>
              </a:spcBef>
              <a:spcAft>
                <a:spcPts val="0"/>
              </a:spcAft>
              <a:buNone/>
              <a:defRPr sz="1600" b="1">
                <a:solidFill>
                  <a:schemeClr val="accent1"/>
                </a:solidFill>
                <a:latin typeface="+mj-lt"/>
              </a:defRPr>
            </a:lvl1pPr>
            <a:lvl2pPr marL="0" indent="0">
              <a:lnSpc>
                <a:spcPct val="100000"/>
              </a:lnSpc>
              <a:spcBef>
                <a:spcPts val="900"/>
              </a:spcBef>
              <a:buFont typeface="Arial" panose="020B0604020202020204" pitchFamily="34" charset="0"/>
              <a:buNone/>
              <a:defRPr sz="1600" b="0">
                <a:solidFill>
                  <a:schemeClr val="tx2"/>
                </a:solidFill>
              </a:defRPr>
            </a:lvl2pPr>
            <a:lvl3pPr marL="269875" indent="-269875">
              <a:lnSpc>
                <a:spcPct val="100000"/>
              </a:lnSpc>
              <a:spcBef>
                <a:spcPts val="1200"/>
              </a:spcBef>
              <a:spcAft>
                <a:spcPts val="600"/>
              </a:spcAft>
              <a:buClr>
                <a:schemeClr val="accent1"/>
              </a:buClr>
              <a:buFont typeface="Arial" panose="020B0604020202020204" pitchFamily="34" charset="0"/>
              <a:buChar char="■"/>
              <a:defRPr sz="1400">
                <a:solidFill>
                  <a:schemeClr val="tx2"/>
                </a:solidFill>
              </a:defRPr>
            </a:lvl3pPr>
            <a:lvl4pPr marL="503238" indent="-233363">
              <a:lnSpc>
                <a:spcPct val="100000"/>
              </a:lnSpc>
              <a:spcAft>
                <a:spcPts val="600"/>
              </a:spcAft>
              <a:buClr>
                <a:schemeClr val="accent1"/>
              </a:buClr>
              <a:buSzPct val="80000"/>
              <a:buFont typeface="Arial" panose="020B0604020202020204" pitchFamily="34" charset="0"/>
              <a:buChar char="►"/>
              <a:defRPr sz="1200">
                <a:solidFill>
                  <a:schemeClr val="tx2"/>
                </a:solidFill>
              </a:defRPr>
            </a:lvl4pPr>
            <a:lvl5pPr marL="717550" indent="-193675">
              <a:lnSpc>
                <a:spcPct val="100000"/>
              </a:lnSpc>
              <a:spcAft>
                <a:spcPts val="600"/>
              </a:spcAft>
              <a:buClr>
                <a:schemeClr val="accent1"/>
              </a:buClr>
              <a:defRPr lang="en-GB" sz="1050" dirty="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3" name="Freeform: Shape 22">
            <a:extLst>
              <a:ext uri="{FF2B5EF4-FFF2-40B4-BE49-F238E27FC236}">
                <a16:creationId xmlns:a16="http://schemas.microsoft.com/office/drawing/2014/main" id="{B833661B-FDB1-4FD2-AA10-7509875192F6}"/>
              </a:ext>
            </a:extLst>
          </p:cNvPr>
          <p:cNvSpPr/>
          <p:nvPr userDrawn="1"/>
        </p:nvSpPr>
        <p:spPr>
          <a:xfrm>
            <a:off x="10989256" y="0"/>
            <a:ext cx="1204989" cy="1094936"/>
          </a:xfrm>
          <a:custGeom>
            <a:avLst/>
            <a:gdLst>
              <a:gd name="connsiteX0" fmla="*/ 0 w 3911600"/>
              <a:gd name="connsiteY0" fmla="*/ 0 h 4438650"/>
              <a:gd name="connsiteX1" fmla="*/ 2641600 w 3911600"/>
              <a:gd name="connsiteY1" fmla="*/ 1784350 h 4438650"/>
              <a:gd name="connsiteX2" fmla="*/ 1384300 w 3911600"/>
              <a:gd name="connsiteY2" fmla="*/ 2673350 h 4438650"/>
              <a:gd name="connsiteX3" fmla="*/ 3911600 w 3911600"/>
              <a:gd name="connsiteY3" fmla="*/ 4438650 h 4438650"/>
              <a:gd name="connsiteX4" fmla="*/ 3911600 w 3911600"/>
              <a:gd name="connsiteY4" fmla="*/ 6350 h 4438650"/>
              <a:gd name="connsiteX5" fmla="*/ 0 w 3911600"/>
              <a:gd name="connsiteY5" fmla="*/ 0 h 4438650"/>
              <a:gd name="connsiteX0" fmla="*/ 0 w 3921125"/>
              <a:gd name="connsiteY0" fmla="*/ 0 h 4438650"/>
              <a:gd name="connsiteX1" fmla="*/ 2641600 w 3921125"/>
              <a:gd name="connsiteY1" fmla="*/ 1784350 h 4438650"/>
              <a:gd name="connsiteX2" fmla="*/ 1384300 w 3921125"/>
              <a:gd name="connsiteY2" fmla="*/ 2673350 h 4438650"/>
              <a:gd name="connsiteX3" fmla="*/ 3911600 w 3921125"/>
              <a:gd name="connsiteY3" fmla="*/ 4438650 h 4438650"/>
              <a:gd name="connsiteX4" fmla="*/ 3921125 w 3921125"/>
              <a:gd name="connsiteY4" fmla="*/ 6350 h 4438650"/>
              <a:gd name="connsiteX5" fmla="*/ 0 w 3921125"/>
              <a:gd name="connsiteY5" fmla="*/ 0 h 4438650"/>
              <a:gd name="connsiteX0" fmla="*/ 0 w 4187458"/>
              <a:gd name="connsiteY0" fmla="*/ 0 h 4438650"/>
              <a:gd name="connsiteX1" fmla="*/ 2907933 w 4187458"/>
              <a:gd name="connsiteY1" fmla="*/ 1784350 h 4438650"/>
              <a:gd name="connsiteX2" fmla="*/ 1650633 w 4187458"/>
              <a:gd name="connsiteY2" fmla="*/ 2673350 h 4438650"/>
              <a:gd name="connsiteX3" fmla="*/ 4177933 w 4187458"/>
              <a:gd name="connsiteY3" fmla="*/ 4438650 h 4438650"/>
              <a:gd name="connsiteX4" fmla="*/ 4187458 w 4187458"/>
              <a:gd name="connsiteY4" fmla="*/ 6350 h 4438650"/>
              <a:gd name="connsiteX5" fmla="*/ 0 w 4187458"/>
              <a:gd name="connsiteY5" fmla="*/ 0 h 4438650"/>
              <a:gd name="connsiteX0" fmla="*/ 0 w 4187458"/>
              <a:gd name="connsiteY0" fmla="*/ 0 h 4438650"/>
              <a:gd name="connsiteX1" fmla="*/ 2341976 w 4187458"/>
              <a:gd name="connsiteY1" fmla="*/ 1684474 h 4438650"/>
              <a:gd name="connsiteX2" fmla="*/ 1650633 w 4187458"/>
              <a:gd name="connsiteY2" fmla="*/ 2673350 h 4438650"/>
              <a:gd name="connsiteX3" fmla="*/ 4177933 w 4187458"/>
              <a:gd name="connsiteY3" fmla="*/ 4438650 h 4438650"/>
              <a:gd name="connsiteX4" fmla="*/ 4187458 w 4187458"/>
              <a:gd name="connsiteY4" fmla="*/ 6350 h 4438650"/>
              <a:gd name="connsiteX5" fmla="*/ 0 w 4187458"/>
              <a:gd name="connsiteY5" fmla="*/ 0 h 4438650"/>
              <a:gd name="connsiteX0" fmla="*/ 0 w 4187458"/>
              <a:gd name="connsiteY0" fmla="*/ 0 h 4438650"/>
              <a:gd name="connsiteX1" fmla="*/ 2341976 w 4187458"/>
              <a:gd name="connsiteY1" fmla="*/ 1684474 h 4438650"/>
              <a:gd name="connsiteX2" fmla="*/ 1301070 w 4187458"/>
              <a:gd name="connsiteY2" fmla="*/ 2390372 h 4438650"/>
              <a:gd name="connsiteX3" fmla="*/ 4177933 w 4187458"/>
              <a:gd name="connsiteY3" fmla="*/ 4438650 h 4438650"/>
              <a:gd name="connsiteX4" fmla="*/ 4187458 w 4187458"/>
              <a:gd name="connsiteY4" fmla="*/ 6350 h 4438650"/>
              <a:gd name="connsiteX5" fmla="*/ 0 w 4187458"/>
              <a:gd name="connsiteY5" fmla="*/ 0 h 4438650"/>
              <a:gd name="connsiteX0" fmla="*/ 0 w 4187458"/>
              <a:gd name="connsiteY0" fmla="*/ 0 h 4438650"/>
              <a:gd name="connsiteX1" fmla="*/ 2325330 w 4187458"/>
              <a:gd name="connsiteY1" fmla="*/ 1642860 h 4438650"/>
              <a:gd name="connsiteX2" fmla="*/ 1301070 w 4187458"/>
              <a:gd name="connsiteY2" fmla="*/ 2390372 h 4438650"/>
              <a:gd name="connsiteX3" fmla="*/ 4177933 w 4187458"/>
              <a:gd name="connsiteY3" fmla="*/ 4438650 h 4438650"/>
              <a:gd name="connsiteX4" fmla="*/ 4187458 w 4187458"/>
              <a:gd name="connsiteY4" fmla="*/ 6350 h 4438650"/>
              <a:gd name="connsiteX5" fmla="*/ 0 w 4187458"/>
              <a:gd name="connsiteY5" fmla="*/ 0 h 4438650"/>
              <a:gd name="connsiteX0" fmla="*/ 0 w 4187458"/>
              <a:gd name="connsiteY0" fmla="*/ 0 h 4438650"/>
              <a:gd name="connsiteX1" fmla="*/ 2325330 w 4187458"/>
              <a:gd name="connsiteY1" fmla="*/ 1642860 h 4438650"/>
              <a:gd name="connsiteX2" fmla="*/ 1292747 w 4187458"/>
              <a:gd name="connsiteY2" fmla="*/ 2365403 h 4438650"/>
              <a:gd name="connsiteX3" fmla="*/ 4177933 w 4187458"/>
              <a:gd name="connsiteY3" fmla="*/ 4438650 h 4438650"/>
              <a:gd name="connsiteX4" fmla="*/ 4187458 w 4187458"/>
              <a:gd name="connsiteY4" fmla="*/ 6350 h 4438650"/>
              <a:gd name="connsiteX5" fmla="*/ 0 w 4187458"/>
              <a:gd name="connsiteY5" fmla="*/ 0 h 4438650"/>
              <a:gd name="connsiteX0" fmla="*/ 0 w 4187458"/>
              <a:gd name="connsiteY0" fmla="*/ 0 h 4322129"/>
              <a:gd name="connsiteX1" fmla="*/ 2325330 w 4187458"/>
              <a:gd name="connsiteY1" fmla="*/ 1642860 h 4322129"/>
              <a:gd name="connsiteX2" fmla="*/ 1292747 w 4187458"/>
              <a:gd name="connsiteY2" fmla="*/ 2365403 h 4322129"/>
              <a:gd name="connsiteX3" fmla="*/ 4177932 w 4187458"/>
              <a:gd name="connsiteY3" fmla="*/ 4322129 h 4322129"/>
              <a:gd name="connsiteX4" fmla="*/ 4187458 w 4187458"/>
              <a:gd name="connsiteY4" fmla="*/ 6350 h 4322129"/>
              <a:gd name="connsiteX5" fmla="*/ 0 w 4187458"/>
              <a:gd name="connsiteY5" fmla="*/ 0 h 4322129"/>
              <a:gd name="connsiteX0" fmla="*/ 0 w 4191089"/>
              <a:gd name="connsiteY0" fmla="*/ 0 h 4334615"/>
              <a:gd name="connsiteX1" fmla="*/ 2325330 w 4191089"/>
              <a:gd name="connsiteY1" fmla="*/ 1642860 h 4334615"/>
              <a:gd name="connsiteX2" fmla="*/ 1292747 w 4191089"/>
              <a:gd name="connsiteY2" fmla="*/ 2365403 h 4334615"/>
              <a:gd name="connsiteX3" fmla="*/ 4190418 w 4191089"/>
              <a:gd name="connsiteY3" fmla="*/ 4334615 h 4334615"/>
              <a:gd name="connsiteX4" fmla="*/ 4187458 w 4191089"/>
              <a:gd name="connsiteY4" fmla="*/ 6350 h 4334615"/>
              <a:gd name="connsiteX5" fmla="*/ 0 w 4191089"/>
              <a:gd name="connsiteY5" fmla="*/ 0 h 4334615"/>
              <a:gd name="connsiteX0" fmla="*/ 0 w 4191089"/>
              <a:gd name="connsiteY0" fmla="*/ 0 h 4334615"/>
              <a:gd name="connsiteX1" fmla="*/ 2325330 w 4191089"/>
              <a:gd name="connsiteY1" fmla="*/ 1642860 h 4334615"/>
              <a:gd name="connsiteX2" fmla="*/ 1317716 w 4191089"/>
              <a:gd name="connsiteY2" fmla="*/ 2340434 h 4334615"/>
              <a:gd name="connsiteX3" fmla="*/ 4190418 w 4191089"/>
              <a:gd name="connsiteY3" fmla="*/ 4334615 h 4334615"/>
              <a:gd name="connsiteX4" fmla="*/ 4187458 w 4191089"/>
              <a:gd name="connsiteY4" fmla="*/ 6350 h 4334615"/>
              <a:gd name="connsiteX5" fmla="*/ 0 w 4191089"/>
              <a:gd name="connsiteY5" fmla="*/ 0 h 4334615"/>
              <a:gd name="connsiteX0" fmla="*/ 0 w 4191089"/>
              <a:gd name="connsiteY0" fmla="*/ 0 h 4334615"/>
              <a:gd name="connsiteX1" fmla="*/ 2435663 w 4191089"/>
              <a:gd name="connsiteY1" fmla="*/ 1664926 h 4334615"/>
              <a:gd name="connsiteX2" fmla="*/ 1317716 w 4191089"/>
              <a:gd name="connsiteY2" fmla="*/ 2340434 h 4334615"/>
              <a:gd name="connsiteX3" fmla="*/ 4190418 w 4191089"/>
              <a:gd name="connsiteY3" fmla="*/ 4334615 h 4334615"/>
              <a:gd name="connsiteX4" fmla="*/ 4187458 w 4191089"/>
              <a:gd name="connsiteY4" fmla="*/ 6350 h 4334615"/>
              <a:gd name="connsiteX5" fmla="*/ 0 w 4191089"/>
              <a:gd name="connsiteY5" fmla="*/ 0 h 4334615"/>
              <a:gd name="connsiteX0" fmla="*/ 0 w 4191089"/>
              <a:gd name="connsiteY0" fmla="*/ 0 h 4334615"/>
              <a:gd name="connsiteX1" fmla="*/ 2435663 w 4191089"/>
              <a:gd name="connsiteY1" fmla="*/ 1664926 h 4334615"/>
              <a:gd name="connsiteX2" fmla="*/ 1626653 w 4191089"/>
              <a:gd name="connsiteY2" fmla="*/ 2208032 h 4334615"/>
              <a:gd name="connsiteX3" fmla="*/ 4190418 w 4191089"/>
              <a:gd name="connsiteY3" fmla="*/ 4334615 h 4334615"/>
              <a:gd name="connsiteX4" fmla="*/ 4187458 w 4191089"/>
              <a:gd name="connsiteY4" fmla="*/ 6350 h 4334615"/>
              <a:gd name="connsiteX5" fmla="*/ 0 w 4191089"/>
              <a:gd name="connsiteY5" fmla="*/ 0 h 4334615"/>
              <a:gd name="connsiteX0" fmla="*/ 0 w 4187458"/>
              <a:gd name="connsiteY0" fmla="*/ 0 h 3849144"/>
              <a:gd name="connsiteX1" fmla="*/ 2435663 w 4187458"/>
              <a:gd name="connsiteY1" fmla="*/ 1664926 h 3849144"/>
              <a:gd name="connsiteX2" fmla="*/ 1626653 w 4187458"/>
              <a:gd name="connsiteY2" fmla="*/ 2208032 h 3849144"/>
              <a:gd name="connsiteX3" fmla="*/ 4146285 w 4187458"/>
              <a:gd name="connsiteY3" fmla="*/ 3849144 h 3849144"/>
              <a:gd name="connsiteX4" fmla="*/ 4187458 w 4187458"/>
              <a:gd name="connsiteY4" fmla="*/ 6350 h 3849144"/>
              <a:gd name="connsiteX5" fmla="*/ 0 w 4187458"/>
              <a:gd name="connsiteY5" fmla="*/ 0 h 3849144"/>
              <a:gd name="connsiteX0" fmla="*/ 0 w 4187458"/>
              <a:gd name="connsiteY0" fmla="*/ 0 h 3849144"/>
              <a:gd name="connsiteX1" fmla="*/ 2435663 w 4187458"/>
              <a:gd name="connsiteY1" fmla="*/ 1664926 h 3849144"/>
              <a:gd name="connsiteX2" fmla="*/ 1692854 w 4187458"/>
              <a:gd name="connsiteY2" fmla="*/ 2185965 h 3849144"/>
              <a:gd name="connsiteX3" fmla="*/ 4146285 w 4187458"/>
              <a:gd name="connsiteY3" fmla="*/ 3849144 h 3849144"/>
              <a:gd name="connsiteX4" fmla="*/ 4187458 w 4187458"/>
              <a:gd name="connsiteY4" fmla="*/ 6350 h 3849144"/>
              <a:gd name="connsiteX5" fmla="*/ 0 w 4187458"/>
              <a:gd name="connsiteY5" fmla="*/ 0 h 3849144"/>
              <a:gd name="connsiteX0" fmla="*/ 0 w 4187458"/>
              <a:gd name="connsiteY0" fmla="*/ 0 h 3805010"/>
              <a:gd name="connsiteX1" fmla="*/ 2435663 w 4187458"/>
              <a:gd name="connsiteY1" fmla="*/ 1664926 h 3805010"/>
              <a:gd name="connsiteX2" fmla="*/ 1692854 w 4187458"/>
              <a:gd name="connsiteY2" fmla="*/ 2185965 h 3805010"/>
              <a:gd name="connsiteX3" fmla="*/ 4146285 w 4187458"/>
              <a:gd name="connsiteY3" fmla="*/ 3805010 h 3805010"/>
              <a:gd name="connsiteX4" fmla="*/ 4187458 w 4187458"/>
              <a:gd name="connsiteY4" fmla="*/ 6350 h 3805010"/>
              <a:gd name="connsiteX5" fmla="*/ 0 w 4187458"/>
              <a:gd name="connsiteY5" fmla="*/ 0 h 3805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87458" h="3805010">
                <a:moveTo>
                  <a:pt x="0" y="0"/>
                </a:moveTo>
                <a:lnTo>
                  <a:pt x="2435663" y="1664926"/>
                </a:lnTo>
                <a:lnTo>
                  <a:pt x="1692854" y="2185965"/>
                </a:lnTo>
                <a:lnTo>
                  <a:pt x="4146285" y="3805010"/>
                </a:lnTo>
                <a:cubicBezTo>
                  <a:pt x="4149460" y="2366417"/>
                  <a:pt x="4184283" y="1444943"/>
                  <a:pt x="4187458" y="6350"/>
                </a:cubicBezTo>
                <a:lnTo>
                  <a:pt x="0" y="0"/>
                </a:lnTo>
                <a:close/>
              </a:path>
            </a:pathLst>
          </a:custGeom>
          <a:gradFill>
            <a:gsLst>
              <a:gs pos="20000">
                <a:schemeClr val="accent2"/>
              </a:gs>
              <a:gs pos="75000">
                <a:schemeClr val="accent2">
                  <a:alpha val="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tx2"/>
              </a:solidFill>
            </a:endParaRPr>
          </a:p>
        </p:txBody>
      </p:sp>
      <p:sp>
        <p:nvSpPr>
          <p:cNvPr id="24" name="Freeform: Shape 23">
            <a:extLst>
              <a:ext uri="{FF2B5EF4-FFF2-40B4-BE49-F238E27FC236}">
                <a16:creationId xmlns:a16="http://schemas.microsoft.com/office/drawing/2014/main" id="{056BE9C3-9D24-4D01-BA4D-BF75A9D51FE4}"/>
              </a:ext>
            </a:extLst>
          </p:cNvPr>
          <p:cNvSpPr/>
          <p:nvPr userDrawn="1"/>
        </p:nvSpPr>
        <p:spPr>
          <a:xfrm>
            <a:off x="11480799" y="658750"/>
            <a:ext cx="714491" cy="992250"/>
          </a:xfrm>
          <a:custGeom>
            <a:avLst/>
            <a:gdLst>
              <a:gd name="connsiteX0" fmla="*/ 2545080 w 2545080"/>
              <a:gd name="connsiteY0" fmla="*/ 0 h 3543300"/>
              <a:gd name="connsiteX1" fmla="*/ 0 w 2545080"/>
              <a:gd name="connsiteY1" fmla="*/ 1767840 h 3543300"/>
              <a:gd name="connsiteX2" fmla="*/ 2545080 w 2545080"/>
              <a:gd name="connsiteY2" fmla="*/ 3543300 h 3543300"/>
              <a:gd name="connsiteX3" fmla="*/ 2545080 w 2545080"/>
              <a:gd name="connsiteY3" fmla="*/ 0 h 3543300"/>
              <a:gd name="connsiteX0" fmla="*/ 2548255 w 2548255"/>
              <a:gd name="connsiteY0" fmla="*/ 0 h 3543300"/>
              <a:gd name="connsiteX1" fmla="*/ 0 w 2548255"/>
              <a:gd name="connsiteY1" fmla="*/ 1767840 h 3543300"/>
              <a:gd name="connsiteX2" fmla="*/ 2545080 w 2548255"/>
              <a:gd name="connsiteY2" fmla="*/ 3543300 h 3543300"/>
              <a:gd name="connsiteX3" fmla="*/ 2548255 w 2548255"/>
              <a:gd name="connsiteY3" fmla="*/ 0 h 3543300"/>
              <a:gd name="connsiteX0" fmla="*/ 2551430 w 2551430"/>
              <a:gd name="connsiteY0" fmla="*/ 0 h 3543300"/>
              <a:gd name="connsiteX1" fmla="*/ 0 w 2551430"/>
              <a:gd name="connsiteY1" fmla="*/ 1767840 h 3543300"/>
              <a:gd name="connsiteX2" fmla="*/ 2545080 w 2551430"/>
              <a:gd name="connsiteY2" fmla="*/ 3543300 h 3543300"/>
              <a:gd name="connsiteX3" fmla="*/ 2551430 w 2551430"/>
              <a:gd name="connsiteY3" fmla="*/ 0 h 3543300"/>
              <a:gd name="connsiteX0" fmla="*/ 2551430 w 2551430"/>
              <a:gd name="connsiteY0" fmla="*/ 0 h 3543300"/>
              <a:gd name="connsiteX1" fmla="*/ 0 w 2551430"/>
              <a:gd name="connsiteY1" fmla="*/ 1767840 h 3543300"/>
              <a:gd name="connsiteX2" fmla="*/ 2545080 w 2551430"/>
              <a:gd name="connsiteY2" fmla="*/ 3543300 h 3543300"/>
              <a:gd name="connsiteX3" fmla="*/ 2551430 w 2551430"/>
              <a:gd name="connsiteY3" fmla="*/ 0 h 3543300"/>
            </a:gdLst>
            <a:ahLst/>
            <a:cxnLst>
              <a:cxn ang="0">
                <a:pos x="connsiteX0" y="connsiteY0"/>
              </a:cxn>
              <a:cxn ang="0">
                <a:pos x="connsiteX1" y="connsiteY1"/>
              </a:cxn>
              <a:cxn ang="0">
                <a:pos x="connsiteX2" y="connsiteY2"/>
              </a:cxn>
              <a:cxn ang="0">
                <a:pos x="connsiteX3" y="connsiteY3"/>
              </a:cxn>
            </a:cxnLst>
            <a:rect l="l" t="t" r="r" b="b"/>
            <a:pathLst>
              <a:path w="2551430" h="3543300">
                <a:moveTo>
                  <a:pt x="2551430" y="0"/>
                </a:moveTo>
                <a:lnTo>
                  <a:pt x="0" y="1767840"/>
                </a:lnTo>
                <a:lnTo>
                  <a:pt x="2545080" y="3543300"/>
                </a:lnTo>
                <a:cubicBezTo>
                  <a:pt x="2546138" y="2362200"/>
                  <a:pt x="2550372" y="1181100"/>
                  <a:pt x="2551430" y="0"/>
                </a:cubicBezTo>
                <a:close/>
              </a:path>
            </a:pathLst>
          </a:custGeom>
          <a:gradFill>
            <a:gsLst>
              <a:gs pos="20000">
                <a:schemeClr val="accent1"/>
              </a:gs>
              <a:gs pos="92000">
                <a:schemeClr val="accent1">
                  <a:alpha val="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tx2"/>
              </a:solidFill>
            </a:endParaRPr>
          </a:p>
        </p:txBody>
      </p:sp>
      <p:sp>
        <p:nvSpPr>
          <p:cNvPr id="25" name="Rectangle 24">
            <a:extLst>
              <a:ext uri="{FF2B5EF4-FFF2-40B4-BE49-F238E27FC236}">
                <a16:creationId xmlns:a16="http://schemas.microsoft.com/office/drawing/2014/main" id="{29C100CA-D516-42FC-BC3F-FAC2BD900CA3}"/>
              </a:ext>
            </a:extLst>
          </p:cNvPr>
          <p:cNvSpPr/>
          <p:nvPr userDrawn="1"/>
        </p:nvSpPr>
        <p:spPr>
          <a:xfrm>
            <a:off x="0" y="0"/>
            <a:ext cx="109728" cy="6858000"/>
          </a:xfrm>
          <a:prstGeom prst="rect">
            <a:avLst/>
          </a:prstGeom>
          <a:gradFill flip="none" rotWithShape="1">
            <a:gsLst>
              <a:gs pos="68000">
                <a:schemeClr val="accent2"/>
              </a:gs>
              <a:gs pos="98000">
                <a:schemeClr val="accent3"/>
              </a:gs>
              <a:gs pos="33000">
                <a:schemeClr val="accent1"/>
              </a:gs>
              <a:gs pos="0">
                <a:schemeClr val="accent3"/>
              </a:gs>
            </a:gsLst>
            <a:lin ang="18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lvl="0" algn="ctr"/>
            <a:endParaRPr lang="en-US"/>
          </a:p>
        </p:txBody>
      </p:sp>
      <p:sp>
        <p:nvSpPr>
          <p:cNvPr id="32" name="Content Placeholder 2">
            <a:extLst>
              <a:ext uri="{FF2B5EF4-FFF2-40B4-BE49-F238E27FC236}">
                <a16:creationId xmlns:a16="http://schemas.microsoft.com/office/drawing/2014/main" id="{6DCDD012-C59E-408C-9BC6-87284E8CBC48}"/>
              </a:ext>
            </a:extLst>
          </p:cNvPr>
          <p:cNvSpPr>
            <a:spLocks noGrp="1"/>
          </p:cNvSpPr>
          <p:nvPr>
            <p:ph sz="quarter" idx="21"/>
          </p:nvPr>
        </p:nvSpPr>
        <p:spPr>
          <a:xfrm>
            <a:off x="6318387" y="2498999"/>
            <a:ext cx="4873625" cy="2972299"/>
          </a:xfrm>
        </p:spPr>
        <p:txBody>
          <a:bodyPr anchor="ctr" anchorCtr="0"/>
          <a:lstStyle>
            <a:lvl1pPr algn="ctr">
              <a:defRPr b="0">
                <a:solidFill>
                  <a:schemeClr val="tx2"/>
                </a:solidFill>
                <a:latin typeface="+mn-lt"/>
              </a:defRPr>
            </a:lvl1pPr>
          </a:lstStyle>
          <a:p>
            <a:pPr lvl="0"/>
            <a:endParaRPr lang="en-GB"/>
          </a:p>
        </p:txBody>
      </p:sp>
      <p:sp>
        <p:nvSpPr>
          <p:cNvPr id="14" name="Text Placeholder 6">
            <a:extLst>
              <a:ext uri="{FF2B5EF4-FFF2-40B4-BE49-F238E27FC236}">
                <a16:creationId xmlns:a16="http://schemas.microsoft.com/office/drawing/2014/main" id="{8CBDA8CD-2DCF-4C62-A004-4DB054192405}"/>
              </a:ext>
            </a:extLst>
          </p:cNvPr>
          <p:cNvSpPr>
            <a:spLocks noGrp="1"/>
          </p:cNvSpPr>
          <p:nvPr>
            <p:ph type="body" sz="quarter" idx="22" hasCustomPrompt="1"/>
          </p:nvPr>
        </p:nvSpPr>
        <p:spPr>
          <a:xfrm>
            <a:off x="6318385" y="5548945"/>
            <a:ext cx="4873625" cy="689214"/>
          </a:xfrm>
          <a:prstGeom prst="rect">
            <a:avLst/>
          </a:prstGeom>
        </p:spPr>
        <p:txBody>
          <a:bodyPr lIns="0">
            <a:noAutofit/>
          </a:bodyPr>
          <a:lstStyle>
            <a:lvl1pPr marL="0" indent="0" algn="ctr">
              <a:spcBef>
                <a:spcPts val="0"/>
              </a:spcBef>
              <a:spcAft>
                <a:spcPts val="0"/>
              </a:spcAft>
              <a:buNone/>
              <a:defRPr sz="1200" b="0">
                <a:solidFill>
                  <a:schemeClr val="tx2"/>
                </a:solidFill>
                <a:latin typeface="+mj-lt"/>
              </a:defRPr>
            </a:lvl1pPr>
            <a:lvl2pPr marL="0" indent="0">
              <a:lnSpc>
                <a:spcPct val="100000"/>
              </a:lnSpc>
              <a:spcBef>
                <a:spcPts val="900"/>
              </a:spcBef>
              <a:buFont typeface="Arial" panose="020B0604020202020204" pitchFamily="34" charset="0"/>
              <a:buNone/>
              <a:defRPr sz="1600" b="0">
                <a:solidFill>
                  <a:schemeClr val="tx2"/>
                </a:solidFill>
              </a:defRPr>
            </a:lvl2pPr>
            <a:lvl3pPr marL="269875" indent="-269875">
              <a:lnSpc>
                <a:spcPct val="100000"/>
              </a:lnSpc>
              <a:spcBef>
                <a:spcPts val="1200"/>
              </a:spcBef>
              <a:spcAft>
                <a:spcPts val="600"/>
              </a:spcAft>
              <a:buClr>
                <a:schemeClr val="accent1"/>
              </a:buClr>
              <a:buFont typeface="Arial" panose="020B0604020202020204" pitchFamily="34" charset="0"/>
              <a:buChar char="■"/>
              <a:defRPr sz="1400">
                <a:solidFill>
                  <a:schemeClr val="tx2"/>
                </a:solidFill>
              </a:defRPr>
            </a:lvl3pPr>
            <a:lvl4pPr marL="503238" indent="-233363">
              <a:lnSpc>
                <a:spcPct val="100000"/>
              </a:lnSpc>
              <a:spcAft>
                <a:spcPts val="600"/>
              </a:spcAft>
              <a:buClr>
                <a:schemeClr val="accent1"/>
              </a:buClr>
              <a:buSzPct val="80000"/>
              <a:buFont typeface="Arial" panose="020B0604020202020204" pitchFamily="34" charset="0"/>
              <a:buChar char="►"/>
              <a:defRPr sz="1200">
                <a:solidFill>
                  <a:schemeClr val="tx2"/>
                </a:solidFill>
              </a:defRPr>
            </a:lvl4pPr>
            <a:lvl5pPr marL="717550" indent="-193675">
              <a:lnSpc>
                <a:spcPct val="100000"/>
              </a:lnSpc>
              <a:spcAft>
                <a:spcPts val="600"/>
              </a:spcAft>
              <a:buClr>
                <a:schemeClr val="accent1"/>
              </a:buClr>
              <a:defRPr lang="en-GB" sz="1050" dirty="0">
                <a:solidFill>
                  <a:schemeClr val="tx2"/>
                </a:solidFill>
              </a:defRPr>
            </a:lvl5pPr>
          </a:lstStyle>
          <a:p>
            <a:pPr lvl="0"/>
            <a:r>
              <a:rPr lang="en-US"/>
              <a:t>Click to insert chart commentary</a:t>
            </a:r>
          </a:p>
        </p:txBody>
      </p:sp>
      <p:sp>
        <p:nvSpPr>
          <p:cNvPr id="17" name="Text Placeholder 2">
            <a:extLst>
              <a:ext uri="{FF2B5EF4-FFF2-40B4-BE49-F238E27FC236}">
                <a16:creationId xmlns:a16="http://schemas.microsoft.com/office/drawing/2014/main" id="{B64264AD-E771-4AD5-B1EE-AD1A80E27307}"/>
              </a:ext>
            </a:extLst>
          </p:cNvPr>
          <p:cNvSpPr>
            <a:spLocks noGrp="1"/>
          </p:cNvSpPr>
          <p:nvPr>
            <p:ph type="body" sz="quarter" idx="24"/>
          </p:nvPr>
        </p:nvSpPr>
        <p:spPr>
          <a:xfrm>
            <a:off x="457200" y="98303"/>
            <a:ext cx="5846011" cy="228600"/>
          </a:xfrm>
          <a:prstGeom prst="rect">
            <a:avLst/>
          </a:prstGeom>
        </p:spPr>
        <p:txBody>
          <a:bodyPr lIns="0">
            <a:noAutofit/>
          </a:bodyPr>
          <a:lstStyle>
            <a:lvl1pPr marL="0" indent="0">
              <a:buNone/>
              <a:defRPr sz="1000" b="0">
                <a:solidFill>
                  <a:schemeClr val="tx2"/>
                </a:solidFill>
                <a:latin typeface="+mn-lt"/>
                <a:ea typeface="Cambria" panose="02040503050406030204" pitchFamily="18" charset="0"/>
              </a:defRPr>
            </a:lvl1pPr>
          </a:lstStyle>
          <a:p>
            <a:pPr lvl="0"/>
            <a:r>
              <a:rPr lang="en-US"/>
              <a:t>Click to edit Master text styles</a:t>
            </a:r>
          </a:p>
        </p:txBody>
      </p:sp>
    </p:spTree>
    <p:extLst>
      <p:ext uri="{BB962C8B-B14F-4D97-AF65-F5344CB8AC3E}">
        <p14:creationId xmlns:p14="http://schemas.microsoft.com/office/powerpoint/2010/main" val="411482752"/>
      </p:ext>
    </p:extLst>
  </p:cSld>
  <p:clrMapOvr>
    <a:masterClrMapping/>
  </p:clrMapOvr>
  <p:extLst>
    <p:ext uri="{DCECCB84-F9BA-43D5-87BE-67443E8EF086}">
      <p15:sldGuideLst xmlns:p15="http://schemas.microsoft.com/office/powerpoint/2012/main"/>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Standard Slide with Coral Title Divider - No Text Box">
    <p:spTree>
      <p:nvGrpSpPr>
        <p:cNvPr id="1" name=""/>
        <p:cNvGrpSpPr/>
        <p:nvPr/>
      </p:nvGrpSpPr>
      <p:grpSpPr>
        <a:xfrm>
          <a:off x="0" y="0"/>
          <a:ext cx="0" cy="0"/>
          <a:chOff x="0" y="0"/>
          <a:chExt cx="0" cy="0"/>
        </a:xfrm>
      </p:grpSpPr>
      <p:sp>
        <p:nvSpPr>
          <p:cNvPr id="17" name="Freeform: Shape 16">
            <a:extLst>
              <a:ext uri="{FF2B5EF4-FFF2-40B4-BE49-F238E27FC236}">
                <a16:creationId xmlns:a16="http://schemas.microsoft.com/office/drawing/2014/main" id="{9F8F71B2-5038-4A52-B268-EFEFC6FA9625}"/>
              </a:ext>
            </a:extLst>
          </p:cNvPr>
          <p:cNvSpPr/>
          <p:nvPr userDrawn="1"/>
        </p:nvSpPr>
        <p:spPr>
          <a:xfrm rot="3341389" flipH="1">
            <a:off x="1619971" y="-3540963"/>
            <a:ext cx="8946510" cy="13936140"/>
          </a:xfrm>
          <a:custGeom>
            <a:avLst/>
            <a:gdLst>
              <a:gd name="connsiteX0" fmla="*/ 3879008 w 8946510"/>
              <a:gd name="connsiteY0" fmla="*/ 0 h 13936140"/>
              <a:gd name="connsiteX1" fmla="*/ 8946510 w 8946510"/>
              <a:gd name="connsiteY1" fmla="*/ 7425845 h 13936140"/>
              <a:gd name="connsiteX2" fmla="*/ 8946510 w 8946510"/>
              <a:gd name="connsiteY2" fmla="*/ 11298977 h 13936140"/>
              <a:gd name="connsiteX3" fmla="*/ 5082050 w 8946510"/>
              <a:gd name="connsiteY3" fmla="*/ 13936140 h 13936140"/>
              <a:gd name="connsiteX4" fmla="*/ 0 w 8946510"/>
              <a:gd name="connsiteY4" fmla="*/ 6488978 h 13936140"/>
              <a:gd name="connsiteX5" fmla="*/ 0 w 8946510"/>
              <a:gd name="connsiteY5" fmla="*/ 2639589 h 13936140"/>
              <a:gd name="connsiteX6" fmla="*/ 3868014 w 8946510"/>
              <a:gd name="connsiteY6" fmla="*/ 0 h 13936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46510" h="13936140">
                <a:moveTo>
                  <a:pt x="3879008" y="0"/>
                </a:moveTo>
                <a:lnTo>
                  <a:pt x="8946510" y="7425845"/>
                </a:lnTo>
                <a:lnTo>
                  <a:pt x="8946510" y="11298977"/>
                </a:lnTo>
                <a:lnTo>
                  <a:pt x="5082050" y="13936140"/>
                </a:lnTo>
                <a:lnTo>
                  <a:pt x="0" y="6488978"/>
                </a:lnTo>
                <a:lnTo>
                  <a:pt x="0" y="2639589"/>
                </a:lnTo>
                <a:lnTo>
                  <a:pt x="3868014" y="0"/>
                </a:lnTo>
                <a:close/>
              </a:path>
            </a:pathLst>
          </a:custGeom>
          <a:gradFill>
            <a:gsLst>
              <a:gs pos="50000">
                <a:schemeClr val="bg1"/>
              </a:gs>
              <a:gs pos="100000">
                <a:schemeClr val="bg1">
                  <a:alpha val="0"/>
                </a:schemeClr>
              </a:gs>
              <a:gs pos="95000">
                <a:schemeClr val="bg1"/>
              </a:gs>
              <a:gs pos="5000">
                <a:schemeClr val="bg1"/>
              </a:gs>
              <a:gs pos="0">
                <a:schemeClr val="bg1">
                  <a:alpha val="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Table Placeholder 2">
            <a:extLst>
              <a:ext uri="{FF2B5EF4-FFF2-40B4-BE49-F238E27FC236}">
                <a16:creationId xmlns:a16="http://schemas.microsoft.com/office/drawing/2014/main" id="{B0D006F0-61D9-476E-AD83-77162C976486}"/>
              </a:ext>
            </a:extLst>
          </p:cNvPr>
          <p:cNvSpPr>
            <a:spLocks noGrp="1"/>
          </p:cNvSpPr>
          <p:nvPr>
            <p:ph type="tbl" sz="quarter" idx="13"/>
          </p:nvPr>
        </p:nvSpPr>
        <p:spPr>
          <a:xfrm>
            <a:off x="460743" y="2363698"/>
            <a:ext cx="11300453" cy="3455987"/>
          </a:xfrm>
          <a:prstGeom prst="rect">
            <a:avLst/>
          </a:prstGeom>
        </p:spPr>
        <p:txBody>
          <a:bodyPr anchor="ctr">
            <a:noAutofit/>
          </a:bodyPr>
          <a:lstStyle>
            <a:lvl1pPr algn="ctr">
              <a:defRPr>
                <a:solidFill>
                  <a:schemeClr val="tx2"/>
                </a:solidFill>
              </a:defRPr>
            </a:lvl1pPr>
          </a:lstStyle>
          <a:p>
            <a:r>
              <a:rPr lang="en-US"/>
              <a:t>Click icon to add table</a:t>
            </a:r>
            <a:endParaRPr lang="en-IN"/>
          </a:p>
        </p:txBody>
      </p:sp>
      <p:pic>
        <p:nvPicPr>
          <p:cNvPr id="19" name="Graphic 18">
            <a:extLst>
              <a:ext uri="{FF2B5EF4-FFF2-40B4-BE49-F238E27FC236}">
                <a16:creationId xmlns:a16="http://schemas.microsoft.com/office/drawing/2014/main" id="{7F41918F-AEF0-3549-9EA6-E7B6AA50A0F8}"/>
              </a:ext>
            </a:extLst>
          </p:cNvPr>
          <p:cNvPicPr>
            <a:picLocks noChangeAspect="1"/>
          </p:cNvPicPr>
          <p:nvPr/>
        </p:nvPicPr>
        <p:blipFill>
          <a:blip cstate="email">
            <a:extLst>
              <a:ext uri="{28A0092B-C50C-407E-A947-70E740481C1C}">
                <a14:useLocalDpi xmlns:a14="http://schemas.microsoft.com/office/drawing/2010/main"/>
              </a:ext>
            </a:extLst>
          </a:blip>
          <a:stretch>
            <a:fillRect/>
          </a:stretch>
        </p:blipFill>
        <p:spPr>
          <a:xfrm>
            <a:off x="10817298" y="6396668"/>
            <a:ext cx="931790" cy="271466"/>
          </a:xfrm>
          <a:prstGeom prst="rect">
            <a:avLst/>
          </a:prstGeom>
        </p:spPr>
      </p:pic>
      <p:sp>
        <p:nvSpPr>
          <p:cNvPr id="21" name="Slide Number Placeholder 5">
            <a:extLst>
              <a:ext uri="{FF2B5EF4-FFF2-40B4-BE49-F238E27FC236}">
                <a16:creationId xmlns:a16="http://schemas.microsoft.com/office/drawing/2014/main" id="{5BEEFE40-2FFD-7445-A2AA-C25E6FCEB7E2}"/>
              </a:ext>
            </a:extLst>
          </p:cNvPr>
          <p:cNvSpPr txBox="1">
            <a:spLocks/>
          </p:cNvSpPr>
          <p:nvPr/>
        </p:nvSpPr>
        <p:spPr>
          <a:xfrm flipH="1">
            <a:off x="457196" y="6436977"/>
            <a:ext cx="542041" cy="190848"/>
          </a:xfrm>
          <a:prstGeom prst="rect">
            <a:avLst/>
          </a:prstGeom>
        </p:spPr>
        <p:txBody>
          <a:bodyPr lIns="0" tIns="0" rIns="0" bIns="0" anchor="ctr">
            <a:noAutofit/>
          </a:bodyPr>
          <a:lstStyle>
            <a:defPPr>
              <a:defRPr lang="en-US"/>
            </a:defPPr>
            <a:lvl1pPr marL="0" algn="l" defTabSz="914400" rtl="0" eaLnBrk="1" latinLnBrk="0" hangingPunct="1">
              <a:defRPr sz="800" kern="1200">
                <a:solidFill>
                  <a:srgbClr val="053061"/>
                </a:solidFill>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fld id="{A285110E-A93C-E24B-BA01-8EFF0EF70079}" type="slidenum">
              <a:rPr lang="en-US" sz="800" b="1" smtClean="0">
                <a:solidFill>
                  <a:schemeClr val="bg2"/>
                </a:solidFill>
                <a:latin typeface="+mn-lt"/>
                <a:ea typeface="Cambria" panose="02040503050406030204" pitchFamily="18" charset="0"/>
              </a:rPr>
              <a:pPr algn="l"/>
              <a:t>‹#›</a:t>
            </a:fld>
            <a:endParaRPr lang="en-US" b="1">
              <a:solidFill>
                <a:schemeClr val="bg2"/>
              </a:solidFill>
              <a:latin typeface="+mn-lt"/>
              <a:ea typeface="Cambria" panose="02040503050406030204" pitchFamily="18" charset="0"/>
            </a:endParaRPr>
          </a:p>
        </p:txBody>
      </p:sp>
      <p:sp>
        <p:nvSpPr>
          <p:cNvPr id="22" name="Footer Placeholder 3">
            <a:extLst>
              <a:ext uri="{FF2B5EF4-FFF2-40B4-BE49-F238E27FC236}">
                <a16:creationId xmlns:a16="http://schemas.microsoft.com/office/drawing/2014/main" id="{4620EA2F-E490-2C47-98D8-93D59AADF348}"/>
              </a:ext>
            </a:extLst>
          </p:cNvPr>
          <p:cNvSpPr>
            <a:spLocks noGrp="1"/>
          </p:cNvSpPr>
          <p:nvPr>
            <p:ph type="ftr" sz="quarter" idx="3"/>
          </p:nvPr>
        </p:nvSpPr>
        <p:spPr>
          <a:xfrm>
            <a:off x="623888" y="6426211"/>
            <a:ext cx="2396518" cy="222250"/>
          </a:xfrm>
          <a:prstGeom prst="rect">
            <a:avLst/>
          </a:prstGeom>
        </p:spPr>
        <p:txBody>
          <a:bodyPr vert="horz" lIns="91440" tIns="45720" rIns="91440" bIns="45720" rtlCol="0" anchor="t">
            <a:noAutofit/>
          </a:bodyPr>
          <a:lstStyle>
            <a:lvl1pPr algn="l">
              <a:defRPr sz="800">
                <a:solidFill>
                  <a:schemeClr val="bg2"/>
                </a:solidFill>
              </a:defRPr>
            </a:lvl1pPr>
          </a:lstStyle>
          <a:p>
            <a:r>
              <a:rPr lang="en-US">
                <a:ea typeface="Cambria" panose="02040503050406030204" pitchFamily="18" charset="0"/>
                <a:cs typeface="Calibri" charset="0"/>
              </a:rPr>
              <a:t>© 2020 Copyright Genpact. All Rights Reserved.</a:t>
            </a:r>
          </a:p>
        </p:txBody>
      </p:sp>
      <p:sp>
        <p:nvSpPr>
          <p:cNvPr id="23" name="Title 3">
            <a:extLst>
              <a:ext uri="{FF2B5EF4-FFF2-40B4-BE49-F238E27FC236}">
                <a16:creationId xmlns:a16="http://schemas.microsoft.com/office/drawing/2014/main" id="{D6E09562-C092-4EC4-9CB9-870580178754}"/>
              </a:ext>
            </a:extLst>
          </p:cNvPr>
          <p:cNvSpPr>
            <a:spLocks noGrp="1"/>
          </p:cNvSpPr>
          <p:nvPr>
            <p:ph type="title" hasCustomPrompt="1"/>
          </p:nvPr>
        </p:nvSpPr>
        <p:spPr>
          <a:xfrm>
            <a:off x="460743" y="388845"/>
            <a:ext cx="11300453" cy="990000"/>
          </a:xfrm>
        </p:spPr>
        <p:txBody>
          <a:bodyPr vert="horz" lIns="0" tIns="45720" rIns="91440" bIns="45720" rtlCol="0" anchor="ctr" anchorCtr="0">
            <a:noAutofit/>
          </a:bodyPr>
          <a:lstStyle>
            <a:lvl1pPr>
              <a:defRPr lang="en-GB" dirty="0" smtClean="0">
                <a:solidFill>
                  <a:schemeClr val="tx2"/>
                </a:solidFill>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r>
              <a:rPr lang="en-US"/>
              <a:t>, sed do </a:t>
            </a:r>
            <a:r>
              <a:rPr lang="en-US" err="1"/>
              <a:t>eiusmod</a:t>
            </a:r>
            <a:r>
              <a:rPr lang="en-US"/>
              <a:t> </a:t>
            </a:r>
            <a:r>
              <a:rPr lang="en-US" err="1"/>
              <a:t>tempor</a:t>
            </a:r>
            <a:endParaRPr lang="en-US"/>
          </a:p>
        </p:txBody>
      </p:sp>
      <p:sp>
        <p:nvSpPr>
          <p:cNvPr id="24" name="Text Placeholder 22">
            <a:extLst>
              <a:ext uri="{FF2B5EF4-FFF2-40B4-BE49-F238E27FC236}">
                <a16:creationId xmlns:a16="http://schemas.microsoft.com/office/drawing/2014/main" id="{99C27CBC-6D6C-4277-BB7A-F462AFC68F16}"/>
              </a:ext>
            </a:extLst>
          </p:cNvPr>
          <p:cNvSpPr>
            <a:spLocks noGrp="1"/>
          </p:cNvSpPr>
          <p:nvPr>
            <p:ph type="body" sz="quarter" idx="12" hasCustomPrompt="1"/>
          </p:nvPr>
        </p:nvSpPr>
        <p:spPr>
          <a:xfrm>
            <a:off x="460744" y="1486906"/>
            <a:ext cx="11288344" cy="533400"/>
          </a:xfrm>
          <a:prstGeom prst="rect">
            <a:avLst/>
          </a:prstGeom>
        </p:spPr>
        <p:txBody>
          <a:bodyPr lIns="0" anchor="t">
            <a:noAutofit/>
          </a:bodyPr>
          <a:lstStyle>
            <a:lvl1pPr marL="0" indent="0">
              <a:lnSpc>
                <a:spcPct val="100000"/>
              </a:lnSpc>
              <a:spcBef>
                <a:spcPts val="0"/>
              </a:spcBef>
              <a:buNone/>
              <a:defRPr sz="1800" b="0">
                <a:solidFill>
                  <a:schemeClr val="tx2"/>
                </a:solidFill>
                <a:latin typeface="+mn-lt"/>
                <a:ea typeface="Cambria" panose="02040503050406030204" pitchFamily="18" charset="0"/>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endParaRPr lang="en-US"/>
          </a:p>
        </p:txBody>
      </p:sp>
      <p:sp>
        <p:nvSpPr>
          <p:cNvPr id="26" name="Text Placeholder 2">
            <a:extLst>
              <a:ext uri="{FF2B5EF4-FFF2-40B4-BE49-F238E27FC236}">
                <a16:creationId xmlns:a16="http://schemas.microsoft.com/office/drawing/2014/main" id="{174723B6-0B34-4771-BC50-18FC48527B99}"/>
              </a:ext>
            </a:extLst>
          </p:cNvPr>
          <p:cNvSpPr>
            <a:spLocks noGrp="1"/>
          </p:cNvSpPr>
          <p:nvPr>
            <p:ph type="body" sz="quarter" idx="14"/>
          </p:nvPr>
        </p:nvSpPr>
        <p:spPr>
          <a:xfrm>
            <a:off x="457200" y="98303"/>
            <a:ext cx="5846011" cy="228600"/>
          </a:xfrm>
          <a:prstGeom prst="rect">
            <a:avLst/>
          </a:prstGeom>
        </p:spPr>
        <p:txBody>
          <a:bodyPr lIns="0">
            <a:noAutofit/>
          </a:bodyPr>
          <a:lstStyle>
            <a:lvl1pPr marL="0" indent="0">
              <a:buNone/>
              <a:defRPr sz="1000" b="0">
                <a:solidFill>
                  <a:schemeClr val="tx2"/>
                </a:solidFill>
                <a:latin typeface="+mn-lt"/>
                <a:ea typeface="Cambria" panose="02040503050406030204" pitchFamily="18" charset="0"/>
              </a:defRPr>
            </a:lvl1pPr>
          </a:lstStyle>
          <a:p>
            <a:pPr lvl="0"/>
            <a:r>
              <a:rPr lang="en-US"/>
              <a:t>Click to edit Master text styles</a:t>
            </a:r>
          </a:p>
        </p:txBody>
      </p:sp>
      <p:sp>
        <p:nvSpPr>
          <p:cNvPr id="14" name="Rectangle 13">
            <a:extLst>
              <a:ext uri="{FF2B5EF4-FFF2-40B4-BE49-F238E27FC236}">
                <a16:creationId xmlns:a16="http://schemas.microsoft.com/office/drawing/2014/main" id="{848A1AF2-E8EC-4AF2-BE91-594808F11BAD}"/>
              </a:ext>
            </a:extLst>
          </p:cNvPr>
          <p:cNvSpPr/>
          <p:nvPr userDrawn="1"/>
        </p:nvSpPr>
        <p:spPr>
          <a:xfrm>
            <a:off x="0" y="0"/>
            <a:ext cx="109728" cy="6858000"/>
          </a:xfrm>
          <a:prstGeom prst="rect">
            <a:avLst/>
          </a:prstGeom>
          <a:gradFill flip="none" rotWithShape="1">
            <a:gsLst>
              <a:gs pos="68000">
                <a:schemeClr val="accent2"/>
              </a:gs>
              <a:gs pos="98000">
                <a:schemeClr val="accent3"/>
              </a:gs>
              <a:gs pos="33000">
                <a:schemeClr val="accent1"/>
              </a:gs>
              <a:gs pos="0">
                <a:schemeClr val="accent3"/>
              </a:gs>
            </a:gsLst>
            <a:lin ang="18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lvl="0" algn="ctr"/>
            <a:endParaRPr lang="en-US"/>
          </a:p>
        </p:txBody>
      </p:sp>
      <p:sp>
        <p:nvSpPr>
          <p:cNvPr id="28" name="Freeform: Shape 27">
            <a:extLst>
              <a:ext uri="{FF2B5EF4-FFF2-40B4-BE49-F238E27FC236}">
                <a16:creationId xmlns:a16="http://schemas.microsoft.com/office/drawing/2014/main" id="{6039E2CB-9F37-473F-93FB-D42BBF5BAAA9}"/>
              </a:ext>
            </a:extLst>
          </p:cNvPr>
          <p:cNvSpPr/>
          <p:nvPr userDrawn="1"/>
        </p:nvSpPr>
        <p:spPr>
          <a:xfrm>
            <a:off x="10989256" y="0"/>
            <a:ext cx="1204989" cy="1094936"/>
          </a:xfrm>
          <a:custGeom>
            <a:avLst/>
            <a:gdLst>
              <a:gd name="connsiteX0" fmla="*/ 0 w 3911600"/>
              <a:gd name="connsiteY0" fmla="*/ 0 h 4438650"/>
              <a:gd name="connsiteX1" fmla="*/ 2641600 w 3911600"/>
              <a:gd name="connsiteY1" fmla="*/ 1784350 h 4438650"/>
              <a:gd name="connsiteX2" fmla="*/ 1384300 w 3911600"/>
              <a:gd name="connsiteY2" fmla="*/ 2673350 h 4438650"/>
              <a:gd name="connsiteX3" fmla="*/ 3911600 w 3911600"/>
              <a:gd name="connsiteY3" fmla="*/ 4438650 h 4438650"/>
              <a:gd name="connsiteX4" fmla="*/ 3911600 w 3911600"/>
              <a:gd name="connsiteY4" fmla="*/ 6350 h 4438650"/>
              <a:gd name="connsiteX5" fmla="*/ 0 w 3911600"/>
              <a:gd name="connsiteY5" fmla="*/ 0 h 4438650"/>
              <a:gd name="connsiteX0" fmla="*/ 0 w 3921125"/>
              <a:gd name="connsiteY0" fmla="*/ 0 h 4438650"/>
              <a:gd name="connsiteX1" fmla="*/ 2641600 w 3921125"/>
              <a:gd name="connsiteY1" fmla="*/ 1784350 h 4438650"/>
              <a:gd name="connsiteX2" fmla="*/ 1384300 w 3921125"/>
              <a:gd name="connsiteY2" fmla="*/ 2673350 h 4438650"/>
              <a:gd name="connsiteX3" fmla="*/ 3911600 w 3921125"/>
              <a:gd name="connsiteY3" fmla="*/ 4438650 h 4438650"/>
              <a:gd name="connsiteX4" fmla="*/ 3921125 w 3921125"/>
              <a:gd name="connsiteY4" fmla="*/ 6350 h 4438650"/>
              <a:gd name="connsiteX5" fmla="*/ 0 w 3921125"/>
              <a:gd name="connsiteY5" fmla="*/ 0 h 4438650"/>
              <a:gd name="connsiteX0" fmla="*/ 0 w 4187458"/>
              <a:gd name="connsiteY0" fmla="*/ 0 h 4438650"/>
              <a:gd name="connsiteX1" fmla="*/ 2907933 w 4187458"/>
              <a:gd name="connsiteY1" fmla="*/ 1784350 h 4438650"/>
              <a:gd name="connsiteX2" fmla="*/ 1650633 w 4187458"/>
              <a:gd name="connsiteY2" fmla="*/ 2673350 h 4438650"/>
              <a:gd name="connsiteX3" fmla="*/ 4177933 w 4187458"/>
              <a:gd name="connsiteY3" fmla="*/ 4438650 h 4438650"/>
              <a:gd name="connsiteX4" fmla="*/ 4187458 w 4187458"/>
              <a:gd name="connsiteY4" fmla="*/ 6350 h 4438650"/>
              <a:gd name="connsiteX5" fmla="*/ 0 w 4187458"/>
              <a:gd name="connsiteY5" fmla="*/ 0 h 4438650"/>
              <a:gd name="connsiteX0" fmla="*/ 0 w 4187458"/>
              <a:gd name="connsiteY0" fmla="*/ 0 h 4438650"/>
              <a:gd name="connsiteX1" fmla="*/ 2341976 w 4187458"/>
              <a:gd name="connsiteY1" fmla="*/ 1684474 h 4438650"/>
              <a:gd name="connsiteX2" fmla="*/ 1650633 w 4187458"/>
              <a:gd name="connsiteY2" fmla="*/ 2673350 h 4438650"/>
              <a:gd name="connsiteX3" fmla="*/ 4177933 w 4187458"/>
              <a:gd name="connsiteY3" fmla="*/ 4438650 h 4438650"/>
              <a:gd name="connsiteX4" fmla="*/ 4187458 w 4187458"/>
              <a:gd name="connsiteY4" fmla="*/ 6350 h 4438650"/>
              <a:gd name="connsiteX5" fmla="*/ 0 w 4187458"/>
              <a:gd name="connsiteY5" fmla="*/ 0 h 4438650"/>
              <a:gd name="connsiteX0" fmla="*/ 0 w 4187458"/>
              <a:gd name="connsiteY0" fmla="*/ 0 h 4438650"/>
              <a:gd name="connsiteX1" fmla="*/ 2341976 w 4187458"/>
              <a:gd name="connsiteY1" fmla="*/ 1684474 h 4438650"/>
              <a:gd name="connsiteX2" fmla="*/ 1301070 w 4187458"/>
              <a:gd name="connsiteY2" fmla="*/ 2390372 h 4438650"/>
              <a:gd name="connsiteX3" fmla="*/ 4177933 w 4187458"/>
              <a:gd name="connsiteY3" fmla="*/ 4438650 h 4438650"/>
              <a:gd name="connsiteX4" fmla="*/ 4187458 w 4187458"/>
              <a:gd name="connsiteY4" fmla="*/ 6350 h 4438650"/>
              <a:gd name="connsiteX5" fmla="*/ 0 w 4187458"/>
              <a:gd name="connsiteY5" fmla="*/ 0 h 4438650"/>
              <a:gd name="connsiteX0" fmla="*/ 0 w 4187458"/>
              <a:gd name="connsiteY0" fmla="*/ 0 h 4438650"/>
              <a:gd name="connsiteX1" fmla="*/ 2325330 w 4187458"/>
              <a:gd name="connsiteY1" fmla="*/ 1642860 h 4438650"/>
              <a:gd name="connsiteX2" fmla="*/ 1301070 w 4187458"/>
              <a:gd name="connsiteY2" fmla="*/ 2390372 h 4438650"/>
              <a:gd name="connsiteX3" fmla="*/ 4177933 w 4187458"/>
              <a:gd name="connsiteY3" fmla="*/ 4438650 h 4438650"/>
              <a:gd name="connsiteX4" fmla="*/ 4187458 w 4187458"/>
              <a:gd name="connsiteY4" fmla="*/ 6350 h 4438650"/>
              <a:gd name="connsiteX5" fmla="*/ 0 w 4187458"/>
              <a:gd name="connsiteY5" fmla="*/ 0 h 4438650"/>
              <a:gd name="connsiteX0" fmla="*/ 0 w 4187458"/>
              <a:gd name="connsiteY0" fmla="*/ 0 h 4438650"/>
              <a:gd name="connsiteX1" fmla="*/ 2325330 w 4187458"/>
              <a:gd name="connsiteY1" fmla="*/ 1642860 h 4438650"/>
              <a:gd name="connsiteX2" fmla="*/ 1292747 w 4187458"/>
              <a:gd name="connsiteY2" fmla="*/ 2365403 h 4438650"/>
              <a:gd name="connsiteX3" fmla="*/ 4177933 w 4187458"/>
              <a:gd name="connsiteY3" fmla="*/ 4438650 h 4438650"/>
              <a:gd name="connsiteX4" fmla="*/ 4187458 w 4187458"/>
              <a:gd name="connsiteY4" fmla="*/ 6350 h 4438650"/>
              <a:gd name="connsiteX5" fmla="*/ 0 w 4187458"/>
              <a:gd name="connsiteY5" fmla="*/ 0 h 4438650"/>
              <a:gd name="connsiteX0" fmla="*/ 0 w 4187458"/>
              <a:gd name="connsiteY0" fmla="*/ 0 h 4322129"/>
              <a:gd name="connsiteX1" fmla="*/ 2325330 w 4187458"/>
              <a:gd name="connsiteY1" fmla="*/ 1642860 h 4322129"/>
              <a:gd name="connsiteX2" fmla="*/ 1292747 w 4187458"/>
              <a:gd name="connsiteY2" fmla="*/ 2365403 h 4322129"/>
              <a:gd name="connsiteX3" fmla="*/ 4177932 w 4187458"/>
              <a:gd name="connsiteY3" fmla="*/ 4322129 h 4322129"/>
              <a:gd name="connsiteX4" fmla="*/ 4187458 w 4187458"/>
              <a:gd name="connsiteY4" fmla="*/ 6350 h 4322129"/>
              <a:gd name="connsiteX5" fmla="*/ 0 w 4187458"/>
              <a:gd name="connsiteY5" fmla="*/ 0 h 4322129"/>
              <a:gd name="connsiteX0" fmla="*/ 0 w 4191089"/>
              <a:gd name="connsiteY0" fmla="*/ 0 h 4334615"/>
              <a:gd name="connsiteX1" fmla="*/ 2325330 w 4191089"/>
              <a:gd name="connsiteY1" fmla="*/ 1642860 h 4334615"/>
              <a:gd name="connsiteX2" fmla="*/ 1292747 w 4191089"/>
              <a:gd name="connsiteY2" fmla="*/ 2365403 h 4334615"/>
              <a:gd name="connsiteX3" fmla="*/ 4190418 w 4191089"/>
              <a:gd name="connsiteY3" fmla="*/ 4334615 h 4334615"/>
              <a:gd name="connsiteX4" fmla="*/ 4187458 w 4191089"/>
              <a:gd name="connsiteY4" fmla="*/ 6350 h 4334615"/>
              <a:gd name="connsiteX5" fmla="*/ 0 w 4191089"/>
              <a:gd name="connsiteY5" fmla="*/ 0 h 4334615"/>
              <a:gd name="connsiteX0" fmla="*/ 0 w 4191089"/>
              <a:gd name="connsiteY0" fmla="*/ 0 h 4334615"/>
              <a:gd name="connsiteX1" fmla="*/ 2325330 w 4191089"/>
              <a:gd name="connsiteY1" fmla="*/ 1642860 h 4334615"/>
              <a:gd name="connsiteX2" fmla="*/ 1317716 w 4191089"/>
              <a:gd name="connsiteY2" fmla="*/ 2340434 h 4334615"/>
              <a:gd name="connsiteX3" fmla="*/ 4190418 w 4191089"/>
              <a:gd name="connsiteY3" fmla="*/ 4334615 h 4334615"/>
              <a:gd name="connsiteX4" fmla="*/ 4187458 w 4191089"/>
              <a:gd name="connsiteY4" fmla="*/ 6350 h 4334615"/>
              <a:gd name="connsiteX5" fmla="*/ 0 w 4191089"/>
              <a:gd name="connsiteY5" fmla="*/ 0 h 4334615"/>
              <a:gd name="connsiteX0" fmla="*/ 0 w 4191089"/>
              <a:gd name="connsiteY0" fmla="*/ 0 h 4334615"/>
              <a:gd name="connsiteX1" fmla="*/ 2435663 w 4191089"/>
              <a:gd name="connsiteY1" fmla="*/ 1664926 h 4334615"/>
              <a:gd name="connsiteX2" fmla="*/ 1317716 w 4191089"/>
              <a:gd name="connsiteY2" fmla="*/ 2340434 h 4334615"/>
              <a:gd name="connsiteX3" fmla="*/ 4190418 w 4191089"/>
              <a:gd name="connsiteY3" fmla="*/ 4334615 h 4334615"/>
              <a:gd name="connsiteX4" fmla="*/ 4187458 w 4191089"/>
              <a:gd name="connsiteY4" fmla="*/ 6350 h 4334615"/>
              <a:gd name="connsiteX5" fmla="*/ 0 w 4191089"/>
              <a:gd name="connsiteY5" fmla="*/ 0 h 4334615"/>
              <a:gd name="connsiteX0" fmla="*/ 0 w 4191089"/>
              <a:gd name="connsiteY0" fmla="*/ 0 h 4334615"/>
              <a:gd name="connsiteX1" fmla="*/ 2435663 w 4191089"/>
              <a:gd name="connsiteY1" fmla="*/ 1664926 h 4334615"/>
              <a:gd name="connsiteX2" fmla="*/ 1626653 w 4191089"/>
              <a:gd name="connsiteY2" fmla="*/ 2208032 h 4334615"/>
              <a:gd name="connsiteX3" fmla="*/ 4190418 w 4191089"/>
              <a:gd name="connsiteY3" fmla="*/ 4334615 h 4334615"/>
              <a:gd name="connsiteX4" fmla="*/ 4187458 w 4191089"/>
              <a:gd name="connsiteY4" fmla="*/ 6350 h 4334615"/>
              <a:gd name="connsiteX5" fmla="*/ 0 w 4191089"/>
              <a:gd name="connsiteY5" fmla="*/ 0 h 4334615"/>
              <a:gd name="connsiteX0" fmla="*/ 0 w 4187458"/>
              <a:gd name="connsiteY0" fmla="*/ 0 h 3849144"/>
              <a:gd name="connsiteX1" fmla="*/ 2435663 w 4187458"/>
              <a:gd name="connsiteY1" fmla="*/ 1664926 h 3849144"/>
              <a:gd name="connsiteX2" fmla="*/ 1626653 w 4187458"/>
              <a:gd name="connsiteY2" fmla="*/ 2208032 h 3849144"/>
              <a:gd name="connsiteX3" fmla="*/ 4146285 w 4187458"/>
              <a:gd name="connsiteY3" fmla="*/ 3849144 h 3849144"/>
              <a:gd name="connsiteX4" fmla="*/ 4187458 w 4187458"/>
              <a:gd name="connsiteY4" fmla="*/ 6350 h 3849144"/>
              <a:gd name="connsiteX5" fmla="*/ 0 w 4187458"/>
              <a:gd name="connsiteY5" fmla="*/ 0 h 3849144"/>
              <a:gd name="connsiteX0" fmla="*/ 0 w 4187458"/>
              <a:gd name="connsiteY0" fmla="*/ 0 h 3849144"/>
              <a:gd name="connsiteX1" fmla="*/ 2435663 w 4187458"/>
              <a:gd name="connsiteY1" fmla="*/ 1664926 h 3849144"/>
              <a:gd name="connsiteX2" fmla="*/ 1692854 w 4187458"/>
              <a:gd name="connsiteY2" fmla="*/ 2185965 h 3849144"/>
              <a:gd name="connsiteX3" fmla="*/ 4146285 w 4187458"/>
              <a:gd name="connsiteY3" fmla="*/ 3849144 h 3849144"/>
              <a:gd name="connsiteX4" fmla="*/ 4187458 w 4187458"/>
              <a:gd name="connsiteY4" fmla="*/ 6350 h 3849144"/>
              <a:gd name="connsiteX5" fmla="*/ 0 w 4187458"/>
              <a:gd name="connsiteY5" fmla="*/ 0 h 3849144"/>
              <a:gd name="connsiteX0" fmla="*/ 0 w 4187458"/>
              <a:gd name="connsiteY0" fmla="*/ 0 h 3805010"/>
              <a:gd name="connsiteX1" fmla="*/ 2435663 w 4187458"/>
              <a:gd name="connsiteY1" fmla="*/ 1664926 h 3805010"/>
              <a:gd name="connsiteX2" fmla="*/ 1692854 w 4187458"/>
              <a:gd name="connsiteY2" fmla="*/ 2185965 h 3805010"/>
              <a:gd name="connsiteX3" fmla="*/ 4146285 w 4187458"/>
              <a:gd name="connsiteY3" fmla="*/ 3805010 h 3805010"/>
              <a:gd name="connsiteX4" fmla="*/ 4187458 w 4187458"/>
              <a:gd name="connsiteY4" fmla="*/ 6350 h 3805010"/>
              <a:gd name="connsiteX5" fmla="*/ 0 w 4187458"/>
              <a:gd name="connsiteY5" fmla="*/ 0 h 3805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87458" h="3805010">
                <a:moveTo>
                  <a:pt x="0" y="0"/>
                </a:moveTo>
                <a:lnTo>
                  <a:pt x="2435663" y="1664926"/>
                </a:lnTo>
                <a:lnTo>
                  <a:pt x="1692854" y="2185965"/>
                </a:lnTo>
                <a:lnTo>
                  <a:pt x="4146285" y="3805010"/>
                </a:lnTo>
                <a:cubicBezTo>
                  <a:pt x="4149460" y="2366417"/>
                  <a:pt x="4184283" y="1444943"/>
                  <a:pt x="4187458" y="6350"/>
                </a:cubicBezTo>
                <a:lnTo>
                  <a:pt x="0" y="0"/>
                </a:lnTo>
                <a:close/>
              </a:path>
            </a:pathLst>
          </a:custGeom>
          <a:gradFill>
            <a:gsLst>
              <a:gs pos="20000">
                <a:schemeClr val="accent2"/>
              </a:gs>
              <a:gs pos="75000">
                <a:schemeClr val="accent2">
                  <a:alpha val="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tx2"/>
              </a:solidFill>
            </a:endParaRPr>
          </a:p>
        </p:txBody>
      </p:sp>
      <p:sp>
        <p:nvSpPr>
          <p:cNvPr id="29" name="Freeform: Shape 28">
            <a:extLst>
              <a:ext uri="{FF2B5EF4-FFF2-40B4-BE49-F238E27FC236}">
                <a16:creationId xmlns:a16="http://schemas.microsoft.com/office/drawing/2014/main" id="{7D7842F8-F35D-4368-B212-80696337494A}"/>
              </a:ext>
            </a:extLst>
          </p:cNvPr>
          <p:cNvSpPr/>
          <p:nvPr userDrawn="1"/>
        </p:nvSpPr>
        <p:spPr>
          <a:xfrm>
            <a:off x="11480799" y="658750"/>
            <a:ext cx="714491" cy="992250"/>
          </a:xfrm>
          <a:custGeom>
            <a:avLst/>
            <a:gdLst>
              <a:gd name="connsiteX0" fmla="*/ 2545080 w 2545080"/>
              <a:gd name="connsiteY0" fmla="*/ 0 h 3543300"/>
              <a:gd name="connsiteX1" fmla="*/ 0 w 2545080"/>
              <a:gd name="connsiteY1" fmla="*/ 1767840 h 3543300"/>
              <a:gd name="connsiteX2" fmla="*/ 2545080 w 2545080"/>
              <a:gd name="connsiteY2" fmla="*/ 3543300 h 3543300"/>
              <a:gd name="connsiteX3" fmla="*/ 2545080 w 2545080"/>
              <a:gd name="connsiteY3" fmla="*/ 0 h 3543300"/>
              <a:gd name="connsiteX0" fmla="*/ 2548255 w 2548255"/>
              <a:gd name="connsiteY0" fmla="*/ 0 h 3543300"/>
              <a:gd name="connsiteX1" fmla="*/ 0 w 2548255"/>
              <a:gd name="connsiteY1" fmla="*/ 1767840 h 3543300"/>
              <a:gd name="connsiteX2" fmla="*/ 2545080 w 2548255"/>
              <a:gd name="connsiteY2" fmla="*/ 3543300 h 3543300"/>
              <a:gd name="connsiteX3" fmla="*/ 2548255 w 2548255"/>
              <a:gd name="connsiteY3" fmla="*/ 0 h 3543300"/>
              <a:gd name="connsiteX0" fmla="*/ 2551430 w 2551430"/>
              <a:gd name="connsiteY0" fmla="*/ 0 h 3543300"/>
              <a:gd name="connsiteX1" fmla="*/ 0 w 2551430"/>
              <a:gd name="connsiteY1" fmla="*/ 1767840 h 3543300"/>
              <a:gd name="connsiteX2" fmla="*/ 2545080 w 2551430"/>
              <a:gd name="connsiteY2" fmla="*/ 3543300 h 3543300"/>
              <a:gd name="connsiteX3" fmla="*/ 2551430 w 2551430"/>
              <a:gd name="connsiteY3" fmla="*/ 0 h 3543300"/>
              <a:gd name="connsiteX0" fmla="*/ 2551430 w 2551430"/>
              <a:gd name="connsiteY0" fmla="*/ 0 h 3543300"/>
              <a:gd name="connsiteX1" fmla="*/ 0 w 2551430"/>
              <a:gd name="connsiteY1" fmla="*/ 1767840 h 3543300"/>
              <a:gd name="connsiteX2" fmla="*/ 2545080 w 2551430"/>
              <a:gd name="connsiteY2" fmla="*/ 3543300 h 3543300"/>
              <a:gd name="connsiteX3" fmla="*/ 2551430 w 2551430"/>
              <a:gd name="connsiteY3" fmla="*/ 0 h 3543300"/>
            </a:gdLst>
            <a:ahLst/>
            <a:cxnLst>
              <a:cxn ang="0">
                <a:pos x="connsiteX0" y="connsiteY0"/>
              </a:cxn>
              <a:cxn ang="0">
                <a:pos x="connsiteX1" y="connsiteY1"/>
              </a:cxn>
              <a:cxn ang="0">
                <a:pos x="connsiteX2" y="connsiteY2"/>
              </a:cxn>
              <a:cxn ang="0">
                <a:pos x="connsiteX3" y="connsiteY3"/>
              </a:cxn>
            </a:cxnLst>
            <a:rect l="l" t="t" r="r" b="b"/>
            <a:pathLst>
              <a:path w="2551430" h="3543300">
                <a:moveTo>
                  <a:pt x="2551430" y="0"/>
                </a:moveTo>
                <a:lnTo>
                  <a:pt x="0" y="1767840"/>
                </a:lnTo>
                <a:lnTo>
                  <a:pt x="2545080" y="3543300"/>
                </a:lnTo>
                <a:cubicBezTo>
                  <a:pt x="2546138" y="2362200"/>
                  <a:pt x="2550372" y="1181100"/>
                  <a:pt x="2551430" y="0"/>
                </a:cubicBezTo>
                <a:close/>
              </a:path>
            </a:pathLst>
          </a:custGeom>
          <a:gradFill>
            <a:gsLst>
              <a:gs pos="20000">
                <a:schemeClr val="accent1"/>
              </a:gs>
              <a:gs pos="92000">
                <a:schemeClr val="accent1">
                  <a:alpha val="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tx2"/>
              </a:solidFill>
            </a:endParaRPr>
          </a:p>
        </p:txBody>
      </p:sp>
    </p:spTree>
    <p:extLst>
      <p:ext uri="{BB962C8B-B14F-4D97-AF65-F5344CB8AC3E}">
        <p14:creationId xmlns:p14="http://schemas.microsoft.com/office/powerpoint/2010/main" val="1409559382"/>
      </p:ext>
    </p:extLst>
  </p:cSld>
  <p:clrMapOvr>
    <a:masterClrMapping/>
  </p:clrMapOvr>
  <p:extLst>
    <p:ext uri="{DCECCB84-F9BA-43D5-87BE-67443E8EF086}">
      <p15:sldGuideLst xmlns:p15="http://schemas.microsoft.com/office/powerpoint/2012/main"/>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From To Slide">
    <p:bg>
      <p:bgPr>
        <a:solidFill>
          <a:schemeClr val="bg1"/>
        </a:solidFill>
        <a:effectLst/>
      </p:bgPr>
    </p:bg>
    <p:spTree>
      <p:nvGrpSpPr>
        <p:cNvPr id="1" name=""/>
        <p:cNvGrpSpPr/>
        <p:nvPr/>
      </p:nvGrpSpPr>
      <p:grpSpPr>
        <a:xfrm>
          <a:off x="0" y="0"/>
          <a:ext cx="0" cy="0"/>
          <a:chOff x="0" y="0"/>
          <a:chExt cx="0" cy="0"/>
        </a:xfrm>
      </p:grpSpPr>
      <p:sp>
        <p:nvSpPr>
          <p:cNvPr id="27" name="Freeform: Shape 26">
            <a:extLst>
              <a:ext uri="{FF2B5EF4-FFF2-40B4-BE49-F238E27FC236}">
                <a16:creationId xmlns:a16="http://schemas.microsoft.com/office/drawing/2014/main" id="{2D9ABB7B-8CFC-469E-87BB-9D57F55E131D}"/>
              </a:ext>
            </a:extLst>
          </p:cNvPr>
          <p:cNvSpPr/>
          <p:nvPr userDrawn="1"/>
        </p:nvSpPr>
        <p:spPr>
          <a:xfrm rot="3341389" flipH="1">
            <a:off x="1619971" y="-3540963"/>
            <a:ext cx="8946510" cy="13936140"/>
          </a:xfrm>
          <a:custGeom>
            <a:avLst/>
            <a:gdLst>
              <a:gd name="connsiteX0" fmla="*/ 3879008 w 8946510"/>
              <a:gd name="connsiteY0" fmla="*/ 0 h 13936140"/>
              <a:gd name="connsiteX1" fmla="*/ 8946510 w 8946510"/>
              <a:gd name="connsiteY1" fmla="*/ 7425845 h 13936140"/>
              <a:gd name="connsiteX2" fmla="*/ 8946510 w 8946510"/>
              <a:gd name="connsiteY2" fmla="*/ 11298977 h 13936140"/>
              <a:gd name="connsiteX3" fmla="*/ 5082050 w 8946510"/>
              <a:gd name="connsiteY3" fmla="*/ 13936140 h 13936140"/>
              <a:gd name="connsiteX4" fmla="*/ 0 w 8946510"/>
              <a:gd name="connsiteY4" fmla="*/ 6488978 h 13936140"/>
              <a:gd name="connsiteX5" fmla="*/ 0 w 8946510"/>
              <a:gd name="connsiteY5" fmla="*/ 2639589 h 13936140"/>
              <a:gd name="connsiteX6" fmla="*/ 3868014 w 8946510"/>
              <a:gd name="connsiteY6" fmla="*/ 0 h 13936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46510" h="13936140">
                <a:moveTo>
                  <a:pt x="3879008" y="0"/>
                </a:moveTo>
                <a:lnTo>
                  <a:pt x="8946510" y="7425845"/>
                </a:lnTo>
                <a:lnTo>
                  <a:pt x="8946510" y="11298977"/>
                </a:lnTo>
                <a:lnTo>
                  <a:pt x="5082050" y="13936140"/>
                </a:lnTo>
                <a:lnTo>
                  <a:pt x="0" y="6488978"/>
                </a:lnTo>
                <a:lnTo>
                  <a:pt x="0" y="2639589"/>
                </a:lnTo>
                <a:lnTo>
                  <a:pt x="3868014" y="0"/>
                </a:lnTo>
                <a:close/>
              </a:path>
            </a:pathLst>
          </a:custGeom>
          <a:gradFill>
            <a:gsLst>
              <a:gs pos="50000">
                <a:schemeClr val="bg1"/>
              </a:gs>
              <a:gs pos="100000">
                <a:schemeClr val="bg1">
                  <a:alpha val="0"/>
                </a:schemeClr>
              </a:gs>
              <a:gs pos="95000">
                <a:schemeClr val="bg1"/>
              </a:gs>
              <a:gs pos="5000">
                <a:schemeClr val="bg1"/>
              </a:gs>
              <a:gs pos="0">
                <a:schemeClr val="bg1">
                  <a:alpha val="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3" name="Text Placeholder 82">
            <a:extLst>
              <a:ext uri="{FF2B5EF4-FFF2-40B4-BE49-F238E27FC236}">
                <a16:creationId xmlns:a16="http://schemas.microsoft.com/office/drawing/2014/main" id="{E369FB11-7907-467F-8696-2250886D6429}"/>
              </a:ext>
            </a:extLst>
          </p:cNvPr>
          <p:cNvSpPr>
            <a:spLocks noGrp="1"/>
          </p:cNvSpPr>
          <p:nvPr>
            <p:ph type="body" sz="quarter" idx="20"/>
          </p:nvPr>
        </p:nvSpPr>
        <p:spPr>
          <a:xfrm>
            <a:off x="5975645" y="2909979"/>
            <a:ext cx="5779496" cy="896347"/>
          </a:xfrm>
          <a:custGeom>
            <a:avLst/>
            <a:gdLst>
              <a:gd name="connsiteX0" fmla="*/ 0 w 6008687"/>
              <a:gd name="connsiteY0" fmla="*/ 0 h 978906"/>
              <a:gd name="connsiteX1" fmla="*/ 6008687 w 6008687"/>
              <a:gd name="connsiteY1" fmla="*/ 0 h 978906"/>
              <a:gd name="connsiteX2" fmla="*/ 6008687 w 6008687"/>
              <a:gd name="connsiteY2" fmla="*/ 489453 h 978906"/>
              <a:gd name="connsiteX3" fmla="*/ 6008687 w 6008687"/>
              <a:gd name="connsiteY3" fmla="*/ 978906 h 978906"/>
              <a:gd name="connsiteX4" fmla="*/ 0 w 6008687"/>
              <a:gd name="connsiteY4" fmla="*/ 978906 h 9789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08687" h="978906">
                <a:moveTo>
                  <a:pt x="0" y="0"/>
                </a:moveTo>
                <a:lnTo>
                  <a:pt x="6008687" y="0"/>
                </a:lnTo>
                <a:lnTo>
                  <a:pt x="6008687" y="489453"/>
                </a:lnTo>
                <a:lnTo>
                  <a:pt x="6008687" y="978906"/>
                </a:lnTo>
                <a:lnTo>
                  <a:pt x="0" y="978906"/>
                </a:lnTo>
                <a:close/>
              </a:path>
            </a:pathLst>
          </a:custGeom>
          <a:solidFill>
            <a:schemeClr val="accent2"/>
          </a:solidFill>
        </p:spPr>
        <p:txBody>
          <a:bodyPr vert="horz" wrap="square" lIns="792000" tIns="45720" rIns="288000" bIns="45720" rtlCol="0" anchor="ctr" anchorCtr="0">
            <a:noAutofit/>
          </a:bodyPr>
          <a:lstStyle>
            <a:lvl1pPr marL="0" indent="0">
              <a:buNone/>
              <a:defRPr lang="en-US" sz="1800" dirty="0" smtClean="0">
                <a:solidFill>
                  <a:schemeClr val="bg1"/>
                </a:solidFill>
                <a:latin typeface="+mj-lt"/>
              </a:defRPr>
            </a:lvl1pPr>
          </a:lstStyle>
          <a:p>
            <a:pPr marL="266700" lvl="0" indent="-266700"/>
            <a:endParaRPr lang="en-US"/>
          </a:p>
        </p:txBody>
      </p:sp>
      <p:sp>
        <p:nvSpPr>
          <p:cNvPr id="82" name="Text Placeholder 81">
            <a:extLst>
              <a:ext uri="{FF2B5EF4-FFF2-40B4-BE49-F238E27FC236}">
                <a16:creationId xmlns:a16="http://schemas.microsoft.com/office/drawing/2014/main" id="{3431397E-CA6D-447B-89CE-7141F152235D}"/>
              </a:ext>
            </a:extLst>
          </p:cNvPr>
          <p:cNvSpPr>
            <a:spLocks noGrp="1"/>
          </p:cNvSpPr>
          <p:nvPr>
            <p:ph type="body" sz="quarter" idx="19"/>
          </p:nvPr>
        </p:nvSpPr>
        <p:spPr>
          <a:xfrm>
            <a:off x="442913" y="2909979"/>
            <a:ext cx="6008687" cy="896347"/>
          </a:xfrm>
          <a:custGeom>
            <a:avLst/>
            <a:gdLst>
              <a:gd name="connsiteX0" fmla="*/ 0 w 6008687"/>
              <a:gd name="connsiteY0" fmla="*/ 0 h 978906"/>
              <a:gd name="connsiteX1" fmla="*/ 5519234 w 6008687"/>
              <a:gd name="connsiteY1" fmla="*/ 0 h 978906"/>
              <a:gd name="connsiteX2" fmla="*/ 6008687 w 6008687"/>
              <a:gd name="connsiteY2" fmla="*/ 489453 h 978906"/>
              <a:gd name="connsiteX3" fmla="*/ 5519234 w 6008687"/>
              <a:gd name="connsiteY3" fmla="*/ 978906 h 978906"/>
              <a:gd name="connsiteX4" fmla="*/ 0 w 6008687"/>
              <a:gd name="connsiteY4" fmla="*/ 978906 h 9789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08687" h="978906">
                <a:moveTo>
                  <a:pt x="0" y="0"/>
                </a:moveTo>
                <a:lnTo>
                  <a:pt x="5519234" y="0"/>
                </a:lnTo>
                <a:lnTo>
                  <a:pt x="6008687" y="489453"/>
                </a:lnTo>
                <a:lnTo>
                  <a:pt x="5519234" y="978906"/>
                </a:lnTo>
                <a:lnTo>
                  <a:pt x="0" y="978906"/>
                </a:lnTo>
                <a:close/>
              </a:path>
            </a:pathLst>
          </a:custGeom>
          <a:gradFill flip="none" rotWithShape="1">
            <a:gsLst>
              <a:gs pos="0">
                <a:schemeClr val="accent1">
                  <a:alpha val="0"/>
                </a:schemeClr>
              </a:gs>
              <a:gs pos="65000">
                <a:schemeClr val="accent1"/>
              </a:gs>
            </a:gsLst>
            <a:lin ang="0" scaled="1"/>
            <a:tileRect/>
          </a:gradFill>
        </p:spPr>
        <p:txBody>
          <a:bodyPr wrap="square" lIns="288000" rIns="288000" anchor="ctr" anchorCtr="0">
            <a:noAutofit/>
          </a:bodyPr>
          <a:lstStyle>
            <a:lvl1pPr marL="0" indent="0">
              <a:buNone/>
              <a:defRPr sz="1800">
                <a:solidFill>
                  <a:schemeClr val="tx2"/>
                </a:solidFill>
                <a:latin typeface="+mj-lt"/>
              </a:defRPr>
            </a:lvl1pPr>
            <a:lvl2pPr marL="266700" indent="0">
              <a:buNone/>
              <a:defRPr/>
            </a:lvl2pPr>
          </a:lstStyle>
          <a:p>
            <a:pPr lvl="0"/>
            <a:endParaRPr lang="en-US"/>
          </a:p>
        </p:txBody>
      </p:sp>
      <p:sp>
        <p:nvSpPr>
          <p:cNvPr id="23" name="Text Placeholder 22">
            <a:extLst>
              <a:ext uri="{FF2B5EF4-FFF2-40B4-BE49-F238E27FC236}">
                <a16:creationId xmlns:a16="http://schemas.microsoft.com/office/drawing/2014/main" id="{CEA69D30-915D-5248-AAAA-DE2EB53DDA45}"/>
              </a:ext>
            </a:extLst>
          </p:cNvPr>
          <p:cNvSpPr>
            <a:spLocks noGrp="1"/>
          </p:cNvSpPr>
          <p:nvPr>
            <p:ph type="body" sz="quarter" idx="12" hasCustomPrompt="1"/>
          </p:nvPr>
        </p:nvSpPr>
        <p:spPr>
          <a:xfrm>
            <a:off x="460744" y="1486906"/>
            <a:ext cx="11300452" cy="533400"/>
          </a:xfrm>
          <a:prstGeom prst="rect">
            <a:avLst/>
          </a:prstGeom>
        </p:spPr>
        <p:txBody>
          <a:bodyPr lIns="0" anchor="t">
            <a:noAutofit/>
          </a:bodyPr>
          <a:lstStyle>
            <a:lvl1pPr marL="0" indent="0">
              <a:lnSpc>
                <a:spcPct val="100000"/>
              </a:lnSpc>
              <a:spcBef>
                <a:spcPts val="0"/>
              </a:spcBef>
              <a:buNone/>
              <a:defRPr sz="1800" b="0">
                <a:solidFill>
                  <a:schemeClr val="tx2"/>
                </a:solidFill>
                <a:latin typeface="+mn-lt"/>
                <a:ea typeface="Cambria" panose="02040503050406030204" pitchFamily="18" charset="0"/>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endParaRPr lang="en-US"/>
          </a:p>
        </p:txBody>
      </p:sp>
      <p:pic>
        <p:nvPicPr>
          <p:cNvPr id="29" name="Graphic 28">
            <a:extLst>
              <a:ext uri="{FF2B5EF4-FFF2-40B4-BE49-F238E27FC236}">
                <a16:creationId xmlns:a16="http://schemas.microsoft.com/office/drawing/2014/main" id="{99EF38A9-A58B-0841-8A42-7AECC0BA473F}"/>
              </a:ext>
            </a:extLst>
          </p:cNvPr>
          <p:cNvPicPr>
            <a:picLocks noChangeAspect="1"/>
          </p:cNvPicPr>
          <p:nvPr/>
        </p:nvPicPr>
        <p:blipFill>
          <a:blip cstate="email">
            <a:extLst>
              <a:ext uri="{28A0092B-C50C-407E-A947-70E740481C1C}">
                <a14:useLocalDpi xmlns:a14="http://schemas.microsoft.com/office/drawing/2010/main"/>
              </a:ext>
            </a:extLst>
          </a:blip>
          <a:stretch>
            <a:fillRect/>
          </a:stretch>
        </p:blipFill>
        <p:spPr>
          <a:xfrm>
            <a:off x="10817298" y="6396668"/>
            <a:ext cx="931790" cy="271466"/>
          </a:xfrm>
          <a:prstGeom prst="rect">
            <a:avLst/>
          </a:prstGeom>
        </p:spPr>
      </p:pic>
      <p:sp>
        <p:nvSpPr>
          <p:cNvPr id="14" name="Slide Number Placeholder 5">
            <a:extLst>
              <a:ext uri="{FF2B5EF4-FFF2-40B4-BE49-F238E27FC236}">
                <a16:creationId xmlns:a16="http://schemas.microsoft.com/office/drawing/2014/main" id="{DCB57D75-5F5E-C041-8A1B-7856968E19BD}"/>
              </a:ext>
            </a:extLst>
          </p:cNvPr>
          <p:cNvSpPr txBox="1">
            <a:spLocks/>
          </p:cNvSpPr>
          <p:nvPr/>
        </p:nvSpPr>
        <p:spPr>
          <a:xfrm flipH="1">
            <a:off x="457196" y="6436977"/>
            <a:ext cx="542041" cy="190848"/>
          </a:xfrm>
          <a:prstGeom prst="rect">
            <a:avLst/>
          </a:prstGeom>
        </p:spPr>
        <p:txBody>
          <a:bodyPr lIns="0" tIns="0" rIns="0" bIns="0" anchor="ctr">
            <a:noAutofit/>
          </a:bodyPr>
          <a:lstStyle>
            <a:defPPr>
              <a:defRPr lang="en-US"/>
            </a:defPPr>
            <a:lvl1pPr marL="0" algn="l" defTabSz="914400" rtl="0" eaLnBrk="1" latinLnBrk="0" hangingPunct="1">
              <a:defRPr sz="800" kern="1200">
                <a:solidFill>
                  <a:srgbClr val="053061"/>
                </a:solidFill>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fld id="{A285110E-A93C-E24B-BA01-8EFF0EF70079}" type="slidenum">
              <a:rPr lang="en-US" sz="800" b="1" smtClean="0">
                <a:solidFill>
                  <a:schemeClr val="bg2"/>
                </a:solidFill>
                <a:latin typeface="+mn-lt"/>
                <a:ea typeface="Cambria" panose="02040503050406030204" pitchFamily="18" charset="0"/>
              </a:rPr>
              <a:pPr algn="l"/>
              <a:t>‹#›</a:t>
            </a:fld>
            <a:endParaRPr lang="en-US" b="1">
              <a:solidFill>
                <a:schemeClr val="bg2"/>
              </a:solidFill>
              <a:latin typeface="+mn-lt"/>
              <a:ea typeface="Cambria" panose="02040503050406030204" pitchFamily="18" charset="0"/>
            </a:endParaRPr>
          </a:p>
        </p:txBody>
      </p:sp>
      <p:sp>
        <p:nvSpPr>
          <p:cNvPr id="15" name="Footer Placeholder 3">
            <a:extLst>
              <a:ext uri="{FF2B5EF4-FFF2-40B4-BE49-F238E27FC236}">
                <a16:creationId xmlns:a16="http://schemas.microsoft.com/office/drawing/2014/main" id="{F912066A-675D-A44C-89A2-612CCDF7B6E9}"/>
              </a:ext>
            </a:extLst>
          </p:cNvPr>
          <p:cNvSpPr>
            <a:spLocks noGrp="1"/>
          </p:cNvSpPr>
          <p:nvPr>
            <p:ph type="ftr" sz="quarter" idx="3"/>
          </p:nvPr>
        </p:nvSpPr>
        <p:spPr>
          <a:xfrm>
            <a:off x="623888" y="6426211"/>
            <a:ext cx="2396518" cy="222250"/>
          </a:xfrm>
          <a:prstGeom prst="rect">
            <a:avLst/>
          </a:prstGeom>
        </p:spPr>
        <p:txBody>
          <a:bodyPr vert="horz" lIns="91440" tIns="45720" rIns="91440" bIns="45720" rtlCol="0" anchor="t">
            <a:noAutofit/>
          </a:bodyPr>
          <a:lstStyle>
            <a:lvl1pPr algn="l">
              <a:defRPr sz="800">
                <a:solidFill>
                  <a:schemeClr val="bg2"/>
                </a:solidFill>
              </a:defRPr>
            </a:lvl1pPr>
          </a:lstStyle>
          <a:p>
            <a:r>
              <a:rPr lang="en-US">
                <a:ea typeface="Cambria" panose="02040503050406030204" pitchFamily="18" charset="0"/>
                <a:cs typeface="Calibri" charset="0"/>
              </a:rPr>
              <a:t>© 2020 Copyright Genpact. All Rights Reserved.</a:t>
            </a:r>
          </a:p>
        </p:txBody>
      </p:sp>
      <p:sp>
        <p:nvSpPr>
          <p:cNvPr id="22" name="Title 3">
            <a:extLst>
              <a:ext uri="{FF2B5EF4-FFF2-40B4-BE49-F238E27FC236}">
                <a16:creationId xmlns:a16="http://schemas.microsoft.com/office/drawing/2014/main" id="{E57E5345-E452-489A-8185-02EF050D6493}"/>
              </a:ext>
            </a:extLst>
          </p:cNvPr>
          <p:cNvSpPr>
            <a:spLocks noGrp="1"/>
          </p:cNvSpPr>
          <p:nvPr>
            <p:ph type="title" hasCustomPrompt="1"/>
          </p:nvPr>
        </p:nvSpPr>
        <p:spPr>
          <a:xfrm>
            <a:off x="460743" y="388845"/>
            <a:ext cx="11300453" cy="990000"/>
          </a:xfrm>
        </p:spPr>
        <p:txBody>
          <a:bodyPr vert="horz" lIns="0" tIns="45720" rIns="91440" bIns="45720" rtlCol="0" anchor="ctr" anchorCtr="0">
            <a:noAutofit/>
          </a:bodyPr>
          <a:lstStyle>
            <a:lvl1pPr>
              <a:defRPr lang="en-GB" b="0" dirty="0" smtClean="0">
                <a:solidFill>
                  <a:schemeClr val="tx2"/>
                </a:solidFill>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r>
              <a:rPr lang="en-US"/>
              <a:t>, sed do </a:t>
            </a:r>
            <a:r>
              <a:rPr lang="en-US" err="1"/>
              <a:t>eiusmod</a:t>
            </a:r>
            <a:r>
              <a:rPr lang="en-US"/>
              <a:t> </a:t>
            </a:r>
            <a:r>
              <a:rPr lang="en-US" err="1"/>
              <a:t>tempor</a:t>
            </a:r>
            <a:endParaRPr lang="en-US"/>
          </a:p>
        </p:txBody>
      </p:sp>
      <p:sp>
        <p:nvSpPr>
          <p:cNvPr id="32" name="Slide Number Placeholder 5">
            <a:extLst>
              <a:ext uri="{FF2B5EF4-FFF2-40B4-BE49-F238E27FC236}">
                <a16:creationId xmlns:a16="http://schemas.microsoft.com/office/drawing/2014/main" id="{185B11D0-B444-4F17-867D-8E310083C2D6}"/>
              </a:ext>
            </a:extLst>
          </p:cNvPr>
          <p:cNvSpPr txBox="1">
            <a:spLocks/>
          </p:cNvSpPr>
          <p:nvPr userDrawn="1"/>
        </p:nvSpPr>
        <p:spPr>
          <a:xfrm flipH="1">
            <a:off x="457196" y="6436977"/>
            <a:ext cx="542041" cy="190848"/>
          </a:xfrm>
          <a:prstGeom prst="rect">
            <a:avLst/>
          </a:prstGeom>
        </p:spPr>
        <p:txBody>
          <a:bodyPr lIns="0" tIns="0" rIns="0" bIns="0" anchor="ctr">
            <a:noAutofit/>
          </a:bodyPr>
          <a:lstStyle>
            <a:defPPr>
              <a:defRPr lang="en-US"/>
            </a:defPPr>
            <a:lvl1pPr marL="0" algn="l" defTabSz="914400" rtl="0" eaLnBrk="1" latinLnBrk="0" hangingPunct="1">
              <a:defRPr sz="800" kern="1200">
                <a:solidFill>
                  <a:srgbClr val="053061"/>
                </a:solidFill>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fld id="{A285110E-A93C-E24B-BA01-8EFF0EF70079}" type="slidenum">
              <a:rPr lang="en-US" sz="800" b="1" smtClean="0">
                <a:solidFill>
                  <a:schemeClr val="bg2"/>
                </a:solidFill>
                <a:latin typeface="+mn-lt"/>
                <a:ea typeface="Cambria" panose="02040503050406030204" pitchFamily="18" charset="0"/>
              </a:rPr>
              <a:pPr algn="l"/>
              <a:t>‹#›</a:t>
            </a:fld>
            <a:endParaRPr lang="en-US" b="1">
              <a:solidFill>
                <a:schemeClr val="bg2"/>
              </a:solidFill>
              <a:latin typeface="+mn-lt"/>
              <a:ea typeface="Cambria" panose="02040503050406030204" pitchFamily="18" charset="0"/>
            </a:endParaRPr>
          </a:p>
        </p:txBody>
      </p:sp>
      <p:sp>
        <p:nvSpPr>
          <p:cNvPr id="36" name="Rectangle 35">
            <a:extLst>
              <a:ext uri="{FF2B5EF4-FFF2-40B4-BE49-F238E27FC236}">
                <a16:creationId xmlns:a16="http://schemas.microsoft.com/office/drawing/2014/main" id="{28A0BFCF-F96D-42FD-95BC-E15A6578D4F7}"/>
              </a:ext>
            </a:extLst>
          </p:cNvPr>
          <p:cNvSpPr/>
          <p:nvPr userDrawn="1"/>
        </p:nvSpPr>
        <p:spPr>
          <a:xfrm>
            <a:off x="0" y="0"/>
            <a:ext cx="109728" cy="6858000"/>
          </a:xfrm>
          <a:prstGeom prst="rect">
            <a:avLst/>
          </a:prstGeom>
          <a:gradFill flip="none" rotWithShape="1">
            <a:gsLst>
              <a:gs pos="68000">
                <a:schemeClr val="accent2"/>
              </a:gs>
              <a:gs pos="98000">
                <a:schemeClr val="accent3"/>
              </a:gs>
              <a:gs pos="33000">
                <a:schemeClr val="accent1"/>
              </a:gs>
              <a:gs pos="0">
                <a:schemeClr val="accent3"/>
              </a:gs>
            </a:gsLst>
            <a:lin ang="18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lvl="0" algn="ctr"/>
            <a:endParaRPr lang="en-US"/>
          </a:p>
        </p:txBody>
      </p:sp>
      <p:sp>
        <p:nvSpPr>
          <p:cNvPr id="4" name="Text Placeholder 3">
            <a:extLst>
              <a:ext uri="{FF2B5EF4-FFF2-40B4-BE49-F238E27FC236}">
                <a16:creationId xmlns:a16="http://schemas.microsoft.com/office/drawing/2014/main" id="{27481F11-552E-4AC1-B90D-84C47A0F5D6B}"/>
              </a:ext>
            </a:extLst>
          </p:cNvPr>
          <p:cNvSpPr>
            <a:spLocks noGrp="1"/>
          </p:cNvSpPr>
          <p:nvPr>
            <p:ph type="body" sz="quarter" idx="15" hasCustomPrompt="1"/>
          </p:nvPr>
        </p:nvSpPr>
        <p:spPr>
          <a:xfrm>
            <a:off x="442913" y="2343566"/>
            <a:ext cx="5126037" cy="363538"/>
          </a:xfrm>
        </p:spPr>
        <p:txBody>
          <a:bodyPr/>
          <a:lstStyle>
            <a:lvl1pPr marL="0" indent="0" algn="ctr">
              <a:buNone/>
              <a:defRPr sz="1800">
                <a:solidFill>
                  <a:schemeClr val="tx2"/>
                </a:solidFill>
                <a:latin typeface="+mj-lt"/>
              </a:defRPr>
            </a:lvl1pPr>
            <a:lvl2pPr marL="266700" indent="0">
              <a:buNone/>
              <a:defRPr/>
            </a:lvl2pPr>
          </a:lstStyle>
          <a:p>
            <a:pPr lvl="0"/>
            <a:r>
              <a:rPr lang="en-US"/>
              <a:t>From</a:t>
            </a:r>
          </a:p>
        </p:txBody>
      </p:sp>
      <p:sp>
        <p:nvSpPr>
          <p:cNvPr id="75" name="Text Placeholder 3">
            <a:extLst>
              <a:ext uri="{FF2B5EF4-FFF2-40B4-BE49-F238E27FC236}">
                <a16:creationId xmlns:a16="http://schemas.microsoft.com/office/drawing/2014/main" id="{904BCC42-990A-4C9D-B509-29DF24C80270}"/>
              </a:ext>
            </a:extLst>
          </p:cNvPr>
          <p:cNvSpPr>
            <a:spLocks noGrp="1"/>
          </p:cNvSpPr>
          <p:nvPr>
            <p:ph type="body" sz="quarter" idx="17" hasCustomPrompt="1"/>
          </p:nvPr>
        </p:nvSpPr>
        <p:spPr>
          <a:xfrm>
            <a:off x="6451600" y="2343566"/>
            <a:ext cx="5126037" cy="363538"/>
          </a:xfrm>
        </p:spPr>
        <p:txBody>
          <a:bodyPr/>
          <a:lstStyle>
            <a:lvl1pPr marL="0" indent="0" algn="ctr">
              <a:buNone/>
              <a:defRPr sz="1800">
                <a:solidFill>
                  <a:schemeClr val="tx2"/>
                </a:solidFill>
                <a:latin typeface="+mj-lt"/>
              </a:defRPr>
            </a:lvl1pPr>
            <a:lvl2pPr marL="266700" indent="0">
              <a:buNone/>
              <a:defRPr/>
            </a:lvl2pPr>
          </a:lstStyle>
          <a:p>
            <a:pPr lvl="0"/>
            <a:r>
              <a:rPr lang="en-US"/>
              <a:t>To</a:t>
            </a:r>
          </a:p>
        </p:txBody>
      </p:sp>
      <p:sp>
        <p:nvSpPr>
          <p:cNvPr id="87" name="Text Placeholder 86">
            <a:extLst>
              <a:ext uri="{FF2B5EF4-FFF2-40B4-BE49-F238E27FC236}">
                <a16:creationId xmlns:a16="http://schemas.microsoft.com/office/drawing/2014/main" id="{DF459731-1012-4F51-AB8C-A81255FA3843}"/>
              </a:ext>
            </a:extLst>
          </p:cNvPr>
          <p:cNvSpPr>
            <a:spLocks noGrp="1"/>
          </p:cNvSpPr>
          <p:nvPr>
            <p:ph type="body" sz="quarter" idx="22"/>
          </p:nvPr>
        </p:nvSpPr>
        <p:spPr>
          <a:xfrm>
            <a:off x="5969592" y="4007756"/>
            <a:ext cx="5779496" cy="896347"/>
          </a:xfrm>
          <a:custGeom>
            <a:avLst/>
            <a:gdLst>
              <a:gd name="connsiteX0" fmla="*/ 0 w 6008687"/>
              <a:gd name="connsiteY0" fmla="*/ 0 h 978906"/>
              <a:gd name="connsiteX1" fmla="*/ 6008687 w 6008687"/>
              <a:gd name="connsiteY1" fmla="*/ 0 h 978906"/>
              <a:gd name="connsiteX2" fmla="*/ 6008687 w 6008687"/>
              <a:gd name="connsiteY2" fmla="*/ 489453 h 978906"/>
              <a:gd name="connsiteX3" fmla="*/ 6008687 w 6008687"/>
              <a:gd name="connsiteY3" fmla="*/ 978906 h 978906"/>
              <a:gd name="connsiteX4" fmla="*/ 0 w 6008687"/>
              <a:gd name="connsiteY4" fmla="*/ 978906 h 9789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08687" h="978906">
                <a:moveTo>
                  <a:pt x="0" y="0"/>
                </a:moveTo>
                <a:lnTo>
                  <a:pt x="6008687" y="0"/>
                </a:lnTo>
                <a:lnTo>
                  <a:pt x="6008687" y="489453"/>
                </a:lnTo>
                <a:lnTo>
                  <a:pt x="6008687" y="978906"/>
                </a:lnTo>
                <a:lnTo>
                  <a:pt x="0" y="978906"/>
                </a:lnTo>
                <a:close/>
              </a:path>
            </a:pathLst>
          </a:custGeom>
          <a:solidFill>
            <a:schemeClr val="accent2"/>
          </a:solidFill>
        </p:spPr>
        <p:txBody>
          <a:bodyPr vert="horz" wrap="square" lIns="792000" tIns="45720" rIns="288000" bIns="45720" rtlCol="0" anchor="ctr" anchorCtr="0">
            <a:noAutofit/>
          </a:bodyPr>
          <a:lstStyle>
            <a:lvl1pPr marL="0" indent="0">
              <a:buNone/>
              <a:defRPr lang="en-US" sz="1800" dirty="0" smtClean="0">
                <a:solidFill>
                  <a:schemeClr val="bg1"/>
                </a:solidFill>
                <a:latin typeface="+mj-lt"/>
              </a:defRPr>
            </a:lvl1pPr>
          </a:lstStyle>
          <a:p>
            <a:pPr marL="266700" lvl="0" indent="-266700"/>
            <a:endParaRPr lang="en-US"/>
          </a:p>
        </p:txBody>
      </p:sp>
      <p:sp>
        <p:nvSpPr>
          <p:cNvPr id="85" name="Text Placeholder 84">
            <a:extLst>
              <a:ext uri="{FF2B5EF4-FFF2-40B4-BE49-F238E27FC236}">
                <a16:creationId xmlns:a16="http://schemas.microsoft.com/office/drawing/2014/main" id="{02522068-1D86-4299-A574-347C2821CAF1}"/>
              </a:ext>
            </a:extLst>
          </p:cNvPr>
          <p:cNvSpPr>
            <a:spLocks noGrp="1"/>
          </p:cNvSpPr>
          <p:nvPr>
            <p:ph type="body" sz="quarter" idx="21"/>
          </p:nvPr>
        </p:nvSpPr>
        <p:spPr>
          <a:xfrm>
            <a:off x="442912" y="4007756"/>
            <a:ext cx="6008687" cy="896347"/>
          </a:xfrm>
          <a:custGeom>
            <a:avLst/>
            <a:gdLst>
              <a:gd name="connsiteX0" fmla="*/ 0 w 6008687"/>
              <a:gd name="connsiteY0" fmla="*/ 0 h 978906"/>
              <a:gd name="connsiteX1" fmla="*/ 5519234 w 6008687"/>
              <a:gd name="connsiteY1" fmla="*/ 0 h 978906"/>
              <a:gd name="connsiteX2" fmla="*/ 6008687 w 6008687"/>
              <a:gd name="connsiteY2" fmla="*/ 489453 h 978906"/>
              <a:gd name="connsiteX3" fmla="*/ 5519234 w 6008687"/>
              <a:gd name="connsiteY3" fmla="*/ 978906 h 978906"/>
              <a:gd name="connsiteX4" fmla="*/ 0 w 6008687"/>
              <a:gd name="connsiteY4" fmla="*/ 978906 h 9789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08687" h="978906">
                <a:moveTo>
                  <a:pt x="0" y="0"/>
                </a:moveTo>
                <a:lnTo>
                  <a:pt x="5519234" y="0"/>
                </a:lnTo>
                <a:lnTo>
                  <a:pt x="6008687" y="489453"/>
                </a:lnTo>
                <a:lnTo>
                  <a:pt x="5519234" y="978906"/>
                </a:lnTo>
                <a:lnTo>
                  <a:pt x="0" y="978906"/>
                </a:lnTo>
                <a:close/>
              </a:path>
            </a:pathLst>
          </a:custGeom>
          <a:gradFill flip="none" rotWithShape="1">
            <a:gsLst>
              <a:gs pos="0">
                <a:schemeClr val="accent1">
                  <a:alpha val="0"/>
                </a:schemeClr>
              </a:gs>
              <a:gs pos="65000">
                <a:schemeClr val="accent1"/>
              </a:gs>
            </a:gsLst>
            <a:lin ang="0" scaled="1"/>
            <a:tileRect/>
          </a:gradFill>
        </p:spPr>
        <p:txBody>
          <a:bodyPr wrap="square" lIns="288000" rIns="288000" anchor="ctr" anchorCtr="0">
            <a:noAutofit/>
          </a:bodyPr>
          <a:lstStyle>
            <a:lvl1pPr marL="0" indent="0">
              <a:buNone/>
              <a:defRPr sz="1800">
                <a:solidFill>
                  <a:schemeClr val="tx2"/>
                </a:solidFill>
                <a:latin typeface="+mj-lt"/>
              </a:defRPr>
            </a:lvl1pPr>
            <a:lvl2pPr marL="266700" indent="0">
              <a:buNone/>
              <a:defRPr/>
            </a:lvl2pPr>
          </a:lstStyle>
          <a:p>
            <a:pPr lvl="0"/>
            <a:endParaRPr lang="en-US"/>
          </a:p>
        </p:txBody>
      </p:sp>
      <p:sp>
        <p:nvSpPr>
          <p:cNvPr id="89" name="Text Placeholder 88">
            <a:extLst>
              <a:ext uri="{FF2B5EF4-FFF2-40B4-BE49-F238E27FC236}">
                <a16:creationId xmlns:a16="http://schemas.microsoft.com/office/drawing/2014/main" id="{22D0734C-534D-4AAB-B46F-E3DC9C987D32}"/>
              </a:ext>
            </a:extLst>
          </p:cNvPr>
          <p:cNvSpPr>
            <a:spLocks noGrp="1"/>
          </p:cNvSpPr>
          <p:nvPr>
            <p:ph type="body" sz="quarter" idx="24"/>
          </p:nvPr>
        </p:nvSpPr>
        <p:spPr>
          <a:xfrm>
            <a:off x="5981700" y="5116370"/>
            <a:ext cx="5779496" cy="896347"/>
          </a:xfrm>
          <a:custGeom>
            <a:avLst/>
            <a:gdLst>
              <a:gd name="connsiteX0" fmla="*/ 0 w 6008687"/>
              <a:gd name="connsiteY0" fmla="*/ 0 h 978906"/>
              <a:gd name="connsiteX1" fmla="*/ 6008687 w 6008687"/>
              <a:gd name="connsiteY1" fmla="*/ 0 h 978906"/>
              <a:gd name="connsiteX2" fmla="*/ 6008687 w 6008687"/>
              <a:gd name="connsiteY2" fmla="*/ 489453 h 978906"/>
              <a:gd name="connsiteX3" fmla="*/ 6008687 w 6008687"/>
              <a:gd name="connsiteY3" fmla="*/ 978906 h 978906"/>
              <a:gd name="connsiteX4" fmla="*/ 0 w 6008687"/>
              <a:gd name="connsiteY4" fmla="*/ 978906 h 9789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08687" h="978906">
                <a:moveTo>
                  <a:pt x="0" y="0"/>
                </a:moveTo>
                <a:lnTo>
                  <a:pt x="6008687" y="0"/>
                </a:lnTo>
                <a:lnTo>
                  <a:pt x="6008687" y="489453"/>
                </a:lnTo>
                <a:lnTo>
                  <a:pt x="6008687" y="978906"/>
                </a:lnTo>
                <a:lnTo>
                  <a:pt x="0" y="978906"/>
                </a:lnTo>
                <a:close/>
              </a:path>
            </a:pathLst>
          </a:custGeom>
          <a:solidFill>
            <a:schemeClr val="accent2"/>
          </a:solidFill>
        </p:spPr>
        <p:txBody>
          <a:bodyPr vert="horz" wrap="square" lIns="792000" tIns="45720" rIns="288000" bIns="45720" rtlCol="0" anchor="ctr" anchorCtr="0">
            <a:noAutofit/>
          </a:bodyPr>
          <a:lstStyle>
            <a:lvl1pPr marL="0" indent="0">
              <a:buNone/>
              <a:defRPr lang="en-US" sz="1800" dirty="0" smtClean="0">
                <a:solidFill>
                  <a:schemeClr val="bg1"/>
                </a:solidFill>
                <a:latin typeface="+mj-lt"/>
              </a:defRPr>
            </a:lvl1pPr>
          </a:lstStyle>
          <a:p>
            <a:pPr marL="266700" lvl="0" indent="-266700"/>
            <a:endParaRPr lang="en-US"/>
          </a:p>
        </p:txBody>
      </p:sp>
      <p:sp>
        <p:nvSpPr>
          <p:cNvPr id="88" name="Text Placeholder 87">
            <a:extLst>
              <a:ext uri="{FF2B5EF4-FFF2-40B4-BE49-F238E27FC236}">
                <a16:creationId xmlns:a16="http://schemas.microsoft.com/office/drawing/2014/main" id="{E3E31F3B-3F47-424E-9E3A-E3D439B3A60D}"/>
              </a:ext>
            </a:extLst>
          </p:cNvPr>
          <p:cNvSpPr>
            <a:spLocks noGrp="1"/>
          </p:cNvSpPr>
          <p:nvPr>
            <p:ph type="body" sz="quarter" idx="23"/>
          </p:nvPr>
        </p:nvSpPr>
        <p:spPr>
          <a:xfrm>
            <a:off x="457196" y="5116370"/>
            <a:ext cx="6008687" cy="896347"/>
          </a:xfrm>
          <a:custGeom>
            <a:avLst/>
            <a:gdLst>
              <a:gd name="connsiteX0" fmla="*/ 0 w 6008687"/>
              <a:gd name="connsiteY0" fmla="*/ 0 h 978906"/>
              <a:gd name="connsiteX1" fmla="*/ 5519234 w 6008687"/>
              <a:gd name="connsiteY1" fmla="*/ 0 h 978906"/>
              <a:gd name="connsiteX2" fmla="*/ 6008687 w 6008687"/>
              <a:gd name="connsiteY2" fmla="*/ 489453 h 978906"/>
              <a:gd name="connsiteX3" fmla="*/ 5519234 w 6008687"/>
              <a:gd name="connsiteY3" fmla="*/ 978906 h 978906"/>
              <a:gd name="connsiteX4" fmla="*/ 0 w 6008687"/>
              <a:gd name="connsiteY4" fmla="*/ 978906 h 9789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08687" h="978906">
                <a:moveTo>
                  <a:pt x="0" y="0"/>
                </a:moveTo>
                <a:lnTo>
                  <a:pt x="5519234" y="0"/>
                </a:lnTo>
                <a:lnTo>
                  <a:pt x="6008687" y="489453"/>
                </a:lnTo>
                <a:lnTo>
                  <a:pt x="5519234" y="978906"/>
                </a:lnTo>
                <a:lnTo>
                  <a:pt x="0" y="978906"/>
                </a:lnTo>
                <a:close/>
              </a:path>
            </a:pathLst>
          </a:custGeom>
          <a:gradFill flip="none" rotWithShape="1">
            <a:gsLst>
              <a:gs pos="0">
                <a:schemeClr val="accent1">
                  <a:alpha val="0"/>
                </a:schemeClr>
              </a:gs>
              <a:gs pos="65000">
                <a:schemeClr val="accent1"/>
              </a:gs>
            </a:gsLst>
            <a:lin ang="0" scaled="1"/>
            <a:tileRect/>
          </a:gradFill>
        </p:spPr>
        <p:txBody>
          <a:bodyPr wrap="square" lIns="288000" rIns="288000" anchor="ctr" anchorCtr="0">
            <a:noAutofit/>
          </a:bodyPr>
          <a:lstStyle>
            <a:lvl1pPr marL="0" indent="0">
              <a:buNone/>
              <a:defRPr sz="1800">
                <a:solidFill>
                  <a:schemeClr val="tx2"/>
                </a:solidFill>
                <a:latin typeface="+mj-lt"/>
              </a:defRPr>
            </a:lvl1pPr>
            <a:lvl2pPr marL="266700" indent="0">
              <a:buNone/>
              <a:defRPr/>
            </a:lvl2pPr>
          </a:lstStyle>
          <a:p>
            <a:pPr lvl="0"/>
            <a:endParaRPr lang="en-US"/>
          </a:p>
        </p:txBody>
      </p:sp>
      <p:sp>
        <p:nvSpPr>
          <p:cNvPr id="25" name="Text Placeholder 2">
            <a:extLst>
              <a:ext uri="{FF2B5EF4-FFF2-40B4-BE49-F238E27FC236}">
                <a16:creationId xmlns:a16="http://schemas.microsoft.com/office/drawing/2014/main" id="{8D7F8775-4EFF-497B-A127-D347C4E65B28}"/>
              </a:ext>
            </a:extLst>
          </p:cNvPr>
          <p:cNvSpPr>
            <a:spLocks noGrp="1"/>
          </p:cNvSpPr>
          <p:nvPr>
            <p:ph type="body" sz="quarter" idx="25"/>
          </p:nvPr>
        </p:nvSpPr>
        <p:spPr>
          <a:xfrm>
            <a:off x="457200" y="98303"/>
            <a:ext cx="5846011" cy="228600"/>
          </a:xfrm>
          <a:prstGeom prst="rect">
            <a:avLst/>
          </a:prstGeom>
        </p:spPr>
        <p:txBody>
          <a:bodyPr lIns="0">
            <a:noAutofit/>
          </a:bodyPr>
          <a:lstStyle>
            <a:lvl1pPr marL="0" indent="0">
              <a:buNone/>
              <a:defRPr sz="1000" b="0">
                <a:solidFill>
                  <a:schemeClr val="tx2"/>
                </a:solidFill>
                <a:latin typeface="+mn-lt"/>
                <a:ea typeface="Cambria" panose="02040503050406030204" pitchFamily="18" charset="0"/>
              </a:defRPr>
            </a:lvl1pPr>
          </a:lstStyle>
          <a:p>
            <a:pPr lvl="0"/>
            <a:r>
              <a:rPr lang="en-US"/>
              <a:t>Click to edit Master text styles</a:t>
            </a:r>
          </a:p>
        </p:txBody>
      </p:sp>
      <p:sp>
        <p:nvSpPr>
          <p:cNvPr id="28" name="Freeform: Shape 27">
            <a:extLst>
              <a:ext uri="{FF2B5EF4-FFF2-40B4-BE49-F238E27FC236}">
                <a16:creationId xmlns:a16="http://schemas.microsoft.com/office/drawing/2014/main" id="{919C3E27-EA49-4C1F-88F7-145D73459B6F}"/>
              </a:ext>
            </a:extLst>
          </p:cNvPr>
          <p:cNvSpPr/>
          <p:nvPr userDrawn="1"/>
        </p:nvSpPr>
        <p:spPr>
          <a:xfrm>
            <a:off x="10989256" y="0"/>
            <a:ext cx="1204989" cy="1094936"/>
          </a:xfrm>
          <a:custGeom>
            <a:avLst/>
            <a:gdLst>
              <a:gd name="connsiteX0" fmla="*/ 0 w 3911600"/>
              <a:gd name="connsiteY0" fmla="*/ 0 h 4438650"/>
              <a:gd name="connsiteX1" fmla="*/ 2641600 w 3911600"/>
              <a:gd name="connsiteY1" fmla="*/ 1784350 h 4438650"/>
              <a:gd name="connsiteX2" fmla="*/ 1384300 w 3911600"/>
              <a:gd name="connsiteY2" fmla="*/ 2673350 h 4438650"/>
              <a:gd name="connsiteX3" fmla="*/ 3911600 w 3911600"/>
              <a:gd name="connsiteY3" fmla="*/ 4438650 h 4438650"/>
              <a:gd name="connsiteX4" fmla="*/ 3911600 w 3911600"/>
              <a:gd name="connsiteY4" fmla="*/ 6350 h 4438650"/>
              <a:gd name="connsiteX5" fmla="*/ 0 w 3911600"/>
              <a:gd name="connsiteY5" fmla="*/ 0 h 4438650"/>
              <a:gd name="connsiteX0" fmla="*/ 0 w 3921125"/>
              <a:gd name="connsiteY0" fmla="*/ 0 h 4438650"/>
              <a:gd name="connsiteX1" fmla="*/ 2641600 w 3921125"/>
              <a:gd name="connsiteY1" fmla="*/ 1784350 h 4438650"/>
              <a:gd name="connsiteX2" fmla="*/ 1384300 w 3921125"/>
              <a:gd name="connsiteY2" fmla="*/ 2673350 h 4438650"/>
              <a:gd name="connsiteX3" fmla="*/ 3911600 w 3921125"/>
              <a:gd name="connsiteY3" fmla="*/ 4438650 h 4438650"/>
              <a:gd name="connsiteX4" fmla="*/ 3921125 w 3921125"/>
              <a:gd name="connsiteY4" fmla="*/ 6350 h 4438650"/>
              <a:gd name="connsiteX5" fmla="*/ 0 w 3921125"/>
              <a:gd name="connsiteY5" fmla="*/ 0 h 4438650"/>
              <a:gd name="connsiteX0" fmla="*/ 0 w 4187458"/>
              <a:gd name="connsiteY0" fmla="*/ 0 h 4438650"/>
              <a:gd name="connsiteX1" fmla="*/ 2907933 w 4187458"/>
              <a:gd name="connsiteY1" fmla="*/ 1784350 h 4438650"/>
              <a:gd name="connsiteX2" fmla="*/ 1650633 w 4187458"/>
              <a:gd name="connsiteY2" fmla="*/ 2673350 h 4438650"/>
              <a:gd name="connsiteX3" fmla="*/ 4177933 w 4187458"/>
              <a:gd name="connsiteY3" fmla="*/ 4438650 h 4438650"/>
              <a:gd name="connsiteX4" fmla="*/ 4187458 w 4187458"/>
              <a:gd name="connsiteY4" fmla="*/ 6350 h 4438650"/>
              <a:gd name="connsiteX5" fmla="*/ 0 w 4187458"/>
              <a:gd name="connsiteY5" fmla="*/ 0 h 4438650"/>
              <a:gd name="connsiteX0" fmla="*/ 0 w 4187458"/>
              <a:gd name="connsiteY0" fmla="*/ 0 h 4438650"/>
              <a:gd name="connsiteX1" fmla="*/ 2341976 w 4187458"/>
              <a:gd name="connsiteY1" fmla="*/ 1684474 h 4438650"/>
              <a:gd name="connsiteX2" fmla="*/ 1650633 w 4187458"/>
              <a:gd name="connsiteY2" fmla="*/ 2673350 h 4438650"/>
              <a:gd name="connsiteX3" fmla="*/ 4177933 w 4187458"/>
              <a:gd name="connsiteY3" fmla="*/ 4438650 h 4438650"/>
              <a:gd name="connsiteX4" fmla="*/ 4187458 w 4187458"/>
              <a:gd name="connsiteY4" fmla="*/ 6350 h 4438650"/>
              <a:gd name="connsiteX5" fmla="*/ 0 w 4187458"/>
              <a:gd name="connsiteY5" fmla="*/ 0 h 4438650"/>
              <a:gd name="connsiteX0" fmla="*/ 0 w 4187458"/>
              <a:gd name="connsiteY0" fmla="*/ 0 h 4438650"/>
              <a:gd name="connsiteX1" fmla="*/ 2341976 w 4187458"/>
              <a:gd name="connsiteY1" fmla="*/ 1684474 h 4438650"/>
              <a:gd name="connsiteX2" fmla="*/ 1301070 w 4187458"/>
              <a:gd name="connsiteY2" fmla="*/ 2390372 h 4438650"/>
              <a:gd name="connsiteX3" fmla="*/ 4177933 w 4187458"/>
              <a:gd name="connsiteY3" fmla="*/ 4438650 h 4438650"/>
              <a:gd name="connsiteX4" fmla="*/ 4187458 w 4187458"/>
              <a:gd name="connsiteY4" fmla="*/ 6350 h 4438650"/>
              <a:gd name="connsiteX5" fmla="*/ 0 w 4187458"/>
              <a:gd name="connsiteY5" fmla="*/ 0 h 4438650"/>
              <a:gd name="connsiteX0" fmla="*/ 0 w 4187458"/>
              <a:gd name="connsiteY0" fmla="*/ 0 h 4438650"/>
              <a:gd name="connsiteX1" fmla="*/ 2325330 w 4187458"/>
              <a:gd name="connsiteY1" fmla="*/ 1642860 h 4438650"/>
              <a:gd name="connsiteX2" fmla="*/ 1301070 w 4187458"/>
              <a:gd name="connsiteY2" fmla="*/ 2390372 h 4438650"/>
              <a:gd name="connsiteX3" fmla="*/ 4177933 w 4187458"/>
              <a:gd name="connsiteY3" fmla="*/ 4438650 h 4438650"/>
              <a:gd name="connsiteX4" fmla="*/ 4187458 w 4187458"/>
              <a:gd name="connsiteY4" fmla="*/ 6350 h 4438650"/>
              <a:gd name="connsiteX5" fmla="*/ 0 w 4187458"/>
              <a:gd name="connsiteY5" fmla="*/ 0 h 4438650"/>
              <a:gd name="connsiteX0" fmla="*/ 0 w 4187458"/>
              <a:gd name="connsiteY0" fmla="*/ 0 h 4438650"/>
              <a:gd name="connsiteX1" fmla="*/ 2325330 w 4187458"/>
              <a:gd name="connsiteY1" fmla="*/ 1642860 h 4438650"/>
              <a:gd name="connsiteX2" fmla="*/ 1292747 w 4187458"/>
              <a:gd name="connsiteY2" fmla="*/ 2365403 h 4438650"/>
              <a:gd name="connsiteX3" fmla="*/ 4177933 w 4187458"/>
              <a:gd name="connsiteY3" fmla="*/ 4438650 h 4438650"/>
              <a:gd name="connsiteX4" fmla="*/ 4187458 w 4187458"/>
              <a:gd name="connsiteY4" fmla="*/ 6350 h 4438650"/>
              <a:gd name="connsiteX5" fmla="*/ 0 w 4187458"/>
              <a:gd name="connsiteY5" fmla="*/ 0 h 4438650"/>
              <a:gd name="connsiteX0" fmla="*/ 0 w 4187458"/>
              <a:gd name="connsiteY0" fmla="*/ 0 h 4322129"/>
              <a:gd name="connsiteX1" fmla="*/ 2325330 w 4187458"/>
              <a:gd name="connsiteY1" fmla="*/ 1642860 h 4322129"/>
              <a:gd name="connsiteX2" fmla="*/ 1292747 w 4187458"/>
              <a:gd name="connsiteY2" fmla="*/ 2365403 h 4322129"/>
              <a:gd name="connsiteX3" fmla="*/ 4177932 w 4187458"/>
              <a:gd name="connsiteY3" fmla="*/ 4322129 h 4322129"/>
              <a:gd name="connsiteX4" fmla="*/ 4187458 w 4187458"/>
              <a:gd name="connsiteY4" fmla="*/ 6350 h 4322129"/>
              <a:gd name="connsiteX5" fmla="*/ 0 w 4187458"/>
              <a:gd name="connsiteY5" fmla="*/ 0 h 4322129"/>
              <a:gd name="connsiteX0" fmla="*/ 0 w 4191089"/>
              <a:gd name="connsiteY0" fmla="*/ 0 h 4334615"/>
              <a:gd name="connsiteX1" fmla="*/ 2325330 w 4191089"/>
              <a:gd name="connsiteY1" fmla="*/ 1642860 h 4334615"/>
              <a:gd name="connsiteX2" fmla="*/ 1292747 w 4191089"/>
              <a:gd name="connsiteY2" fmla="*/ 2365403 h 4334615"/>
              <a:gd name="connsiteX3" fmla="*/ 4190418 w 4191089"/>
              <a:gd name="connsiteY3" fmla="*/ 4334615 h 4334615"/>
              <a:gd name="connsiteX4" fmla="*/ 4187458 w 4191089"/>
              <a:gd name="connsiteY4" fmla="*/ 6350 h 4334615"/>
              <a:gd name="connsiteX5" fmla="*/ 0 w 4191089"/>
              <a:gd name="connsiteY5" fmla="*/ 0 h 4334615"/>
              <a:gd name="connsiteX0" fmla="*/ 0 w 4191089"/>
              <a:gd name="connsiteY0" fmla="*/ 0 h 4334615"/>
              <a:gd name="connsiteX1" fmla="*/ 2325330 w 4191089"/>
              <a:gd name="connsiteY1" fmla="*/ 1642860 h 4334615"/>
              <a:gd name="connsiteX2" fmla="*/ 1317716 w 4191089"/>
              <a:gd name="connsiteY2" fmla="*/ 2340434 h 4334615"/>
              <a:gd name="connsiteX3" fmla="*/ 4190418 w 4191089"/>
              <a:gd name="connsiteY3" fmla="*/ 4334615 h 4334615"/>
              <a:gd name="connsiteX4" fmla="*/ 4187458 w 4191089"/>
              <a:gd name="connsiteY4" fmla="*/ 6350 h 4334615"/>
              <a:gd name="connsiteX5" fmla="*/ 0 w 4191089"/>
              <a:gd name="connsiteY5" fmla="*/ 0 h 4334615"/>
              <a:gd name="connsiteX0" fmla="*/ 0 w 4191089"/>
              <a:gd name="connsiteY0" fmla="*/ 0 h 4334615"/>
              <a:gd name="connsiteX1" fmla="*/ 2435663 w 4191089"/>
              <a:gd name="connsiteY1" fmla="*/ 1664926 h 4334615"/>
              <a:gd name="connsiteX2" fmla="*/ 1317716 w 4191089"/>
              <a:gd name="connsiteY2" fmla="*/ 2340434 h 4334615"/>
              <a:gd name="connsiteX3" fmla="*/ 4190418 w 4191089"/>
              <a:gd name="connsiteY3" fmla="*/ 4334615 h 4334615"/>
              <a:gd name="connsiteX4" fmla="*/ 4187458 w 4191089"/>
              <a:gd name="connsiteY4" fmla="*/ 6350 h 4334615"/>
              <a:gd name="connsiteX5" fmla="*/ 0 w 4191089"/>
              <a:gd name="connsiteY5" fmla="*/ 0 h 4334615"/>
              <a:gd name="connsiteX0" fmla="*/ 0 w 4191089"/>
              <a:gd name="connsiteY0" fmla="*/ 0 h 4334615"/>
              <a:gd name="connsiteX1" fmla="*/ 2435663 w 4191089"/>
              <a:gd name="connsiteY1" fmla="*/ 1664926 h 4334615"/>
              <a:gd name="connsiteX2" fmla="*/ 1626653 w 4191089"/>
              <a:gd name="connsiteY2" fmla="*/ 2208032 h 4334615"/>
              <a:gd name="connsiteX3" fmla="*/ 4190418 w 4191089"/>
              <a:gd name="connsiteY3" fmla="*/ 4334615 h 4334615"/>
              <a:gd name="connsiteX4" fmla="*/ 4187458 w 4191089"/>
              <a:gd name="connsiteY4" fmla="*/ 6350 h 4334615"/>
              <a:gd name="connsiteX5" fmla="*/ 0 w 4191089"/>
              <a:gd name="connsiteY5" fmla="*/ 0 h 4334615"/>
              <a:gd name="connsiteX0" fmla="*/ 0 w 4187458"/>
              <a:gd name="connsiteY0" fmla="*/ 0 h 3849144"/>
              <a:gd name="connsiteX1" fmla="*/ 2435663 w 4187458"/>
              <a:gd name="connsiteY1" fmla="*/ 1664926 h 3849144"/>
              <a:gd name="connsiteX2" fmla="*/ 1626653 w 4187458"/>
              <a:gd name="connsiteY2" fmla="*/ 2208032 h 3849144"/>
              <a:gd name="connsiteX3" fmla="*/ 4146285 w 4187458"/>
              <a:gd name="connsiteY3" fmla="*/ 3849144 h 3849144"/>
              <a:gd name="connsiteX4" fmla="*/ 4187458 w 4187458"/>
              <a:gd name="connsiteY4" fmla="*/ 6350 h 3849144"/>
              <a:gd name="connsiteX5" fmla="*/ 0 w 4187458"/>
              <a:gd name="connsiteY5" fmla="*/ 0 h 3849144"/>
              <a:gd name="connsiteX0" fmla="*/ 0 w 4187458"/>
              <a:gd name="connsiteY0" fmla="*/ 0 h 3849144"/>
              <a:gd name="connsiteX1" fmla="*/ 2435663 w 4187458"/>
              <a:gd name="connsiteY1" fmla="*/ 1664926 h 3849144"/>
              <a:gd name="connsiteX2" fmla="*/ 1692854 w 4187458"/>
              <a:gd name="connsiteY2" fmla="*/ 2185965 h 3849144"/>
              <a:gd name="connsiteX3" fmla="*/ 4146285 w 4187458"/>
              <a:gd name="connsiteY3" fmla="*/ 3849144 h 3849144"/>
              <a:gd name="connsiteX4" fmla="*/ 4187458 w 4187458"/>
              <a:gd name="connsiteY4" fmla="*/ 6350 h 3849144"/>
              <a:gd name="connsiteX5" fmla="*/ 0 w 4187458"/>
              <a:gd name="connsiteY5" fmla="*/ 0 h 3849144"/>
              <a:gd name="connsiteX0" fmla="*/ 0 w 4187458"/>
              <a:gd name="connsiteY0" fmla="*/ 0 h 3805010"/>
              <a:gd name="connsiteX1" fmla="*/ 2435663 w 4187458"/>
              <a:gd name="connsiteY1" fmla="*/ 1664926 h 3805010"/>
              <a:gd name="connsiteX2" fmla="*/ 1692854 w 4187458"/>
              <a:gd name="connsiteY2" fmla="*/ 2185965 h 3805010"/>
              <a:gd name="connsiteX3" fmla="*/ 4146285 w 4187458"/>
              <a:gd name="connsiteY3" fmla="*/ 3805010 h 3805010"/>
              <a:gd name="connsiteX4" fmla="*/ 4187458 w 4187458"/>
              <a:gd name="connsiteY4" fmla="*/ 6350 h 3805010"/>
              <a:gd name="connsiteX5" fmla="*/ 0 w 4187458"/>
              <a:gd name="connsiteY5" fmla="*/ 0 h 3805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87458" h="3805010">
                <a:moveTo>
                  <a:pt x="0" y="0"/>
                </a:moveTo>
                <a:lnTo>
                  <a:pt x="2435663" y="1664926"/>
                </a:lnTo>
                <a:lnTo>
                  <a:pt x="1692854" y="2185965"/>
                </a:lnTo>
                <a:lnTo>
                  <a:pt x="4146285" y="3805010"/>
                </a:lnTo>
                <a:cubicBezTo>
                  <a:pt x="4149460" y="2366417"/>
                  <a:pt x="4184283" y="1444943"/>
                  <a:pt x="4187458" y="6350"/>
                </a:cubicBezTo>
                <a:lnTo>
                  <a:pt x="0" y="0"/>
                </a:lnTo>
                <a:close/>
              </a:path>
            </a:pathLst>
          </a:custGeom>
          <a:gradFill>
            <a:gsLst>
              <a:gs pos="20000">
                <a:schemeClr val="accent2"/>
              </a:gs>
              <a:gs pos="75000">
                <a:schemeClr val="accent2">
                  <a:alpha val="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tx2"/>
              </a:solidFill>
            </a:endParaRPr>
          </a:p>
        </p:txBody>
      </p:sp>
      <p:sp>
        <p:nvSpPr>
          <p:cNvPr id="30" name="Freeform: Shape 29">
            <a:extLst>
              <a:ext uri="{FF2B5EF4-FFF2-40B4-BE49-F238E27FC236}">
                <a16:creationId xmlns:a16="http://schemas.microsoft.com/office/drawing/2014/main" id="{5950CD98-A671-4A84-BAA9-FF4FA6646D38}"/>
              </a:ext>
            </a:extLst>
          </p:cNvPr>
          <p:cNvSpPr/>
          <p:nvPr userDrawn="1"/>
        </p:nvSpPr>
        <p:spPr>
          <a:xfrm>
            <a:off x="11480799" y="658750"/>
            <a:ext cx="714491" cy="992250"/>
          </a:xfrm>
          <a:custGeom>
            <a:avLst/>
            <a:gdLst>
              <a:gd name="connsiteX0" fmla="*/ 2545080 w 2545080"/>
              <a:gd name="connsiteY0" fmla="*/ 0 h 3543300"/>
              <a:gd name="connsiteX1" fmla="*/ 0 w 2545080"/>
              <a:gd name="connsiteY1" fmla="*/ 1767840 h 3543300"/>
              <a:gd name="connsiteX2" fmla="*/ 2545080 w 2545080"/>
              <a:gd name="connsiteY2" fmla="*/ 3543300 h 3543300"/>
              <a:gd name="connsiteX3" fmla="*/ 2545080 w 2545080"/>
              <a:gd name="connsiteY3" fmla="*/ 0 h 3543300"/>
              <a:gd name="connsiteX0" fmla="*/ 2548255 w 2548255"/>
              <a:gd name="connsiteY0" fmla="*/ 0 h 3543300"/>
              <a:gd name="connsiteX1" fmla="*/ 0 w 2548255"/>
              <a:gd name="connsiteY1" fmla="*/ 1767840 h 3543300"/>
              <a:gd name="connsiteX2" fmla="*/ 2545080 w 2548255"/>
              <a:gd name="connsiteY2" fmla="*/ 3543300 h 3543300"/>
              <a:gd name="connsiteX3" fmla="*/ 2548255 w 2548255"/>
              <a:gd name="connsiteY3" fmla="*/ 0 h 3543300"/>
              <a:gd name="connsiteX0" fmla="*/ 2551430 w 2551430"/>
              <a:gd name="connsiteY0" fmla="*/ 0 h 3543300"/>
              <a:gd name="connsiteX1" fmla="*/ 0 w 2551430"/>
              <a:gd name="connsiteY1" fmla="*/ 1767840 h 3543300"/>
              <a:gd name="connsiteX2" fmla="*/ 2545080 w 2551430"/>
              <a:gd name="connsiteY2" fmla="*/ 3543300 h 3543300"/>
              <a:gd name="connsiteX3" fmla="*/ 2551430 w 2551430"/>
              <a:gd name="connsiteY3" fmla="*/ 0 h 3543300"/>
              <a:gd name="connsiteX0" fmla="*/ 2551430 w 2551430"/>
              <a:gd name="connsiteY0" fmla="*/ 0 h 3543300"/>
              <a:gd name="connsiteX1" fmla="*/ 0 w 2551430"/>
              <a:gd name="connsiteY1" fmla="*/ 1767840 h 3543300"/>
              <a:gd name="connsiteX2" fmla="*/ 2545080 w 2551430"/>
              <a:gd name="connsiteY2" fmla="*/ 3543300 h 3543300"/>
              <a:gd name="connsiteX3" fmla="*/ 2551430 w 2551430"/>
              <a:gd name="connsiteY3" fmla="*/ 0 h 3543300"/>
            </a:gdLst>
            <a:ahLst/>
            <a:cxnLst>
              <a:cxn ang="0">
                <a:pos x="connsiteX0" y="connsiteY0"/>
              </a:cxn>
              <a:cxn ang="0">
                <a:pos x="connsiteX1" y="connsiteY1"/>
              </a:cxn>
              <a:cxn ang="0">
                <a:pos x="connsiteX2" y="connsiteY2"/>
              </a:cxn>
              <a:cxn ang="0">
                <a:pos x="connsiteX3" y="connsiteY3"/>
              </a:cxn>
            </a:cxnLst>
            <a:rect l="l" t="t" r="r" b="b"/>
            <a:pathLst>
              <a:path w="2551430" h="3543300">
                <a:moveTo>
                  <a:pt x="2551430" y="0"/>
                </a:moveTo>
                <a:lnTo>
                  <a:pt x="0" y="1767840"/>
                </a:lnTo>
                <a:lnTo>
                  <a:pt x="2545080" y="3543300"/>
                </a:lnTo>
                <a:cubicBezTo>
                  <a:pt x="2546138" y="2362200"/>
                  <a:pt x="2550372" y="1181100"/>
                  <a:pt x="2551430" y="0"/>
                </a:cubicBezTo>
                <a:close/>
              </a:path>
            </a:pathLst>
          </a:custGeom>
          <a:gradFill>
            <a:gsLst>
              <a:gs pos="20000">
                <a:schemeClr val="accent1"/>
              </a:gs>
              <a:gs pos="92000">
                <a:schemeClr val="accent1">
                  <a:alpha val="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tx2"/>
              </a:solidFill>
            </a:endParaRPr>
          </a:p>
        </p:txBody>
      </p:sp>
    </p:spTree>
    <p:extLst>
      <p:ext uri="{BB962C8B-B14F-4D97-AF65-F5344CB8AC3E}">
        <p14:creationId xmlns:p14="http://schemas.microsoft.com/office/powerpoint/2010/main" val="3705998704"/>
      </p:ext>
    </p:extLst>
  </p:cSld>
  <p:clrMapOvr>
    <a:masterClrMapping/>
  </p:clrMapOvr>
  <p:extLst>
    <p:ext uri="{DCECCB84-F9BA-43D5-87BE-67443E8EF086}">
      <p15:sldGuideLst xmlns:p15="http://schemas.microsoft.com/office/powerpoint/2012/main"/>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ig Number List 3">
    <p:bg>
      <p:bgPr>
        <a:solidFill>
          <a:schemeClr val="bg1"/>
        </a:solidFill>
        <a:effectLst/>
      </p:bgPr>
    </p:bg>
    <p:spTree>
      <p:nvGrpSpPr>
        <p:cNvPr id="1" name=""/>
        <p:cNvGrpSpPr/>
        <p:nvPr/>
      </p:nvGrpSpPr>
      <p:grpSpPr>
        <a:xfrm>
          <a:off x="0" y="0"/>
          <a:ext cx="0" cy="0"/>
          <a:chOff x="0" y="0"/>
          <a:chExt cx="0" cy="0"/>
        </a:xfrm>
      </p:grpSpPr>
      <p:sp>
        <p:nvSpPr>
          <p:cNvPr id="26" name="Freeform: Shape 25">
            <a:extLst>
              <a:ext uri="{FF2B5EF4-FFF2-40B4-BE49-F238E27FC236}">
                <a16:creationId xmlns:a16="http://schemas.microsoft.com/office/drawing/2014/main" id="{0117C252-9AE2-459C-9692-4C928EFCD04E}"/>
              </a:ext>
            </a:extLst>
          </p:cNvPr>
          <p:cNvSpPr/>
          <p:nvPr userDrawn="1"/>
        </p:nvSpPr>
        <p:spPr>
          <a:xfrm rot="3341389" flipH="1">
            <a:off x="1619971" y="-3540963"/>
            <a:ext cx="8946510" cy="13936140"/>
          </a:xfrm>
          <a:custGeom>
            <a:avLst/>
            <a:gdLst>
              <a:gd name="connsiteX0" fmla="*/ 3879008 w 8946510"/>
              <a:gd name="connsiteY0" fmla="*/ 0 h 13936140"/>
              <a:gd name="connsiteX1" fmla="*/ 8946510 w 8946510"/>
              <a:gd name="connsiteY1" fmla="*/ 7425845 h 13936140"/>
              <a:gd name="connsiteX2" fmla="*/ 8946510 w 8946510"/>
              <a:gd name="connsiteY2" fmla="*/ 11298977 h 13936140"/>
              <a:gd name="connsiteX3" fmla="*/ 5082050 w 8946510"/>
              <a:gd name="connsiteY3" fmla="*/ 13936140 h 13936140"/>
              <a:gd name="connsiteX4" fmla="*/ 0 w 8946510"/>
              <a:gd name="connsiteY4" fmla="*/ 6488978 h 13936140"/>
              <a:gd name="connsiteX5" fmla="*/ 0 w 8946510"/>
              <a:gd name="connsiteY5" fmla="*/ 2639589 h 13936140"/>
              <a:gd name="connsiteX6" fmla="*/ 3868014 w 8946510"/>
              <a:gd name="connsiteY6" fmla="*/ 0 h 13936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46510" h="13936140">
                <a:moveTo>
                  <a:pt x="3879008" y="0"/>
                </a:moveTo>
                <a:lnTo>
                  <a:pt x="8946510" y="7425845"/>
                </a:lnTo>
                <a:lnTo>
                  <a:pt x="8946510" y="11298977"/>
                </a:lnTo>
                <a:lnTo>
                  <a:pt x="5082050" y="13936140"/>
                </a:lnTo>
                <a:lnTo>
                  <a:pt x="0" y="6488978"/>
                </a:lnTo>
                <a:lnTo>
                  <a:pt x="0" y="2639589"/>
                </a:lnTo>
                <a:lnTo>
                  <a:pt x="3868014" y="0"/>
                </a:lnTo>
                <a:close/>
              </a:path>
            </a:pathLst>
          </a:custGeom>
          <a:gradFill>
            <a:gsLst>
              <a:gs pos="50000">
                <a:schemeClr val="bg1"/>
              </a:gs>
              <a:gs pos="100000">
                <a:schemeClr val="bg1">
                  <a:alpha val="0"/>
                </a:schemeClr>
              </a:gs>
              <a:gs pos="95000">
                <a:schemeClr val="bg1"/>
              </a:gs>
              <a:gs pos="5000">
                <a:schemeClr val="bg1"/>
              </a:gs>
              <a:gs pos="0">
                <a:schemeClr val="bg1">
                  <a:alpha val="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3" name="Text Placeholder 92">
            <a:extLst>
              <a:ext uri="{FF2B5EF4-FFF2-40B4-BE49-F238E27FC236}">
                <a16:creationId xmlns:a16="http://schemas.microsoft.com/office/drawing/2014/main" id="{F4593608-4C2B-4E16-9A18-8ED3107178C5}"/>
              </a:ext>
            </a:extLst>
          </p:cNvPr>
          <p:cNvSpPr>
            <a:spLocks noGrp="1"/>
          </p:cNvSpPr>
          <p:nvPr>
            <p:ph type="body" sz="quarter" idx="20" hasCustomPrompt="1"/>
          </p:nvPr>
        </p:nvSpPr>
        <p:spPr>
          <a:xfrm>
            <a:off x="439888" y="3927805"/>
            <a:ext cx="4058747" cy="673097"/>
          </a:xfrm>
          <a:custGeom>
            <a:avLst/>
            <a:gdLst>
              <a:gd name="connsiteX0" fmla="*/ 0 w 4058747"/>
              <a:gd name="connsiteY0" fmla="*/ 0 h 673097"/>
              <a:gd name="connsiteX1" fmla="*/ 4058747 w 4058747"/>
              <a:gd name="connsiteY1" fmla="*/ 0 h 673097"/>
              <a:gd name="connsiteX2" fmla="*/ 3728276 w 4058747"/>
              <a:gd name="connsiteY2" fmla="*/ 673097 h 673097"/>
              <a:gd name="connsiteX3" fmla="*/ 0 w 4058747"/>
              <a:gd name="connsiteY3" fmla="*/ 673097 h 673097"/>
            </a:gdLst>
            <a:ahLst/>
            <a:cxnLst>
              <a:cxn ang="0">
                <a:pos x="connsiteX0" y="connsiteY0"/>
              </a:cxn>
              <a:cxn ang="0">
                <a:pos x="connsiteX1" y="connsiteY1"/>
              </a:cxn>
              <a:cxn ang="0">
                <a:pos x="connsiteX2" y="connsiteY2"/>
              </a:cxn>
              <a:cxn ang="0">
                <a:pos x="connsiteX3" y="connsiteY3"/>
              </a:cxn>
            </a:cxnLst>
            <a:rect l="l" t="t" r="r" b="b"/>
            <a:pathLst>
              <a:path w="4058747" h="673097">
                <a:moveTo>
                  <a:pt x="0" y="0"/>
                </a:moveTo>
                <a:lnTo>
                  <a:pt x="4058747" y="0"/>
                </a:lnTo>
                <a:lnTo>
                  <a:pt x="3728276" y="673097"/>
                </a:lnTo>
                <a:lnTo>
                  <a:pt x="0" y="673097"/>
                </a:lnTo>
                <a:close/>
              </a:path>
            </a:pathLst>
          </a:custGeom>
          <a:solidFill>
            <a:schemeClr val="accent2"/>
          </a:solidFill>
        </p:spPr>
        <p:txBody>
          <a:bodyPr wrap="square" lIns="792000" anchor="ctr" anchorCtr="0">
            <a:noAutofit/>
          </a:bodyPr>
          <a:lstStyle>
            <a:lvl1pPr marL="0" indent="0">
              <a:buNone/>
              <a:defRPr sz="1800" b="0">
                <a:solidFill>
                  <a:schemeClr val="bg1"/>
                </a:solidFill>
                <a:latin typeface="+mj-lt"/>
              </a:defRPr>
            </a:lvl1pPr>
            <a:lvl2pPr marL="266700" indent="0">
              <a:buNone/>
              <a:defRPr/>
            </a:lvl2pPr>
          </a:lstStyle>
          <a:p>
            <a:pPr lvl="0"/>
            <a:r>
              <a:rPr lang="en-US"/>
              <a:t>Lorem ipsum dolor sit </a:t>
            </a:r>
            <a:r>
              <a:rPr lang="en-US" err="1"/>
              <a:t>amet</a:t>
            </a:r>
            <a:r>
              <a:rPr lang="en-US"/>
              <a:t>, </a:t>
            </a:r>
            <a:r>
              <a:rPr lang="en-US" err="1"/>
              <a:t>consectetur</a:t>
            </a:r>
            <a:r>
              <a:rPr lang="en-US"/>
              <a:t> </a:t>
            </a:r>
            <a:r>
              <a:rPr lang="en-US" err="1"/>
              <a:t>adiscing</a:t>
            </a:r>
            <a:r>
              <a:rPr lang="en-US"/>
              <a:t> </a:t>
            </a:r>
            <a:r>
              <a:rPr lang="en-US" err="1"/>
              <a:t>elit</a:t>
            </a:r>
            <a:endParaRPr lang="en-US"/>
          </a:p>
        </p:txBody>
      </p:sp>
      <p:sp>
        <p:nvSpPr>
          <p:cNvPr id="94" name="Text Placeholder 93">
            <a:extLst>
              <a:ext uri="{FF2B5EF4-FFF2-40B4-BE49-F238E27FC236}">
                <a16:creationId xmlns:a16="http://schemas.microsoft.com/office/drawing/2014/main" id="{08E8F908-BDF4-4339-A814-E14D772FACDA}"/>
              </a:ext>
            </a:extLst>
          </p:cNvPr>
          <p:cNvSpPr>
            <a:spLocks noGrp="1"/>
          </p:cNvSpPr>
          <p:nvPr>
            <p:ph type="body" sz="quarter" idx="21" hasCustomPrompt="1"/>
          </p:nvPr>
        </p:nvSpPr>
        <p:spPr>
          <a:xfrm>
            <a:off x="3891363" y="3927805"/>
            <a:ext cx="7852580" cy="673355"/>
          </a:xfrm>
          <a:custGeom>
            <a:avLst/>
            <a:gdLst>
              <a:gd name="connsiteX0" fmla="*/ 0 w 7852580"/>
              <a:gd name="connsiteY0" fmla="*/ 0 h 673355"/>
              <a:gd name="connsiteX1" fmla="*/ 7852580 w 7852580"/>
              <a:gd name="connsiteY1" fmla="*/ 0 h 673355"/>
              <a:gd name="connsiteX2" fmla="*/ 7852580 w 7852580"/>
              <a:gd name="connsiteY2" fmla="*/ 673355 h 673355"/>
              <a:gd name="connsiteX3" fmla="*/ 262449 w 7852580"/>
              <a:gd name="connsiteY3" fmla="*/ 673355 h 673355"/>
              <a:gd name="connsiteX4" fmla="*/ 593045 w 7852580"/>
              <a:gd name="connsiteY4" fmla="*/ 2 h 673355"/>
              <a:gd name="connsiteX5" fmla="*/ 0 w 7852580"/>
              <a:gd name="connsiteY5" fmla="*/ 2 h 673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852580" h="673355">
                <a:moveTo>
                  <a:pt x="0" y="0"/>
                </a:moveTo>
                <a:lnTo>
                  <a:pt x="7852580" y="0"/>
                </a:lnTo>
                <a:lnTo>
                  <a:pt x="7852580" y="673355"/>
                </a:lnTo>
                <a:lnTo>
                  <a:pt x="262449" y="673355"/>
                </a:lnTo>
                <a:lnTo>
                  <a:pt x="593045" y="2"/>
                </a:lnTo>
                <a:lnTo>
                  <a:pt x="0" y="2"/>
                </a:lnTo>
                <a:close/>
              </a:path>
            </a:pathLst>
          </a:custGeom>
          <a:gradFill>
            <a:gsLst>
              <a:gs pos="0">
                <a:schemeClr val="bg2">
                  <a:alpha val="17000"/>
                </a:schemeClr>
              </a:gs>
              <a:gs pos="100000">
                <a:schemeClr val="bg2">
                  <a:alpha val="0"/>
                </a:schemeClr>
              </a:gs>
            </a:gsLst>
            <a:lin ang="0" scaled="1"/>
          </a:gradFill>
        </p:spPr>
        <p:txBody>
          <a:bodyPr vert="horz" wrap="square" lIns="936000" tIns="45720" rIns="91440" bIns="45720" rtlCol="0" anchor="ctr" anchorCtr="0">
            <a:noAutofit/>
          </a:bodyPr>
          <a:lstStyle>
            <a:lvl1pPr>
              <a:defRPr lang="en-US" sz="1400" b="0" dirty="0">
                <a:solidFill>
                  <a:schemeClr val="tx2"/>
                </a:solidFill>
              </a:defRPr>
            </a:lvl1pPr>
          </a:lstStyle>
          <a:p>
            <a:pPr lvl="0"/>
            <a:r>
              <a:rPr lang="en-US"/>
              <a:t>Lorem ipsum dolor sit </a:t>
            </a:r>
            <a:r>
              <a:rPr lang="en-US" err="1"/>
              <a:t>amet</a:t>
            </a:r>
            <a:r>
              <a:rPr lang="en-US"/>
              <a:t>, </a:t>
            </a:r>
            <a:r>
              <a:rPr lang="en-US" err="1"/>
              <a:t>consectetuer</a:t>
            </a:r>
            <a:r>
              <a:rPr lang="en-US"/>
              <a:t> </a:t>
            </a:r>
            <a:r>
              <a:rPr lang="en-US" err="1"/>
              <a:t>adipiscing</a:t>
            </a:r>
            <a:r>
              <a:rPr lang="en-US"/>
              <a:t> </a:t>
            </a:r>
            <a:r>
              <a:rPr lang="en-US" err="1"/>
              <a:t>elit</a:t>
            </a:r>
            <a:r>
              <a:rPr lang="en-US"/>
              <a:t>. Maecenas </a:t>
            </a:r>
            <a:r>
              <a:rPr lang="en-US" err="1"/>
              <a:t>porttitor</a:t>
            </a:r>
            <a:r>
              <a:rPr lang="en-US"/>
              <a:t> </a:t>
            </a:r>
            <a:r>
              <a:rPr lang="en-US" err="1"/>
              <a:t>congue</a:t>
            </a:r>
            <a:r>
              <a:rPr lang="en-US"/>
              <a:t> </a:t>
            </a:r>
            <a:r>
              <a:rPr lang="en-US" err="1"/>
              <a:t>massa</a:t>
            </a:r>
            <a:r>
              <a:rPr lang="en-US"/>
              <a:t>. </a:t>
            </a:r>
            <a:r>
              <a:rPr lang="en-US" err="1"/>
              <a:t>Fusce</a:t>
            </a:r>
            <a:r>
              <a:rPr lang="en-US"/>
              <a:t> </a:t>
            </a:r>
            <a:r>
              <a:rPr lang="en-US" err="1"/>
              <a:t>posuere</a:t>
            </a:r>
            <a:r>
              <a:rPr lang="en-US"/>
              <a:t>, magna sed pulvinar </a:t>
            </a:r>
            <a:r>
              <a:rPr lang="en-US" err="1"/>
              <a:t>ultricies</a:t>
            </a:r>
            <a:r>
              <a:rPr lang="en-US"/>
              <a:t>, </a:t>
            </a:r>
            <a:r>
              <a:rPr lang="en-US" err="1"/>
              <a:t>purus</a:t>
            </a:r>
            <a:r>
              <a:rPr lang="en-US"/>
              <a:t> </a:t>
            </a:r>
            <a:r>
              <a:rPr lang="en-US" err="1"/>
              <a:t>lectus</a:t>
            </a:r>
            <a:r>
              <a:rPr lang="en-US"/>
              <a:t> </a:t>
            </a:r>
            <a:r>
              <a:rPr lang="en-US" err="1"/>
              <a:t>malesuada</a:t>
            </a:r>
            <a:r>
              <a:rPr lang="en-US"/>
              <a:t> libero, sit </a:t>
            </a:r>
            <a:r>
              <a:rPr lang="en-US" err="1"/>
              <a:t>amet</a:t>
            </a:r>
            <a:r>
              <a:rPr lang="en-US"/>
              <a:t> </a:t>
            </a:r>
            <a:r>
              <a:rPr lang="en-US" err="1"/>
              <a:t>commodo</a:t>
            </a:r>
            <a:r>
              <a:rPr lang="en-US"/>
              <a:t> magna </a:t>
            </a:r>
            <a:r>
              <a:rPr lang="en-US" err="1"/>
              <a:t>eros</a:t>
            </a:r>
            <a:r>
              <a:rPr lang="en-US"/>
              <a:t> </a:t>
            </a:r>
            <a:r>
              <a:rPr lang="en-US" err="1"/>
              <a:t>quis</a:t>
            </a:r>
            <a:r>
              <a:rPr lang="en-US"/>
              <a:t> </a:t>
            </a:r>
            <a:r>
              <a:rPr lang="en-US" err="1"/>
              <a:t>urna</a:t>
            </a:r>
            <a:r>
              <a:rPr lang="en-US"/>
              <a:t>.</a:t>
            </a:r>
          </a:p>
        </p:txBody>
      </p:sp>
      <p:sp>
        <p:nvSpPr>
          <p:cNvPr id="90" name="Text Placeholder 89">
            <a:extLst>
              <a:ext uri="{FF2B5EF4-FFF2-40B4-BE49-F238E27FC236}">
                <a16:creationId xmlns:a16="http://schemas.microsoft.com/office/drawing/2014/main" id="{20368A86-6E81-491C-BFBF-5C275DEBF038}"/>
              </a:ext>
            </a:extLst>
          </p:cNvPr>
          <p:cNvSpPr>
            <a:spLocks noGrp="1"/>
          </p:cNvSpPr>
          <p:nvPr>
            <p:ph type="body" sz="quarter" idx="17" hasCustomPrompt="1"/>
          </p:nvPr>
        </p:nvSpPr>
        <p:spPr>
          <a:xfrm>
            <a:off x="430807" y="3076208"/>
            <a:ext cx="4058747" cy="673097"/>
          </a:xfrm>
          <a:custGeom>
            <a:avLst/>
            <a:gdLst>
              <a:gd name="connsiteX0" fmla="*/ 0 w 4058747"/>
              <a:gd name="connsiteY0" fmla="*/ 0 h 673097"/>
              <a:gd name="connsiteX1" fmla="*/ 4058747 w 4058747"/>
              <a:gd name="connsiteY1" fmla="*/ 0 h 673097"/>
              <a:gd name="connsiteX2" fmla="*/ 3728276 w 4058747"/>
              <a:gd name="connsiteY2" fmla="*/ 673097 h 673097"/>
              <a:gd name="connsiteX3" fmla="*/ 0 w 4058747"/>
              <a:gd name="connsiteY3" fmla="*/ 673097 h 673097"/>
            </a:gdLst>
            <a:ahLst/>
            <a:cxnLst>
              <a:cxn ang="0">
                <a:pos x="connsiteX0" y="connsiteY0"/>
              </a:cxn>
              <a:cxn ang="0">
                <a:pos x="connsiteX1" y="connsiteY1"/>
              </a:cxn>
              <a:cxn ang="0">
                <a:pos x="connsiteX2" y="connsiteY2"/>
              </a:cxn>
              <a:cxn ang="0">
                <a:pos x="connsiteX3" y="connsiteY3"/>
              </a:cxn>
            </a:cxnLst>
            <a:rect l="l" t="t" r="r" b="b"/>
            <a:pathLst>
              <a:path w="4058747" h="673097">
                <a:moveTo>
                  <a:pt x="0" y="0"/>
                </a:moveTo>
                <a:lnTo>
                  <a:pt x="4058747" y="0"/>
                </a:lnTo>
                <a:lnTo>
                  <a:pt x="3728276" y="673097"/>
                </a:lnTo>
                <a:lnTo>
                  <a:pt x="0" y="673097"/>
                </a:lnTo>
                <a:close/>
              </a:path>
            </a:pathLst>
          </a:custGeom>
          <a:solidFill>
            <a:schemeClr val="accent1"/>
          </a:solidFill>
        </p:spPr>
        <p:txBody>
          <a:bodyPr wrap="square" lIns="792000" anchor="ctr" anchorCtr="0">
            <a:noAutofit/>
          </a:bodyPr>
          <a:lstStyle>
            <a:lvl1pPr marL="0" indent="0">
              <a:buNone/>
              <a:defRPr sz="1800" b="0">
                <a:solidFill>
                  <a:schemeClr val="bg1"/>
                </a:solidFill>
                <a:latin typeface="+mj-lt"/>
              </a:defRPr>
            </a:lvl1pPr>
            <a:lvl2pPr marL="266700" indent="0">
              <a:buNone/>
              <a:defRPr/>
            </a:lvl2pPr>
          </a:lstStyle>
          <a:p>
            <a:pPr lvl="0"/>
            <a:r>
              <a:rPr lang="en-US"/>
              <a:t>Lorem ipsum dolor sit </a:t>
            </a:r>
            <a:r>
              <a:rPr lang="en-US" err="1"/>
              <a:t>amet</a:t>
            </a:r>
            <a:r>
              <a:rPr lang="en-US"/>
              <a:t>, </a:t>
            </a:r>
            <a:r>
              <a:rPr lang="en-US" err="1"/>
              <a:t>consectetur</a:t>
            </a:r>
            <a:r>
              <a:rPr lang="en-US"/>
              <a:t> </a:t>
            </a:r>
            <a:r>
              <a:rPr lang="en-US" err="1"/>
              <a:t>adiscing</a:t>
            </a:r>
            <a:r>
              <a:rPr lang="en-US"/>
              <a:t> </a:t>
            </a:r>
            <a:r>
              <a:rPr lang="en-US" err="1"/>
              <a:t>elit</a:t>
            </a:r>
            <a:endParaRPr lang="en-US"/>
          </a:p>
        </p:txBody>
      </p:sp>
      <p:sp>
        <p:nvSpPr>
          <p:cNvPr id="91" name="Text Placeholder 90">
            <a:extLst>
              <a:ext uri="{FF2B5EF4-FFF2-40B4-BE49-F238E27FC236}">
                <a16:creationId xmlns:a16="http://schemas.microsoft.com/office/drawing/2014/main" id="{BECE3F49-908D-458F-81F6-7DDD8C953D04}"/>
              </a:ext>
            </a:extLst>
          </p:cNvPr>
          <p:cNvSpPr>
            <a:spLocks noGrp="1"/>
          </p:cNvSpPr>
          <p:nvPr>
            <p:ph type="body" sz="quarter" idx="18" hasCustomPrompt="1"/>
          </p:nvPr>
        </p:nvSpPr>
        <p:spPr>
          <a:xfrm>
            <a:off x="3891363" y="3076208"/>
            <a:ext cx="7852580" cy="673355"/>
          </a:xfrm>
          <a:custGeom>
            <a:avLst/>
            <a:gdLst>
              <a:gd name="connsiteX0" fmla="*/ 0 w 7852580"/>
              <a:gd name="connsiteY0" fmla="*/ 0 h 673355"/>
              <a:gd name="connsiteX1" fmla="*/ 7852580 w 7852580"/>
              <a:gd name="connsiteY1" fmla="*/ 0 h 673355"/>
              <a:gd name="connsiteX2" fmla="*/ 7852580 w 7852580"/>
              <a:gd name="connsiteY2" fmla="*/ 673355 h 673355"/>
              <a:gd name="connsiteX3" fmla="*/ 262449 w 7852580"/>
              <a:gd name="connsiteY3" fmla="*/ 673355 h 673355"/>
              <a:gd name="connsiteX4" fmla="*/ 593045 w 7852580"/>
              <a:gd name="connsiteY4" fmla="*/ 2 h 673355"/>
              <a:gd name="connsiteX5" fmla="*/ 0 w 7852580"/>
              <a:gd name="connsiteY5" fmla="*/ 2 h 673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852580" h="673355">
                <a:moveTo>
                  <a:pt x="0" y="0"/>
                </a:moveTo>
                <a:lnTo>
                  <a:pt x="7852580" y="0"/>
                </a:lnTo>
                <a:lnTo>
                  <a:pt x="7852580" y="673355"/>
                </a:lnTo>
                <a:lnTo>
                  <a:pt x="262449" y="673355"/>
                </a:lnTo>
                <a:lnTo>
                  <a:pt x="593045" y="2"/>
                </a:lnTo>
                <a:lnTo>
                  <a:pt x="0" y="2"/>
                </a:lnTo>
                <a:close/>
              </a:path>
            </a:pathLst>
          </a:custGeom>
          <a:gradFill>
            <a:gsLst>
              <a:gs pos="0">
                <a:schemeClr val="bg2">
                  <a:alpha val="17000"/>
                </a:schemeClr>
              </a:gs>
              <a:gs pos="100000">
                <a:schemeClr val="bg2">
                  <a:alpha val="0"/>
                </a:schemeClr>
              </a:gs>
            </a:gsLst>
            <a:lin ang="0" scaled="1"/>
          </a:gradFill>
        </p:spPr>
        <p:txBody>
          <a:bodyPr vert="horz" wrap="square" lIns="936000" tIns="45720" rIns="91440" bIns="45720" rtlCol="0" anchor="ctr" anchorCtr="0">
            <a:noAutofit/>
          </a:bodyPr>
          <a:lstStyle>
            <a:lvl1pPr>
              <a:defRPr lang="en-US" sz="1400" b="0" dirty="0">
                <a:solidFill>
                  <a:schemeClr val="tx2"/>
                </a:solidFill>
              </a:defRPr>
            </a:lvl1pPr>
          </a:lstStyle>
          <a:p>
            <a:pPr lvl="0"/>
            <a:r>
              <a:rPr lang="en-US"/>
              <a:t>Lorem ipsum dolor sit </a:t>
            </a:r>
            <a:r>
              <a:rPr lang="en-US" err="1"/>
              <a:t>amet</a:t>
            </a:r>
            <a:r>
              <a:rPr lang="en-US"/>
              <a:t>, </a:t>
            </a:r>
            <a:r>
              <a:rPr lang="en-US" err="1"/>
              <a:t>consectetuer</a:t>
            </a:r>
            <a:r>
              <a:rPr lang="en-US"/>
              <a:t> </a:t>
            </a:r>
            <a:r>
              <a:rPr lang="en-US" err="1"/>
              <a:t>adipiscing</a:t>
            </a:r>
            <a:r>
              <a:rPr lang="en-US"/>
              <a:t> </a:t>
            </a:r>
            <a:r>
              <a:rPr lang="en-US" err="1"/>
              <a:t>elit</a:t>
            </a:r>
            <a:r>
              <a:rPr lang="en-US"/>
              <a:t>. Maecenas </a:t>
            </a:r>
            <a:r>
              <a:rPr lang="en-US" err="1"/>
              <a:t>porttitor</a:t>
            </a:r>
            <a:r>
              <a:rPr lang="en-US"/>
              <a:t> </a:t>
            </a:r>
            <a:r>
              <a:rPr lang="en-US" err="1"/>
              <a:t>congue</a:t>
            </a:r>
            <a:r>
              <a:rPr lang="en-US"/>
              <a:t> </a:t>
            </a:r>
            <a:r>
              <a:rPr lang="en-US" err="1"/>
              <a:t>massa</a:t>
            </a:r>
            <a:r>
              <a:rPr lang="en-US"/>
              <a:t>. </a:t>
            </a:r>
            <a:r>
              <a:rPr lang="en-US" err="1"/>
              <a:t>Fusce</a:t>
            </a:r>
            <a:r>
              <a:rPr lang="en-US"/>
              <a:t> </a:t>
            </a:r>
            <a:r>
              <a:rPr lang="en-US" err="1"/>
              <a:t>posuere</a:t>
            </a:r>
            <a:r>
              <a:rPr lang="en-US"/>
              <a:t>, magna sed pulvinar </a:t>
            </a:r>
            <a:r>
              <a:rPr lang="en-US" err="1"/>
              <a:t>ultricies</a:t>
            </a:r>
            <a:r>
              <a:rPr lang="en-US"/>
              <a:t>, </a:t>
            </a:r>
            <a:r>
              <a:rPr lang="en-US" err="1"/>
              <a:t>purus</a:t>
            </a:r>
            <a:r>
              <a:rPr lang="en-US"/>
              <a:t> </a:t>
            </a:r>
            <a:r>
              <a:rPr lang="en-US" err="1"/>
              <a:t>lectus</a:t>
            </a:r>
            <a:r>
              <a:rPr lang="en-US"/>
              <a:t> </a:t>
            </a:r>
            <a:r>
              <a:rPr lang="en-US" err="1"/>
              <a:t>malesuada</a:t>
            </a:r>
            <a:r>
              <a:rPr lang="en-US"/>
              <a:t> libero, sit </a:t>
            </a:r>
            <a:r>
              <a:rPr lang="en-US" err="1"/>
              <a:t>amet</a:t>
            </a:r>
            <a:r>
              <a:rPr lang="en-US"/>
              <a:t> </a:t>
            </a:r>
            <a:r>
              <a:rPr lang="en-US" err="1"/>
              <a:t>commodo</a:t>
            </a:r>
            <a:r>
              <a:rPr lang="en-US"/>
              <a:t> magna </a:t>
            </a:r>
            <a:r>
              <a:rPr lang="en-US" err="1"/>
              <a:t>eros</a:t>
            </a:r>
            <a:r>
              <a:rPr lang="en-US"/>
              <a:t> </a:t>
            </a:r>
            <a:r>
              <a:rPr lang="en-US" err="1"/>
              <a:t>quis</a:t>
            </a:r>
            <a:r>
              <a:rPr lang="en-US"/>
              <a:t> </a:t>
            </a:r>
            <a:r>
              <a:rPr lang="en-US" err="1"/>
              <a:t>urna</a:t>
            </a:r>
            <a:r>
              <a:rPr lang="en-US"/>
              <a:t>.</a:t>
            </a:r>
          </a:p>
        </p:txBody>
      </p:sp>
      <p:sp>
        <p:nvSpPr>
          <p:cNvPr id="79" name="Text Placeholder 78">
            <a:extLst>
              <a:ext uri="{FF2B5EF4-FFF2-40B4-BE49-F238E27FC236}">
                <a16:creationId xmlns:a16="http://schemas.microsoft.com/office/drawing/2014/main" id="{6698C8E7-ED6D-4D45-AE7B-9892EF4D20EB}"/>
              </a:ext>
            </a:extLst>
          </p:cNvPr>
          <p:cNvSpPr>
            <a:spLocks noGrp="1"/>
          </p:cNvSpPr>
          <p:nvPr>
            <p:ph type="body" sz="quarter" idx="14" hasCustomPrompt="1"/>
          </p:nvPr>
        </p:nvSpPr>
        <p:spPr>
          <a:xfrm>
            <a:off x="442915" y="2224482"/>
            <a:ext cx="4058747" cy="673097"/>
          </a:xfrm>
          <a:custGeom>
            <a:avLst/>
            <a:gdLst>
              <a:gd name="connsiteX0" fmla="*/ 0 w 4058747"/>
              <a:gd name="connsiteY0" fmla="*/ 0 h 673097"/>
              <a:gd name="connsiteX1" fmla="*/ 4058747 w 4058747"/>
              <a:gd name="connsiteY1" fmla="*/ 0 h 673097"/>
              <a:gd name="connsiteX2" fmla="*/ 3728276 w 4058747"/>
              <a:gd name="connsiteY2" fmla="*/ 673097 h 673097"/>
              <a:gd name="connsiteX3" fmla="*/ 0 w 4058747"/>
              <a:gd name="connsiteY3" fmla="*/ 673097 h 673097"/>
            </a:gdLst>
            <a:ahLst/>
            <a:cxnLst>
              <a:cxn ang="0">
                <a:pos x="connsiteX0" y="connsiteY0"/>
              </a:cxn>
              <a:cxn ang="0">
                <a:pos x="connsiteX1" y="connsiteY1"/>
              </a:cxn>
              <a:cxn ang="0">
                <a:pos x="connsiteX2" y="connsiteY2"/>
              </a:cxn>
              <a:cxn ang="0">
                <a:pos x="connsiteX3" y="connsiteY3"/>
              </a:cxn>
            </a:cxnLst>
            <a:rect l="l" t="t" r="r" b="b"/>
            <a:pathLst>
              <a:path w="4058747" h="673097">
                <a:moveTo>
                  <a:pt x="0" y="0"/>
                </a:moveTo>
                <a:lnTo>
                  <a:pt x="4058747" y="0"/>
                </a:lnTo>
                <a:lnTo>
                  <a:pt x="3728276" y="673097"/>
                </a:lnTo>
                <a:lnTo>
                  <a:pt x="0" y="673097"/>
                </a:lnTo>
                <a:close/>
              </a:path>
            </a:pathLst>
          </a:custGeom>
          <a:solidFill>
            <a:schemeClr val="accent3"/>
          </a:solidFill>
        </p:spPr>
        <p:txBody>
          <a:bodyPr wrap="square" lIns="792000" anchor="ctr" anchorCtr="0">
            <a:noAutofit/>
          </a:bodyPr>
          <a:lstStyle>
            <a:lvl1pPr marL="0" indent="0">
              <a:buNone/>
              <a:defRPr sz="1800" b="0">
                <a:solidFill>
                  <a:schemeClr val="bg1"/>
                </a:solidFill>
                <a:latin typeface="+mj-lt"/>
              </a:defRPr>
            </a:lvl1pPr>
            <a:lvl2pPr marL="266700" indent="0">
              <a:buNone/>
              <a:defRPr/>
            </a:lvl2pPr>
          </a:lstStyle>
          <a:p>
            <a:pPr lvl="0"/>
            <a:r>
              <a:rPr lang="en-US"/>
              <a:t>Lorem ipsum dolor sit </a:t>
            </a:r>
            <a:r>
              <a:rPr lang="en-US" err="1"/>
              <a:t>amet</a:t>
            </a:r>
            <a:r>
              <a:rPr lang="en-US"/>
              <a:t>, </a:t>
            </a:r>
            <a:r>
              <a:rPr lang="en-US" err="1"/>
              <a:t>consectetur</a:t>
            </a:r>
            <a:r>
              <a:rPr lang="en-US"/>
              <a:t> </a:t>
            </a:r>
            <a:r>
              <a:rPr lang="en-US" err="1"/>
              <a:t>adiscing</a:t>
            </a:r>
            <a:r>
              <a:rPr lang="en-US"/>
              <a:t> </a:t>
            </a:r>
            <a:r>
              <a:rPr lang="en-US" err="1"/>
              <a:t>elit</a:t>
            </a:r>
            <a:endParaRPr lang="en-US"/>
          </a:p>
        </p:txBody>
      </p:sp>
      <p:sp>
        <p:nvSpPr>
          <p:cNvPr id="23" name="Text Placeholder 22">
            <a:extLst>
              <a:ext uri="{FF2B5EF4-FFF2-40B4-BE49-F238E27FC236}">
                <a16:creationId xmlns:a16="http://schemas.microsoft.com/office/drawing/2014/main" id="{CEA69D30-915D-5248-AAAA-DE2EB53DDA45}"/>
              </a:ext>
            </a:extLst>
          </p:cNvPr>
          <p:cNvSpPr>
            <a:spLocks noGrp="1"/>
          </p:cNvSpPr>
          <p:nvPr>
            <p:ph type="body" sz="quarter" idx="12" hasCustomPrompt="1"/>
          </p:nvPr>
        </p:nvSpPr>
        <p:spPr>
          <a:xfrm>
            <a:off x="460744" y="1486906"/>
            <a:ext cx="11300452" cy="533400"/>
          </a:xfrm>
          <a:prstGeom prst="rect">
            <a:avLst/>
          </a:prstGeom>
        </p:spPr>
        <p:txBody>
          <a:bodyPr lIns="0" anchor="t">
            <a:noAutofit/>
          </a:bodyPr>
          <a:lstStyle>
            <a:lvl1pPr marL="0" indent="0">
              <a:lnSpc>
                <a:spcPct val="100000"/>
              </a:lnSpc>
              <a:spcBef>
                <a:spcPts val="0"/>
              </a:spcBef>
              <a:buNone/>
              <a:defRPr sz="1800" b="0">
                <a:solidFill>
                  <a:schemeClr val="tx2"/>
                </a:solidFill>
                <a:latin typeface="+mn-lt"/>
                <a:ea typeface="Cambria" panose="02040503050406030204" pitchFamily="18" charset="0"/>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endParaRPr lang="en-US"/>
          </a:p>
        </p:txBody>
      </p:sp>
      <p:pic>
        <p:nvPicPr>
          <p:cNvPr id="29" name="Graphic 28">
            <a:extLst>
              <a:ext uri="{FF2B5EF4-FFF2-40B4-BE49-F238E27FC236}">
                <a16:creationId xmlns:a16="http://schemas.microsoft.com/office/drawing/2014/main" id="{99EF38A9-A58B-0841-8A42-7AECC0BA473F}"/>
              </a:ext>
            </a:extLst>
          </p:cNvPr>
          <p:cNvPicPr>
            <a:picLocks noChangeAspect="1"/>
          </p:cNvPicPr>
          <p:nvPr/>
        </p:nvPicPr>
        <p:blipFill>
          <a:blip cstate="email">
            <a:extLst>
              <a:ext uri="{28A0092B-C50C-407E-A947-70E740481C1C}">
                <a14:useLocalDpi xmlns:a14="http://schemas.microsoft.com/office/drawing/2010/main"/>
              </a:ext>
            </a:extLst>
          </a:blip>
          <a:stretch>
            <a:fillRect/>
          </a:stretch>
        </p:blipFill>
        <p:spPr>
          <a:xfrm>
            <a:off x="10817298" y="6396668"/>
            <a:ext cx="931790" cy="271466"/>
          </a:xfrm>
          <a:prstGeom prst="rect">
            <a:avLst/>
          </a:prstGeom>
        </p:spPr>
      </p:pic>
      <p:sp>
        <p:nvSpPr>
          <p:cNvPr id="14" name="Slide Number Placeholder 5">
            <a:extLst>
              <a:ext uri="{FF2B5EF4-FFF2-40B4-BE49-F238E27FC236}">
                <a16:creationId xmlns:a16="http://schemas.microsoft.com/office/drawing/2014/main" id="{DCB57D75-5F5E-C041-8A1B-7856968E19BD}"/>
              </a:ext>
            </a:extLst>
          </p:cNvPr>
          <p:cNvSpPr txBox="1">
            <a:spLocks/>
          </p:cNvSpPr>
          <p:nvPr/>
        </p:nvSpPr>
        <p:spPr>
          <a:xfrm flipH="1">
            <a:off x="457196" y="6436977"/>
            <a:ext cx="542041" cy="190848"/>
          </a:xfrm>
          <a:prstGeom prst="rect">
            <a:avLst/>
          </a:prstGeom>
        </p:spPr>
        <p:txBody>
          <a:bodyPr lIns="0" tIns="0" rIns="0" bIns="0" anchor="ctr">
            <a:noAutofit/>
          </a:bodyPr>
          <a:lstStyle>
            <a:defPPr>
              <a:defRPr lang="en-US"/>
            </a:defPPr>
            <a:lvl1pPr marL="0" algn="l" defTabSz="914400" rtl="0" eaLnBrk="1" latinLnBrk="0" hangingPunct="1">
              <a:defRPr sz="800" kern="1200">
                <a:solidFill>
                  <a:srgbClr val="053061"/>
                </a:solidFill>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fld id="{A285110E-A93C-E24B-BA01-8EFF0EF70079}" type="slidenum">
              <a:rPr lang="en-US" sz="800" b="1" smtClean="0">
                <a:solidFill>
                  <a:schemeClr val="bg2"/>
                </a:solidFill>
                <a:latin typeface="+mn-lt"/>
                <a:ea typeface="Cambria" panose="02040503050406030204" pitchFamily="18" charset="0"/>
              </a:rPr>
              <a:pPr algn="l"/>
              <a:t>‹#›</a:t>
            </a:fld>
            <a:endParaRPr lang="en-US" b="1">
              <a:solidFill>
                <a:schemeClr val="bg2"/>
              </a:solidFill>
              <a:latin typeface="+mn-lt"/>
              <a:ea typeface="Cambria" panose="02040503050406030204" pitchFamily="18" charset="0"/>
            </a:endParaRPr>
          </a:p>
        </p:txBody>
      </p:sp>
      <p:sp>
        <p:nvSpPr>
          <p:cNvPr id="15" name="Footer Placeholder 3">
            <a:extLst>
              <a:ext uri="{FF2B5EF4-FFF2-40B4-BE49-F238E27FC236}">
                <a16:creationId xmlns:a16="http://schemas.microsoft.com/office/drawing/2014/main" id="{F912066A-675D-A44C-89A2-612CCDF7B6E9}"/>
              </a:ext>
            </a:extLst>
          </p:cNvPr>
          <p:cNvSpPr>
            <a:spLocks noGrp="1"/>
          </p:cNvSpPr>
          <p:nvPr>
            <p:ph type="ftr" sz="quarter" idx="3"/>
          </p:nvPr>
        </p:nvSpPr>
        <p:spPr>
          <a:xfrm>
            <a:off x="623888" y="6426211"/>
            <a:ext cx="2396518" cy="222250"/>
          </a:xfrm>
          <a:prstGeom prst="rect">
            <a:avLst/>
          </a:prstGeom>
        </p:spPr>
        <p:txBody>
          <a:bodyPr vert="horz" lIns="91440" tIns="45720" rIns="91440" bIns="45720" rtlCol="0" anchor="t">
            <a:noAutofit/>
          </a:bodyPr>
          <a:lstStyle>
            <a:lvl1pPr algn="l">
              <a:defRPr sz="800">
                <a:solidFill>
                  <a:schemeClr val="bg2"/>
                </a:solidFill>
              </a:defRPr>
            </a:lvl1pPr>
          </a:lstStyle>
          <a:p>
            <a:r>
              <a:rPr lang="en-US">
                <a:ea typeface="Cambria" panose="02040503050406030204" pitchFamily="18" charset="0"/>
                <a:cs typeface="Calibri" charset="0"/>
              </a:rPr>
              <a:t>© 2020 Copyright Genpact. All Rights Reserved.</a:t>
            </a:r>
          </a:p>
        </p:txBody>
      </p:sp>
      <p:sp>
        <p:nvSpPr>
          <p:cNvPr id="22" name="Title 3">
            <a:extLst>
              <a:ext uri="{FF2B5EF4-FFF2-40B4-BE49-F238E27FC236}">
                <a16:creationId xmlns:a16="http://schemas.microsoft.com/office/drawing/2014/main" id="{E57E5345-E452-489A-8185-02EF050D6493}"/>
              </a:ext>
            </a:extLst>
          </p:cNvPr>
          <p:cNvSpPr>
            <a:spLocks noGrp="1"/>
          </p:cNvSpPr>
          <p:nvPr>
            <p:ph type="title" hasCustomPrompt="1"/>
          </p:nvPr>
        </p:nvSpPr>
        <p:spPr>
          <a:xfrm>
            <a:off x="460743" y="388845"/>
            <a:ext cx="11300453" cy="990000"/>
          </a:xfrm>
        </p:spPr>
        <p:txBody>
          <a:bodyPr vert="horz" lIns="0" tIns="45720" rIns="91440" bIns="45720" rtlCol="0" anchor="ctr" anchorCtr="0">
            <a:noAutofit/>
          </a:bodyPr>
          <a:lstStyle>
            <a:lvl1pPr>
              <a:defRPr lang="en-GB" b="0" dirty="0" smtClean="0">
                <a:solidFill>
                  <a:schemeClr val="tx2"/>
                </a:solidFill>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r>
              <a:rPr lang="en-US"/>
              <a:t>, sed do </a:t>
            </a:r>
            <a:r>
              <a:rPr lang="en-US" err="1"/>
              <a:t>eiusmod</a:t>
            </a:r>
            <a:r>
              <a:rPr lang="en-US"/>
              <a:t> </a:t>
            </a:r>
            <a:r>
              <a:rPr lang="en-US" err="1"/>
              <a:t>tempor</a:t>
            </a:r>
            <a:endParaRPr lang="en-US"/>
          </a:p>
        </p:txBody>
      </p:sp>
      <p:sp>
        <p:nvSpPr>
          <p:cNvPr id="32" name="Slide Number Placeholder 5">
            <a:extLst>
              <a:ext uri="{FF2B5EF4-FFF2-40B4-BE49-F238E27FC236}">
                <a16:creationId xmlns:a16="http://schemas.microsoft.com/office/drawing/2014/main" id="{185B11D0-B444-4F17-867D-8E310083C2D6}"/>
              </a:ext>
            </a:extLst>
          </p:cNvPr>
          <p:cNvSpPr txBox="1">
            <a:spLocks/>
          </p:cNvSpPr>
          <p:nvPr userDrawn="1"/>
        </p:nvSpPr>
        <p:spPr>
          <a:xfrm flipH="1">
            <a:off x="457196" y="6436977"/>
            <a:ext cx="542041" cy="190848"/>
          </a:xfrm>
          <a:prstGeom prst="rect">
            <a:avLst/>
          </a:prstGeom>
        </p:spPr>
        <p:txBody>
          <a:bodyPr lIns="0" tIns="0" rIns="0" bIns="0" anchor="ctr">
            <a:noAutofit/>
          </a:bodyPr>
          <a:lstStyle>
            <a:defPPr>
              <a:defRPr lang="en-US"/>
            </a:defPPr>
            <a:lvl1pPr marL="0" algn="l" defTabSz="914400" rtl="0" eaLnBrk="1" latinLnBrk="0" hangingPunct="1">
              <a:defRPr sz="800" kern="1200">
                <a:solidFill>
                  <a:srgbClr val="053061"/>
                </a:solidFill>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fld id="{A285110E-A93C-E24B-BA01-8EFF0EF70079}" type="slidenum">
              <a:rPr lang="en-US" sz="800" b="1" smtClean="0">
                <a:solidFill>
                  <a:schemeClr val="bg2"/>
                </a:solidFill>
                <a:latin typeface="+mn-lt"/>
                <a:ea typeface="Cambria" panose="02040503050406030204" pitchFamily="18" charset="0"/>
              </a:rPr>
              <a:pPr algn="l"/>
              <a:t>‹#›</a:t>
            </a:fld>
            <a:endParaRPr lang="en-US" b="1">
              <a:solidFill>
                <a:schemeClr val="bg2"/>
              </a:solidFill>
              <a:latin typeface="+mn-lt"/>
              <a:ea typeface="Cambria" panose="02040503050406030204" pitchFamily="18" charset="0"/>
            </a:endParaRPr>
          </a:p>
        </p:txBody>
      </p:sp>
      <p:sp>
        <p:nvSpPr>
          <p:cNvPr id="36" name="Rectangle 35">
            <a:extLst>
              <a:ext uri="{FF2B5EF4-FFF2-40B4-BE49-F238E27FC236}">
                <a16:creationId xmlns:a16="http://schemas.microsoft.com/office/drawing/2014/main" id="{28A0BFCF-F96D-42FD-95BC-E15A6578D4F7}"/>
              </a:ext>
            </a:extLst>
          </p:cNvPr>
          <p:cNvSpPr/>
          <p:nvPr userDrawn="1"/>
        </p:nvSpPr>
        <p:spPr>
          <a:xfrm>
            <a:off x="0" y="0"/>
            <a:ext cx="109728" cy="6858000"/>
          </a:xfrm>
          <a:prstGeom prst="rect">
            <a:avLst/>
          </a:prstGeom>
          <a:gradFill flip="none" rotWithShape="1">
            <a:gsLst>
              <a:gs pos="68000">
                <a:schemeClr val="accent2"/>
              </a:gs>
              <a:gs pos="98000">
                <a:schemeClr val="accent3"/>
              </a:gs>
              <a:gs pos="33000">
                <a:schemeClr val="accent1"/>
              </a:gs>
              <a:gs pos="0">
                <a:schemeClr val="accent3"/>
              </a:gs>
            </a:gsLst>
            <a:lin ang="18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lvl="0" algn="ctr"/>
            <a:endParaRPr lang="en-US"/>
          </a:p>
        </p:txBody>
      </p:sp>
      <p:sp>
        <p:nvSpPr>
          <p:cNvPr id="7" name="Text Placeholder 6">
            <a:extLst>
              <a:ext uri="{FF2B5EF4-FFF2-40B4-BE49-F238E27FC236}">
                <a16:creationId xmlns:a16="http://schemas.microsoft.com/office/drawing/2014/main" id="{1F2B1F00-E356-43EE-9586-361C083A197F}"/>
              </a:ext>
            </a:extLst>
          </p:cNvPr>
          <p:cNvSpPr>
            <a:spLocks noGrp="1"/>
          </p:cNvSpPr>
          <p:nvPr>
            <p:ph type="body" sz="quarter" idx="13" hasCustomPrompt="1"/>
          </p:nvPr>
        </p:nvSpPr>
        <p:spPr>
          <a:xfrm>
            <a:off x="496415" y="2283354"/>
            <a:ext cx="502822" cy="555611"/>
          </a:xfrm>
        </p:spPr>
        <p:txBody>
          <a:bodyPr vert="horz" wrap="square" lIns="0" tIns="45720" rIns="0" bIns="180000" rtlCol="0" anchor="ctr" anchorCtr="0">
            <a:noAutofit/>
          </a:bodyPr>
          <a:lstStyle>
            <a:lvl1pPr marL="0" indent="0" algn="ctr">
              <a:buNone/>
              <a:defRPr lang="en-US" sz="4400" b="0" dirty="0" smtClean="0">
                <a:solidFill>
                  <a:schemeClr val="bg1"/>
                </a:solidFill>
                <a:latin typeface="+mj-lt"/>
                <a:ea typeface="+mn-ea"/>
                <a:cs typeface="+mn-cs"/>
              </a:defRPr>
            </a:lvl1pPr>
          </a:lstStyle>
          <a:p>
            <a:pPr marL="0" lvl="0" algn="ctr">
              <a:spcAft>
                <a:spcPts val="1200"/>
              </a:spcAft>
            </a:pPr>
            <a:r>
              <a:rPr lang="en-US"/>
              <a:t>1</a:t>
            </a:r>
          </a:p>
        </p:txBody>
      </p:sp>
      <p:sp>
        <p:nvSpPr>
          <p:cNvPr id="84" name="Text Placeholder 83">
            <a:extLst>
              <a:ext uri="{FF2B5EF4-FFF2-40B4-BE49-F238E27FC236}">
                <a16:creationId xmlns:a16="http://schemas.microsoft.com/office/drawing/2014/main" id="{6AF2132A-3834-40CD-8D2D-64F97FD66E9E}"/>
              </a:ext>
            </a:extLst>
          </p:cNvPr>
          <p:cNvSpPr>
            <a:spLocks noGrp="1"/>
          </p:cNvSpPr>
          <p:nvPr>
            <p:ph type="body" sz="quarter" idx="15" hasCustomPrompt="1"/>
          </p:nvPr>
        </p:nvSpPr>
        <p:spPr>
          <a:xfrm>
            <a:off x="3891363" y="2224482"/>
            <a:ext cx="7852580" cy="673355"/>
          </a:xfrm>
          <a:custGeom>
            <a:avLst/>
            <a:gdLst>
              <a:gd name="connsiteX0" fmla="*/ 0 w 7852580"/>
              <a:gd name="connsiteY0" fmla="*/ 0 h 673355"/>
              <a:gd name="connsiteX1" fmla="*/ 7852580 w 7852580"/>
              <a:gd name="connsiteY1" fmla="*/ 0 h 673355"/>
              <a:gd name="connsiteX2" fmla="*/ 7852580 w 7852580"/>
              <a:gd name="connsiteY2" fmla="*/ 673355 h 673355"/>
              <a:gd name="connsiteX3" fmla="*/ 262449 w 7852580"/>
              <a:gd name="connsiteY3" fmla="*/ 673355 h 673355"/>
              <a:gd name="connsiteX4" fmla="*/ 593045 w 7852580"/>
              <a:gd name="connsiteY4" fmla="*/ 2 h 673355"/>
              <a:gd name="connsiteX5" fmla="*/ 0 w 7852580"/>
              <a:gd name="connsiteY5" fmla="*/ 2 h 673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852580" h="673355">
                <a:moveTo>
                  <a:pt x="0" y="0"/>
                </a:moveTo>
                <a:lnTo>
                  <a:pt x="7852580" y="0"/>
                </a:lnTo>
                <a:lnTo>
                  <a:pt x="7852580" y="673355"/>
                </a:lnTo>
                <a:lnTo>
                  <a:pt x="262449" y="673355"/>
                </a:lnTo>
                <a:lnTo>
                  <a:pt x="593045" y="2"/>
                </a:lnTo>
                <a:lnTo>
                  <a:pt x="0" y="2"/>
                </a:lnTo>
                <a:close/>
              </a:path>
            </a:pathLst>
          </a:custGeom>
          <a:gradFill>
            <a:gsLst>
              <a:gs pos="0">
                <a:schemeClr val="bg2">
                  <a:alpha val="17000"/>
                </a:schemeClr>
              </a:gs>
              <a:gs pos="100000">
                <a:schemeClr val="bg2">
                  <a:alpha val="0"/>
                </a:schemeClr>
              </a:gs>
            </a:gsLst>
            <a:lin ang="0" scaled="1"/>
          </a:gradFill>
        </p:spPr>
        <p:txBody>
          <a:bodyPr wrap="square" lIns="936000" anchor="ctr" anchorCtr="0">
            <a:noAutofit/>
          </a:bodyPr>
          <a:lstStyle>
            <a:lvl1pPr marL="0" indent="0">
              <a:buNone/>
              <a:defRPr sz="1400" b="0">
                <a:solidFill>
                  <a:schemeClr val="tx2"/>
                </a:solidFill>
                <a:latin typeface="+mj-lt"/>
              </a:defRPr>
            </a:lvl1pPr>
          </a:lstStyle>
          <a:p>
            <a:pPr lvl="0"/>
            <a:r>
              <a:rPr lang="en-US"/>
              <a:t>Lorem ipsum dolor sit amet, consectetuer adipiscing elit. Maecenas porttitor congue massa. Fusce posuere, magna sed pulvinar ultricies, purus lectus malesuada libero, sit amet commodo magna eros quis </a:t>
            </a:r>
            <a:r>
              <a:rPr lang="en-US" err="1"/>
              <a:t>urna</a:t>
            </a:r>
            <a:r>
              <a:rPr lang="en-US"/>
              <a:t>.</a:t>
            </a:r>
          </a:p>
        </p:txBody>
      </p:sp>
      <p:sp>
        <p:nvSpPr>
          <p:cNvPr id="86" name="Text Placeholder 6">
            <a:extLst>
              <a:ext uri="{FF2B5EF4-FFF2-40B4-BE49-F238E27FC236}">
                <a16:creationId xmlns:a16="http://schemas.microsoft.com/office/drawing/2014/main" id="{E1BCCBD5-9278-4EC4-A369-A1894C7206C6}"/>
              </a:ext>
            </a:extLst>
          </p:cNvPr>
          <p:cNvSpPr>
            <a:spLocks noGrp="1"/>
          </p:cNvSpPr>
          <p:nvPr>
            <p:ph type="body" sz="quarter" idx="16" hasCustomPrompt="1"/>
          </p:nvPr>
        </p:nvSpPr>
        <p:spPr>
          <a:xfrm>
            <a:off x="484307" y="3134951"/>
            <a:ext cx="502822" cy="555611"/>
          </a:xfrm>
        </p:spPr>
        <p:txBody>
          <a:bodyPr vert="horz" wrap="square" lIns="0" tIns="45720" rIns="0" bIns="180000" rtlCol="0" anchor="ctr" anchorCtr="0">
            <a:noAutofit/>
          </a:bodyPr>
          <a:lstStyle>
            <a:lvl1pPr marL="0" indent="0" algn="ctr">
              <a:buNone/>
              <a:defRPr lang="en-US" sz="4400" b="0" dirty="0" smtClean="0">
                <a:solidFill>
                  <a:schemeClr val="bg1"/>
                </a:solidFill>
                <a:latin typeface="+mj-lt"/>
                <a:ea typeface="+mn-ea"/>
                <a:cs typeface="+mn-cs"/>
              </a:defRPr>
            </a:lvl1pPr>
          </a:lstStyle>
          <a:p>
            <a:pPr marL="0" lvl="0" algn="ctr">
              <a:spcAft>
                <a:spcPts val="1200"/>
              </a:spcAft>
            </a:pPr>
            <a:r>
              <a:rPr lang="en-US"/>
              <a:t>2</a:t>
            </a:r>
          </a:p>
        </p:txBody>
      </p:sp>
      <p:sp>
        <p:nvSpPr>
          <p:cNvPr id="92" name="Text Placeholder 6">
            <a:extLst>
              <a:ext uri="{FF2B5EF4-FFF2-40B4-BE49-F238E27FC236}">
                <a16:creationId xmlns:a16="http://schemas.microsoft.com/office/drawing/2014/main" id="{A01ACD5E-F42A-40E5-8B7C-00A5C575E5F3}"/>
              </a:ext>
            </a:extLst>
          </p:cNvPr>
          <p:cNvSpPr>
            <a:spLocks noGrp="1"/>
          </p:cNvSpPr>
          <p:nvPr>
            <p:ph type="body" sz="quarter" idx="19" hasCustomPrompt="1"/>
          </p:nvPr>
        </p:nvSpPr>
        <p:spPr>
          <a:xfrm>
            <a:off x="496415" y="3986548"/>
            <a:ext cx="502822" cy="555611"/>
          </a:xfrm>
        </p:spPr>
        <p:txBody>
          <a:bodyPr vert="horz" wrap="square" lIns="0" tIns="45720" rIns="0" bIns="180000" rtlCol="0" anchor="ctr" anchorCtr="0">
            <a:noAutofit/>
          </a:bodyPr>
          <a:lstStyle>
            <a:lvl1pPr marL="0" indent="0" algn="ctr">
              <a:buNone/>
              <a:defRPr lang="en-US" sz="4400" b="0" dirty="0" smtClean="0">
                <a:solidFill>
                  <a:schemeClr val="bg1"/>
                </a:solidFill>
                <a:latin typeface="+mj-lt"/>
                <a:ea typeface="+mn-ea"/>
                <a:cs typeface="+mn-cs"/>
              </a:defRPr>
            </a:lvl1pPr>
          </a:lstStyle>
          <a:p>
            <a:pPr marL="0" lvl="0" algn="ctr">
              <a:spcAft>
                <a:spcPts val="1200"/>
              </a:spcAft>
            </a:pPr>
            <a:r>
              <a:rPr lang="en-US"/>
              <a:t>3</a:t>
            </a:r>
          </a:p>
        </p:txBody>
      </p:sp>
      <p:sp>
        <p:nvSpPr>
          <p:cNvPr id="104" name="Text Placeholder 2">
            <a:extLst>
              <a:ext uri="{FF2B5EF4-FFF2-40B4-BE49-F238E27FC236}">
                <a16:creationId xmlns:a16="http://schemas.microsoft.com/office/drawing/2014/main" id="{A9970848-F35F-47D3-8AA3-859BE30E9780}"/>
              </a:ext>
            </a:extLst>
          </p:cNvPr>
          <p:cNvSpPr>
            <a:spLocks noGrp="1"/>
          </p:cNvSpPr>
          <p:nvPr>
            <p:ph type="body" sz="quarter" idx="29"/>
          </p:nvPr>
        </p:nvSpPr>
        <p:spPr>
          <a:xfrm>
            <a:off x="457200" y="98303"/>
            <a:ext cx="5846011" cy="228600"/>
          </a:xfrm>
          <a:prstGeom prst="rect">
            <a:avLst/>
          </a:prstGeom>
        </p:spPr>
        <p:txBody>
          <a:bodyPr lIns="0">
            <a:noAutofit/>
          </a:bodyPr>
          <a:lstStyle>
            <a:lvl1pPr marL="0" indent="0">
              <a:buNone/>
              <a:defRPr sz="1000" b="0">
                <a:solidFill>
                  <a:schemeClr val="tx2"/>
                </a:solidFill>
                <a:latin typeface="+mn-lt"/>
                <a:ea typeface="Cambria" panose="02040503050406030204" pitchFamily="18" charset="0"/>
              </a:defRPr>
            </a:lvl1pPr>
          </a:lstStyle>
          <a:p>
            <a:pPr lvl="0"/>
            <a:r>
              <a:rPr lang="en-US"/>
              <a:t>Click to edit Master text styles</a:t>
            </a:r>
          </a:p>
        </p:txBody>
      </p:sp>
      <p:sp>
        <p:nvSpPr>
          <p:cNvPr id="27" name="Freeform: Shape 26">
            <a:extLst>
              <a:ext uri="{FF2B5EF4-FFF2-40B4-BE49-F238E27FC236}">
                <a16:creationId xmlns:a16="http://schemas.microsoft.com/office/drawing/2014/main" id="{20DE3D9A-5745-456B-8E35-49AEDDA27D34}"/>
              </a:ext>
            </a:extLst>
          </p:cNvPr>
          <p:cNvSpPr/>
          <p:nvPr userDrawn="1"/>
        </p:nvSpPr>
        <p:spPr>
          <a:xfrm>
            <a:off x="10989256" y="0"/>
            <a:ext cx="1204989" cy="1094936"/>
          </a:xfrm>
          <a:custGeom>
            <a:avLst/>
            <a:gdLst>
              <a:gd name="connsiteX0" fmla="*/ 0 w 3911600"/>
              <a:gd name="connsiteY0" fmla="*/ 0 h 4438650"/>
              <a:gd name="connsiteX1" fmla="*/ 2641600 w 3911600"/>
              <a:gd name="connsiteY1" fmla="*/ 1784350 h 4438650"/>
              <a:gd name="connsiteX2" fmla="*/ 1384300 w 3911600"/>
              <a:gd name="connsiteY2" fmla="*/ 2673350 h 4438650"/>
              <a:gd name="connsiteX3" fmla="*/ 3911600 w 3911600"/>
              <a:gd name="connsiteY3" fmla="*/ 4438650 h 4438650"/>
              <a:gd name="connsiteX4" fmla="*/ 3911600 w 3911600"/>
              <a:gd name="connsiteY4" fmla="*/ 6350 h 4438650"/>
              <a:gd name="connsiteX5" fmla="*/ 0 w 3911600"/>
              <a:gd name="connsiteY5" fmla="*/ 0 h 4438650"/>
              <a:gd name="connsiteX0" fmla="*/ 0 w 3921125"/>
              <a:gd name="connsiteY0" fmla="*/ 0 h 4438650"/>
              <a:gd name="connsiteX1" fmla="*/ 2641600 w 3921125"/>
              <a:gd name="connsiteY1" fmla="*/ 1784350 h 4438650"/>
              <a:gd name="connsiteX2" fmla="*/ 1384300 w 3921125"/>
              <a:gd name="connsiteY2" fmla="*/ 2673350 h 4438650"/>
              <a:gd name="connsiteX3" fmla="*/ 3911600 w 3921125"/>
              <a:gd name="connsiteY3" fmla="*/ 4438650 h 4438650"/>
              <a:gd name="connsiteX4" fmla="*/ 3921125 w 3921125"/>
              <a:gd name="connsiteY4" fmla="*/ 6350 h 4438650"/>
              <a:gd name="connsiteX5" fmla="*/ 0 w 3921125"/>
              <a:gd name="connsiteY5" fmla="*/ 0 h 4438650"/>
              <a:gd name="connsiteX0" fmla="*/ 0 w 4187458"/>
              <a:gd name="connsiteY0" fmla="*/ 0 h 4438650"/>
              <a:gd name="connsiteX1" fmla="*/ 2907933 w 4187458"/>
              <a:gd name="connsiteY1" fmla="*/ 1784350 h 4438650"/>
              <a:gd name="connsiteX2" fmla="*/ 1650633 w 4187458"/>
              <a:gd name="connsiteY2" fmla="*/ 2673350 h 4438650"/>
              <a:gd name="connsiteX3" fmla="*/ 4177933 w 4187458"/>
              <a:gd name="connsiteY3" fmla="*/ 4438650 h 4438650"/>
              <a:gd name="connsiteX4" fmla="*/ 4187458 w 4187458"/>
              <a:gd name="connsiteY4" fmla="*/ 6350 h 4438650"/>
              <a:gd name="connsiteX5" fmla="*/ 0 w 4187458"/>
              <a:gd name="connsiteY5" fmla="*/ 0 h 4438650"/>
              <a:gd name="connsiteX0" fmla="*/ 0 w 4187458"/>
              <a:gd name="connsiteY0" fmla="*/ 0 h 4438650"/>
              <a:gd name="connsiteX1" fmla="*/ 2341976 w 4187458"/>
              <a:gd name="connsiteY1" fmla="*/ 1684474 h 4438650"/>
              <a:gd name="connsiteX2" fmla="*/ 1650633 w 4187458"/>
              <a:gd name="connsiteY2" fmla="*/ 2673350 h 4438650"/>
              <a:gd name="connsiteX3" fmla="*/ 4177933 w 4187458"/>
              <a:gd name="connsiteY3" fmla="*/ 4438650 h 4438650"/>
              <a:gd name="connsiteX4" fmla="*/ 4187458 w 4187458"/>
              <a:gd name="connsiteY4" fmla="*/ 6350 h 4438650"/>
              <a:gd name="connsiteX5" fmla="*/ 0 w 4187458"/>
              <a:gd name="connsiteY5" fmla="*/ 0 h 4438650"/>
              <a:gd name="connsiteX0" fmla="*/ 0 w 4187458"/>
              <a:gd name="connsiteY0" fmla="*/ 0 h 4438650"/>
              <a:gd name="connsiteX1" fmla="*/ 2341976 w 4187458"/>
              <a:gd name="connsiteY1" fmla="*/ 1684474 h 4438650"/>
              <a:gd name="connsiteX2" fmla="*/ 1301070 w 4187458"/>
              <a:gd name="connsiteY2" fmla="*/ 2390372 h 4438650"/>
              <a:gd name="connsiteX3" fmla="*/ 4177933 w 4187458"/>
              <a:gd name="connsiteY3" fmla="*/ 4438650 h 4438650"/>
              <a:gd name="connsiteX4" fmla="*/ 4187458 w 4187458"/>
              <a:gd name="connsiteY4" fmla="*/ 6350 h 4438650"/>
              <a:gd name="connsiteX5" fmla="*/ 0 w 4187458"/>
              <a:gd name="connsiteY5" fmla="*/ 0 h 4438650"/>
              <a:gd name="connsiteX0" fmla="*/ 0 w 4187458"/>
              <a:gd name="connsiteY0" fmla="*/ 0 h 4438650"/>
              <a:gd name="connsiteX1" fmla="*/ 2325330 w 4187458"/>
              <a:gd name="connsiteY1" fmla="*/ 1642860 h 4438650"/>
              <a:gd name="connsiteX2" fmla="*/ 1301070 w 4187458"/>
              <a:gd name="connsiteY2" fmla="*/ 2390372 h 4438650"/>
              <a:gd name="connsiteX3" fmla="*/ 4177933 w 4187458"/>
              <a:gd name="connsiteY3" fmla="*/ 4438650 h 4438650"/>
              <a:gd name="connsiteX4" fmla="*/ 4187458 w 4187458"/>
              <a:gd name="connsiteY4" fmla="*/ 6350 h 4438650"/>
              <a:gd name="connsiteX5" fmla="*/ 0 w 4187458"/>
              <a:gd name="connsiteY5" fmla="*/ 0 h 4438650"/>
              <a:gd name="connsiteX0" fmla="*/ 0 w 4187458"/>
              <a:gd name="connsiteY0" fmla="*/ 0 h 4438650"/>
              <a:gd name="connsiteX1" fmla="*/ 2325330 w 4187458"/>
              <a:gd name="connsiteY1" fmla="*/ 1642860 h 4438650"/>
              <a:gd name="connsiteX2" fmla="*/ 1292747 w 4187458"/>
              <a:gd name="connsiteY2" fmla="*/ 2365403 h 4438650"/>
              <a:gd name="connsiteX3" fmla="*/ 4177933 w 4187458"/>
              <a:gd name="connsiteY3" fmla="*/ 4438650 h 4438650"/>
              <a:gd name="connsiteX4" fmla="*/ 4187458 w 4187458"/>
              <a:gd name="connsiteY4" fmla="*/ 6350 h 4438650"/>
              <a:gd name="connsiteX5" fmla="*/ 0 w 4187458"/>
              <a:gd name="connsiteY5" fmla="*/ 0 h 4438650"/>
              <a:gd name="connsiteX0" fmla="*/ 0 w 4187458"/>
              <a:gd name="connsiteY0" fmla="*/ 0 h 4322129"/>
              <a:gd name="connsiteX1" fmla="*/ 2325330 w 4187458"/>
              <a:gd name="connsiteY1" fmla="*/ 1642860 h 4322129"/>
              <a:gd name="connsiteX2" fmla="*/ 1292747 w 4187458"/>
              <a:gd name="connsiteY2" fmla="*/ 2365403 h 4322129"/>
              <a:gd name="connsiteX3" fmla="*/ 4177932 w 4187458"/>
              <a:gd name="connsiteY3" fmla="*/ 4322129 h 4322129"/>
              <a:gd name="connsiteX4" fmla="*/ 4187458 w 4187458"/>
              <a:gd name="connsiteY4" fmla="*/ 6350 h 4322129"/>
              <a:gd name="connsiteX5" fmla="*/ 0 w 4187458"/>
              <a:gd name="connsiteY5" fmla="*/ 0 h 4322129"/>
              <a:gd name="connsiteX0" fmla="*/ 0 w 4191089"/>
              <a:gd name="connsiteY0" fmla="*/ 0 h 4334615"/>
              <a:gd name="connsiteX1" fmla="*/ 2325330 w 4191089"/>
              <a:gd name="connsiteY1" fmla="*/ 1642860 h 4334615"/>
              <a:gd name="connsiteX2" fmla="*/ 1292747 w 4191089"/>
              <a:gd name="connsiteY2" fmla="*/ 2365403 h 4334615"/>
              <a:gd name="connsiteX3" fmla="*/ 4190418 w 4191089"/>
              <a:gd name="connsiteY3" fmla="*/ 4334615 h 4334615"/>
              <a:gd name="connsiteX4" fmla="*/ 4187458 w 4191089"/>
              <a:gd name="connsiteY4" fmla="*/ 6350 h 4334615"/>
              <a:gd name="connsiteX5" fmla="*/ 0 w 4191089"/>
              <a:gd name="connsiteY5" fmla="*/ 0 h 4334615"/>
              <a:gd name="connsiteX0" fmla="*/ 0 w 4191089"/>
              <a:gd name="connsiteY0" fmla="*/ 0 h 4334615"/>
              <a:gd name="connsiteX1" fmla="*/ 2325330 w 4191089"/>
              <a:gd name="connsiteY1" fmla="*/ 1642860 h 4334615"/>
              <a:gd name="connsiteX2" fmla="*/ 1317716 w 4191089"/>
              <a:gd name="connsiteY2" fmla="*/ 2340434 h 4334615"/>
              <a:gd name="connsiteX3" fmla="*/ 4190418 w 4191089"/>
              <a:gd name="connsiteY3" fmla="*/ 4334615 h 4334615"/>
              <a:gd name="connsiteX4" fmla="*/ 4187458 w 4191089"/>
              <a:gd name="connsiteY4" fmla="*/ 6350 h 4334615"/>
              <a:gd name="connsiteX5" fmla="*/ 0 w 4191089"/>
              <a:gd name="connsiteY5" fmla="*/ 0 h 4334615"/>
              <a:gd name="connsiteX0" fmla="*/ 0 w 4191089"/>
              <a:gd name="connsiteY0" fmla="*/ 0 h 4334615"/>
              <a:gd name="connsiteX1" fmla="*/ 2435663 w 4191089"/>
              <a:gd name="connsiteY1" fmla="*/ 1664926 h 4334615"/>
              <a:gd name="connsiteX2" fmla="*/ 1317716 w 4191089"/>
              <a:gd name="connsiteY2" fmla="*/ 2340434 h 4334615"/>
              <a:gd name="connsiteX3" fmla="*/ 4190418 w 4191089"/>
              <a:gd name="connsiteY3" fmla="*/ 4334615 h 4334615"/>
              <a:gd name="connsiteX4" fmla="*/ 4187458 w 4191089"/>
              <a:gd name="connsiteY4" fmla="*/ 6350 h 4334615"/>
              <a:gd name="connsiteX5" fmla="*/ 0 w 4191089"/>
              <a:gd name="connsiteY5" fmla="*/ 0 h 4334615"/>
              <a:gd name="connsiteX0" fmla="*/ 0 w 4191089"/>
              <a:gd name="connsiteY0" fmla="*/ 0 h 4334615"/>
              <a:gd name="connsiteX1" fmla="*/ 2435663 w 4191089"/>
              <a:gd name="connsiteY1" fmla="*/ 1664926 h 4334615"/>
              <a:gd name="connsiteX2" fmla="*/ 1626653 w 4191089"/>
              <a:gd name="connsiteY2" fmla="*/ 2208032 h 4334615"/>
              <a:gd name="connsiteX3" fmla="*/ 4190418 w 4191089"/>
              <a:gd name="connsiteY3" fmla="*/ 4334615 h 4334615"/>
              <a:gd name="connsiteX4" fmla="*/ 4187458 w 4191089"/>
              <a:gd name="connsiteY4" fmla="*/ 6350 h 4334615"/>
              <a:gd name="connsiteX5" fmla="*/ 0 w 4191089"/>
              <a:gd name="connsiteY5" fmla="*/ 0 h 4334615"/>
              <a:gd name="connsiteX0" fmla="*/ 0 w 4187458"/>
              <a:gd name="connsiteY0" fmla="*/ 0 h 3849144"/>
              <a:gd name="connsiteX1" fmla="*/ 2435663 w 4187458"/>
              <a:gd name="connsiteY1" fmla="*/ 1664926 h 3849144"/>
              <a:gd name="connsiteX2" fmla="*/ 1626653 w 4187458"/>
              <a:gd name="connsiteY2" fmla="*/ 2208032 h 3849144"/>
              <a:gd name="connsiteX3" fmla="*/ 4146285 w 4187458"/>
              <a:gd name="connsiteY3" fmla="*/ 3849144 h 3849144"/>
              <a:gd name="connsiteX4" fmla="*/ 4187458 w 4187458"/>
              <a:gd name="connsiteY4" fmla="*/ 6350 h 3849144"/>
              <a:gd name="connsiteX5" fmla="*/ 0 w 4187458"/>
              <a:gd name="connsiteY5" fmla="*/ 0 h 3849144"/>
              <a:gd name="connsiteX0" fmla="*/ 0 w 4187458"/>
              <a:gd name="connsiteY0" fmla="*/ 0 h 3849144"/>
              <a:gd name="connsiteX1" fmla="*/ 2435663 w 4187458"/>
              <a:gd name="connsiteY1" fmla="*/ 1664926 h 3849144"/>
              <a:gd name="connsiteX2" fmla="*/ 1692854 w 4187458"/>
              <a:gd name="connsiteY2" fmla="*/ 2185965 h 3849144"/>
              <a:gd name="connsiteX3" fmla="*/ 4146285 w 4187458"/>
              <a:gd name="connsiteY3" fmla="*/ 3849144 h 3849144"/>
              <a:gd name="connsiteX4" fmla="*/ 4187458 w 4187458"/>
              <a:gd name="connsiteY4" fmla="*/ 6350 h 3849144"/>
              <a:gd name="connsiteX5" fmla="*/ 0 w 4187458"/>
              <a:gd name="connsiteY5" fmla="*/ 0 h 3849144"/>
              <a:gd name="connsiteX0" fmla="*/ 0 w 4187458"/>
              <a:gd name="connsiteY0" fmla="*/ 0 h 3805010"/>
              <a:gd name="connsiteX1" fmla="*/ 2435663 w 4187458"/>
              <a:gd name="connsiteY1" fmla="*/ 1664926 h 3805010"/>
              <a:gd name="connsiteX2" fmla="*/ 1692854 w 4187458"/>
              <a:gd name="connsiteY2" fmla="*/ 2185965 h 3805010"/>
              <a:gd name="connsiteX3" fmla="*/ 4146285 w 4187458"/>
              <a:gd name="connsiteY3" fmla="*/ 3805010 h 3805010"/>
              <a:gd name="connsiteX4" fmla="*/ 4187458 w 4187458"/>
              <a:gd name="connsiteY4" fmla="*/ 6350 h 3805010"/>
              <a:gd name="connsiteX5" fmla="*/ 0 w 4187458"/>
              <a:gd name="connsiteY5" fmla="*/ 0 h 3805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87458" h="3805010">
                <a:moveTo>
                  <a:pt x="0" y="0"/>
                </a:moveTo>
                <a:lnTo>
                  <a:pt x="2435663" y="1664926"/>
                </a:lnTo>
                <a:lnTo>
                  <a:pt x="1692854" y="2185965"/>
                </a:lnTo>
                <a:lnTo>
                  <a:pt x="4146285" y="3805010"/>
                </a:lnTo>
                <a:cubicBezTo>
                  <a:pt x="4149460" y="2366417"/>
                  <a:pt x="4184283" y="1444943"/>
                  <a:pt x="4187458" y="6350"/>
                </a:cubicBezTo>
                <a:lnTo>
                  <a:pt x="0" y="0"/>
                </a:lnTo>
                <a:close/>
              </a:path>
            </a:pathLst>
          </a:custGeom>
          <a:gradFill>
            <a:gsLst>
              <a:gs pos="20000">
                <a:schemeClr val="accent2"/>
              </a:gs>
              <a:gs pos="75000">
                <a:schemeClr val="accent2">
                  <a:alpha val="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tx2"/>
              </a:solidFill>
            </a:endParaRPr>
          </a:p>
        </p:txBody>
      </p:sp>
      <p:sp>
        <p:nvSpPr>
          <p:cNvPr id="28" name="Freeform: Shape 27">
            <a:extLst>
              <a:ext uri="{FF2B5EF4-FFF2-40B4-BE49-F238E27FC236}">
                <a16:creationId xmlns:a16="http://schemas.microsoft.com/office/drawing/2014/main" id="{ACB7353E-1508-4EB2-B032-CFE0208BB6BA}"/>
              </a:ext>
            </a:extLst>
          </p:cNvPr>
          <p:cNvSpPr/>
          <p:nvPr userDrawn="1"/>
        </p:nvSpPr>
        <p:spPr>
          <a:xfrm>
            <a:off x="11480799" y="658750"/>
            <a:ext cx="714491" cy="992250"/>
          </a:xfrm>
          <a:custGeom>
            <a:avLst/>
            <a:gdLst>
              <a:gd name="connsiteX0" fmla="*/ 2545080 w 2545080"/>
              <a:gd name="connsiteY0" fmla="*/ 0 h 3543300"/>
              <a:gd name="connsiteX1" fmla="*/ 0 w 2545080"/>
              <a:gd name="connsiteY1" fmla="*/ 1767840 h 3543300"/>
              <a:gd name="connsiteX2" fmla="*/ 2545080 w 2545080"/>
              <a:gd name="connsiteY2" fmla="*/ 3543300 h 3543300"/>
              <a:gd name="connsiteX3" fmla="*/ 2545080 w 2545080"/>
              <a:gd name="connsiteY3" fmla="*/ 0 h 3543300"/>
              <a:gd name="connsiteX0" fmla="*/ 2548255 w 2548255"/>
              <a:gd name="connsiteY0" fmla="*/ 0 h 3543300"/>
              <a:gd name="connsiteX1" fmla="*/ 0 w 2548255"/>
              <a:gd name="connsiteY1" fmla="*/ 1767840 h 3543300"/>
              <a:gd name="connsiteX2" fmla="*/ 2545080 w 2548255"/>
              <a:gd name="connsiteY2" fmla="*/ 3543300 h 3543300"/>
              <a:gd name="connsiteX3" fmla="*/ 2548255 w 2548255"/>
              <a:gd name="connsiteY3" fmla="*/ 0 h 3543300"/>
              <a:gd name="connsiteX0" fmla="*/ 2551430 w 2551430"/>
              <a:gd name="connsiteY0" fmla="*/ 0 h 3543300"/>
              <a:gd name="connsiteX1" fmla="*/ 0 w 2551430"/>
              <a:gd name="connsiteY1" fmla="*/ 1767840 h 3543300"/>
              <a:gd name="connsiteX2" fmla="*/ 2545080 w 2551430"/>
              <a:gd name="connsiteY2" fmla="*/ 3543300 h 3543300"/>
              <a:gd name="connsiteX3" fmla="*/ 2551430 w 2551430"/>
              <a:gd name="connsiteY3" fmla="*/ 0 h 3543300"/>
              <a:gd name="connsiteX0" fmla="*/ 2551430 w 2551430"/>
              <a:gd name="connsiteY0" fmla="*/ 0 h 3543300"/>
              <a:gd name="connsiteX1" fmla="*/ 0 w 2551430"/>
              <a:gd name="connsiteY1" fmla="*/ 1767840 h 3543300"/>
              <a:gd name="connsiteX2" fmla="*/ 2545080 w 2551430"/>
              <a:gd name="connsiteY2" fmla="*/ 3543300 h 3543300"/>
              <a:gd name="connsiteX3" fmla="*/ 2551430 w 2551430"/>
              <a:gd name="connsiteY3" fmla="*/ 0 h 3543300"/>
            </a:gdLst>
            <a:ahLst/>
            <a:cxnLst>
              <a:cxn ang="0">
                <a:pos x="connsiteX0" y="connsiteY0"/>
              </a:cxn>
              <a:cxn ang="0">
                <a:pos x="connsiteX1" y="connsiteY1"/>
              </a:cxn>
              <a:cxn ang="0">
                <a:pos x="connsiteX2" y="connsiteY2"/>
              </a:cxn>
              <a:cxn ang="0">
                <a:pos x="connsiteX3" y="connsiteY3"/>
              </a:cxn>
            </a:cxnLst>
            <a:rect l="l" t="t" r="r" b="b"/>
            <a:pathLst>
              <a:path w="2551430" h="3543300">
                <a:moveTo>
                  <a:pt x="2551430" y="0"/>
                </a:moveTo>
                <a:lnTo>
                  <a:pt x="0" y="1767840"/>
                </a:lnTo>
                <a:lnTo>
                  <a:pt x="2545080" y="3543300"/>
                </a:lnTo>
                <a:cubicBezTo>
                  <a:pt x="2546138" y="2362200"/>
                  <a:pt x="2550372" y="1181100"/>
                  <a:pt x="2551430" y="0"/>
                </a:cubicBezTo>
                <a:close/>
              </a:path>
            </a:pathLst>
          </a:custGeom>
          <a:gradFill>
            <a:gsLst>
              <a:gs pos="20000">
                <a:schemeClr val="accent1"/>
              </a:gs>
              <a:gs pos="92000">
                <a:schemeClr val="accent1">
                  <a:alpha val="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tx2"/>
              </a:solidFill>
            </a:endParaRPr>
          </a:p>
        </p:txBody>
      </p:sp>
    </p:spTree>
    <p:extLst>
      <p:ext uri="{BB962C8B-B14F-4D97-AF65-F5344CB8AC3E}">
        <p14:creationId xmlns:p14="http://schemas.microsoft.com/office/powerpoint/2010/main" val="1661259251"/>
      </p:ext>
    </p:extLst>
  </p:cSld>
  <p:clrMapOvr>
    <a:masterClrMapping/>
  </p:clrMapOvr>
  <p:extLst>
    <p:ext uri="{DCECCB84-F9BA-43D5-87BE-67443E8EF086}">
      <p15:sldGuideLst xmlns:p15="http://schemas.microsoft.com/office/powerpoint/2012/main"/>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ig Number List 4">
    <p:bg>
      <p:bgPr>
        <a:solidFill>
          <a:schemeClr val="bg1"/>
        </a:solidFill>
        <a:effectLst/>
      </p:bgPr>
    </p:bg>
    <p:spTree>
      <p:nvGrpSpPr>
        <p:cNvPr id="1" name=""/>
        <p:cNvGrpSpPr/>
        <p:nvPr/>
      </p:nvGrpSpPr>
      <p:grpSpPr>
        <a:xfrm>
          <a:off x="0" y="0"/>
          <a:ext cx="0" cy="0"/>
          <a:chOff x="0" y="0"/>
          <a:chExt cx="0" cy="0"/>
        </a:xfrm>
      </p:grpSpPr>
      <p:sp>
        <p:nvSpPr>
          <p:cNvPr id="28" name="Freeform: Shape 27">
            <a:extLst>
              <a:ext uri="{FF2B5EF4-FFF2-40B4-BE49-F238E27FC236}">
                <a16:creationId xmlns:a16="http://schemas.microsoft.com/office/drawing/2014/main" id="{D25F7AE7-6644-470A-90CF-47B6F9F313F5}"/>
              </a:ext>
            </a:extLst>
          </p:cNvPr>
          <p:cNvSpPr/>
          <p:nvPr userDrawn="1"/>
        </p:nvSpPr>
        <p:spPr>
          <a:xfrm rot="3341389" flipH="1">
            <a:off x="1619971" y="-3540963"/>
            <a:ext cx="8946510" cy="13936140"/>
          </a:xfrm>
          <a:custGeom>
            <a:avLst/>
            <a:gdLst>
              <a:gd name="connsiteX0" fmla="*/ 3879008 w 8946510"/>
              <a:gd name="connsiteY0" fmla="*/ 0 h 13936140"/>
              <a:gd name="connsiteX1" fmla="*/ 8946510 w 8946510"/>
              <a:gd name="connsiteY1" fmla="*/ 7425845 h 13936140"/>
              <a:gd name="connsiteX2" fmla="*/ 8946510 w 8946510"/>
              <a:gd name="connsiteY2" fmla="*/ 11298977 h 13936140"/>
              <a:gd name="connsiteX3" fmla="*/ 5082050 w 8946510"/>
              <a:gd name="connsiteY3" fmla="*/ 13936140 h 13936140"/>
              <a:gd name="connsiteX4" fmla="*/ 0 w 8946510"/>
              <a:gd name="connsiteY4" fmla="*/ 6488978 h 13936140"/>
              <a:gd name="connsiteX5" fmla="*/ 0 w 8946510"/>
              <a:gd name="connsiteY5" fmla="*/ 2639589 h 13936140"/>
              <a:gd name="connsiteX6" fmla="*/ 3868014 w 8946510"/>
              <a:gd name="connsiteY6" fmla="*/ 0 h 13936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46510" h="13936140">
                <a:moveTo>
                  <a:pt x="3879008" y="0"/>
                </a:moveTo>
                <a:lnTo>
                  <a:pt x="8946510" y="7425845"/>
                </a:lnTo>
                <a:lnTo>
                  <a:pt x="8946510" y="11298977"/>
                </a:lnTo>
                <a:lnTo>
                  <a:pt x="5082050" y="13936140"/>
                </a:lnTo>
                <a:lnTo>
                  <a:pt x="0" y="6488978"/>
                </a:lnTo>
                <a:lnTo>
                  <a:pt x="0" y="2639589"/>
                </a:lnTo>
                <a:lnTo>
                  <a:pt x="3868014" y="0"/>
                </a:lnTo>
                <a:close/>
              </a:path>
            </a:pathLst>
          </a:custGeom>
          <a:gradFill>
            <a:gsLst>
              <a:gs pos="50000">
                <a:schemeClr val="bg1"/>
              </a:gs>
              <a:gs pos="100000">
                <a:schemeClr val="bg1">
                  <a:alpha val="0"/>
                </a:schemeClr>
              </a:gs>
              <a:gs pos="95000">
                <a:schemeClr val="bg1"/>
              </a:gs>
              <a:gs pos="5000">
                <a:schemeClr val="bg1"/>
              </a:gs>
              <a:gs pos="0">
                <a:schemeClr val="bg1">
                  <a:alpha val="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7" name="Text Placeholder 96">
            <a:extLst>
              <a:ext uri="{FF2B5EF4-FFF2-40B4-BE49-F238E27FC236}">
                <a16:creationId xmlns:a16="http://schemas.microsoft.com/office/drawing/2014/main" id="{53DE74C9-5BE2-4781-868E-3C8C617C7341}"/>
              </a:ext>
            </a:extLst>
          </p:cNvPr>
          <p:cNvSpPr>
            <a:spLocks noGrp="1"/>
          </p:cNvSpPr>
          <p:nvPr>
            <p:ph type="body" sz="quarter" idx="23" hasCustomPrompt="1"/>
          </p:nvPr>
        </p:nvSpPr>
        <p:spPr>
          <a:xfrm>
            <a:off x="436861" y="4779402"/>
            <a:ext cx="4058747" cy="673097"/>
          </a:xfrm>
          <a:custGeom>
            <a:avLst/>
            <a:gdLst>
              <a:gd name="connsiteX0" fmla="*/ 0 w 4058747"/>
              <a:gd name="connsiteY0" fmla="*/ 0 h 673097"/>
              <a:gd name="connsiteX1" fmla="*/ 4058747 w 4058747"/>
              <a:gd name="connsiteY1" fmla="*/ 0 h 673097"/>
              <a:gd name="connsiteX2" fmla="*/ 3728276 w 4058747"/>
              <a:gd name="connsiteY2" fmla="*/ 673097 h 673097"/>
              <a:gd name="connsiteX3" fmla="*/ 0 w 4058747"/>
              <a:gd name="connsiteY3" fmla="*/ 673097 h 673097"/>
            </a:gdLst>
            <a:ahLst/>
            <a:cxnLst>
              <a:cxn ang="0">
                <a:pos x="connsiteX0" y="connsiteY0"/>
              </a:cxn>
              <a:cxn ang="0">
                <a:pos x="connsiteX1" y="connsiteY1"/>
              </a:cxn>
              <a:cxn ang="0">
                <a:pos x="connsiteX2" y="connsiteY2"/>
              </a:cxn>
              <a:cxn ang="0">
                <a:pos x="connsiteX3" y="connsiteY3"/>
              </a:cxn>
            </a:cxnLst>
            <a:rect l="l" t="t" r="r" b="b"/>
            <a:pathLst>
              <a:path w="4058747" h="673097">
                <a:moveTo>
                  <a:pt x="0" y="0"/>
                </a:moveTo>
                <a:lnTo>
                  <a:pt x="4058747" y="0"/>
                </a:lnTo>
                <a:lnTo>
                  <a:pt x="3728276" y="673097"/>
                </a:lnTo>
                <a:lnTo>
                  <a:pt x="0" y="673097"/>
                </a:lnTo>
                <a:close/>
              </a:path>
            </a:pathLst>
          </a:custGeom>
          <a:solidFill>
            <a:schemeClr val="accent6"/>
          </a:solidFill>
        </p:spPr>
        <p:txBody>
          <a:bodyPr wrap="square" lIns="792000" anchor="ctr" anchorCtr="0">
            <a:noAutofit/>
          </a:bodyPr>
          <a:lstStyle>
            <a:lvl1pPr marL="0" indent="0">
              <a:buNone/>
              <a:defRPr sz="1800" b="0">
                <a:solidFill>
                  <a:schemeClr val="bg1"/>
                </a:solidFill>
                <a:latin typeface="+mj-lt"/>
              </a:defRPr>
            </a:lvl1pPr>
            <a:lvl2pPr marL="266700" indent="0">
              <a:buNone/>
              <a:defRPr/>
            </a:lvl2pPr>
          </a:lstStyle>
          <a:p>
            <a:pPr lvl="0"/>
            <a:r>
              <a:rPr lang="en-US"/>
              <a:t>Lorem ipsum dolor sit </a:t>
            </a:r>
            <a:r>
              <a:rPr lang="en-US" err="1"/>
              <a:t>amet</a:t>
            </a:r>
            <a:r>
              <a:rPr lang="en-US"/>
              <a:t>, </a:t>
            </a:r>
            <a:r>
              <a:rPr lang="en-US" err="1"/>
              <a:t>consectetur</a:t>
            </a:r>
            <a:r>
              <a:rPr lang="en-US"/>
              <a:t> </a:t>
            </a:r>
            <a:r>
              <a:rPr lang="en-US" err="1"/>
              <a:t>adiscing</a:t>
            </a:r>
            <a:r>
              <a:rPr lang="en-US"/>
              <a:t> </a:t>
            </a:r>
            <a:r>
              <a:rPr lang="en-US" err="1"/>
              <a:t>elit</a:t>
            </a:r>
            <a:endParaRPr lang="en-US"/>
          </a:p>
        </p:txBody>
      </p:sp>
      <p:sp>
        <p:nvSpPr>
          <p:cNvPr id="98" name="Text Placeholder 97">
            <a:extLst>
              <a:ext uri="{FF2B5EF4-FFF2-40B4-BE49-F238E27FC236}">
                <a16:creationId xmlns:a16="http://schemas.microsoft.com/office/drawing/2014/main" id="{25D64D6E-71F8-4B7E-903B-6FCF3E94297A}"/>
              </a:ext>
            </a:extLst>
          </p:cNvPr>
          <p:cNvSpPr>
            <a:spLocks noGrp="1"/>
          </p:cNvSpPr>
          <p:nvPr>
            <p:ph type="body" sz="quarter" idx="24" hasCustomPrompt="1"/>
          </p:nvPr>
        </p:nvSpPr>
        <p:spPr>
          <a:xfrm>
            <a:off x="3891363" y="4779402"/>
            <a:ext cx="7852580" cy="673355"/>
          </a:xfrm>
          <a:custGeom>
            <a:avLst/>
            <a:gdLst>
              <a:gd name="connsiteX0" fmla="*/ 0 w 7852580"/>
              <a:gd name="connsiteY0" fmla="*/ 0 h 673355"/>
              <a:gd name="connsiteX1" fmla="*/ 7852580 w 7852580"/>
              <a:gd name="connsiteY1" fmla="*/ 0 h 673355"/>
              <a:gd name="connsiteX2" fmla="*/ 7852580 w 7852580"/>
              <a:gd name="connsiteY2" fmla="*/ 673355 h 673355"/>
              <a:gd name="connsiteX3" fmla="*/ 262449 w 7852580"/>
              <a:gd name="connsiteY3" fmla="*/ 673355 h 673355"/>
              <a:gd name="connsiteX4" fmla="*/ 593045 w 7852580"/>
              <a:gd name="connsiteY4" fmla="*/ 2 h 673355"/>
              <a:gd name="connsiteX5" fmla="*/ 0 w 7852580"/>
              <a:gd name="connsiteY5" fmla="*/ 2 h 673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852580" h="673355">
                <a:moveTo>
                  <a:pt x="0" y="0"/>
                </a:moveTo>
                <a:lnTo>
                  <a:pt x="7852580" y="0"/>
                </a:lnTo>
                <a:lnTo>
                  <a:pt x="7852580" y="673355"/>
                </a:lnTo>
                <a:lnTo>
                  <a:pt x="262449" y="673355"/>
                </a:lnTo>
                <a:lnTo>
                  <a:pt x="593045" y="2"/>
                </a:lnTo>
                <a:lnTo>
                  <a:pt x="0" y="2"/>
                </a:lnTo>
                <a:close/>
              </a:path>
            </a:pathLst>
          </a:custGeom>
          <a:gradFill>
            <a:gsLst>
              <a:gs pos="0">
                <a:schemeClr val="bg2">
                  <a:alpha val="17000"/>
                </a:schemeClr>
              </a:gs>
              <a:gs pos="100000">
                <a:schemeClr val="bg2">
                  <a:alpha val="0"/>
                </a:schemeClr>
              </a:gs>
            </a:gsLst>
            <a:lin ang="0" scaled="1"/>
          </a:gradFill>
        </p:spPr>
        <p:txBody>
          <a:bodyPr vert="horz" wrap="square" lIns="936000" tIns="45720" rIns="91440" bIns="45720" rtlCol="0" anchor="ctr" anchorCtr="0">
            <a:noAutofit/>
          </a:bodyPr>
          <a:lstStyle>
            <a:lvl1pPr>
              <a:defRPr lang="en-US" sz="1400" b="0" dirty="0">
                <a:solidFill>
                  <a:schemeClr val="tx2"/>
                </a:solidFill>
              </a:defRPr>
            </a:lvl1pPr>
          </a:lstStyle>
          <a:p>
            <a:pPr lvl="0"/>
            <a:r>
              <a:rPr lang="en-US"/>
              <a:t>Lorem ipsum dolor sit </a:t>
            </a:r>
            <a:r>
              <a:rPr lang="en-US" err="1"/>
              <a:t>amet</a:t>
            </a:r>
            <a:r>
              <a:rPr lang="en-US"/>
              <a:t>, </a:t>
            </a:r>
            <a:r>
              <a:rPr lang="en-US" err="1"/>
              <a:t>consectetuer</a:t>
            </a:r>
            <a:r>
              <a:rPr lang="en-US"/>
              <a:t> </a:t>
            </a:r>
            <a:r>
              <a:rPr lang="en-US" err="1"/>
              <a:t>adipiscing</a:t>
            </a:r>
            <a:r>
              <a:rPr lang="en-US"/>
              <a:t> </a:t>
            </a:r>
            <a:r>
              <a:rPr lang="en-US" err="1"/>
              <a:t>elit</a:t>
            </a:r>
            <a:r>
              <a:rPr lang="en-US"/>
              <a:t>. Maecenas </a:t>
            </a:r>
            <a:r>
              <a:rPr lang="en-US" err="1"/>
              <a:t>porttitor</a:t>
            </a:r>
            <a:r>
              <a:rPr lang="en-US"/>
              <a:t> </a:t>
            </a:r>
            <a:r>
              <a:rPr lang="en-US" err="1"/>
              <a:t>congue</a:t>
            </a:r>
            <a:r>
              <a:rPr lang="en-US"/>
              <a:t> </a:t>
            </a:r>
            <a:r>
              <a:rPr lang="en-US" err="1"/>
              <a:t>massa</a:t>
            </a:r>
            <a:r>
              <a:rPr lang="en-US"/>
              <a:t>. </a:t>
            </a:r>
            <a:r>
              <a:rPr lang="en-US" err="1"/>
              <a:t>Fusce</a:t>
            </a:r>
            <a:r>
              <a:rPr lang="en-US"/>
              <a:t> </a:t>
            </a:r>
            <a:r>
              <a:rPr lang="en-US" err="1"/>
              <a:t>posuere</a:t>
            </a:r>
            <a:r>
              <a:rPr lang="en-US"/>
              <a:t>, magna sed pulvinar </a:t>
            </a:r>
            <a:r>
              <a:rPr lang="en-US" err="1"/>
              <a:t>ultricies</a:t>
            </a:r>
            <a:r>
              <a:rPr lang="en-US"/>
              <a:t>, </a:t>
            </a:r>
            <a:r>
              <a:rPr lang="en-US" err="1"/>
              <a:t>purus</a:t>
            </a:r>
            <a:r>
              <a:rPr lang="en-US"/>
              <a:t> </a:t>
            </a:r>
            <a:r>
              <a:rPr lang="en-US" err="1"/>
              <a:t>lectus</a:t>
            </a:r>
            <a:r>
              <a:rPr lang="en-US"/>
              <a:t> </a:t>
            </a:r>
            <a:r>
              <a:rPr lang="en-US" err="1"/>
              <a:t>malesuada</a:t>
            </a:r>
            <a:r>
              <a:rPr lang="en-US"/>
              <a:t> libero, sit </a:t>
            </a:r>
            <a:r>
              <a:rPr lang="en-US" err="1"/>
              <a:t>amet</a:t>
            </a:r>
            <a:r>
              <a:rPr lang="en-US"/>
              <a:t> </a:t>
            </a:r>
            <a:r>
              <a:rPr lang="en-US" err="1"/>
              <a:t>commodo</a:t>
            </a:r>
            <a:r>
              <a:rPr lang="en-US"/>
              <a:t> magna </a:t>
            </a:r>
            <a:r>
              <a:rPr lang="en-US" err="1"/>
              <a:t>eros</a:t>
            </a:r>
            <a:r>
              <a:rPr lang="en-US"/>
              <a:t> </a:t>
            </a:r>
            <a:r>
              <a:rPr lang="en-US" err="1"/>
              <a:t>quis</a:t>
            </a:r>
            <a:r>
              <a:rPr lang="en-US"/>
              <a:t> </a:t>
            </a:r>
            <a:r>
              <a:rPr lang="en-US" err="1"/>
              <a:t>urna</a:t>
            </a:r>
            <a:r>
              <a:rPr lang="en-US"/>
              <a:t>.</a:t>
            </a:r>
          </a:p>
        </p:txBody>
      </p:sp>
      <p:sp>
        <p:nvSpPr>
          <p:cNvPr id="93" name="Text Placeholder 92">
            <a:extLst>
              <a:ext uri="{FF2B5EF4-FFF2-40B4-BE49-F238E27FC236}">
                <a16:creationId xmlns:a16="http://schemas.microsoft.com/office/drawing/2014/main" id="{F4593608-4C2B-4E16-9A18-8ED3107178C5}"/>
              </a:ext>
            </a:extLst>
          </p:cNvPr>
          <p:cNvSpPr>
            <a:spLocks noGrp="1"/>
          </p:cNvSpPr>
          <p:nvPr>
            <p:ph type="body" sz="quarter" idx="20" hasCustomPrompt="1"/>
          </p:nvPr>
        </p:nvSpPr>
        <p:spPr>
          <a:xfrm>
            <a:off x="439888" y="3927805"/>
            <a:ext cx="4058747" cy="673097"/>
          </a:xfrm>
          <a:custGeom>
            <a:avLst/>
            <a:gdLst>
              <a:gd name="connsiteX0" fmla="*/ 0 w 4058747"/>
              <a:gd name="connsiteY0" fmla="*/ 0 h 673097"/>
              <a:gd name="connsiteX1" fmla="*/ 4058747 w 4058747"/>
              <a:gd name="connsiteY1" fmla="*/ 0 h 673097"/>
              <a:gd name="connsiteX2" fmla="*/ 3728276 w 4058747"/>
              <a:gd name="connsiteY2" fmla="*/ 673097 h 673097"/>
              <a:gd name="connsiteX3" fmla="*/ 0 w 4058747"/>
              <a:gd name="connsiteY3" fmla="*/ 673097 h 673097"/>
            </a:gdLst>
            <a:ahLst/>
            <a:cxnLst>
              <a:cxn ang="0">
                <a:pos x="connsiteX0" y="connsiteY0"/>
              </a:cxn>
              <a:cxn ang="0">
                <a:pos x="connsiteX1" y="connsiteY1"/>
              </a:cxn>
              <a:cxn ang="0">
                <a:pos x="connsiteX2" y="connsiteY2"/>
              </a:cxn>
              <a:cxn ang="0">
                <a:pos x="connsiteX3" y="connsiteY3"/>
              </a:cxn>
            </a:cxnLst>
            <a:rect l="l" t="t" r="r" b="b"/>
            <a:pathLst>
              <a:path w="4058747" h="673097">
                <a:moveTo>
                  <a:pt x="0" y="0"/>
                </a:moveTo>
                <a:lnTo>
                  <a:pt x="4058747" y="0"/>
                </a:lnTo>
                <a:lnTo>
                  <a:pt x="3728276" y="673097"/>
                </a:lnTo>
                <a:lnTo>
                  <a:pt x="0" y="673097"/>
                </a:lnTo>
                <a:close/>
              </a:path>
            </a:pathLst>
          </a:custGeom>
          <a:solidFill>
            <a:schemeClr val="accent2"/>
          </a:solidFill>
        </p:spPr>
        <p:txBody>
          <a:bodyPr wrap="square" lIns="792000" anchor="ctr" anchorCtr="0">
            <a:noAutofit/>
          </a:bodyPr>
          <a:lstStyle>
            <a:lvl1pPr marL="0" indent="0">
              <a:buNone/>
              <a:defRPr sz="1800" b="0">
                <a:solidFill>
                  <a:schemeClr val="bg1"/>
                </a:solidFill>
                <a:latin typeface="+mj-lt"/>
              </a:defRPr>
            </a:lvl1pPr>
            <a:lvl2pPr marL="266700" indent="0">
              <a:buNone/>
              <a:defRPr/>
            </a:lvl2pPr>
          </a:lstStyle>
          <a:p>
            <a:pPr lvl="0"/>
            <a:r>
              <a:rPr lang="en-US"/>
              <a:t>Lorem ipsum dolor sit </a:t>
            </a:r>
            <a:r>
              <a:rPr lang="en-US" err="1"/>
              <a:t>amet</a:t>
            </a:r>
            <a:r>
              <a:rPr lang="en-US"/>
              <a:t>, </a:t>
            </a:r>
            <a:r>
              <a:rPr lang="en-US" err="1"/>
              <a:t>consectetur</a:t>
            </a:r>
            <a:r>
              <a:rPr lang="en-US"/>
              <a:t> </a:t>
            </a:r>
            <a:r>
              <a:rPr lang="en-US" err="1"/>
              <a:t>adiscing</a:t>
            </a:r>
            <a:r>
              <a:rPr lang="en-US"/>
              <a:t> </a:t>
            </a:r>
            <a:r>
              <a:rPr lang="en-US" err="1"/>
              <a:t>elit</a:t>
            </a:r>
            <a:endParaRPr lang="en-US"/>
          </a:p>
        </p:txBody>
      </p:sp>
      <p:sp>
        <p:nvSpPr>
          <p:cNvPr id="94" name="Text Placeholder 93">
            <a:extLst>
              <a:ext uri="{FF2B5EF4-FFF2-40B4-BE49-F238E27FC236}">
                <a16:creationId xmlns:a16="http://schemas.microsoft.com/office/drawing/2014/main" id="{08E8F908-BDF4-4339-A814-E14D772FACDA}"/>
              </a:ext>
            </a:extLst>
          </p:cNvPr>
          <p:cNvSpPr>
            <a:spLocks noGrp="1"/>
          </p:cNvSpPr>
          <p:nvPr>
            <p:ph type="body" sz="quarter" idx="21" hasCustomPrompt="1"/>
          </p:nvPr>
        </p:nvSpPr>
        <p:spPr>
          <a:xfrm>
            <a:off x="3891363" y="3927805"/>
            <a:ext cx="7852580" cy="673355"/>
          </a:xfrm>
          <a:custGeom>
            <a:avLst/>
            <a:gdLst>
              <a:gd name="connsiteX0" fmla="*/ 0 w 7852580"/>
              <a:gd name="connsiteY0" fmla="*/ 0 h 673355"/>
              <a:gd name="connsiteX1" fmla="*/ 7852580 w 7852580"/>
              <a:gd name="connsiteY1" fmla="*/ 0 h 673355"/>
              <a:gd name="connsiteX2" fmla="*/ 7852580 w 7852580"/>
              <a:gd name="connsiteY2" fmla="*/ 673355 h 673355"/>
              <a:gd name="connsiteX3" fmla="*/ 262449 w 7852580"/>
              <a:gd name="connsiteY3" fmla="*/ 673355 h 673355"/>
              <a:gd name="connsiteX4" fmla="*/ 593045 w 7852580"/>
              <a:gd name="connsiteY4" fmla="*/ 2 h 673355"/>
              <a:gd name="connsiteX5" fmla="*/ 0 w 7852580"/>
              <a:gd name="connsiteY5" fmla="*/ 2 h 673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852580" h="673355">
                <a:moveTo>
                  <a:pt x="0" y="0"/>
                </a:moveTo>
                <a:lnTo>
                  <a:pt x="7852580" y="0"/>
                </a:lnTo>
                <a:lnTo>
                  <a:pt x="7852580" y="673355"/>
                </a:lnTo>
                <a:lnTo>
                  <a:pt x="262449" y="673355"/>
                </a:lnTo>
                <a:lnTo>
                  <a:pt x="593045" y="2"/>
                </a:lnTo>
                <a:lnTo>
                  <a:pt x="0" y="2"/>
                </a:lnTo>
                <a:close/>
              </a:path>
            </a:pathLst>
          </a:custGeom>
          <a:gradFill>
            <a:gsLst>
              <a:gs pos="0">
                <a:schemeClr val="bg2">
                  <a:alpha val="17000"/>
                </a:schemeClr>
              </a:gs>
              <a:gs pos="100000">
                <a:schemeClr val="bg2">
                  <a:alpha val="0"/>
                </a:schemeClr>
              </a:gs>
            </a:gsLst>
            <a:lin ang="0" scaled="1"/>
          </a:gradFill>
        </p:spPr>
        <p:txBody>
          <a:bodyPr vert="horz" wrap="square" lIns="936000" tIns="45720" rIns="91440" bIns="45720" rtlCol="0" anchor="ctr" anchorCtr="0">
            <a:noAutofit/>
          </a:bodyPr>
          <a:lstStyle>
            <a:lvl1pPr>
              <a:defRPr lang="en-US" sz="1400" b="0" dirty="0">
                <a:solidFill>
                  <a:schemeClr val="tx2"/>
                </a:solidFill>
              </a:defRPr>
            </a:lvl1pPr>
          </a:lstStyle>
          <a:p>
            <a:pPr lvl="0"/>
            <a:r>
              <a:rPr lang="en-US"/>
              <a:t>Lorem ipsum dolor sit </a:t>
            </a:r>
            <a:r>
              <a:rPr lang="en-US" err="1"/>
              <a:t>amet</a:t>
            </a:r>
            <a:r>
              <a:rPr lang="en-US"/>
              <a:t>, </a:t>
            </a:r>
            <a:r>
              <a:rPr lang="en-US" err="1"/>
              <a:t>consectetuer</a:t>
            </a:r>
            <a:r>
              <a:rPr lang="en-US"/>
              <a:t> </a:t>
            </a:r>
            <a:r>
              <a:rPr lang="en-US" err="1"/>
              <a:t>adipiscing</a:t>
            </a:r>
            <a:r>
              <a:rPr lang="en-US"/>
              <a:t> </a:t>
            </a:r>
            <a:r>
              <a:rPr lang="en-US" err="1"/>
              <a:t>elit</a:t>
            </a:r>
            <a:r>
              <a:rPr lang="en-US"/>
              <a:t>. Maecenas </a:t>
            </a:r>
            <a:r>
              <a:rPr lang="en-US" err="1"/>
              <a:t>porttitor</a:t>
            </a:r>
            <a:r>
              <a:rPr lang="en-US"/>
              <a:t> </a:t>
            </a:r>
            <a:r>
              <a:rPr lang="en-US" err="1"/>
              <a:t>congue</a:t>
            </a:r>
            <a:r>
              <a:rPr lang="en-US"/>
              <a:t> </a:t>
            </a:r>
            <a:r>
              <a:rPr lang="en-US" err="1"/>
              <a:t>massa</a:t>
            </a:r>
            <a:r>
              <a:rPr lang="en-US"/>
              <a:t>. </a:t>
            </a:r>
            <a:r>
              <a:rPr lang="en-US" err="1"/>
              <a:t>Fusce</a:t>
            </a:r>
            <a:r>
              <a:rPr lang="en-US"/>
              <a:t> </a:t>
            </a:r>
            <a:r>
              <a:rPr lang="en-US" err="1"/>
              <a:t>posuere</a:t>
            </a:r>
            <a:r>
              <a:rPr lang="en-US"/>
              <a:t>, magna sed pulvinar </a:t>
            </a:r>
            <a:r>
              <a:rPr lang="en-US" err="1"/>
              <a:t>ultricies</a:t>
            </a:r>
            <a:r>
              <a:rPr lang="en-US"/>
              <a:t>, </a:t>
            </a:r>
            <a:r>
              <a:rPr lang="en-US" err="1"/>
              <a:t>purus</a:t>
            </a:r>
            <a:r>
              <a:rPr lang="en-US"/>
              <a:t> </a:t>
            </a:r>
            <a:r>
              <a:rPr lang="en-US" err="1"/>
              <a:t>lectus</a:t>
            </a:r>
            <a:r>
              <a:rPr lang="en-US"/>
              <a:t> </a:t>
            </a:r>
            <a:r>
              <a:rPr lang="en-US" err="1"/>
              <a:t>malesuada</a:t>
            </a:r>
            <a:r>
              <a:rPr lang="en-US"/>
              <a:t> libero, sit </a:t>
            </a:r>
            <a:r>
              <a:rPr lang="en-US" err="1"/>
              <a:t>amet</a:t>
            </a:r>
            <a:r>
              <a:rPr lang="en-US"/>
              <a:t> </a:t>
            </a:r>
            <a:r>
              <a:rPr lang="en-US" err="1"/>
              <a:t>commodo</a:t>
            </a:r>
            <a:r>
              <a:rPr lang="en-US"/>
              <a:t> magna </a:t>
            </a:r>
            <a:r>
              <a:rPr lang="en-US" err="1"/>
              <a:t>eros</a:t>
            </a:r>
            <a:r>
              <a:rPr lang="en-US"/>
              <a:t> </a:t>
            </a:r>
            <a:r>
              <a:rPr lang="en-US" err="1"/>
              <a:t>quis</a:t>
            </a:r>
            <a:r>
              <a:rPr lang="en-US"/>
              <a:t> </a:t>
            </a:r>
            <a:r>
              <a:rPr lang="en-US" err="1"/>
              <a:t>urna</a:t>
            </a:r>
            <a:r>
              <a:rPr lang="en-US"/>
              <a:t>.</a:t>
            </a:r>
          </a:p>
        </p:txBody>
      </p:sp>
      <p:sp>
        <p:nvSpPr>
          <p:cNvPr id="90" name="Text Placeholder 89">
            <a:extLst>
              <a:ext uri="{FF2B5EF4-FFF2-40B4-BE49-F238E27FC236}">
                <a16:creationId xmlns:a16="http://schemas.microsoft.com/office/drawing/2014/main" id="{20368A86-6E81-491C-BFBF-5C275DEBF038}"/>
              </a:ext>
            </a:extLst>
          </p:cNvPr>
          <p:cNvSpPr>
            <a:spLocks noGrp="1"/>
          </p:cNvSpPr>
          <p:nvPr>
            <p:ph type="body" sz="quarter" idx="17" hasCustomPrompt="1"/>
          </p:nvPr>
        </p:nvSpPr>
        <p:spPr>
          <a:xfrm>
            <a:off x="430807" y="3076208"/>
            <a:ext cx="4058747" cy="673097"/>
          </a:xfrm>
          <a:custGeom>
            <a:avLst/>
            <a:gdLst>
              <a:gd name="connsiteX0" fmla="*/ 0 w 4058747"/>
              <a:gd name="connsiteY0" fmla="*/ 0 h 673097"/>
              <a:gd name="connsiteX1" fmla="*/ 4058747 w 4058747"/>
              <a:gd name="connsiteY1" fmla="*/ 0 h 673097"/>
              <a:gd name="connsiteX2" fmla="*/ 3728276 w 4058747"/>
              <a:gd name="connsiteY2" fmla="*/ 673097 h 673097"/>
              <a:gd name="connsiteX3" fmla="*/ 0 w 4058747"/>
              <a:gd name="connsiteY3" fmla="*/ 673097 h 673097"/>
            </a:gdLst>
            <a:ahLst/>
            <a:cxnLst>
              <a:cxn ang="0">
                <a:pos x="connsiteX0" y="connsiteY0"/>
              </a:cxn>
              <a:cxn ang="0">
                <a:pos x="connsiteX1" y="connsiteY1"/>
              </a:cxn>
              <a:cxn ang="0">
                <a:pos x="connsiteX2" y="connsiteY2"/>
              </a:cxn>
              <a:cxn ang="0">
                <a:pos x="connsiteX3" y="connsiteY3"/>
              </a:cxn>
            </a:cxnLst>
            <a:rect l="l" t="t" r="r" b="b"/>
            <a:pathLst>
              <a:path w="4058747" h="673097">
                <a:moveTo>
                  <a:pt x="0" y="0"/>
                </a:moveTo>
                <a:lnTo>
                  <a:pt x="4058747" y="0"/>
                </a:lnTo>
                <a:lnTo>
                  <a:pt x="3728276" y="673097"/>
                </a:lnTo>
                <a:lnTo>
                  <a:pt x="0" y="673097"/>
                </a:lnTo>
                <a:close/>
              </a:path>
            </a:pathLst>
          </a:custGeom>
          <a:solidFill>
            <a:schemeClr val="accent1"/>
          </a:solidFill>
        </p:spPr>
        <p:txBody>
          <a:bodyPr wrap="square" lIns="792000" anchor="ctr" anchorCtr="0">
            <a:noAutofit/>
          </a:bodyPr>
          <a:lstStyle>
            <a:lvl1pPr marL="0" indent="0">
              <a:buNone/>
              <a:defRPr sz="1800" b="0">
                <a:solidFill>
                  <a:schemeClr val="bg1"/>
                </a:solidFill>
                <a:latin typeface="+mj-lt"/>
              </a:defRPr>
            </a:lvl1pPr>
            <a:lvl2pPr marL="266700" indent="0">
              <a:buNone/>
              <a:defRPr/>
            </a:lvl2pPr>
          </a:lstStyle>
          <a:p>
            <a:pPr lvl="0"/>
            <a:r>
              <a:rPr lang="en-US"/>
              <a:t>Lorem ipsum dolor sit </a:t>
            </a:r>
            <a:r>
              <a:rPr lang="en-US" err="1"/>
              <a:t>amet</a:t>
            </a:r>
            <a:r>
              <a:rPr lang="en-US"/>
              <a:t>, </a:t>
            </a:r>
            <a:r>
              <a:rPr lang="en-US" err="1"/>
              <a:t>consectetur</a:t>
            </a:r>
            <a:r>
              <a:rPr lang="en-US"/>
              <a:t> </a:t>
            </a:r>
            <a:r>
              <a:rPr lang="en-US" err="1"/>
              <a:t>adiscing</a:t>
            </a:r>
            <a:r>
              <a:rPr lang="en-US"/>
              <a:t> </a:t>
            </a:r>
            <a:r>
              <a:rPr lang="en-US" err="1"/>
              <a:t>elit</a:t>
            </a:r>
            <a:endParaRPr lang="en-US"/>
          </a:p>
        </p:txBody>
      </p:sp>
      <p:sp>
        <p:nvSpPr>
          <p:cNvPr id="91" name="Text Placeholder 90">
            <a:extLst>
              <a:ext uri="{FF2B5EF4-FFF2-40B4-BE49-F238E27FC236}">
                <a16:creationId xmlns:a16="http://schemas.microsoft.com/office/drawing/2014/main" id="{BECE3F49-908D-458F-81F6-7DDD8C953D04}"/>
              </a:ext>
            </a:extLst>
          </p:cNvPr>
          <p:cNvSpPr>
            <a:spLocks noGrp="1"/>
          </p:cNvSpPr>
          <p:nvPr>
            <p:ph type="body" sz="quarter" idx="18" hasCustomPrompt="1"/>
          </p:nvPr>
        </p:nvSpPr>
        <p:spPr>
          <a:xfrm>
            <a:off x="3891363" y="3076208"/>
            <a:ext cx="7852580" cy="673355"/>
          </a:xfrm>
          <a:custGeom>
            <a:avLst/>
            <a:gdLst>
              <a:gd name="connsiteX0" fmla="*/ 0 w 7852580"/>
              <a:gd name="connsiteY0" fmla="*/ 0 h 673355"/>
              <a:gd name="connsiteX1" fmla="*/ 7852580 w 7852580"/>
              <a:gd name="connsiteY1" fmla="*/ 0 h 673355"/>
              <a:gd name="connsiteX2" fmla="*/ 7852580 w 7852580"/>
              <a:gd name="connsiteY2" fmla="*/ 673355 h 673355"/>
              <a:gd name="connsiteX3" fmla="*/ 262449 w 7852580"/>
              <a:gd name="connsiteY3" fmla="*/ 673355 h 673355"/>
              <a:gd name="connsiteX4" fmla="*/ 593045 w 7852580"/>
              <a:gd name="connsiteY4" fmla="*/ 2 h 673355"/>
              <a:gd name="connsiteX5" fmla="*/ 0 w 7852580"/>
              <a:gd name="connsiteY5" fmla="*/ 2 h 673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852580" h="673355">
                <a:moveTo>
                  <a:pt x="0" y="0"/>
                </a:moveTo>
                <a:lnTo>
                  <a:pt x="7852580" y="0"/>
                </a:lnTo>
                <a:lnTo>
                  <a:pt x="7852580" y="673355"/>
                </a:lnTo>
                <a:lnTo>
                  <a:pt x="262449" y="673355"/>
                </a:lnTo>
                <a:lnTo>
                  <a:pt x="593045" y="2"/>
                </a:lnTo>
                <a:lnTo>
                  <a:pt x="0" y="2"/>
                </a:lnTo>
                <a:close/>
              </a:path>
            </a:pathLst>
          </a:custGeom>
          <a:gradFill>
            <a:gsLst>
              <a:gs pos="0">
                <a:schemeClr val="bg2">
                  <a:alpha val="17000"/>
                </a:schemeClr>
              </a:gs>
              <a:gs pos="100000">
                <a:schemeClr val="bg2">
                  <a:alpha val="0"/>
                </a:schemeClr>
              </a:gs>
            </a:gsLst>
            <a:lin ang="0" scaled="1"/>
          </a:gradFill>
        </p:spPr>
        <p:txBody>
          <a:bodyPr vert="horz" wrap="square" lIns="936000" tIns="45720" rIns="91440" bIns="45720" rtlCol="0" anchor="ctr" anchorCtr="0">
            <a:noAutofit/>
          </a:bodyPr>
          <a:lstStyle>
            <a:lvl1pPr>
              <a:defRPr lang="en-US" sz="1400" b="0" dirty="0">
                <a:solidFill>
                  <a:schemeClr val="tx2"/>
                </a:solidFill>
              </a:defRPr>
            </a:lvl1pPr>
          </a:lstStyle>
          <a:p>
            <a:pPr lvl="0"/>
            <a:r>
              <a:rPr lang="en-US"/>
              <a:t>Lorem ipsum dolor sit </a:t>
            </a:r>
            <a:r>
              <a:rPr lang="en-US" err="1"/>
              <a:t>amet</a:t>
            </a:r>
            <a:r>
              <a:rPr lang="en-US"/>
              <a:t>, </a:t>
            </a:r>
            <a:r>
              <a:rPr lang="en-US" err="1"/>
              <a:t>consectetuer</a:t>
            </a:r>
            <a:r>
              <a:rPr lang="en-US"/>
              <a:t> </a:t>
            </a:r>
            <a:r>
              <a:rPr lang="en-US" err="1"/>
              <a:t>adipiscing</a:t>
            </a:r>
            <a:r>
              <a:rPr lang="en-US"/>
              <a:t> </a:t>
            </a:r>
            <a:r>
              <a:rPr lang="en-US" err="1"/>
              <a:t>elit</a:t>
            </a:r>
            <a:r>
              <a:rPr lang="en-US"/>
              <a:t>. Maecenas </a:t>
            </a:r>
            <a:r>
              <a:rPr lang="en-US" err="1"/>
              <a:t>porttitor</a:t>
            </a:r>
            <a:r>
              <a:rPr lang="en-US"/>
              <a:t> </a:t>
            </a:r>
            <a:r>
              <a:rPr lang="en-US" err="1"/>
              <a:t>congue</a:t>
            </a:r>
            <a:r>
              <a:rPr lang="en-US"/>
              <a:t> </a:t>
            </a:r>
            <a:r>
              <a:rPr lang="en-US" err="1"/>
              <a:t>massa</a:t>
            </a:r>
            <a:r>
              <a:rPr lang="en-US"/>
              <a:t>. </a:t>
            </a:r>
            <a:r>
              <a:rPr lang="en-US" err="1"/>
              <a:t>Fusce</a:t>
            </a:r>
            <a:r>
              <a:rPr lang="en-US"/>
              <a:t> </a:t>
            </a:r>
            <a:r>
              <a:rPr lang="en-US" err="1"/>
              <a:t>posuere</a:t>
            </a:r>
            <a:r>
              <a:rPr lang="en-US"/>
              <a:t>, magna sed pulvinar </a:t>
            </a:r>
            <a:r>
              <a:rPr lang="en-US" err="1"/>
              <a:t>ultricies</a:t>
            </a:r>
            <a:r>
              <a:rPr lang="en-US"/>
              <a:t>, </a:t>
            </a:r>
            <a:r>
              <a:rPr lang="en-US" err="1"/>
              <a:t>purus</a:t>
            </a:r>
            <a:r>
              <a:rPr lang="en-US"/>
              <a:t> </a:t>
            </a:r>
            <a:r>
              <a:rPr lang="en-US" err="1"/>
              <a:t>lectus</a:t>
            </a:r>
            <a:r>
              <a:rPr lang="en-US"/>
              <a:t> </a:t>
            </a:r>
            <a:r>
              <a:rPr lang="en-US" err="1"/>
              <a:t>malesuada</a:t>
            </a:r>
            <a:r>
              <a:rPr lang="en-US"/>
              <a:t> libero, sit </a:t>
            </a:r>
            <a:r>
              <a:rPr lang="en-US" err="1"/>
              <a:t>amet</a:t>
            </a:r>
            <a:r>
              <a:rPr lang="en-US"/>
              <a:t> </a:t>
            </a:r>
            <a:r>
              <a:rPr lang="en-US" err="1"/>
              <a:t>commodo</a:t>
            </a:r>
            <a:r>
              <a:rPr lang="en-US"/>
              <a:t> magna </a:t>
            </a:r>
            <a:r>
              <a:rPr lang="en-US" err="1"/>
              <a:t>eros</a:t>
            </a:r>
            <a:r>
              <a:rPr lang="en-US"/>
              <a:t> </a:t>
            </a:r>
            <a:r>
              <a:rPr lang="en-US" err="1"/>
              <a:t>quis</a:t>
            </a:r>
            <a:r>
              <a:rPr lang="en-US"/>
              <a:t> </a:t>
            </a:r>
            <a:r>
              <a:rPr lang="en-US" err="1"/>
              <a:t>urna</a:t>
            </a:r>
            <a:r>
              <a:rPr lang="en-US"/>
              <a:t>.</a:t>
            </a:r>
          </a:p>
        </p:txBody>
      </p:sp>
      <p:sp>
        <p:nvSpPr>
          <p:cNvPr id="79" name="Text Placeholder 78">
            <a:extLst>
              <a:ext uri="{FF2B5EF4-FFF2-40B4-BE49-F238E27FC236}">
                <a16:creationId xmlns:a16="http://schemas.microsoft.com/office/drawing/2014/main" id="{6698C8E7-ED6D-4D45-AE7B-9892EF4D20EB}"/>
              </a:ext>
            </a:extLst>
          </p:cNvPr>
          <p:cNvSpPr>
            <a:spLocks noGrp="1"/>
          </p:cNvSpPr>
          <p:nvPr>
            <p:ph type="body" sz="quarter" idx="14" hasCustomPrompt="1"/>
          </p:nvPr>
        </p:nvSpPr>
        <p:spPr>
          <a:xfrm>
            <a:off x="442915" y="2224482"/>
            <a:ext cx="4058747" cy="673097"/>
          </a:xfrm>
          <a:custGeom>
            <a:avLst/>
            <a:gdLst>
              <a:gd name="connsiteX0" fmla="*/ 0 w 4058747"/>
              <a:gd name="connsiteY0" fmla="*/ 0 h 673097"/>
              <a:gd name="connsiteX1" fmla="*/ 4058747 w 4058747"/>
              <a:gd name="connsiteY1" fmla="*/ 0 h 673097"/>
              <a:gd name="connsiteX2" fmla="*/ 3728276 w 4058747"/>
              <a:gd name="connsiteY2" fmla="*/ 673097 h 673097"/>
              <a:gd name="connsiteX3" fmla="*/ 0 w 4058747"/>
              <a:gd name="connsiteY3" fmla="*/ 673097 h 673097"/>
            </a:gdLst>
            <a:ahLst/>
            <a:cxnLst>
              <a:cxn ang="0">
                <a:pos x="connsiteX0" y="connsiteY0"/>
              </a:cxn>
              <a:cxn ang="0">
                <a:pos x="connsiteX1" y="connsiteY1"/>
              </a:cxn>
              <a:cxn ang="0">
                <a:pos x="connsiteX2" y="connsiteY2"/>
              </a:cxn>
              <a:cxn ang="0">
                <a:pos x="connsiteX3" y="connsiteY3"/>
              </a:cxn>
            </a:cxnLst>
            <a:rect l="l" t="t" r="r" b="b"/>
            <a:pathLst>
              <a:path w="4058747" h="673097">
                <a:moveTo>
                  <a:pt x="0" y="0"/>
                </a:moveTo>
                <a:lnTo>
                  <a:pt x="4058747" y="0"/>
                </a:lnTo>
                <a:lnTo>
                  <a:pt x="3728276" y="673097"/>
                </a:lnTo>
                <a:lnTo>
                  <a:pt x="0" y="673097"/>
                </a:lnTo>
                <a:close/>
              </a:path>
            </a:pathLst>
          </a:custGeom>
          <a:solidFill>
            <a:schemeClr val="accent3"/>
          </a:solidFill>
        </p:spPr>
        <p:txBody>
          <a:bodyPr wrap="square" lIns="792000" anchor="ctr" anchorCtr="0">
            <a:noAutofit/>
          </a:bodyPr>
          <a:lstStyle>
            <a:lvl1pPr marL="0" indent="0">
              <a:buNone/>
              <a:defRPr sz="1800" b="0">
                <a:solidFill>
                  <a:schemeClr val="bg1"/>
                </a:solidFill>
                <a:latin typeface="+mj-lt"/>
              </a:defRPr>
            </a:lvl1pPr>
            <a:lvl2pPr marL="266700" indent="0">
              <a:buNone/>
              <a:defRPr/>
            </a:lvl2pPr>
          </a:lstStyle>
          <a:p>
            <a:pPr lvl="0"/>
            <a:r>
              <a:rPr lang="en-US"/>
              <a:t>Lorem ipsum dolor sit </a:t>
            </a:r>
            <a:r>
              <a:rPr lang="en-US" err="1"/>
              <a:t>amet</a:t>
            </a:r>
            <a:r>
              <a:rPr lang="en-US"/>
              <a:t>, </a:t>
            </a:r>
            <a:r>
              <a:rPr lang="en-US" err="1"/>
              <a:t>consectetur</a:t>
            </a:r>
            <a:r>
              <a:rPr lang="en-US"/>
              <a:t> </a:t>
            </a:r>
            <a:r>
              <a:rPr lang="en-US" err="1"/>
              <a:t>adiscing</a:t>
            </a:r>
            <a:r>
              <a:rPr lang="en-US"/>
              <a:t> </a:t>
            </a:r>
            <a:r>
              <a:rPr lang="en-US" err="1"/>
              <a:t>elit</a:t>
            </a:r>
            <a:endParaRPr lang="en-US"/>
          </a:p>
        </p:txBody>
      </p:sp>
      <p:sp>
        <p:nvSpPr>
          <p:cNvPr id="23" name="Text Placeholder 22">
            <a:extLst>
              <a:ext uri="{FF2B5EF4-FFF2-40B4-BE49-F238E27FC236}">
                <a16:creationId xmlns:a16="http://schemas.microsoft.com/office/drawing/2014/main" id="{CEA69D30-915D-5248-AAAA-DE2EB53DDA45}"/>
              </a:ext>
            </a:extLst>
          </p:cNvPr>
          <p:cNvSpPr>
            <a:spLocks noGrp="1"/>
          </p:cNvSpPr>
          <p:nvPr>
            <p:ph type="body" sz="quarter" idx="12" hasCustomPrompt="1"/>
          </p:nvPr>
        </p:nvSpPr>
        <p:spPr>
          <a:xfrm>
            <a:off x="460744" y="1486906"/>
            <a:ext cx="11300452" cy="533400"/>
          </a:xfrm>
          <a:prstGeom prst="rect">
            <a:avLst/>
          </a:prstGeom>
        </p:spPr>
        <p:txBody>
          <a:bodyPr lIns="0" anchor="t">
            <a:noAutofit/>
          </a:bodyPr>
          <a:lstStyle>
            <a:lvl1pPr marL="0" indent="0">
              <a:lnSpc>
                <a:spcPct val="100000"/>
              </a:lnSpc>
              <a:spcBef>
                <a:spcPts val="0"/>
              </a:spcBef>
              <a:buNone/>
              <a:defRPr sz="1800" b="0">
                <a:solidFill>
                  <a:schemeClr val="tx2"/>
                </a:solidFill>
                <a:latin typeface="+mn-lt"/>
                <a:ea typeface="Cambria" panose="02040503050406030204" pitchFamily="18" charset="0"/>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endParaRPr lang="en-US"/>
          </a:p>
        </p:txBody>
      </p:sp>
      <p:pic>
        <p:nvPicPr>
          <p:cNvPr id="29" name="Graphic 28">
            <a:extLst>
              <a:ext uri="{FF2B5EF4-FFF2-40B4-BE49-F238E27FC236}">
                <a16:creationId xmlns:a16="http://schemas.microsoft.com/office/drawing/2014/main" id="{99EF38A9-A58B-0841-8A42-7AECC0BA473F}"/>
              </a:ext>
            </a:extLst>
          </p:cNvPr>
          <p:cNvPicPr>
            <a:picLocks noChangeAspect="1"/>
          </p:cNvPicPr>
          <p:nvPr/>
        </p:nvPicPr>
        <p:blipFill>
          <a:blip cstate="email">
            <a:extLst>
              <a:ext uri="{28A0092B-C50C-407E-A947-70E740481C1C}">
                <a14:useLocalDpi xmlns:a14="http://schemas.microsoft.com/office/drawing/2010/main"/>
              </a:ext>
            </a:extLst>
          </a:blip>
          <a:stretch>
            <a:fillRect/>
          </a:stretch>
        </p:blipFill>
        <p:spPr>
          <a:xfrm>
            <a:off x="10817298" y="6396668"/>
            <a:ext cx="931790" cy="271466"/>
          </a:xfrm>
          <a:prstGeom prst="rect">
            <a:avLst/>
          </a:prstGeom>
        </p:spPr>
      </p:pic>
      <p:sp>
        <p:nvSpPr>
          <p:cNvPr id="14" name="Slide Number Placeholder 5">
            <a:extLst>
              <a:ext uri="{FF2B5EF4-FFF2-40B4-BE49-F238E27FC236}">
                <a16:creationId xmlns:a16="http://schemas.microsoft.com/office/drawing/2014/main" id="{DCB57D75-5F5E-C041-8A1B-7856968E19BD}"/>
              </a:ext>
            </a:extLst>
          </p:cNvPr>
          <p:cNvSpPr txBox="1">
            <a:spLocks/>
          </p:cNvSpPr>
          <p:nvPr/>
        </p:nvSpPr>
        <p:spPr>
          <a:xfrm flipH="1">
            <a:off x="457196" y="6436977"/>
            <a:ext cx="542041" cy="190848"/>
          </a:xfrm>
          <a:prstGeom prst="rect">
            <a:avLst/>
          </a:prstGeom>
        </p:spPr>
        <p:txBody>
          <a:bodyPr lIns="0" tIns="0" rIns="0" bIns="0" anchor="ctr">
            <a:noAutofit/>
          </a:bodyPr>
          <a:lstStyle>
            <a:defPPr>
              <a:defRPr lang="en-US"/>
            </a:defPPr>
            <a:lvl1pPr marL="0" algn="l" defTabSz="914400" rtl="0" eaLnBrk="1" latinLnBrk="0" hangingPunct="1">
              <a:defRPr sz="800" kern="1200">
                <a:solidFill>
                  <a:srgbClr val="053061"/>
                </a:solidFill>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fld id="{A285110E-A93C-E24B-BA01-8EFF0EF70079}" type="slidenum">
              <a:rPr lang="en-US" sz="800" b="1" smtClean="0">
                <a:solidFill>
                  <a:schemeClr val="bg2"/>
                </a:solidFill>
                <a:latin typeface="+mn-lt"/>
                <a:ea typeface="Cambria" panose="02040503050406030204" pitchFamily="18" charset="0"/>
              </a:rPr>
              <a:pPr algn="l"/>
              <a:t>‹#›</a:t>
            </a:fld>
            <a:endParaRPr lang="en-US" b="1">
              <a:solidFill>
                <a:schemeClr val="bg2"/>
              </a:solidFill>
              <a:latin typeface="+mn-lt"/>
              <a:ea typeface="Cambria" panose="02040503050406030204" pitchFamily="18" charset="0"/>
            </a:endParaRPr>
          </a:p>
        </p:txBody>
      </p:sp>
      <p:sp>
        <p:nvSpPr>
          <p:cNvPr id="15" name="Footer Placeholder 3">
            <a:extLst>
              <a:ext uri="{FF2B5EF4-FFF2-40B4-BE49-F238E27FC236}">
                <a16:creationId xmlns:a16="http://schemas.microsoft.com/office/drawing/2014/main" id="{F912066A-675D-A44C-89A2-612CCDF7B6E9}"/>
              </a:ext>
            </a:extLst>
          </p:cNvPr>
          <p:cNvSpPr>
            <a:spLocks noGrp="1"/>
          </p:cNvSpPr>
          <p:nvPr>
            <p:ph type="ftr" sz="quarter" idx="3"/>
          </p:nvPr>
        </p:nvSpPr>
        <p:spPr>
          <a:xfrm>
            <a:off x="623888" y="6426211"/>
            <a:ext cx="2396518" cy="222250"/>
          </a:xfrm>
          <a:prstGeom prst="rect">
            <a:avLst/>
          </a:prstGeom>
        </p:spPr>
        <p:txBody>
          <a:bodyPr vert="horz" lIns="91440" tIns="45720" rIns="91440" bIns="45720" rtlCol="0" anchor="t">
            <a:noAutofit/>
          </a:bodyPr>
          <a:lstStyle>
            <a:lvl1pPr algn="l">
              <a:defRPr sz="800">
                <a:solidFill>
                  <a:schemeClr val="bg2"/>
                </a:solidFill>
              </a:defRPr>
            </a:lvl1pPr>
          </a:lstStyle>
          <a:p>
            <a:r>
              <a:rPr lang="en-US">
                <a:ea typeface="Cambria" panose="02040503050406030204" pitchFamily="18" charset="0"/>
                <a:cs typeface="Calibri" charset="0"/>
              </a:rPr>
              <a:t>© 2020 Copyright Genpact. All Rights Reserved.</a:t>
            </a:r>
          </a:p>
        </p:txBody>
      </p:sp>
      <p:sp>
        <p:nvSpPr>
          <p:cNvPr id="22" name="Title 3">
            <a:extLst>
              <a:ext uri="{FF2B5EF4-FFF2-40B4-BE49-F238E27FC236}">
                <a16:creationId xmlns:a16="http://schemas.microsoft.com/office/drawing/2014/main" id="{E57E5345-E452-489A-8185-02EF050D6493}"/>
              </a:ext>
            </a:extLst>
          </p:cNvPr>
          <p:cNvSpPr>
            <a:spLocks noGrp="1"/>
          </p:cNvSpPr>
          <p:nvPr>
            <p:ph type="title" hasCustomPrompt="1"/>
          </p:nvPr>
        </p:nvSpPr>
        <p:spPr>
          <a:xfrm>
            <a:off x="460743" y="388845"/>
            <a:ext cx="11300453" cy="990000"/>
          </a:xfrm>
        </p:spPr>
        <p:txBody>
          <a:bodyPr vert="horz" lIns="0" tIns="45720" rIns="91440" bIns="45720" rtlCol="0" anchor="ctr" anchorCtr="0">
            <a:noAutofit/>
          </a:bodyPr>
          <a:lstStyle>
            <a:lvl1pPr>
              <a:defRPr lang="en-GB" b="0" dirty="0" smtClean="0">
                <a:solidFill>
                  <a:schemeClr val="tx2"/>
                </a:solidFill>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r>
              <a:rPr lang="en-US"/>
              <a:t>, sed do </a:t>
            </a:r>
            <a:r>
              <a:rPr lang="en-US" err="1"/>
              <a:t>eiusmod</a:t>
            </a:r>
            <a:r>
              <a:rPr lang="en-US"/>
              <a:t> </a:t>
            </a:r>
            <a:r>
              <a:rPr lang="en-US" err="1"/>
              <a:t>tempor</a:t>
            </a:r>
            <a:endParaRPr lang="en-US"/>
          </a:p>
        </p:txBody>
      </p:sp>
      <p:sp>
        <p:nvSpPr>
          <p:cNvPr id="32" name="Slide Number Placeholder 5">
            <a:extLst>
              <a:ext uri="{FF2B5EF4-FFF2-40B4-BE49-F238E27FC236}">
                <a16:creationId xmlns:a16="http://schemas.microsoft.com/office/drawing/2014/main" id="{185B11D0-B444-4F17-867D-8E310083C2D6}"/>
              </a:ext>
            </a:extLst>
          </p:cNvPr>
          <p:cNvSpPr txBox="1">
            <a:spLocks/>
          </p:cNvSpPr>
          <p:nvPr userDrawn="1"/>
        </p:nvSpPr>
        <p:spPr>
          <a:xfrm flipH="1">
            <a:off x="457196" y="6436977"/>
            <a:ext cx="542041" cy="190848"/>
          </a:xfrm>
          <a:prstGeom prst="rect">
            <a:avLst/>
          </a:prstGeom>
        </p:spPr>
        <p:txBody>
          <a:bodyPr lIns="0" tIns="0" rIns="0" bIns="0" anchor="ctr">
            <a:noAutofit/>
          </a:bodyPr>
          <a:lstStyle>
            <a:defPPr>
              <a:defRPr lang="en-US"/>
            </a:defPPr>
            <a:lvl1pPr marL="0" algn="l" defTabSz="914400" rtl="0" eaLnBrk="1" latinLnBrk="0" hangingPunct="1">
              <a:defRPr sz="800" kern="1200">
                <a:solidFill>
                  <a:srgbClr val="053061"/>
                </a:solidFill>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fld id="{A285110E-A93C-E24B-BA01-8EFF0EF70079}" type="slidenum">
              <a:rPr lang="en-US" sz="800" b="1" smtClean="0">
                <a:solidFill>
                  <a:schemeClr val="bg2"/>
                </a:solidFill>
                <a:latin typeface="+mn-lt"/>
                <a:ea typeface="Cambria" panose="02040503050406030204" pitchFamily="18" charset="0"/>
              </a:rPr>
              <a:pPr algn="l"/>
              <a:t>‹#›</a:t>
            </a:fld>
            <a:endParaRPr lang="en-US" b="1">
              <a:solidFill>
                <a:schemeClr val="bg2"/>
              </a:solidFill>
              <a:latin typeface="+mn-lt"/>
              <a:ea typeface="Cambria" panose="02040503050406030204" pitchFamily="18" charset="0"/>
            </a:endParaRPr>
          </a:p>
        </p:txBody>
      </p:sp>
      <p:sp>
        <p:nvSpPr>
          <p:cNvPr id="36" name="Rectangle 35">
            <a:extLst>
              <a:ext uri="{FF2B5EF4-FFF2-40B4-BE49-F238E27FC236}">
                <a16:creationId xmlns:a16="http://schemas.microsoft.com/office/drawing/2014/main" id="{28A0BFCF-F96D-42FD-95BC-E15A6578D4F7}"/>
              </a:ext>
            </a:extLst>
          </p:cNvPr>
          <p:cNvSpPr/>
          <p:nvPr userDrawn="1"/>
        </p:nvSpPr>
        <p:spPr>
          <a:xfrm>
            <a:off x="0" y="0"/>
            <a:ext cx="109728" cy="6858000"/>
          </a:xfrm>
          <a:prstGeom prst="rect">
            <a:avLst/>
          </a:prstGeom>
          <a:gradFill flip="none" rotWithShape="1">
            <a:gsLst>
              <a:gs pos="68000">
                <a:schemeClr val="accent2"/>
              </a:gs>
              <a:gs pos="98000">
                <a:schemeClr val="accent3"/>
              </a:gs>
              <a:gs pos="33000">
                <a:schemeClr val="accent1"/>
              </a:gs>
              <a:gs pos="0">
                <a:schemeClr val="accent3"/>
              </a:gs>
            </a:gsLst>
            <a:lin ang="18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lvl="0" algn="ctr"/>
            <a:endParaRPr lang="en-US"/>
          </a:p>
        </p:txBody>
      </p:sp>
      <p:sp>
        <p:nvSpPr>
          <p:cNvPr id="7" name="Text Placeholder 6">
            <a:extLst>
              <a:ext uri="{FF2B5EF4-FFF2-40B4-BE49-F238E27FC236}">
                <a16:creationId xmlns:a16="http://schemas.microsoft.com/office/drawing/2014/main" id="{1F2B1F00-E356-43EE-9586-361C083A197F}"/>
              </a:ext>
            </a:extLst>
          </p:cNvPr>
          <p:cNvSpPr>
            <a:spLocks noGrp="1"/>
          </p:cNvSpPr>
          <p:nvPr>
            <p:ph type="body" sz="quarter" idx="13" hasCustomPrompt="1"/>
          </p:nvPr>
        </p:nvSpPr>
        <p:spPr>
          <a:xfrm>
            <a:off x="496415" y="2283354"/>
            <a:ext cx="502822" cy="555611"/>
          </a:xfrm>
        </p:spPr>
        <p:txBody>
          <a:bodyPr vert="horz" wrap="square" lIns="0" tIns="45720" rIns="0" bIns="180000" rtlCol="0" anchor="ctr" anchorCtr="0">
            <a:noAutofit/>
          </a:bodyPr>
          <a:lstStyle>
            <a:lvl1pPr marL="0" indent="0" algn="ctr">
              <a:buNone/>
              <a:defRPr lang="en-US" sz="4400" b="0" dirty="0" smtClean="0">
                <a:solidFill>
                  <a:schemeClr val="bg1"/>
                </a:solidFill>
                <a:latin typeface="+mj-lt"/>
                <a:ea typeface="+mn-ea"/>
                <a:cs typeface="+mn-cs"/>
              </a:defRPr>
            </a:lvl1pPr>
          </a:lstStyle>
          <a:p>
            <a:pPr marL="0" lvl="0" algn="ctr">
              <a:spcAft>
                <a:spcPts val="1200"/>
              </a:spcAft>
            </a:pPr>
            <a:r>
              <a:rPr lang="en-US"/>
              <a:t>1</a:t>
            </a:r>
          </a:p>
        </p:txBody>
      </p:sp>
      <p:sp>
        <p:nvSpPr>
          <p:cNvPr id="84" name="Text Placeholder 83">
            <a:extLst>
              <a:ext uri="{FF2B5EF4-FFF2-40B4-BE49-F238E27FC236}">
                <a16:creationId xmlns:a16="http://schemas.microsoft.com/office/drawing/2014/main" id="{6AF2132A-3834-40CD-8D2D-64F97FD66E9E}"/>
              </a:ext>
            </a:extLst>
          </p:cNvPr>
          <p:cNvSpPr>
            <a:spLocks noGrp="1"/>
          </p:cNvSpPr>
          <p:nvPr>
            <p:ph type="body" sz="quarter" idx="15" hasCustomPrompt="1"/>
          </p:nvPr>
        </p:nvSpPr>
        <p:spPr>
          <a:xfrm>
            <a:off x="3891363" y="2224482"/>
            <a:ext cx="7852580" cy="673355"/>
          </a:xfrm>
          <a:custGeom>
            <a:avLst/>
            <a:gdLst>
              <a:gd name="connsiteX0" fmla="*/ 0 w 7852580"/>
              <a:gd name="connsiteY0" fmla="*/ 0 h 673355"/>
              <a:gd name="connsiteX1" fmla="*/ 7852580 w 7852580"/>
              <a:gd name="connsiteY1" fmla="*/ 0 h 673355"/>
              <a:gd name="connsiteX2" fmla="*/ 7852580 w 7852580"/>
              <a:gd name="connsiteY2" fmla="*/ 673355 h 673355"/>
              <a:gd name="connsiteX3" fmla="*/ 262449 w 7852580"/>
              <a:gd name="connsiteY3" fmla="*/ 673355 h 673355"/>
              <a:gd name="connsiteX4" fmla="*/ 593045 w 7852580"/>
              <a:gd name="connsiteY4" fmla="*/ 2 h 673355"/>
              <a:gd name="connsiteX5" fmla="*/ 0 w 7852580"/>
              <a:gd name="connsiteY5" fmla="*/ 2 h 673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852580" h="673355">
                <a:moveTo>
                  <a:pt x="0" y="0"/>
                </a:moveTo>
                <a:lnTo>
                  <a:pt x="7852580" y="0"/>
                </a:lnTo>
                <a:lnTo>
                  <a:pt x="7852580" y="673355"/>
                </a:lnTo>
                <a:lnTo>
                  <a:pt x="262449" y="673355"/>
                </a:lnTo>
                <a:lnTo>
                  <a:pt x="593045" y="2"/>
                </a:lnTo>
                <a:lnTo>
                  <a:pt x="0" y="2"/>
                </a:lnTo>
                <a:close/>
              </a:path>
            </a:pathLst>
          </a:custGeom>
          <a:gradFill>
            <a:gsLst>
              <a:gs pos="0">
                <a:schemeClr val="bg2">
                  <a:alpha val="17000"/>
                </a:schemeClr>
              </a:gs>
              <a:gs pos="100000">
                <a:schemeClr val="bg2">
                  <a:alpha val="0"/>
                </a:schemeClr>
              </a:gs>
            </a:gsLst>
            <a:lin ang="0" scaled="1"/>
          </a:gradFill>
        </p:spPr>
        <p:txBody>
          <a:bodyPr wrap="square" lIns="936000" anchor="ctr" anchorCtr="0">
            <a:noAutofit/>
          </a:bodyPr>
          <a:lstStyle>
            <a:lvl1pPr marL="0" indent="0">
              <a:buNone/>
              <a:defRPr sz="1400" b="0">
                <a:solidFill>
                  <a:schemeClr val="tx2"/>
                </a:solidFill>
                <a:latin typeface="+mj-lt"/>
              </a:defRPr>
            </a:lvl1pPr>
          </a:lstStyle>
          <a:p>
            <a:pPr lvl="0"/>
            <a:r>
              <a:rPr lang="en-US"/>
              <a:t>Lorem ipsum dolor sit amet, consectetuer adipiscing elit. Maecenas porttitor congue massa. Fusce posuere, magna sed pulvinar ultricies, purus lectus malesuada libero, sit amet commodo magna eros quis </a:t>
            </a:r>
            <a:r>
              <a:rPr lang="en-US" err="1"/>
              <a:t>urna</a:t>
            </a:r>
            <a:r>
              <a:rPr lang="en-US"/>
              <a:t>.</a:t>
            </a:r>
          </a:p>
        </p:txBody>
      </p:sp>
      <p:sp>
        <p:nvSpPr>
          <p:cNvPr id="86" name="Text Placeholder 6">
            <a:extLst>
              <a:ext uri="{FF2B5EF4-FFF2-40B4-BE49-F238E27FC236}">
                <a16:creationId xmlns:a16="http://schemas.microsoft.com/office/drawing/2014/main" id="{E1BCCBD5-9278-4EC4-A369-A1894C7206C6}"/>
              </a:ext>
            </a:extLst>
          </p:cNvPr>
          <p:cNvSpPr>
            <a:spLocks noGrp="1"/>
          </p:cNvSpPr>
          <p:nvPr>
            <p:ph type="body" sz="quarter" idx="16" hasCustomPrompt="1"/>
          </p:nvPr>
        </p:nvSpPr>
        <p:spPr>
          <a:xfrm>
            <a:off x="484307" y="3134951"/>
            <a:ext cx="502822" cy="555611"/>
          </a:xfrm>
        </p:spPr>
        <p:txBody>
          <a:bodyPr vert="horz" wrap="square" lIns="0" tIns="45720" rIns="0" bIns="180000" rtlCol="0" anchor="ctr" anchorCtr="0">
            <a:noAutofit/>
          </a:bodyPr>
          <a:lstStyle>
            <a:lvl1pPr marL="0" indent="0" algn="ctr">
              <a:buNone/>
              <a:defRPr lang="en-US" sz="4400" b="0" dirty="0" smtClean="0">
                <a:solidFill>
                  <a:schemeClr val="bg1"/>
                </a:solidFill>
                <a:latin typeface="+mj-lt"/>
                <a:ea typeface="+mn-ea"/>
                <a:cs typeface="+mn-cs"/>
              </a:defRPr>
            </a:lvl1pPr>
          </a:lstStyle>
          <a:p>
            <a:pPr marL="0" lvl="0" algn="ctr">
              <a:spcAft>
                <a:spcPts val="1200"/>
              </a:spcAft>
            </a:pPr>
            <a:r>
              <a:rPr lang="en-US"/>
              <a:t>2</a:t>
            </a:r>
          </a:p>
        </p:txBody>
      </p:sp>
      <p:sp>
        <p:nvSpPr>
          <p:cNvPr id="92" name="Text Placeholder 6">
            <a:extLst>
              <a:ext uri="{FF2B5EF4-FFF2-40B4-BE49-F238E27FC236}">
                <a16:creationId xmlns:a16="http://schemas.microsoft.com/office/drawing/2014/main" id="{A01ACD5E-F42A-40E5-8B7C-00A5C575E5F3}"/>
              </a:ext>
            </a:extLst>
          </p:cNvPr>
          <p:cNvSpPr>
            <a:spLocks noGrp="1"/>
          </p:cNvSpPr>
          <p:nvPr>
            <p:ph type="body" sz="quarter" idx="19" hasCustomPrompt="1"/>
          </p:nvPr>
        </p:nvSpPr>
        <p:spPr>
          <a:xfrm>
            <a:off x="496415" y="3986548"/>
            <a:ext cx="502822" cy="555611"/>
          </a:xfrm>
        </p:spPr>
        <p:txBody>
          <a:bodyPr vert="horz" wrap="square" lIns="0" tIns="45720" rIns="0" bIns="180000" rtlCol="0" anchor="ctr" anchorCtr="0">
            <a:noAutofit/>
          </a:bodyPr>
          <a:lstStyle>
            <a:lvl1pPr marL="0" indent="0" algn="ctr">
              <a:buNone/>
              <a:defRPr lang="en-US" sz="4400" b="0" dirty="0" smtClean="0">
                <a:solidFill>
                  <a:schemeClr val="bg1"/>
                </a:solidFill>
                <a:latin typeface="+mj-lt"/>
                <a:ea typeface="+mn-ea"/>
                <a:cs typeface="+mn-cs"/>
              </a:defRPr>
            </a:lvl1pPr>
          </a:lstStyle>
          <a:p>
            <a:pPr marL="0" lvl="0" algn="ctr">
              <a:spcAft>
                <a:spcPts val="1200"/>
              </a:spcAft>
            </a:pPr>
            <a:r>
              <a:rPr lang="en-US"/>
              <a:t>3</a:t>
            </a:r>
          </a:p>
        </p:txBody>
      </p:sp>
      <p:sp>
        <p:nvSpPr>
          <p:cNvPr id="96" name="Text Placeholder 6">
            <a:extLst>
              <a:ext uri="{FF2B5EF4-FFF2-40B4-BE49-F238E27FC236}">
                <a16:creationId xmlns:a16="http://schemas.microsoft.com/office/drawing/2014/main" id="{2612354C-D3A8-4F0B-A62B-2D17249DFDBA}"/>
              </a:ext>
            </a:extLst>
          </p:cNvPr>
          <p:cNvSpPr>
            <a:spLocks noGrp="1"/>
          </p:cNvSpPr>
          <p:nvPr>
            <p:ph type="body" sz="quarter" idx="22" hasCustomPrompt="1"/>
          </p:nvPr>
        </p:nvSpPr>
        <p:spPr>
          <a:xfrm>
            <a:off x="496415" y="4838145"/>
            <a:ext cx="502822" cy="555611"/>
          </a:xfrm>
        </p:spPr>
        <p:txBody>
          <a:bodyPr vert="horz" wrap="square" lIns="0" tIns="45720" rIns="0" bIns="180000" rtlCol="0" anchor="ctr" anchorCtr="0">
            <a:noAutofit/>
          </a:bodyPr>
          <a:lstStyle>
            <a:lvl1pPr marL="0" indent="0" algn="ctr">
              <a:buNone/>
              <a:defRPr lang="en-US" sz="4400" b="0" dirty="0" smtClean="0">
                <a:solidFill>
                  <a:schemeClr val="bg1"/>
                </a:solidFill>
                <a:latin typeface="+mj-lt"/>
                <a:ea typeface="+mn-ea"/>
                <a:cs typeface="+mn-cs"/>
              </a:defRPr>
            </a:lvl1pPr>
          </a:lstStyle>
          <a:p>
            <a:pPr marL="0" lvl="0" algn="ctr">
              <a:spcAft>
                <a:spcPts val="1200"/>
              </a:spcAft>
            </a:pPr>
            <a:r>
              <a:rPr lang="en-US"/>
              <a:t>4</a:t>
            </a:r>
          </a:p>
        </p:txBody>
      </p:sp>
      <p:sp>
        <p:nvSpPr>
          <p:cNvPr id="104" name="Text Placeholder 2">
            <a:extLst>
              <a:ext uri="{FF2B5EF4-FFF2-40B4-BE49-F238E27FC236}">
                <a16:creationId xmlns:a16="http://schemas.microsoft.com/office/drawing/2014/main" id="{A9970848-F35F-47D3-8AA3-859BE30E9780}"/>
              </a:ext>
            </a:extLst>
          </p:cNvPr>
          <p:cNvSpPr>
            <a:spLocks noGrp="1"/>
          </p:cNvSpPr>
          <p:nvPr>
            <p:ph type="body" sz="quarter" idx="29"/>
          </p:nvPr>
        </p:nvSpPr>
        <p:spPr>
          <a:xfrm>
            <a:off x="457200" y="98303"/>
            <a:ext cx="5846011" cy="228600"/>
          </a:xfrm>
          <a:prstGeom prst="rect">
            <a:avLst/>
          </a:prstGeom>
        </p:spPr>
        <p:txBody>
          <a:bodyPr lIns="0">
            <a:noAutofit/>
          </a:bodyPr>
          <a:lstStyle>
            <a:lvl1pPr marL="0" indent="0">
              <a:buNone/>
              <a:defRPr sz="1000" b="0">
                <a:solidFill>
                  <a:schemeClr val="tx2"/>
                </a:solidFill>
                <a:latin typeface="+mn-lt"/>
                <a:ea typeface="Cambria" panose="02040503050406030204" pitchFamily="18" charset="0"/>
              </a:defRPr>
            </a:lvl1pPr>
          </a:lstStyle>
          <a:p>
            <a:pPr lvl="0"/>
            <a:r>
              <a:rPr lang="en-US"/>
              <a:t>Click to edit Master text styles</a:t>
            </a:r>
          </a:p>
        </p:txBody>
      </p:sp>
      <p:sp>
        <p:nvSpPr>
          <p:cNvPr id="30" name="Freeform: Shape 29">
            <a:extLst>
              <a:ext uri="{FF2B5EF4-FFF2-40B4-BE49-F238E27FC236}">
                <a16:creationId xmlns:a16="http://schemas.microsoft.com/office/drawing/2014/main" id="{3E471F1E-DBD6-42B4-BC7F-68658494AEC6}"/>
              </a:ext>
            </a:extLst>
          </p:cNvPr>
          <p:cNvSpPr/>
          <p:nvPr userDrawn="1"/>
        </p:nvSpPr>
        <p:spPr>
          <a:xfrm>
            <a:off x="10989256" y="0"/>
            <a:ext cx="1204989" cy="1094936"/>
          </a:xfrm>
          <a:custGeom>
            <a:avLst/>
            <a:gdLst>
              <a:gd name="connsiteX0" fmla="*/ 0 w 3911600"/>
              <a:gd name="connsiteY0" fmla="*/ 0 h 4438650"/>
              <a:gd name="connsiteX1" fmla="*/ 2641600 w 3911600"/>
              <a:gd name="connsiteY1" fmla="*/ 1784350 h 4438650"/>
              <a:gd name="connsiteX2" fmla="*/ 1384300 w 3911600"/>
              <a:gd name="connsiteY2" fmla="*/ 2673350 h 4438650"/>
              <a:gd name="connsiteX3" fmla="*/ 3911600 w 3911600"/>
              <a:gd name="connsiteY3" fmla="*/ 4438650 h 4438650"/>
              <a:gd name="connsiteX4" fmla="*/ 3911600 w 3911600"/>
              <a:gd name="connsiteY4" fmla="*/ 6350 h 4438650"/>
              <a:gd name="connsiteX5" fmla="*/ 0 w 3911600"/>
              <a:gd name="connsiteY5" fmla="*/ 0 h 4438650"/>
              <a:gd name="connsiteX0" fmla="*/ 0 w 3921125"/>
              <a:gd name="connsiteY0" fmla="*/ 0 h 4438650"/>
              <a:gd name="connsiteX1" fmla="*/ 2641600 w 3921125"/>
              <a:gd name="connsiteY1" fmla="*/ 1784350 h 4438650"/>
              <a:gd name="connsiteX2" fmla="*/ 1384300 w 3921125"/>
              <a:gd name="connsiteY2" fmla="*/ 2673350 h 4438650"/>
              <a:gd name="connsiteX3" fmla="*/ 3911600 w 3921125"/>
              <a:gd name="connsiteY3" fmla="*/ 4438650 h 4438650"/>
              <a:gd name="connsiteX4" fmla="*/ 3921125 w 3921125"/>
              <a:gd name="connsiteY4" fmla="*/ 6350 h 4438650"/>
              <a:gd name="connsiteX5" fmla="*/ 0 w 3921125"/>
              <a:gd name="connsiteY5" fmla="*/ 0 h 4438650"/>
              <a:gd name="connsiteX0" fmla="*/ 0 w 4187458"/>
              <a:gd name="connsiteY0" fmla="*/ 0 h 4438650"/>
              <a:gd name="connsiteX1" fmla="*/ 2907933 w 4187458"/>
              <a:gd name="connsiteY1" fmla="*/ 1784350 h 4438650"/>
              <a:gd name="connsiteX2" fmla="*/ 1650633 w 4187458"/>
              <a:gd name="connsiteY2" fmla="*/ 2673350 h 4438650"/>
              <a:gd name="connsiteX3" fmla="*/ 4177933 w 4187458"/>
              <a:gd name="connsiteY3" fmla="*/ 4438650 h 4438650"/>
              <a:gd name="connsiteX4" fmla="*/ 4187458 w 4187458"/>
              <a:gd name="connsiteY4" fmla="*/ 6350 h 4438650"/>
              <a:gd name="connsiteX5" fmla="*/ 0 w 4187458"/>
              <a:gd name="connsiteY5" fmla="*/ 0 h 4438650"/>
              <a:gd name="connsiteX0" fmla="*/ 0 w 4187458"/>
              <a:gd name="connsiteY0" fmla="*/ 0 h 4438650"/>
              <a:gd name="connsiteX1" fmla="*/ 2341976 w 4187458"/>
              <a:gd name="connsiteY1" fmla="*/ 1684474 h 4438650"/>
              <a:gd name="connsiteX2" fmla="*/ 1650633 w 4187458"/>
              <a:gd name="connsiteY2" fmla="*/ 2673350 h 4438650"/>
              <a:gd name="connsiteX3" fmla="*/ 4177933 w 4187458"/>
              <a:gd name="connsiteY3" fmla="*/ 4438650 h 4438650"/>
              <a:gd name="connsiteX4" fmla="*/ 4187458 w 4187458"/>
              <a:gd name="connsiteY4" fmla="*/ 6350 h 4438650"/>
              <a:gd name="connsiteX5" fmla="*/ 0 w 4187458"/>
              <a:gd name="connsiteY5" fmla="*/ 0 h 4438650"/>
              <a:gd name="connsiteX0" fmla="*/ 0 w 4187458"/>
              <a:gd name="connsiteY0" fmla="*/ 0 h 4438650"/>
              <a:gd name="connsiteX1" fmla="*/ 2341976 w 4187458"/>
              <a:gd name="connsiteY1" fmla="*/ 1684474 h 4438650"/>
              <a:gd name="connsiteX2" fmla="*/ 1301070 w 4187458"/>
              <a:gd name="connsiteY2" fmla="*/ 2390372 h 4438650"/>
              <a:gd name="connsiteX3" fmla="*/ 4177933 w 4187458"/>
              <a:gd name="connsiteY3" fmla="*/ 4438650 h 4438650"/>
              <a:gd name="connsiteX4" fmla="*/ 4187458 w 4187458"/>
              <a:gd name="connsiteY4" fmla="*/ 6350 h 4438650"/>
              <a:gd name="connsiteX5" fmla="*/ 0 w 4187458"/>
              <a:gd name="connsiteY5" fmla="*/ 0 h 4438650"/>
              <a:gd name="connsiteX0" fmla="*/ 0 w 4187458"/>
              <a:gd name="connsiteY0" fmla="*/ 0 h 4438650"/>
              <a:gd name="connsiteX1" fmla="*/ 2325330 w 4187458"/>
              <a:gd name="connsiteY1" fmla="*/ 1642860 h 4438650"/>
              <a:gd name="connsiteX2" fmla="*/ 1301070 w 4187458"/>
              <a:gd name="connsiteY2" fmla="*/ 2390372 h 4438650"/>
              <a:gd name="connsiteX3" fmla="*/ 4177933 w 4187458"/>
              <a:gd name="connsiteY3" fmla="*/ 4438650 h 4438650"/>
              <a:gd name="connsiteX4" fmla="*/ 4187458 w 4187458"/>
              <a:gd name="connsiteY4" fmla="*/ 6350 h 4438650"/>
              <a:gd name="connsiteX5" fmla="*/ 0 w 4187458"/>
              <a:gd name="connsiteY5" fmla="*/ 0 h 4438650"/>
              <a:gd name="connsiteX0" fmla="*/ 0 w 4187458"/>
              <a:gd name="connsiteY0" fmla="*/ 0 h 4438650"/>
              <a:gd name="connsiteX1" fmla="*/ 2325330 w 4187458"/>
              <a:gd name="connsiteY1" fmla="*/ 1642860 h 4438650"/>
              <a:gd name="connsiteX2" fmla="*/ 1292747 w 4187458"/>
              <a:gd name="connsiteY2" fmla="*/ 2365403 h 4438650"/>
              <a:gd name="connsiteX3" fmla="*/ 4177933 w 4187458"/>
              <a:gd name="connsiteY3" fmla="*/ 4438650 h 4438650"/>
              <a:gd name="connsiteX4" fmla="*/ 4187458 w 4187458"/>
              <a:gd name="connsiteY4" fmla="*/ 6350 h 4438650"/>
              <a:gd name="connsiteX5" fmla="*/ 0 w 4187458"/>
              <a:gd name="connsiteY5" fmla="*/ 0 h 4438650"/>
              <a:gd name="connsiteX0" fmla="*/ 0 w 4187458"/>
              <a:gd name="connsiteY0" fmla="*/ 0 h 4322129"/>
              <a:gd name="connsiteX1" fmla="*/ 2325330 w 4187458"/>
              <a:gd name="connsiteY1" fmla="*/ 1642860 h 4322129"/>
              <a:gd name="connsiteX2" fmla="*/ 1292747 w 4187458"/>
              <a:gd name="connsiteY2" fmla="*/ 2365403 h 4322129"/>
              <a:gd name="connsiteX3" fmla="*/ 4177932 w 4187458"/>
              <a:gd name="connsiteY3" fmla="*/ 4322129 h 4322129"/>
              <a:gd name="connsiteX4" fmla="*/ 4187458 w 4187458"/>
              <a:gd name="connsiteY4" fmla="*/ 6350 h 4322129"/>
              <a:gd name="connsiteX5" fmla="*/ 0 w 4187458"/>
              <a:gd name="connsiteY5" fmla="*/ 0 h 4322129"/>
              <a:gd name="connsiteX0" fmla="*/ 0 w 4191089"/>
              <a:gd name="connsiteY0" fmla="*/ 0 h 4334615"/>
              <a:gd name="connsiteX1" fmla="*/ 2325330 w 4191089"/>
              <a:gd name="connsiteY1" fmla="*/ 1642860 h 4334615"/>
              <a:gd name="connsiteX2" fmla="*/ 1292747 w 4191089"/>
              <a:gd name="connsiteY2" fmla="*/ 2365403 h 4334615"/>
              <a:gd name="connsiteX3" fmla="*/ 4190418 w 4191089"/>
              <a:gd name="connsiteY3" fmla="*/ 4334615 h 4334615"/>
              <a:gd name="connsiteX4" fmla="*/ 4187458 w 4191089"/>
              <a:gd name="connsiteY4" fmla="*/ 6350 h 4334615"/>
              <a:gd name="connsiteX5" fmla="*/ 0 w 4191089"/>
              <a:gd name="connsiteY5" fmla="*/ 0 h 4334615"/>
              <a:gd name="connsiteX0" fmla="*/ 0 w 4191089"/>
              <a:gd name="connsiteY0" fmla="*/ 0 h 4334615"/>
              <a:gd name="connsiteX1" fmla="*/ 2325330 w 4191089"/>
              <a:gd name="connsiteY1" fmla="*/ 1642860 h 4334615"/>
              <a:gd name="connsiteX2" fmla="*/ 1317716 w 4191089"/>
              <a:gd name="connsiteY2" fmla="*/ 2340434 h 4334615"/>
              <a:gd name="connsiteX3" fmla="*/ 4190418 w 4191089"/>
              <a:gd name="connsiteY3" fmla="*/ 4334615 h 4334615"/>
              <a:gd name="connsiteX4" fmla="*/ 4187458 w 4191089"/>
              <a:gd name="connsiteY4" fmla="*/ 6350 h 4334615"/>
              <a:gd name="connsiteX5" fmla="*/ 0 w 4191089"/>
              <a:gd name="connsiteY5" fmla="*/ 0 h 4334615"/>
              <a:gd name="connsiteX0" fmla="*/ 0 w 4191089"/>
              <a:gd name="connsiteY0" fmla="*/ 0 h 4334615"/>
              <a:gd name="connsiteX1" fmla="*/ 2435663 w 4191089"/>
              <a:gd name="connsiteY1" fmla="*/ 1664926 h 4334615"/>
              <a:gd name="connsiteX2" fmla="*/ 1317716 w 4191089"/>
              <a:gd name="connsiteY2" fmla="*/ 2340434 h 4334615"/>
              <a:gd name="connsiteX3" fmla="*/ 4190418 w 4191089"/>
              <a:gd name="connsiteY3" fmla="*/ 4334615 h 4334615"/>
              <a:gd name="connsiteX4" fmla="*/ 4187458 w 4191089"/>
              <a:gd name="connsiteY4" fmla="*/ 6350 h 4334615"/>
              <a:gd name="connsiteX5" fmla="*/ 0 w 4191089"/>
              <a:gd name="connsiteY5" fmla="*/ 0 h 4334615"/>
              <a:gd name="connsiteX0" fmla="*/ 0 w 4191089"/>
              <a:gd name="connsiteY0" fmla="*/ 0 h 4334615"/>
              <a:gd name="connsiteX1" fmla="*/ 2435663 w 4191089"/>
              <a:gd name="connsiteY1" fmla="*/ 1664926 h 4334615"/>
              <a:gd name="connsiteX2" fmla="*/ 1626653 w 4191089"/>
              <a:gd name="connsiteY2" fmla="*/ 2208032 h 4334615"/>
              <a:gd name="connsiteX3" fmla="*/ 4190418 w 4191089"/>
              <a:gd name="connsiteY3" fmla="*/ 4334615 h 4334615"/>
              <a:gd name="connsiteX4" fmla="*/ 4187458 w 4191089"/>
              <a:gd name="connsiteY4" fmla="*/ 6350 h 4334615"/>
              <a:gd name="connsiteX5" fmla="*/ 0 w 4191089"/>
              <a:gd name="connsiteY5" fmla="*/ 0 h 4334615"/>
              <a:gd name="connsiteX0" fmla="*/ 0 w 4187458"/>
              <a:gd name="connsiteY0" fmla="*/ 0 h 3849144"/>
              <a:gd name="connsiteX1" fmla="*/ 2435663 w 4187458"/>
              <a:gd name="connsiteY1" fmla="*/ 1664926 h 3849144"/>
              <a:gd name="connsiteX2" fmla="*/ 1626653 w 4187458"/>
              <a:gd name="connsiteY2" fmla="*/ 2208032 h 3849144"/>
              <a:gd name="connsiteX3" fmla="*/ 4146285 w 4187458"/>
              <a:gd name="connsiteY3" fmla="*/ 3849144 h 3849144"/>
              <a:gd name="connsiteX4" fmla="*/ 4187458 w 4187458"/>
              <a:gd name="connsiteY4" fmla="*/ 6350 h 3849144"/>
              <a:gd name="connsiteX5" fmla="*/ 0 w 4187458"/>
              <a:gd name="connsiteY5" fmla="*/ 0 h 3849144"/>
              <a:gd name="connsiteX0" fmla="*/ 0 w 4187458"/>
              <a:gd name="connsiteY0" fmla="*/ 0 h 3849144"/>
              <a:gd name="connsiteX1" fmla="*/ 2435663 w 4187458"/>
              <a:gd name="connsiteY1" fmla="*/ 1664926 h 3849144"/>
              <a:gd name="connsiteX2" fmla="*/ 1692854 w 4187458"/>
              <a:gd name="connsiteY2" fmla="*/ 2185965 h 3849144"/>
              <a:gd name="connsiteX3" fmla="*/ 4146285 w 4187458"/>
              <a:gd name="connsiteY3" fmla="*/ 3849144 h 3849144"/>
              <a:gd name="connsiteX4" fmla="*/ 4187458 w 4187458"/>
              <a:gd name="connsiteY4" fmla="*/ 6350 h 3849144"/>
              <a:gd name="connsiteX5" fmla="*/ 0 w 4187458"/>
              <a:gd name="connsiteY5" fmla="*/ 0 h 3849144"/>
              <a:gd name="connsiteX0" fmla="*/ 0 w 4187458"/>
              <a:gd name="connsiteY0" fmla="*/ 0 h 3805010"/>
              <a:gd name="connsiteX1" fmla="*/ 2435663 w 4187458"/>
              <a:gd name="connsiteY1" fmla="*/ 1664926 h 3805010"/>
              <a:gd name="connsiteX2" fmla="*/ 1692854 w 4187458"/>
              <a:gd name="connsiteY2" fmla="*/ 2185965 h 3805010"/>
              <a:gd name="connsiteX3" fmla="*/ 4146285 w 4187458"/>
              <a:gd name="connsiteY3" fmla="*/ 3805010 h 3805010"/>
              <a:gd name="connsiteX4" fmla="*/ 4187458 w 4187458"/>
              <a:gd name="connsiteY4" fmla="*/ 6350 h 3805010"/>
              <a:gd name="connsiteX5" fmla="*/ 0 w 4187458"/>
              <a:gd name="connsiteY5" fmla="*/ 0 h 3805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87458" h="3805010">
                <a:moveTo>
                  <a:pt x="0" y="0"/>
                </a:moveTo>
                <a:lnTo>
                  <a:pt x="2435663" y="1664926"/>
                </a:lnTo>
                <a:lnTo>
                  <a:pt x="1692854" y="2185965"/>
                </a:lnTo>
                <a:lnTo>
                  <a:pt x="4146285" y="3805010"/>
                </a:lnTo>
                <a:cubicBezTo>
                  <a:pt x="4149460" y="2366417"/>
                  <a:pt x="4184283" y="1444943"/>
                  <a:pt x="4187458" y="6350"/>
                </a:cubicBezTo>
                <a:lnTo>
                  <a:pt x="0" y="0"/>
                </a:lnTo>
                <a:close/>
              </a:path>
            </a:pathLst>
          </a:custGeom>
          <a:gradFill>
            <a:gsLst>
              <a:gs pos="20000">
                <a:schemeClr val="accent2"/>
              </a:gs>
              <a:gs pos="75000">
                <a:schemeClr val="accent2">
                  <a:alpha val="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tx2"/>
              </a:solidFill>
            </a:endParaRPr>
          </a:p>
        </p:txBody>
      </p:sp>
      <p:sp>
        <p:nvSpPr>
          <p:cNvPr id="35" name="Freeform: Shape 34">
            <a:extLst>
              <a:ext uri="{FF2B5EF4-FFF2-40B4-BE49-F238E27FC236}">
                <a16:creationId xmlns:a16="http://schemas.microsoft.com/office/drawing/2014/main" id="{C2B1C5B1-DD5C-46BD-9171-3F3551A3196C}"/>
              </a:ext>
            </a:extLst>
          </p:cNvPr>
          <p:cNvSpPr/>
          <p:nvPr userDrawn="1"/>
        </p:nvSpPr>
        <p:spPr>
          <a:xfrm>
            <a:off x="11480799" y="658750"/>
            <a:ext cx="714491" cy="992250"/>
          </a:xfrm>
          <a:custGeom>
            <a:avLst/>
            <a:gdLst>
              <a:gd name="connsiteX0" fmla="*/ 2545080 w 2545080"/>
              <a:gd name="connsiteY0" fmla="*/ 0 h 3543300"/>
              <a:gd name="connsiteX1" fmla="*/ 0 w 2545080"/>
              <a:gd name="connsiteY1" fmla="*/ 1767840 h 3543300"/>
              <a:gd name="connsiteX2" fmla="*/ 2545080 w 2545080"/>
              <a:gd name="connsiteY2" fmla="*/ 3543300 h 3543300"/>
              <a:gd name="connsiteX3" fmla="*/ 2545080 w 2545080"/>
              <a:gd name="connsiteY3" fmla="*/ 0 h 3543300"/>
              <a:gd name="connsiteX0" fmla="*/ 2548255 w 2548255"/>
              <a:gd name="connsiteY0" fmla="*/ 0 h 3543300"/>
              <a:gd name="connsiteX1" fmla="*/ 0 w 2548255"/>
              <a:gd name="connsiteY1" fmla="*/ 1767840 h 3543300"/>
              <a:gd name="connsiteX2" fmla="*/ 2545080 w 2548255"/>
              <a:gd name="connsiteY2" fmla="*/ 3543300 h 3543300"/>
              <a:gd name="connsiteX3" fmla="*/ 2548255 w 2548255"/>
              <a:gd name="connsiteY3" fmla="*/ 0 h 3543300"/>
              <a:gd name="connsiteX0" fmla="*/ 2551430 w 2551430"/>
              <a:gd name="connsiteY0" fmla="*/ 0 h 3543300"/>
              <a:gd name="connsiteX1" fmla="*/ 0 w 2551430"/>
              <a:gd name="connsiteY1" fmla="*/ 1767840 h 3543300"/>
              <a:gd name="connsiteX2" fmla="*/ 2545080 w 2551430"/>
              <a:gd name="connsiteY2" fmla="*/ 3543300 h 3543300"/>
              <a:gd name="connsiteX3" fmla="*/ 2551430 w 2551430"/>
              <a:gd name="connsiteY3" fmla="*/ 0 h 3543300"/>
              <a:gd name="connsiteX0" fmla="*/ 2551430 w 2551430"/>
              <a:gd name="connsiteY0" fmla="*/ 0 h 3543300"/>
              <a:gd name="connsiteX1" fmla="*/ 0 w 2551430"/>
              <a:gd name="connsiteY1" fmla="*/ 1767840 h 3543300"/>
              <a:gd name="connsiteX2" fmla="*/ 2545080 w 2551430"/>
              <a:gd name="connsiteY2" fmla="*/ 3543300 h 3543300"/>
              <a:gd name="connsiteX3" fmla="*/ 2551430 w 2551430"/>
              <a:gd name="connsiteY3" fmla="*/ 0 h 3543300"/>
            </a:gdLst>
            <a:ahLst/>
            <a:cxnLst>
              <a:cxn ang="0">
                <a:pos x="connsiteX0" y="connsiteY0"/>
              </a:cxn>
              <a:cxn ang="0">
                <a:pos x="connsiteX1" y="connsiteY1"/>
              </a:cxn>
              <a:cxn ang="0">
                <a:pos x="connsiteX2" y="connsiteY2"/>
              </a:cxn>
              <a:cxn ang="0">
                <a:pos x="connsiteX3" y="connsiteY3"/>
              </a:cxn>
            </a:cxnLst>
            <a:rect l="l" t="t" r="r" b="b"/>
            <a:pathLst>
              <a:path w="2551430" h="3543300">
                <a:moveTo>
                  <a:pt x="2551430" y="0"/>
                </a:moveTo>
                <a:lnTo>
                  <a:pt x="0" y="1767840"/>
                </a:lnTo>
                <a:lnTo>
                  <a:pt x="2545080" y="3543300"/>
                </a:lnTo>
                <a:cubicBezTo>
                  <a:pt x="2546138" y="2362200"/>
                  <a:pt x="2550372" y="1181100"/>
                  <a:pt x="2551430" y="0"/>
                </a:cubicBezTo>
                <a:close/>
              </a:path>
            </a:pathLst>
          </a:custGeom>
          <a:gradFill>
            <a:gsLst>
              <a:gs pos="20000">
                <a:schemeClr val="accent1"/>
              </a:gs>
              <a:gs pos="92000">
                <a:schemeClr val="accent1">
                  <a:alpha val="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tx2"/>
              </a:solidFill>
            </a:endParaRPr>
          </a:p>
        </p:txBody>
      </p:sp>
    </p:spTree>
    <p:extLst>
      <p:ext uri="{BB962C8B-B14F-4D97-AF65-F5344CB8AC3E}">
        <p14:creationId xmlns:p14="http://schemas.microsoft.com/office/powerpoint/2010/main" val="2268282452"/>
      </p:ext>
    </p:extLst>
  </p:cSld>
  <p:clrMapOvr>
    <a:masterClrMapping/>
  </p:clrMapOvr>
  <p:extLst>
    <p:ext uri="{DCECCB84-F9BA-43D5-87BE-67443E8EF086}">
      <p15:sldGuideLst xmlns:p15="http://schemas.microsoft.com/office/powerpoint/2012/main"/>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ig Number List 5">
    <p:bg>
      <p:bgPr>
        <a:solidFill>
          <a:schemeClr val="bg1"/>
        </a:solidFill>
        <a:effectLst/>
      </p:bgPr>
    </p:bg>
    <p:spTree>
      <p:nvGrpSpPr>
        <p:cNvPr id="1" name=""/>
        <p:cNvGrpSpPr/>
        <p:nvPr/>
      </p:nvGrpSpPr>
      <p:grpSpPr>
        <a:xfrm>
          <a:off x="0" y="0"/>
          <a:ext cx="0" cy="0"/>
          <a:chOff x="0" y="0"/>
          <a:chExt cx="0" cy="0"/>
        </a:xfrm>
      </p:grpSpPr>
      <p:sp>
        <p:nvSpPr>
          <p:cNvPr id="37" name="Freeform: Shape 36">
            <a:extLst>
              <a:ext uri="{FF2B5EF4-FFF2-40B4-BE49-F238E27FC236}">
                <a16:creationId xmlns:a16="http://schemas.microsoft.com/office/drawing/2014/main" id="{C73C2D05-90CD-4A84-9996-5A713D7C0452}"/>
              </a:ext>
            </a:extLst>
          </p:cNvPr>
          <p:cNvSpPr/>
          <p:nvPr userDrawn="1"/>
        </p:nvSpPr>
        <p:spPr>
          <a:xfrm rot="3341389" flipH="1">
            <a:off x="1619971" y="-3540963"/>
            <a:ext cx="8946510" cy="13936140"/>
          </a:xfrm>
          <a:custGeom>
            <a:avLst/>
            <a:gdLst>
              <a:gd name="connsiteX0" fmla="*/ 3879008 w 8946510"/>
              <a:gd name="connsiteY0" fmla="*/ 0 h 13936140"/>
              <a:gd name="connsiteX1" fmla="*/ 8946510 w 8946510"/>
              <a:gd name="connsiteY1" fmla="*/ 7425845 h 13936140"/>
              <a:gd name="connsiteX2" fmla="*/ 8946510 w 8946510"/>
              <a:gd name="connsiteY2" fmla="*/ 11298977 h 13936140"/>
              <a:gd name="connsiteX3" fmla="*/ 5082050 w 8946510"/>
              <a:gd name="connsiteY3" fmla="*/ 13936140 h 13936140"/>
              <a:gd name="connsiteX4" fmla="*/ 0 w 8946510"/>
              <a:gd name="connsiteY4" fmla="*/ 6488978 h 13936140"/>
              <a:gd name="connsiteX5" fmla="*/ 0 w 8946510"/>
              <a:gd name="connsiteY5" fmla="*/ 2639589 h 13936140"/>
              <a:gd name="connsiteX6" fmla="*/ 3868014 w 8946510"/>
              <a:gd name="connsiteY6" fmla="*/ 0 h 13936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46510" h="13936140">
                <a:moveTo>
                  <a:pt x="3879008" y="0"/>
                </a:moveTo>
                <a:lnTo>
                  <a:pt x="8946510" y="7425845"/>
                </a:lnTo>
                <a:lnTo>
                  <a:pt x="8946510" y="11298977"/>
                </a:lnTo>
                <a:lnTo>
                  <a:pt x="5082050" y="13936140"/>
                </a:lnTo>
                <a:lnTo>
                  <a:pt x="0" y="6488978"/>
                </a:lnTo>
                <a:lnTo>
                  <a:pt x="0" y="2639589"/>
                </a:lnTo>
                <a:lnTo>
                  <a:pt x="3868014" y="0"/>
                </a:lnTo>
                <a:close/>
              </a:path>
            </a:pathLst>
          </a:custGeom>
          <a:gradFill>
            <a:gsLst>
              <a:gs pos="50000">
                <a:schemeClr val="bg1"/>
              </a:gs>
              <a:gs pos="100000">
                <a:schemeClr val="bg1">
                  <a:alpha val="0"/>
                </a:schemeClr>
              </a:gs>
              <a:gs pos="95000">
                <a:schemeClr val="bg1"/>
              </a:gs>
              <a:gs pos="5000">
                <a:schemeClr val="bg1"/>
              </a:gs>
              <a:gs pos="0">
                <a:schemeClr val="bg1">
                  <a:alpha val="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7" name="Text Placeholder 96">
            <a:extLst>
              <a:ext uri="{FF2B5EF4-FFF2-40B4-BE49-F238E27FC236}">
                <a16:creationId xmlns:a16="http://schemas.microsoft.com/office/drawing/2014/main" id="{53DE74C9-5BE2-4781-868E-3C8C617C7341}"/>
              </a:ext>
            </a:extLst>
          </p:cNvPr>
          <p:cNvSpPr>
            <a:spLocks noGrp="1"/>
          </p:cNvSpPr>
          <p:nvPr>
            <p:ph type="body" sz="quarter" idx="23" hasCustomPrompt="1"/>
          </p:nvPr>
        </p:nvSpPr>
        <p:spPr>
          <a:xfrm>
            <a:off x="436861" y="4779402"/>
            <a:ext cx="4058747" cy="673097"/>
          </a:xfrm>
          <a:custGeom>
            <a:avLst/>
            <a:gdLst>
              <a:gd name="connsiteX0" fmla="*/ 0 w 4058747"/>
              <a:gd name="connsiteY0" fmla="*/ 0 h 673097"/>
              <a:gd name="connsiteX1" fmla="*/ 4058747 w 4058747"/>
              <a:gd name="connsiteY1" fmla="*/ 0 h 673097"/>
              <a:gd name="connsiteX2" fmla="*/ 3728276 w 4058747"/>
              <a:gd name="connsiteY2" fmla="*/ 673097 h 673097"/>
              <a:gd name="connsiteX3" fmla="*/ 0 w 4058747"/>
              <a:gd name="connsiteY3" fmla="*/ 673097 h 673097"/>
            </a:gdLst>
            <a:ahLst/>
            <a:cxnLst>
              <a:cxn ang="0">
                <a:pos x="connsiteX0" y="connsiteY0"/>
              </a:cxn>
              <a:cxn ang="0">
                <a:pos x="connsiteX1" y="connsiteY1"/>
              </a:cxn>
              <a:cxn ang="0">
                <a:pos x="connsiteX2" y="connsiteY2"/>
              </a:cxn>
              <a:cxn ang="0">
                <a:pos x="connsiteX3" y="connsiteY3"/>
              </a:cxn>
            </a:cxnLst>
            <a:rect l="l" t="t" r="r" b="b"/>
            <a:pathLst>
              <a:path w="4058747" h="673097">
                <a:moveTo>
                  <a:pt x="0" y="0"/>
                </a:moveTo>
                <a:lnTo>
                  <a:pt x="4058747" y="0"/>
                </a:lnTo>
                <a:lnTo>
                  <a:pt x="3728276" y="673097"/>
                </a:lnTo>
                <a:lnTo>
                  <a:pt x="0" y="673097"/>
                </a:lnTo>
                <a:close/>
              </a:path>
            </a:pathLst>
          </a:custGeom>
          <a:solidFill>
            <a:schemeClr val="accent6"/>
          </a:solidFill>
        </p:spPr>
        <p:txBody>
          <a:bodyPr wrap="square" lIns="792000" anchor="ctr" anchorCtr="0">
            <a:noAutofit/>
          </a:bodyPr>
          <a:lstStyle>
            <a:lvl1pPr marL="0" indent="0">
              <a:buNone/>
              <a:defRPr sz="1800" b="0">
                <a:solidFill>
                  <a:schemeClr val="bg1"/>
                </a:solidFill>
                <a:latin typeface="+mj-lt"/>
              </a:defRPr>
            </a:lvl1pPr>
            <a:lvl2pPr marL="266700" indent="0">
              <a:buNone/>
              <a:defRPr/>
            </a:lvl2pPr>
          </a:lstStyle>
          <a:p>
            <a:pPr lvl="0"/>
            <a:r>
              <a:rPr lang="en-US"/>
              <a:t>Lorem ipsum dolor sit </a:t>
            </a:r>
            <a:r>
              <a:rPr lang="en-US" err="1"/>
              <a:t>amet</a:t>
            </a:r>
            <a:r>
              <a:rPr lang="en-US"/>
              <a:t>, </a:t>
            </a:r>
            <a:r>
              <a:rPr lang="en-US" err="1"/>
              <a:t>consectetur</a:t>
            </a:r>
            <a:r>
              <a:rPr lang="en-US"/>
              <a:t> </a:t>
            </a:r>
            <a:r>
              <a:rPr lang="en-US" err="1"/>
              <a:t>adiscing</a:t>
            </a:r>
            <a:r>
              <a:rPr lang="en-US"/>
              <a:t> </a:t>
            </a:r>
            <a:r>
              <a:rPr lang="en-US" err="1"/>
              <a:t>elit</a:t>
            </a:r>
            <a:endParaRPr lang="en-US"/>
          </a:p>
        </p:txBody>
      </p:sp>
      <p:sp>
        <p:nvSpPr>
          <p:cNvPr id="98" name="Text Placeholder 97">
            <a:extLst>
              <a:ext uri="{FF2B5EF4-FFF2-40B4-BE49-F238E27FC236}">
                <a16:creationId xmlns:a16="http://schemas.microsoft.com/office/drawing/2014/main" id="{25D64D6E-71F8-4B7E-903B-6FCF3E94297A}"/>
              </a:ext>
            </a:extLst>
          </p:cNvPr>
          <p:cNvSpPr>
            <a:spLocks noGrp="1"/>
          </p:cNvSpPr>
          <p:nvPr>
            <p:ph type="body" sz="quarter" idx="24" hasCustomPrompt="1"/>
          </p:nvPr>
        </p:nvSpPr>
        <p:spPr>
          <a:xfrm>
            <a:off x="3891363" y="4779402"/>
            <a:ext cx="7852580" cy="673355"/>
          </a:xfrm>
          <a:custGeom>
            <a:avLst/>
            <a:gdLst>
              <a:gd name="connsiteX0" fmla="*/ 0 w 7852580"/>
              <a:gd name="connsiteY0" fmla="*/ 0 h 673355"/>
              <a:gd name="connsiteX1" fmla="*/ 7852580 w 7852580"/>
              <a:gd name="connsiteY1" fmla="*/ 0 h 673355"/>
              <a:gd name="connsiteX2" fmla="*/ 7852580 w 7852580"/>
              <a:gd name="connsiteY2" fmla="*/ 673355 h 673355"/>
              <a:gd name="connsiteX3" fmla="*/ 262449 w 7852580"/>
              <a:gd name="connsiteY3" fmla="*/ 673355 h 673355"/>
              <a:gd name="connsiteX4" fmla="*/ 593045 w 7852580"/>
              <a:gd name="connsiteY4" fmla="*/ 2 h 673355"/>
              <a:gd name="connsiteX5" fmla="*/ 0 w 7852580"/>
              <a:gd name="connsiteY5" fmla="*/ 2 h 673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852580" h="673355">
                <a:moveTo>
                  <a:pt x="0" y="0"/>
                </a:moveTo>
                <a:lnTo>
                  <a:pt x="7852580" y="0"/>
                </a:lnTo>
                <a:lnTo>
                  <a:pt x="7852580" y="673355"/>
                </a:lnTo>
                <a:lnTo>
                  <a:pt x="262449" y="673355"/>
                </a:lnTo>
                <a:lnTo>
                  <a:pt x="593045" y="2"/>
                </a:lnTo>
                <a:lnTo>
                  <a:pt x="0" y="2"/>
                </a:lnTo>
                <a:close/>
              </a:path>
            </a:pathLst>
          </a:custGeom>
          <a:gradFill>
            <a:gsLst>
              <a:gs pos="0">
                <a:schemeClr val="bg2">
                  <a:alpha val="17000"/>
                </a:schemeClr>
              </a:gs>
              <a:gs pos="100000">
                <a:schemeClr val="bg2">
                  <a:alpha val="0"/>
                </a:schemeClr>
              </a:gs>
            </a:gsLst>
            <a:lin ang="0" scaled="1"/>
          </a:gradFill>
        </p:spPr>
        <p:txBody>
          <a:bodyPr vert="horz" wrap="square" lIns="936000" tIns="45720" rIns="91440" bIns="45720" rtlCol="0" anchor="ctr" anchorCtr="0">
            <a:noAutofit/>
          </a:bodyPr>
          <a:lstStyle>
            <a:lvl1pPr>
              <a:defRPr lang="en-US" sz="1400" b="0" dirty="0">
                <a:solidFill>
                  <a:schemeClr val="tx2"/>
                </a:solidFill>
              </a:defRPr>
            </a:lvl1pPr>
          </a:lstStyle>
          <a:p>
            <a:pPr lvl="0"/>
            <a:r>
              <a:rPr lang="en-US"/>
              <a:t>Lorem ipsum dolor sit </a:t>
            </a:r>
            <a:r>
              <a:rPr lang="en-US" err="1"/>
              <a:t>amet</a:t>
            </a:r>
            <a:r>
              <a:rPr lang="en-US"/>
              <a:t>, </a:t>
            </a:r>
            <a:r>
              <a:rPr lang="en-US" err="1"/>
              <a:t>consectetuer</a:t>
            </a:r>
            <a:r>
              <a:rPr lang="en-US"/>
              <a:t> </a:t>
            </a:r>
            <a:r>
              <a:rPr lang="en-US" err="1"/>
              <a:t>adipiscing</a:t>
            </a:r>
            <a:r>
              <a:rPr lang="en-US"/>
              <a:t> </a:t>
            </a:r>
            <a:r>
              <a:rPr lang="en-US" err="1"/>
              <a:t>elit</a:t>
            </a:r>
            <a:r>
              <a:rPr lang="en-US"/>
              <a:t>. Maecenas </a:t>
            </a:r>
            <a:r>
              <a:rPr lang="en-US" err="1"/>
              <a:t>porttitor</a:t>
            </a:r>
            <a:r>
              <a:rPr lang="en-US"/>
              <a:t> </a:t>
            </a:r>
            <a:r>
              <a:rPr lang="en-US" err="1"/>
              <a:t>congue</a:t>
            </a:r>
            <a:r>
              <a:rPr lang="en-US"/>
              <a:t> </a:t>
            </a:r>
            <a:r>
              <a:rPr lang="en-US" err="1"/>
              <a:t>massa</a:t>
            </a:r>
            <a:r>
              <a:rPr lang="en-US"/>
              <a:t>. </a:t>
            </a:r>
            <a:r>
              <a:rPr lang="en-US" err="1"/>
              <a:t>Fusce</a:t>
            </a:r>
            <a:r>
              <a:rPr lang="en-US"/>
              <a:t> </a:t>
            </a:r>
            <a:r>
              <a:rPr lang="en-US" err="1"/>
              <a:t>posuere</a:t>
            </a:r>
            <a:r>
              <a:rPr lang="en-US"/>
              <a:t>, magna sed pulvinar </a:t>
            </a:r>
            <a:r>
              <a:rPr lang="en-US" err="1"/>
              <a:t>ultricies</a:t>
            </a:r>
            <a:r>
              <a:rPr lang="en-US"/>
              <a:t>, </a:t>
            </a:r>
            <a:r>
              <a:rPr lang="en-US" err="1"/>
              <a:t>purus</a:t>
            </a:r>
            <a:r>
              <a:rPr lang="en-US"/>
              <a:t> </a:t>
            </a:r>
            <a:r>
              <a:rPr lang="en-US" err="1"/>
              <a:t>lectus</a:t>
            </a:r>
            <a:r>
              <a:rPr lang="en-US"/>
              <a:t> </a:t>
            </a:r>
            <a:r>
              <a:rPr lang="en-US" err="1"/>
              <a:t>malesuada</a:t>
            </a:r>
            <a:r>
              <a:rPr lang="en-US"/>
              <a:t> libero, sit </a:t>
            </a:r>
            <a:r>
              <a:rPr lang="en-US" err="1"/>
              <a:t>amet</a:t>
            </a:r>
            <a:r>
              <a:rPr lang="en-US"/>
              <a:t> </a:t>
            </a:r>
            <a:r>
              <a:rPr lang="en-US" err="1"/>
              <a:t>commodo</a:t>
            </a:r>
            <a:r>
              <a:rPr lang="en-US"/>
              <a:t> magna </a:t>
            </a:r>
            <a:r>
              <a:rPr lang="en-US" err="1"/>
              <a:t>eros</a:t>
            </a:r>
            <a:r>
              <a:rPr lang="en-US"/>
              <a:t> </a:t>
            </a:r>
            <a:r>
              <a:rPr lang="en-US" err="1"/>
              <a:t>quis</a:t>
            </a:r>
            <a:r>
              <a:rPr lang="en-US"/>
              <a:t> </a:t>
            </a:r>
            <a:r>
              <a:rPr lang="en-US" err="1"/>
              <a:t>urna</a:t>
            </a:r>
            <a:r>
              <a:rPr lang="en-US"/>
              <a:t>.</a:t>
            </a:r>
          </a:p>
        </p:txBody>
      </p:sp>
      <p:sp>
        <p:nvSpPr>
          <p:cNvPr id="93" name="Text Placeholder 92">
            <a:extLst>
              <a:ext uri="{FF2B5EF4-FFF2-40B4-BE49-F238E27FC236}">
                <a16:creationId xmlns:a16="http://schemas.microsoft.com/office/drawing/2014/main" id="{F4593608-4C2B-4E16-9A18-8ED3107178C5}"/>
              </a:ext>
            </a:extLst>
          </p:cNvPr>
          <p:cNvSpPr>
            <a:spLocks noGrp="1"/>
          </p:cNvSpPr>
          <p:nvPr>
            <p:ph type="body" sz="quarter" idx="20" hasCustomPrompt="1"/>
          </p:nvPr>
        </p:nvSpPr>
        <p:spPr>
          <a:xfrm>
            <a:off x="439888" y="3927805"/>
            <a:ext cx="4058747" cy="673097"/>
          </a:xfrm>
          <a:custGeom>
            <a:avLst/>
            <a:gdLst>
              <a:gd name="connsiteX0" fmla="*/ 0 w 4058747"/>
              <a:gd name="connsiteY0" fmla="*/ 0 h 673097"/>
              <a:gd name="connsiteX1" fmla="*/ 4058747 w 4058747"/>
              <a:gd name="connsiteY1" fmla="*/ 0 h 673097"/>
              <a:gd name="connsiteX2" fmla="*/ 3728276 w 4058747"/>
              <a:gd name="connsiteY2" fmla="*/ 673097 h 673097"/>
              <a:gd name="connsiteX3" fmla="*/ 0 w 4058747"/>
              <a:gd name="connsiteY3" fmla="*/ 673097 h 673097"/>
            </a:gdLst>
            <a:ahLst/>
            <a:cxnLst>
              <a:cxn ang="0">
                <a:pos x="connsiteX0" y="connsiteY0"/>
              </a:cxn>
              <a:cxn ang="0">
                <a:pos x="connsiteX1" y="connsiteY1"/>
              </a:cxn>
              <a:cxn ang="0">
                <a:pos x="connsiteX2" y="connsiteY2"/>
              </a:cxn>
              <a:cxn ang="0">
                <a:pos x="connsiteX3" y="connsiteY3"/>
              </a:cxn>
            </a:cxnLst>
            <a:rect l="l" t="t" r="r" b="b"/>
            <a:pathLst>
              <a:path w="4058747" h="673097">
                <a:moveTo>
                  <a:pt x="0" y="0"/>
                </a:moveTo>
                <a:lnTo>
                  <a:pt x="4058747" y="0"/>
                </a:lnTo>
                <a:lnTo>
                  <a:pt x="3728276" y="673097"/>
                </a:lnTo>
                <a:lnTo>
                  <a:pt x="0" y="673097"/>
                </a:lnTo>
                <a:close/>
              </a:path>
            </a:pathLst>
          </a:custGeom>
          <a:solidFill>
            <a:schemeClr val="accent2"/>
          </a:solidFill>
        </p:spPr>
        <p:txBody>
          <a:bodyPr wrap="square" lIns="792000" anchor="ctr" anchorCtr="0">
            <a:noAutofit/>
          </a:bodyPr>
          <a:lstStyle>
            <a:lvl1pPr marL="0" indent="0">
              <a:buNone/>
              <a:defRPr sz="1800" b="0">
                <a:solidFill>
                  <a:schemeClr val="bg1"/>
                </a:solidFill>
                <a:latin typeface="+mj-lt"/>
              </a:defRPr>
            </a:lvl1pPr>
            <a:lvl2pPr marL="266700" indent="0">
              <a:buNone/>
              <a:defRPr/>
            </a:lvl2pPr>
          </a:lstStyle>
          <a:p>
            <a:pPr lvl="0"/>
            <a:r>
              <a:rPr lang="en-US"/>
              <a:t>Lorem ipsum dolor sit </a:t>
            </a:r>
            <a:r>
              <a:rPr lang="en-US" err="1"/>
              <a:t>amet</a:t>
            </a:r>
            <a:r>
              <a:rPr lang="en-US"/>
              <a:t>, </a:t>
            </a:r>
            <a:r>
              <a:rPr lang="en-US" err="1"/>
              <a:t>consectetur</a:t>
            </a:r>
            <a:r>
              <a:rPr lang="en-US"/>
              <a:t> </a:t>
            </a:r>
            <a:r>
              <a:rPr lang="en-US" err="1"/>
              <a:t>adiscing</a:t>
            </a:r>
            <a:r>
              <a:rPr lang="en-US"/>
              <a:t> </a:t>
            </a:r>
            <a:r>
              <a:rPr lang="en-US" err="1"/>
              <a:t>elit</a:t>
            </a:r>
            <a:endParaRPr lang="en-US"/>
          </a:p>
        </p:txBody>
      </p:sp>
      <p:sp>
        <p:nvSpPr>
          <p:cNvPr id="94" name="Text Placeholder 93">
            <a:extLst>
              <a:ext uri="{FF2B5EF4-FFF2-40B4-BE49-F238E27FC236}">
                <a16:creationId xmlns:a16="http://schemas.microsoft.com/office/drawing/2014/main" id="{08E8F908-BDF4-4339-A814-E14D772FACDA}"/>
              </a:ext>
            </a:extLst>
          </p:cNvPr>
          <p:cNvSpPr>
            <a:spLocks noGrp="1"/>
          </p:cNvSpPr>
          <p:nvPr>
            <p:ph type="body" sz="quarter" idx="21" hasCustomPrompt="1"/>
          </p:nvPr>
        </p:nvSpPr>
        <p:spPr>
          <a:xfrm>
            <a:off x="3891363" y="3927805"/>
            <a:ext cx="7852580" cy="673355"/>
          </a:xfrm>
          <a:custGeom>
            <a:avLst/>
            <a:gdLst>
              <a:gd name="connsiteX0" fmla="*/ 0 w 7852580"/>
              <a:gd name="connsiteY0" fmla="*/ 0 h 673355"/>
              <a:gd name="connsiteX1" fmla="*/ 7852580 w 7852580"/>
              <a:gd name="connsiteY1" fmla="*/ 0 h 673355"/>
              <a:gd name="connsiteX2" fmla="*/ 7852580 w 7852580"/>
              <a:gd name="connsiteY2" fmla="*/ 673355 h 673355"/>
              <a:gd name="connsiteX3" fmla="*/ 262449 w 7852580"/>
              <a:gd name="connsiteY3" fmla="*/ 673355 h 673355"/>
              <a:gd name="connsiteX4" fmla="*/ 593045 w 7852580"/>
              <a:gd name="connsiteY4" fmla="*/ 2 h 673355"/>
              <a:gd name="connsiteX5" fmla="*/ 0 w 7852580"/>
              <a:gd name="connsiteY5" fmla="*/ 2 h 673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852580" h="673355">
                <a:moveTo>
                  <a:pt x="0" y="0"/>
                </a:moveTo>
                <a:lnTo>
                  <a:pt x="7852580" y="0"/>
                </a:lnTo>
                <a:lnTo>
                  <a:pt x="7852580" y="673355"/>
                </a:lnTo>
                <a:lnTo>
                  <a:pt x="262449" y="673355"/>
                </a:lnTo>
                <a:lnTo>
                  <a:pt x="593045" y="2"/>
                </a:lnTo>
                <a:lnTo>
                  <a:pt x="0" y="2"/>
                </a:lnTo>
                <a:close/>
              </a:path>
            </a:pathLst>
          </a:custGeom>
          <a:gradFill>
            <a:gsLst>
              <a:gs pos="0">
                <a:schemeClr val="bg2">
                  <a:alpha val="17000"/>
                </a:schemeClr>
              </a:gs>
              <a:gs pos="100000">
                <a:schemeClr val="bg2">
                  <a:alpha val="0"/>
                </a:schemeClr>
              </a:gs>
            </a:gsLst>
            <a:lin ang="0" scaled="1"/>
          </a:gradFill>
        </p:spPr>
        <p:txBody>
          <a:bodyPr vert="horz" wrap="square" lIns="936000" tIns="45720" rIns="91440" bIns="45720" rtlCol="0" anchor="ctr" anchorCtr="0">
            <a:noAutofit/>
          </a:bodyPr>
          <a:lstStyle>
            <a:lvl1pPr>
              <a:defRPr lang="en-US" sz="1400" b="0" dirty="0">
                <a:solidFill>
                  <a:schemeClr val="tx2"/>
                </a:solidFill>
              </a:defRPr>
            </a:lvl1pPr>
          </a:lstStyle>
          <a:p>
            <a:pPr lvl="0"/>
            <a:r>
              <a:rPr lang="en-US"/>
              <a:t>Lorem ipsum dolor sit </a:t>
            </a:r>
            <a:r>
              <a:rPr lang="en-US" err="1"/>
              <a:t>amet</a:t>
            </a:r>
            <a:r>
              <a:rPr lang="en-US"/>
              <a:t>, </a:t>
            </a:r>
            <a:r>
              <a:rPr lang="en-US" err="1"/>
              <a:t>consectetuer</a:t>
            </a:r>
            <a:r>
              <a:rPr lang="en-US"/>
              <a:t> </a:t>
            </a:r>
            <a:r>
              <a:rPr lang="en-US" err="1"/>
              <a:t>adipiscing</a:t>
            </a:r>
            <a:r>
              <a:rPr lang="en-US"/>
              <a:t> </a:t>
            </a:r>
            <a:r>
              <a:rPr lang="en-US" err="1"/>
              <a:t>elit</a:t>
            </a:r>
            <a:r>
              <a:rPr lang="en-US"/>
              <a:t>. Maecenas </a:t>
            </a:r>
            <a:r>
              <a:rPr lang="en-US" err="1"/>
              <a:t>porttitor</a:t>
            </a:r>
            <a:r>
              <a:rPr lang="en-US"/>
              <a:t> </a:t>
            </a:r>
            <a:r>
              <a:rPr lang="en-US" err="1"/>
              <a:t>congue</a:t>
            </a:r>
            <a:r>
              <a:rPr lang="en-US"/>
              <a:t> </a:t>
            </a:r>
            <a:r>
              <a:rPr lang="en-US" err="1"/>
              <a:t>massa</a:t>
            </a:r>
            <a:r>
              <a:rPr lang="en-US"/>
              <a:t>. </a:t>
            </a:r>
            <a:r>
              <a:rPr lang="en-US" err="1"/>
              <a:t>Fusce</a:t>
            </a:r>
            <a:r>
              <a:rPr lang="en-US"/>
              <a:t> </a:t>
            </a:r>
            <a:r>
              <a:rPr lang="en-US" err="1"/>
              <a:t>posuere</a:t>
            </a:r>
            <a:r>
              <a:rPr lang="en-US"/>
              <a:t>, magna sed pulvinar </a:t>
            </a:r>
            <a:r>
              <a:rPr lang="en-US" err="1"/>
              <a:t>ultricies</a:t>
            </a:r>
            <a:r>
              <a:rPr lang="en-US"/>
              <a:t>, </a:t>
            </a:r>
            <a:r>
              <a:rPr lang="en-US" err="1"/>
              <a:t>purus</a:t>
            </a:r>
            <a:r>
              <a:rPr lang="en-US"/>
              <a:t> </a:t>
            </a:r>
            <a:r>
              <a:rPr lang="en-US" err="1"/>
              <a:t>lectus</a:t>
            </a:r>
            <a:r>
              <a:rPr lang="en-US"/>
              <a:t> </a:t>
            </a:r>
            <a:r>
              <a:rPr lang="en-US" err="1"/>
              <a:t>malesuada</a:t>
            </a:r>
            <a:r>
              <a:rPr lang="en-US"/>
              <a:t> libero, sit </a:t>
            </a:r>
            <a:r>
              <a:rPr lang="en-US" err="1"/>
              <a:t>amet</a:t>
            </a:r>
            <a:r>
              <a:rPr lang="en-US"/>
              <a:t> </a:t>
            </a:r>
            <a:r>
              <a:rPr lang="en-US" err="1"/>
              <a:t>commodo</a:t>
            </a:r>
            <a:r>
              <a:rPr lang="en-US"/>
              <a:t> magna </a:t>
            </a:r>
            <a:r>
              <a:rPr lang="en-US" err="1"/>
              <a:t>eros</a:t>
            </a:r>
            <a:r>
              <a:rPr lang="en-US"/>
              <a:t> </a:t>
            </a:r>
            <a:r>
              <a:rPr lang="en-US" err="1"/>
              <a:t>quis</a:t>
            </a:r>
            <a:r>
              <a:rPr lang="en-US"/>
              <a:t> </a:t>
            </a:r>
            <a:r>
              <a:rPr lang="en-US" err="1"/>
              <a:t>urna</a:t>
            </a:r>
            <a:r>
              <a:rPr lang="en-US"/>
              <a:t>.</a:t>
            </a:r>
          </a:p>
        </p:txBody>
      </p:sp>
      <p:sp>
        <p:nvSpPr>
          <p:cNvPr id="90" name="Text Placeholder 89">
            <a:extLst>
              <a:ext uri="{FF2B5EF4-FFF2-40B4-BE49-F238E27FC236}">
                <a16:creationId xmlns:a16="http://schemas.microsoft.com/office/drawing/2014/main" id="{20368A86-6E81-491C-BFBF-5C275DEBF038}"/>
              </a:ext>
            </a:extLst>
          </p:cNvPr>
          <p:cNvSpPr>
            <a:spLocks noGrp="1"/>
          </p:cNvSpPr>
          <p:nvPr>
            <p:ph type="body" sz="quarter" idx="17" hasCustomPrompt="1"/>
          </p:nvPr>
        </p:nvSpPr>
        <p:spPr>
          <a:xfrm>
            <a:off x="430807" y="3076208"/>
            <a:ext cx="4058747" cy="673097"/>
          </a:xfrm>
          <a:custGeom>
            <a:avLst/>
            <a:gdLst>
              <a:gd name="connsiteX0" fmla="*/ 0 w 4058747"/>
              <a:gd name="connsiteY0" fmla="*/ 0 h 673097"/>
              <a:gd name="connsiteX1" fmla="*/ 4058747 w 4058747"/>
              <a:gd name="connsiteY1" fmla="*/ 0 h 673097"/>
              <a:gd name="connsiteX2" fmla="*/ 3728276 w 4058747"/>
              <a:gd name="connsiteY2" fmla="*/ 673097 h 673097"/>
              <a:gd name="connsiteX3" fmla="*/ 0 w 4058747"/>
              <a:gd name="connsiteY3" fmla="*/ 673097 h 673097"/>
            </a:gdLst>
            <a:ahLst/>
            <a:cxnLst>
              <a:cxn ang="0">
                <a:pos x="connsiteX0" y="connsiteY0"/>
              </a:cxn>
              <a:cxn ang="0">
                <a:pos x="connsiteX1" y="connsiteY1"/>
              </a:cxn>
              <a:cxn ang="0">
                <a:pos x="connsiteX2" y="connsiteY2"/>
              </a:cxn>
              <a:cxn ang="0">
                <a:pos x="connsiteX3" y="connsiteY3"/>
              </a:cxn>
            </a:cxnLst>
            <a:rect l="l" t="t" r="r" b="b"/>
            <a:pathLst>
              <a:path w="4058747" h="673097">
                <a:moveTo>
                  <a:pt x="0" y="0"/>
                </a:moveTo>
                <a:lnTo>
                  <a:pt x="4058747" y="0"/>
                </a:lnTo>
                <a:lnTo>
                  <a:pt x="3728276" y="673097"/>
                </a:lnTo>
                <a:lnTo>
                  <a:pt x="0" y="673097"/>
                </a:lnTo>
                <a:close/>
              </a:path>
            </a:pathLst>
          </a:custGeom>
          <a:solidFill>
            <a:schemeClr val="accent1"/>
          </a:solidFill>
        </p:spPr>
        <p:txBody>
          <a:bodyPr wrap="square" lIns="792000" anchor="ctr" anchorCtr="0">
            <a:noAutofit/>
          </a:bodyPr>
          <a:lstStyle>
            <a:lvl1pPr marL="0" indent="0">
              <a:buNone/>
              <a:defRPr sz="1800" b="0">
                <a:solidFill>
                  <a:schemeClr val="bg1"/>
                </a:solidFill>
                <a:latin typeface="+mj-lt"/>
              </a:defRPr>
            </a:lvl1pPr>
            <a:lvl2pPr marL="266700" indent="0">
              <a:buNone/>
              <a:defRPr/>
            </a:lvl2pPr>
          </a:lstStyle>
          <a:p>
            <a:pPr lvl="0"/>
            <a:r>
              <a:rPr lang="en-US"/>
              <a:t>Lorem ipsum dolor sit </a:t>
            </a:r>
            <a:r>
              <a:rPr lang="en-US" err="1"/>
              <a:t>amet</a:t>
            </a:r>
            <a:r>
              <a:rPr lang="en-US"/>
              <a:t>, </a:t>
            </a:r>
            <a:r>
              <a:rPr lang="en-US" err="1"/>
              <a:t>consectetur</a:t>
            </a:r>
            <a:r>
              <a:rPr lang="en-US"/>
              <a:t> </a:t>
            </a:r>
            <a:r>
              <a:rPr lang="en-US" err="1"/>
              <a:t>adiscing</a:t>
            </a:r>
            <a:r>
              <a:rPr lang="en-US"/>
              <a:t> </a:t>
            </a:r>
            <a:r>
              <a:rPr lang="en-US" err="1"/>
              <a:t>elit</a:t>
            </a:r>
            <a:endParaRPr lang="en-US"/>
          </a:p>
        </p:txBody>
      </p:sp>
      <p:sp>
        <p:nvSpPr>
          <p:cNvPr id="91" name="Text Placeholder 90">
            <a:extLst>
              <a:ext uri="{FF2B5EF4-FFF2-40B4-BE49-F238E27FC236}">
                <a16:creationId xmlns:a16="http://schemas.microsoft.com/office/drawing/2014/main" id="{BECE3F49-908D-458F-81F6-7DDD8C953D04}"/>
              </a:ext>
            </a:extLst>
          </p:cNvPr>
          <p:cNvSpPr>
            <a:spLocks noGrp="1"/>
          </p:cNvSpPr>
          <p:nvPr>
            <p:ph type="body" sz="quarter" idx="18" hasCustomPrompt="1"/>
          </p:nvPr>
        </p:nvSpPr>
        <p:spPr>
          <a:xfrm>
            <a:off x="3891363" y="3076208"/>
            <a:ext cx="7852580" cy="673355"/>
          </a:xfrm>
          <a:custGeom>
            <a:avLst/>
            <a:gdLst>
              <a:gd name="connsiteX0" fmla="*/ 0 w 7852580"/>
              <a:gd name="connsiteY0" fmla="*/ 0 h 673355"/>
              <a:gd name="connsiteX1" fmla="*/ 7852580 w 7852580"/>
              <a:gd name="connsiteY1" fmla="*/ 0 h 673355"/>
              <a:gd name="connsiteX2" fmla="*/ 7852580 w 7852580"/>
              <a:gd name="connsiteY2" fmla="*/ 673355 h 673355"/>
              <a:gd name="connsiteX3" fmla="*/ 262449 w 7852580"/>
              <a:gd name="connsiteY3" fmla="*/ 673355 h 673355"/>
              <a:gd name="connsiteX4" fmla="*/ 593045 w 7852580"/>
              <a:gd name="connsiteY4" fmla="*/ 2 h 673355"/>
              <a:gd name="connsiteX5" fmla="*/ 0 w 7852580"/>
              <a:gd name="connsiteY5" fmla="*/ 2 h 673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852580" h="673355">
                <a:moveTo>
                  <a:pt x="0" y="0"/>
                </a:moveTo>
                <a:lnTo>
                  <a:pt x="7852580" y="0"/>
                </a:lnTo>
                <a:lnTo>
                  <a:pt x="7852580" y="673355"/>
                </a:lnTo>
                <a:lnTo>
                  <a:pt x="262449" y="673355"/>
                </a:lnTo>
                <a:lnTo>
                  <a:pt x="593045" y="2"/>
                </a:lnTo>
                <a:lnTo>
                  <a:pt x="0" y="2"/>
                </a:lnTo>
                <a:close/>
              </a:path>
            </a:pathLst>
          </a:custGeom>
          <a:gradFill>
            <a:gsLst>
              <a:gs pos="0">
                <a:schemeClr val="bg2">
                  <a:alpha val="17000"/>
                </a:schemeClr>
              </a:gs>
              <a:gs pos="100000">
                <a:schemeClr val="bg2">
                  <a:alpha val="0"/>
                </a:schemeClr>
              </a:gs>
            </a:gsLst>
            <a:lin ang="0" scaled="1"/>
          </a:gradFill>
        </p:spPr>
        <p:txBody>
          <a:bodyPr vert="horz" wrap="square" lIns="936000" tIns="45720" rIns="91440" bIns="45720" rtlCol="0" anchor="ctr" anchorCtr="0">
            <a:noAutofit/>
          </a:bodyPr>
          <a:lstStyle>
            <a:lvl1pPr>
              <a:defRPr lang="en-US" sz="1400" b="0" dirty="0">
                <a:solidFill>
                  <a:schemeClr val="tx2"/>
                </a:solidFill>
              </a:defRPr>
            </a:lvl1pPr>
          </a:lstStyle>
          <a:p>
            <a:pPr lvl="0"/>
            <a:r>
              <a:rPr lang="en-US"/>
              <a:t>Lorem ipsum dolor sit </a:t>
            </a:r>
            <a:r>
              <a:rPr lang="en-US" err="1"/>
              <a:t>amet</a:t>
            </a:r>
            <a:r>
              <a:rPr lang="en-US"/>
              <a:t>, </a:t>
            </a:r>
            <a:r>
              <a:rPr lang="en-US" err="1"/>
              <a:t>consectetuer</a:t>
            </a:r>
            <a:r>
              <a:rPr lang="en-US"/>
              <a:t> </a:t>
            </a:r>
            <a:r>
              <a:rPr lang="en-US" err="1"/>
              <a:t>adipiscing</a:t>
            </a:r>
            <a:r>
              <a:rPr lang="en-US"/>
              <a:t> </a:t>
            </a:r>
            <a:r>
              <a:rPr lang="en-US" err="1"/>
              <a:t>elit</a:t>
            </a:r>
            <a:r>
              <a:rPr lang="en-US"/>
              <a:t>. Maecenas </a:t>
            </a:r>
            <a:r>
              <a:rPr lang="en-US" err="1"/>
              <a:t>porttitor</a:t>
            </a:r>
            <a:r>
              <a:rPr lang="en-US"/>
              <a:t> </a:t>
            </a:r>
            <a:r>
              <a:rPr lang="en-US" err="1"/>
              <a:t>congue</a:t>
            </a:r>
            <a:r>
              <a:rPr lang="en-US"/>
              <a:t> </a:t>
            </a:r>
            <a:r>
              <a:rPr lang="en-US" err="1"/>
              <a:t>massa</a:t>
            </a:r>
            <a:r>
              <a:rPr lang="en-US"/>
              <a:t>. </a:t>
            </a:r>
            <a:r>
              <a:rPr lang="en-US" err="1"/>
              <a:t>Fusce</a:t>
            </a:r>
            <a:r>
              <a:rPr lang="en-US"/>
              <a:t> </a:t>
            </a:r>
            <a:r>
              <a:rPr lang="en-US" err="1"/>
              <a:t>posuere</a:t>
            </a:r>
            <a:r>
              <a:rPr lang="en-US"/>
              <a:t>, magna sed pulvinar </a:t>
            </a:r>
            <a:r>
              <a:rPr lang="en-US" err="1"/>
              <a:t>ultricies</a:t>
            </a:r>
            <a:r>
              <a:rPr lang="en-US"/>
              <a:t>, </a:t>
            </a:r>
            <a:r>
              <a:rPr lang="en-US" err="1"/>
              <a:t>purus</a:t>
            </a:r>
            <a:r>
              <a:rPr lang="en-US"/>
              <a:t> </a:t>
            </a:r>
            <a:r>
              <a:rPr lang="en-US" err="1"/>
              <a:t>lectus</a:t>
            </a:r>
            <a:r>
              <a:rPr lang="en-US"/>
              <a:t> </a:t>
            </a:r>
            <a:r>
              <a:rPr lang="en-US" err="1"/>
              <a:t>malesuada</a:t>
            </a:r>
            <a:r>
              <a:rPr lang="en-US"/>
              <a:t> libero, sit </a:t>
            </a:r>
            <a:r>
              <a:rPr lang="en-US" err="1"/>
              <a:t>amet</a:t>
            </a:r>
            <a:r>
              <a:rPr lang="en-US"/>
              <a:t> </a:t>
            </a:r>
            <a:r>
              <a:rPr lang="en-US" err="1"/>
              <a:t>commodo</a:t>
            </a:r>
            <a:r>
              <a:rPr lang="en-US"/>
              <a:t> magna </a:t>
            </a:r>
            <a:r>
              <a:rPr lang="en-US" err="1"/>
              <a:t>eros</a:t>
            </a:r>
            <a:r>
              <a:rPr lang="en-US"/>
              <a:t> </a:t>
            </a:r>
            <a:r>
              <a:rPr lang="en-US" err="1"/>
              <a:t>quis</a:t>
            </a:r>
            <a:r>
              <a:rPr lang="en-US"/>
              <a:t> </a:t>
            </a:r>
            <a:r>
              <a:rPr lang="en-US" err="1"/>
              <a:t>urna</a:t>
            </a:r>
            <a:r>
              <a:rPr lang="en-US"/>
              <a:t>.</a:t>
            </a:r>
          </a:p>
        </p:txBody>
      </p:sp>
      <p:sp>
        <p:nvSpPr>
          <p:cNvPr id="79" name="Text Placeholder 78">
            <a:extLst>
              <a:ext uri="{FF2B5EF4-FFF2-40B4-BE49-F238E27FC236}">
                <a16:creationId xmlns:a16="http://schemas.microsoft.com/office/drawing/2014/main" id="{6698C8E7-ED6D-4D45-AE7B-9892EF4D20EB}"/>
              </a:ext>
            </a:extLst>
          </p:cNvPr>
          <p:cNvSpPr>
            <a:spLocks noGrp="1"/>
          </p:cNvSpPr>
          <p:nvPr>
            <p:ph type="body" sz="quarter" idx="14" hasCustomPrompt="1"/>
          </p:nvPr>
        </p:nvSpPr>
        <p:spPr>
          <a:xfrm>
            <a:off x="442915" y="2224482"/>
            <a:ext cx="4058747" cy="673097"/>
          </a:xfrm>
          <a:custGeom>
            <a:avLst/>
            <a:gdLst>
              <a:gd name="connsiteX0" fmla="*/ 0 w 4058747"/>
              <a:gd name="connsiteY0" fmla="*/ 0 h 673097"/>
              <a:gd name="connsiteX1" fmla="*/ 4058747 w 4058747"/>
              <a:gd name="connsiteY1" fmla="*/ 0 h 673097"/>
              <a:gd name="connsiteX2" fmla="*/ 3728276 w 4058747"/>
              <a:gd name="connsiteY2" fmla="*/ 673097 h 673097"/>
              <a:gd name="connsiteX3" fmla="*/ 0 w 4058747"/>
              <a:gd name="connsiteY3" fmla="*/ 673097 h 673097"/>
            </a:gdLst>
            <a:ahLst/>
            <a:cxnLst>
              <a:cxn ang="0">
                <a:pos x="connsiteX0" y="connsiteY0"/>
              </a:cxn>
              <a:cxn ang="0">
                <a:pos x="connsiteX1" y="connsiteY1"/>
              </a:cxn>
              <a:cxn ang="0">
                <a:pos x="connsiteX2" y="connsiteY2"/>
              </a:cxn>
              <a:cxn ang="0">
                <a:pos x="connsiteX3" y="connsiteY3"/>
              </a:cxn>
            </a:cxnLst>
            <a:rect l="l" t="t" r="r" b="b"/>
            <a:pathLst>
              <a:path w="4058747" h="673097">
                <a:moveTo>
                  <a:pt x="0" y="0"/>
                </a:moveTo>
                <a:lnTo>
                  <a:pt x="4058747" y="0"/>
                </a:lnTo>
                <a:lnTo>
                  <a:pt x="3728276" y="673097"/>
                </a:lnTo>
                <a:lnTo>
                  <a:pt x="0" y="673097"/>
                </a:lnTo>
                <a:close/>
              </a:path>
            </a:pathLst>
          </a:custGeom>
          <a:solidFill>
            <a:schemeClr val="accent3"/>
          </a:solidFill>
        </p:spPr>
        <p:txBody>
          <a:bodyPr wrap="square" lIns="792000" anchor="ctr" anchorCtr="0">
            <a:noAutofit/>
          </a:bodyPr>
          <a:lstStyle>
            <a:lvl1pPr marL="0" indent="0">
              <a:buNone/>
              <a:defRPr sz="1800" b="0">
                <a:solidFill>
                  <a:schemeClr val="bg1"/>
                </a:solidFill>
                <a:latin typeface="+mj-lt"/>
              </a:defRPr>
            </a:lvl1pPr>
            <a:lvl2pPr marL="266700" indent="0">
              <a:buNone/>
              <a:defRPr/>
            </a:lvl2pPr>
          </a:lstStyle>
          <a:p>
            <a:pPr lvl="0"/>
            <a:r>
              <a:rPr lang="en-US"/>
              <a:t>Lorem ipsum dolor sit </a:t>
            </a:r>
            <a:r>
              <a:rPr lang="en-US" err="1"/>
              <a:t>amet</a:t>
            </a:r>
            <a:r>
              <a:rPr lang="en-US"/>
              <a:t>, </a:t>
            </a:r>
            <a:r>
              <a:rPr lang="en-US" err="1"/>
              <a:t>consectetur</a:t>
            </a:r>
            <a:r>
              <a:rPr lang="en-US"/>
              <a:t> </a:t>
            </a:r>
            <a:r>
              <a:rPr lang="en-US" err="1"/>
              <a:t>adiscing</a:t>
            </a:r>
            <a:r>
              <a:rPr lang="en-US"/>
              <a:t> </a:t>
            </a:r>
            <a:r>
              <a:rPr lang="en-US" err="1"/>
              <a:t>elit</a:t>
            </a:r>
            <a:endParaRPr lang="en-US"/>
          </a:p>
        </p:txBody>
      </p:sp>
      <p:sp>
        <p:nvSpPr>
          <p:cNvPr id="23" name="Text Placeholder 22">
            <a:extLst>
              <a:ext uri="{FF2B5EF4-FFF2-40B4-BE49-F238E27FC236}">
                <a16:creationId xmlns:a16="http://schemas.microsoft.com/office/drawing/2014/main" id="{CEA69D30-915D-5248-AAAA-DE2EB53DDA45}"/>
              </a:ext>
            </a:extLst>
          </p:cNvPr>
          <p:cNvSpPr>
            <a:spLocks noGrp="1"/>
          </p:cNvSpPr>
          <p:nvPr>
            <p:ph type="body" sz="quarter" idx="12" hasCustomPrompt="1"/>
          </p:nvPr>
        </p:nvSpPr>
        <p:spPr>
          <a:xfrm>
            <a:off x="460744" y="1486906"/>
            <a:ext cx="11300452" cy="533400"/>
          </a:xfrm>
          <a:prstGeom prst="rect">
            <a:avLst/>
          </a:prstGeom>
        </p:spPr>
        <p:txBody>
          <a:bodyPr lIns="0" anchor="t">
            <a:noAutofit/>
          </a:bodyPr>
          <a:lstStyle>
            <a:lvl1pPr marL="0" indent="0">
              <a:lnSpc>
                <a:spcPct val="100000"/>
              </a:lnSpc>
              <a:spcBef>
                <a:spcPts val="0"/>
              </a:spcBef>
              <a:buNone/>
              <a:defRPr sz="1800" b="0">
                <a:solidFill>
                  <a:schemeClr val="tx2"/>
                </a:solidFill>
                <a:latin typeface="+mn-lt"/>
                <a:ea typeface="Cambria" panose="02040503050406030204" pitchFamily="18" charset="0"/>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endParaRPr lang="en-US"/>
          </a:p>
        </p:txBody>
      </p:sp>
      <p:pic>
        <p:nvPicPr>
          <p:cNvPr id="29" name="Graphic 28">
            <a:extLst>
              <a:ext uri="{FF2B5EF4-FFF2-40B4-BE49-F238E27FC236}">
                <a16:creationId xmlns:a16="http://schemas.microsoft.com/office/drawing/2014/main" id="{99EF38A9-A58B-0841-8A42-7AECC0BA473F}"/>
              </a:ext>
            </a:extLst>
          </p:cNvPr>
          <p:cNvPicPr>
            <a:picLocks noChangeAspect="1"/>
          </p:cNvPicPr>
          <p:nvPr/>
        </p:nvPicPr>
        <p:blipFill>
          <a:blip cstate="email">
            <a:extLst>
              <a:ext uri="{28A0092B-C50C-407E-A947-70E740481C1C}">
                <a14:useLocalDpi xmlns:a14="http://schemas.microsoft.com/office/drawing/2010/main"/>
              </a:ext>
            </a:extLst>
          </a:blip>
          <a:stretch>
            <a:fillRect/>
          </a:stretch>
        </p:blipFill>
        <p:spPr>
          <a:xfrm>
            <a:off x="10817298" y="6396668"/>
            <a:ext cx="931790" cy="271466"/>
          </a:xfrm>
          <a:prstGeom prst="rect">
            <a:avLst/>
          </a:prstGeom>
        </p:spPr>
      </p:pic>
      <p:sp>
        <p:nvSpPr>
          <p:cNvPr id="14" name="Slide Number Placeholder 5">
            <a:extLst>
              <a:ext uri="{FF2B5EF4-FFF2-40B4-BE49-F238E27FC236}">
                <a16:creationId xmlns:a16="http://schemas.microsoft.com/office/drawing/2014/main" id="{DCB57D75-5F5E-C041-8A1B-7856968E19BD}"/>
              </a:ext>
            </a:extLst>
          </p:cNvPr>
          <p:cNvSpPr txBox="1">
            <a:spLocks/>
          </p:cNvSpPr>
          <p:nvPr/>
        </p:nvSpPr>
        <p:spPr>
          <a:xfrm flipH="1">
            <a:off x="457196" y="6436977"/>
            <a:ext cx="542041" cy="190848"/>
          </a:xfrm>
          <a:prstGeom prst="rect">
            <a:avLst/>
          </a:prstGeom>
        </p:spPr>
        <p:txBody>
          <a:bodyPr lIns="0" tIns="0" rIns="0" bIns="0" anchor="ctr">
            <a:noAutofit/>
          </a:bodyPr>
          <a:lstStyle>
            <a:defPPr>
              <a:defRPr lang="en-US"/>
            </a:defPPr>
            <a:lvl1pPr marL="0" algn="l" defTabSz="914400" rtl="0" eaLnBrk="1" latinLnBrk="0" hangingPunct="1">
              <a:defRPr sz="800" kern="1200">
                <a:solidFill>
                  <a:srgbClr val="053061"/>
                </a:solidFill>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fld id="{A285110E-A93C-E24B-BA01-8EFF0EF70079}" type="slidenum">
              <a:rPr lang="en-US" sz="800" b="1" smtClean="0">
                <a:solidFill>
                  <a:schemeClr val="bg2"/>
                </a:solidFill>
                <a:latin typeface="+mn-lt"/>
                <a:ea typeface="Cambria" panose="02040503050406030204" pitchFamily="18" charset="0"/>
              </a:rPr>
              <a:pPr algn="l"/>
              <a:t>‹#›</a:t>
            </a:fld>
            <a:endParaRPr lang="en-US" b="1">
              <a:solidFill>
                <a:schemeClr val="bg2"/>
              </a:solidFill>
              <a:latin typeface="+mn-lt"/>
              <a:ea typeface="Cambria" panose="02040503050406030204" pitchFamily="18" charset="0"/>
            </a:endParaRPr>
          </a:p>
        </p:txBody>
      </p:sp>
      <p:sp>
        <p:nvSpPr>
          <p:cNvPr id="15" name="Footer Placeholder 3">
            <a:extLst>
              <a:ext uri="{FF2B5EF4-FFF2-40B4-BE49-F238E27FC236}">
                <a16:creationId xmlns:a16="http://schemas.microsoft.com/office/drawing/2014/main" id="{F912066A-675D-A44C-89A2-612CCDF7B6E9}"/>
              </a:ext>
            </a:extLst>
          </p:cNvPr>
          <p:cNvSpPr>
            <a:spLocks noGrp="1"/>
          </p:cNvSpPr>
          <p:nvPr>
            <p:ph type="ftr" sz="quarter" idx="3"/>
          </p:nvPr>
        </p:nvSpPr>
        <p:spPr>
          <a:xfrm>
            <a:off x="623888" y="6426211"/>
            <a:ext cx="2396518" cy="222250"/>
          </a:xfrm>
          <a:prstGeom prst="rect">
            <a:avLst/>
          </a:prstGeom>
        </p:spPr>
        <p:txBody>
          <a:bodyPr vert="horz" lIns="91440" tIns="45720" rIns="91440" bIns="45720" rtlCol="0" anchor="t">
            <a:noAutofit/>
          </a:bodyPr>
          <a:lstStyle>
            <a:lvl1pPr algn="l">
              <a:defRPr sz="800">
                <a:solidFill>
                  <a:schemeClr val="bg2"/>
                </a:solidFill>
              </a:defRPr>
            </a:lvl1pPr>
          </a:lstStyle>
          <a:p>
            <a:r>
              <a:rPr lang="en-US">
                <a:ea typeface="Cambria" panose="02040503050406030204" pitchFamily="18" charset="0"/>
                <a:cs typeface="Calibri" charset="0"/>
              </a:rPr>
              <a:t>© 2020 Copyright Genpact. All Rights Reserved.</a:t>
            </a:r>
          </a:p>
        </p:txBody>
      </p:sp>
      <p:sp>
        <p:nvSpPr>
          <p:cNvPr id="22" name="Title 3">
            <a:extLst>
              <a:ext uri="{FF2B5EF4-FFF2-40B4-BE49-F238E27FC236}">
                <a16:creationId xmlns:a16="http://schemas.microsoft.com/office/drawing/2014/main" id="{E57E5345-E452-489A-8185-02EF050D6493}"/>
              </a:ext>
            </a:extLst>
          </p:cNvPr>
          <p:cNvSpPr>
            <a:spLocks noGrp="1"/>
          </p:cNvSpPr>
          <p:nvPr>
            <p:ph type="title" hasCustomPrompt="1"/>
          </p:nvPr>
        </p:nvSpPr>
        <p:spPr>
          <a:xfrm>
            <a:off x="460743" y="388845"/>
            <a:ext cx="11300453" cy="990000"/>
          </a:xfrm>
        </p:spPr>
        <p:txBody>
          <a:bodyPr vert="horz" lIns="0" tIns="45720" rIns="91440" bIns="45720" rtlCol="0" anchor="ctr" anchorCtr="0">
            <a:noAutofit/>
          </a:bodyPr>
          <a:lstStyle>
            <a:lvl1pPr>
              <a:defRPr lang="en-GB" b="0" dirty="0" smtClean="0">
                <a:solidFill>
                  <a:schemeClr val="tx2"/>
                </a:solidFill>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r>
              <a:rPr lang="en-US"/>
              <a:t>, sed do </a:t>
            </a:r>
            <a:r>
              <a:rPr lang="en-US" err="1"/>
              <a:t>eiusmod</a:t>
            </a:r>
            <a:r>
              <a:rPr lang="en-US"/>
              <a:t> </a:t>
            </a:r>
            <a:r>
              <a:rPr lang="en-US" err="1"/>
              <a:t>tempor</a:t>
            </a:r>
            <a:endParaRPr lang="en-US"/>
          </a:p>
        </p:txBody>
      </p:sp>
      <p:sp>
        <p:nvSpPr>
          <p:cNvPr id="32" name="Slide Number Placeholder 5">
            <a:extLst>
              <a:ext uri="{FF2B5EF4-FFF2-40B4-BE49-F238E27FC236}">
                <a16:creationId xmlns:a16="http://schemas.microsoft.com/office/drawing/2014/main" id="{185B11D0-B444-4F17-867D-8E310083C2D6}"/>
              </a:ext>
            </a:extLst>
          </p:cNvPr>
          <p:cNvSpPr txBox="1">
            <a:spLocks/>
          </p:cNvSpPr>
          <p:nvPr userDrawn="1"/>
        </p:nvSpPr>
        <p:spPr>
          <a:xfrm flipH="1">
            <a:off x="457196" y="6436977"/>
            <a:ext cx="542041" cy="190848"/>
          </a:xfrm>
          <a:prstGeom prst="rect">
            <a:avLst/>
          </a:prstGeom>
        </p:spPr>
        <p:txBody>
          <a:bodyPr lIns="0" tIns="0" rIns="0" bIns="0" anchor="ctr">
            <a:noAutofit/>
          </a:bodyPr>
          <a:lstStyle>
            <a:defPPr>
              <a:defRPr lang="en-US"/>
            </a:defPPr>
            <a:lvl1pPr marL="0" algn="l" defTabSz="914400" rtl="0" eaLnBrk="1" latinLnBrk="0" hangingPunct="1">
              <a:defRPr sz="800" kern="1200">
                <a:solidFill>
                  <a:srgbClr val="053061"/>
                </a:solidFill>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fld id="{A285110E-A93C-E24B-BA01-8EFF0EF70079}" type="slidenum">
              <a:rPr lang="en-US" sz="800" b="1" smtClean="0">
                <a:solidFill>
                  <a:schemeClr val="bg2"/>
                </a:solidFill>
                <a:latin typeface="+mn-lt"/>
                <a:ea typeface="Cambria" panose="02040503050406030204" pitchFamily="18" charset="0"/>
              </a:rPr>
              <a:pPr algn="l"/>
              <a:t>‹#›</a:t>
            </a:fld>
            <a:endParaRPr lang="en-US" b="1">
              <a:solidFill>
                <a:schemeClr val="bg2"/>
              </a:solidFill>
              <a:latin typeface="+mn-lt"/>
              <a:ea typeface="Cambria" panose="02040503050406030204" pitchFamily="18" charset="0"/>
            </a:endParaRPr>
          </a:p>
        </p:txBody>
      </p:sp>
      <p:sp>
        <p:nvSpPr>
          <p:cNvPr id="36" name="Rectangle 35">
            <a:extLst>
              <a:ext uri="{FF2B5EF4-FFF2-40B4-BE49-F238E27FC236}">
                <a16:creationId xmlns:a16="http://schemas.microsoft.com/office/drawing/2014/main" id="{28A0BFCF-F96D-42FD-95BC-E15A6578D4F7}"/>
              </a:ext>
            </a:extLst>
          </p:cNvPr>
          <p:cNvSpPr/>
          <p:nvPr userDrawn="1"/>
        </p:nvSpPr>
        <p:spPr>
          <a:xfrm>
            <a:off x="0" y="0"/>
            <a:ext cx="109728" cy="6858000"/>
          </a:xfrm>
          <a:prstGeom prst="rect">
            <a:avLst/>
          </a:prstGeom>
          <a:gradFill flip="none" rotWithShape="1">
            <a:gsLst>
              <a:gs pos="68000">
                <a:schemeClr val="accent2"/>
              </a:gs>
              <a:gs pos="98000">
                <a:schemeClr val="accent3"/>
              </a:gs>
              <a:gs pos="33000">
                <a:schemeClr val="accent1"/>
              </a:gs>
              <a:gs pos="0">
                <a:schemeClr val="accent3"/>
              </a:gs>
            </a:gsLst>
            <a:lin ang="18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lvl="0" algn="ctr"/>
            <a:endParaRPr lang="en-US"/>
          </a:p>
        </p:txBody>
      </p:sp>
      <p:sp>
        <p:nvSpPr>
          <p:cNvPr id="7" name="Text Placeholder 6">
            <a:extLst>
              <a:ext uri="{FF2B5EF4-FFF2-40B4-BE49-F238E27FC236}">
                <a16:creationId xmlns:a16="http://schemas.microsoft.com/office/drawing/2014/main" id="{1F2B1F00-E356-43EE-9586-361C083A197F}"/>
              </a:ext>
            </a:extLst>
          </p:cNvPr>
          <p:cNvSpPr>
            <a:spLocks noGrp="1"/>
          </p:cNvSpPr>
          <p:nvPr>
            <p:ph type="body" sz="quarter" idx="13" hasCustomPrompt="1"/>
          </p:nvPr>
        </p:nvSpPr>
        <p:spPr>
          <a:xfrm>
            <a:off x="496415" y="2283354"/>
            <a:ext cx="502822" cy="555611"/>
          </a:xfrm>
        </p:spPr>
        <p:txBody>
          <a:bodyPr vert="horz" wrap="square" lIns="0" tIns="45720" rIns="0" bIns="180000" rtlCol="0" anchor="ctr" anchorCtr="0">
            <a:noAutofit/>
          </a:bodyPr>
          <a:lstStyle>
            <a:lvl1pPr marL="0" indent="0" algn="ctr">
              <a:buNone/>
              <a:defRPr lang="en-US" sz="4400" b="0" dirty="0" smtClean="0">
                <a:solidFill>
                  <a:schemeClr val="bg1"/>
                </a:solidFill>
                <a:latin typeface="+mj-lt"/>
                <a:ea typeface="+mn-ea"/>
                <a:cs typeface="+mn-cs"/>
              </a:defRPr>
            </a:lvl1pPr>
          </a:lstStyle>
          <a:p>
            <a:pPr marL="0" lvl="0" algn="ctr">
              <a:spcAft>
                <a:spcPts val="1200"/>
              </a:spcAft>
            </a:pPr>
            <a:r>
              <a:rPr lang="en-US"/>
              <a:t>1</a:t>
            </a:r>
          </a:p>
        </p:txBody>
      </p:sp>
      <p:sp>
        <p:nvSpPr>
          <p:cNvPr id="84" name="Text Placeholder 83">
            <a:extLst>
              <a:ext uri="{FF2B5EF4-FFF2-40B4-BE49-F238E27FC236}">
                <a16:creationId xmlns:a16="http://schemas.microsoft.com/office/drawing/2014/main" id="{6AF2132A-3834-40CD-8D2D-64F97FD66E9E}"/>
              </a:ext>
            </a:extLst>
          </p:cNvPr>
          <p:cNvSpPr>
            <a:spLocks noGrp="1"/>
          </p:cNvSpPr>
          <p:nvPr>
            <p:ph type="body" sz="quarter" idx="15" hasCustomPrompt="1"/>
          </p:nvPr>
        </p:nvSpPr>
        <p:spPr>
          <a:xfrm>
            <a:off x="3891363" y="2224482"/>
            <a:ext cx="7852580" cy="673355"/>
          </a:xfrm>
          <a:custGeom>
            <a:avLst/>
            <a:gdLst>
              <a:gd name="connsiteX0" fmla="*/ 0 w 7852580"/>
              <a:gd name="connsiteY0" fmla="*/ 0 h 673355"/>
              <a:gd name="connsiteX1" fmla="*/ 7852580 w 7852580"/>
              <a:gd name="connsiteY1" fmla="*/ 0 h 673355"/>
              <a:gd name="connsiteX2" fmla="*/ 7852580 w 7852580"/>
              <a:gd name="connsiteY2" fmla="*/ 673355 h 673355"/>
              <a:gd name="connsiteX3" fmla="*/ 262449 w 7852580"/>
              <a:gd name="connsiteY3" fmla="*/ 673355 h 673355"/>
              <a:gd name="connsiteX4" fmla="*/ 593045 w 7852580"/>
              <a:gd name="connsiteY4" fmla="*/ 2 h 673355"/>
              <a:gd name="connsiteX5" fmla="*/ 0 w 7852580"/>
              <a:gd name="connsiteY5" fmla="*/ 2 h 673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852580" h="673355">
                <a:moveTo>
                  <a:pt x="0" y="0"/>
                </a:moveTo>
                <a:lnTo>
                  <a:pt x="7852580" y="0"/>
                </a:lnTo>
                <a:lnTo>
                  <a:pt x="7852580" y="673355"/>
                </a:lnTo>
                <a:lnTo>
                  <a:pt x="262449" y="673355"/>
                </a:lnTo>
                <a:lnTo>
                  <a:pt x="593045" y="2"/>
                </a:lnTo>
                <a:lnTo>
                  <a:pt x="0" y="2"/>
                </a:lnTo>
                <a:close/>
              </a:path>
            </a:pathLst>
          </a:custGeom>
          <a:gradFill>
            <a:gsLst>
              <a:gs pos="0">
                <a:schemeClr val="bg2">
                  <a:alpha val="17000"/>
                </a:schemeClr>
              </a:gs>
              <a:gs pos="100000">
                <a:schemeClr val="bg2">
                  <a:alpha val="0"/>
                </a:schemeClr>
              </a:gs>
            </a:gsLst>
            <a:lin ang="0" scaled="1"/>
          </a:gradFill>
        </p:spPr>
        <p:txBody>
          <a:bodyPr wrap="square" lIns="936000" anchor="ctr" anchorCtr="0">
            <a:noAutofit/>
          </a:bodyPr>
          <a:lstStyle>
            <a:lvl1pPr marL="0" indent="0">
              <a:buNone/>
              <a:defRPr sz="1400" b="0">
                <a:solidFill>
                  <a:schemeClr val="tx2"/>
                </a:solidFill>
                <a:latin typeface="+mj-lt"/>
              </a:defRPr>
            </a:lvl1pPr>
          </a:lstStyle>
          <a:p>
            <a:pPr lvl="0"/>
            <a:r>
              <a:rPr lang="en-US"/>
              <a:t>Lorem ipsum dolor sit amet, consectetuer adipiscing elit. Maecenas porttitor congue massa. Fusce posuere, magna sed pulvinar ultricies, purus lectus malesuada libero, sit amet commodo magna eros quis </a:t>
            </a:r>
            <a:r>
              <a:rPr lang="en-US" err="1"/>
              <a:t>urna</a:t>
            </a:r>
            <a:r>
              <a:rPr lang="en-US"/>
              <a:t>.</a:t>
            </a:r>
          </a:p>
        </p:txBody>
      </p:sp>
      <p:sp>
        <p:nvSpPr>
          <p:cNvPr id="86" name="Text Placeholder 6">
            <a:extLst>
              <a:ext uri="{FF2B5EF4-FFF2-40B4-BE49-F238E27FC236}">
                <a16:creationId xmlns:a16="http://schemas.microsoft.com/office/drawing/2014/main" id="{E1BCCBD5-9278-4EC4-A369-A1894C7206C6}"/>
              </a:ext>
            </a:extLst>
          </p:cNvPr>
          <p:cNvSpPr>
            <a:spLocks noGrp="1"/>
          </p:cNvSpPr>
          <p:nvPr>
            <p:ph type="body" sz="quarter" idx="16" hasCustomPrompt="1"/>
          </p:nvPr>
        </p:nvSpPr>
        <p:spPr>
          <a:xfrm>
            <a:off x="484307" y="3134951"/>
            <a:ext cx="502822" cy="555611"/>
          </a:xfrm>
        </p:spPr>
        <p:txBody>
          <a:bodyPr vert="horz" wrap="square" lIns="0" tIns="45720" rIns="0" bIns="180000" rtlCol="0" anchor="ctr" anchorCtr="0">
            <a:noAutofit/>
          </a:bodyPr>
          <a:lstStyle>
            <a:lvl1pPr marL="0" indent="0" algn="ctr">
              <a:buNone/>
              <a:defRPr lang="en-US" sz="4400" b="0" dirty="0" smtClean="0">
                <a:solidFill>
                  <a:schemeClr val="bg1"/>
                </a:solidFill>
                <a:latin typeface="+mj-lt"/>
                <a:ea typeface="+mn-ea"/>
                <a:cs typeface="+mn-cs"/>
              </a:defRPr>
            </a:lvl1pPr>
          </a:lstStyle>
          <a:p>
            <a:pPr marL="0" lvl="0" algn="ctr">
              <a:spcAft>
                <a:spcPts val="1200"/>
              </a:spcAft>
            </a:pPr>
            <a:r>
              <a:rPr lang="en-US"/>
              <a:t>2</a:t>
            </a:r>
          </a:p>
        </p:txBody>
      </p:sp>
      <p:sp>
        <p:nvSpPr>
          <p:cNvPr id="92" name="Text Placeholder 6">
            <a:extLst>
              <a:ext uri="{FF2B5EF4-FFF2-40B4-BE49-F238E27FC236}">
                <a16:creationId xmlns:a16="http://schemas.microsoft.com/office/drawing/2014/main" id="{A01ACD5E-F42A-40E5-8B7C-00A5C575E5F3}"/>
              </a:ext>
            </a:extLst>
          </p:cNvPr>
          <p:cNvSpPr>
            <a:spLocks noGrp="1"/>
          </p:cNvSpPr>
          <p:nvPr>
            <p:ph type="body" sz="quarter" idx="19" hasCustomPrompt="1"/>
          </p:nvPr>
        </p:nvSpPr>
        <p:spPr>
          <a:xfrm>
            <a:off x="496415" y="3986548"/>
            <a:ext cx="502822" cy="555611"/>
          </a:xfrm>
        </p:spPr>
        <p:txBody>
          <a:bodyPr vert="horz" wrap="square" lIns="0" tIns="45720" rIns="0" bIns="180000" rtlCol="0" anchor="ctr" anchorCtr="0">
            <a:noAutofit/>
          </a:bodyPr>
          <a:lstStyle>
            <a:lvl1pPr marL="0" indent="0" algn="ctr">
              <a:buNone/>
              <a:defRPr lang="en-US" sz="4400" b="0" dirty="0" smtClean="0">
                <a:solidFill>
                  <a:schemeClr val="bg1"/>
                </a:solidFill>
                <a:latin typeface="+mj-lt"/>
                <a:ea typeface="+mn-ea"/>
                <a:cs typeface="+mn-cs"/>
              </a:defRPr>
            </a:lvl1pPr>
          </a:lstStyle>
          <a:p>
            <a:pPr marL="0" lvl="0" algn="ctr">
              <a:spcAft>
                <a:spcPts val="1200"/>
              </a:spcAft>
            </a:pPr>
            <a:r>
              <a:rPr lang="en-US"/>
              <a:t>3</a:t>
            </a:r>
          </a:p>
        </p:txBody>
      </p:sp>
      <p:sp>
        <p:nvSpPr>
          <p:cNvPr id="96" name="Text Placeholder 6">
            <a:extLst>
              <a:ext uri="{FF2B5EF4-FFF2-40B4-BE49-F238E27FC236}">
                <a16:creationId xmlns:a16="http://schemas.microsoft.com/office/drawing/2014/main" id="{2612354C-D3A8-4F0B-A62B-2D17249DFDBA}"/>
              </a:ext>
            </a:extLst>
          </p:cNvPr>
          <p:cNvSpPr>
            <a:spLocks noGrp="1"/>
          </p:cNvSpPr>
          <p:nvPr>
            <p:ph type="body" sz="quarter" idx="22" hasCustomPrompt="1"/>
          </p:nvPr>
        </p:nvSpPr>
        <p:spPr>
          <a:xfrm>
            <a:off x="496415" y="4838145"/>
            <a:ext cx="502822" cy="555611"/>
          </a:xfrm>
        </p:spPr>
        <p:txBody>
          <a:bodyPr vert="horz" wrap="square" lIns="0" tIns="45720" rIns="0" bIns="180000" rtlCol="0" anchor="ctr" anchorCtr="0">
            <a:noAutofit/>
          </a:bodyPr>
          <a:lstStyle>
            <a:lvl1pPr marL="0" indent="0" algn="ctr">
              <a:buNone/>
              <a:defRPr lang="en-US" sz="4400" b="0" dirty="0" smtClean="0">
                <a:solidFill>
                  <a:schemeClr val="bg1"/>
                </a:solidFill>
                <a:latin typeface="+mj-lt"/>
                <a:ea typeface="+mn-ea"/>
                <a:cs typeface="+mn-cs"/>
              </a:defRPr>
            </a:lvl1pPr>
          </a:lstStyle>
          <a:p>
            <a:pPr marL="0" lvl="0" algn="ctr">
              <a:spcAft>
                <a:spcPts val="1200"/>
              </a:spcAft>
            </a:pPr>
            <a:r>
              <a:rPr lang="en-US"/>
              <a:t>4</a:t>
            </a:r>
          </a:p>
        </p:txBody>
      </p:sp>
      <p:sp>
        <p:nvSpPr>
          <p:cNvPr id="100" name="Text Placeholder 99">
            <a:extLst>
              <a:ext uri="{FF2B5EF4-FFF2-40B4-BE49-F238E27FC236}">
                <a16:creationId xmlns:a16="http://schemas.microsoft.com/office/drawing/2014/main" id="{F26204A4-94F4-4D0B-A32D-54BA8095E0EA}"/>
              </a:ext>
            </a:extLst>
          </p:cNvPr>
          <p:cNvSpPr>
            <a:spLocks noGrp="1"/>
          </p:cNvSpPr>
          <p:nvPr>
            <p:ph type="body" sz="quarter" idx="26" hasCustomPrompt="1"/>
          </p:nvPr>
        </p:nvSpPr>
        <p:spPr>
          <a:xfrm>
            <a:off x="433834" y="5631000"/>
            <a:ext cx="4058747" cy="673097"/>
          </a:xfrm>
          <a:custGeom>
            <a:avLst/>
            <a:gdLst>
              <a:gd name="connsiteX0" fmla="*/ 0 w 4058747"/>
              <a:gd name="connsiteY0" fmla="*/ 0 h 673097"/>
              <a:gd name="connsiteX1" fmla="*/ 4058747 w 4058747"/>
              <a:gd name="connsiteY1" fmla="*/ 0 h 673097"/>
              <a:gd name="connsiteX2" fmla="*/ 3728276 w 4058747"/>
              <a:gd name="connsiteY2" fmla="*/ 673097 h 673097"/>
              <a:gd name="connsiteX3" fmla="*/ 0 w 4058747"/>
              <a:gd name="connsiteY3" fmla="*/ 673097 h 673097"/>
            </a:gdLst>
            <a:ahLst/>
            <a:cxnLst>
              <a:cxn ang="0">
                <a:pos x="connsiteX0" y="connsiteY0"/>
              </a:cxn>
              <a:cxn ang="0">
                <a:pos x="connsiteX1" y="connsiteY1"/>
              </a:cxn>
              <a:cxn ang="0">
                <a:pos x="connsiteX2" y="connsiteY2"/>
              </a:cxn>
              <a:cxn ang="0">
                <a:pos x="connsiteX3" y="connsiteY3"/>
              </a:cxn>
            </a:cxnLst>
            <a:rect l="l" t="t" r="r" b="b"/>
            <a:pathLst>
              <a:path w="4058747" h="673097">
                <a:moveTo>
                  <a:pt x="0" y="0"/>
                </a:moveTo>
                <a:lnTo>
                  <a:pt x="4058747" y="0"/>
                </a:lnTo>
                <a:lnTo>
                  <a:pt x="3728276" y="673097"/>
                </a:lnTo>
                <a:lnTo>
                  <a:pt x="0" y="673097"/>
                </a:lnTo>
                <a:close/>
              </a:path>
            </a:pathLst>
          </a:custGeom>
          <a:solidFill>
            <a:schemeClr val="accent5"/>
          </a:solidFill>
        </p:spPr>
        <p:txBody>
          <a:bodyPr wrap="square" lIns="792000" anchor="ctr" anchorCtr="0">
            <a:noAutofit/>
          </a:bodyPr>
          <a:lstStyle>
            <a:lvl1pPr marL="0" indent="0">
              <a:buNone/>
              <a:defRPr sz="1800" b="0">
                <a:solidFill>
                  <a:schemeClr val="bg1"/>
                </a:solidFill>
                <a:latin typeface="+mj-lt"/>
              </a:defRPr>
            </a:lvl1pPr>
            <a:lvl2pPr marL="266700" indent="0">
              <a:buNone/>
              <a:defRPr/>
            </a:lvl2pPr>
          </a:lstStyle>
          <a:p>
            <a:pPr lvl="0"/>
            <a:r>
              <a:rPr lang="en-US"/>
              <a:t>Lorem ipsum dolor sit </a:t>
            </a:r>
            <a:r>
              <a:rPr lang="en-US" err="1"/>
              <a:t>amet</a:t>
            </a:r>
            <a:r>
              <a:rPr lang="en-US"/>
              <a:t>, </a:t>
            </a:r>
            <a:r>
              <a:rPr lang="en-US" err="1"/>
              <a:t>consectetur</a:t>
            </a:r>
            <a:r>
              <a:rPr lang="en-US"/>
              <a:t> </a:t>
            </a:r>
            <a:r>
              <a:rPr lang="en-US" err="1"/>
              <a:t>adiscing</a:t>
            </a:r>
            <a:r>
              <a:rPr lang="en-US"/>
              <a:t> </a:t>
            </a:r>
            <a:r>
              <a:rPr lang="en-US" err="1"/>
              <a:t>elit</a:t>
            </a:r>
            <a:endParaRPr lang="en-US"/>
          </a:p>
        </p:txBody>
      </p:sp>
      <p:sp>
        <p:nvSpPr>
          <p:cNvPr id="101" name="Text Placeholder 100">
            <a:extLst>
              <a:ext uri="{FF2B5EF4-FFF2-40B4-BE49-F238E27FC236}">
                <a16:creationId xmlns:a16="http://schemas.microsoft.com/office/drawing/2014/main" id="{BC8A2927-6011-4622-A038-F2F7EAC093BE}"/>
              </a:ext>
            </a:extLst>
          </p:cNvPr>
          <p:cNvSpPr>
            <a:spLocks noGrp="1"/>
          </p:cNvSpPr>
          <p:nvPr>
            <p:ph type="body" sz="quarter" idx="27" hasCustomPrompt="1"/>
          </p:nvPr>
        </p:nvSpPr>
        <p:spPr>
          <a:xfrm>
            <a:off x="3891363" y="5631000"/>
            <a:ext cx="7852580" cy="673355"/>
          </a:xfrm>
          <a:custGeom>
            <a:avLst/>
            <a:gdLst>
              <a:gd name="connsiteX0" fmla="*/ 0 w 7852580"/>
              <a:gd name="connsiteY0" fmla="*/ 0 h 673355"/>
              <a:gd name="connsiteX1" fmla="*/ 7852580 w 7852580"/>
              <a:gd name="connsiteY1" fmla="*/ 0 h 673355"/>
              <a:gd name="connsiteX2" fmla="*/ 7852580 w 7852580"/>
              <a:gd name="connsiteY2" fmla="*/ 673355 h 673355"/>
              <a:gd name="connsiteX3" fmla="*/ 262449 w 7852580"/>
              <a:gd name="connsiteY3" fmla="*/ 673355 h 673355"/>
              <a:gd name="connsiteX4" fmla="*/ 593045 w 7852580"/>
              <a:gd name="connsiteY4" fmla="*/ 2 h 673355"/>
              <a:gd name="connsiteX5" fmla="*/ 0 w 7852580"/>
              <a:gd name="connsiteY5" fmla="*/ 2 h 6733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852580" h="673355">
                <a:moveTo>
                  <a:pt x="0" y="0"/>
                </a:moveTo>
                <a:lnTo>
                  <a:pt x="7852580" y="0"/>
                </a:lnTo>
                <a:lnTo>
                  <a:pt x="7852580" y="673355"/>
                </a:lnTo>
                <a:lnTo>
                  <a:pt x="262449" y="673355"/>
                </a:lnTo>
                <a:lnTo>
                  <a:pt x="593045" y="2"/>
                </a:lnTo>
                <a:lnTo>
                  <a:pt x="0" y="2"/>
                </a:lnTo>
                <a:close/>
              </a:path>
            </a:pathLst>
          </a:custGeom>
          <a:gradFill>
            <a:gsLst>
              <a:gs pos="0">
                <a:schemeClr val="bg2">
                  <a:alpha val="17000"/>
                </a:schemeClr>
              </a:gs>
              <a:gs pos="100000">
                <a:schemeClr val="bg2">
                  <a:alpha val="0"/>
                </a:schemeClr>
              </a:gs>
            </a:gsLst>
            <a:lin ang="0" scaled="1"/>
          </a:gradFill>
        </p:spPr>
        <p:txBody>
          <a:bodyPr vert="horz" wrap="square" lIns="936000" tIns="45720" rIns="91440" bIns="45720" rtlCol="0" anchor="ctr" anchorCtr="0">
            <a:noAutofit/>
          </a:bodyPr>
          <a:lstStyle>
            <a:lvl1pPr>
              <a:defRPr lang="en-US" sz="1400" b="0" dirty="0">
                <a:solidFill>
                  <a:schemeClr val="tx2"/>
                </a:solidFill>
              </a:defRPr>
            </a:lvl1pPr>
          </a:lstStyle>
          <a:p>
            <a:pPr lvl="0"/>
            <a:r>
              <a:rPr lang="en-US"/>
              <a:t>Lorem ipsum dolor sit </a:t>
            </a:r>
            <a:r>
              <a:rPr lang="en-US" err="1"/>
              <a:t>amet</a:t>
            </a:r>
            <a:r>
              <a:rPr lang="en-US"/>
              <a:t>, </a:t>
            </a:r>
            <a:r>
              <a:rPr lang="en-US" err="1"/>
              <a:t>consectetuer</a:t>
            </a:r>
            <a:r>
              <a:rPr lang="en-US"/>
              <a:t> </a:t>
            </a:r>
            <a:r>
              <a:rPr lang="en-US" err="1"/>
              <a:t>adipiscing</a:t>
            </a:r>
            <a:r>
              <a:rPr lang="en-US"/>
              <a:t> </a:t>
            </a:r>
            <a:r>
              <a:rPr lang="en-US" err="1"/>
              <a:t>elit</a:t>
            </a:r>
            <a:r>
              <a:rPr lang="en-US"/>
              <a:t>. Maecenas </a:t>
            </a:r>
            <a:r>
              <a:rPr lang="en-US" err="1"/>
              <a:t>porttitor</a:t>
            </a:r>
            <a:r>
              <a:rPr lang="en-US"/>
              <a:t> </a:t>
            </a:r>
            <a:r>
              <a:rPr lang="en-US" err="1"/>
              <a:t>congue</a:t>
            </a:r>
            <a:r>
              <a:rPr lang="en-US"/>
              <a:t> </a:t>
            </a:r>
            <a:r>
              <a:rPr lang="en-US" err="1"/>
              <a:t>massa</a:t>
            </a:r>
            <a:r>
              <a:rPr lang="en-US"/>
              <a:t>. </a:t>
            </a:r>
            <a:r>
              <a:rPr lang="en-US" err="1"/>
              <a:t>Fusce</a:t>
            </a:r>
            <a:r>
              <a:rPr lang="en-US"/>
              <a:t> </a:t>
            </a:r>
            <a:r>
              <a:rPr lang="en-US" err="1"/>
              <a:t>posuere</a:t>
            </a:r>
            <a:r>
              <a:rPr lang="en-US"/>
              <a:t>, magna sed pulvinar </a:t>
            </a:r>
            <a:r>
              <a:rPr lang="en-US" err="1"/>
              <a:t>ultricies</a:t>
            </a:r>
            <a:r>
              <a:rPr lang="en-US"/>
              <a:t>, </a:t>
            </a:r>
            <a:r>
              <a:rPr lang="en-US" err="1"/>
              <a:t>purus</a:t>
            </a:r>
            <a:r>
              <a:rPr lang="en-US"/>
              <a:t> </a:t>
            </a:r>
            <a:r>
              <a:rPr lang="en-US" err="1"/>
              <a:t>lectus</a:t>
            </a:r>
            <a:r>
              <a:rPr lang="en-US"/>
              <a:t> </a:t>
            </a:r>
            <a:r>
              <a:rPr lang="en-US" err="1"/>
              <a:t>malesuada</a:t>
            </a:r>
            <a:r>
              <a:rPr lang="en-US"/>
              <a:t> libero, sit </a:t>
            </a:r>
            <a:r>
              <a:rPr lang="en-US" err="1"/>
              <a:t>amet</a:t>
            </a:r>
            <a:r>
              <a:rPr lang="en-US"/>
              <a:t> </a:t>
            </a:r>
            <a:r>
              <a:rPr lang="en-US" err="1"/>
              <a:t>commodo</a:t>
            </a:r>
            <a:r>
              <a:rPr lang="en-US"/>
              <a:t> magna </a:t>
            </a:r>
            <a:r>
              <a:rPr lang="en-US" err="1"/>
              <a:t>eros</a:t>
            </a:r>
            <a:r>
              <a:rPr lang="en-US"/>
              <a:t> </a:t>
            </a:r>
            <a:r>
              <a:rPr lang="en-US" err="1"/>
              <a:t>quis</a:t>
            </a:r>
            <a:r>
              <a:rPr lang="en-US"/>
              <a:t> </a:t>
            </a:r>
            <a:r>
              <a:rPr lang="en-US" err="1"/>
              <a:t>urna</a:t>
            </a:r>
            <a:r>
              <a:rPr lang="en-US"/>
              <a:t>.</a:t>
            </a:r>
          </a:p>
        </p:txBody>
      </p:sp>
      <p:sp>
        <p:nvSpPr>
          <p:cNvPr id="99" name="Text Placeholder 6">
            <a:extLst>
              <a:ext uri="{FF2B5EF4-FFF2-40B4-BE49-F238E27FC236}">
                <a16:creationId xmlns:a16="http://schemas.microsoft.com/office/drawing/2014/main" id="{7EA2F73C-E0F4-45B1-AB8F-530A19B43516}"/>
              </a:ext>
            </a:extLst>
          </p:cNvPr>
          <p:cNvSpPr>
            <a:spLocks noGrp="1"/>
          </p:cNvSpPr>
          <p:nvPr>
            <p:ph type="body" sz="quarter" idx="25" hasCustomPrompt="1"/>
          </p:nvPr>
        </p:nvSpPr>
        <p:spPr>
          <a:xfrm>
            <a:off x="496415" y="5689743"/>
            <a:ext cx="502822" cy="555611"/>
          </a:xfrm>
        </p:spPr>
        <p:txBody>
          <a:bodyPr vert="horz" wrap="square" lIns="0" tIns="45720" rIns="0" bIns="180000" rtlCol="0" anchor="ctr" anchorCtr="0">
            <a:noAutofit/>
          </a:bodyPr>
          <a:lstStyle>
            <a:lvl1pPr marL="0" indent="0" algn="ctr">
              <a:buNone/>
              <a:defRPr lang="en-US" sz="4400" b="0" dirty="0" smtClean="0">
                <a:solidFill>
                  <a:schemeClr val="bg1"/>
                </a:solidFill>
                <a:latin typeface="+mj-lt"/>
                <a:ea typeface="+mn-ea"/>
                <a:cs typeface="+mn-cs"/>
              </a:defRPr>
            </a:lvl1pPr>
          </a:lstStyle>
          <a:p>
            <a:pPr marL="0" lvl="0" algn="ctr">
              <a:spcAft>
                <a:spcPts val="1200"/>
              </a:spcAft>
            </a:pPr>
            <a:r>
              <a:rPr lang="en-US"/>
              <a:t>5</a:t>
            </a:r>
          </a:p>
        </p:txBody>
      </p:sp>
      <p:sp>
        <p:nvSpPr>
          <p:cNvPr id="104" name="Text Placeholder 2">
            <a:extLst>
              <a:ext uri="{FF2B5EF4-FFF2-40B4-BE49-F238E27FC236}">
                <a16:creationId xmlns:a16="http://schemas.microsoft.com/office/drawing/2014/main" id="{A9970848-F35F-47D3-8AA3-859BE30E9780}"/>
              </a:ext>
            </a:extLst>
          </p:cNvPr>
          <p:cNvSpPr>
            <a:spLocks noGrp="1"/>
          </p:cNvSpPr>
          <p:nvPr>
            <p:ph type="body" sz="quarter" idx="29"/>
          </p:nvPr>
        </p:nvSpPr>
        <p:spPr>
          <a:xfrm>
            <a:off x="457200" y="98303"/>
            <a:ext cx="5846011" cy="228600"/>
          </a:xfrm>
          <a:prstGeom prst="rect">
            <a:avLst/>
          </a:prstGeom>
        </p:spPr>
        <p:txBody>
          <a:bodyPr lIns="0">
            <a:noAutofit/>
          </a:bodyPr>
          <a:lstStyle>
            <a:lvl1pPr marL="0" indent="0">
              <a:buNone/>
              <a:defRPr sz="1000" b="0">
                <a:solidFill>
                  <a:schemeClr val="tx2"/>
                </a:solidFill>
                <a:latin typeface="+mn-lt"/>
                <a:ea typeface="Cambria" panose="02040503050406030204" pitchFamily="18" charset="0"/>
              </a:defRPr>
            </a:lvl1pPr>
          </a:lstStyle>
          <a:p>
            <a:pPr lvl="0"/>
            <a:r>
              <a:rPr lang="en-US"/>
              <a:t>Click to edit Master text styles</a:t>
            </a:r>
          </a:p>
        </p:txBody>
      </p:sp>
      <p:sp>
        <p:nvSpPr>
          <p:cNvPr id="38" name="Freeform: Shape 37">
            <a:extLst>
              <a:ext uri="{FF2B5EF4-FFF2-40B4-BE49-F238E27FC236}">
                <a16:creationId xmlns:a16="http://schemas.microsoft.com/office/drawing/2014/main" id="{FCE79156-B96F-4F0A-B2E6-29388CAA0C89}"/>
              </a:ext>
            </a:extLst>
          </p:cNvPr>
          <p:cNvSpPr/>
          <p:nvPr userDrawn="1"/>
        </p:nvSpPr>
        <p:spPr>
          <a:xfrm>
            <a:off x="10989256" y="0"/>
            <a:ext cx="1204989" cy="1094936"/>
          </a:xfrm>
          <a:custGeom>
            <a:avLst/>
            <a:gdLst>
              <a:gd name="connsiteX0" fmla="*/ 0 w 3911600"/>
              <a:gd name="connsiteY0" fmla="*/ 0 h 4438650"/>
              <a:gd name="connsiteX1" fmla="*/ 2641600 w 3911600"/>
              <a:gd name="connsiteY1" fmla="*/ 1784350 h 4438650"/>
              <a:gd name="connsiteX2" fmla="*/ 1384300 w 3911600"/>
              <a:gd name="connsiteY2" fmla="*/ 2673350 h 4438650"/>
              <a:gd name="connsiteX3" fmla="*/ 3911600 w 3911600"/>
              <a:gd name="connsiteY3" fmla="*/ 4438650 h 4438650"/>
              <a:gd name="connsiteX4" fmla="*/ 3911600 w 3911600"/>
              <a:gd name="connsiteY4" fmla="*/ 6350 h 4438650"/>
              <a:gd name="connsiteX5" fmla="*/ 0 w 3911600"/>
              <a:gd name="connsiteY5" fmla="*/ 0 h 4438650"/>
              <a:gd name="connsiteX0" fmla="*/ 0 w 3921125"/>
              <a:gd name="connsiteY0" fmla="*/ 0 h 4438650"/>
              <a:gd name="connsiteX1" fmla="*/ 2641600 w 3921125"/>
              <a:gd name="connsiteY1" fmla="*/ 1784350 h 4438650"/>
              <a:gd name="connsiteX2" fmla="*/ 1384300 w 3921125"/>
              <a:gd name="connsiteY2" fmla="*/ 2673350 h 4438650"/>
              <a:gd name="connsiteX3" fmla="*/ 3911600 w 3921125"/>
              <a:gd name="connsiteY3" fmla="*/ 4438650 h 4438650"/>
              <a:gd name="connsiteX4" fmla="*/ 3921125 w 3921125"/>
              <a:gd name="connsiteY4" fmla="*/ 6350 h 4438650"/>
              <a:gd name="connsiteX5" fmla="*/ 0 w 3921125"/>
              <a:gd name="connsiteY5" fmla="*/ 0 h 4438650"/>
              <a:gd name="connsiteX0" fmla="*/ 0 w 4187458"/>
              <a:gd name="connsiteY0" fmla="*/ 0 h 4438650"/>
              <a:gd name="connsiteX1" fmla="*/ 2907933 w 4187458"/>
              <a:gd name="connsiteY1" fmla="*/ 1784350 h 4438650"/>
              <a:gd name="connsiteX2" fmla="*/ 1650633 w 4187458"/>
              <a:gd name="connsiteY2" fmla="*/ 2673350 h 4438650"/>
              <a:gd name="connsiteX3" fmla="*/ 4177933 w 4187458"/>
              <a:gd name="connsiteY3" fmla="*/ 4438650 h 4438650"/>
              <a:gd name="connsiteX4" fmla="*/ 4187458 w 4187458"/>
              <a:gd name="connsiteY4" fmla="*/ 6350 h 4438650"/>
              <a:gd name="connsiteX5" fmla="*/ 0 w 4187458"/>
              <a:gd name="connsiteY5" fmla="*/ 0 h 4438650"/>
              <a:gd name="connsiteX0" fmla="*/ 0 w 4187458"/>
              <a:gd name="connsiteY0" fmla="*/ 0 h 4438650"/>
              <a:gd name="connsiteX1" fmla="*/ 2341976 w 4187458"/>
              <a:gd name="connsiteY1" fmla="*/ 1684474 h 4438650"/>
              <a:gd name="connsiteX2" fmla="*/ 1650633 w 4187458"/>
              <a:gd name="connsiteY2" fmla="*/ 2673350 h 4438650"/>
              <a:gd name="connsiteX3" fmla="*/ 4177933 w 4187458"/>
              <a:gd name="connsiteY3" fmla="*/ 4438650 h 4438650"/>
              <a:gd name="connsiteX4" fmla="*/ 4187458 w 4187458"/>
              <a:gd name="connsiteY4" fmla="*/ 6350 h 4438650"/>
              <a:gd name="connsiteX5" fmla="*/ 0 w 4187458"/>
              <a:gd name="connsiteY5" fmla="*/ 0 h 4438650"/>
              <a:gd name="connsiteX0" fmla="*/ 0 w 4187458"/>
              <a:gd name="connsiteY0" fmla="*/ 0 h 4438650"/>
              <a:gd name="connsiteX1" fmla="*/ 2341976 w 4187458"/>
              <a:gd name="connsiteY1" fmla="*/ 1684474 h 4438650"/>
              <a:gd name="connsiteX2" fmla="*/ 1301070 w 4187458"/>
              <a:gd name="connsiteY2" fmla="*/ 2390372 h 4438650"/>
              <a:gd name="connsiteX3" fmla="*/ 4177933 w 4187458"/>
              <a:gd name="connsiteY3" fmla="*/ 4438650 h 4438650"/>
              <a:gd name="connsiteX4" fmla="*/ 4187458 w 4187458"/>
              <a:gd name="connsiteY4" fmla="*/ 6350 h 4438650"/>
              <a:gd name="connsiteX5" fmla="*/ 0 w 4187458"/>
              <a:gd name="connsiteY5" fmla="*/ 0 h 4438650"/>
              <a:gd name="connsiteX0" fmla="*/ 0 w 4187458"/>
              <a:gd name="connsiteY0" fmla="*/ 0 h 4438650"/>
              <a:gd name="connsiteX1" fmla="*/ 2325330 w 4187458"/>
              <a:gd name="connsiteY1" fmla="*/ 1642860 h 4438650"/>
              <a:gd name="connsiteX2" fmla="*/ 1301070 w 4187458"/>
              <a:gd name="connsiteY2" fmla="*/ 2390372 h 4438650"/>
              <a:gd name="connsiteX3" fmla="*/ 4177933 w 4187458"/>
              <a:gd name="connsiteY3" fmla="*/ 4438650 h 4438650"/>
              <a:gd name="connsiteX4" fmla="*/ 4187458 w 4187458"/>
              <a:gd name="connsiteY4" fmla="*/ 6350 h 4438650"/>
              <a:gd name="connsiteX5" fmla="*/ 0 w 4187458"/>
              <a:gd name="connsiteY5" fmla="*/ 0 h 4438650"/>
              <a:gd name="connsiteX0" fmla="*/ 0 w 4187458"/>
              <a:gd name="connsiteY0" fmla="*/ 0 h 4438650"/>
              <a:gd name="connsiteX1" fmla="*/ 2325330 w 4187458"/>
              <a:gd name="connsiteY1" fmla="*/ 1642860 h 4438650"/>
              <a:gd name="connsiteX2" fmla="*/ 1292747 w 4187458"/>
              <a:gd name="connsiteY2" fmla="*/ 2365403 h 4438650"/>
              <a:gd name="connsiteX3" fmla="*/ 4177933 w 4187458"/>
              <a:gd name="connsiteY3" fmla="*/ 4438650 h 4438650"/>
              <a:gd name="connsiteX4" fmla="*/ 4187458 w 4187458"/>
              <a:gd name="connsiteY4" fmla="*/ 6350 h 4438650"/>
              <a:gd name="connsiteX5" fmla="*/ 0 w 4187458"/>
              <a:gd name="connsiteY5" fmla="*/ 0 h 4438650"/>
              <a:gd name="connsiteX0" fmla="*/ 0 w 4187458"/>
              <a:gd name="connsiteY0" fmla="*/ 0 h 4322129"/>
              <a:gd name="connsiteX1" fmla="*/ 2325330 w 4187458"/>
              <a:gd name="connsiteY1" fmla="*/ 1642860 h 4322129"/>
              <a:gd name="connsiteX2" fmla="*/ 1292747 w 4187458"/>
              <a:gd name="connsiteY2" fmla="*/ 2365403 h 4322129"/>
              <a:gd name="connsiteX3" fmla="*/ 4177932 w 4187458"/>
              <a:gd name="connsiteY3" fmla="*/ 4322129 h 4322129"/>
              <a:gd name="connsiteX4" fmla="*/ 4187458 w 4187458"/>
              <a:gd name="connsiteY4" fmla="*/ 6350 h 4322129"/>
              <a:gd name="connsiteX5" fmla="*/ 0 w 4187458"/>
              <a:gd name="connsiteY5" fmla="*/ 0 h 4322129"/>
              <a:gd name="connsiteX0" fmla="*/ 0 w 4191089"/>
              <a:gd name="connsiteY0" fmla="*/ 0 h 4334615"/>
              <a:gd name="connsiteX1" fmla="*/ 2325330 w 4191089"/>
              <a:gd name="connsiteY1" fmla="*/ 1642860 h 4334615"/>
              <a:gd name="connsiteX2" fmla="*/ 1292747 w 4191089"/>
              <a:gd name="connsiteY2" fmla="*/ 2365403 h 4334615"/>
              <a:gd name="connsiteX3" fmla="*/ 4190418 w 4191089"/>
              <a:gd name="connsiteY3" fmla="*/ 4334615 h 4334615"/>
              <a:gd name="connsiteX4" fmla="*/ 4187458 w 4191089"/>
              <a:gd name="connsiteY4" fmla="*/ 6350 h 4334615"/>
              <a:gd name="connsiteX5" fmla="*/ 0 w 4191089"/>
              <a:gd name="connsiteY5" fmla="*/ 0 h 4334615"/>
              <a:gd name="connsiteX0" fmla="*/ 0 w 4191089"/>
              <a:gd name="connsiteY0" fmla="*/ 0 h 4334615"/>
              <a:gd name="connsiteX1" fmla="*/ 2325330 w 4191089"/>
              <a:gd name="connsiteY1" fmla="*/ 1642860 h 4334615"/>
              <a:gd name="connsiteX2" fmla="*/ 1317716 w 4191089"/>
              <a:gd name="connsiteY2" fmla="*/ 2340434 h 4334615"/>
              <a:gd name="connsiteX3" fmla="*/ 4190418 w 4191089"/>
              <a:gd name="connsiteY3" fmla="*/ 4334615 h 4334615"/>
              <a:gd name="connsiteX4" fmla="*/ 4187458 w 4191089"/>
              <a:gd name="connsiteY4" fmla="*/ 6350 h 4334615"/>
              <a:gd name="connsiteX5" fmla="*/ 0 w 4191089"/>
              <a:gd name="connsiteY5" fmla="*/ 0 h 4334615"/>
              <a:gd name="connsiteX0" fmla="*/ 0 w 4191089"/>
              <a:gd name="connsiteY0" fmla="*/ 0 h 4334615"/>
              <a:gd name="connsiteX1" fmla="*/ 2435663 w 4191089"/>
              <a:gd name="connsiteY1" fmla="*/ 1664926 h 4334615"/>
              <a:gd name="connsiteX2" fmla="*/ 1317716 w 4191089"/>
              <a:gd name="connsiteY2" fmla="*/ 2340434 h 4334615"/>
              <a:gd name="connsiteX3" fmla="*/ 4190418 w 4191089"/>
              <a:gd name="connsiteY3" fmla="*/ 4334615 h 4334615"/>
              <a:gd name="connsiteX4" fmla="*/ 4187458 w 4191089"/>
              <a:gd name="connsiteY4" fmla="*/ 6350 h 4334615"/>
              <a:gd name="connsiteX5" fmla="*/ 0 w 4191089"/>
              <a:gd name="connsiteY5" fmla="*/ 0 h 4334615"/>
              <a:gd name="connsiteX0" fmla="*/ 0 w 4191089"/>
              <a:gd name="connsiteY0" fmla="*/ 0 h 4334615"/>
              <a:gd name="connsiteX1" fmla="*/ 2435663 w 4191089"/>
              <a:gd name="connsiteY1" fmla="*/ 1664926 h 4334615"/>
              <a:gd name="connsiteX2" fmla="*/ 1626653 w 4191089"/>
              <a:gd name="connsiteY2" fmla="*/ 2208032 h 4334615"/>
              <a:gd name="connsiteX3" fmla="*/ 4190418 w 4191089"/>
              <a:gd name="connsiteY3" fmla="*/ 4334615 h 4334615"/>
              <a:gd name="connsiteX4" fmla="*/ 4187458 w 4191089"/>
              <a:gd name="connsiteY4" fmla="*/ 6350 h 4334615"/>
              <a:gd name="connsiteX5" fmla="*/ 0 w 4191089"/>
              <a:gd name="connsiteY5" fmla="*/ 0 h 4334615"/>
              <a:gd name="connsiteX0" fmla="*/ 0 w 4187458"/>
              <a:gd name="connsiteY0" fmla="*/ 0 h 3849144"/>
              <a:gd name="connsiteX1" fmla="*/ 2435663 w 4187458"/>
              <a:gd name="connsiteY1" fmla="*/ 1664926 h 3849144"/>
              <a:gd name="connsiteX2" fmla="*/ 1626653 w 4187458"/>
              <a:gd name="connsiteY2" fmla="*/ 2208032 h 3849144"/>
              <a:gd name="connsiteX3" fmla="*/ 4146285 w 4187458"/>
              <a:gd name="connsiteY3" fmla="*/ 3849144 h 3849144"/>
              <a:gd name="connsiteX4" fmla="*/ 4187458 w 4187458"/>
              <a:gd name="connsiteY4" fmla="*/ 6350 h 3849144"/>
              <a:gd name="connsiteX5" fmla="*/ 0 w 4187458"/>
              <a:gd name="connsiteY5" fmla="*/ 0 h 3849144"/>
              <a:gd name="connsiteX0" fmla="*/ 0 w 4187458"/>
              <a:gd name="connsiteY0" fmla="*/ 0 h 3849144"/>
              <a:gd name="connsiteX1" fmla="*/ 2435663 w 4187458"/>
              <a:gd name="connsiteY1" fmla="*/ 1664926 h 3849144"/>
              <a:gd name="connsiteX2" fmla="*/ 1692854 w 4187458"/>
              <a:gd name="connsiteY2" fmla="*/ 2185965 h 3849144"/>
              <a:gd name="connsiteX3" fmla="*/ 4146285 w 4187458"/>
              <a:gd name="connsiteY3" fmla="*/ 3849144 h 3849144"/>
              <a:gd name="connsiteX4" fmla="*/ 4187458 w 4187458"/>
              <a:gd name="connsiteY4" fmla="*/ 6350 h 3849144"/>
              <a:gd name="connsiteX5" fmla="*/ 0 w 4187458"/>
              <a:gd name="connsiteY5" fmla="*/ 0 h 3849144"/>
              <a:gd name="connsiteX0" fmla="*/ 0 w 4187458"/>
              <a:gd name="connsiteY0" fmla="*/ 0 h 3805010"/>
              <a:gd name="connsiteX1" fmla="*/ 2435663 w 4187458"/>
              <a:gd name="connsiteY1" fmla="*/ 1664926 h 3805010"/>
              <a:gd name="connsiteX2" fmla="*/ 1692854 w 4187458"/>
              <a:gd name="connsiteY2" fmla="*/ 2185965 h 3805010"/>
              <a:gd name="connsiteX3" fmla="*/ 4146285 w 4187458"/>
              <a:gd name="connsiteY3" fmla="*/ 3805010 h 3805010"/>
              <a:gd name="connsiteX4" fmla="*/ 4187458 w 4187458"/>
              <a:gd name="connsiteY4" fmla="*/ 6350 h 3805010"/>
              <a:gd name="connsiteX5" fmla="*/ 0 w 4187458"/>
              <a:gd name="connsiteY5" fmla="*/ 0 h 3805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87458" h="3805010">
                <a:moveTo>
                  <a:pt x="0" y="0"/>
                </a:moveTo>
                <a:lnTo>
                  <a:pt x="2435663" y="1664926"/>
                </a:lnTo>
                <a:lnTo>
                  <a:pt x="1692854" y="2185965"/>
                </a:lnTo>
                <a:lnTo>
                  <a:pt x="4146285" y="3805010"/>
                </a:lnTo>
                <a:cubicBezTo>
                  <a:pt x="4149460" y="2366417"/>
                  <a:pt x="4184283" y="1444943"/>
                  <a:pt x="4187458" y="6350"/>
                </a:cubicBezTo>
                <a:lnTo>
                  <a:pt x="0" y="0"/>
                </a:lnTo>
                <a:close/>
              </a:path>
            </a:pathLst>
          </a:custGeom>
          <a:gradFill>
            <a:gsLst>
              <a:gs pos="20000">
                <a:schemeClr val="accent2"/>
              </a:gs>
              <a:gs pos="75000">
                <a:schemeClr val="accent2">
                  <a:alpha val="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tx2"/>
              </a:solidFill>
            </a:endParaRPr>
          </a:p>
        </p:txBody>
      </p:sp>
      <p:sp>
        <p:nvSpPr>
          <p:cNvPr id="39" name="Freeform: Shape 38">
            <a:extLst>
              <a:ext uri="{FF2B5EF4-FFF2-40B4-BE49-F238E27FC236}">
                <a16:creationId xmlns:a16="http://schemas.microsoft.com/office/drawing/2014/main" id="{95460F8E-68BE-4EED-81CC-C73F28ABEB64}"/>
              </a:ext>
            </a:extLst>
          </p:cNvPr>
          <p:cNvSpPr/>
          <p:nvPr userDrawn="1"/>
        </p:nvSpPr>
        <p:spPr>
          <a:xfrm>
            <a:off x="11480799" y="658750"/>
            <a:ext cx="714491" cy="992250"/>
          </a:xfrm>
          <a:custGeom>
            <a:avLst/>
            <a:gdLst>
              <a:gd name="connsiteX0" fmla="*/ 2545080 w 2545080"/>
              <a:gd name="connsiteY0" fmla="*/ 0 h 3543300"/>
              <a:gd name="connsiteX1" fmla="*/ 0 w 2545080"/>
              <a:gd name="connsiteY1" fmla="*/ 1767840 h 3543300"/>
              <a:gd name="connsiteX2" fmla="*/ 2545080 w 2545080"/>
              <a:gd name="connsiteY2" fmla="*/ 3543300 h 3543300"/>
              <a:gd name="connsiteX3" fmla="*/ 2545080 w 2545080"/>
              <a:gd name="connsiteY3" fmla="*/ 0 h 3543300"/>
              <a:gd name="connsiteX0" fmla="*/ 2548255 w 2548255"/>
              <a:gd name="connsiteY0" fmla="*/ 0 h 3543300"/>
              <a:gd name="connsiteX1" fmla="*/ 0 w 2548255"/>
              <a:gd name="connsiteY1" fmla="*/ 1767840 h 3543300"/>
              <a:gd name="connsiteX2" fmla="*/ 2545080 w 2548255"/>
              <a:gd name="connsiteY2" fmla="*/ 3543300 h 3543300"/>
              <a:gd name="connsiteX3" fmla="*/ 2548255 w 2548255"/>
              <a:gd name="connsiteY3" fmla="*/ 0 h 3543300"/>
              <a:gd name="connsiteX0" fmla="*/ 2551430 w 2551430"/>
              <a:gd name="connsiteY0" fmla="*/ 0 h 3543300"/>
              <a:gd name="connsiteX1" fmla="*/ 0 w 2551430"/>
              <a:gd name="connsiteY1" fmla="*/ 1767840 h 3543300"/>
              <a:gd name="connsiteX2" fmla="*/ 2545080 w 2551430"/>
              <a:gd name="connsiteY2" fmla="*/ 3543300 h 3543300"/>
              <a:gd name="connsiteX3" fmla="*/ 2551430 w 2551430"/>
              <a:gd name="connsiteY3" fmla="*/ 0 h 3543300"/>
              <a:gd name="connsiteX0" fmla="*/ 2551430 w 2551430"/>
              <a:gd name="connsiteY0" fmla="*/ 0 h 3543300"/>
              <a:gd name="connsiteX1" fmla="*/ 0 w 2551430"/>
              <a:gd name="connsiteY1" fmla="*/ 1767840 h 3543300"/>
              <a:gd name="connsiteX2" fmla="*/ 2545080 w 2551430"/>
              <a:gd name="connsiteY2" fmla="*/ 3543300 h 3543300"/>
              <a:gd name="connsiteX3" fmla="*/ 2551430 w 2551430"/>
              <a:gd name="connsiteY3" fmla="*/ 0 h 3543300"/>
            </a:gdLst>
            <a:ahLst/>
            <a:cxnLst>
              <a:cxn ang="0">
                <a:pos x="connsiteX0" y="connsiteY0"/>
              </a:cxn>
              <a:cxn ang="0">
                <a:pos x="connsiteX1" y="connsiteY1"/>
              </a:cxn>
              <a:cxn ang="0">
                <a:pos x="connsiteX2" y="connsiteY2"/>
              </a:cxn>
              <a:cxn ang="0">
                <a:pos x="connsiteX3" y="connsiteY3"/>
              </a:cxn>
            </a:cxnLst>
            <a:rect l="l" t="t" r="r" b="b"/>
            <a:pathLst>
              <a:path w="2551430" h="3543300">
                <a:moveTo>
                  <a:pt x="2551430" y="0"/>
                </a:moveTo>
                <a:lnTo>
                  <a:pt x="0" y="1767840"/>
                </a:lnTo>
                <a:lnTo>
                  <a:pt x="2545080" y="3543300"/>
                </a:lnTo>
                <a:cubicBezTo>
                  <a:pt x="2546138" y="2362200"/>
                  <a:pt x="2550372" y="1181100"/>
                  <a:pt x="2551430" y="0"/>
                </a:cubicBezTo>
                <a:close/>
              </a:path>
            </a:pathLst>
          </a:custGeom>
          <a:gradFill>
            <a:gsLst>
              <a:gs pos="20000">
                <a:schemeClr val="accent1"/>
              </a:gs>
              <a:gs pos="92000">
                <a:schemeClr val="accent1">
                  <a:alpha val="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tx2"/>
              </a:solidFill>
            </a:endParaRPr>
          </a:p>
        </p:txBody>
      </p:sp>
    </p:spTree>
    <p:extLst>
      <p:ext uri="{BB962C8B-B14F-4D97-AF65-F5344CB8AC3E}">
        <p14:creationId xmlns:p14="http://schemas.microsoft.com/office/powerpoint/2010/main" val="812252995"/>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One Layout">
    <p:spTree>
      <p:nvGrpSpPr>
        <p:cNvPr id="1" name=""/>
        <p:cNvGrpSpPr/>
        <p:nvPr/>
      </p:nvGrpSpPr>
      <p:grpSpPr>
        <a:xfrm>
          <a:off x="0" y="0"/>
          <a:ext cx="0" cy="0"/>
          <a:chOff x="0" y="0"/>
          <a:chExt cx="0" cy="0"/>
        </a:xfrm>
      </p:grpSpPr>
      <p:sp>
        <p:nvSpPr>
          <p:cNvPr id="16" name="Slide Number Placeholder 5"/>
          <p:cNvSpPr txBox="1">
            <a:spLocks/>
          </p:cNvSpPr>
          <p:nvPr userDrawn="1"/>
        </p:nvSpPr>
        <p:spPr>
          <a:xfrm>
            <a:off x="464594" y="6546567"/>
            <a:ext cx="682256" cy="215444"/>
          </a:xfrm>
          <a:prstGeom prst="rect">
            <a:avLst/>
          </a:prstGeom>
        </p:spPr>
        <p:txBody>
          <a:bodyPr lIns="0" tIns="0" rIns="0" bIns="0" anchor="ctr">
            <a:noAutofit/>
          </a:bodyPr>
          <a:lstStyle>
            <a:defPPr>
              <a:defRPr lang="en-US"/>
            </a:defPPr>
            <a:lvl1pPr marL="0" algn="l" defTabSz="914400" rtl="0" eaLnBrk="1" latinLnBrk="0" hangingPunct="1">
              <a:defRPr sz="800" kern="1200">
                <a:solidFill>
                  <a:srgbClr val="053061"/>
                </a:solidFill>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285110E-A93C-E24B-BA01-8EFF0EF70079}" type="slidenum">
              <a:rPr lang="en-US" b="1" smtClean="0">
                <a:solidFill>
                  <a:schemeClr val="tx1"/>
                </a:solidFill>
                <a:latin typeface="+mn-lt"/>
              </a:rPr>
              <a:pPr/>
              <a:t>‹#›</a:t>
            </a:fld>
            <a:endParaRPr lang="en-US" b="1">
              <a:solidFill>
                <a:schemeClr val="tx1"/>
              </a:solidFill>
              <a:latin typeface="+mn-lt"/>
            </a:endParaRPr>
          </a:p>
        </p:txBody>
      </p:sp>
      <p:sp>
        <p:nvSpPr>
          <p:cNvPr id="33" name="Text Placeholder 22"/>
          <p:cNvSpPr>
            <a:spLocks noGrp="1"/>
          </p:cNvSpPr>
          <p:nvPr>
            <p:ph type="body" sz="quarter" idx="11" hasCustomPrompt="1"/>
          </p:nvPr>
        </p:nvSpPr>
        <p:spPr>
          <a:xfrm>
            <a:off x="457200" y="471715"/>
            <a:ext cx="11277600" cy="533400"/>
          </a:xfrm>
          <a:prstGeom prst="rect">
            <a:avLst/>
          </a:prstGeom>
        </p:spPr>
        <p:txBody>
          <a:bodyPr lIns="0" rIns="0" anchor="t" anchorCtr="0"/>
          <a:lstStyle>
            <a:lvl1pPr>
              <a:defRPr sz="3000">
                <a:solidFill>
                  <a:schemeClr val="tx1"/>
                </a:solidFill>
                <a:latin typeface="Georgia" panose="02040502050405020303" pitchFamily="18" charset="0"/>
              </a:defRPr>
            </a:lvl1pPr>
          </a:lstStyle>
          <a:p>
            <a:pPr lvl="0"/>
            <a:r>
              <a:rPr lang="en-US"/>
              <a:t>Content slide title goes here</a:t>
            </a:r>
          </a:p>
        </p:txBody>
      </p:sp>
      <p:sp>
        <p:nvSpPr>
          <p:cNvPr id="6" name="TextBox 5"/>
          <p:cNvSpPr txBox="1"/>
          <p:nvPr userDrawn="1"/>
        </p:nvSpPr>
        <p:spPr>
          <a:xfrm>
            <a:off x="805722" y="6546567"/>
            <a:ext cx="2361408" cy="215444"/>
          </a:xfrm>
          <a:prstGeom prst="rect">
            <a:avLst/>
          </a:prstGeom>
          <a:noFill/>
        </p:spPr>
        <p:txBody>
          <a:bodyPr wrap="square" lIns="0" tIns="0" rIns="0" bIns="0" rtlCol="0" anchor="ctr">
            <a:noAutofit/>
          </a:bodyPr>
          <a:lstStyle/>
          <a:p>
            <a:r>
              <a:rPr lang="en-US" sz="800">
                <a:solidFill>
                  <a:schemeClr val="tx1"/>
                </a:solidFill>
                <a:latin typeface="+mn-lt"/>
                <a:ea typeface="Georgia" charset="0"/>
                <a:cs typeface="Georgia" charset="0"/>
              </a:rPr>
              <a:t>® 2019 Copyright Genpact. All Rights Reserved.</a:t>
            </a:r>
          </a:p>
        </p:txBody>
      </p:sp>
      <p:pic>
        <p:nvPicPr>
          <p:cNvPr id="8" name="Picture 2">
            <a:extLst>
              <a:ext uri="{FF2B5EF4-FFF2-40B4-BE49-F238E27FC236}">
                <a16:creationId xmlns:a16="http://schemas.microsoft.com/office/drawing/2014/main" id="{34633A08-4C37-4CC3-A2EF-74DBF0150E58}"/>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94219" y="6463445"/>
            <a:ext cx="838200" cy="308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extLst>
    <p:ext uri="{DCECCB84-F9BA-43D5-87BE-67443E8EF086}">
      <p15:sldGuideLst xmlns:p15="http://schemas.microsoft.com/office/powerpoint/2012/main">
        <p15:guide id="2" pos="288" userDrawn="1">
          <p15:clr>
            <a:srgbClr val="FBAE40"/>
          </p15:clr>
        </p15:guide>
        <p15:guide id="3" pos="7392" userDrawn="1">
          <p15:clr>
            <a:srgbClr val="FBAE40"/>
          </p15:clr>
        </p15:guide>
        <p15:guide id="5" orient="horz" pos="288" userDrawn="1">
          <p15:clr>
            <a:srgbClr val="FBAE40"/>
          </p15:clr>
        </p15:guide>
        <p15:guide id="6" orient="horz" pos="4032" userDrawn="1">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Profile Slide - White">
    <p:spTree>
      <p:nvGrpSpPr>
        <p:cNvPr id="1" name=""/>
        <p:cNvGrpSpPr/>
        <p:nvPr/>
      </p:nvGrpSpPr>
      <p:grpSpPr>
        <a:xfrm>
          <a:off x="0" y="0"/>
          <a:ext cx="0" cy="0"/>
          <a:chOff x="0" y="0"/>
          <a:chExt cx="0" cy="0"/>
        </a:xfrm>
      </p:grpSpPr>
      <p:sp>
        <p:nvSpPr>
          <p:cNvPr id="25" name="Freeform: Shape 24">
            <a:extLst>
              <a:ext uri="{FF2B5EF4-FFF2-40B4-BE49-F238E27FC236}">
                <a16:creationId xmlns:a16="http://schemas.microsoft.com/office/drawing/2014/main" id="{80487D53-597F-4F97-AFD7-4642703C2DA0}"/>
              </a:ext>
            </a:extLst>
          </p:cNvPr>
          <p:cNvSpPr/>
          <p:nvPr userDrawn="1"/>
        </p:nvSpPr>
        <p:spPr>
          <a:xfrm rot="3341389" flipH="1">
            <a:off x="1619971" y="-3540963"/>
            <a:ext cx="8946510" cy="13936140"/>
          </a:xfrm>
          <a:custGeom>
            <a:avLst/>
            <a:gdLst>
              <a:gd name="connsiteX0" fmla="*/ 3879008 w 8946510"/>
              <a:gd name="connsiteY0" fmla="*/ 0 h 13936140"/>
              <a:gd name="connsiteX1" fmla="*/ 8946510 w 8946510"/>
              <a:gd name="connsiteY1" fmla="*/ 7425845 h 13936140"/>
              <a:gd name="connsiteX2" fmla="*/ 8946510 w 8946510"/>
              <a:gd name="connsiteY2" fmla="*/ 11298977 h 13936140"/>
              <a:gd name="connsiteX3" fmla="*/ 5082050 w 8946510"/>
              <a:gd name="connsiteY3" fmla="*/ 13936140 h 13936140"/>
              <a:gd name="connsiteX4" fmla="*/ 0 w 8946510"/>
              <a:gd name="connsiteY4" fmla="*/ 6488978 h 13936140"/>
              <a:gd name="connsiteX5" fmla="*/ 0 w 8946510"/>
              <a:gd name="connsiteY5" fmla="*/ 2639589 h 13936140"/>
              <a:gd name="connsiteX6" fmla="*/ 3868014 w 8946510"/>
              <a:gd name="connsiteY6" fmla="*/ 0 h 13936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46510" h="13936140">
                <a:moveTo>
                  <a:pt x="3879008" y="0"/>
                </a:moveTo>
                <a:lnTo>
                  <a:pt x="8946510" y="7425845"/>
                </a:lnTo>
                <a:lnTo>
                  <a:pt x="8946510" y="11298977"/>
                </a:lnTo>
                <a:lnTo>
                  <a:pt x="5082050" y="13936140"/>
                </a:lnTo>
                <a:lnTo>
                  <a:pt x="0" y="6488978"/>
                </a:lnTo>
                <a:lnTo>
                  <a:pt x="0" y="2639589"/>
                </a:lnTo>
                <a:lnTo>
                  <a:pt x="3868014" y="0"/>
                </a:lnTo>
                <a:close/>
              </a:path>
            </a:pathLst>
          </a:custGeom>
          <a:gradFill>
            <a:gsLst>
              <a:gs pos="50000">
                <a:schemeClr val="bg1"/>
              </a:gs>
              <a:gs pos="100000">
                <a:schemeClr val="bg1">
                  <a:alpha val="0"/>
                </a:schemeClr>
              </a:gs>
              <a:gs pos="95000">
                <a:schemeClr val="bg1"/>
              </a:gs>
              <a:gs pos="5000">
                <a:schemeClr val="bg1"/>
              </a:gs>
              <a:gs pos="0">
                <a:schemeClr val="bg1">
                  <a:alpha val="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Picture Placeholder 16">
            <a:extLst>
              <a:ext uri="{FF2B5EF4-FFF2-40B4-BE49-F238E27FC236}">
                <a16:creationId xmlns:a16="http://schemas.microsoft.com/office/drawing/2014/main" id="{E879880F-2137-47AB-9566-C8A09E1C8E11}"/>
              </a:ext>
            </a:extLst>
          </p:cNvPr>
          <p:cNvSpPr>
            <a:spLocks noGrp="1"/>
          </p:cNvSpPr>
          <p:nvPr>
            <p:ph type="pic" sz="quarter" idx="15"/>
          </p:nvPr>
        </p:nvSpPr>
        <p:spPr>
          <a:xfrm>
            <a:off x="1340056" y="2397091"/>
            <a:ext cx="1236048" cy="1740087"/>
          </a:xfrm>
          <a:custGeom>
            <a:avLst/>
            <a:gdLst>
              <a:gd name="connsiteX0" fmla="*/ 618024 w 1236048"/>
              <a:gd name="connsiteY0" fmla="*/ 0 h 1740087"/>
              <a:gd name="connsiteX1" fmla="*/ 1236048 w 1236048"/>
              <a:gd name="connsiteY1" fmla="*/ 429737 h 1740087"/>
              <a:gd name="connsiteX2" fmla="*/ 1236048 w 1236048"/>
              <a:gd name="connsiteY2" fmla="*/ 1310350 h 1740087"/>
              <a:gd name="connsiteX3" fmla="*/ 618024 w 1236048"/>
              <a:gd name="connsiteY3" fmla="*/ 1740087 h 1740087"/>
              <a:gd name="connsiteX4" fmla="*/ 0 w 1236048"/>
              <a:gd name="connsiteY4" fmla="*/ 1310350 h 1740087"/>
              <a:gd name="connsiteX5" fmla="*/ 0 w 1236048"/>
              <a:gd name="connsiteY5" fmla="*/ 429737 h 1740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36048" h="1740087">
                <a:moveTo>
                  <a:pt x="618024" y="0"/>
                </a:moveTo>
                <a:lnTo>
                  <a:pt x="1236048" y="429737"/>
                </a:lnTo>
                <a:lnTo>
                  <a:pt x="1236048" y="1310350"/>
                </a:lnTo>
                <a:lnTo>
                  <a:pt x="618024" y="1740087"/>
                </a:lnTo>
                <a:lnTo>
                  <a:pt x="0" y="1310350"/>
                </a:lnTo>
                <a:lnTo>
                  <a:pt x="0" y="429737"/>
                </a:lnTo>
                <a:close/>
              </a:path>
            </a:pathLst>
          </a:custGeom>
          <a:blipFill dpi="0" rotWithShape="1">
            <a:blip/>
            <a:srcRect/>
            <a:stretch>
              <a:fillRect/>
            </a:stretch>
          </a:blipFill>
          <a:effectLst>
            <a:innerShdw blurRad="88900" dist="50800" dir="13500000">
              <a:prstClr val="black">
                <a:alpha val="50000"/>
              </a:prstClr>
            </a:innerShdw>
          </a:effectLst>
        </p:spPr>
        <p:txBody>
          <a:bodyPr wrap="square" anchor="ctr" anchorCtr="0">
            <a:noAutofit/>
          </a:bodyPr>
          <a:lstStyle>
            <a:lvl1pPr marL="0" indent="0" algn="ctr">
              <a:buNone/>
              <a:defRPr>
                <a:solidFill>
                  <a:schemeClr val="tx2"/>
                </a:solidFill>
              </a:defRPr>
            </a:lvl1pPr>
          </a:lstStyle>
          <a:p>
            <a:r>
              <a:rPr lang="en-US"/>
              <a:t>Click icon to add picture</a:t>
            </a:r>
            <a:endParaRPr lang="en-GB"/>
          </a:p>
        </p:txBody>
      </p:sp>
      <p:sp>
        <p:nvSpPr>
          <p:cNvPr id="18" name="Picture Placeholder 17">
            <a:extLst>
              <a:ext uri="{FF2B5EF4-FFF2-40B4-BE49-F238E27FC236}">
                <a16:creationId xmlns:a16="http://schemas.microsoft.com/office/drawing/2014/main" id="{14CCA4F3-8BB7-4518-8D07-F4EBBBD39FF1}"/>
              </a:ext>
            </a:extLst>
          </p:cNvPr>
          <p:cNvSpPr>
            <a:spLocks noGrp="1"/>
          </p:cNvSpPr>
          <p:nvPr>
            <p:ph type="pic" sz="quarter" idx="16"/>
          </p:nvPr>
        </p:nvSpPr>
        <p:spPr>
          <a:xfrm>
            <a:off x="4104950" y="2397091"/>
            <a:ext cx="1236048" cy="1740087"/>
          </a:xfrm>
          <a:custGeom>
            <a:avLst/>
            <a:gdLst>
              <a:gd name="connsiteX0" fmla="*/ 618024 w 1236048"/>
              <a:gd name="connsiteY0" fmla="*/ 0 h 1740087"/>
              <a:gd name="connsiteX1" fmla="*/ 1236048 w 1236048"/>
              <a:gd name="connsiteY1" fmla="*/ 429737 h 1740087"/>
              <a:gd name="connsiteX2" fmla="*/ 1236048 w 1236048"/>
              <a:gd name="connsiteY2" fmla="*/ 1310350 h 1740087"/>
              <a:gd name="connsiteX3" fmla="*/ 618024 w 1236048"/>
              <a:gd name="connsiteY3" fmla="*/ 1740087 h 1740087"/>
              <a:gd name="connsiteX4" fmla="*/ 0 w 1236048"/>
              <a:gd name="connsiteY4" fmla="*/ 1310350 h 1740087"/>
              <a:gd name="connsiteX5" fmla="*/ 0 w 1236048"/>
              <a:gd name="connsiteY5" fmla="*/ 429737 h 1740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36048" h="1740087">
                <a:moveTo>
                  <a:pt x="618024" y="0"/>
                </a:moveTo>
                <a:lnTo>
                  <a:pt x="1236048" y="429737"/>
                </a:lnTo>
                <a:lnTo>
                  <a:pt x="1236048" y="1310350"/>
                </a:lnTo>
                <a:lnTo>
                  <a:pt x="618024" y="1740087"/>
                </a:lnTo>
                <a:lnTo>
                  <a:pt x="0" y="1310350"/>
                </a:lnTo>
                <a:lnTo>
                  <a:pt x="0" y="429737"/>
                </a:lnTo>
                <a:close/>
              </a:path>
            </a:pathLst>
          </a:custGeom>
          <a:blipFill dpi="0" rotWithShape="1">
            <a:blip/>
            <a:srcRect/>
            <a:stretch>
              <a:fillRect/>
            </a:stretch>
          </a:blipFill>
          <a:effectLst>
            <a:innerShdw blurRad="88900" dist="50800" dir="13500000">
              <a:prstClr val="black">
                <a:alpha val="50000"/>
              </a:prstClr>
            </a:innerShdw>
          </a:effectLst>
        </p:spPr>
        <p:txBody>
          <a:bodyPr wrap="square" anchor="ctr" anchorCtr="0">
            <a:noAutofit/>
          </a:bodyPr>
          <a:lstStyle>
            <a:lvl1pPr marL="0" indent="0" algn="ctr">
              <a:buNone/>
              <a:defRPr>
                <a:solidFill>
                  <a:schemeClr val="tx2"/>
                </a:solidFill>
              </a:defRPr>
            </a:lvl1pPr>
          </a:lstStyle>
          <a:p>
            <a:r>
              <a:rPr lang="en-US"/>
              <a:t>Click icon to add picture</a:t>
            </a:r>
            <a:endParaRPr lang="en-GB"/>
          </a:p>
        </p:txBody>
      </p:sp>
      <p:sp>
        <p:nvSpPr>
          <p:cNvPr id="20" name="Picture Placeholder 19">
            <a:extLst>
              <a:ext uri="{FF2B5EF4-FFF2-40B4-BE49-F238E27FC236}">
                <a16:creationId xmlns:a16="http://schemas.microsoft.com/office/drawing/2014/main" id="{85A37B0B-0741-485F-996D-2A2215AD59C6}"/>
              </a:ext>
            </a:extLst>
          </p:cNvPr>
          <p:cNvSpPr>
            <a:spLocks noGrp="1"/>
          </p:cNvSpPr>
          <p:nvPr>
            <p:ph type="pic" sz="quarter" idx="17"/>
          </p:nvPr>
        </p:nvSpPr>
        <p:spPr>
          <a:xfrm>
            <a:off x="6869844" y="2397091"/>
            <a:ext cx="1236048" cy="1740087"/>
          </a:xfrm>
          <a:custGeom>
            <a:avLst/>
            <a:gdLst>
              <a:gd name="connsiteX0" fmla="*/ 618024 w 1236048"/>
              <a:gd name="connsiteY0" fmla="*/ 0 h 1740087"/>
              <a:gd name="connsiteX1" fmla="*/ 1236048 w 1236048"/>
              <a:gd name="connsiteY1" fmla="*/ 429737 h 1740087"/>
              <a:gd name="connsiteX2" fmla="*/ 1236048 w 1236048"/>
              <a:gd name="connsiteY2" fmla="*/ 1310350 h 1740087"/>
              <a:gd name="connsiteX3" fmla="*/ 618024 w 1236048"/>
              <a:gd name="connsiteY3" fmla="*/ 1740087 h 1740087"/>
              <a:gd name="connsiteX4" fmla="*/ 0 w 1236048"/>
              <a:gd name="connsiteY4" fmla="*/ 1310350 h 1740087"/>
              <a:gd name="connsiteX5" fmla="*/ 0 w 1236048"/>
              <a:gd name="connsiteY5" fmla="*/ 429737 h 1740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36048" h="1740087">
                <a:moveTo>
                  <a:pt x="618024" y="0"/>
                </a:moveTo>
                <a:lnTo>
                  <a:pt x="1236048" y="429737"/>
                </a:lnTo>
                <a:lnTo>
                  <a:pt x="1236048" y="1310350"/>
                </a:lnTo>
                <a:lnTo>
                  <a:pt x="618024" y="1740087"/>
                </a:lnTo>
                <a:lnTo>
                  <a:pt x="0" y="1310350"/>
                </a:lnTo>
                <a:lnTo>
                  <a:pt x="0" y="429737"/>
                </a:lnTo>
                <a:close/>
              </a:path>
            </a:pathLst>
          </a:custGeom>
          <a:blipFill dpi="0" rotWithShape="1">
            <a:blip/>
            <a:srcRect/>
            <a:stretch>
              <a:fillRect/>
            </a:stretch>
          </a:blipFill>
          <a:effectLst>
            <a:innerShdw blurRad="88900" dist="50800" dir="13500000">
              <a:prstClr val="black">
                <a:alpha val="50000"/>
              </a:prstClr>
            </a:innerShdw>
          </a:effectLst>
        </p:spPr>
        <p:txBody>
          <a:bodyPr wrap="square" anchor="ctr" anchorCtr="0">
            <a:noAutofit/>
          </a:bodyPr>
          <a:lstStyle>
            <a:lvl1pPr marL="0" indent="0" algn="ctr">
              <a:buNone/>
              <a:defRPr>
                <a:solidFill>
                  <a:schemeClr val="tx2"/>
                </a:solidFill>
              </a:defRPr>
            </a:lvl1pPr>
          </a:lstStyle>
          <a:p>
            <a:r>
              <a:rPr lang="en-US"/>
              <a:t>Click icon to add picture</a:t>
            </a:r>
            <a:endParaRPr lang="en-GB"/>
          </a:p>
        </p:txBody>
      </p:sp>
      <p:sp>
        <p:nvSpPr>
          <p:cNvPr id="21" name="Picture Placeholder 20">
            <a:extLst>
              <a:ext uri="{FF2B5EF4-FFF2-40B4-BE49-F238E27FC236}">
                <a16:creationId xmlns:a16="http://schemas.microsoft.com/office/drawing/2014/main" id="{DDB37BA3-47E7-413A-B0E7-2CD9DCDEE8BB}"/>
              </a:ext>
            </a:extLst>
          </p:cNvPr>
          <p:cNvSpPr>
            <a:spLocks noGrp="1"/>
          </p:cNvSpPr>
          <p:nvPr>
            <p:ph type="pic" sz="quarter" idx="18"/>
          </p:nvPr>
        </p:nvSpPr>
        <p:spPr>
          <a:xfrm>
            <a:off x="9634738" y="2397091"/>
            <a:ext cx="1236048" cy="1740087"/>
          </a:xfrm>
          <a:custGeom>
            <a:avLst/>
            <a:gdLst>
              <a:gd name="connsiteX0" fmla="*/ 618024 w 1236048"/>
              <a:gd name="connsiteY0" fmla="*/ 0 h 1740087"/>
              <a:gd name="connsiteX1" fmla="*/ 1236048 w 1236048"/>
              <a:gd name="connsiteY1" fmla="*/ 429737 h 1740087"/>
              <a:gd name="connsiteX2" fmla="*/ 1236048 w 1236048"/>
              <a:gd name="connsiteY2" fmla="*/ 1310350 h 1740087"/>
              <a:gd name="connsiteX3" fmla="*/ 618024 w 1236048"/>
              <a:gd name="connsiteY3" fmla="*/ 1740087 h 1740087"/>
              <a:gd name="connsiteX4" fmla="*/ 0 w 1236048"/>
              <a:gd name="connsiteY4" fmla="*/ 1310350 h 1740087"/>
              <a:gd name="connsiteX5" fmla="*/ 0 w 1236048"/>
              <a:gd name="connsiteY5" fmla="*/ 429737 h 1740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36048" h="1740087">
                <a:moveTo>
                  <a:pt x="618024" y="0"/>
                </a:moveTo>
                <a:lnTo>
                  <a:pt x="1236048" y="429737"/>
                </a:lnTo>
                <a:lnTo>
                  <a:pt x="1236048" y="1310350"/>
                </a:lnTo>
                <a:lnTo>
                  <a:pt x="618024" y="1740087"/>
                </a:lnTo>
                <a:lnTo>
                  <a:pt x="0" y="1310350"/>
                </a:lnTo>
                <a:lnTo>
                  <a:pt x="0" y="429737"/>
                </a:lnTo>
                <a:close/>
              </a:path>
            </a:pathLst>
          </a:custGeom>
          <a:blipFill dpi="0" rotWithShape="1">
            <a:blip/>
            <a:srcRect/>
            <a:stretch>
              <a:fillRect/>
            </a:stretch>
          </a:blipFill>
          <a:effectLst>
            <a:innerShdw blurRad="88900" dist="50800" dir="13500000">
              <a:prstClr val="black">
                <a:alpha val="50000"/>
              </a:prstClr>
            </a:innerShdw>
          </a:effectLst>
        </p:spPr>
        <p:txBody>
          <a:bodyPr wrap="square" anchor="ctr" anchorCtr="0">
            <a:noAutofit/>
          </a:bodyPr>
          <a:lstStyle>
            <a:lvl1pPr marL="0" indent="0" algn="ctr">
              <a:buNone/>
              <a:defRPr>
                <a:solidFill>
                  <a:schemeClr val="tx2"/>
                </a:solidFill>
              </a:defRPr>
            </a:lvl1pPr>
          </a:lstStyle>
          <a:p>
            <a:r>
              <a:rPr lang="en-US"/>
              <a:t>Click icon to add picture</a:t>
            </a:r>
            <a:endParaRPr lang="en-GB"/>
          </a:p>
        </p:txBody>
      </p:sp>
      <p:pic>
        <p:nvPicPr>
          <p:cNvPr id="32" name="Graphic 31">
            <a:extLst>
              <a:ext uri="{FF2B5EF4-FFF2-40B4-BE49-F238E27FC236}">
                <a16:creationId xmlns:a16="http://schemas.microsoft.com/office/drawing/2014/main" id="{3B7DAD36-421A-5249-8BCD-4F8131E6D044}"/>
              </a:ext>
            </a:extLst>
          </p:cNvPr>
          <p:cNvPicPr>
            <a:picLocks noChangeAspect="1"/>
          </p:cNvPicPr>
          <p:nvPr userDrawn="1"/>
        </p:nvPicPr>
        <p:blipFill>
          <a:blip cstate="email">
            <a:extLst>
              <a:ext uri="{28A0092B-C50C-407E-A947-70E740481C1C}">
                <a14:useLocalDpi xmlns:a14="http://schemas.microsoft.com/office/drawing/2010/main"/>
              </a:ext>
            </a:extLst>
          </a:blip>
          <a:stretch>
            <a:fillRect/>
          </a:stretch>
        </p:blipFill>
        <p:spPr>
          <a:xfrm>
            <a:off x="10817298" y="6396668"/>
            <a:ext cx="931790" cy="271466"/>
          </a:xfrm>
          <a:prstGeom prst="rect">
            <a:avLst/>
          </a:prstGeom>
        </p:spPr>
      </p:pic>
      <p:sp>
        <p:nvSpPr>
          <p:cNvPr id="19" name="Slide Number Placeholder 5">
            <a:extLst>
              <a:ext uri="{FF2B5EF4-FFF2-40B4-BE49-F238E27FC236}">
                <a16:creationId xmlns:a16="http://schemas.microsoft.com/office/drawing/2014/main" id="{95FD441D-6813-334F-9ACF-AAC2475C7E48}"/>
              </a:ext>
            </a:extLst>
          </p:cNvPr>
          <p:cNvSpPr txBox="1">
            <a:spLocks/>
          </p:cNvSpPr>
          <p:nvPr/>
        </p:nvSpPr>
        <p:spPr>
          <a:xfrm flipH="1">
            <a:off x="457196" y="6436977"/>
            <a:ext cx="542041" cy="190848"/>
          </a:xfrm>
          <a:prstGeom prst="rect">
            <a:avLst/>
          </a:prstGeom>
        </p:spPr>
        <p:txBody>
          <a:bodyPr lIns="0" tIns="0" rIns="0" bIns="0" anchor="ctr">
            <a:noAutofit/>
          </a:bodyPr>
          <a:lstStyle>
            <a:defPPr>
              <a:defRPr lang="en-US"/>
            </a:defPPr>
            <a:lvl1pPr marL="0" algn="l" defTabSz="914400" rtl="0" eaLnBrk="1" latinLnBrk="0" hangingPunct="1">
              <a:defRPr sz="800" kern="1200">
                <a:solidFill>
                  <a:srgbClr val="053061"/>
                </a:solidFill>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fld id="{A285110E-A93C-E24B-BA01-8EFF0EF70079}" type="slidenum">
              <a:rPr lang="en-US" sz="800" b="1" smtClean="0">
                <a:solidFill>
                  <a:schemeClr val="bg2"/>
                </a:solidFill>
                <a:latin typeface="+mn-lt"/>
                <a:ea typeface="Cambria" panose="02040503050406030204" pitchFamily="18" charset="0"/>
              </a:rPr>
              <a:pPr algn="l"/>
              <a:t>‹#›</a:t>
            </a:fld>
            <a:endParaRPr lang="en-US" b="1">
              <a:solidFill>
                <a:schemeClr val="bg2"/>
              </a:solidFill>
              <a:latin typeface="+mn-lt"/>
              <a:ea typeface="Cambria" panose="02040503050406030204" pitchFamily="18" charset="0"/>
            </a:endParaRPr>
          </a:p>
        </p:txBody>
      </p:sp>
      <p:sp>
        <p:nvSpPr>
          <p:cNvPr id="27" name="Footer Placeholder 3">
            <a:extLst>
              <a:ext uri="{FF2B5EF4-FFF2-40B4-BE49-F238E27FC236}">
                <a16:creationId xmlns:a16="http://schemas.microsoft.com/office/drawing/2014/main" id="{BA91B997-92CA-9742-9413-F98BA703443D}"/>
              </a:ext>
            </a:extLst>
          </p:cNvPr>
          <p:cNvSpPr>
            <a:spLocks noGrp="1"/>
          </p:cNvSpPr>
          <p:nvPr>
            <p:ph type="ftr" sz="quarter" idx="3"/>
          </p:nvPr>
        </p:nvSpPr>
        <p:spPr>
          <a:xfrm>
            <a:off x="623888" y="6426211"/>
            <a:ext cx="2396518" cy="222250"/>
          </a:xfrm>
          <a:prstGeom prst="rect">
            <a:avLst/>
          </a:prstGeom>
        </p:spPr>
        <p:txBody>
          <a:bodyPr vert="horz" lIns="91440" tIns="45720" rIns="91440" bIns="45720" rtlCol="0" anchor="t">
            <a:noAutofit/>
          </a:bodyPr>
          <a:lstStyle>
            <a:lvl1pPr algn="l">
              <a:defRPr sz="800">
                <a:solidFill>
                  <a:schemeClr val="bg2"/>
                </a:solidFill>
              </a:defRPr>
            </a:lvl1pPr>
          </a:lstStyle>
          <a:p>
            <a:r>
              <a:rPr lang="en-US">
                <a:ea typeface="Cambria" panose="02040503050406030204" pitchFamily="18" charset="0"/>
                <a:cs typeface="Calibri" charset="0"/>
              </a:rPr>
              <a:t>© 2020 Copyright Genpact. All Rights Reserved.</a:t>
            </a:r>
          </a:p>
        </p:txBody>
      </p:sp>
      <p:sp>
        <p:nvSpPr>
          <p:cNvPr id="30" name="Title 3">
            <a:extLst>
              <a:ext uri="{FF2B5EF4-FFF2-40B4-BE49-F238E27FC236}">
                <a16:creationId xmlns:a16="http://schemas.microsoft.com/office/drawing/2014/main" id="{E38D729D-5227-49D7-9785-1DC1DF806F1D}"/>
              </a:ext>
            </a:extLst>
          </p:cNvPr>
          <p:cNvSpPr>
            <a:spLocks noGrp="1"/>
          </p:cNvSpPr>
          <p:nvPr>
            <p:ph type="title" hasCustomPrompt="1"/>
          </p:nvPr>
        </p:nvSpPr>
        <p:spPr>
          <a:xfrm>
            <a:off x="460743" y="388845"/>
            <a:ext cx="11300453" cy="990000"/>
          </a:xfrm>
        </p:spPr>
        <p:txBody>
          <a:bodyPr vert="horz" lIns="0" tIns="45720" rIns="91440" bIns="45720" rtlCol="0" anchor="ctr" anchorCtr="0">
            <a:noAutofit/>
          </a:bodyPr>
          <a:lstStyle>
            <a:lvl1pPr>
              <a:defRPr lang="en-GB" dirty="0" smtClean="0">
                <a:solidFill>
                  <a:schemeClr val="tx2"/>
                </a:solidFill>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r>
              <a:rPr lang="en-US"/>
              <a:t>, sed do </a:t>
            </a:r>
            <a:r>
              <a:rPr lang="en-US" err="1"/>
              <a:t>eiusmod</a:t>
            </a:r>
            <a:r>
              <a:rPr lang="en-US"/>
              <a:t> </a:t>
            </a:r>
            <a:r>
              <a:rPr lang="en-US" err="1"/>
              <a:t>tempor</a:t>
            </a:r>
            <a:endParaRPr lang="en-US"/>
          </a:p>
        </p:txBody>
      </p:sp>
      <p:sp>
        <p:nvSpPr>
          <p:cNvPr id="33" name="Text Placeholder 22">
            <a:extLst>
              <a:ext uri="{FF2B5EF4-FFF2-40B4-BE49-F238E27FC236}">
                <a16:creationId xmlns:a16="http://schemas.microsoft.com/office/drawing/2014/main" id="{EB6EBEF1-2298-410B-9293-C27A9A420B8C}"/>
              </a:ext>
            </a:extLst>
          </p:cNvPr>
          <p:cNvSpPr>
            <a:spLocks noGrp="1"/>
          </p:cNvSpPr>
          <p:nvPr>
            <p:ph type="body" sz="quarter" idx="12" hasCustomPrompt="1"/>
          </p:nvPr>
        </p:nvSpPr>
        <p:spPr>
          <a:xfrm>
            <a:off x="460744" y="1486906"/>
            <a:ext cx="11288344" cy="533400"/>
          </a:xfrm>
          <a:prstGeom prst="rect">
            <a:avLst/>
          </a:prstGeom>
        </p:spPr>
        <p:txBody>
          <a:bodyPr lIns="0" anchor="t">
            <a:noAutofit/>
          </a:bodyPr>
          <a:lstStyle>
            <a:lvl1pPr marL="0" indent="0">
              <a:lnSpc>
                <a:spcPct val="100000"/>
              </a:lnSpc>
              <a:spcBef>
                <a:spcPts val="0"/>
              </a:spcBef>
              <a:buNone/>
              <a:defRPr sz="1800" b="0">
                <a:solidFill>
                  <a:schemeClr val="tx2"/>
                </a:solidFill>
                <a:latin typeface="+mn-lt"/>
                <a:ea typeface="Cambria" panose="02040503050406030204" pitchFamily="18" charset="0"/>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endParaRPr lang="en-US"/>
          </a:p>
        </p:txBody>
      </p:sp>
      <p:sp>
        <p:nvSpPr>
          <p:cNvPr id="34" name="Text Placeholder 21">
            <a:extLst>
              <a:ext uri="{FF2B5EF4-FFF2-40B4-BE49-F238E27FC236}">
                <a16:creationId xmlns:a16="http://schemas.microsoft.com/office/drawing/2014/main" id="{EDF3697C-568B-4AA1-9EF3-9113E2541E25}"/>
              </a:ext>
            </a:extLst>
          </p:cNvPr>
          <p:cNvSpPr>
            <a:spLocks noGrp="1"/>
          </p:cNvSpPr>
          <p:nvPr>
            <p:ph type="body" sz="quarter" idx="19" hasCustomPrompt="1"/>
          </p:nvPr>
        </p:nvSpPr>
        <p:spPr>
          <a:xfrm>
            <a:off x="745057" y="4264179"/>
            <a:ext cx="2448000" cy="1946122"/>
          </a:xfrm>
          <a:prstGeom prst="rect">
            <a:avLst/>
          </a:prstGeom>
        </p:spPr>
        <p:txBody>
          <a:bodyPr>
            <a:noAutofit/>
          </a:bodyPr>
          <a:lstStyle>
            <a:lvl1pPr marL="0" indent="0" algn="ctr">
              <a:lnSpc>
                <a:spcPct val="100000"/>
              </a:lnSpc>
              <a:buNone/>
              <a:defRPr sz="1600" b="1">
                <a:solidFill>
                  <a:schemeClr val="accent1"/>
                </a:solidFill>
                <a:latin typeface="+mj-lt"/>
              </a:defRPr>
            </a:lvl1pPr>
            <a:lvl2pPr marL="0" indent="0" algn="ctr">
              <a:lnSpc>
                <a:spcPct val="100000"/>
              </a:lnSpc>
              <a:spcBef>
                <a:spcPts val="200"/>
              </a:spcBef>
              <a:buFont typeface="Arial" panose="020B0604020202020204" pitchFamily="34" charset="0"/>
              <a:buNone/>
              <a:defRPr sz="1400">
                <a:solidFill>
                  <a:schemeClr val="tx2"/>
                </a:solidFill>
              </a:defRPr>
            </a:lvl2pPr>
            <a:lvl3pPr marL="0" indent="0" algn="ctr">
              <a:lnSpc>
                <a:spcPct val="100000"/>
              </a:lnSpc>
              <a:spcBef>
                <a:spcPts val="1200"/>
              </a:spcBef>
              <a:buFont typeface="Arial" panose="020B0604020202020204" pitchFamily="34" charset="0"/>
              <a:buNone/>
              <a:defRPr>
                <a:solidFill>
                  <a:schemeClr val="tx2"/>
                </a:solidFill>
              </a:defRPr>
            </a:lvl3pPr>
          </a:lstStyle>
          <a:p>
            <a:pPr lvl="0"/>
            <a:r>
              <a:rPr lang="en-US"/>
              <a:t>Name</a:t>
            </a:r>
          </a:p>
          <a:p>
            <a:pPr lvl="1"/>
            <a:r>
              <a:rPr lang="en-US"/>
              <a:t>Designation</a:t>
            </a:r>
          </a:p>
          <a:p>
            <a:pPr lvl="2"/>
            <a:r>
              <a:rPr lang="en-US"/>
              <a:t>Lorem ipsum dolor sit amet, consectetuer adipiscing elit. Maecenas porttitor congue massa. Fusce posuere, magna sed pulvinar ultricies, </a:t>
            </a:r>
            <a:r>
              <a:rPr lang="en-US" err="1"/>
              <a:t>purus</a:t>
            </a:r>
            <a:r>
              <a:rPr lang="en-US"/>
              <a:t> </a:t>
            </a:r>
            <a:r>
              <a:rPr lang="en-US" err="1"/>
              <a:t>lectus</a:t>
            </a:r>
            <a:endParaRPr lang="en-US"/>
          </a:p>
        </p:txBody>
      </p:sp>
      <p:sp>
        <p:nvSpPr>
          <p:cNvPr id="36" name="Text Placeholder 21">
            <a:extLst>
              <a:ext uri="{FF2B5EF4-FFF2-40B4-BE49-F238E27FC236}">
                <a16:creationId xmlns:a16="http://schemas.microsoft.com/office/drawing/2014/main" id="{20E879FB-0ECA-4094-A26D-0870481E4630}"/>
              </a:ext>
            </a:extLst>
          </p:cNvPr>
          <p:cNvSpPr>
            <a:spLocks noGrp="1"/>
          </p:cNvSpPr>
          <p:nvPr>
            <p:ph type="body" sz="quarter" idx="20" hasCustomPrompt="1"/>
          </p:nvPr>
        </p:nvSpPr>
        <p:spPr>
          <a:xfrm>
            <a:off x="3506292" y="4264179"/>
            <a:ext cx="2448000" cy="1946122"/>
          </a:xfrm>
          <a:prstGeom prst="rect">
            <a:avLst/>
          </a:prstGeom>
        </p:spPr>
        <p:txBody>
          <a:bodyPr>
            <a:noAutofit/>
          </a:bodyPr>
          <a:lstStyle>
            <a:lvl1pPr marL="0" indent="0" algn="ctr">
              <a:lnSpc>
                <a:spcPct val="100000"/>
              </a:lnSpc>
              <a:buNone/>
              <a:defRPr sz="1600" b="1">
                <a:solidFill>
                  <a:schemeClr val="accent1"/>
                </a:solidFill>
                <a:latin typeface="+mj-lt"/>
              </a:defRPr>
            </a:lvl1pPr>
            <a:lvl2pPr marL="0" indent="0" algn="ctr">
              <a:lnSpc>
                <a:spcPct val="100000"/>
              </a:lnSpc>
              <a:spcBef>
                <a:spcPts val="200"/>
              </a:spcBef>
              <a:buFont typeface="Arial" panose="020B0604020202020204" pitchFamily="34" charset="0"/>
              <a:buNone/>
              <a:defRPr sz="1400">
                <a:solidFill>
                  <a:schemeClr val="tx2"/>
                </a:solidFill>
              </a:defRPr>
            </a:lvl2pPr>
            <a:lvl3pPr marL="0" indent="0" algn="ctr">
              <a:lnSpc>
                <a:spcPct val="100000"/>
              </a:lnSpc>
              <a:spcBef>
                <a:spcPts val="1200"/>
              </a:spcBef>
              <a:buFont typeface="Arial" panose="020B0604020202020204" pitchFamily="34" charset="0"/>
              <a:buNone/>
              <a:defRPr>
                <a:solidFill>
                  <a:schemeClr val="tx2"/>
                </a:solidFill>
              </a:defRPr>
            </a:lvl3pPr>
          </a:lstStyle>
          <a:p>
            <a:pPr lvl="0"/>
            <a:r>
              <a:rPr lang="en-US"/>
              <a:t>Name</a:t>
            </a:r>
          </a:p>
          <a:p>
            <a:pPr lvl="1"/>
            <a:r>
              <a:rPr lang="en-US"/>
              <a:t>Designation</a:t>
            </a:r>
          </a:p>
          <a:p>
            <a:pPr lvl="2"/>
            <a:r>
              <a:rPr lang="en-US"/>
              <a:t>Lorem ipsum dolor sit amet, consectetuer adipiscing elit. Maecenas porttitor congue massa. Fusce posuere, magna sed pulvinar ultricies, </a:t>
            </a:r>
            <a:r>
              <a:rPr lang="en-US" err="1"/>
              <a:t>purus</a:t>
            </a:r>
            <a:r>
              <a:rPr lang="en-US"/>
              <a:t> </a:t>
            </a:r>
            <a:r>
              <a:rPr lang="en-US" err="1"/>
              <a:t>lectus</a:t>
            </a:r>
            <a:endParaRPr lang="en-US"/>
          </a:p>
        </p:txBody>
      </p:sp>
      <p:sp>
        <p:nvSpPr>
          <p:cNvPr id="37" name="Text Placeholder 21">
            <a:extLst>
              <a:ext uri="{FF2B5EF4-FFF2-40B4-BE49-F238E27FC236}">
                <a16:creationId xmlns:a16="http://schemas.microsoft.com/office/drawing/2014/main" id="{CB7EAE9F-C1C2-4E54-947F-1DAF3E582D80}"/>
              </a:ext>
            </a:extLst>
          </p:cNvPr>
          <p:cNvSpPr>
            <a:spLocks noGrp="1"/>
          </p:cNvSpPr>
          <p:nvPr>
            <p:ph type="body" sz="quarter" idx="21" hasCustomPrompt="1"/>
          </p:nvPr>
        </p:nvSpPr>
        <p:spPr>
          <a:xfrm>
            <a:off x="6267527" y="4264179"/>
            <a:ext cx="2448000" cy="1946122"/>
          </a:xfrm>
          <a:prstGeom prst="rect">
            <a:avLst/>
          </a:prstGeom>
        </p:spPr>
        <p:txBody>
          <a:bodyPr>
            <a:noAutofit/>
          </a:bodyPr>
          <a:lstStyle>
            <a:lvl1pPr marL="0" indent="0" algn="ctr">
              <a:lnSpc>
                <a:spcPct val="100000"/>
              </a:lnSpc>
              <a:buNone/>
              <a:defRPr sz="1600" b="1">
                <a:solidFill>
                  <a:schemeClr val="accent1"/>
                </a:solidFill>
                <a:latin typeface="+mj-lt"/>
              </a:defRPr>
            </a:lvl1pPr>
            <a:lvl2pPr marL="0" indent="0" algn="ctr">
              <a:lnSpc>
                <a:spcPct val="100000"/>
              </a:lnSpc>
              <a:spcBef>
                <a:spcPts val="200"/>
              </a:spcBef>
              <a:buFont typeface="Arial" panose="020B0604020202020204" pitchFamily="34" charset="0"/>
              <a:buNone/>
              <a:defRPr sz="1400">
                <a:solidFill>
                  <a:schemeClr val="tx2"/>
                </a:solidFill>
              </a:defRPr>
            </a:lvl2pPr>
            <a:lvl3pPr marL="0" indent="0" algn="ctr">
              <a:lnSpc>
                <a:spcPct val="100000"/>
              </a:lnSpc>
              <a:spcBef>
                <a:spcPts val="1200"/>
              </a:spcBef>
              <a:buFont typeface="Arial" panose="020B0604020202020204" pitchFamily="34" charset="0"/>
              <a:buNone/>
              <a:defRPr>
                <a:solidFill>
                  <a:schemeClr val="tx2"/>
                </a:solidFill>
              </a:defRPr>
            </a:lvl3pPr>
          </a:lstStyle>
          <a:p>
            <a:pPr lvl="0"/>
            <a:r>
              <a:rPr lang="en-US"/>
              <a:t>Name</a:t>
            </a:r>
          </a:p>
          <a:p>
            <a:pPr lvl="1"/>
            <a:r>
              <a:rPr lang="en-US"/>
              <a:t>Designation</a:t>
            </a:r>
          </a:p>
          <a:p>
            <a:pPr lvl="2"/>
            <a:r>
              <a:rPr lang="en-US"/>
              <a:t>Lorem ipsum dolor sit amet, consectetuer adipiscing elit. Maecenas porttitor congue massa. Fusce posuere, magna sed pulvinar ultricies, </a:t>
            </a:r>
            <a:r>
              <a:rPr lang="en-US" err="1"/>
              <a:t>purus</a:t>
            </a:r>
            <a:r>
              <a:rPr lang="en-US"/>
              <a:t> </a:t>
            </a:r>
            <a:r>
              <a:rPr lang="en-US" err="1"/>
              <a:t>lectus</a:t>
            </a:r>
            <a:endParaRPr lang="en-US"/>
          </a:p>
        </p:txBody>
      </p:sp>
      <p:sp>
        <p:nvSpPr>
          <p:cNvPr id="38" name="Text Placeholder 21">
            <a:extLst>
              <a:ext uri="{FF2B5EF4-FFF2-40B4-BE49-F238E27FC236}">
                <a16:creationId xmlns:a16="http://schemas.microsoft.com/office/drawing/2014/main" id="{A12F1173-5541-4125-8BBE-11308C34246A}"/>
              </a:ext>
            </a:extLst>
          </p:cNvPr>
          <p:cNvSpPr>
            <a:spLocks noGrp="1"/>
          </p:cNvSpPr>
          <p:nvPr>
            <p:ph type="body" sz="quarter" idx="22" hasCustomPrompt="1"/>
          </p:nvPr>
        </p:nvSpPr>
        <p:spPr>
          <a:xfrm>
            <a:off x="9028762" y="4264179"/>
            <a:ext cx="2448000" cy="1946122"/>
          </a:xfrm>
          <a:prstGeom prst="rect">
            <a:avLst/>
          </a:prstGeom>
        </p:spPr>
        <p:txBody>
          <a:bodyPr>
            <a:noAutofit/>
          </a:bodyPr>
          <a:lstStyle>
            <a:lvl1pPr marL="0" indent="0" algn="ctr">
              <a:lnSpc>
                <a:spcPct val="100000"/>
              </a:lnSpc>
              <a:buNone/>
              <a:defRPr sz="1600" b="1">
                <a:solidFill>
                  <a:schemeClr val="accent1"/>
                </a:solidFill>
                <a:latin typeface="+mj-lt"/>
              </a:defRPr>
            </a:lvl1pPr>
            <a:lvl2pPr marL="0" indent="0" algn="ctr">
              <a:lnSpc>
                <a:spcPct val="100000"/>
              </a:lnSpc>
              <a:spcBef>
                <a:spcPts val="200"/>
              </a:spcBef>
              <a:buFont typeface="Arial" panose="020B0604020202020204" pitchFamily="34" charset="0"/>
              <a:buNone/>
              <a:defRPr sz="1400">
                <a:solidFill>
                  <a:schemeClr val="tx2"/>
                </a:solidFill>
              </a:defRPr>
            </a:lvl2pPr>
            <a:lvl3pPr marL="0" indent="0" algn="ctr">
              <a:lnSpc>
                <a:spcPct val="100000"/>
              </a:lnSpc>
              <a:spcBef>
                <a:spcPts val="1200"/>
              </a:spcBef>
              <a:buFont typeface="Arial" panose="020B0604020202020204" pitchFamily="34" charset="0"/>
              <a:buNone/>
              <a:defRPr>
                <a:solidFill>
                  <a:schemeClr val="tx2"/>
                </a:solidFill>
              </a:defRPr>
            </a:lvl3pPr>
          </a:lstStyle>
          <a:p>
            <a:pPr lvl="0"/>
            <a:r>
              <a:rPr lang="en-US"/>
              <a:t>Name</a:t>
            </a:r>
          </a:p>
          <a:p>
            <a:pPr lvl="1"/>
            <a:r>
              <a:rPr lang="en-US"/>
              <a:t>Designation</a:t>
            </a:r>
          </a:p>
          <a:p>
            <a:pPr lvl="2"/>
            <a:r>
              <a:rPr lang="en-US"/>
              <a:t>Lorem ipsum dolor sit amet, consectetuer adipiscing elit. Maecenas porttitor congue massa. Fusce posuere, magna sed pulvinar ultricies, </a:t>
            </a:r>
            <a:r>
              <a:rPr lang="en-US" err="1"/>
              <a:t>purus</a:t>
            </a:r>
            <a:r>
              <a:rPr lang="en-US"/>
              <a:t> </a:t>
            </a:r>
            <a:r>
              <a:rPr lang="en-US" err="1"/>
              <a:t>lectus</a:t>
            </a:r>
            <a:endParaRPr lang="en-US"/>
          </a:p>
        </p:txBody>
      </p:sp>
      <p:sp>
        <p:nvSpPr>
          <p:cNvPr id="40" name="Text Placeholder 2">
            <a:extLst>
              <a:ext uri="{FF2B5EF4-FFF2-40B4-BE49-F238E27FC236}">
                <a16:creationId xmlns:a16="http://schemas.microsoft.com/office/drawing/2014/main" id="{C942C6F7-BF76-41F2-9314-4E67256E96B0}"/>
              </a:ext>
            </a:extLst>
          </p:cNvPr>
          <p:cNvSpPr>
            <a:spLocks noGrp="1"/>
          </p:cNvSpPr>
          <p:nvPr>
            <p:ph type="body" sz="quarter" idx="23"/>
          </p:nvPr>
        </p:nvSpPr>
        <p:spPr>
          <a:xfrm>
            <a:off x="457200" y="98303"/>
            <a:ext cx="5846011" cy="228600"/>
          </a:xfrm>
          <a:prstGeom prst="rect">
            <a:avLst/>
          </a:prstGeom>
        </p:spPr>
        <p:txBody>
          <a:bodyPr lIns="0">
            <a:noAutofit/>
          </a:bodyPr>
          <a:lstStyle>
            <a:lvl1pPr marL="0" indent="0">
              <a:buNone/>
              <a:defRPr sz="1000" b="0">
                <a:solidFill>
                  <a:schemeClr val="tx2"/>
                </a:solidFill>
                <a:latin typeface="+mn-lt"/>
                <a:ea typeface="Cambria" panose="02040503050406030204" pitchFamily="18" charset="0"/>
              </a:defRPr>
            </a:lvl1pPr>
          </a:lstStyle>
          <a:p>
            <a:pPr lvl="0"/>
            <a:r>
              <a:rPr lang="en-US"/>
              <a:t>Click to edit Master text styles</a:t>
            </a:r>
          </a:p>
        </p:txBody>
      </p:sp>
      <p:sp>
        <p:nvSpPr>
          <p:cNvPr id="22" name="Rectangle 21">
            <a:extLst>
              <a:ext uri="{FF2B5EF4-FFF2-40B4-BE49-F238E27FC236}">
                <a16:creationId xmlns:a16="http://schemas.microsoft.com/office/drawing/2014/main" id="{2174E6F3-834D-466B-90E1-E0AC0A9201E5}"/>
              </a:ext>
            </a:extLst>
          </p:cNvPr>
          <p:cNvSpPr/>
          <p:nvPr userDrawn="1"/>
        </p:nvSpPr>
        <p:spPr>
          <a:xfrm>
            <a:off x="0" y="0"/>
            <a:ext cx="109728" cy="6858000"/>
          </a:xfrm>
          <a:prstGeom prst="rect">
            <a:avLst/>
          </a:prstGeom>
          <a:gradFill flip="none" rotWithShape="1">
            <a:gsLst>
              <a:gs pos="68000">
                <a:schemeClr val="accent2"/>
              </a:gs>
              <a:gs pos="98000">
                <a:schemeClr val="accent3"/>
              </a:gs>
              <a:gs pos="33000">
                <a:schemeClr val="accent1"/>
              </a:gs>
              <a:gs pos="0">
                <a:schemeClr val="accent3"/>
              </a:gs>
            </a:gsLst>
            <a:lin ang="18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lvl="0" algn="ctr"/>
            <a:endParaRPr lang="en-US"/>
          </a:p>
        </p:txBody>
      </p:sp>
      <p:sp>
        <p:nvSpPr>
          <p:cNvPr id="26" name="Freeform: Shape 25">
            <a:extLst>
              <a:ext uri="{FF2B5EF4-FFF2-40B4-BE49-F238E27FC236}">
                <a16:creationId xmlns:a16="http://schemas.microsoft.com/office/drawing/2014/main" id="{EDD6F617-9647-465D-AF6F-DC346B767469}"/>
              </a:ext>
            </a:extLst>
          </p:cNvPr>
          <p:cNvSpPr/>
          <p:nvPr userDrawn="1"/>
        </p:nvSpPr>
        <p:spPr>
          <a:xfrm>
            <a:off x="10989256" y="0"/>
            <a:ext cx="1204989" cy="1094936"/>
          </a:xfrm>
          <a:custGeom>
            <a:avLst/>
            <a:gdLst>
              <a:gd name="connsiteX0" fmla="*/ 0 w 3911600"/>
              <a:gd name="connsiteY0" fmla="*/ 0 h 4438650"/>
              <a:gd name="connsiteX1" fmla="*/ 2641600 w 3911600"/>
              <a:gd name="connsiteY1" fmla="*/ 1784350 h 4438650"/>
              <a:gd name="connsiteX2" fmla="*/ 1384300 w 3911600"/>
              <a:gd name="connsiteY2" fmla="*/ 2673350 h 4438650"/>
              <a:gd name="connsiteX3" fmla="*/ 3911600 w 3911600"/>
              <a:gd name="connsiteY3" fmla="*/ 4438650 h 4438650"/>
              <a:gd name="connsiteX4" fmla="*/ 3911600 w 3911600"/>
              <a:gd name="connsiteY4" fmla="*/ 6350 h 4438650"/>
              <a:gd name="connsiteX5" fmla="*/ 0 w 3911600"/>
              <a:gd name="connsiteY5" fmla="*/ 0 h 4438650"/>
              <a:gd name="connsiteX0" fmla="*/ 0 w 3921125"/>
              <a:gd name="connsiteY0" fmla="*/ 0 h 4438650"/>
              <a:gd name="connsiteX1" fmla="*/ 2641600 w 3921125"/>
              <a:gd name="connsiteY1" fmla="*/ 1784350 h 4438650"/>
              <a:gd name="connsiteX2" fmla="*/ 1384300 w 3921125"/>
              <a:gd name="connsiteY2" fmla="*/ 2673350 h 4438650"/>
              <a:gd name="connsiteX3" fmla="*/ 3911600 w 3921125"/>
              <a:gd name="connsiteY3" fmla="*/ 4438650 h 4438650"/>
              <a:gd name="connsiteX4" fmla="*/ 3921125 w 3921125"/>
              <a:gd name="connsiteY4" fmla="*/ 6350 h 4438650"/>
              <a:gd name="connsiteX5" fmla="*/ 0 w 3921125"/>
              <a:gd name="connsiteY5" fmla="*/ 0 h 4438650"/>
              <a:gd name="connsiteX0" fmla="*/ 0 w 4187458"/>
              <a:gd name="connsiteY0" fmla="*/ 0 h 4438650"/>
              <a:gd name="connsiteX1" fmla="*/ 2907933 w 4187458"/>
              <a:gd name="connsiteY1" fmla="*/ 1784350 h 4438650"/>
              <a:gd name="connsiteX2" fmla="*/ 1650633 w 4187458"/>
              <a:gd name="connsiteY2" fmla="*/ 2673350 h 4438650"/>
              <a:gd name="connsiteX3" fmla="*/ 4177933 w 4187458"/>
              <a:gd name="connsiteY3" fmla="*/ 4438650 h 4438650"/>
              <a:gd name="connsiteX4" fmla="*/ 4187458 w 4187458"/>
              <a:gd name="connsiteY4" fmla="*/ 6350 h 4438650"/>
              <a:gd name="connsiteX5" fmla="*/ 0 w 4187458"/>
              <a:gd name="connsiteY5" fmla="*/ 0 h 4438650"/>
              <a:gd name="connsiteX0" fmla="*/ 0 w 4187458"/>
              <a:gd name="connsiteY0" fmla="*/ 0 h 4438650"/>
              <a:gd name="connsiteX1" fmla="*/ 2341976 w 4187458"/>
              <a:gd name="connsiteY1" fmla="*/ 1684474 h 4438650"/>
              <a:gd name="connsiteX2" fmla="*/ 1650633 w 4187458"/>
              <a:gd name="connsiteY2" fmla="*/ 2673350 h 4438650"/>
              <a:gd name="connsiteX3" fmla="*/ 4177933 w 4187458"/>
              <a:gd name="connsiteY3" fmla="*/ 4438650 h 4438650"/>
              <a:gd name="connsiteX4" fmla="*/ 4187458 w 4187458"/>
              <a:gd name="connsiteY4" fmla="*/ 6350 h 4438650"/>
              <a:gd name="connsiteX5" fmla="*/ 0 w 4187458"/>
              <a:gd name="connsiteY5" fmla="*/ 0 h 4438650"/>
              <a:gd name="connsiteX0" fmla="*/ 0 w 4187458"/>
              <a:gd name="connsiteY0" fmla="*/ 0 h 4438650"/>
              <a:gd name="connsiteX1" fmla="*/ 2341976 w 4187458"/>
              <a:gd name="connsiteY1" fmla="*/ 1684474 h 4438650"/>
              <a:gd name="connsiteX2" fmla="*/ 1301070 w 4187458"/>
              <a:gd name="connsiteY2" fmla="*/ 2390372 h 4438650"/>
              <a:gd name="connsiteX3" fmla="*/ 4177933 w 4187458"/>
              <a:gd name="connsiteY3" fmla="*/ 4438650 h 4438650"/>
              <a:gd name="connsiteX4" fmla="*/ 4187458 w 4187458"/>
              <a:gd name="connsiteY4" fmla="*/ 6350 h 4438650"/>
              <a:gd name="connsiteX5" fmla="*/ 0 w 4187458"/>
              <a:gd name="connsiteY5" fmla="*/ 0 h 4438650"/>
              <a:gd name="connsiteX0" fmla="*/ 0 w 4187458"/>
              <a:gd name="connsiteY0" fmla="*/ 0 h 4438650"/>
              <a:gd name="connsiteX1" fmla="*/ 2325330 w 4187458"/>
              <a:gd name="connsiteY1" fmla="*/ 1642860 h 4438650"/>
              <a:gd name="connsiteX2" fmla="*/ 1301070 w 4187458"/>
              <a:gd name="connsiteY2" fmla="*/ 2390372 h 4438650"/>
              <a:gd name="connsiteX3" fmla="*/ 4177933 w 4187458"/>
              <a:gd name="connsiteY3" fmla="*/ 4438650 h 4438650"/>
              <a:gd name="connsiteX4" fmla="*/ 4187458 w 4187458"/>
              <a:gd name="connsiteY4" fmla="*/ 6350 h 4438650"/>
              <a:gd name="connsiteX5" fmla="*/ 0 w 4187458"/>
              <a:gd name="connsiteY5" fmla="*/ 0 h 4438650"/>
              <a:gd name="connsiteX0" fmla="*/ 0 w 4187458"/>
              <a:gd name="connsiteY0" fmla="*/ 0 h 4438650"/>
              <a:gd name="connsiteX1" fmla="*/ 2325330 w 4187458"/>
              <a:gd name="connsiteY1" fmla="*/ 1642860 h 4438650"/>
              <a:gd name="connsiteX2" fmla="*/ 1292747 w 4187458"/>
              <a:gd name="connsiteY2" fmla="*/ 2365403 h 4438650"/>
              <a:gd name="connsiteX3" fmla="*/ 4177933 w 4187458"/>
              <a:gd name="connsiteY3" fmla="*/ 4438650 h 4438650"/>
              <a:gd name="connsiteX4" fmla="*/ 4187458 w 4187458"/>
              <a:gd name="connsiteY4" fmla="*/ 6350 h 4438650"/>
              <a:gd name="connsiteX5" fmla="*/ 0 w 4187458"/>
              <a:gd name="connsiteY5" fmla="*/ 0 h 4438650"/>
              <a:gd name="connsiteX0" fmla="*/ 0 w 4187458"/>
              <a:gd name="connsiteY0" fmla="*/ 0 h 4322129"/>
              <a:gd name="connsiteX1" fmla="*/ 2325330 w 4187458"/>
              <a:gd name="connsiteY1" fmla="*/ 1642860 h 4322129"/>
              <a:gd name="connsiteX2" fmla="*/ 1292747 w 4187458"/>
              <a:gd name="connsiteY2" fmla="*/ 2365403 h 4322129"/>
              <a:gd name="connsiteX3" fmla="*/ 4177932 w 4187458"/>
              <a:gd name="connsiteY3" fmla="*/ 4322129 h 4322129"/>
              <a:gd name="connsiteX4" fmla="*/ 4187458 w 4187458"/>
              <a:gd name="connsiteY4" fmla="*/ 6350 h 4322129"/>
              <a:gd name="connsiteX5" fmla="*/ 0 w 4187458"/>
              <a:gd name="connsiteY5" fmla="*/ 0 h 4322129"/>
              <a:gd name="connsiteX0" fmla="*/ 0 w 4191089"/>
              <a:gd name="connsiteY0" fmla="*/ 0 h 4334615"/>
              <a:gd name="connsiteX1" fmla="*/ 2325330 w 4191089"/>
              <a:gd name="connsiteY1" fmla="*/ 1642860 h 4334615"/>
              <a:gd name="connsiteX2" fmla="*/ 1292747 w 4191089"/>
              <a:gd name="connsiteY2" fmla="*/ 2365403 h 4334615"/>
              <a:gd name="connsiteX3" fmla="*/ 4190418 w 4191089"/>
              <a:gd name="connsiteY3" fmla="*/ 4334615 h 4334615"/>
              <a:gd name="connsiteX4" fmla="*/ 4187458 w 4191089"/>
              <a:gd name="connsiteY4" fmla="*/ 6350 h 4334615"/>
              <a:gd name="connsiteX5" fmla="*/ 0 w 4191089"/>
              <a:gd name="connsiteY5" fmla="*/ 0 h 4334615"/>
              <a:gd name="connsiteX0" fmla="*/ 0 w 4191089"/>
              <a:gd name="connsiteY0" fmla="*/ 0 h 4334615"/>
              <a:gd name="connsiteX1" fmla="*/ 2325330 w 4191089"/>
              <a:gd name="connsiteY1" fmla="*/ 1642860 h 4334615"/>
              <a:gd name="connsiteX2" fmla="*/ 1317716 w 4191089"/>
              <a:gd name="connsiteY2" fmla="*/ 2340434 h 4334615"/>
              <a:gd name="connsiteX3" fmla="*/ 4190418 w 4191089"/>
              <a:gd name="connsiteY3" fmla="*/ 4334615 h 4334615"/>
              <a:gd name="connsiteX4" fmla="*/ 4187458 w 4191089"/>
              <a:gd name="connsiteY4" fmla="*/ 6350 h 4334615"/>
              <a:gd name="connsiteX5" fmla="*/ 0 w 4191089"/>
              <a:gd name="connsiteY5" fmla="*/ 0 h 4334615"/>
              <a:gd name="connsiteX0" fmla="*/ 0 w 4191089"/>
              <a:gd name="connsiteY0" fmla="*/ 0 h 4334615"/>
              <a:gd name="connsiteX1" fmla="*/ 2435663 w 4191089"/>
              <a:gd name="connsiteY1" fmla="*/ 1664926 h 4334615"/>
              <a:gd name="connsiteX2" fmla="*/ 1317716 w 4191089"/>
              <a:gd name="connsiteY2" fmla="*/ 2340434 h 4334615"/>
              <a:gd name="connsiteX3" fmla="*/ 4190418 w 4191089"/>
              <a:gd name="connsiteY3" fmla="*/ 4334615 h 4334615"/>
              <a:gd name="connsiteX4" fmla="*/ 4187458 w 4191089"/>
              <a:gd name="connsiteY4" fmla="*/ 6350 h 4334615"/>
              <a:gd name="connsiteX5" fmla="*/ 0 w 4191089"/>
              <a:gd name="connsiteY5" fmla="*/ 0 h 4334615"/>
              <a:gd name="connsiteX0" fmla="*/ 0 w 4191089"/>
              <a:gd name="connsiteY0" fmla="*/ 0 h 4334615"/>
              <a:gd name="connsiteX1" fmla="*/ 2435663 w 4191089"/>
              <a:gd name="connsiteY1" fmla="*/ 1664926 h 4334615"/>
              <a:gd name="connsiteX2" fmla="*/ 1626653 w 4191089"/>
              <a:gd name="connsiteY2" fmla="*/ 2208032 h 4334615"/>
              <a:gd name="connsiteX3" fmla="*/ 4190418 w 4191089"/>
              <a:gd name="connsiteY3" fmla="*/ 4334615 h 4334615"/>
              <a:gd name="connsiteX4" fmla="*/ 4187458 w 4191089"/>
              <a:gd name="connsiteY4" fmla="*/ 6350 h 4334615"/>
              <a:gd name="connsiteX5" fmla="*/ 0 w 4191089"/>
              <a:gd name="connsiteY5" fmla="*/ 0 h 4334615"/>
              <a:gd name="connsiteX0" fmla="*/ 0 w 4187458"/>
              <a:gd name="connsiteY0" fmla="*/ 0 h 3849144"/>
              <a:gd name="connsiteX1" fmla="*/ 2435663 w 4187458"/>
              <a:gd name="connsiteY1" fmla="*/ 1664926 h 3849144"/>
              <a:gd name="connsiteX2" fmla="*/ 1626653 w 4187458"/>
              <a:gd name="connsiteY2" fmla="*/ 2208032 h 3849144"/>
              <a:gd name="connsiteX3" fmla="*/ 4146285 w 4187458"/>
              <a:gd name="connsiteY3" fmla="*/ 3849144 h 3849144"/>
              <a:gd name="connsiteX4" fmla="*/ 4187458 w 4187458"/>
              <a:gd name="connsiteY4" fmla="*/ 6350 h 3849144"/>
              <a:gd name="connsiteX5" fmla="*/ 0 w 4187458"/>
              <a:gd name="connsiteY5" fmla="*/ 0 h 3849144"/>
              <a:gd name="connsiteX0" fmla="*/ 0 w 4187458"/>
              <a:gd name="connsiteY0" fmla="*/ 0 h 3849144"/>
              <a:gd name="connsiteX1" fmla="*/ 2435663 w 4187458"/>
              <a:gd name="connsiteY1" fmla="*/ 1664926 h 3849144"/>
              <a:gd name="connsiteX2" fmla="*/ 1692854 w 4187458"/>
              <a:gd name="connsiteY2" fmla="*/ 2185965 h 3849144"/>
              <a:gd name="connsiteX3" fmla="*/ 4146285 w 4187458"/>
              <a:gd name="connsiteY3" fmla="*/ 3849144 h 3849144"/>
              <a:gd name="connsiteX4" fmla="*/ 4187458 w 4187458"/>
              <a:gd name="connsiteY4" fmla="*/ 6350 h 3849144"/>
              <a:gd name="connsiteX5" fmla="*/ 0 w 4187458"/>
              <a:gd name="connsiteY5" fmla="*/ 0 h 3849144"/>
              <a:gd name="connsiteX0" fmla="*/ 0 w 4187458"/>
              <a:gd name="connsiteY0" fmla="*/ 0 h 3805010"/>
              <a:gd name="connsiteX1" fmla="*/ 2435663 w 4187458"/>
              <a:gd name="connsiteY1" fmla="*/ 1664926 h 3805010"/>
              <a:gd name="connsiteX2" fmla="*/ 1692854 w 4187458"/>
              <a:gd name="connsiteY2" fmla="*/ 2185965 h 3805010"/>
              <a:gd name="connsiteX3" fmla="*/ 4146285 w 4187458"/>
              <a:gd name="connsiteY3" fmla="*/ 3805010 h 3805010"/>
              <a:gd name="connsiteX4" fmla="*/ 4187458 w 4187458"/>
              <a:gd name="connsiteY4" fmla="*/ 6350 h 3805010"/>
              <a:gd name="connsiteX5" fmla="*/ 0 w 4187458"/>
              <a:gd name="connsiteY5" fmla="*/ 0 h 3805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87458" h="3805010">
                <a:moveTo>
                  <a:pt x="0" y="0"/>
                </a:moveTo>
                <a:lnTo>
                  <a:pt x="2435663" y="1664926"/>
                </a:lnTo>
                <a:lnTo>
                  <a:pt x="1692854" y="2185965"/>
                </a:lnTo>
                <a:lnTo>
                  <a:pt x="4146285" y="3805010"/>
                </a:lnTo>
                <a:cubicBezTo>
                  <a:pt x="4149460" y="2366417"/>
                  <a:pt x="4184283" y="1444943"/>
                  <a:pt x="4187458" y="6350"/>
                </a:cubicBezTo>
                <a:lnTo>
                  <a:pt x="0" y="0"/>
                </a:lnTo>
                <a:close/>
              </a:path>
            </a:pathLst>
          </a:custGeom>
          <a:gradFill>
            <a:gsLst>
              <a:gs pos="20000">
                <a:schemeClr val="accent2"/>
              </a:gs>
              <a:gs pos="75000">
                <a:schemeClr val="accent2">
                  <a:alpha val="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tx2"/>
              </a:solidFill>
            </a:endParaRPr>
          </a:p>
        </p:txBody>
      </p:sp>
      <p:sp>
        <p:nvSpPr>
          <p:cNvPr id="28" name="Freeform: Shape 27">
            <a:extLst>
              <a:ext uri="{FF2B5EF4-FFF2-40B4-BE49-F238E27FC236}">
                <a16:creationId xmlns:a16="http://schemas.microsoft.com/office/drawing/2014/main" id="{ACB36714-818D-4C9A-A027-DF7559699983}"/>
              </a:ext>
            </a:extLst>
          </p:cNvPr>
          <p:cNvSpPr/>
          <p:nvPr userDrawn="1"/>
        </p:nvSpPr>
        <p:spPr>
          <a:xfrm>
            <a:off x="11480799" y="658750"/>
            <a:ext cx="714491" cy="992250"/>
          </a:xfrm>
          <a:custGeom>
            <a:avLst/>
            <a:gdLst>
              <a:gd name="connsiteX0" fmla="*/ 2545080 w 2545080"/>
              <a:gd name="connsiteY0" fmla="*/ 0 h 3543300"/>
              <a:gd name="connsiteX1" fmla="*/ 0 w 2545080"/>
              <a:gd name="connsiteY1" fmla="*/ 1767840 h 3543300"/>
              <a:gd name="connsiteX2" fmla="*/ 2545080 w 2545080"/>
              <a:gd name="connsiteY2" fmla="*/ 3543300 h 3543300"/>
              <a:gd name="connsiteX3" fmla="*/ 2545080 w 2545080"/>
              <a:gd name="connsiteY3" fmla="*/ 0 h 3543300"/>
              <a:gd name="connsiteX0" fmla="*/ 2548255 w 2548255"/>
              <a:gd name="connsiteY0" fmla="*/ 0 h 3543300"/>
              <a:gd name="connsiteX1" fmla="*/ 0 w 2548255"/>
              <a:gd name="connsiteY1" fmla="*/ 1767840 h 3543300"/>
              <a:gd name="connsiteX2" fmla="*/ 2545080 w 2548255"/>
              <a:gd name="connsiteY2" fmla="*/ 3543300 h 3543300"/>
              <a:gd name="connsiteX3" fmla="*/ 2548255 w 2548255"/>
              <a:gd name="connsiteY3" fmla="*/ 0 h 3543300"/>
              <a:gd name="connsiteX0" fmla="*/ 2551430 w 2551430"/>
              <a:gd name="connsiteY0" fmla="*/ 0 h 3543300"/>
              <a:gd name="connsiteX1" fmla="*/ 0 w 2551430"/>
              <a:gd name="connsiteY1" fmla="*/ 1767840 h 3543300"/>
              <a:gd name="connsiteX2" fmla="*/ 2545080 w 2551430"/>
              <a:gd name="connsiteY2" fmla="*/ 3543300 h 3543300"/>
              <a:gd name="connsiteX3" fmla="*/ 2551430 w 2551430"/>
              <a:gd name="connsiteY3" fmla="*/ 0 h 3543300"/>
              <a:gd name="connsiteX0" fmla="*/ 2551430 w 2551430"/>
              <a:gd name="connsiteY0" fmla="*/ 0 h 3543300"/>
              <a:gd name="connsiteX1" fmla="*/ 0 w 2551430"/>
              <a:gd name="connsiteY1" fmla="*/ 1767840 h 3543300"/>
              <a:gd name="connsiteX2" fmla="*/ 2545080 w 2551430"/>
              <a:gd name="connsiteY2" fmla="*/ 3543300 h 3543300"/>
              <a:gd name="connsiteX3" fmla="*/ 2551430 w 2551430"/>
              <a:gd name="connsiteY3" fmla="*/ 0 h 3543300"/>
            </a:gdLst>
            <a:ahLst/>
            <a:cxnLst>
              <a:cxn ang="0">
                <a:pos x="connsiteX0" y="connsiteY0"/>
              </a:cxn>
              <a:cxn ang="0">
                <a:pos x="connsiteX1" y="connsiteY1"/>
              </a:cxn>
              <a:cxn ang="0">
                <a:pos x="connsiteX2" y="connsiteY2"/>
              </a:cxn>
              <a:cxn ang="0">
                <a:pos x="connsiteX3" y="connsiteY3"/>
              </a:cxn>
            </a:cxnLst>
            <a:rect l="l" t="t" r="r" b="b"/>
            <a:pathLst>
              <a:path w="2551430" h="3543300">
                <a:moveTo>
                  <a:pt x="2551430" y="0"/>
                </a:moveTo>
                <a:lnTo>
                  <a:pt x="0" y="1767840"/>
                </a:lnTo>
                <a:lnTo>
                  <a:pt x="2545080" y="3543300"/>
                </a:lnTo>
                <a:cubicBezTo>
                  <a:pt x="2546138" y="2362200"/>
                  <a:pt x="2550372" y="1181100"/>
                  <a:pt x="2551430" y="0"/>
                </a:cubicBezTo>
                <a:close/>
              </a:path>
            </a:pathLst>
          </a:custGeom>
          <a:gradFill>
            <a:gsLst>
              <a:gs pos="20000">
                <a:schemeClr val="accent1"/>
              </a:gs>
              <a:gs pos="92000">
                <a:schemeClr val="accent1">
                  <a:alpha val="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tx2"/>
              </a:solidFill>
            </a:endParaRPr>
          </a:p>
        </p:txBody>
      </p:sp>
    </p:spTree>
    <p:extLst>
      <p:ext uri="{BB962C8B-B14F-4D97-AF65-F5344CB8AC3E}">
        <p14:creationId xmlns:p14="http://schemas.microsoft.com/office/powerpoint/2010/main" val="4147052022"/>
      </p:ext>
    </p:extLst>
  </p:cSld>
  <p:clrMapOvr>
    <a:masterClrMapping/>
  </p:clrMapOvr>
  <p:extLst>
    <p:ext uri="{DCECCB84-F9BA-43D5-87BE-67443E8EF086}">
      <p15:sldGuideLst xmlns:p15="http://schemas.microsoft.com/office/powerpoint/2012/main"/>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Header only - White">
    <p:spTree>
      <p:nvGrpSpPr>
        <p:cNvPr id="1" name=""/>
        <p:cNvGrpSpPr/>
        <p:nvPr/>
      </p:nvGrpSpPr>
      <p:grpSpPr>
        <a:xfrm>
          <a:off x="0" y="0"/>
          <a:ext cx="0" cy="0"/>
          <a:chOff x="0" y="0"/>
          <a:chExt cx="0" cy="0"/>
        </a:xfrm>
      </p:grpSpPr>
      <p:sp>
        <p:nvSpPr>
          <p:cNvPr id="18" name="Freeform: Shape 17">
            <a:extLst>
              <a:ext uri="{FF2B5EF4-FFF2-40B4-BE49-F238E27FC236}">
                <a16:creationId xmlns:a16="http://schemas.microsoft.com/office/drawing/2014/main" id="{429A718C-8EA9-4538-BF62-1949A8E15399}"/>
              </a:ext>
            </a:extLst>
          </p:cNvPr>
          <p:cNvSpPr/>
          <p:nvPr userDrawn="1"/>
        </p:nvSpPr>
        <p:spPr>
          <a:xfrm rot="3341389" flipH="1">
            <a:off x="1619971" y="-3540963"/>
            <a:ext cx="8946510" cy="13936140"/>
          </a:xfrm>
          <a:custGeom>
            <a:avLst/>
            <a:gdLst>
              <a:gd name="connsiteX0" fmla="*/ 3879008 w 8946510"/>
              <a:gd name="connsiteY0" fmla="*/ 0 h 13936140"/>
              <a:gd name="connsiteX1" fmla="*/ 8946510 w 8946510"/>
              <a:gd name="connsiteY1" fmla="*/ 7425845 h 13936140"/>
              <a:gd name="connsiteX2" fmla="*/ 8946510 w 8946510"/>
              <a:gd name="connsiteY2" fmla="*/ 11298977 h 13936140"/>
              <a:gd name="connsiteX3" fmla="*/ 5082050 w 8946510"/>
              <a:gd name="connsiteY3" fmla="*/ 13936140 h 13936140"/>
              <a:gd name="connsiteX4" fmla="*/ 0 w 8946510"/>
              <a:gd name="connsiteY4" fmla="*/ 6488978 h 13936140"/>
              <a:gd name="connsiteX5" fmla="*/ 0 w 8946510"/>
              <a:gd name="connsiteY5" fmla="*/ 2639589 h 13936140"/>
              <a:gd name="connsiteX6" fmla="*/ 3868014 w 8946510"/>
              <a:gd name="connsiteY6" fmla="*/ 0 h 13936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46510" h="13936140">
                <a:moveTo>
                  <a:pt x="3879008" y="0"/>
                </a:moveTo>
                <a:lnTo>
                  <a:pt x="8946510" y="7425845"/>
                </a:lnTo>
                <a:lnTo>
                  <a:pt x="8946510" y="11298977"/>
                </a:lnTo>
                <a:lnTo>
                  <a:pt x="5082050" y="13936140"/>
                </a:lnTo>
                <a:lnTo>
                  <a:pt x="0" y="6488978"/>
                </a:lnTo>
                <a:lnTo>
                  <a:pt x="0" y="2639589"/>
                </a:lnTo>
                <a:lnTo>
                  <a:pt x="3868014" y="0"/>
                </a:lnTo>
                <a:close/>
              </a:path>
            </a:pathLst>
          </a:custGeom>
          <a:gradFill>
            <a:gsLst>
              <a:gs pos="50000">
                <a:schemeClr val="bg1"/>
              </a:gs>
              <a:gs pos="100000">
                <a:schemeClr val="bg1">
                  <a:alpha val="0"/>
                </a:schemeClr>
              </a:gs>
              <a:gs pos="95000">
                <a:schemeClr val="bg1"/>
              </a:gs>
              <a:gs pos="5000">
                <a:schemeClr val="bg1"/>
              </a:gs>
              <a:gs pos="0">
                <a:schemeClr val="bg1">
                  <a:alpha val="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2" name="Graphic 21">
            <a:extLst>
              <a:ext uri="{FF2B5EF4-FFF2-40B4-BE49-F238E27FC236}">
                <a16:creationId xmlns:a16="http://schemas.microsoft.com/office/drawing/2014/main" id="{99F3A524-93C3-4449-BDB4-13AC8C0D9F44}"/>
              </a:ext>
            </a:extLst>
          </p:cNvPr>
          <p:cNvPicPr>
            <a:picLocks noChangeAspect="1"/>
          </p:cNvPicPr>
          <p:nvPr/>
        </p:nvPicPr>
        <p:blipFill>
          <a:blip cstate="email">
            <a:extLst>
              <a:ext uri="{28A0092B-C50C-407E-A947-70E740481C1C}">
                <a14:useLocalDpi xmlns:a14="http://schemas.microsoft.com/office/drawing/2010/main"/>
              </a:ext>
            </a:extLst>
          </a:blip>
          <a:stretch>
            <a:fillRect/>
          </a:stretch>
        </p:blipFill>
        <p:spPr>
          <a:xfrm>
            <a:off x="10817298" y="6396668"/>
            <a:ext cx="931790" cy="271466"/>
          </a:xfrm>
          <a:prstGeom prst="rect">
            <a:avLst/>
          </a:prstGeom>
        </p:spPr>
      </p:pic>
      <p:sp>
        <p:nvSpPr>
          <p:cNvPr id="13" name="Slide Number Placeholder 5">
            <a:extLst>
              <a:ext uri="{FF2B5EF4-FFF2-40B4-BE49-F238E27FC236}">
                <a16:creationId xmlns:a16="http://schemas.microsoft.com/office/drawing/2014/main" id="{816849DA-228E-214B-8089-5274FDBBFCAF}"/>
              </a:ext>
            </a:extLst>
          </p:cNvPr>
          <p:cNvSpPr txBox="1">
            <a:spLocks/>
          </p:cNvSpPr>
          <p:nvPr/>
        </p:nvSpPr>
        <p:spPr>
          <a:xfrm flipH="1">
            <a:off x="457196" y="6436977"/>
            <a:ext cx="542041" cy="190848"/>
          </a:xfrm>
          <a:prstGeom prst="rect">
            <a:avLst/>
          </a:prstGeom>
        </p:spPr>
        <p:txBody>
          <a:bodyPr lIns="0" tIns="0" rIns="0" bIns="0" anchor="ctr">
            <a:noAutofit/>
          </a:bodyPr>
          <a:lstStyle>
            <a:defPPr>
              <a:defRPr lang="en-US"/>
            </a:defPPr>
            <a:lvl1pPr marL="0" algn="l" defTabSz="914400" rtl="0" eaLnBrk="1" latinLnBrk="0" hangingPunct="1">
              <a:defRPr sz="800" kern="1200">
                <a:solidFill>
                  <a:srgbClr val="053061"/>
                </a:solidFill>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fld id="{A285110E-A93C-E24B-BA01-8EFF0EF70079}" type="slidenum">
              <a:rPr lang="en-US" sz="800" b="1" smtClean="0">
                <a:solidFill>
                  <a:schemeClr val="bg2"/>
                </a:solidFill>
                <a:latin typeface="+mn-lt"/>
                <a:ea typeface="Cambria" panose="02040503050406030204" pitchFamily="18" charset="0"/>
              </a:rPr>
              <a:pPr algn="l"/>
              <a:t>‹#›</a:t>
            </a:fld>
            <a:endParaRPr lang="en-US" b="1">
              <a:solidFill>
                <a:schemeClr val="bg2"/>
              </a:solidFill>
              <a:latin typeface="+mn-lt"/>
              <a:ea typeface="Cambria" panose="02040503050406030204" pitchFamily="18" charset="0"/>
            </a:endParaRPr>
          </a:p>
        </p:txBody>
      </p:sp>
      <p:sp>
        <p:nvSpPr>
          <p:cNvPr id="14" name="Footer Placeholder 3">
            <a:extLst>
              <a:ext uri="{FF2B5EF4-FFF2-40B4-BE49-F238E27FC236}">
                <a16:creationId xmlns:a16="http://schemas.microsoft.com/office/drawing/2014/main" id="{B258CF8F-6FBF-4340-A67F-94C4A387DB3E}"/>
              </a:ext>
            </a:extLst>
          </p:cNvPr>
          <p:cNvSpPr>
            <a:spLocks noGrp="1"/>
          </p:cNvSpPr>
          <p:nvPr>
            <p:ph type="ftr" sz="quarter" idx="3"/>
          </p:nvPr>
        </p:nvSpPr>
        <p:spPr>
          <a:xfrm>
            <a:off x="623888" y="6426211"/>
            <a:ext cx="2396518" cy="222250"/>
          </a:xfrm>
          <a:prstGeom prst="rect">
            <a:avLst/>
          </a:prstGeom>
        </p:spPr>
        <p:txBody>
          <a:bodyPr vert="horz" lIns="91440" tIns="45720" rIns="91440" bIns="45720" rtlCol="0" anchor="t">
            <a:noAutofit/>
          </a:bodyPr>
          <a:lstStyle>
            <a:lvl1pPr algn="l">
              <a:defRPr sz="800">
                <a:solidFill>
                  <a:schemeClr val="bg2"/>
                </a:solidFill>
              </a:defRPr>
            </a:lvl1pPr>
          </a:lstStyle>
          <a:p>
            <a:r>
              <a:rPr lang="en-US">
                <a:ea typeface="Cambria" panose="02040503050406030204" pitchFamily="18" charset="0"/>
                <a:cs typeface="Calibri" charset="0"/>
              </a:rPr>
              <a:t>© 2020 Copyright Genpact. All Rights Reserved.</a:t>
            </a:r>
          </a:p>
        </p:txBody>
      </p:sp>
      <p:sp>
        <p:nvSpPr>
          <p:cNvPr id="12" name="Title 3">
            <a:extLst>
              <a:ext uri="{FF2B5EF4-FFF2-40B4-BE49-F238E27FC236}">
                <a16:creationId xmlns:a16="http://schemas.microsoft.com/office/drawing/2014/main" id="{647A549A-FC78-4BF2-8AA4-4CBCED8E7B1B}"/>
              </a:ext>
            </a:extLst>
          </p:cNvPr>
          <p:cNvSpPr>
            <a:spLocks noGrp="1"/>
          </p:cNvSpPr>
          <p:nvPr>
            <p:ph type="title" hasCustomPrompt="1"/>
          </p:nvPr>
        </p:nvSpPr>
        <p:spPr>
          <a:xfrm>
            <a:off x="460743" y="388845"/>
            <a:ext cx="11300453" cy="990000"/>
          </a:xfrm>
        </p:spPr>
        <p:txBody>
          <a:bodyPr vert="horz" lIns="0" tIns="45720" rIns="91440" bIns="45720" rtlCol="0" anchor="ctr" anchorCtr="0">
            <a:noAutofit/>
          </a:bodyPr>
          <a:lstStyle>
            <a:lvl1pPr>
              <a:defRPr lang="en-GB" dirty="0" smtClean="0">
                <a:solidFill>
                  <a:schemeClr val="tx2"/>
                </a:solidFill>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r>
              <a:rPr lang="en-US"/>
              <a:t>, sed do </a:t>
            </a:r>
            <a:r>
              <a:rPr lang="en-US" err="1"/>
              <a:t>eiusmod</a:t>
            </a:r>
            <a:r>
              <a:rPr lang="en-US"/>
              <a:t> </a:t>
            </a:r>
            <a:r>
              <a:rPr lang="en-US" err="1"/>
              <a:t>tempor</a:t>
            </a:r>
            <a:endParaRPr lang="en-US"/>
          </a:p>
        </p:txBody>
      </p:sp>
      <p:sp>
        <p:nvSpPr>
          <p:cNvPr id="17" name="Text Placeholder 2">
            <a:extLst>
              <a:ext uri="{FF2B5EF4-FFF2-40B4-BE49-F238E27FC236}">
                <a16:creationId xmlns:a16="http://schemas.microsoft.com/office/drawing/2014/main" id="{E23FFC3F-8A83-4C4D-A0C9-08E98B59130D}"/>
              </a:ext>
            </a:extLst>
          </p:cNvPr>
          <p:cNvSpPr>
            <a:spLocks noGrp="1"/>
          </p:cNvSpPr>
          <p:nvPr>
            <p:ph type="body" sz="quarter" idx="14"/>
          </p:nvPr>
        </p:nvSpPr>
        <p:spPr>
          <a:xfrm>
            <a:off x="457200" y="98303"/>
            <a:ext cx="5846011" cy="228600"/>
          </a:xfrm>
          <a:prstGeom prst="rect">
            <a:avLst/>
          </a:prstGeom>
        </p:spPr>
        <p:txBody>
          <a:bodyPr lIns="0">
            <a:noAutofit/>
          </a:bodyPr>
          <a:lstStyle>
            <a:lvl1pPr marL="0" indent="0">
              <a:buNone/>
              <a:defRPr sz="1000" b="0">
                <a:solidFill>
                  <a:schemeClr val="tx2"/>
                </a:solidFill>
                <a:latin typeface="+mn-lt"/>
                <a:ea typeface="Cambria" panose="02040503050406030204" pitchFamily="18" charset="0"/>
              </a:defRPr>
            </a:lvl1pPr>
          </a:lstStyle>
          <a:p>
            <a:pPr lvl="0"/>
            <a:r>
              <a:rPr lang="en-US"/>
              <a:t>Click to edit Master text styles</a:t>
            </a:r>
          </a:p>
        </p:txBody>
      </p:sp>
      <p:sp>
        <p:nvSpPr>
          <p:cNvPr id="20" name="Rectangle 19">
            <a:extLst>
              <a:ext uri="{FF2B5EF4-FFF2-40B4-BE49-F238E27FC236}">
                <a16:creationId xmlns:a16="http://schemas.microsoft.com/office/drawing/2014/main" id="{CF0A051F-2529-469D-B839-67D614047EC9}"/>
              </a:ext>
            </a:extLst>
          </p:cNvPr>
          <p:cNvSpPr/>
          <p:nvPr userDrawn="1"/>
        </p:nvSpPr>
        <p:spPr>
          <a:xfrm>
            <a:off x="0" y="0"/>
            <a:ext cx="109728" cy="6858000"/>
          </a:xfrm>
          <a:prstGeom prst="rect">
            <a:avLst/>
          </a:prstGeom>
          <a:gradFill flip="none" rotWithShape="1">
            <a:gsLst>
              <a:gs pos="68000">
                <a:schemeClr val="accent2"/>
              </a:gs>
              <a:gs pos="98000">
                <a:schemeClr val="accent3"/>
              </a:gs>
              <a:gs pos="33000">
                <a:schemeClr val="accent1"/>
              </a:gs>
              <a:gs pos="0">
                <a:schemeClr val="accent3"/>
              </a:gs>
            </a:gsLst>
            <a:lin ang="18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lvl="0" algn="ctr"/>
            <a:endParaRPr lang="en-US"/>
          </a:p>
        </p:txBody>
      </p:sp>
      <p:sp>
        <p:nvSpPr>
          <p:cNvPr id="21" name="Freeform: Shape 20">
            <a:extLst>
              <a:ext uri="{FF2B5EF4-FFF2-40B4-BE49-F238E27FC236}">
                <a16:creationId xmlns:a16="http://schemas.microsoft.com/office/drawing/2014/main" id="{207D8720-3D60-4190-9DDE-9EDFBA572D38}"/>
              </a:ext>
            </a:extLst>
          </p:cNvPr>
          <p:cNvSpPr/>
          <p:nvPr userDrawn="1"/>
        </p:nvSpPr>
        <p:spPr>
          <a:xfrm>
            <a:off x="10989256" y="0"/>
            <a:ext cx="1204989" cy="1094936"/>
          </a:xfrm>
          <a:custGeom>
            <a:avLst/>
            <a:gdLst>
              <a:gd name="connsiteX0" fmla="*/ 0 w 3911600"/>
              <a:gd name="connsiteY0" fmla="*/ 0 h 4438650"/>
              <a:gd name="connsiteX1" fmla="*/ 2641600 w 3911600"/>
              <a:gd name="connsiteY1" fmla="*/ 1784350 h 4438650"/>
              <a:gd name="connsiteX2" fmla="*/ 1384300 w 3911600"/>
              <a:gd name="connsiteY2" fmla="*/ 2673350 h 4438650"/>
              <a:gd name="connsiteX3" fmla="*/ 3911600 w 3911600"/>
              <a:gd name="connsiteY3" fmla="*/ 4438650 h 4438650"/>
              <a:gd name="connsiteX4" fmla="*/ 3911600 w 3911600"/>
              <a:gd name="connsiteY4" fmla="*/ 6350 h 4438650"/>
              <a:gd name="connsiteX5" fmla="*/ 0 w 3911600"/>
              <a:gd name="connsiteY5" fmla="*/ 0 h 4438650"/>
              <a:gd name="connsiteX0" fmla="*/ 0 w 3921125"/>
              <a:gd name="connsiteY0" fmla="*/ 0 h 4438650"/>
              <a:gd name="connsiteX1" fmla="*/ 2641600 w 3921125"/>
              <a:gd name="connsiteY1" fmla="*/ 1784350 h 4438650"/>
              <a:gd name="connsiteX2" fmla="*/ 1384300 w 3921125"/>
              <a:gd name="connsiteY2" fmla="*/ 2673350 h 4438650"/>
              <a:gd name="connsiteX3" fmla="*/ 3911600 w 3921125"/>
              <a:gd name="connsiteY3" fmla="*/ 4438650 h 4438650"/>
              <a:gd name="connsiteX4" fmla="*/ 3921125 w 3921125"/>
              <a:gd name="connsiteY4" fmla="*/ 6350 h 4438650"/>
              <a:gd name="connsiteX5" fmla="*/ 0 w 3921125"/>
              <a:gd name="connsiteY5" fmla="*/ 0 h 4438650"/>
              <a:gd name="connsiteX0" fmla="*/ 0 w 4187458"/>
              <a:gd name="connsiteY0" fmla="*/ 0 h 4438650"/>
              <a:gd name="connsiteX1" fmla="*/ 2907933 w 4187458"/>
              <a:gd name="connsiteY1" fmla="*/ 1784350 h 4438650"/>
              <a:gd name="connsiteX2" fmla="*/ 1650633 w 4187458"/>
              <a:gd name="connsiteY2" fmla="*/ 2673350 h 4438650"/>
              <a:gd name="connsiteX3" fmla="*/ 4177933 w 4187458"/>
              <a:gd name="connsiteY3" fmla="*/ 4438650 h 4438650"/>
              <a:gd name="connsiteX4" fmla="*/ 4187458 w 4187458"/>
              <a:gd name="connsiteY4" fmla="*/ 6350 h 4438650"/>
              <a:gd name="connsiteX5" fmla="*/ 0 w 4187458"/>
              <a:gd name="connsiteY5" fmla="*/ 0 h 4438650"/>
              <a:gd name="connsiteX0" fmla="*/ 0 w 4187458"/>
              <a:gd name="connsiteY0" fmla="*/ 0 h 4438650"/>
              <a:gd name="connsiteX1" fmla="*/ 2341976 w 4187458"/>
              <a:gd name="connsiteY1" fmla="*/ 1684474 h 4438650"/>
              <a:gd name="connsiteX2" fmla="*/ 1650633 w 4187458"/>
              <a:gd name="connsiteY2" fmla="*/ 2673350 h 4438650"/>
              <a:gd name="connsiteX3" fmla="*/ 4177933 w 4187458"/>
              <a:gd name="connsiteY3" fmla="*/ 4438650 h 4438650"/>
              <a:gd name="connsiteX4" fmla="*/ 4187458 w 4187458"/>
              <a:gd name="connsiteY4" fmla="*/ 6350 h 4438650"/>
              <a:gd name="connsiteX5" fmla="*/ 0 w 4187458"/>
              <a:gd name="connsiteY5" fmla="*/ 0 h 4438650"/>
              <a:gd name="connsiteX0" fmla="*/ 0 w 4187458"/>
              <a:gd name="connsiteY0" fmla="*/ 0 h 4438650"/>
              <a:gd name="connsiteX1" fmla="*/ 2341976 w 4187458"/>
              <a:gd name="connsiteY1" fmla="*/ 1684474 h 4438650"/>
              <a:gd name="connsiteX2" fmla="*/ 1301070 w 4187458"/>
              <a:gd name="connsiteY2" fmla="*/ 2390372 h 4438650"/>
              <a:gd name="connsiteX3" fmla="*/ 4177933 w 4187458"/>
              <a:gd name="connsiteY3" fmla="*/ 4438650 h 4438650"/>
              <a:gd name="connsiteX4" fmla="*/ 4187458 w 4187458"/>
              <a:gd name="connsiteY4" fmla="*/ 6350 h 4438650"/>
              <a:gd name="connsiteX5" fmla="*/ 0 w 4187458"/>
              <a:gd name="connsiteY5" fmla="*/ 0 h 4438650"/>
              <a:gd name="connsiteX0" fmla="*/ 0 w 4187458"/>
              <a:gd name="connsiteY0" fmla="*/ 0 h 4438650"/>
              <a:gd name="connsiteX1" fmla="*/ 2325330 w 4187458"/>
              <a:gd name="connsiteY1" fmla="*/ 1642860 h 4438650"/>
              <a:gd name="connsiteX2" fmla="*/ 1301070 w 4187458"/>
              <a:gd name="connsiteY2" fmla="*/ 2390372 h 4438650"/>
              <a:gd name="connsiteX3" fmla="*/ 4177933 w 4187458"/>
              <a:gd name="connsiteY3" fmla="*/ 4438650 h 4438650"/>
              <a:gd name="connsiteX4" fmla="*/ 4187458 w 4187458"/>
              <a:gd name="connsiteY4" fmla="*/ 6350 h 4438650"/>
              <a:gd name="connsiteX5" fmla="*/ 0 w 4187458"/>
              <a:gd name="connsiteY5" fmla="*/ 0 h 4438650"/>
              <a:gd name="connsiteX0" fmla="*/ 0 w 4187458"/>
              <a:gd name="connsiteY0" fmla="*/ 0 h 4438650"/>
              <a:gd name="connsiteX1" fmla="*/ 2325330 w 4187458"/>
              <a:gd name="connsiteY1" fmla="*/ 1642860 h 4438650"/>
              <a:gd name="connsiteX2" fmla="*/ 1292747 w 4187458"/>
              <a:gd name="connsiteY2" fmla="*/ 2365403 h 4438650"/>
              <a:gd name="connsiteX3" fmla="*/ 4177933 w 4187458"/>
              <a:gd name="connsiteY3" fmla="*/ 4438650 h 4438650"/>
              <a:gd name="connsiteX4" fmla="*/ 4187458 w 4187458"/>
              <a:gd name="connsiteY4" fmla="*/ 6350 h 4438650"/>
              <a:gd name="connsiteX5" fmla="*/ 0 w 4187458"/>
              <a:gd name="connsiteY5" fmla="*/ 0 h 4438650"/>
              <a:gd name="connsiteX0" fmla="*/ 0 w 4187458"/>
              <a:gd name="connsiteY0" fmla="*/ 0 h 4322129"/>
              <a:gd name="connsiteX1" fmla="*/ 2325330 w 4187458"/>
              <a:gd name="connsiteY1" fmla="*/ 1642860 h 4322129"/>
              <a:gd name="connsiteX2" fmla="*/ 1292747 w 4187458"/>
              <a:gd name="connsiteY2" fmla="*/ 2365403 h 4322129"/>
              <a:gd name="connsiteX3" fmla="*/ 4177932 w 4187458"/>
              <a:gd name="connsiteY3" fmla="*/ 4322129 h 4322129"/>
              <a:gd name="connsiteX4" fmla="*/ 4187458 w 4187458"/>
              <a:gd name="connsiteY4" fmla="*/ 6350 h 4322129"/>
              <a:gd name="connsiteX5" fmla="*/ 0 w 4187458"/>
              <a:gd name="connsiteY5" fmla="*/ 0 h 4322129"/>
              <a:gd name="connsiteX0" fmla="*/ 0 w 4191089"/>
              <a:gd name="connsiteY0" fmla="*/ 0 h 4334615"/>
              <a:gd name="connsiteX1" fmla="*/ 2325330 w 4191089"/>
              <a:gd name="connsiteY1" fmla="*/ 1642860 h 4334615"/>
              <a:gd name="connsiteX2" fmla="*/ 1292747 w 4191089"/>
              <a:gd name="connsiteY2" fmla="*/ 2365403 h 4334615"/>
              <a:gd name="connsiteX3" fmla="*/ 4190418 w 4191089"/>
              <a:gd name="connsiteY3" fmla="*/ 4334615 h 4334615"/>
              <a:gd name="connsiteX4" fmla="*/ 4187458 w 4191089"/>
              <a:gd name="connsiteY4" fmla="*/ 6350 h 4334615"/>
              <a:gd name="connsiteX5" fmla="*/ 0 w 4191089"/>
              <a:gd name="connsiteY5" fmla="*/ 0 h 4334615"/>
              <a:gd name="connsiteX0" fmla="*/ 0 w 4191089"/>
              <a:gd name="connsiteY0" fmla="*/ 0 h 4334615"/>
              <a:gd name="connsiteX1" fmla="*/ 2325330 w 4191089"/>
              <a:gd name="connsiteY1" fmla="*/ 1642860 h 4334615"/>
              <a:gd name="connsiteX2" fmla="*/ 1317716 w 4191089"/>
              <a:gd name="connsiteY2" fmla="*/ 2340434 h 4334615"/>
              <a:gd name="connsiteX3" fmla="*/ 4190418 w 4191089"/>
              <a:gd name="connsiteY3" fmla="*/ 4334615 h 4334615"/>
              <a:gd name="connsiteX4" fmla="*/ 4187458 w 4191089"/>
              <a:gd name="connsiteY4" fmla="*/ 6350 h 4334615"/>
              <a:gd name="connsiteX5" fmla="*/ 0 w 4191089"/>
              <a:gd name="connsiteY5" fmla="*/ 0 h 4334615"/>
              <a:gd name="connsiteX0" fmla="*/ 0 w 4191089"/>
              <a:gd name="connsiteY0" fmla="*/ 0 h 4334615"/>
              <a:gd name="connsiteX1" fmla="*/ 2435663 w 4191089"/>
              <a:gd name="connsiteY1" fmla="*/ 1664926 h 4334615"/>
              <a:gd name="connsiteX2" fmla="*/ 1317716 w 4191089"/>
              <a:gd name="connsiteY2" fmla="*/ 2340434 h 4334615"/>
              <a:gd name="connsiteX3" fmla="*/ 4190418 w 4191089"/>
              <a:gd name="connsiteY3" fmla="*/ 4334615 h 4334615"/>
              <a:gd name="connsiteX4" fmla="*/ 4187458 w 4191089"/>
              <a:gd name="connsiteY4" fmla="*/ 6350 h 4334615"/>
              <a:gd name="connsiteX5" fmla="*/ 0 w 4191089"/>
              <a:gd name="connsiteY5" fmla="*/ 0 h 4334615"/>
              <a:gd name="connsiteX0" fmla="*/ 0 w 4191089"/>
              <a:gd name="connsiteY0" fmla="*/ 0 h 4334615"/>
              <a:gd name="connsiteX1" fmla="*/ 2435663 w 4191089"/>
              <a:gd name="connsiteY1" fmla="*/ 1664926 h 4334615"/>
              <a:gd name="connsiteX2" fmla="*/ 1626653 w 4191089"/>
              <a:gd name="connsiteY2" fmla="*/ 2208032 h 4334615"/>
              <a:gd name="connsiteX3" fmla="*/ 4190418 w 4191089"/>
              <a:gd name="connsiteY3" fmla="*/ 4334615 h 4334615"/>
              <a:gd name="connsiteX4" fmla="*/ 4187458 w 4191089"/>
              <a:gd name="connsiteY4" fmla="*/ 6350 h 4334615"/>
              <a:gd name="connsiteX5" fmla="*/ 0 w 4191089"/>
              <a:gd name="connsiteY5" fmla="*/ 0 h 4334615"/>
              <a:gd name="connsiteX0" fmla="*/ 0 w 4187458"/>
              <a:gd name="connsiteY0" fmla="*/ 0 h 3849144"/>
              <a:gd name="connsiteX1" fmla="*/ 2435663 w 4187458"/>
              <a:gd name="connsiteY1" fmla="*/ 1664926 h 3849144"/>
              <a:gd name="connsiteX2" fmla="*/ 1626653 w 4187458"/>
              <a:gd name="connsiteY2" fmla="*/ 2208032 h 3849144"/>
              <a:gd name="connsiteX3" fmla="*/ 4146285 w 4187458"/>
              <a:gd name="connsiteY3" fmla="*/ 3849144 h 3849144"/>
              <a:gd name="connsiteX4" fmla="*/ 4187458 w 4187458"/>
              <a:gd name="connsiteY4" fmla="*/ 6350 h 3849144"/>
              <a:gd name="connsiteX5" fmla="*/ 0 w 4187458"/>
              <a:gd name="connsiteY5" fmla="*/ 0 h 3849144"/>
              <a:gd name="connsiteX0" fmla="*/ 0 w 4187458"/>
              <a:gd name="connsiteY0" fmla="*/ 0 h 3849144"/>
              <a:gd name="connsiteX1" fmla="*/ 2435663 w 4187458"/>
              <a:gd name="connsiteY1" fmla="*/ 1664926 h 3849144"/>
              <a:gd name="connsiteX2" fmla="*/ 1692854 w 4187458"/>
              <a:gd name="connsiteY2" fmla="*/ 2185965 h 3849144"/>
              <a:gd name="connsiteX3" fmla="*/ 4146285 w 4187458"/>
              <a:gd name="connsiteY3" fmla="*/ 3849144 h 3849144"/>
              <a:gd name="connsiteX4" fmla="*/ 4187458 w 4187458"/>
              <a:gd name="connsiteY4" fmla="*/ 6350 h 3849144"/>
              <a:gd name="connsiteX5" fmla="*/ 0 w 4187458"/>
              <a:gd name="connsiteY5" fmla="*/ 0 h 3849144"/>
              <a:gd name="connsiteX0" fmla="*/ 0 w 4187458"/>
              <a:gd name="connsiteY0" fmla="*/ 0 h 3805010"/>
              <a:gd name="connsiteX1" fmla="*/ 2435663 w 4187458"/>
              <a:gd name="connsiteY1" fmla="*/ 1664926 h 3805010"/>
              <a:gd name="connsiteX2" fmla="*/ 1692854 w 4187458"/>
              <a:gd name="connsiteY2" fmla="*/ 2185965 h 3805010"/>
              <a:gd name="connsiteX3" fmla="*/ 4146285 w 4187458"/>
              <a:gd name="connsiteY3" fmla="*/ 3805010 h 3805010"/>
              <a:gd name="connsiteX4" fmla="*/ 4187458 w 4187458"/>
              <a:gd name="connsiteY4" fmla="*/ 6350 h 3805010"/>
              <a:gd name="connsiteX5" fmla="*/ 0 w 4187458"/>
              <a:gd name="connsiteY5" fmla="*/ 0 h 3805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87458" h="3805010">
                <a:moveTo>
                  <a:pt x="0" y="0"/>
                </a:moveTo>
                <a:lnTo>
                  <a:pt x="2435663" y="1664926"/>
                </a:lnTo>
                <a:lnTo>
                  <a:pt x="1692854" y="2185965"/>
                </a:lnTo>
                <a:lnTo>
                  <a:pt x="4146285" y="3805010"/>
                </a:lnTo>
                <a:cubicBezTo>
                  <a:pt x="4149460" y="2366417"/>
                  <a:pt x="4184283" y="1444943"/>
                  <a:pt x="4187458" y="6350"/>
                </a:cubicBezTo>
                <a:lnTo>
                  <a:pt x="0" y="0"/>
                </a:lnTo>
                <a:close/>
              </a:path>
            </a:pathLst>
          </a:custGeom>
          <a:gradFill>
            <a:gsLst>
              <a:gs pos="20000">
                <a:schemeClr val="accent2"/>
              </a:gs>
              <a:gs pos="75000">
                <a:schemeClr val="accent2">
                  <a:alpha val="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tx2"/>
              </a:solidFill>
            </a:endParaRPr>
          </a:p>
        </p:txBody>
      </p:sp>
      <p:sp>
        <p:nvSpPr>
          <p:cNvPr id="23" name="Freeform: Shape 22">
            <a:extLst>
              <a:ext uri="{FF2B5EF4-FFF2-40B4-BE49-F238E27FC236}">
                <a16:creationId xmlns:a16="http://schemas.microsoft.com/office/drawing/2014/main" id="{B40B7391-998E-44BB-BB77-DAB3F7DB4F6A}"/>
              </a:ext>
            </a:extLst>
          </p:cNvPr>
          <p:cNvSpPr/>
          <p:nvPr userDrawn="1"/>
        </p:nvSpPr>
        <p:spPr>
          <a:xfrm>
            <a:off x="11480799" y="658750"/>
            <a:ext cx="714491" cy="992250"/>
          </a:xfrm>
          <a:custGeom>
            <a:avLst/>
            <a:gdLst>
              <a:gd name="connsiteX0" fmla="*/ 2545080 w 2545080"/>
              <a:gd name="connsiteY0" fmla="*/ 0 h 3543300"/>
              <a:gd name="connsiteX1" fmla="*/ 0 w 2545080"/>
              <a:gd name="connsiteY1" fmla="*/ 1767840 h 3543300"/>
              <a:gd name="connsiteX2" fmla="*/ 2545080 w 2545080"/>
              <a:gd name="connsiteY2" fmla="*/ 3543300 h 3543300"/>
              <a:gd name="connsiteX3" fmla="*/ 2545080 w 2545080"/>
              <a:gd name="connsiteY3" fmla="*/ 0 h 3543300"/>
              <a:gd name="connsiteX0" fmla="*/ 2548255 w 2548255"/>
              <a:gd name="connsiteY0" fmla="*/ 0 h 3543300"/>
              <a:gd name="connsiteX1" fmla="*/ 0 w 2548255"/>
              <a:gd name="connsiteY1" fmla="*/ 1767840 h 3543300"/>
              <a:gd name="connsiteX2" fmla="*/ 2545080 w 2548255"/>
              <a:gd name="connsiteY2" fmla="*/ 3543300 h 3543300"/>
              <a:gd name="connsiteX3" fmla="*/ 2548255 w 2548255"/>
              <a:gd name="connsiteY3" fmla="*/ 0 h 3543300"/>
              <a:gd name="connsiteX0" fmla="*/ 2551430 w 2551430"/>
              <a:gd name="connsiteY0" fmla="*/ 0 h 3543300"/>
              <a:gd name="connsiteX1" fmla="*/ 0 w 2551430"/>
              <a:gd name="connsiteY1" fmla="*/ 1767840 h 3543300"/>
              <a:gd name="connsiteX2" fmla="*/ 2545080 w 2551430"/>
              <a:gd name="connsiteY2" fmla="*/ 3543300 h 3543300"/>
              <a:gd name="connsiteX3" fmla="*/ 2551430 w 2551430"/>
              <a:gd name="connsiteY3" fmla="*/ 0 h 3543300"/>
              <a:gd name="connsiteX0" fmla="*/ 2551430 w 2551430"/>
              <a:gd name="connsiteY0" fmla="*/ 0 h 3543300"/>
              <a:gd name="connsiteX1" fmla="*/ 0 w 2551430"/>
              <a:gd name="connsiteY1" fmla="*/ 1767840 h 3543300"/>
              <a:gd name="connsiteX2" fmla="*/ 2545080 w 2551430"/>
              <a:gd name="connsiteY2" fmla="*/ 3543300 h 3543300"/>
              <a:gd name="connsiteX3" fmla="*/ 2551430 w 2551430"/>
              <a:gd name="connsiteY3" fmla="*/ 0 h 3543300"/>
            </a:gdLst>
            <a:ahLst/>
            <a:cxnLst>
              <a:cxn ang="0">
                <a:pos x="connsiteX0" y="connsiteY0"/>
              </a:cxn>
              <a:cxn ang="0">
                <a:pos x="connsiteX1" y="connsiteY1"/>
              </a:cxn>
              <a:cxn ang="0">
                <a:pos x="connsiteX2" y="connsiteY2"/>
              </a:cxn>
              <a:cxn ang="0">
                <a:pos x="connsiteX3" y="connsiteY3"/>
              </a:cxn>
            </a:cxnLst>
            <a:rect l="l" t="t" r="r" b="b"/>
            <a:pathLst>
              <a:path w="2551430" h="3543300">
                <a:moveTo>
                  <a:pt x="2551430" y="0"/>
                </a:moveTo>
                <a:lnTo>
                  <a:pt x="0" y="1767840"/>
                </a:lnTo>
                <a:lnTo>
                  <a:pt x="2545080" y="3543300"/>
                </a:lnTo>
                <a:cubicBezTo>
                  <a:pt x="2546138" y="2362200"/>
                  <a:pt x="2550372" y="1181100"/>
                  <a:pt x="2551430" y="0"/>
                </a:cubicBezTo>
                <a:close/>
              </a:path>
            </a:pathLst>
          </a:custGeom>
          <a:gradFill>
            <a:gsLst>
              <a:gs pos="20000">
                <a:schemeClr val="accent1"/>
              </a:gs>
              <a:gs pos="92000">
                <a:schemeClr val="accent1">
                  <a:alpha val="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tx2"/>
              </a:solidFill>
            </a:endParaRPr>
          </a:p>
        </p:txBody>
      </p:sp>
    </p:spTree>
    <p:extLst>
      <p:ext uri="{BB962C8B-B14F-4D97-AF65-F5344CB8AC3E}">
        <p14:creationId xmlns:p14="http://schemas.microsoft.com/office/powerpoint/2010/main" val="3549869433"/>
      </p:ext>
    </p:extLst>
  </p:cSld>
  <p:clrMapOvr>
    <a:masterClrMapping/>
  </p:clrMapOvr>
  <p:extLst>
    <p:ext uri="{DCECCB84-F9BA-43D5-87BE-67443E8EF086}">
      <p15:sldGuideLst xmlns:p15="http://schemas.microsoft.com/office/powerpoint/2012/main"/>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Blank Slide White with Corners">
    <p:spTree>
      <p:nvGrpSpPr>
        <p:cNvPr id="1" name=""/>
        <p:cNvGrpSpPr/>
        <p:nvPr/>
      </p:nvGrpSpPr>
      <p:grpSpPr>
        <a:xfrm>
          <a:off x="0" y="0"/>
          <a:ext cx="0" cy="0"/>
          <a:chOff x="0" y="0"/>
          <a:chExt cx="0" cy="0"/>
        </a:xfrm>
      </p:grpSpPr>
      <p:sp>
        <p:nvSpPr>
          <p:cNvPr id="17" name="Freeform: Shape 16">
            <a:extLst>
              <a:ext uri="{FF2B5EF4-FFF2-40B4-BE49-F238E27FC236}">
                <a16:creationId xmlns:a16="http://schemas.microsoft.com/office/drawing/2014/main" id="{4FE41B66-E82D-4657-A737-E4FA8AC65A18}"/>
              </a:ext>
            </a:extLst>
          </p:cNvPr>
          <p:cNvSpPr/>
          <p:nvPr userDrawn="1"/>
        </p:nvSpPr>
        <p:spPr>
          <a:xfrm rot="3341389" flipH="1">
            <a:off x="1619971" y="-3540963"/>
            <a:ext cx="8946510" cy="13936140"/>
          </a:xfrm>
          <a:custGeom>
            <a:avLst/>
            <a:gdLst>
              <a:gd name="connsiteX0" fmla="*/ 3879008 w 8946510"/>
              <a:gd name="connsiteY0" fmla="*/ 0 h 13936140"/>
              <a:gd name="connsiteX1" fmla="*/ 8946510 w 8946510"/>
              <a:gd name="connsiteY1" fmla="*/ 7425845 h 13936140"/>
              <a:gd name="connsiteX2" fmla="*/ 8946510 w 8946510"/>
              <a:gd name="connsiteY2" fmla="*/ 11298977 h 13936140"/>
              <a:gd name="connsiteX3" fmla="*/ 5082050 w 8946510"/>
              <a:gd name="connsiteY3" fmla="*/ 13936140 h 13936140"/>
              <a:gd name="connsiteX4" fmla="*/ 0 w 8946510"/>
              <a:gd name="connsiteY4" fmla="*/ 6488978 h 13936140"/>
              <a:gd name="connsiteX5" fmla="*/ 0 w 8946510"/>
              <a:gd name="connsiteY5" fmla="*/ 2639589 h 13936140"/>
              <a:gd name="connsiteX6" fmla="*/ 3868014 w 8946510"/>
              <a:gd name="connsiteY6" fmla="*/ 0 h 13936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46510" h="13936140">
                <a:moveTo>
                  <a:pt x="3879008" y="0"/>
                </a:moveTo>
                <a:lnTo>
                  <a:pt x="8946510" y="7425845"/>
                </a:lnTo>
                <a:lnTo>
                  <a:pt x="8946510" y="11298977"/>
                </a:lnTo>
                <a:lnTo>
                  <a:pt x="5082050" y="13936140"/>
                </a:lnTo>
                <a:lnTo>
                  <a:pt x="0" y="6488978"/>
                </a:lnTo>
                <a:lnTo>
                  <a:pt x="0" y="2639589"/>
                </a:lnTo>
                <a:lnTo>
                  <a:pt x="3868014" y="0"/>
                </a:lnTo>
                <a:close/>
              </a:path>
            </a:pathLst>
          </a:custGeom>
          <a:gradFill>
            <a:gsLst>
              <a:gs pos="50000">
                <a:schemeClr val="bg1"/>
              </a:gs>
              <a:gs pos="100000">
                <a:schemeClr val="bg1">
                  <a:alpha val="0"/>
                </a:schemeClr>
              </a:gs>
              <a:gs pos="95000">
                <a:schemeClr val="bg1"/>
              </a:gs>
              <a:gs pos="5000">
                <a:schemeClr val="bg1"/>
              </a:gs>
              <a:gs pos="0">
                <a:schemeClr val="bg1">
                  <a:alpha val="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2" name="Graphic 21">
            <a:extLst>
              <a:ext uri="{FF2B5EF4-FFF2-40B4-BE49-F238E27FC236}">
                <a16:creationId xmlns:a16="http://schemas.microsoft.com/office/drawing/2014/main" id="{99F3A524-93C3-4449-BDB4-13AC8C0D9F44}"/>
              </a:ext>
            </a:extLst>
          </p:cNvPr>
          <p:cNvPicPr>
            <a:picLocks noChangeAspect="1"/>
          </p:cNvPicPr>
          <p:nvPr/>
        </p:nvPicPr>
        <p:blipFill>
          <a:blip cstate="email">
            <a:extLst>
              <a:ext uri="{28A0092B-C50C-407E-A947-70E740481C1C}">
                <a14:useLocalDpi xmlns:a14="http://schemas.microsoft.com/office/drawing/2010/main"/>
              </a:ext>
            </a:extLst>
          </a:blip>
          <a:stretch>
            <a:fillRect/>
          </a:stretch>
        </p:blipFill>
        <p:spPr>
          <a:xfrm>
            <a:off x="10817298" y="6396668"/>
            <a:ext cx="931790" cy="271466"/>
          </a:xfrm>
          <a:prstGeom prst="rect">
            <a:avLst/>
          </a:prstGeom>
        </p:spPr>
      </p:pic>
      <p:sp>
        <p:nvSpPr>
          <p:cNvPr id="10" name="Slide Number Placeholder 5">
            <a:extLst>
              <a:ext uri="{FF2B5EF4-FFF2-40B4-BE49-F238E27FC236}">
                <a16:creationId xmlns:a16="http://schemas.microsoft.com/office/drawing/2014/main" id="{19672E01-4D64-BA4B-A9E8-01086F147FB0}"/>
              </a:ext>
            </a:extLst>
          </p:cNvPr>
          <p:cNvSpPr txBox="1">
            <a:spLocks/>
          </p:cNvSpPr>
          <p:nvPr/>
        </p:nvSpPr>
        <p:spPr>
          <a:xfrm flipH="1">
            <a:off x="457196" y="6436977"/>
            <a:ext cx="542041" cy="190848"/>
          </a:xfrm>
          <a:prstGeom prst="rect">
            <a:avLst/>
          </a:prstGeom>
        </p:spPr>
        <p:txBody>
          <a:bodyPr lIns="0" tIns="0" rIns="0" bIns="0" anchor="ctr">
            <a:noAutofit/>
          </a:bodyPr>
          <a:lstStyle>
            <a:defPPr>
              <a:defRPr lang="en-US"/>
            </a:defPPr>
            <a:lvl1pPr marL="0" algn="l" defTabSz="914400" rtl="0" eaLnBrk="1" latinLnBrk="0" hangingPunct="1">
              <a:defRPr sz="800" kern="1200">
                <a:solidFill>
                  <a:srgbClr val="053061"/>
                </a:solidFill>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fld id="{A285110E-A93C-E24B-BA01-8EFF0EF70079}" type="slidenum">
              <a:rPr lang="en-US" sz="800" b="1" smtClean="0">
                <a:solidFill>
                  <a:schemeClr val="bg2"/>
                </a:solidFill>
                <a:latin typeface="+mn-lt"/>
                <a:ea typeface="Cambria" panose="02040503050406030204" pitchFamily="18" charset="0"/>
              </a:rPr>
              <a:pPr algn="l"/>
              <a:t>‹#›</a:t>
            </a:fld>
            <a:endParaRPr lang="en-US" b="1">
              <a:solidFill>
                <a:schemeClr val="bg2"/>
              </a:solidFill>
              <a:latin typeface="+mn-lt"/>
              <a:ea typeface="Cambria" panose="02040503050406030204" pitchFamily="18" charset="0"/>
            </a:endParaRPr>
          </a:p>
        </p:txBody>
      </p:sp>
      <p:sp>
        <p:nvSpPr>
          <p:cNvPr id="11" name="Footer Placeholder 3">
            <a:extLst>
              <a:ext uri="{FF2B5EF4-FFF2-40B4-BE49-F238E27FC236}">
                <a16:creationId xmlns:a16="http://schemas.microsoft.com/office/drawing/2014/main" id="{ACDF4571-CDA4-1541-995D-8792DD496EB7}"/>
              </a:ext>
            </a:extLst>
          </p:cNvPr>
          <p:cNvSpPr>
            <a:spLocks noGrp="1"/>
          </p:cNvSpPr>
          <p:nvPr>
            <p:ph type="ftr" sz="quarter" idx="3"/>
          </p:nvPr>
        </p:nvSpPr>
        <p:spPr>
          <a:xfrm>
            <a:off x="623888" y="6426211"/>
            <a:ext cx="2396518" cy="222250"/>
          </a:xfrm>
          <a:prstGeom prst="rect">
            <a:avLst/>
          </a:prstGeom>
        </p:spPr>
        <p:txBody>
          <a:bodyPr vert="horz" lIns="91440" tIns="45720" rIns="91440" bIns="45720" rtlCol="0" anchor="t"/>
          <a:lstStyle>
            <a:lvl1pPr algn="l">
              <a:defRPr sz="800">
                <a:solidFill>
                  <a:schemeClr val="bg2"/>
                </a:solidFill>
              </a:defRPr>
            </a:lvl1pPr>
          </a:lstStyle>
          <a:p>
            <a:r>
              <a:rPr lang="en-US">
                <a:ea typeface="Cambria" panose="02040503050406030204" pitchFamily="18" charset="0"/>
                <a:cs typeface="Calibri" charset="0"/>
              </a:rPr>
              <a:t>© 2020 Copyright Genpact. All Rights Reserved.</a:t>
            </a:r>
          </a:p>
        </p:txBody>
      </p:sp>
      <p:sp>
        <p:nvSpPr>
          <p:cNvPr id="9" name="Rectangle 8">
            <a:extLst>
              <a:ext uri="{FF2B5EF4-FFF2-40B4-BE49-F238E27FC236}">
                <a16:creationId xmlns:a16="http://schemas.microsoft.com/office/drawing/2014/main" id="{AD9AC699-128E-45D5-B4BD-EAC43A48A49E}"/>
              </a:ext>
            </a:extLst>
          </p:cNvPr>
          <p:cNvSpPr/>
          <p:nvPr userDrawn="1"/>
        </p:nvSpPr>
        <p:spPr>
          <a:xfrm>
            <a:off x="0" y="0"/>
            <a:ext cx="109728" cy="6858000"/>
          </a:xfrm>
          <a:prstGeom prst="rect">
            <a:avLst/>
          </a:prstGeom>
          <a:gradFill flip="none" rotWithShape="1">
            <a:gsLst>
              <a:gs pos="68000">
                <a:schemeClr val="accent2"/>
              </a:gs>
              <a:gs pos="98000">
                <a:schemeClr val="accent3"/>
              </a:gs>
              <a:gs pos="33000">
                <a:schemeClr val="accent1"/>
              </a:gs>
              <a:gs pos="0">
                <a:schemeClr val="accent3"/>
              </a:gs>
            </a:gsLst>
            <a:lin ang="18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lvl="0" algn="ctr"/>
            <a:endParaRPr lang="en-US"/>
          </a:p>
        </p:txBody>
      </p:sp>
      <p:sp>
        <p:nvSpPr>
          <p:cNvPr id="12" name="Freeform: Shape 11">
            <a:extLst>
              <a:ext uri="{FF2B5EF4-FFF2-40B4-BE49-F238E27FC236}">
                <a16:creationId xmlns:a16="http://schemas.microsoft.com/office/drawing/2014/main" id="{B272390D-159B-4196-85C8-AA23F030744B}"/>
              </a:ext>
            </a:extLst>
          </p:cNvPr>
          <p:cNvSpPr/>
          <p:nvPr userDrawn="1"/>
        </p:nvSpPr>
        <p:spPr>
          <a:xfrm>
            <a:off x="10989256" y="0"/>
            <a:ext cx="1204989" cy="1094936"/>
          </a:xfrm>
          <a:custGeom>
            <a:avLst/>
            <a:gdLst>
              <a:gd name="connsiteX0" fmla="*/ 0 w 3911600"/>
              <a:gd name="connsiteY0" fmla="*/ 0 h 4438650"/>
              <a:gd name="connsiteX1" fmla="*/ 2641600 w 3911600"/>
              <a:gd name="connsiteY1" fmla="*/ 1784350 h 4438650"/>
              <a:gd name="connsiteX2" fmla="*/ 1384300 w 3911600"/>
              <a:gd name="connsiteY2" fmla="*/ 2673350 h 4438650"/>
              <a:gd name="connsiteX3" fmla="*/ 3911600 w 3911600"/>
              <a:gd name="connsiteY3" fmla="*/ 4438650 h 4438650"/>
              <a:gd name="connsiteX4" fmla="*/ 3911600 w 3911600"/>
              <a:gd name="connsiteY4" fmla="*/ 6350 h 4438650"/>
              <a:gd name="connsiteX5" fmla="*/ 0 w 3911600"/>
              <a:gd name="connsiteY5" fmla="*/ 0 h 4438650"/>
              <a:gd name="connsiteX0" fmla="*/ 0 w 3921125"/>
              <a:gd name="connsiteY0" fmla="*/ 0 h 4438650"/>
              <a:gd name="connsiteX1" fmla="*/ 2641600 w 3921125"/>
              <a:gd name="connsiteY1" fmla="*/ 1784350 h 4438650"/>
              <a:gd name="connsiteX2" fmla="*/ 1384300 w 3921125"/>
              <a:gd name="connsiteY2" fmla="*/ 2673350 h 4438650"/>
              <a:gd name="connsiteX3" fmla="*/ 3911600 w 3921125"/>
              <a:gd name="connsiteY3" fmla="*/ 4438650 h 4438650"/>
              <a:gd name="connsiteX4" fmla="*/ 3921125 w 3921125"/>
              <a:gd name="connsiteY4" fmla="*/ 6350 h 4438650"/>
              <a:gd name="connsiteX5" fmla="*/ 0 w 3921125"/>
              <a:gd name="connsiteY5" fmla="*/ 0 h 4438650"/>
              <a:gd name="connsiteX0" fmla="*/ 0 w 4187458"/>
              <a:gd name="connsiteY0" fmla="*/ 0 h 4438650"/>
              <a:gd name="connsiteX1" fmla="*/ 2907933 w 4187458"/>
              <a:gd name="connsiteY1" fmla="*/ 1784350 h 4438650"/>
              <a:gd name="connsiteX2" fmla="*/ 1650633 w 4187458"/>
              <a:gd name="connsiteY2" fmla="*/ 2673350 h 4438650"/>
              <a:gd name="connsiteX3" fmla="*/ 4177933 w 4187458"/>
              <a:gd name="connsiteY3" fmla="*/ 4438650 h 4438650"/>
              <a:gd name="connsiteX4" fmla="*/ 4187458 w 4187458"/>
              <a:gd name="connsiteY4" fmla="*/ 6350 h 4438650"/>
              <a:gd name="connsiteX5" fmla="*/ 0 w 4187458"/>
              <a:gd name="connsiteY5" fmla="*/ 0 h 4438650"/>
              <a:gd name="connsiteX0" fmla="*/ 0 w 4187458"/>
              <a:gd name="connsiteY0" fmla="*/ 0 h 4438650"/>
              <a:gd name="connsiteX1" fmla="*/ 2341976 w 4187458"/>
              <a:gd name="connsiteY1" fmla="*/ 1684474 h 4438650"/>
              <a:gd name="connsiteX2" fmla="*/ 1650633 w 4187458"/>
              <a:gd name="connsiteY2" fmla="*/ 2673350 h 4438650"/>
              <a:gd name="connsiteX3" fmla="*/ 4177933 w 4187458"/>
              <a:gd name="connsiteY3" fmla="*/ 4438650 h 4438650"/>
              <a:gd name="connsiteX4" fmla="*/ 4187458 w 4187458"/>
              <a:gd name="connsiteY4" fmla="*/ 6350 h 4438650"/>
              <a:gd name="connsiteX5" fmla="*/ 0 w 4187458"/>
              <a:gd name="connsiteY5" fmla="*/ 0 h 4438650"/>
              <a:gd name="connsiteX0" fmla="*/ 0 w 4187458"/>
              <a:gd name="connsiteY0" fmla="*/ 0 h 4438650"/>
              <a:gd name="connsiteX1" fmla="*/ 2341976 w 4187458"/>
              <a:gd name="connsiteY1" fmla="*/ 1684474 h 4438650"/>
              <a:gd name="connsiteX2" fmla="*/ 1301070 w 4187458"/>
              <a:gd name="connsiteY2" fmla="*/ 2390372 h 4438650"/>
              <a:gd name="connsiteX3" fmla="*/ 4177933 w 4187458"/>
              <a:gd name="connsiteY3" fmla="*/ 4438650 h 4438650"/>
              <a:gd name="connsiteX4" fmla="*/ 4187458 w 4187458"/>
              <a:gd name="connsiteY4" fmla="*/ 6350 h 4438650"/>
              <a:gd name="connsiteX5" fmla="*/ 0 w 4187458"/>
              <a:gd name="connsiteY5" fmla="*/ 0 h 4438650"/>
              <a:gd name="connsiteX0" fmla="*/ 0 w 4187458"/>
              <a:gd name="connsiteY0" fmla="*/ 0 h 4438650"/>
              <a:gd name="connsiteX1" fmla="*/ 2325330 w 4187458"/>
              <a:gd name="connsiteY1" fmla="*/ 1642860 h 4438650"/>
              <a:gd name="connsiteX2" fmla="*/ 1301070 w 4187458"/>
              <a:gd name="connsiteY2" fmla="*/ 2390372 h 4438650"/>
              <a:gd name="connsiteX3" fmla="*/ 4177933 w 4187458"/>
              <a:gd name="connsiteY3" fmla="*/ 4438650 h 4438650"/>
              <a:gd name="connsiteX4" fmla="*/ 4187458 w 4187458"/>
              <a:gd name="connsiteY4" fmla="*/ 6350 h 4438650"/>
              <a:gd name="connsiteX5" fmla="*/ 0 w 4187458"/>
              <a:gd name="connsiteY5" fmla="*/ 0 h 4438650"/>
              <a:gd name="connsiteX0" fmla="*/ 0 w 4187458"/>
              <a:gd name="connsiteY0" fmla="*/ 0 h 4438650"/>
              <a:gd name="connsiteX1" fmla="*/ 2325330 w 4187458"/>
              <a:gd name="connsiteY1" fmla="*/ 1642860 h 4438650"/>
              <a:gd name="connsiteX2" fmla="*/ 1292747 w 4187458"/>
              <a:gd name="connsiteY2" fmla="*/ 2365403 h 4438650"/>
              <a:gd name="connsiteX3" fmla="*/ 4177933 w 4187458"/>
              <a:gd name="connsiteY3" fmla="*/ 4438650 h 4438650"/>
              <a:gd name="connsiteX4" fmla="*/ 4187458 w 4187458"/>
              <a:gd name="connsiteY4" fmla="*/ 6350 h 4438650"/>
              <a:gd name="connsiteX5" fmla="*/ 0 w 4187458"/>
              <a:gd name="connsiteY5" fmla="*/ 0 h 4438650"/>
              <a:gd name="connsiteX0" fmla="*/ 0 w 4187458"/>
              <a:gd name="connsiteY0" fmla="*/ 0 h 4322129"/>
              <a:gd name="connsiteX1" fmla="*/ 2325330 w 4187458"/>
              <a:gd name="connsiteY1" fmla="*/ 1642860 h 4322129"/>
              <a:gd name="connsiteX2" fmla="*/ 1292747 w 4187458"/>
              <a:gd name="connsiteY2" fmla="*/ 2365403 h 4322129"/>
              <a:gd name="connsiteX3" fmla="*/ 4177932 w 4187458"/>
              <a:gd name="connsiteY3" fmla="*/ 4322129 h 4322129"/>
              <a:gd name="connsiteX4" fmla="*/ 4187458 w 4187458"/>
              <a:gd name="connsiteY4" fmla="*/ 6350 h 4322129"/>
              <a:gd name="connsiteX5" fmla="*/ 0 w 4187458"/>
              <a:gd name="connsiteY5" fmla="*/ 0 h 4322129"/>
              <a:gd name="connsiteX0" fmla="*/ 0 w 4191089"/>
              <a:gd name="connsiteY0" fmla="*/ 0 h 4334615"/>
              <a:gd name="connsiteX1" fmla="*/ 2325330 w 4191089"/>
              <a:gd name="connsiteY1" fmla="*/ 1642860 h 4334615"/>
              <a:gd name="connsiteX2" fmla="*/ 1292747 w 4191089"/>
              <a:gd name="connsiteY2" fmla="*/ 2365403 h 4334615"/>
              <a:gd name="connsiteX3" fmla="*/ 4190418 w 4191089"/>
              <a:gd name="connsiteY3" fmla="*/ 4334615 h 4334615"/>
              <a:gd name="connsiteX4" fmla="*/ 4187458 w 4191089"/>
              <a:gd name="connsiteY4" fmla="*/ 6350 h 4334615"/>
              <a:gd name="connsiteX5" fmla="*/ 0 w 4191089"/>
              <a:gd name="connsiteY5" fmla="*/ 0 h 4334615"/>
              <a:gd name="connsiteX0" fmla="*/ 0 w 4191089"/>
              <a:gd name="connsiteY0" fmla="*/ 0 h 4334615"/>
              <a:gd name="connsiteX1" fmla="*/ 2325330 w 4191089"/>
              <a:gd name="connsiteY1" fmla="*/ 1642860 h 4334615"/>
              <a:gd name="connsiteX2" fmla="*/ 1317716 w 4191089"/>
              <a:gd name="connsiteY2" fmla="*/ 2340434 h 4334615"/>
              <a:gd name="connsiteX3" fmla="*/ 4190418 w 4191089"/>
              <a:gd name="connsiteY3" fmla="*/ 4334615 h 4334615"/>
              <a:gd name="connsiteX4" fmla="*/ 4187458 w 4191089"/>
              <a:gd name="connsiteY4" fmla="*/ 6350 h 4334615"/>
              <a:gd name="connsiteX5" fmla="*/ 0 w 4191089"/>
              <a:gd name="connsiteY5" fmla="*/ 0 h 4334615"/>
              <a:gd name="connsiteX0" fmla="*/ 0 w 4191089"/>
              <a:gd name="connsiteY0" fmla="*/ 0 h 4334615"/>
              <a:gd name="connsiteX1" fmla="*/ 2435663 w 4191089"/>
              <a:gd name="connsiteY1" fmla="*/ 1664926 h 4334615"/>
              <a:gd name="connsiteX2" fmla="*/ 1317716 w 4191089"/>
              <a:gd name="connsiteY2" fmla="*/ 2340434 h 4334615"/>
              <a:gd name="connsiteX3" fmla="*/ 4190418 w 4191089"/>
              <a:gd name="connsiteY3" fmla="*/ 4334615 h 4334615"/>
              <a:gd name="connsiteX4" fmla="*/ 4187458 w 4191089"/>
              <a:gd name="connsiteY4" fmla="*/ 6350 h 4334615"/>
              <a:gd name="connsiteX5" fmla="*/ 0 w 4191089"/>
              <a:gd name="connsiteY5" fmla="*/ 0 h 4334615"/>
              <a:gd name="connsiteX0" fmla="*/ 0 w 4191089"/>
              <a:gd name="connsiteY0" fmla="*/ 0 h 4334615"/>
              <a:gd name="connsiteX1" fmla="*/ 2435663 w 4191089"/>
              <a:gd name="connsiteY1" fmla="*/ 1664926 h 4334615"/>
              <a:gd name="connsiteX2" fmla="*/ 1626653 w 4191089"/>
              <a:gd name="connsiteY2" fmla="*/ 2208032 h 4334615"/>
              <a:gd name="connsiteX3" fmla="*/ 4190418 w 4191089"/>
              <a:gd name="connsiteY3" fmla="*/ 4334615 h 4334615"/>
              <a:gd name="connsiteX4" fmla="*/ 4187458 w 4191089"/>
              <a:gd name="connsiteY4" fmla="*/ 6350 h 4334615"/>
              <a:gd name="connsiteX5" fmla="*/ 0 w 4191089"/>
              <a:gd name="connsiteY5" fmla="*/ 0 h 4334615"/>
              <a:gd name="connsiteX0" fmla="*/ 0 w 4187458"/>
              <a:gd name="connsiteY0" fmla="*/ 0 h 3849144"/>
              <a:gd name="connsiteX1" fmla="*/ 2435663 w 4187458"/>
              <a:gd name="connsiteY1" fmla="*/ 1664926 h 3849144"/>
              <a:gd name="connsiteX2" fmla="*/ 1626653 w 4187458"/>
              <a:gd name="connsiteY2" fmla="*/ 2208032 h 3849144"/>
              <a:gd name="connsiteX3" fmla="*/ 4146285 w 4187458"/>
              <a:gd name="connsiteY3" fmla="*/ 3849144 h 3849144"/>
              <a:gd name="connsiteX4" fmla="*/ 4187458 w 4187458"/>
              <a:gd name="connsiteY4" fmla="*/ 6350 h 3849144"/>
              <a:gd name="connsiteX5" fmla="*/ 0 w 4187458"/>
              <a:gd name="connsiteY5" fmla="*/ 0 h 3849144"/>
              <a:gd name="connsiteX0" fmla="*/ 0 w 4187458"/>
              <a:gd name="connsiteY0" fmla="*/ 0 h 3849144"/>
              <a:gd name="connsiteX1" fmla="*/ 2435663 w 4187458"/>
              <a:gd name="connsiteY1" fmla="*/ 1664926 h 3849144"/>
              <a:gd name="connsiteX2" fmla="*/ 1692854 w 4187458"/>
              <a:gd name="connsiteY2" fmla="*/ 2185965 h 3849144"/>
              <a:gd name="connsiteX3" fmla="*/ 4146285 w 4187458"/>
              <a:gd name="connsiteY3" fmla="*/ 3849144 h 3849144"/>
              <a:gd name="connsiteX4" fmla="*/ 4187458 w 4187458"/>
              <a:gd name="connsiteY4" fmla="*/ 6350 h 3849144"/>
              <a:gd name="connsiteX5" fmla="*/ 0 w 4187458"/>
              <a:gd name="connsiteY5" fmla="*/ 0 h 3849144"/>
              <a:gd name="connsiteX0" fmla="*/ 0 w 4187458"/>
              <a:gd name="connsiteY0" fmla="*/ 0 h 3805010"/>
              <a:gd name="connsiteX1" fmla="*/ 2435663 w 4187458"/>
              <a:gd name="connsiteY1" fmla="*/ 1664926 h 3805010"/>
              <a:gd name="connsiteX2" fmla="*/ 1692854 w 4187458"/>
              <a:gd name="connsiteY2" fmla="*/ 2185965 h 3805010"/>
              <a:gd name="connsiteX3" fmla="*/ 4146285 w 4187458"/>
              <a:gd name="connsiteY3" fmla="*/ 3805010 h 3805010"/>
              <a:gd name="connsiteX4" fmla="*/ 4187458 w 4187458"/>
              <a:gd name="connsiteY4" fmla="*/ 6350 h 3805010"/>
              <a:gd name="connsiteX5" fmla="*/ 0 w 4187458"/>
              <a:gd name="connsiteY5" fmla="*/ 0 h 3805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87458" h="3805010">
                <a:moveTo>
                  <a:pt x="0" y="0"/>
                </a:moveTo>
                <a:lnTo>
                  <a:pt x="2435663" y="1664926"/>
                </a:lnTo>
                <a:lnTo>
                  <a:pt x="1692854" y="2185965"/>
                </a:lnTo>
                <a:lnTo>
                  <a:pt x="4146285" y="3805010"/>
                </a:lnTo>
                <a:cubicBezTo>
                  <a:pt x="4149460" y="2366417"/>
                  <a:pt x="4184283" y="1444943"/>
                  <a:pt x="4187458" y="6350"/>
                </a:cubicBezTo>
                <a:lnTo>
                  <a:pt x="0" y="0"/>
                </a:lnTo>
                <a:close/>
              </a:path>
            </a:pathLst>
          </a:custGeom>
          <a:gradFill>
            <a:gsLst>
              <a:gs pos="20000">
                <a:schemeClr val="accent2"/>
              </a:gs>
              <a:gs pos="75000">
                <a:schemeClr val="accent2">
                  <a:alpha val="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tx2"/>
              </a:solidFill>
            </a:endParaRPr>
          </a:p>
        </p:txBody>
      </p:sp>
      <p:sp>
        <p:nvSpPr>
          <p:cNvPr id="13" name="Freeform: Shape 12">
            <a:extLst>
              <a:ext uri="{FF2B5EF4-FFF2-40B4-BE49-F238E27FC236}">
                <a16:creationId xmlns:a16="http://schemas.microsoft.com/office/drawing/2014/main" id="{C6685164-D677-427B-80C8-FE067C72B49A}"/>
              </a:ext>
            </a:extLst>
          </p:cNvPr>
          <p:cNvSpPr/>
          <p:nvPr userDrawn="1"/>
        </p:nvSpPr>
        <p:spPr>
          <a:xfrm>
            <a:off x="11480799" y="658750"/>
            <a:ext cx="714491" cy="992250"/>
          </a:xfrm>
          <a:custGeom>
            <a:avLst/>
            <a:gdLst>
              <a:gd name="connsiteX0" fmla="*/ 2545080 w 2545080"/>
              <a:gd name="connsiteY0" fmla="*/ 0 h 3543300"/>
              <a:gd name="connsiteX1" fmla="*/ 0 w 2545080"/>
              <a:gd name="connsiteY1" fmla="*/ 1767840 h 3543300"/>
              <a:gd name="connsiteX2" fmla="*/ 2545080 w 2545080"/>
              <a:gd name="connsiteY2" fmla="*/ 3543300 h 3543300"/>
              <a:gd name="connsiteX3" fmla="*/ 2545080 w 2545080"/>
              <a:gd name="connsiteY3" fmla="*/ 0 h 3543300"/>
              <a:gd name="connsiteX0" fmla="*/ 2548255 w 2548255"/>
              <a:gd name="connsiteY0" fmla="*/ 0 h 3543300"/>
              <a:gd name="connsiteX1" fmla="*/ 0 w 2548255"/>
              <a:gd name="connsiteY1" fmla="*/ 1767840 h 3543300"/>
              <a:gd name="connsiteX2" fmla="*/ 2545080 w 2548255"/>
              <a:gd name="connsiteY2" fmla="*/ 3543300 h 3543300"/>
              <a:gd name="connsiteX3" fmla="*/ 2548255 w 2548255"/>
              <a:gd name="connsiteY3" fmla="*/ 0 h 3543300"/>
              <a:gd name="connsiteX0" fmla="*/ 2551430 w 2551430"/>
              <a:gd name="connsiteY0" fmla="*/ 0 h 3543300"/>
              <a:gd name="connsiteX1" fmla="*/ 0 w 2551430"/>
              <a:gd name="connsiteY1" fmla="*/ 1767840 h 3543300"/>
              <a:gd name="connsiteX2" fmla="*/ 2545080 w 2551430"/>
              <a:gd name="connsiteY2" fmla="*/ 3543300 h 3543300"/>
              <a:gd name="connsiteX3" fmla="*/ 2551430 w 2551430"/>
              <a:gd name="connsiteY3" fmla="*/ 0 h 3543300"/>
              <a:gd name="connsiteX0" fmla="*/ 2551430 w 2551430"/>
              <a:gd name="connsiteY0" fmla="*/ 0 h 3543300"/>
              <a:gd name="connsiteX1" fmla="*/ 0 w 2551430"/>
              <a:gd name="connsiteY1" fmla="*/ 1767840 h 3543300"/>
              <a:gd name="connsiteX2" fmla="*/ 2545080 w 2551430"/>
              <a:gd name="connsiteY2" fmla="*/ 3543300 h 3543300"/>
              <a:gd name="connsiteX3" fmla="*/ 2551430 w 2551430"/>
              <a:gd name="connsiteY3" fmla="*/ 0 h 3543300"/>
            </a:gdLst>
            <a:ahLst/>
            <a:cxnLst>
              <a:cxn ang="0">
                <a:pos x="connsiteX0" y="connsiteY0"/>
              </a:cxn>
              <a:cxn ang="0">
                <a:pos x="connsiteX1" y="connsiteY1"/>
              </a:cxn>
              <a:cxn ang="0">
                <a:pos x="connsiteX2" y="connsiteY2"/>
              </a:cxn>
              <a:cxn ang="0">
                <a:pos x="connsiteX3" y="connsiteY3"/>
              </a:cxn>
            </a:cxnLst>
            <a:rect l="l" t="t" r="r" b="b"/>
            <a:pathLst>
              <a:path w="2551430" h="3543300">
                <a:moveTo>
                  <a:pt x="2551430" y="0"/>
                </a:moveTo>
                <a:lnTo>
                  <a:pt x="0" y="1767840"/>
                </a:lnTo>
                <a:lnTo>
                  <a:pt x="2545080" y="3543300"/>
                </a:lnTo>
                <a:cubicBezTo>
                  <a:pt x="2546138" y="2362200"/>
                  <a:pt x="2550372" y="1181100"/>
                  <a:pt x="2551430" y="0"/>
                </a:cubicBezTo>
                <a:close/>
              </a:path>
            </a:pathLst>
          </a:custGeom>
          <a:gradFill>
            <a:gsLst>
              <a:gs pos="20000">
                <a:schemeClr val="accent1"/>
              </a:gs>
              <a:gs pos="92000">
                <a:schemeClr val="accent1">
                  <a:alpha val="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tx2"/>
              </a:solidFill>
            </a:endParaRPr>
          </a:p>
        </p:txBody>
      </p:sp>
    </p:spTree>
    <p:extLst>
      <p:ext uri="{BB962C8B-B14F-4D97-AF65-F5344CB8AC3E}">
        <p14:creationId xmlns:p14="http://schemas.microsoft.com/office/powerpoint/2010/main" val="3319817882"/>
      </p:ext>
    </p:extLst>
  </p:cSld>
  <p:clrMapOvr>
    <a:masterClrMapping/>
  </p:clrMapOvr>
  <p:extLst>
    <p:ext uri="{DCECCB84-F9BA-43D5-87BE-67443E8EF086}">
      <p15:sldGuideLst xmlns:p15="http://schemas.microsoft.com/office/powerpoint/2012/main"/>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Blank Slide White No Corners">
    <p:spTree>
      <p:nvGrpSpPr>
        <p:cNvPr id="1" name=""/>
        <p:cNvGrpSpPr/>
        <p:nvPr/>
      </p:nvGrpSpPr>
      <p:grpSpPr>
        <a:xfrm>
          <a:off x="0" y="0"/>
          <a:ext cx="0" cy="0"/>
          <a:chOff x="0" y="0"/>
          <a:chExt cx="0" cy="0"/>
        </a:xfrm>
      </p:grpSpPr>
      <p:sp>
        <p:nvSpPr>
          <p:cNvPr id="12" name="Freeform: Shape 11">
            <a:extLst>
              <a:ext uri="{FF2B5EF4-FFF2-40B4-BE49-F238E27FC236}">
                <a16:creationId xmlns:a16="http://schemas.microsoft.com/office/drawing/2014/main" id="{ADBF1773-246E-4C31-9EA7-4FD8C7D51459}"/>
              </a:ext>
            </a:extLst>
          </p:cNvPr>
          <p:cNvSpPr/>
          <p:nvPr userDrawn="1"/>
        </p:nvSpPr>
        <p:spPr>
          <a:xfrm rot="3341389" flipH="1">
            <a:off x="1619971" y="-3540963"/>
            <a:ext cx="8946510" cy="13936140"/>
          </a:xfrm>
          <a:custGeom>
            <a:avLst/>
            <a:gdLst>
              <a:gd name="connsiteX0" fmla="*/ 3879008 w 8946510"/>
              <a:gd name="connsiteY0" fmla="*/ 0 h 13936140"/>
              <a:gd name="connsiteX1" fmla="*/ 8946510 w 8946510"/>
              <a:gd name="connsiteY1" fmla="*/ 7425845 h 13936140"/>
              <a:gd name="connsiteX2" fmla="*/ 8946510 w 8946510"/>
              <a:gd name="connsiteY2" fmla="*/ 11298977 h 13936140"/>
              <a:gd name="connsiteX3" fmla="*/ 5082050 w 8946510"/>
              <a:gd name="connsiteY3" fmla="*/ 13936140 h 13936140"/>
              <a:gd name="connsiteX4" fmla="*/ 0 w 8946510"/>
              <a:gd name="connsiteY4" fmla="*/ 6488978 h 13936140"/>
              <a:gd name="connsiteX5" fmla="*/ 0 w 8946510"/>
              <a:gd name="connsiteY5" fmla="*/ 2639589 h 13936140"/>
              <a:gd name="connsiteX6" fmla="*/ 3868014 w 8946510"/>
              <a:gd name="connsiteY6" fmla="*/ 0 h 13936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46510" h="13936140">
                <a:moveTo>
                  <a:pt x="3879008" y="0"/>
                </a:moveTo>
                <a:lnTo>
                  <a:pt x="8946510" y="7425845"/>
                </a:lnTo>
                <a:lnTo>
                  <a:pt x="8946510" y="11298977"/>
                </a:lnTo>
                <a:lnTo>
                  <a:pt x="5082050" y="13936140"/>
                </a:lnTo>
                <a:lnTo>
                  <a:pt x="0" y="6488978"/>
                </a:lnTo>
                <a:lnTo>
                  <a:pt x="0" y="2639589"/>
                </a:lnTo>
                <a:lnTo>
                  <a:pt x="3868014" y="0"/>
                </a:lnTo>
                <a:close/>
              </a:path>
            </a:pathLst>
          </a:custGeom>
          <a:gradFill>
            <a:gsLst>
              <a:gs pos="50000">
                <a:schemeClr val="bg1"/>
              </a:gs>
              <a:gs pos="100000">
                <a:schemeClr val="bg1">
                  <a:alpha val="0"/>
                </a:schemeClr>
              </a:gs>
              <a:gs pos="95000">
                <a:schemeClr val="bg1"/>
              </a:gs>
              <a:gs pos="5000">
                <a:schemeClr val="bg1"/>
              </a:gs>
              <a:gs pos="0">
                <a:schemeClr val="bg1">
                  <a:alpha val="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2" name="Graphic 21">
            <a:extLst>
              <a:ext uri="{FF2B5EF4-FFF2-40B4-BE49-F238E27FC236}">
                <a16:creationId xmlns:a16="http://schemas.microsoft.com/office/drawing/2014/main" id="{99F3A524-93C3-4449-BDB4-13AC8C0D9F44}"/>
              </a:ext>
            </a:extLst>
          </p:cNvPr>
          <p:cNvPicPr>
            <a:picLocks noChangeAspect="1"/>
          </p:cNvPicPr>
          <p:nvPr/>
        </p:nvPicPr>
        <p:blipFill>
          <a:blip cstate="email">
            <a:extLst>
              <a:ext uri="{28A0092B-C50C-407E-A947-70E740481C1C}">
                <a14:useLocalDpi xmlns:a14="http://schemas.microsoft.com/office/drawing/2010/main"/>
              </a:ext>
            </a:extLst>
          </a:blip>
          <a:stretch>
            <a:fillRect/>
          </a:stretch>
        </p:blipFill>
        <p:spPr>
          <a:xfrm>
            <a:off x="10817298" y="6396668"/>
            <a:ext cx="931790" cy="271466"/>
          </a:xfrm>
          <a:prstGeom prst="rect">
            <a:avLst/>
          </a:prstGeom>
        </p:spPr>
      </p:pic>
      <p:sp>
        <p:nvSpPr>
          <p:cNvPr id="10" name="Slide Number Placeholder 5">
            <a:extLst>
              <a:ext uri="{FF2B5EF4-FFF2-40B4-BE49-F238E27FC236}">
                <a16:creationId xmlns:a16="http://schemas.microsoft.com/office/drawing/2014/main" id="{19672E01-4D64-BA4B-A9E8-01086F147FB0}"/>
              </a:ext>
            </a:extLst>
          </p:cNvPr>
          <p:cNvSpPr txBox="1">
            <a:spLocks/>
          </p:cNvSpPr>
          <p:nvPr/>
        </p:nvSpPr>
        <p:spPr>
          <a:xfrm flipH="1">
            <a:off x="457196" y="6436977"/>
            <a:ext cx="542041" cy="190848"/>
          </a:xfrm>
          <a:prstGeom prst="rect">
            <a:avLst/>
          </a:prstGeom>
        </p:spPr>
        <p:txBody>
          <a:bodyPr lIns="0" tIns="0" rIns="0" bIns="0" anchor="ctr">
            <a:noAutofit/>
          </a:bodyPr>
          <a:lstStyle>
            <a:defPPr>
              <a:defRPr lang="en-US"/>
            </a:defPPr>
            <a:lvl1pPr marL="0" algn="l" defTabSz="914400" rtl="0" eaLnBrk="1" latinLnBrk="0" hangingPunct="1">
              <a:defRPr sz="800" kern="1200">
                <a:solidFill>
                  <a:srgbClr val="053061"/>
                </a:solidFill>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fld id="{A285110E-A93C-E24B-BA01-8EFF0EF70079}" type="slidenum">
              <a:rPr lang="en-US" sz="800" b="1" smtClean="0">
                <a:solidFill>
                  <a:schemeClr val="bg2"/>
                </a:solidFill>
                <a:latin typeface="+mn-lt"/>
                <a:ea typeface="Cambria" panose="02040503050406030204" pitchFamily="18" charset="0"/>
              </a:rPr>
              <a:pPr algn="l"/>
              <a:t>‹#›</a:t>
            </a:fld>
            <a:endParaRPr lang="en-US" b="1">
              <a:solidFill>
                <a:schemeClr val="bg2"/>
              </a:solidFill>
              <a:latin typeface="+mn-lt"/>
              <a:ea typeface="Cambria" panose="02040503050406030204" pitchFamily="18" charset="0"/>
            </a:endParaRPr>
          </a:p>
        </p:txBody>
      </p:sp>
      <p:sp>
        <p:nvSpPr>
          <p:cNvPr id="11" name="Footer Placeholder 3">
            <a:extLst>
              <a:ext uri="{FF2B5EF4-FFF2-40B4-BE49-F238E27FC236}">
                <a16:creationId xmlns:a16="http://schemas.microsoft.com/office/drawing/2014/main" id="{ACDF4571-CDA4-1541-995D-8792DD496EB7}"/>
              </a:ext>
            </a:extLst>
          </p:cNvPr>
          <p:cNvSpPr>
            <a:spLocks noGrp="1"/>
          </p:cNvSpPr>
          <p:nvPr>
            <p:ph type="ftr" sz="quarter" idx="3"/>
          </p:nvPr>
        </p:nvSpPr>
        <p:spPr>
          <a:xfrm>
            <a:off x="623888" y="6426211"/>
            <a:ext cx="2396518" cy="222250"/>
          </a:xfrm>
          <a:prstGeom prst="rect">
            <a:avLst/>
          </a:prstGeom>
        </p:spPr>
        <p:txBody>
          <a:bodyPr vert="horz" lIns="91440" tIns="45720" rIns="91440" bIns="45720" rtlCol="0" anchor="t"/>
          <a:lstStyle>
            <a:lvl1pPr algn="l">
              <a:defRPr sz="800">
                <a:solidFill>
                  <a:schemeClr val="bg2"/>
                </a:solidFill>
              </a:defRPr>
            </a:lvl1pPr>
          </a:lstStyle>
          <a:p>
            <a:r>
              <a:rPr lang="en-US">
                <a:ea typeface="Cambria" panose="02040503050406030204" pitchFamily="18" charset="0"/>
                <a:cs typeface="Calibri" charset="0"/>
              </a:rPr>
              <a:t>© 2020 Copyright Genpact. All Rights Reserved.</a:t>
            </a:r>
          </a:p>
        </p:txBody>
      </p:sp>
      <p:sp>
        <p:nvSpPr>
          <p:cNvPr id="7" name="Rectangle 6">
            <a:extLst>
              <a:ext uri="{FF2B5EF4-FFF2-40B4-BE49-F238E27FC236}">
                <a16:creationId xmlns:a16="http://schemas.microsoft.com/office/drawing/2014/main" id="{0FCA5AE9-16F5-49C5-B31D-EEE1E47188CC}"/>
              </a:ext>
            </a:extLst>
          </p:cNvPr>
          <p:cNvSpPr/>
          <p:nvPr userDrawn="1"/>
        </p:nvSpPr>
        <p:spPr>
          <a:xfrm>
            <a:off x="0" y="0"/>
            <a:ext cx="109728" cy="6858000"/>
          </a:xfrm>
          <a:prstGeom prst="rect">
            <a:avLst/>
          </a:prstGeom>
          <a:gradFill flip="none" rotWithShape="1">
            <a:gsLst>
              <a:gs pos="68000">
                <a:schemeClr val="accent2"/>
              </a:gs>
              <a:gs pos="98000">
                <a:schemeClr val="accent3"/>
              </a:gs>
              <a:gs pos="33000">
                <a:schemeClr val="accent1"/>
              </a:gs>
              <a:gs pos="0">
                <a:schemeClr val="accent3"/>
              </a:gs>
            </a:gsLst>
            <a:lin ang="18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lvl="0" algn="ctr"/>
            <a:endParaRPr lang="en-US"/>
          </a:p>
        </p:txBody>
      </p:sp>
    </p:spTree>
    <p:extLst>
      <p:ext uri="{BB962C8B-B14F-4D97-AF65-F5344CB8AC3E}">
        <p14:creationId xmlns:p14="http://schemas.microsoft.com/office/powerpoint/2010/main" val="1188769502"/>
      </p:ext>
    </p:extLst>
  </p:cSld>
  <p:clrMapOvr>
    <a:masterClrMapping/>
  </p:clrMapOvr>
  <p:extLst>
    <p:ext uri="{DCECCB84-F9BA-43D5-87BE-67443E8EF086}">
      <p15:sldGuideLst xmlns:p15="http://schemas.microsoft.com/office/powerpoint/2012/main"/>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Profile - Option 1 White">
    <p:spTree>
      <p:nvGrpSpPr>
        <p:cNvPr id="1" name=""/>
        <p:cNvGrpSpPr/>
        <p:nvPr/>
      </p:nvGrpSpPr>
      <p:grpSpPr>
        <a:xfrm>
          <a:off x="0" y="0"/>
          <a:ext cx="0" cy="0"/>
          <a:chOff x="0" y="0"/>
          <a:chExt cx="0" cy="0"/>
        </a:xfrm>
      </p:grpSpPr>
      <p:sp>
        <p:nvSpPr>
          <p:cNvPr id="38" name="Freeform: Shape 37">
            <a:extLst>
              <a:ext uri="{FF2B5EF4-FFF2-40B4-BE49-F238E27FC236}">
                <a16:creationId xmlns:a16="http://schemas.microsoft.com/office/drawing/2014/main" id="{6B4F6363-4D60-4208-8FEE-B7F12EDD1C51}"/>
              </a:ext>
            </a:extLst>
          </p:cNvPr>
          <p:cNvSpPr/>
          <p:nvPr userDrawn="1"/>
        </p:nvSpPr>
        <p:spPr>
          <a:xfrm rot="3341389" flipH="1">
            <a:off x="1619971" y="-3540963"/>
            <a:ext cx="8946510" cy="13936140"/>
          </a:xfrm>
          <a:custGeom>
            <a:avLst/>
            <a:gdLst>
              <a:gd name="connsiteX0" fmla="*/ 3879008 w 8946510"/>
              <a:gd name="connsiteY0" fmla="*/ 0 h 13936140"/>
              <a:gd name="connsiteX1" fmla="*/ 8946510 w 8946510"/>
              <a:gd name="connsiteY1" fmla="*/ 7425845 h 13936140"/>
              <a:gd name="connsiteX2" fmla="*/ 8946510 w 8946510"/>
              <a:gd name="connsiteY2" fmla="*/ 11298977 h 13936140"/>
              <a:gd name="connsiteX3" fmla="*/ 5082050 w 8946510"/>
              <a:gd name="connsiteY3" fmla="*/ 13936140 h 13936140"/>
              <a:gd name="connsiteX4" fmla="*/ 0 w 8946510"/>
              <a:gd name="connsiteY4" fmla="*/ 6488978 h 13936140"/>
              <a:gd name="connsiteX5" fmla="*/ 0 w 8946510"/>
              <a:gd name="connsiteY5" fmla="*/ 2639589 h 13936140"/>
              <a:gd name="connsiteX6" fmla="*/ 3868014 w 8946510"/>
              <a:gd name="connsiteY6" fmla="*/ 0 h 13936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46510" h="13936140">
                <a:moveTo>
                  <a:pt x="3879008" y="0"/>
                </a:moveTo>
                <a:lnTo>
                  <a:pt x="8946510" y="7425845"/>
                </a:lnTo>
                <a:lnTo>
                  <a:pt x="8946510" y="11298977"/>
                </a:lnTo>
                <a:lnTo>
                  <a:pt x="5082050" y="13936140"/>
                </a:lnTo>
                <a:lnTo>
                  <a:pt x="0" y="6488978"/>
                </a:lnTo>
                <a:lnTo>
                  <a:pt x="0" y="2639589"/>
                </a:lnTo>
                <a:lnTo>
                  <a:pt x="3868014" y="0"/>
                </a:lnTo>
                <a:close/>
              </a:path>
            </a:pathLst>
          </a:custGeom>
          <a:gradFill>
            <a:gsLst>
              <a:gs pos="50000">
                <a:schemeClr val="bg1"/>
              </a:gs>
              <a:gs pos="100000">
                <a:schemeClr val="bg1">
                  <a:alpha val="0"/>
                </a:schemeClr>
              </a:gs>
              <a:gs pos="95000">
                <a:schemeClr val="bg1"/>
              </a:gs>
              <a:gs pos="5000">
                <a:schemeClr val="bg1"/>
              </a:gs>
              <a:gs pos="0">
                <a:schemeClr val="bg1">
                  <a:alpha val="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8" name="Straight Connector 27">
            <a:extLst>
              <a:ext uri="{FF2B5EF4-FFF2-40B4-BE49-F238E27FC236}">
                <a16:creationId xmlns:a16="http://schemas.microsoft.com/office/drawing/2014/main" id="{B3F65727-F472-4831-85B6-268C41ADA733}"/>
              </a:ext>
            </a:extLst>
          </p:cNvPr>
          <p:cNvCxnSpPr>
            <a:cxnSpLocks/>
          </p:cNvCxnSpPr>
          <p:nvPr/>
        </p:nvCxnSpPr>
        <p:spPr>
          <a:xfrm>
            <a:off x="457197" y="921289"/>
            <a:ext cx="11304000" cy="0"/>
          </a:xfrm>
          <a:prstGeom prst="line">
            <a:avLst/>
          </a:prstGeom>
          <a:ln w="22225" cap="rnd">
            <a:gradFill flip="none" rotWithShape="1">
              <a:gsLst>
                <a:gs pos="0">
                  <a:schemeClr val="accent2"/>
                </a:gs>
                <a:gs pos="100000">
                  <a:schemeClr val="accent2">
                    <a:alpha val="0"/>
                  </a:schemeClr>
                </a:gs>
                <a:gs pos="88000">
                  <a:schemeClr val="accent2"/>
                </a:gs>
              </a:gsLst>
              <a:lin ang="0" scaled="1"/>
              <a:tileRect/>
            </a:gradFill>
          </a:ln>
        </p:spPr>
        <p:style>
          <a:lnRef idx="1">
            <a:schemeClr val="accent1"/>
          </a:lnRef>
          <a:fillRef idx="0">
            <a:schemeClr val="accent1"/>
          </a:fillRef>
          <a:effectRef idx="0">
            <a:schemeClr val="accent1"/>
          </a:effectRef>
          <a:fontRef idx="minor">
            <a:schemeClr val="tx1"/>
          </a:fontRef>
        </p:style>
      </p:cxnSp>
      <p:pic>
        <p:nvPicPr>
          <p:cNvPr id="32" name="Graphic 31">
            <a:extLst>
              <a:ext uri="{FF2B5EF4-FFF2-40B4-BE49-F238E27FC236}">
                <a16:creationId xmlns:a16="http://schemas.microsoft.com/office/drawing/2014/main" id="{3B7DAD36-421A-5249-8BCD-4F8131E6D044}"/>
              </a:ext>
            </a:extLst>
          </p:cNvPr>
          <p:cNvPicPr>
            <a:picLocks noChangeAspect="1"/>
          </p:cNvPicPr>
          <p:nvPr/>
        </p:nvPicPr>
        <p:blipFill>
          <a:blip cstate="email">
            <a:extLst>
              <a:ext uri="{28A0092B-C50C-407E-A947-70E740481C1C}">
                <a14:useLocalDpi xmlns:a14="http://schemas.microsoft.com/office/drawing/2010/main"/>
              </a:ext>
            </a:extLst>
          </a:blip>
          <a:stretch>
            <a:fillRect/>
          </a:stretch>
        </p:blipFill>
        <p:spPr>
          <a:xfrm>
            <a:off x="10817298" y="6396668"/>
            <a:ext cx="931790" cy="271466"/>
          </a:xfrm>
          <a:prstGeom prst="rect">
            <a:avLst/>
          </a:prstGeom>
        </p:spPr>
      </p:pic>
      <p:sp>
        <p:nvSpPr>
          <p:cNvPr id="3" name="Rectangle 2">
            <a:extLst>
              <a:ext uri="{FF2B5EF4-FFF2-40B4-BE49-F238E27FC236}">
                <a16:creationId xmlns:a16="http://schemas.microsoft.com/office/drawing/2014/main" id="{87833BBB-E396-A344-B471-B947315AAE46}"/>
              </a:ext>
            </a:extLst>
          </p:cNvPr>
          <p:cNvSpPr/>
          <p:nvPr/>
        </p:nvSpPr>
        <p:spPr>
          <a:xfrm>
            <a:off x="347658" y="336514"/>
            <a:ext cx="1521570" cy="584775"/>
          </a:xfrm>
          <a:prstGeom prst="rect">
            <a:avLst/>
          </a:prstGeom>
        </p:spPr>
        <p:txBody>
          <a:bodyPr wrap="none">
            <a:noAutofit/>
          </a:bodyPr>
          <a:lstStyle/>
          <a:p>
            <a:pPr marL="0" indent="0" algn="l" defTabSz="914400" rtl="0" eaLnBrk="1" latinLnBrk="0" hangingPunct="1">
              <a:lnSpc>
                <a:spcPct val="100000"/>
              </a:lnSpc>
              <a:spcBef>
                <a:spcPts val="0"/>
              </a:spcBef>
              <a:spcAft>
                <a:spcPts val="600"/>
              </a:spcAft>
              <a:buClr>
                <a:schemeClr val="bg1"/>
              </a:buClr>
              <a:buSzPct val="100000"/>
              <a:buFont typeface="Arial" panose="020B0604020202020204" pitchFamily="34" charset="0"/>
              <a:buNone/>
            </a:pPr>
            <a:r>
              <a:rPr lang="en-US" sz="3200" b="0" kern="1200">
                <a:solidFill>
                  <a:schemeClr val="tx2"/>
                </a:solidFill>
                <a:latin typeface="+mj-lt"/>
                <a:cs typeface="Calibri" panose="020F0502020204030204" pitchFamily="34" charset="0"/>
              </a:rPr>
              <a:t>Profile:</a:t>
            </a:r>
          </a:p>
        </p:txBody>
      </p:sp>
      <p:sp>
        <p:nvSpPr>
          <p:cNvPr id="44" name="Rectangle 43">
            <a:extLst>
              <a:ext uri="{FF2B5EF4-FFF2-40B4-BE49-F238E27FC236}">
                <a16:creationId xmlns:a16="http://schemas.microsoft.com/office/drawing/2014/main" id="{540B555E-319A-C849-A622-CA9E805CFF47}"/>
              </a:ext>
            </a:extLst>
          </p:cNvPr>
          <p:cNvSpPr/>
          <p:nvPr/>
        </p:nvSpPr>
        <p:spPr>
          <a:xfrm>
            <a:off x="365446" y="3314545"/>
            <a:ext cx="4025461" cy="307777"/>
          </a:xfrm>
          <a:prstGeom prst="rect">
            <a:avLst/>
          </a:prstGeom>
        </p:spPr>
        <p:txBody>
          <a:bodyPr wrap="none">
            <a:noAutofit/>
          </a:bodyPr>
          <a:lstStyle/>
          <a:p>
            <a:pPr marL="0" lvl="0" indent="0" algn="l" defTabSz="914400" rtl="0" eaLnBrk="1" latinLnBrk="0" hangingPunct="1">
              <a:lnSpc>
                <a:spcPct val="100000"/>
              </a:lnSpc>
              <a:spcBef>
                <a:spcPts val="0"/>
              </a:spcBef>
              <a:spcAft>
                <a:spcPts val="0"/>
              </a:spcAft>
              <a:buClr>
                <a:schemeClr val="bg1"/>
              </a:buClr>
              <a:buSzPct val="100000"/>
              <a:buFont typeface="Arial" panose="020B0604020202020204" pitchFamily="34" charset="0"/>
              <a:buNone/>
            </a:pPr>
            <a:r>
              <a:rPr lang="en-US" sz="1400" b="1" kern="1200">
                <a:solidFill>
                  <a:schemeClr val="accent1"/>
                </a:solidFill>
                <a:latin typeface="+mj-lt"/>
                <a:cs typeface="Calibri" panose="020F0502020204030204" pitchFamily="34" charset="0"/>
              </a:rPr>
              <a:t>Focus industries and consulting expertise</a:t>
            </a:r>
          </a:p>
        </p:txBody>
      </p:sp>
      <p:sp>
        <p:nvSpPr>
          <p:cNvPr id="47" name="Rectangle 46">
            <a:extLst>
              <a:ext uri="{FF2B5EF4-FFF2-40B4-BE49-F238E27FC236}">
                <a16:creationId xmlns:a16="http://schemas.microsoft.com/office/drawing/2014/main" id="{D96DC9A5-9A55-5247-A440-C6F3E635C064}"/>
              </a:ext>
            </a:extLst>
          </p:cNvPr>
          <p:cNvSpPr/>
          <p:nvPr/>
        </p:nvSpPr>
        <p:spPr>
          <a:xfrm>
            <a:off x="4415970" y="3314545"/>
            <a:ext cx="2941831" cy="523220"/>
          </a:xfrm>
          <a:prstGeom prst="rect">
            <a:avLst/>
          </a:prstGeom>
        </p:spPr>
        <p:txBody>
          <a:bodyPr wrap="none">
            <a:noAutofit/>
          </a:bodyPr>
          <a:lstStyle/>
          <a:p>
            <a:pPr marL="0" lvl="0" indent="0" algn="l" defTabSz="914400" rtl="0" eaLnBrk="1" latinLnBrk="0" hangingPunct="1">
              <a:lnSpc>
                <a:spcPct val="100000"/>
              </a:lnSpc>
              <a:spcBef>
                <a:spcPts val="0"/>
              </a:spcBef>
              <a:spcAft>
                <a:spcPts val="0"/>
              </a:spcAft>
              <a:buClr>
                <a:schemeClr val="bg1"/>
              </a:buClr>
              <a:buSzPct val="100000"/>
              <a:buFont typeface="Arial" panose="020B0604020202020204" pitchFamily="34" charset="0"/>
              <a:buNone/>
            </a:pPr>
            <a:r>
              <a:rPr lang="en-US" sz="1400" b="1" kern="1200">
                <a:solidFill>
                  <a:schemeClr val="accent1"/>
                </a:solidFill>
                <a:latin typeface="+mj-lt"/>
                <a:cs typeface="Calibri" panose="020F0502020204030204" pitchFamily="34" charset="0"/>
              </a:rPr>
              <a:t>Project experience (selection)</a:t>
            </a:r>
          </a:p>
          <a:p>
            <a:pPr marL="0" lvl="0" indent="0" algn="l" defTabSz="914400" rtl="0" eaLnBrk="1" latinLnBrk="0" hangingPunct="1">
              <a:lnSpc>
                <a:spcPct val="100000"/>
              </a:lnSpc>
              <a:spcBef>
                <a:spcPts val="0"/>
              </a:spcBef>
              <a:spcAft>
                <a:spcPts val="0"/>
              </a:spcAft>
              <a:buClr>
                <a:schemeClr val="bg1"/>
              </a:buClr>
              <a:buSzPct val="100000"/>
              <a:buFont typeface="Arial" panose="020B0604020202020204" pitchFamily="34" charset="0"/>
              <a:buNone/>
            </a:pPr>
            <a:endParaRPr lang="en-US" sz="1400" b="1" kern="1200">
              <a:solidFill>
                <a:schemeClr val="accent1"/>
              </a:solidFill>
              <a:latin typeface="+mj-lt"/>
              <a:cs typeface="Calibri" panose="020F0502020204030204" pitchFamily="34" charset="0"/>
            </a:endParaRPr>
          </a:p>
        </p:txBody>
      </p:sp>
      <p:sp>
        <p:nvSpPr>
          <p:cNvPr id="49" name="Rectangle 48">
            <a:extLst>
              <a:ext uri="{FF2B5EF4-FFF2-40B4-BE49-F238E27FC236}">
                <a16:creationId xmlns:a16="http://schemas.microsoft.com/office/drawing/2014/main" id="{A56B113D-ED25-E54F-8A13-BA592DCF1171}"/>
              </a:ext>
            </a:extLst>
          </p:cNvPr>
          <p:cNvSpPr/>
          <p:nvPr/>
        </p:nvSpPr>
        <p:spPr>
          <a:xfrm>
            <a:off x="9044498" y="3257393"/>
            <a:ext cx="2941831" cy="307777"/>
          </a:xfrm>
          <a:prstGeom prst="rect">
            <a:avLst/>
          </a:prstGeom>
        </p:spPr>
        <p:txBody>
          <a:bodyPr wrap="square">
            <a:noAutofit/>
          </a:bodyPr>
          <a:lstStyle/>
          <a:p>
            <a:pPr lvl="0" indent="0">
              <a:lnSpc>
                <a:spcPct val="100000"/>
              </a:lnSpc>
              <a:spcBef>
                <a:spcPts val="0"/>
              </a:spcBef>
              <a:spcAft>
                <a:spcPts val="0"/>
              </a:spcAft>
              <a:buClr>
                <a:schemeClr val="bg1"/>
              </a:buClr>
              <a:buSzPct val="100000"/>
              <a:buFont typeface="Arial" panose="020B0604020202020204" pitchFamily="34" charset="0"/>
              <a:buNone/>
            </a:pPr>
            <a:r>
              <a:rPr lang="en-US" sz="1400" b="1">
                <a:solidFill>
                  <a:schemeClr val="accent1"/>
                </a:solidFill>
                <a:latin typeface="+mj-lt"/>
                <a:cs typeface="Calibri" panose="020F0502020204030204" pitchFamily="34" charset="0"/>
              </a:rPr>
              <a:t>Certifications/attainments</a:t>
            </a:r>
          </a:p>
        </p:txBody>
      </p:sp>
      <p:sp>
        <p:nvSpPr>
          <p:cNvPr id="6" name="Rectangle 5">
            <a:extLst>
              <a:ext uri="{FF2B5EF4-FFF2-40B4-BE49-F238E27FC236}">
                <a16:creationId xmlns:a16="http://schemas.microsoft.com/office/drawing/2014/main" id="{2F33084D-ACDD-6849-8479-977F2DBF36CB}"/>
              </a:ext>
            </a:extLst>
          </p:cNvPr>
          <p:cNvSpPr/>
          <p:nvPr/>
        </p:nvSpPr>
        <p:spPr>
          <a:xfrm rot="5400000">
            <a:off x="4276567" y="-2413181"/>
            <a:ext cx="1759270" cy="9400989"/>
          </a:xfrm>
          <a:prstGeom prst="rect">
            <a:avLst/>
          </a:prstGeom>
          <a:gradFill>
            <a:gsLst>
              <a:gs pos="0">
                <a:schemeClr val="accent1">
                  <a:alpha val="5000"/>
                </a:schemeClr>
              </a:gs>
              <a:gs pos="74000">
                <a:schemeClr val="accent1">
                  <a:alpha val="5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17" name="Picture Placeholder 16">
            <a:extLst>
              <a:ext uri="{FF2B5EF4-FFF2-40B4-BE49-F238E27FC236}">
                <a16:creationId xmlns:a16="http://schemas.microsoft.com/office/drawing/2014/main" id="{E879880F-2137-47AB-9566-C8A09E1C8E11}"/>
              </a:ext>
            </a:extLst>
          </p:cNvPr>
          <p:cNvSpPr>
            <a:spLocks noGrp="1"/>
          </p:cNvSpPr>
          <p:nvPr>
            <p:ph type="pic" sz="quarter" idx="15" hasCustomPrompt="1"/>
          </p:nvPr>
        </p:nvSpPr>
        <p:spPr>
          <a:xfrm>
            <a:off x="539419" y="1492782"/>
            <a:ext cx="1723430" cy="1582892"/>
          </a:xfrm>
          <a:prstGeom prst="rect">
            <a:avLst/>
          </a:prstGeom>
          <a:blipFill dpi="0" rotWithShape="1">
            <a:blip/>
            <a:srcRect/>
            <a:stretch>
              <a:fillRect/>
            </a:stretch>
          </a:blipFill>
          <a:ln w="31750">
            <a:noFill/>
          </a:ln>
          <a:effectLst/>
        </p:spPr>
        <p:txBody>
          <a:bodyPr wrap="square" lIns="72000" anchor="ctr" anchorCtr="0">
            <a:noAutofit/>
          </a:bodyPr>
          <a:lstStyle>
            <a:lvl1pPr marL="0" indent="0" algn="ctr">
              <a:buNone/>
              <a:defRPr b="0">
                <a:solidFill>
                  <a:schemeClr val="tx2"/>
                </a:solidFill>
                <a:latin typeface="+mn-lt"/>
              </a:defRPr>
            </a:lvl1pPr>
          </a:lstStyle>
          <a:p>
            <a:r>
              <a:rPr lang="en-GB"/>
              <a:t>Insert</a:t>
            </a:r>
          </a:p>
        </p:txBody>
      </p:sp>
      <p:cxnSp>
        <p:nvCxnSpPr>
          <p:cNvPr id="58" name="Straight Connector 57">
            <a:extLst>
              <a:ext uri="{FF2B5EF4-FFF2-40B4-BE49-F238E27FC236}">
                <a16:creationId xmlns:a16="http://schemas.microsoft.com/office/drawing/2014/main" id="{2DF5872F-F6BC-7841-B29A-4A0024AAA7BE}"/>
              </a:ext>
            </a:extLst>
          </p:cNvPr>
          <p:cNvCxnSpPr>
            <a:cxnSpLocks/>
          </p:cNvCxnSpPr>
          <p:nvPr/>
        </p:nvCxnSpPr>
        <p:spPr>
          <a:xfrm>
            <a:off x="466722" y="3166948"/>
            <a:ext cx="11304000" cy="0"/>
          </a:xfrm>
          <a:prstGeom prst="line">
            <a:avLst/>
          </a:prstGeom>
          <a:ln w="22225" cap="sq">
            <a:gradFill flip="none" rotWithShape="1">
              <a:gsLst>
                <a:gs pos="0">
                  <a:schemeClr val="accent1"/>
                </a:gs>
                <a:gs pos="100000">
                  <a:schemeClr val="accent1">
                    <a:alpha val="0"/>
                  </a:schemeClr>
                </a:gs>
                <a:gs pos="88000">
                  <a:schemeClr val="accent1"/>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42BF8E54-FBBB-2045-AC58-610D9878529C}"/>
              </a:ext>
            </a:extLst>
          </p:cNvPr>
          <p:cNvSpPr/>
          <p:nvPr/>
        </p:nvSpPr>
        <p:spPr>
          <a:xfrm>
            <a:off x="9044498" y="4402673"/>
            <a:ext cx="2941831" cy="523220"/>
          </a:xfrm>
          <a:prstGeom prst="rect">
            <a:avLst/>
          </a:prstGeom>
        </p:spPr>
        <p:txBody>
          <a:bodyPr wrap="square">
            <a:noAutofit/>
          </a:bodyPr>
          <a:lstStyle/>
          <a:p>
            <a:pPr marL="0" lvl="0" indent="0" algn="l" defTabSz="914400" rtl="0" eaLnBrk="1" latinLnBrk="0" hangingPunct="1">
              <a:lnSpc>
                <a:spcPct val="100000"/>
              </a:lnSpc>
              <a:spcBef>
                <a:spcPts val="0"/>
              </a:spcBef>
              <a:spcAft>
                <a:spcPts val="0"/>
              </a:spcAft>
              <a:buClr>
                <a:schemeClr val="bg1"/>
              </a:buClr>
              <a:buSzPct val="100000"/>
              <a:buFont typeface="Arial" panose="020B0604020202020204" pitchFamily="34" charset="0"/>
              <a:buNone/>
            </a:pPr>
            <a:r>
              <a:rPr lang="en-US" sz="1400" b="1" kern="1200">
                <a:solidFill>
                  <a:schemeClr val="accent1"/>
                </a:solidFill>
                <a:latin typeface="+mj-lt"/>
                <a:cs typeface="Calibri" panose="020F0502020204030204" pitchFamily="34" charset="0"/>
              </a:rPr>
              <a:t>Industry experience</a:t>
            </a:r>
          </a:p>
          <a:p>
            <a:pPr marL="0" lvl="0" indent="0" algn="l" defTabSz="914400" rtl="0" eaLnBrk="1" latinLnBrk="0" hangingPunct="1">
              <a:lnSpc>
                <a:spcPct val="100000"/>
              </a:lnSpc>
              <a:spcBef>
                <a:spcPts val="0"/>
              </a:spcBef>
              <a:spcAft>
                <a:spcPts val="0"/>
              </a:spcAft>
              <a:buClr>
                <a:schemeClr val="bg1"/>
              </a:buClr>
              <a:buSzPct val="100000"/>
              <a:buFont typeface="Arial" panose="020B0604020202020204" pitchFamily="34" charset="0"/>
              <a:buNone/>
            </a:pPr>
            <a:endParaRPr lang="en-US" sz="1400" b="1" kern="1200">
              <a:solidFill>
                <a:schemeClr val="accent1"/>
              </a:solidFill>
              <a:latin typeface="+mj-lt"/>
              <a:cs typeface="Calibri" panose="020F0502020204030204" pitchFamily="34" charset="0"/>
            </a:endParaRPr>
          </a:p>
        </p:txBody>
      </p:sp>
      <p:sp>
        <p:nvSpPr>
          <p:cNvPr id="35" name="Rectangle 34">
            <a:extLst>
              <a:ext uri="{FF2B5EF4-FFF2-40B4-BE49-F238E27FC236}">
                <a16:creationId xmlns:a16="http://schemas.microsoft.com/office/drawing/2014/main" id="{21971B91-92A2-5A4E-A8C3-5DB4829D97D6}"/>
              </a:ext>
            </a:extLst>
          </p:cNvPr>
          <p:cNvSpPr/>
          <p:nvPr/>
        </p:nvSpPr>
        <p:spPr>
          <a:xfrm>
            <a:off x="2418836" y="1458851"/>
            <a:ext cx="3677164" cy="523220"/>
          </a:xfrm>
          <a:prstGeom prst="rect">
            <a:avLst/>
          </a:prstGeom>
        </p:spPr>
        <p:txBody>
          <a:bodyPr wrap="square">
            <a:noAutofit/>
          </a:bodyPr>
          <a:lstStyle/>
          <a:p>
            <a:pPr marL="0" lvl="0" indent="0" algn="l" defTabSz="914400" rtl="0" eaLnBrk="1" latinLnBrk="0" hangingPunct="1">
              <a:lnSpc>
                <a:spcPct val="100000"/>
              </a:lnSpc>
              <a:spcBef>
                <a:spcPts val="0"/>
              </a:spcBef>
              <a:spcAft>
                <a:spcPts val="0"/>
              </a:spcAft>
              <a:buClr>
                <a:schemeClr val="bg1"/>
              </a:buClr>
              <a:buSzPct val="100000"/>
              <a:buFont typeface="Arial" panose="020B0604020202020204" pitchFamily="34" charset="0"/>
              <a:buNone/>
            </a:pPr>
            <a:r>
              <a:rPr lang="en-US" sz="1400" b="1" kern="1200">
                <a:solidFill>
                  <a:schemeClr val="tx2"/>
                </a:solidFill>
                <a:latin typeface="+mj-lt"/>
                <a:cs typeface="Calibri" panose="020F0502020204030204" pitchFamily="34" charset="0"/>
              </a:rPr>
              <a:t>Professional experience</a:t>
            </a:r>
          </a:p>
          <a:p>
            <a:pPr marL="0" lvl="0" indent="0" algn="l" defTabSz="914400" rtl="0" eaLnBrk="1" latinLnBrk="0" hangingPunct="1">
              <a:lnSpc>
                <a:spcPct val="100000"/>
              </a:lnSpc>
              <a:spcBef>
                <a:spcPts val="0"/>
              </a:spcBef>
              <a:spcAft>
                <a:spcPts val="0"/>
              </a:spcAft>
              <a:buClr>
                <a:schemeClr val="bg1"/>
              </a:buClr>
              <a:buSzPct val="100000"/>
              <a:buFont typeface="Arial" panose="020B0604020202020204" pitchFamily="34" charset="0"/>
              <a:buNone/>
            </a:pPr>
            <a:endParaRPr lang="en-US" sz="1400" b="1" kern="1200">
              <a:solidFill>
                <a:schemeClr val="tx2"/>
              </a:solidFill>
              <a:latin typeface="+mj-lt"/>
              <a:cs typeface="Calibri" panose="020F0502020204030204" pitchFamily="34" charset="0"/>
            </a:endParaRPr>
          </a:p>
        </p:txBody>
      </p:sp>
      <p:sp>
        <p:nvSpPr>
          <p:cNvPr id="37" name="Rectangle 36">
            <a:extLst>
              <a:ext uri="{FF2B5EF4-FFF2-40B4-BE49-F238E27FC236}">
                <a16:creationId xmlns:a16="http://schemas.microsoft.com/office/drawing/2014/main" id="{F45DF948-8092-334C-9F4C-C15A7407E3D9}"/>
              </a:ext>
            </a:extLst>
          </p:cNvPr>
          <p:cNvSpPr/>
          <p:nvPr/>
        </p:nvSpPr>
        <p:spPr>
          <a:xfrm>
            <a:off x="5559205" y="1458851"/>
            <a:ext cx="3677164" cy="523220"/>
          </a:xfrm>
          <a:prstGeom prst="rect">
            <a:avLst/>
          </a:prstGeom>
        </p:spPr>
        <p:txBody>
          <a:bodyPr wrap="square">
            <a:noAutofit/>
          </a:bodyPr>
          <a:lstStyle/>
          <a:p>
            <a:pPr marL="0" lvl="0" indent="0" algn="l" defTabSz="914400" rtl="0" eaLnBrk="1" latinLnBrk="0" hangingPunct="1">
              <a:lnSpc>
                <a:spcPct val="100000"/>
              </a:lnSpc>
              <a:spcBef>
                <a:spcPts val="0"/>
              </a:spcBef>
              <a:spcAft>
                <a:spcPts val="0"/>
              </a:spcAft>
              <a:buClr>
                <a:schemeClr val="bg1"/>
              </a:buClr>
              <a:buSzPct val="100000"/>
              <a:buFont typeface="Arial" panose="020B0604020202020204" pitchFamily="34" charset="0"/>
              <a:buNone/>
            </a:pPr>
            <a:r>
              <a:rPr lang="en-US" sz="1400" b="1" kern="1200">
                <a:solidFill>
                  <a:schemeClr val="tx2"/>
                </a:solidFill>
                <a:latin typeface="+mj-lt"/>
                <a:cs typeface="Calibri" panose="020F0502020204030204" pitchFamily="34" charset="0"/>
              </a:rPr>
              <a:t>Education</a:t>
            </a:r>
          </a:p>
          <a:p>
            <a:pPr marL="0" lvl="0" indent="0" algn="l" defTabSz="914400" rtl="0" eaLnBrk="1" latinLnBrk="0" hangingPunct="1">
              <a:lnSpc>
                <a:spcPct val="100000"/>
              </a:lnSpc>
              <a:spcBef>
                <a:spcPts val="0"/>
              </a:spcBef>
              <a:spcAft>
                <a:spcPts val="0"/>
              </a:spcAft>
              <a:buClr>
                <a:schemeClr val="bg1"/>
              </a:buClr>
              <a:buSzPct val="100000"/>
              <a:buFont typeface="Arial" panose="020B0604020202020204" pitchFamily="34" charset="0"/>
              <a:buNone/>
            </a:pPr>
            <a:endParaRPr lang="en-US" sz="1400" b="1" kern="1200">
              <a:solidFill>
                <a:schemeClr val="tx2"/>
              </a:solidFill>
              <a:latin typeface="+mj-lt"/>
              <a:cs typeface="Calibri" panose="020F0502020204030204" pitchFamily="34" charset="0"/>
            </a:endParaRPr>
          </a:p>
        </p:txBody>
      </p:sp>
      <p:sp>
        <p:nvSpPr>
          <p:cNvPr id="39" name="Rectangle 38">
            <a:extLst>
              <a:ext uri="{FF2B5EF4-FFF2-40B4-BE49-F238E27FC236}">
                <a16:creationId xmlns:a16="http://schemas.microsoft.com/office/drawing/2014/main" id="{95F41CA3-5513-FF4A-9A62-21ABC26BA626}"/>
              </a:ext>
            </a:extLst>
          </p:cNvPr>
          <p:cNvSpPr/>
          <p:nvPr/>
        </p:nvSpPr>
        <p:spPr>
          <a:xfrm>
            <a:off x="9510045" y="1458851"/>
            <a:ext cx="2248820" cy="523220"/>
          </a:xfrm>
          <a:prstGeom prst="rect">
            <a:avLst/>
          </a:prstGeom>
        </p:spPr>
        <p:txBody>
          <a:bodyPr wrap="square">
            <a:noAutofit/>
          </a:bodyPr>
          <a:lstStyle/>
          <a:p>
            <a:pPr marL="0" lvl="0" indent="0" algn="l" defTabSz="914400" rtl="0" eaLnBrk="1" latinLnBrk="0" hangingPunct="1">
              <a:lnSpc>
                <a:spcPct val="100000"/>
              </a:lnSpc>
              <a:spcBef>
                <a:spcPts val="0"/>
              </a:spcBef>
              <a:spcAft>
                <a:spcPts val="0"/>
              </a:spcAft>
              <a:buClr>
                <a:schemeClr val="bg1"/>
              </a:buClr>
              <a:buSzPct val="100000"/>
              <a:buFont typeface="Arial" panose="020B0604020202020204" pitchFamily="34" charset="0"/>
              <a:buNone/>
            </a:pPr>
            <a:r>
              <a:rPr lang="en-US" sz="1400" b="1" kern="1200">
                <a:solidFill>
                  <a:schemeClr val="tx2"/>
                </a:solidFill>
                <a:latin typeface="+mj-lt"/>
                <a:cs typeface="Calibri" panose="020F0502020204030204" pitchFamily="34" charset="0"/>
              </a:rPr>
              <a:t>Languages</a:t>
            </a:r>
          </a:p>
          <a:p>
            <a:pPr marL="0" lvl="0" indent="0" algn="l" defTabSz="914400" rtl="0" eaLnBrk="1" latinLnBrk="0" hangingPunct="1">
              <a:lnSpc>
                <a:spcPct val="100000"/>
              </a:lnSpc>
              <a:spcBef>
                <a:spcPts val="0"/>
              </a:spcBef>
              <a:spcAft>
                <a:spcPts val="0"/>
              </a:spcAft>
              <a:buClr>
                <a:schemeClr val="bg1"/>
              </a:buClr>
              <a:buSzPct val="100000"/>
              <a:buFont typeface="Arial" panose="020B0604020202020204" pitchFamily="34" charset="0"/>
              <a:buNone/>
            </a:pPr>
            <a:endParaRPr lang="en-US" sz="1400" b="1" kern="1200">
              <a:solidFill>
                <a:schemeClr val="tx2"/>
              </a:solidFill>
              <a:latin typeface="+mj-lt"/>
              <a:cs typeface="Calibri" panose="020F0502020204030204" pitchFamily="34" charset="0"/>
            </a:endParaRPr>
          </a:p>
        </p:txBody>
      </p:sp>
      <p:sp>
        <p:nvSpPr>
          <p:cNvPr id="5" name="Picture Placeholder 4">
            <a:extLst>
              <a:ext uri="{FF2B5EF4-FFF2-40B4-BE49-F238E27FC236}">
                <a16:creationId xmlns:a16="http://schemas.microsoft.com/office/drawing/2014/main" id="{6E6BED42-C452-A943-BC58-DEFB5FF0C467}"/>
              </a:ext>
            </a:extLst>
          </p:cNvPr>
          <p:cNvSpPr>
            <a:spLocks noGrp="1"/>
          </p:cNvSpPr>
          <p:nvPr>
            <p:ph type="pic" sz="quarter" idx="35" hasCustomPrompt="1"/>
          </p:nvPr>
        </p:nvSpPr>
        <p:spPr>
          <a:xfrm>
            <a:off x="9940922" y="184652"/>
            <a:ext cx="1808166" cy="633495"/>
          </a:xfrm>
          <a:prstGeom prst="rect">
            <a:avLst/>
          </a:prstGeom>
        </p:spPr>
        <p:txBody>
          <a:bodyPr anchor="ctr" anchorCtr="0">
            <a:noAutofit/>
          </a:bodyPr>
          <a:lstStyle>
            <a:lvl1pPr marL="0" indent="0" algn="ctr">
              <a:buFont typeface="Arial" panose="020B0604020202020204" pitchFamily="34" charset="0"/>
              <a:buNone/>
              <a:defRPr b="0">
                <a:solidFill>
                  <a:schemeClr val="tx2"/>
                </a:solidFill>
                <a:latin typeface="+mn-lt"/>
              </a:defRPr>
            </a:lvl1pPr>
          </a:lstStyle>
          <a:p>
            <a:r>
              <a:rPr lang="en-US"/>
              <a:t>Insert logo</a:t>
            </a:r>
          </a:p>
        </p:txBody>
      </p:sp>
      <p:sp>
        <p:nvSpPr>
          <p:cNvPr id="42" name="Slide Number Placeholder 5">
            <a:extLst>
              <a:ext uri="{FF2B5EF4-FFF2-40B4-BE49-F238E27FC236}">
                <a16:creationId xmlns:a16="http://schemas.microsoft.com/office/drawing/2014/main" id="{3AA1ED5E-FC72-F74E-B1E0-0DEAD288D5A6}"/>
              </a:ext>
            </a:extLst>
          </p:cNvPr>
          <p:cNvSpPr txBox="1">
            <a:spLocks/>
          </p:cNvSpPr>
          <p:nvPr/>
        </p:nvSpPr>
        <p:spPr>
          <a:xfrm flipH="1">
            <a:off x="457196" y="6436977"/>
            <a:ext cx="542041" cy="190848"/>
          </a:xfrm>
          <a:prstGeom prst="rect">
            <a:avLst/>
          </a:prstGeom>
        </p:spPr>
        <p:txBody>
          <a:bodyPr lIns="0" tIns="0" rIns="0" bIns="0" anchor="ctr">
            <a:noAutofit/>
          </a:bodyPr>
          <a:lstStyle>
            <a:defPPr>
              <a:defRPr lang="en-US"/>
            </a:defPPr>
            <a:lvl1pPr marL="0" algn="l" defTabSz="914400" rtl="0" eaLnBrk="1" latinLnBrk="0" hangingPunct="1">
              <a:defRPr sz="800" kern="1200">
                <a:solidFill>
                  <a:srgbClr val="053061"/>
                </a:solidFill>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fld id="{A285110E-A93C-E24B-BA01-8EFF0EF70079}" type="slidenum">
              <a:rPr lang="en-US" sz="800" b="1" smtClean="0">
                <a:solidFill>
                  <a:schemeClr val="bg2"/>
                </a:solidFill>
                <a:latin typeface="+mn-lt"/>
                <a:ea typeface="Cambria" panose="02040503050406030204" pitchFamily="18" charset="0"/>
              </a:rPr>
              <a:pPr algn="l"/>
              <a:t>‹#›</a:t>
            </a:fld>
            <a:endParaRPr lang="en-US" b="1">
              <a:solidFill>
                <a:schemeClr val="bg2"/>
              </a:solidFill>
              <a:latin typeface="+mn-lt"/>
              <a:ea typeface="Cambria" panose="02040503050406030204" pitchFamily="18" charset="0"/>
            </a:endParaRPr>
          </a:p>
        </p:txBody>
      </p:sp>
      <p:sp>
        <p:nvSpPr>
          <p:cNvPr id="43" name="Footer Placeholder 3">
            <a:extLst>
              <a:ext uri="{FF2B5EF4-FFF2-40B4-BE49-F238E27FC236}">
                <a16:creationId xmlns:a16="http://schemas.microsoft.com/office/drawing/2014/main" id="{4DACD81E-0F9C-6B44-9D15-A80EFB90CEC3}"/>
              </a:ext>
            </a:extLst>
          </p:cNvPr>
          <p:cNvSpPr>
            <a:spLocks noGrp="1"/>
          </p:cNvSpPr>
          <p:nvPr>
            <p:ph type="ftr" sz="quarter" idx="3"/>
          </p:nvPr>
        </p:nvSpPr>
        <p:spPr>
          <a:xfrm>
            <a:off x="623888" y="6426211"/>
            <a:ext cx="2396518" cy="222250"/>
          </a:xfrm>
          <a:prstGeom prst="rect">
            <a:avLst/>
          </a:prstGeom>
        </p:spPr>
        <p:txBody>
          <a:bodyPr vert="horz" lIns="91440" tIns="45720" rIns="91440" bIns="45720" rtlCol="0" anchor="t">
            <a:noAutofit/>
          </a:bodyPr>
          <a:lstStyle>
            <a:lvl1pPr algn="l">
              <a:defRPr sz="800">
                <a:solidFill>
                  <a:schemeClr val="bg2"/>
                </a:solidFill>
              </a:defRPr>
            </a:lvl1pPr>
          </a:lstStyle>
          <a:p>
            <a:r>
              <a:rPr lang="en-US">
                <a:ea typeface="Cambria" panose="02040503050406030204" pitchFamily="18" charset="0"/>
                <a:cs typeface="Calibri" charset="0"/>
              </a:rPr>
              <a:t>© 2020 Copyright Genpact. All Rights Reserved.</a:t>
            </a:r>
          </a:p>
        </p:txBody>
      </p:sp>
      <p:sp>
        <p:nvSpPr>
          <p:cNvPr id="33" name="Title 3">
            <a:extLst>
              <a:ext uri="{FF2B5EF4-FFF2-40B4-BE49-F238E27FC236}">
                <a16:creationId xmlns:a16="http://schemas.microsoft.com/office/drawing/2014/main" id="{3578EB5A-E0BD-4218-90DF-665F221F1945}"/>
              </a:ext>
            </a:extLst>
          </p:cNvPr>
          <p:cNvSpPr>
            <a:spLocks noGrp="1"/>
          </p:cNvSpPr>
          <p:nvPr>
            <p:ph type="title" hasCustomPrompt="1"/>
          </p:nvPr>
        </p:nvSpPr>
        <p:spPr>
          <a:xfrm>
            <a:off x="1873075" y="343569"/>
            <a:ext cx="8067846" cy="534829"/>
          </a:xfrm>
        </p:spPr>
        <p:txBody>
          <a:bodyPr vert="horz" lIns="0" tIns="45720" rIns="91440" bIns="45720" rtlCol="0" anchor="t" anchorCtr="0">
            <a:noAutofit/>
          </a:bodyPr>
          <a:lstStyle>
            <a:lvl1pPr>
              <a:defRPr lang="en-US" dirty="0">
                <a:solidFill>
                  <a:schemeClr val="tx2"/>
                </a:solidFill>
              </a:defRPr>
            </a:lvl1pPr>
          </a:lstStyle>
          <a:p>
            <a:pPr lvl="0"/>
            <a:r>
              <a:rPr lang="en-US"/>
              <a:t>Insert Name Surname</a:t>
            </a:r>
          </a:p>
        </p:txBody>
      </p:sp>
      <p:sp>
        <p:nvSpPr>
          <p:cNvPr id="34" name="Text Placeholder 22">
            <a:extLst>
              <a:ext uri="{FF2B5EF4-FFF2-40B4-BE49-F238E27FC236}">
                <a16:creationId xmlns:a16="http://schemas.microsoft.com/office/drawing/2014/main" id="{A75B5BF4-47D5-4A18-8F1F-A3991A179758}"/>
              </a:ext>
            </a:extLst>
          </p:cNvPr>
          <p:cNvSpPr>
            <a:spLocks noGrp="1"/>
          </p:cNvSpPr>
          <p:nvPr>
            <p:ph type="body" sz="quarter" idx="12" hasCustomPrompt="1"/>
          </p:nvPr>
        </p:nvSpPr>
        <p:spPr>
          <a:xfrm>
            <a:off x="460744" y="952599"/>
            <a:ext cx="11288344" cy="343252"/>
          </a:xfrm>
          <a:prstGeom prst="rect">
            <a:avLst/>
          </a:prstGeom>
        </p:spPr>
        <p:txBody>
          <a:bodyPr lIns="0" anchor="t">
            <a:noAutofit/>
          </a:bodyPr>
          <a:lstStyle>
            <a:lvl1pPr marL="0" indent="0">
              <a:lnSpc>
                <a:spcPct val="100000"/>
              </a:lnSpc>
              <a:spcBef>
                <a:spcPts val="0"/>
              </a:spcBef>
              <a:buNone/>
              <a:defRPr sz="1800" b="0">
                <a:solidFill>
                  <a:schemeClr val="tx2"/>
                </a:solidFill>
                <a:latin typeface="+mn-lt"/>
                <a:ea typeface="Cambria" panose="02040503050406030204" pitchFamily="18" charset="0"/>
              </a:defRPr>
            </a:lvl1pPr>
          </a:lstStyle>
          <a:p>
            <a:pPr lvl="0"/>
            <a:r>
              <a:rPr lang="en-US"/>
              <a:t>Insert Job title</a:t>
            </a:r>
          </a:p>
        </p:txBody>
      </p:sp>
      <p:sp>
        <p:nvSpPr>
          <p:cNvPr id="45" name="Text Placeholder 4">
            <a:extLst>
              <a:ext uri="{FF2B5EF4-FFF2-40B4-BE49-F238E27FC236}">
                <a16:creationId xmlns:a16="http://schemas.microsoft.com/office/drawing/2014/main" id="{E84A35F3-573F-493A-9BB5-CDB1871AE18F}"/>
              </a:ext>
            </a:extLst>
          </p:cNvPr>
          <p:cNvSpPr>
            <a:spLocks noGrp="1"/>
          </p:cNvSpPr>
          <p:nvPr>
            <p:ph type="body" sz="quarter" idx="32"/>
          </p:nvPr>
        </p:nvSpPr>
        <p:spPr>
          <a:xfrm>
            <a:off x="2509098" y="1749519"/>
            <a:ext cx="2913134" cy="1278706"/>
          </a:xfrm>
          <a:prstGeom prst="rect">
            <a:avLst/>
          </a:prstGeom>
        </p:spPr>
        <p:txBody>
          <a:bodyPr>
            <a:noAutofit/>
          </a:bodyPr>
          <a:lstStyle>
            <a:lvl1pPr>
              <a:spcBef>
                <a:spcPts val="0"/>
              </a:spcBef>
              <a:spcAft>
                <a:spcPts val="200"/>
              </a:spcAft>
              <a:buClr>
                <a:schemeClr val="accent1"/>
              </a:buClr>
              <a:defRPr lang="en-US" sz="1200" kern="1200" dirty="0">
                <a:solidFill>
                  <a:schemeClr val="tx2"/>
                </a:solidFill>
                <a:latin typeface="+mn-lt"/>
                <a:ea typeface="Cambria" panose="02040503050406030204" pitchFamily="18" charset="0"/>
                <a:cs typeface="Calibri" panose="020F0502020204030204" pitchFamily="34" charset="0"/>
              </a:defRPr>
            </a:lvl1pPr>
            <a:lvl3pPr>
              <a:defRPr lang="en-US" sz="1200" kern="1200" dirty="0">
                <a:solidFill>
                  <a:schemeClr val="tx2"/>
                </a:solidFill>
                <a:latin typeface="+mn-lt"/>
                <a:ea typeface="Cambria" panose="02040503050406030204" pitchFamily="18" charset="0"/>
                <a:cs typeface="Calibri" panose="020F0502020204030204" pitchFamily="34" charset="0"/>
              </a:defRPr>
            </a:lvl3pPr>
          </a:lstStyle>
          <a:p>
            <a:pPr marL="269875" lvl="2" indent="-269875" algn="l" defTabSz="914400" rtl="0" eaLnBrk="1" latinLnBrk="0" hangingPunct="1">
              <a:lnSpc>
                <a:spcPct val="100000"/>
              </a:lnSpc>
              <a:spcBef>
                <a:spcPts val="1200"/>
              </a:spcBef>
              <a:spcAft>
                <a:spcPts val="600"/>
              </a:spcAft>
              <a:buClr>
                <a:schemeClr val="accent1"/>
              </a:buClr>
              <a:buFont typeface="Arial" panose="020B0604020202020204" pitchFamily="34" charset="0"/>
              <a:buChar char="■"/>
            </a:pPr>
            <a:r>
              <a:rPr lang="en-US"/>
              <a:t>Click to edit Master text styles</a:t>
            </a:r>
          </a:p>
        </p:txBody>
      </p:sp>
      <p:sp>
        <p:nvSpPr>
          <p:cNvPr id="46" name="Text Placeholder 4">
            <a:extLst>
              <a:ext uri="{FF2B5EF4-FFF2-40B4-BE49-F238E27FC236}">
                <a16:creationId xmlns:a16="http://schemas.microsoft.com/office/drawing/2014/main" id="{1A7CF413-A654-4EB4-B519-46AA63AE393D}"/>
              </a:ext>
            </a:extLst>
          </p:cNvPr>
          <p:cNvSpPr>
            <a:spLocks noGrp="1"/>
          </p:cNvSpPr>
          <p:nvPr>
            <p:ph type="body" sz="quarter" idx="33"/>
          </p:nvPr>
        </p:nvSpPr>
        <p:spPr>
          <a:xfrm>
            <a:off x="5649467" y="1749519"/>
            <a:ext cx="3744465" cy="1278706"/>
          </a:xfrm>
          <a:prstGeom prst="rect">
            <a:avLst/>
          </a:prstGeom>
        </p:spPr>
        <p:txBody>
          <a:bodyPr>
            <a:noAutofit/>
          </a:bodyPr>
          <a:lstStyle>
            <a:lvl1pPr>
              <a:spcBef>
                <a:spcPts val="0"/>
              </a:spcBef>
              <a:spcAft>
                <a:spcPts val="200"/>
              </a:spcAft>
              <a:buClr>
                <a:schemeClr val="accent1"/>
              </a:buClr>
              <a:defRPr sz="1200">
                <a:solidFill>
                  <a:schemeClr val="tx2"/>
                </a:solidFill>
              </a:defRPr>
            </a:lvl1pPr>
            <a:lvl3pPr>
              <a:defRPr lang="en-US" sz="1200" kern="1200" dirty="0">
                <a:solidFill>
                  <a:schemeClr val="tx2"/>
                </a:solidFill>
                <a:latin typeface="+mn-lt"/>
                <a:ea typeface="Cambria" panose="02040503050406030204" pitchFamily="18" charset="0"/>
                <a:cs typeface="Calibri" panose="020F0502020204030204" pitchFamily="34" charset="0"/>
              </a:defRPr>
            </a:lvl3pPr>
          </a:lstStyle>
          <a:p>
            <a:pPr marL="269875" lvl="2" indent="-269875" algn="l" defTabSz="914400" rtl="0" eaLnBrk="1" latinLnBrk="0" hangingPunct="1">
              <a:lnSpc>
                <a:spcPct val="100000"/>
              </a:lnSpc>
              <a:spcBef>
                <a:spcPts val="1200"/>
              </a:spcBef>
              <a:spcAft>
                <a:spcPts val="600"/>
              </a:spcAft>
              <a:buClr>
                <a:schemeClr val="accent1"/>
              </a:buClr>
              <a:buFont typeface="Arial" panose="020B0604020202020204" pitchFamily="34" charset="0"/>
              <a:buChar char="■"/>
            </a:pPr>
            <a:r>
              <a:rPr lang="en-US"/>
              <a:t>Click to edit Master text styles</a:t>
            </a:r>
          </a:p>
        </p:txBody>
      </p:sp>
      <p:sp>
        <p:nvSpPr>
          <p:cNvPr id="48" name="Text Placeholder 4">
            <a:extLst>
              <a:ext uri="{FF2B5EF4-FFF2-40B4-BE49-F238E27FC236}">
                <a16:creationId xmlns:a16="http://schemas.microsoft.com/office/drawing/2014/main" id="{0B4F379B-BC2F-4858-8C07-5C827C0314C8}"/>
              </a:ext>
            </a:extLst>
          </p:cNvPr>
          <p:cNvSpPr>
            <a:spLocks noGrp="1"/>
          </p:cNvSpPr>
          <p:nvPr>
            <p:ph type="body" sz="quarter" idx="34" hasCustomPrompt="1"/>
          </p:nvPr>
        </p:nvSpPr>
        <p:spPr>
          <a:xfrm>
            <a:off x="9600308" y="1749519"/>
            <a:ext cx="1957017" cy="1278706"/>
          </a:xfrm>
          <a:prstGeom prst="rect">
            <a:avLst/>
          </a:prstGeom>
        </p:spPr>
        <p:txBody>
          <a:bodyPr>
            <a:noAutofit/>
          </a:bodyPr>
          <a:lstStyle>
            <a:lvl1pPr>
              <a:spcBef>
                <a:spcPts val="0"/>
              </a:spcBef>
              <a:spcAft>
                <a:spcPts val="200"/>
              </a:spcAft>
              <a:buClr>
                <a:schemeClr val="accent1"/>
              </a:buClr>
              <a:defRPr sz="1200">
                <a:solidFill>
                  <a:schemeClr val="tx2"/>
                </a:solidFill>
              </a:defRPr>
            </a:lvl1pPr>
            <a:lvl3pPr>
              <a:defRPr lang="en-GB" sz="1200" kern="1200" dirty="0">
                <a:solidFill>
                  <a:schemeClr val="tx2"/>
                </a:solidFill>
                <a:latin typeface="+mn-lt"/>
                <a:ea typeface="Cambria" panose="02040503050406030204" pitchFamily="18" charset="0"/>
                <a:cs typeface="Calibri" panose="020F0502020204030204" pitchFamily="34" charset="0"/>
              </a:defRPr>
            </a:lvl3pPr>
          </a:lstStyle>
          <a:p>
            <a:pPr marL="269875" lvl="2" indent="-269875" algn="l" defTabSz="914400" rtl="0" eaLnBrk="1" latinLnBrk="0" hangingPunct="1">
              <a:lnSpc>
                <a:spcPct val="100000"/>
              </a:lnSpc>
              <a:spcBef>
                <a:spcPts val="1200"/>
              </a:spcBef>
              <a:spcAft>
                <a:spcPts val="600"/>
              </a:spcAft>
              <a:buClr>
                <a:schemeClr val="accent1"/>
              </a:buClr>
              <a:buFont typeface="Arial" panose="020B0604020202020204" pitchFamily="34" charset="0"/>
              <a:buChar char="■"/>
            </a:pPr>
            <a:r>
              <a:rPr lang="en-GB"/>
              <a:t>Text</a:t>
            </a:r>
          </a:p>
        </p:txBody>
      </p:sp>
      <p:sp>
        <p:nvSpPr>
          <p:cNvPr id="53" name="Text Placeholder 4">
            <a:extLst>
              <a:ext uri="{FF2B5EF4-FFF2-40B4-BE49-F238E27FC236}">
                <a16:creationId xmlns:a16="http://schemas.microsoft.com/office/drawing/2014/main" id="{78E42CAB-23DC-47DC-8ECF-2DEDFC9864A5}"/>
              </a:ext>
            </a:extLst>
          </p:cNvPr>
          <p:cNvSpPr>
            <a:spLocks noGrp="1"/>
          </p:cNvSpPr>
          <p:nvPr>
            <p:ph type="body" sz="quarter" idx="29"/>
          </p:nvPr>
        </p:nvSpPr>
        <p:spPr>
          <a:xfrm>
            <a:off x="455708" y="3605213"/>
            <a:ext cx="3744465" cy="2595396"/>
          </a:xfrm>
          <a:prstGeom prst="rect">
            <a:avLst/>
          </a:prstGeom>
        </p:spPr>
        <p:txBody>
          <a:bodyPr>
            <a:noAutofit/>
          </a:bodyPr>
          <a:lstStyle>
            <a:lvl1pPr>
              <a:spcBef>
                <a:spcPts val="0"/>
              </a:spcBef>
              <a:spcAft>
                <a:spcPts val="200"/>
              </a:spcAft>
              <a:buClr>
                <a:schemeClr val="accent1"/>
              </a:buClr>
              <a:defRPr sz="1200" b="0">
                <a:solidFill>
                  <a:schemeClr val="tx2"/>
                </a:solidFill>
                <a:latin typeface="+mn-lt"/>
              </a:defRPr>
            </a:lvl1pPr>
            <a:lvl3pPr>
              <a:defRPr lang="en-US" sz="1200" kern="1200" dirty="0">
                <a:solidFill>
                  <a:schemeClr val="tx2"/>
                </a:solidFill>
                <a:latin typeface="+mn-lt"/>
                <a:ea typeface="Cambria" panose="02040503050406030204" pitchFamily="18" charset="0"/>
                <a:cs typeface="Calibri" panose="020F0502020204030204" pitchFamily="34" charset="0"/>
              </a:defRPr>
            </a:lvl3pPr>
          </a:lstStyle>
          <a:p>
            <a:pPr marL="269875" lvl="2" indent="-269875" algn="l" defTabSz="914400" rtl="0" eaLnBrk="1" latinLnBrk="0" hangingPunct="1">
              <a:lnSpc>
                <a:spcPct val="100000"/>
              </a:lnSpc>
              <a:spcBef>
                <a:spcPts val="1200"/>
              </a:spcBef>
              <a:spcAft>
                <a:spcPts val="600"/>
              </a:spcAft>
              <a:buClr>
                <a:schemeClr val="accent1"/>
              </a:buClr>
              <a:buFont typeface="Arial" panose="020B0604020202020204" pitchFamily="34" charset="0"/>
              <a:buChar char="■"/>
            </a:pPr>
            <a:r>
              <a:rPr lang="en-US"/>
              <a:t>Click to edit Master text styles</a:t>
            </a:r>
          </a:p>
        </p:txBody>
      </p:sp>
      <p:sp>
        <p:nvSpPr>
          <p:cNvPr id="55" name="Text Placeholder 4">
            <a:extLst>
              <a:ext uri="{FF2B5EF4-FFF2-40B4-BE49-F238E27FC236}">
                <a16:creationId xmlns:a16="http://schemas.microsoft.com/office/drawing/2014/main" id="{428F7AE9-B31F-43B5-8A13-DF6E9F2B3E70}"/>
              </a:ext>
            </a:extLst>
          </p:cNvPr>
          <p:cNvSpPr>
            <a:spLocks noGrp="1"/>
          </p:cNvSpPr>
          <p:nvPr>
            <p:ph type="body" sz="quarter" idx="30"/>
          </p:nvPr>
        </p:nvSpPr>
        <p:spPr>
          <a:xfrm>
            <a:off x="4516097" y="3605213"/>
            <a:ext cx="4310279" cy="2587040"/>
          </a:xfrm>
          <a:prstGeom prst="rect">
            <a:avLst/>
          </a:prstGeom>
        </p:spPr>
        <p:txBody>
          <a:bodyPr vert="horz" lIns="91440" tIns="45720" rIns="91440" bIns="45720" rtlCol="0">
            <a:noAutofit/>
          </a:bodyPr>
          <a:lstStyle>
            <a:lvl1pPr>
              <a:defRPr lang="en-US" sz="1200" b="0" dirty="0">
                <a:solidFill>
                  <a:schemeClr val="tx2"/>
                </a:solidFill>
                <a:latin typeface="+mn-lt"/>
              </a:defRPr>
            </a:lvl1pPr>
            <a:lvl3pPr>
              <a:defRPr lang="en-US" sz="1200" kern="1200" dirty="0">
                <a:solidFill>
                  <a:schemeClr val="tx2"/>
                </a:solidFill>
                <a:latin typeface="+mn-lt"/>
                <a:ea typeface="Cambria" panose="02040503050406030204" pitchFamily="18" charset="0"/>
                <a:cs typeface="Calibri" panose="020F0502020204030204" pitchFamily="34" charset="0"/>
              </a:defRPr>
            </a:lvl3pPr>
          </a:lstStyle>
          <a:p>
            <a:pPr marL="269875" lvl="2" indent="-269875" algn="l" defTabSz="914400" rtl="0" eaLnBrk="1" latinLnBrk="0" hangingPunct="1">
              <a:lnSpc>
                <a:spcPct val="100000"/>
              </a:lnSpc>
              <a:spcBef>
                <a:spcPts val="1200"/>
              </a:spcBef>
              <a:spcAft>
                <a:spcPts val="600"/>
              </a:spcAft>
              <a:buClr>
                <a:schemeClr val="accent1"/>
              </a:buClr>
              <a:buFont typeface="Arial" panose="020B0604020202020204" pitchFamily="34" charset="0"/>
              <a:buChar char="■"/>
            </a:pPr>
            <a:r>
              <a:rPr lang="en-US"/>
              <a:t>Click to edit Master text styles</a:t>
            </a:r>
          </a:p>
        </p:txBody>
      </p:sp>
      <p:sp>
        <p:nvSpPr>
          <p:cNvPr id="56" name="Text Placeholder 4">
            <a:extLst>
              <a:ext uri="{FF2B5EF4-FFF2-40B4-BE49-F238E27FC236}">
                <a16:creationId xmlns:a16="http://schemas.microsoft.com/office/drawing/2014/main" id="{F7B782AE-DD52-464C-8442-459CF5365BF6}"/>
              </a:ext>
            </a:extLst>
          </p:cNvPr>
          <p:cNvSpPr>
            <a:spLocks noGrp="1"/>
          </p:cNvSpPr>
          <p:nvPr>
            <p:ph type="body" sz="quarter" idx="31"/>
          </p:nvPr>
        </p:nvSpPr>
        <p:spPr>
          <a:xfrm>
            <a:off x="9143257" y="3605214"/>
            <a:ext cx="2414068" cy="727592"/>
          </a:xfrm>
          <a:prstGeom prst="rect">
            <a:avLst/>
          </a:prstGeom>
        </p:spPr>
        <p:txBody>
          <a:bodyPr>
            <a:noAutofit/>
          </a:bodyPr>
          <a:lstStyle>
            <a:lvl1pPr>
              <a:spcBef>
                <a:spcPts val="0"/>
              </a:spcBef>
              <a:spcAft>
                <a:spcPts val="200"/>
              </a:spcAft>
              <a:buClr>
                <a:schemeClr val="accent1"/>
              </a:buClr>
              <a:defRPr sz="1200">
                <a:solidFill>
                  <a:schemeClr val="tx2"/>
                </a:solidFill>
              </a:defRPr>
            </a:lvl1pPr>
            <a:lvl3pPr>
              <a:defRPr lang="en-US" sz="1200" kern="1200" dirty="0">
                <a:solidFill>
                  <a:schemeClr val="tx2"/>
                </a:solidFill>
                <a:latin typeface="+mn-lt"/>
                <a:ea typeface="Cambria" panose="02040503050406030204" pitchFamily="18" charset="0"/>
                <a:cs typeface="Calibri" panose="020F0502020204030204" pitchFamily="34" charset="0"/>
              </a:defRPr>
            </a:lvl3pPr>
          </a:lstStyle>
          <a:p>
            <a:pPr marL="269875" lvl="2" indent="-269875" algn="l" defTabSz="914400" rtl="0" eaLnBrk="1" latinLnBrk="0" hangingPunct="1">
              <a:lnSpc>
                <a:spcPct val="100000"/>
              </a:lnSpc>
              <a:spcBef>
                <a:spcPts val="1200"/>
              </a:spcBef>
              <a:spcAft>
                <a:spcPts val="600"/>
              </a:spcAft>
              <a:buClr>
                <a:schemeClr val="accent1"/>
              </a:buClr>
              <a:buFont typeface="Arial" panose="020B0604020202020204" pitchFamily="34" charset="0"/>
              <a:buChar char="■"/>
            </a:pPr>
            <a:r>
              <a:rPr lang="en-US"/>
              <a:t>Click to edit Master text styles</a:t>
            </a:r>
          </a:p>
        </p:txBody>
      </p:sp>
      <p:sp>
        <p:nvSpPr>
          <p:cNvPr id="57" name="Tabellenplatzhalter 50">
            <a:extLst>
              <a:ext uri="{FF2B5EF4-FFF2-40B4-BE49-F238E27FC236}">
                <a16:creationId xmlns:a16="http://schemas.microsoft.com/office/drawing/2014/main" id="{D3BB84CF-4D3F-4BAF-AA82-4E42433C2F43}"/>
              </a:ext>
            </a:extLst>
          </p:cNvPr>
          <p:cNvSpPr>
            <a:spLocks noGrp="1"/>
          </p:cNvSpPr>
          <p:nvPr>
            <p:ph type="tbl" sz="quarter" idx="20" hasCustomPrompt="1"/>
          </p:nvPr>
        </p:nvSpPr>
        <p:spPr>
          <a:xfrm>
            <a:off x="9136249" y="4765799"/>
            <a:ext cx="2414068" cy="1274389"/>
          </a:xfrm>
          <a:prstGeom prst="rect">
            <a:avLst/>
          </a:prstGeom>
        </p:spPr>
        <p:txBody>
          <a:bodyPr anchor="ctr" anchorCtr="0">
            <a:noAutofit/>
          </a:bodyPr>
          <a:lstStyle>
            <a:lvl1pPr algn="ctr">
              <a:defRPr sz="1100" b="0">
                <a:solidFill>
                  <a:schemeClr val="tx1"/>
                </a:solidFill>
                <a:latin typeface="+mn-lt"/>
              </a:defRPr>
            </a:lvl1pPr>
          </a:lstStyle>
          <a:p>
            <a:r>
              <a:rPr lang="en-US" noProof="0"/>
              <a:t>Table</a:t>
            </a:r>
          </a:p>
        </p:txBody>
      </p:sp>
      <p:sp>
        <p:nvSpPr>
          <p:cNvPr id="60" name="Text Placeholder 2">
            <a:extLst>
              <a:ext uri="{FF2B5EF4-FFF2-40B4-BE49-F238E27FC236}">
                <a16:creationId xmlns:a16="http://schemas.microsoft.com/office/drawing/2014/main" id="{1FF613CA-D767-4CEF-9488-BC7BAD49C942}"/>
              </a:ext>
            </a:extLst>
          </p:cNvPr>
          <p:cNvSpPr>
            <a:spLocks noGrp="1"/>
          </p:cNvSpPr>
          <p:nvPr>
            <p:ph type="body" sz="quarter" idx="36"/>
          </p:nvPr>
        </p:nvSpPr>
        <p:spPr>
          <a:xfrm>
            <a:off x="457200" y="98303"/>
            <a:ext cx="5846011" cy="228600"/>
          </a:xfrm>
          <a:prstGeom prst="rect">
            <a:avLst/>
          </a:prstGeom>
        </p:spPr>
        <p:txBody>
          <a:bodyPr lIns="0">
            <a:noAutofit/>
          </a:bodyPr>
          <a:lstStyle>
            <a:lvl1pPr marL="0" indent="0">
              <a:buNone/>
              <a:defRPr sz="1000">
                <a:solidFill>
                  <a:schemeClr val="tx2"/>
                </a:solidFill>
                <a:latin typeface="+mn-lt"/>
                <a:ea typeface="Cambria" panose="02040503050406030204" pitchFamily="18" charset="0"/>
              </a:defRPr>
            </a:lvl1pPr>
          </a:lstStyle>
          <a:p>
            <a:pPr lvl="0"/>
            <a:r>
              <a:rPr lang="en-US"/>
              <a:t>Click to edit Master text styles</a:t>
            </a:r>
          </a:p>
        </p:txBody>
      </p:sp>
      <p:sp>
        <p:nvSpPr>
          <p:cNvPr id="36" name="Rectangle 35">
            <a:extLst>
              <a:ext uri="{FF2B5EF4-FFF2-40B4-BE49-F238E27FC236}">
                <a16:creationId xmlns:a16="http://schemas.microsoft.com/office/drawing/2014/main" id="{74D0F1EE-038A-408D-8E1E-3FC455A38DB1}"/>
              </a:ext>
            </a:extLst>
          </p:cNvPr>
          <p:cNvSpPr/>
          <p:nvPr userDrawn="1"/>
        </p:nvSpPr>
        <p:spPr>
          <a:xfrm>
            <a:off x="0" y="0"/>
            <a:ext cx="109728" cy="6858000"/>
          </a:xfrm>
          <a:prstGeom prst="rect">
            <a:avLst/>
          </a:prstGeom>
          <a:gradFill flip="none" rotWithShape="1">
            <a:gsLst>
              <a:gs pos="68000">
                <a:schemeClr val="accent2"/>
              </a:gs>
              <a:gs pos="98000">
                <a:schemeClr val="accent3"/>
              </a:gs>
              <a:gs pos="33000">
                <a:schemeClr val="accent1"/>
              </a:gs>
              <a:gs pos="0">
                <a:schemeClr val="accent3"/>
              </a:gs>
            </a:gsLst>
            <a:lin ang="18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lvl="0" algn="ctr"/>
            <a:endParaRPr lang="en-US"/>
          </a:p>
        </p:txBody>
      </p:sp>
    </p:spTree>
    <p:extLst>
      <p:ext uri="{BB962C8B-B14F-4D97-AF65-F5344CB8AC3E}">
        <p14:creationId xmlns:p14="http://schemas.microsoft.com/office/powerpoint/2010/main" val="2090355467"/>
      </p:ext>
    </p:extLst>
  </p:cSld>
  <p:clrMapOvr>
    <a:masterClrMapping/>
  </p:clrMapOvr>
  <p:extLst>
    <p:ext uri="{DCECCB84-F9BA-43D5-87BE-67443E8EF086}">
      <p15:sldGuideLst xmlns:p15="http://schemas.microsoft.com/office/powerpoint/2012/main"/>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Profile - Option 2 White">
    <p:spTree>
      <p:nvGrpSpPr>
        <p:cNvPr id="1" name=""/>
        <p:cNvGrpSpPr/>
        <p:nvPr/>
      </p:nvGrpSpPr>
      <p:grpSpPr>
        <a:xfrm>
          <a:off x="0" y="0"/>
          <a:ext cx="0" cy="0"/>
          <a:chOff x="0" y="0"/>
          <a:chExt cx="0" cy="0"/>
        </a:xfrm>
      </p:grpSpPr>
      <p:sp>
        <p:nvSpPr>
          <p:cNvPr id="40" name="Freeform: Shape 39">
            <a:extLst>
              <a:ext uri="{FF2B5EF4-FFF2-40B4-BE49-F238E27FC236}">
                <a16:creationId xmlns:a16="http://schemas.microsoft.com/office/drawing/2014/main" id="{D0715125-3DF7-40C1-AEC0-53BCA4753F84}"/>
              </a:ext>
            </a:extLst>
          </p:cNvPr>
          <p:cNvSpPr/>
          <p:nvPr userDrawn="1"/>
        </p:nvSpPr>
        <p:spPr>
          <a:xfrm rot="3341389" flipH="1">
            <a:off x="1619971" y="-3540963"/>
            <a:ext cx="8946510" cy="13936140"/>
          </a:xfrm>
          <a:custGeom>
            <a:avLst/>
            <a:gdLst>
              <a:gd name="connsiteX0" fmla="*/ 3879008 w 8946510"/>
              <a:gd name="connsiteY0" fmla="*/ 0 h 13936140"/>
              <a:gd name="connsiteX1" fmla="*/ 8946510 w 8946510"/>
              <a:gd name="connsiteY1" fmla="*/ 7425845 h 13936140"/>
              <a:gd name="connsiteX2" fmla="*/ 8946510 w 8946510"/>
              <a:gd name="connsiteY2" fmla="*/ 11298977 h 13936140"/>
              <a:gd name="connsiteX3" fmla="*/ 5082050 w 8946510"/>
              <a:gd name="connsiteY3" fmla="*/ 13936140 h 13936140"/>
              <a:gd name="connsiteX4" fmla="*/ 0 w 8946510"/>
              <a:gd name="connsiteY4" fmla="*/ 6488978 h 13936140"/>
              <a:gd name="connsiteX5" fmla="*/ 0 w 8946510"/>
              <a:gd name="connsiteY5" fmla="*/ 2639589 h 13936140"/>
              <a:gd name="connsiteX6" fmla="*/ 3868014 w 8946510"/>
              <a:gd name="connsiteY6" fmla="*/ 0 h 13936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46510" h="13936140">
                <a:moveTo>
                  <a:pt x="3879008" y="0"/>
                </a:moveTo>
                <a:lnTo>
                  <a:pt x="8946510" y="7425845"/>
                </a:lnTo>
                <a:lnTo>
                  <a:pt x="8946510" y="11298977"/>
                </a:lnTo>
                <a:lnTo>
                  <a:pt x="5082050" y="13936140"/>
                </a:lnTo>
                <a:lnTo>
                  <a:pt x="0" y="6488978"/>
                </a:lnTo>
                <a:lnTo>
                  <a:pt x="0" y="2639589"/>
                </a:lnTo>
                <a:lnTo>
                  <a:pt x="3868014" y="0"/>
                </a:lnTo>
                <a:close/>
              </a:path>
            </a:pathLst>
          </a:custGeom>
          <a:gradFill>
            <a:gsLst>
              <a:gs pos="50000">
                <a:schemeClr val="bg1"/>
              </a:gs>
              <a:gs pos="100000">
                <a:schemeClr val="bg1">
                  <a:alpha val="0"/>
                </a:schemeClr>
              </a:gs>
              <a:gs pos="95000">
                <a:schemeClr val="bg1"/>
              </a:gs>
              <a:gs pos="5000">
                <a:schemeClr val="bg1"/>
              </a:gs>
              <a:gs pos="0">
                <a:schemeClr val="bg1">
                  <a:alpha val="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8" name="Straight Connector 27">
            <a:extLst>
              <a:ext uri="{FF2B5EF4-FFF2-40B4-BE49-F238E27FC236}">
                <a16:creationId xmlns:a16="http://schemas.microsoft.com/office/drawing/2014/main" id="{B3F65727-F472-4831-85B6-268C41ADA733}"/>
              </a:ext>
            </a:extLst>
          </p:cNvPr>
          <p:cNvCxnSpPr>
            <a:cxnSpLocks/>
          </p:cNvCxnSpPr>
          <p:nvPr/>
        </p:nvCxnSpPr>
        <p:spPr>
          <a:xfrm>
            <a:off x="457197" y="921289"/>
            <a:ext cx="11304000" cy="0"/>
          </a:xfrm>
          <a:prstGeom prst="line">
            <a:avLst/>
          </a:prstGeom>
          <a:ln w="22225" cap="rnd">
            <a:gradFill flip="none" rotWithShape="1">
              <a:gsLst>
                <a:gs pos="0">
                  <a:schemeClr val="accent2"/>
                </a:gs>
                <a:gs pos="100000">
                  <a:schemeClr val="accent2">
                    <a:alpha val="0"/>
                  </a:schemeClr>
                </a:gs>
                <a:gs pos="88000">
                  <a:schemeClr val="accent2"/>
                </a:gs>
              </a:gsLst>
              <a:lin ang="0" scaled="1"/>
              <a:tileRect/>
            </a:gradFill>
          </a:ln>
        </p:spPr>
        <p:style>
          <a:lnRef idx="1">
            <a:schemeClr val="accent1"/>
          </a:lnRef>
          <a:fillRef idx="0">
            <a:schemeClr val="accent1"/>
          </a:fillRef>
          <a:effectRef idx="0">
            <a:schemeClr val="accent1"/>
          </a:effectRef>
          <a:fontRef idx="minor">
            <a:schemeClr val="tx1"/>
          </a:fontRef>
        </p:style>
      </p:cxnSp>
      <p:pic>
        <p:nvPicPr>
          <p:cNvPr id="32" name="Graphic 31">
            <a:extLst>
              <a:ext uri="{FF2B5EF4-FFF2-40B4-BE49-F238E27FC236}">
                <a16:creationId xmlns:a16="http://schemas.microsoft.com/office/drawing/2014/main" id="{3B7DAD36-421A-5249-8BCD-4F8131E6D044}"/>
              </a:ext>
            </a:extLst>
          </p:cNvPr>
          <p:cNvPicPr>
            <a:picLocks noChangeAspect="1"/>
          </p:cNvPicPr>
          <p:nvPr/>
        </p:nvPicPr>
        <p:blipFill>
          <a:blip cstate="email">
            <a:extLst>
              <a:ext uri="{28A0092B-C50C-407E-A947-70E740481C1C}">
                <a14:useLocalDpi xmlns:a14="http://schemas.microsoft.com/office/drawing/2010/main"/>
              </a:ext>
            </a:extLst>
          </a:blip>
          <a:stretch>
            <a:fillRect/>
          </a:stretch>
        </p:blipFill>
        <p:spPr>
          <a:xfrm>
            <a:off x="10817298" y="6396668"/>
            <a:ext cx="931790" cy="271466"/>
          </a:xfrm>
          <a:prstGeom prst="rect">
            <a:avLst/>
          </a:prstGeom>
        </p:spPr>
      </p:pic>
      <p:sp>
        <p:nvSpPr>
          <p:cNvPr id="2" name="TextBox 1">
            <a:extLst>
              <a:ext uri="{FF2B5EF4-FFF2-40B4-BE49-F238E27FC236}">
                <a16:creationId xmlns:a16="http://schemas.microsoft.com/office/drawing/2014/main" id="{AE141CCC-0C11-5145-9DC5-DC17B7B22FDA}"/>
              </a:ext>
            </a:extLst>
          </p:cNvPr>
          <p:cNvSpPr txBox="1"/>
          <p:nvPr/>
        </p:nvSpPr>
        <p:spPr>
          <a:xfrm>
            <a:off x="4730292" y="-922264"/>
            <a:ext cx="1975308" cy="994627"/>
          </a:xfrm>
          <a:prstGeom prst="rect">
            <a:avLst/>
          </a:prstGeom>
        </p:spPr>
        <p:txBody>
          <a:bodyPr vert="horz" wrap="square" lIns="0" tIns="45720" rIns="91440" bIns="45720" rtlCol="0" anchor="t">
            <a:noAutofit/>
          </a:bodyPr>
          <a:lstStyle/>
          <a:p>
            <a:pPr algn="l"/>
            <a:endParaRPr lang="en-US"/>
          </a:p>
        </p:txBody>
      </p:sp>
      <p:sp>
        <p:nvSpPr>
          <p:cNvPr id="3" name="Rectangle 2">
            <a:extLst>
              <a:ext uri="{FF2B5EF4-FFF2-40B4-BE49-F238E27FC236}">
                <a16:creationId xmlns:a16="http://schemas.microsoft.com/office/drawing/2014/main" id="{87833BBB-E396-A344-B471-B947315AAE46}"/>
              </a:ext>
            </a:extLst>
          </p:cNvPr>
          <p:cNvSpPr/>
          <p:nvPr/>
        </p:nvSpPr>
        <p:spPr>
          <a:xfrm>
            <a:off x="347658" y="336514"/>
            <a:ext cx="1521570" cy="584775"/>
          </a:xfrm>
          <a:prstGeom prst="rect">
            <a:avLst/>
          </a:prstGeom>
        </p:spPr>
        <p:txBody>
          <a:bodyPr wrap="none">
            <a:noAutofit/>
          </a:bodyPr>
          <a:lstStyle/>
          <a:p>
            <a:pPr marL="0" indent="0" algn="l" defTabSz="914400" rtl="0" eaLnBrk="1" latinLnBrk="0" hangingPunct="1">
              <a:lnSpc>
                <a:spcPct val="100000"/>
              </a:lnSpc>
              <a:spcBef>
                <a:spcPts val="0"/>
              </a:spcBef>
              <a:spcAft>
                <a:spcPts val="600"/>
              </a:spcAft>
              <a:buClr>
                <a:schemeClr val="bg1"/>
              </a:buClr>
              <a:buSzPct val="100000"/>
              <a:buFont typeface="Arial" panose="020B0604020202020204" pitchFamily="34" charset="0"/>
              <a:buNone/>
            </a:pPr>
            <a:r>
              <a:rPr lang="en-US" sz="3200" b="0" kern="1200">
                <a:solidFill>
                  <a:schemeClr val="tx2"/>
                </a:solidFill>
                <a:latin typeface="+mj-lt"/>
                <a:cs typeface="Calibri" panose="020F0502020204030204" pitchFamily="34" charset="0"/>
              </a:rPr>
              <a:t>Profile:</a:t>
            </a:r>
          </a:p>
        </p:txBody>
      </p:sp>
      <p:sp>
        <p:nvSpPr>
          <p:cNvPr id="44" name="Rectangle 43">
            <a:extLst>
              <a:ext uri="{FF2B5EF4-FFF2-40B4-BE49-F238E27FC236}">
                <a16:creationId xmlns:a16="http://schemas.microsoft.com/office/drawing/2014/main" id="{540B555E-319A-C849-A622-CA9E805CFF47}"/>
              </a:ext>
            </a:extLst>
          </p:cNvPr>
          <p:cNvSpPr/>
          <p:nvPr/>
        </p:nvSpPr>
        <p:spPr>
          <a:xfrm>
            <a:off x="365446" y="3314545"/>
            <a:ext cx="4025461" cy="307777"/>
          </a:xfrm>
          <a:prstGeom prst="rect">
            <a:avLst/>
          </a:prstGeom>
        </p:spPr>
        <p:txBody>
          <a:bodyPr wrap="none">
            <a:noAutofit/>
          </a:bodyPr>
          <a:lstStyle/>
          <a:p>
            <a:pPr marL="0" lvl="0" indent="0" algn="l" defTabSz="914400" rtl="0" eaLnBrk="1" latinLnBrk="0" hangingPunct="1">
              <a:lnSpc>
                <a:spcPct val="100000"/>
              </a:lnSpc>
              <a:spcBef>
                <a:spcPts val="0"/>
              </a:spcBef>
              <a:spcAft>
                <a:spcPts val="0"/>
              </a:spcAft>
              <a:buClr>
                <a:schemeClr val="bg1"/>
              </a:buClr>
              <a:buSzPct val="100000"/>
              <a:buFont typeface="Arial" panose="020B0604020202020204" pitchFamily="34" charset="0"/>
              <a:buNone/>
            </a:pPr>
            <a:r>
              <a:rPr lang="en-US" sz="1400" b="1" kern="1200">
                <a:solidFill>
                  <a:schemeClr val="accent1"/>
                </a:solidFill>
                <a:latin typeface="+mj-lt"/>
                <a:cs typeface="Calibri" panose="020F0502020204030204" pitchFamily="34" charset="0"/>
              </a:rPr>
              <a:t>Focus industries and consulting expertise</a:t>
            </a:r>
          </a:p>
        </p:txBody>
      </p:sp>
      <p:sp>
        <p:nvSpPr>
          <p:cNvPr id="47" name="Rectangle 46">
            <a:extLst>
              <a:ext uri="{FF2B5EF4-FFF2-40B4-BE49-F238E27FC236}">
                <a16:creationId xmlns:a16="http://schemas.microsoft.com/office/drawing/2014/main" id="{D96DC9A5-9A55-5247-A440-C6F3E635C064}"/>
              </a:ext>
            </a:extLst>
          </p:cNvPr>
          <p:cNvSpPr/>
          <p:nvPr/>
        </p:nvSpPr>
        <p:spPr>
          <a:xfrm>
            <a:off x="4415970" y="3314545"/>
            <a:ext cx="2941831" cy="523220"/>
          </a:xfrm>
          <a:prstGeom prst="rect">
            <a:avLst/>
          </a:prstGeom>
        </p:spPr>
        <p:txBody>
          <a:bodyPr wrap="none">
            <a:noAutofit/>
          </a:bodyPr>
          <a:lstStyle/>
          <a:p>
            <a:pPr marL="0" lvl="0" indent="0" algn="l" defTabSz="914400" rtl="0" eaLnBrk="1" latinLnBrk="0" hangingPunct="1">
              <a:lnSpc>
                <a:spcPct val="100000"/>
              </a:lnSpc>
              <a:spcBef>
                <a:spcPts val="0"/>
              </a:spcBef>
              <a:spcAft>
                <a:spcPts val="0"/>
              </a:spcAft>
              <a:buClr>
                <a:schemeClr val="bg1"/>
              </a:buClr>
              <a:buSzPct val="100000"/>
              <a:buFont typeface="Arial" panose="020B0604020202020204" pitchFamily="34" charset="0"/>
              <a:buNone/>
            </a:pPr>
            <a:r>
              <a:rPr lang="en-US" sz="1400" b="1" kern="1200">
                <a:solidFill>
                  <a:schemeClr val="accent1"/>
                </a:solidFill>
                <a:latin typeface="+mj-lt"/>
                <a:cs typeface="Calibri" panose="020F0502020204030204" pitchFamily="34" charset="0"/>
              </a:rPr>
              <a:t>Project experience (selection)</a:t>
            </a:r>
          </a:p>
          <a:p>
            <a:pPr marL="0" lvl="0" indent="0" algn="l" defTabSz="914400" rtl="0" eaLnBrk="1" latinLnBrk="0" hangingPunct="1">
              <a:lnSpc>
                <a:spcPct val="100000"/>
              </a:lnSpc>
              <a:spcBef>
                <a:spcPts val="0"/>
              </a:spcBef>
              <a:spcAft>
                <a:spcPts val="0"/>
              </a:spcAft>
              <a:buClr>
                <a:schemeClr val="bg1"/>
              </a:buClr>
              <a:buSzPct val="100000"/>
              <a:buFont typeface="Arial" panose="020B0604020202020204" pitchFamily="34" charset="0"/>
              <a:buNone/>
            </a:pPr>
            <a:endParaRPr lang="en-US" sz="1400" b="1" kern="1200">
              <a:solidFill>
                <a:schemeClr val="accent1"/>
              </a:solidFill>
              <a:latin typeface="+mj-lt"/>
              <a:cs typeface="Calibri" panose="020F0502020204030204" pitchFamily="34" charset="0"/>
            </a:endParaRPr>
          </a:p>
        </p:txBody>
      </p:sp>
      <p:sp>
        <p:nvSpPr>
          <p:cNvPr id="49" name="Rectangle 48">
            <a:extLst>
              <a:ext uri="{FF2B5EF4-FFF2-40B4-BE49-F238E27FC236}">
                <a16:creationId xmlns:a16="http://schemas.microsoft.com/office/drawing/2014/main" id="{A56B113D-ED25-E54F-8A13-BA592DCF1171}"/>
              </a:ext>
            </a:extLst>
          </p:cNvPr>
          <p:cNvSpPr/>
          <p:nvPr/>
        </p:nvSpPr>
        <p:spPr>
          <a:xfrm>
            <a:off x="9044498" y="3257393"/>
            <a:ext cx="2941831" cy="523220"/>
          </a:xfrm>
          <a:prstGeom prst="rect">
            <a:avLst/>
          </a:prstGeom>
        </p:spPr>
        <p:txBody>
          <a:bodyPr wrap="square">
            <a:noAutofit/>
          </a:bodyPr>
          <a:lstStyle/>
          <a:p>
            <a:pPr marL="0" lvl="0" indent="0" algn="l" defTabSz="914400" rtl="0" eaLnBrk="1" latinLnBrk="0" hangingPunct="1">
              <a:lnSpc>
                <a:spcPct val="100000"/>
              </a:lnSpc>
              <a:spcBef>
                <a:spcPts val="0"/>
              </a:spcBef>
              <a:spcAft>
                <a:spcPts val="0"/>
              </a:spcAft>
              <a:buClr>
                <a:schemeClr val="bg1"/>
              </a:buClr>
              <a:buSzPct val="100000"/>
              <a:buFont typeface="Arial" panose="020B0604020202020204" pitchFamily="34" charset="0"/>
              <a:buNone/>
            </a:pPr>
            <a:r>
              <a:rPr lang="en-US" sz="1400" b="1" kern="1200">
                <a:solidFill>
                  <a:schemeClr val="accent1"/>
                </a:solidFill>
                <a:latin typeface="+mj-lt"/>
                <a:cs typeface="Calibri" panose="020F0502020204030204" pitchFamily="34" charset="0"/>
              </a:rPr>
              <a:t>Certifications/attainments</a:t>
            </a:r>
          </a:p>
          <a:p>
            <a:pPr marL="0" lvl="0" indent="0" algn="l" defTabSz="914400" rtl="0" eaLnBrk="1" latinLnBrk="0" hangingPunct="1">
              <a:lnSpc>
                <a:spcPct val="100000"/>
              </a:lnSpc>
              <a:spcBef>
                <a:spcPts val="0"/>
              </a:spcBef>
              <a:spcAft>
                <a:spcPts val="0"/>
              </a:spcAft>
              <a:buClr>
                <a:schemeClr val="bg1"/>
              </a:buClr>
              <a:buSzPct val="100000"/>
              <a:buFont typeface="Arial" panose="020B0604020202020204" pitchFamily="34" charset="0"/>
              <a:buNone/>
            </a:pPr>
            <a:endParaRPr lang="en-US" sz="1400" b="1" kern="1200">
              <a:solidFill>
                <a:schemeClr val="accent1"/>
              </a:solidFill>
              <a:latin typeface="+mj-lt"/>
              <a:cs typeface="Calibri" panose="020F0502020204030204" pitchFamily="34" charset="0"/>
            </a:endParaRPr>
          </a:p>
        </p:txBody>
      </p:sp>
      <p:sp>
        <p:nvSpPr>
          <p:cNvPr id="50" name="Tabellenplatzhalter 50">
            <a:extLst>
              <a:ext uri="{FF2B5EF4-FFF2-40B4-BE49-F238E27FC236}">
                <a16:creationId xmlns:a16="http://schemas.microsoft.com/office/drawing/2014/main" id="{0C79C2C0-C248-5440-B1D7-933AA34B1052}"/>
              </a:ext>
            </a:extLst>
          </p:cNvPr>
          <p:cNvSpPr>
            <a:spLocks noGrp="1"/>
          </p:cNvSpPr>
          <p:nvPr>
            <p:ph type="tbl" sz="quarter" idx="20" hasCustomPrompt="1"/>
          </p:nvPr>
        </p:nvSpPr>
        <p:spPr>
          <a:xfrm>
            <a:off x="9136249" y="4765799"/>
            <a:ext cx="2414068" cy="1274389"/>
          </a:xfrm>
          <a:prstGeom prst="rect">
            <a:avLst/>
          </a:prstGeom>
        </p:spPr>
        <p:txBody>
          <a:bodyPr anchor="ctr" anchorCtr="0">
            <a:noAutofit/>
          </a:bodyPr>
          <a:lstStyle>
            <a:lvl1pPr algn="ctr">
              <a:defRPr sz="1100" b="0">
                <a:solidFill>
                  <a:schemeClr val="tx1"/>
                </a:solidFill>
                <a:latin typeface="+mn-lt"/>
              </a:defRPr>
            </a:lvl1pPr>
          </a:lstStyle>
          <a:p>
            <a:r>
              <a:rPr lang="en-US" noProof="0"/>
              <a:t>Table</a:t>
            </a:r>
          </a:p>
        </p:txBody>
      </p:sp>
      <p:sp>
        <p:nvSpPr>
          <p:cNvPr id="24" name="Rectangle 23">
            <a:extLst>
              <a:ext uri="{FF2B5EF4-FFF2-40B4-BE49-F238E27FC236}">
                <a16:creationId xmlns:a16="http://schemas.microsoft.com/office/drawing/2014/main" id="{42BF8E54-FBBB-2045-AC58-610D9878529C}"/>
              </a:ext>
            </a:extLst>
          </p:cNvPr>
          <p:cNvSpPr/>
          <p:nvPr/>
        </p:nvSpPr>
        <p:spPr>
          <a:xfrm>
            <a:off x="9044498" y="4402673"/>
            <a:ext cx="2941831" cy="307777"/>
          </a:xfrm>
          <a:prstGeom prst="rect">
            <a:avLst/>
          </a:prstGeom>
        </p:spPr>
        <p:txBody>
          <a:bodyPr wrap="square">
            <a:noAutofit/>
          </a:bodyPr>
          <a:lstStyle/>
          <a:p>
            <a:pPr marL="0" lvl="0" indent="0" algn="l" defTabSz="914400" rtl="0" eaLnBrk="1" latinLnBrk="0" hangingPunct="1">
              <a:lnSpc>
                <a:spcPct val="100000"/>
              </a:lnSpc>
              <a:spcBef>
                <a:spcPts val="0"/>
              </a:spcBef>
              <a:spcAft>
                <a:spcPts val="0"/>
              </a:spcAft>
              <a:buClr>
                <a:schemeClr val="bg1"/>
              </a:buClr>
              <a:buSzPct val="100000"/>
              <a:buFont typeface="Arial" panose="020B0604020202020204" pitchFamily="34" charset="0"/>
              <a:buNone/>
            </a:pPr>
            <a:r>
              <a:rPr lang="en-US" sz="1400" b="1" kern="1200">
                <a:solidFill>
                  <a:schemeClr val="accent1"/>
                </a:solidFill>
                <a:latin typeface="+mj-lt"/>
                <a:cs typeface="Calibri" panose="020F0502020204030204" pitchFamily="34" charset="0"/>
              </a:rPr>
              <a:t>Industry experience</a:t>
            </a:r>
          </a:p>
        </p:txBody>
      </p:sp>
      <p:sp>
        <p:nvSpPr>
          <p:cNvPr id="35" name="Rectangle 34">
            <a:extLst>
              <a:ext uri="{FF2B5EF4-FFF2-40B4-BE49-F238E27FC236}">
                <a16:creationId xmlns:a16="http://schemas.microsoft.com/office/drawing/2014/main" id="{21971B91-92A2-5A4E-A8C3-5DB4829D97D6}"/>
              </a:ext>
            </a:extLst>
          </p:cNvPr>
          <p:cNvSpPr/>
          <p:nvPr/>
        </p:nvSpPr>
        <p:spPr>
          <a:xfrm>
            <a:off x="2109743" y="1458851"/>
            <a:ext cx="3677164" cy="523220"/>
          </a:xfrm>
          <a:prstGeom prst="rect">
            <a:avLst/>
          </a:prstGeom>
        </p:spPr>
        <p:txBody>
          <a:bodyPr wrap="square">
            <a:noAutofit/>
          </a:bodyPr>
          <a:lstStyle/>
          <a:p>
            <a:pPr marL="0" lvl="0" indent="0" algn="l" defTabSz="914400" rtl="0" eaLnBrk="1" latinLnBrk="0" hangingPunct="1">
              <a:lnSpc>
                <a:spcPct val="100000"/>
              </a:lnSpc>
              <a:spcBef>
                <a:spcPts val="0"/>
              </a:spcBef>
              <a:spcAft>
                <a:spcPts val="0"/>
              </a:spcAft>
              <a:buClr>
                <a:schemeClr val="bg1"/>
              </a:buClr>
              <a:buSzPct val="100000"/>
              <a:buFont typeface="Arial" panose="020B0604020202020204" pitchFamily="34" charset="0"/>
              <a:buNone/>
            </a:pPr>
            <a:r>
              <a:rPr lang="en-US" sz="1400" b="1" kern="1200">
                <a:solidFill>
                  <a:schemeClr val="accent1"/>
                </a:solidFill>
                <a:latin typeface="+mj-lt"/>
                <a:cs typeface="Calibri" panose="020F0502020204030204" pitchFamily="34" charset="0"/>
              </a:rPr>
              <a:t>Professional experience</a:t>
            </a:r>
          </a:p>
          <a:p>
            <a:pPr marL="0" lvl="0" indent="0" algn="l" defTabSz="914400" rtl="0" eaLnBrk="1" latinLnBrk="0" hangingPunct="1">
              <a:lnSpc>
                <a:spcPct val="100000"/>
              </a:lnSpc>
              <a:spcBef>
                <a:spcPts val="0"/>
              </a:spcBef>
              <a:spcAft>
                <a:spcPts val="0"/>
              </a:spcAft>
              <a:buClr>
                <a:schemeClr val="bg1"/>
              </a:buClr>
              <a:buSzPct val="100000"/>
              <a:buFont typeface="Arial" panose="020B0604020202020204" pitchFamily="34" charset="0"/>
              <a:buNone/>
            </a:pPr>
            <a:endParaRPr lang="en-US" sz="1400" b="1" kern="1200">
              <a:solidFill>
                <a:schemeClr val="accent1"/>
              </a:solidFill>
              <a:latin typeface="+mj-lt"/>
              <a:cs typeface="Calibri" panose="020F0502020204030204" pitchFamily="34" charset="0"/>
            </a:endParaRPr>
          </a:p>
        </p:txBody>
      </p:sp>
      <p:sp>
        <p:nvSpPr>
          <p:cNvPr id="37" name="Rectangle 36">
            <a:extLst>
              <a:ext uri="{FF2B5EF4-FFF2-40B4-BE49-F238E27FC236}">
                <a16:creationId xmlns:a16="http://schemas.microsoft.com/office/drawing/2014/main" id="{F45DF948-8092-334C-9F4C-C15A7407E3D9}"/>
              </a:ext>
            </a:extLst>
          </p:cNvPr>
          <p:cNvSpPr/>
          <p:nvPr/>
        </p:nvSpPr>
        <p:spPr>
          <a:xfrm>
            <a:off x="5546326" y="1458851"/>
            <a:ext cx="3677164" cy="523220"/>
          </a:xfrm>
          <a:prstGeom prst="rect">
            <a:avLst/>
          </a:prstGeom>
        </p:spPr>
        <p:txBody>
          <a:bodyPr wrap="square">
            <a:noAutofit/>
          </a:bodyPr>
          <a:lstStyle/>
          <a:p>
            <a:pPr marL="0" lvl="0" indent="0" algn="l" defTabSz="914400" rtl="0" eaLnBrk="1" latinLnBrk="0" hangingPunct="1">
              <a:lnSpc>
                <a:spcPct val="100000"/>
              </a:lnSpc>
              <a:spcBef>
                <a:spcPts val="0"/>
              </a:spcBef>
              <a:spcAft>
                <a:spcPts val="0"/>
              </a:spcAft>
              <a:buClr>
                <a:schemeClr val="bg1"/>
              </a:buClr>
              <a:buSzPct val="100000"/>
              <a:buFont typeface="Arial" panose="020B0604020202020204" pitchFamily="34" charset="0"/>
              <a:buNone/>
            </a:pPr>
            <a:r>
              <a:rPr lang="en-US" sz="1400" b="1" kern="1200">
                <a:solidFill>
                  <a:schemeClr val="accent1"/>
                </a:solidFill>
                <a:latin typeface="+mj-lt"/>
                <a:cs typeface="Calibri" panose="020F0502020204030204" pitchFamily="34" charset="0"/>
              </a:rPr>
              <a:t>Education</a:t>
            </a:r>
          </a:p>
          <a:p>
            <a:pPr marL="0" lvl="0" indent="0" algn="l" defTabSz="914400" rtl="0" eaLnBrk="1" latinLnBrk="0" hangingPunct="1">
              <a:lnSpc>
                <a:spcPct val="100000"/>
              </a:lnSpc>
              <a:spcBef>
                <a:spcPts val="0"/>
              </a:spcBef>
              <a:spcAft>
                <a:spcPts val="0"/>
              </a:spcAft>
              <a:buClr>
                <a:schemeClr val="bg1"/>
              </a:buClr>
              <a:buSzPct val="100000"/>
              <a:buFont typeface="Arial" panose="020B0604020202020204" pitchFamily="34" charset="0"/>
              <a:buNone/>
            </a:pPr>
            <a:endParaRPr lang="en-US" sz="1400" b="1" kern="1200">
              <a:solidFill>
                <a:schemeClr val="accent1"/>
              </a:solidFill>
              <a:latin typeface="+mj-lt"/>
              <a:cs typeface="Calibri" panose="020F0502020204030204" pitchFamily="34" charset="0"/>
            </a:endParaRPr>
          </a:p>
        </p:txBody>
      </p:sp>
      <p:sp>
        <p:nvSpPr>
          <p:cNvPr id="39" name="Rectangle 38">
            <a:extLst>
              <a:ext uri="{FF2B5EF4-FFF2-40B4-BE49-F238E27FC236}">
                <a16:creationId xmlns:a16="http://schemas.microsoft.com/office/drawing/2014/main" id="{95F41CA3-5513-FF4A-9A62-21ABC26BA626}"/>
              </a:ext>
            </a:extLst>
          </p:cNvPr>
          <p:cNvSpPr/>
          <p:nvPr/>
        </p:nvSpPr>
        <p:spPr>
          <a:xfrm>
            <a:off x="9510045" y="1458851"/>
            <a:ext cx="2248820" cy="523220"/>
          </a:xfrm>
          <a:prstGeom prst="rect">
            <a:avLst/>
          </a:prstGeom>
        </p:spPr>
        <p:txBody>
          <a:bodyPr wrap="square">
            <a:noAutofit/>
          </a:bodyPr>
          <a:lstStyle/>
          <a:p>
            <a:pPr marL="0" lvl="0" indent="0" algn="l" defTabSz="914400" rtl="0" eaLnBrk="1" latinLnBrk="0" hangingPunct="1">
              <a:lnSpc>
                <a:spcPct val="100000"/>
              </a:lnSpc>
              <a:spcBef>
                <a:spcPts val="0"/>
              </a:spcBef>
              <a:spcAft>
                <a:spcPts val="0"/>
              </a:spcAft>
              <a:buClr>
                <a:schemeClr val="bg1"/>
              </a:buClr>
              <a:buSzPct val="100000"/>
              <a:buFont typeface="Arial" panose="020B0604020202020204" pitchFamily="34" charset="0"/>
              <a:buNone/>
            </a:pPr>
            <a:r>
              <a:rPr lang="en-US" sz="1400" b="1" kern="1200">
                <a:solidFill>
                  <a:schemeClr val="accent1"/>
                </a:solidFill>
                <a:latin typeface="+mj-lt"/>
                <a:cs typeface="Calibri" panose="020F0502020204030204" pitchFamily="34" charset="0"/>
              </a:rPr>
              <a:t>Languages</a:t>
            </a:r>
          </a:p>
          <a:p>
            <a:pPr marL="0" lvl="0" indent="0" algn="l" defTabSz="914400" rtl="0" eaLnBrk="1" latinLnBrk="0" hangingPunct="1">
              <a:lnSpc>
                <a:spcPct val="100000"/>
              </a:lnSpc>
              <a:spcBef>
                <a:spcPts val="0"/>
              </a:spcBef>
              <a:spcAft>
                <a:spcPts val="0"/>
              </a:spcAft>
              <a:buClr>
                <a:schemeClr val="bg1"/>
              </a:buClr>
              <a:buSzPct val="100000"/>
              <a:buFont typeface="Arial" panose="020B0604020202020204" pitchFamily="34" charset="0"/>
              <a:buNone/>
            </a:pPr>
            <a:endParaRPr lang="en-US" sz="1400" b="1" kern="1200">
              <a:solidFill>
                <a:schemeClr val="accent1"/>
              </a:solidFill>
              <a:latin typeface="+mj-lt"/>
              <a:cs typeface="Calibri" panose="020F0502020204030204" pitchFamily="34" charset="0"/>
            </a:endParaRPr>
          </a:p>
        </p:txBody>
      </p:sp>
      <p:sp>
        <p:nvSpPr>
          <p:cNvPr id="41" name="Picture Placeholder 16">
            <a:extLst>
              <a:ext uri="{FF2B5EF4-FFF2-40B4-BE49-F238E27FC236}">
                <a16:creationId xmlns:a16="http://schemas.microsoft.com/office/drawing/2014/main" id="{614D7300-6843-2243-A6BF-042F56AD7DC1}"/>
              </a:ext>
            </a:extLst>
          </p:cNvPr>
          <p:cNvSpPr>
            <a:spLocks noGrp="1"/>
          </p:cNvSpPr>
          <p:nvPr>
            <p:ph type="pic" sz="quarter" idx="36"/>
          </p:nvPr>
        </p:nvSpPr>
        <p:spPr>
          <a:xfrm>
            <a:off x="734748" y="1532587"/>
            <a:ext cx="1063380" cy="1497008"/>
          </a:xfrm>
          <a:custGeom>
            <a:avLst/>
            <a:gdLst>
              <a:gd name="connsiteX0" fmla="*/ 618024 w 1236048"/>
              <a:gd name="connsiteY0" fmla="*/ 0 h 1740087"/>
              <a:gd name="connsiteX1" fmla="*/ 1236048 w 1236048"/>
              <a:gd name="connsiteY1" fmla="*/ 429737 h 1740087"/>
              <a:gd name="connsiteX2" fmla="*/ 1236048 w 1236048"/>
              <a:gd name="connsiteY2" fmla="*/ 1310350 h 1740087"/>
              <a:gd name="connsiteX3" fmla="*/ 618024 w 1236048"/>
              <a:gd name="connsiteY3" fmla="*/ 1740087 h 1740087"/>
              <a:gd name="connsiteX4" fmla="*/ 0 w 1236048"/>
              <a:gd name="connsiteY4" fmla="*/ 1310350 h 1740087"/>
              <a:gd name="connsiteX5" fmla="*/ 0 w 1236048"/>
              <a:gd name="connsiteY5" fmla="*/ 429737 h 1740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36048" h="1740087">
                <a:moveTo>
                  <a:pt x="618024" y="0"/>
                </a:moveTo>
                <a:lnTo>
                  <a:pt x="1236048" y="429737"/>
                </a:lnTo>
                <a:lnTo>
                  <a:pt x="1236048" y="1310350"/>
                </a:lnTo>
                <a:lnTo>
                  <a:pt x="618024" y="1740087"/>
                </a:lnTo>
                <a:lnTo>
                  <a:pt x="0" y="1310350"/>
                </a:lnTo>
                <a:lnTo>
                  <a:pt x="0" y="429737"/>
                </a:lnTo>
                <a:close/>
              </a:path>
            </a:pathLst>
          </a:custGeom>
          <a:blipFill dpi="0" rotWithShape="1">
            <a:blip/>
            <a:srcRect/>
            <a:stretch>
              <a:fillRect/>
            </a:stretch>
          </a:blipFill>
          <a:ln w="15875">
            <a:solidFill>
              <a:schemeClr val="accent2"/>
            </a:solidFill>
          </a:ln>
          <a:effectLst>
            <a:innerShdw blurRad="88900" dist="50800" dir="13500000">
              <a:prstClr val="black">
                <a:alpha val="50000"/>
              </a:prstClr>
            </a:innerShdw>
          </a:effectLst>
        </p:spPr>
        <p:txBody>
          <a:bodyPr wrap="square" anchor="ctr" anchorCtr="0">
            <a:noAutofit/>
          </a:bodyPr>
          <a:lstStyle>
            <a:lvl1pPr marL="0" indent="0" algn="ctr">
              <a:buNone/>
              <a:defRPr b="0">
                <a:solidFill>
                  <a:schemeClr val="tx2"/>
                </a:solidFill>
                <a:latin typeface="+mn-lt"/>
              </a:defRPr>
            </a:lvl1pPr>
          </a:lstStyle>
          <a:p>
            <a:r>
              <a:rPr lang="en-US"/>
              <a:t>Click icon to add picture</a:t>
            </a:r>
            <a:endParaRPr lang="en-GB"/>
          </a:p>
        </p:txBody>
      </p:sp>
      <p:sp>
        <p:nvSpPr>
          <p:cNvPr id="42" name="Slide Number Placeholder 5">
            <a:extLst>
              <a:ext uri="{FF2B5EF4-FFF2-40B4-BE49-F238E27FC236}">
                <a16:creationId xmlns:a16="http://schemas.microsoft.com/office/drawing/2014/main" id="{372BFE6A-DA21-A741-8FF9-AC0A4BBF6A7F}"/>
              </a:ext>
            </a:extLst>
          </p:cNvPr>
          <p:cNvSpPr txBox="1">
            <a:spLocks/>
          </p:cNvSpPr>
          <p:nvPr/>
        </p:nvSpPr>
        <p:spPr>
          <a:xfrm flipH="1">
            <a:off x="457196" y="6436977"/>
            <a:ext cx="542041" cy="190848"/>
          </a:xfrm>
          <a:prstGeom prst="rect">
            <a:avLst/>
          </a:prstGeom>
        </p:spPr>
        <p:txBody>
          <a:bodyPr lIns="0" tIns="0" rIns="0" bIns="0" anchor="ctr">
            <a:noAutofit/>
          </a:bodyPr>
          <a:lstStyle>
            <a:defPPr>
              <a:defRPr lang="en-US"/>
            </a:defPPr>
            <a:lvl1pPr marL="0" algn="l" defTabSz="914400" rtl="0" eaLnBrk="1" latinLnBrk="0" hangingPunct="1">
              <a:defRPr sz="800" kern="1200">
                <a:solidFill>
                  <a:srgbClr val="053061"/>
                </a:solidFill>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fld id="{A285110E-A93C-E24B-BA01-8EFF0EF70079}" type="slidenum">
              <a:rPr lang="en-US" sz="800" b="1" smtClean="0">
                <a:solidFill>
                  <a:schemeClr val="bg2"/>
                </a:solidFill>
                <a:latin typeface="+mn-lt"/>
                <a:ea typeface="Cambria" panose="02040503050406030204" pitchFamily="18" charset="0"/>
              </a:rPr>
              <a:pPr algn="l"/>
              <a:t>‹#›</a:t>
            </a:fld>
            <a:endParaRPr lang="en-US" b="1">
              <a:solidFill>
                <a:schemeClr val="bg2"/>
              </a:solidFill>
              <a:latin typeface="+mn-lt"/>
              <a:ea typeface="Cambria" panose="02040503050406030204" pitchFamily="18" charset="0"/>
            </a:endParaRPr>
          </a:p>
        </p:txBody>
      </p:sp>
      <p:sp>
        <p:nvSpPr>
          <p:cNvPr id="43" name="Footer Placeholder 3">
            <a:extLst>
              <a:ext uri="{FF2B5EF4-FFF2-40B4-BE49-F238E27FC236}">
                <a16:creationId xmlns:a16="http://schemas.microsoft.com/office/drawing/2014/main" id="{A324CE4F-5825-504E-A35E-0CF45D197641}"/>
              </a:ext>
            </a:extLst>
          </p:cNvPr>
          <p:cNvSpPr>
            <a:spLocks noGrp="1"/>
          </p:cNvSpPr>
          <p:nvPr>
            <p:ph type="ftr" sz="quarter" idx="3"/>
          </p:nvPr>
        </p:nvSpPr>
        <p:spPr>
          <a:xfrm>
            <a:off x="623888" y="6426211"/>
            <a:ext cx="2396518" cy="222250"/>
          </a:xfrm>
          <a:prstGeom prst="rect">
            <a:avLst/>
          </a:prstGeom>
        </p:spPr>
        <p:txBody>
          <a:bodyPr vert="horz" lIns="91440" tIns="45720" rIns="91440" bIns="45720" rtlCol="0" anchor="t">
            <a:noAutofit/>
          </a:bodyPr>
          <a:lstStyle>
            <a:lvl1pPr algn="l">
              <a:defRPr sz="800">
                <a:solidFill>
                  <a:schemeClr val="bg2"/>
                </a:solidFill>
              </a:defRPr>
            </a:lvl1pPr>
          </a:lstStyle>
          <a:p>
            <a:r>
              <a:rPr lang="en-US">
                <a:ea typeface="Cambria" panose="02040503050406030204" pitchFamily="18" charset="0"/>
                <a:cs typeface="Calibri" charset="0"/>
              </a:rPr>
              <a:t>© 2020 Copyright Genpact. All Rights Reserved.</a:t>
            </a:r>
          </a:p>
        </p:txBody>
      </p:sp>
      <p:sp>
        <p:nvSpPr>
          <p:cNvPr id="33" name="Title 3">
            <a:extLst>
              <a:ext uri="{FF2B5EF4-FFF2-40B4-BE49-F238E27FC236}">
                <a16:creationId xmlns:a16="http://schemas.microsoft.com/office/drawing/2014/main" id="{23E66FF2-826D-4FDE-B6E1-F6D4DB40F989}"/>
              </a:ext>
            </a:extLst>
          </p:cNvPr>
          <p:cNvSpPr>
            <a:spLocks noGrp="1"/>
          </p:cNvSpPr>
          <p:nvPr>
            <p:ph type="title" hasCustomPrompt="1"/>
          </p:nvPr>
        </p:nvSpPr>
        <p:spPr>
          <a:xfrm>
            <a:off x="1873075" y="343569"/>
            <a:ext cx="8067846" cy="534829"/>
          </a:xfrm>
        </p:spPr>
        <p:txBody>
          <a:bodyPr vert="horz" lIns="0" tIns="45720" rIns="91440" bIns="45720" rtlCol="0" anchor="t" anchorCtr="0">
            <a:noAutofit/>
          </a:bodyPr>
          <a:lstStyle>
            <a:lvl1pPr>
              <a:defRPr lang="en-US" dirty="0">
                <a:solidFill>
                  <a:schemeClr val="tx2"/>
                </a:solidFill>
              </a:defRPr>
            </a:lvl1pPr>
          </a:lstStyle>
          <a:p>
            <a:pPr lvl="0"/>
            <a:r>
              <a:rPr lang="en-US"/>
              <a:t>Insert Name Surname</a:t>
            </a:r>
          </a:p>
        </p:txBody>
      </p:sp>
      <p:sp>
        <p:nvSpPr>
          <p:cNvPr id="34" name="Text Placeholder 22">
            <a:extLst>
              <a:ext uri="{FF2B5EF4-FFF2-40B4-BE49-F238E27FC236}">
                <a16:creationId xmlns:a16="http://schemas.microsoft.com/office/drawing/2014/main" id="{0D024FDE-41F6-4BA8-BACC-5A3476DCE82B}"/>
              </a:ext>
            </a:extLst>
          </p:cNvPr>
          <p:cNvSpPr>
            <a:spLocks noGrp="1"/>
          </p:cNvSpPr>
          <p:nvPr>
            <p:ph type="body" sz="quarter" idx="12" hasCustomPrompt="1"/>
          </p:nvPr>
        </p:nvSpPr>
        <p:spPr>
          <a:xfrm>
            <a:off x="460744" y="952599"/>
            <a:ext cx="11288344" cy="343252"/>
          </a:xfrm>
          <a:prstGeom prst="rect">
            <a:avLst/>
          </a:prstGeom>
        </p:spPr>
        <p:txBody>
          <a:bodyPr lIns="0" anchor="t">
            <a:noAutofit/>
          </a:bodyPr>
          <a:lstStyle>
            <a:lvl1pPr marL="0" indent="0">
              <a:lnSpc>
                <a:spcPct val="100000"/>
              </a:lnSpc>
              <a:spcBef>
                <a:spcPts val="0"/>
              </a:spcBef>
              <a:buNone/>
              <a:defRPr sz="1800" b="0">
                <a:solidFill>
                  <a:schemeClr val="tx2"/>
                </a:solidFill>
                <a:latin typeface="+mn-lt"/>
                <a:ea typeface="Cambria" panose="02040503050406030204" pitchFamily="18" charset="0"/>
              </a:defRPr>
            </a:lvl1pPr>
          </a:lstStyle>
          <a:p>
            <a:pPr lvl="0"/>
            <a:r>
              <a:rPr lang="en-US"/>
              <a:t>Insert Job title</a:t>
            </a:r>
          </a:p>
        </p:txBody>
      </p:sp>
      <p:sp>
        <p:nvSpPr>
          <p:cNvPr id="46" name="Text Placeholder 4">
            <a:extLst>
              <a:ext uri="{FF2B5EF4-FFF2-40B4-BE49-F238E27FC236}">
                <a16:creationId xmlns:a16="http://schemas.microsoft.com/office/drawing/2014/main" id="{24D409EF-7749-4308-94ED-9D06C741D61D}"/>
              </a:ext>
            </a:extLst>
          </p:cNvPr>
          <p:cNvSpPr>
            <a:spLocks noGrp="1"/>
          </p:cNvSpPr>
          <p:nvPr>
            <p:ph type="body" sz="quarter" idx="32"/>
          </p:nvPr>
        </p:nvSpPr>
        <p:spPr>
          <a:xfrm>
            <a:off x="2200005" y="1749519"/>
            <a:ext cx="3234880" cy="1278706"/>
          </a:xfrm>
          <a:prstGeom prst="rect">
            <a:avLst/>
          </a:prstGeom>
        </p:spPr>
        <p:txBody>
          <a:bodyPr>
            <a:noAutofit/>
          </a:bodyPr>
          <a:lstStyle>
            <a:lvl1pPr marL="0" marR="0" indent="0" algn="l" defTabSz="914400" rtl="0" eaLnBrk="1" fontAlgn="auto" latinLnBrk="0" hangingPunct="1">
              <a:lnSpc>
                <a:spcPct val="100000"/>
              </a:lnSpc>
              <a:spcBef>
                <a:spcPts val="0"/>
              </a:spcBef>
              <a:spcAft>
                <a:spcPts val="200"/>
              </a:spcAft>
              <a:buClr>
                <a:schemeClr val="accent1"/>
              </a:buClr>
              <a:buSzPct val="100000"/>
              <a:buFontTx/>
              <a:buNone/>
              <a:tabLst/>
              <a:defRPr sz="1200" b="0">
                <a:solidFill>
                  <a:schemeClr val="tx2"/>
                </a:solidFill>
                <a:latin typeface="+mn-lt"/>
              </a:defRPr>
            </a:lvl1pPr>
            <a:lvl2pPr marL="0" indent="0">
              <a:buNone/>
              <a:defRPr/>
            </a:lvl2pPr>
            <a:lvl3pPr>
              <a:defRPr lang="en-US" sz="1200" kern="1200" dirty="0">
                <a:solidFill>
                  <a:schemeClr val="tx2"/>
                </a:solidFill>
                <a:latin typeface="+mn-lt"/>
                <a:ea typeface="Cambria" panose="02040503050406030204" pitchFamily="18" charset="0"/>
                <a:cs typeface="Calibri" panose="020F0502020204030204" pitchFamily="34" charset="0"/>
              </a:defRPr>
            </a:lvl3pPr>
          </a:lstStyle>
          <a:p>
            <a:pPr marL="269875" marR="0" lvl="2" indent="-269875" algn="l" defTabSz="914400" rtl="0" eaLnBrk="1" fontAlgn="auto" latinLnBrk="0" hangingPunct="1">
              <a:lnSpc>
                <a:spcPct val="100000"/>
              </a:lnSpc>
              <a:spcBef>
                <a:spcPts val="1200"/>
              </a:spcBef>
              <a:spcAft>
                <a:spcPts val="600"/>
              </a:spcAft>
              <a:buClr>
                <a:schemeClr val="accent1"/>
              </a:buClr>
              <a:buSzPct val="100000"/>
              <a:buFont typeface="Arial" panose="020B0604020202020204" pitchFamily="34" charset="0"/>
              <a:buChar char="■"/>
              <a:tabLst/>
              <a:defRPr/>
            </a:pPr>
            <a:r>
              <a:rPr lang="en-US"/>
              <a:t>Click to edit Master text styles</a:t>
            </a:r>
          </a:p>
        </p:txBody>
      </p:sp>
      <p:sp>
        <p:nvSpPr>
          <p:cNvPr id="48" name="Text Placeholder 4">
            <a:extLst>
              <a:ext uri="{FF2B5EF4-FFF2-40B4-BE49-F238E27FC236}">
                <a16:creationId xmlns:a16="http://schemas.microsoft.com/office/drawing/2014/main" id="{B10B6D2B-4D18-464A-8B9B-13A55F3C053A}"/>
              </a:ext>
            </a:extLst>
          </p:cNvPr>
          <p:cNvSpPr>
            <a:spLocks noGrp="1"/>
          </p:cNvSpPr>
          <p:nvPr>
            <p:ph type="body" sz="quarter" idx="33"/>
          </p:nvPr>
        </p:nvSpPr>
        <p:spPr>
          <a:xfrm>
            <a:off x="5636588" y="1749519"/>
            <a:ext cx="3744465" cy="1278706"/>
          </a:xfrm>
          <a:prstGeom prst="rect">
            <a:avLst/>
          </a:prstGeom>
        </p:spPr>
        <p:txBody>
          <a:bodyPr>
            <a:noAutofit/>
          </a:bodyPr>
          <a:lstStyle>
            <a:lvl1pPr>
              <a:spcBef>
                <a:spcPts val="0"/>
              </a:spcBef>
              <a:spcAft>
                <a:spcPts val="200"/>
              </a:spcAft>
              <a:buClr>
                <a:schemeClr val="accent1"/>
              </a:buClr>
              <a:defRPr sz="1200" b="0">
                <a:solidFill>
                  <a:schemeClr val="tx2"/>
                </a:solidFill>
                <a:latin typeface="+mn-lt"/>
              </a:defRPr>
            </a:lvl1pPr>
            <a:lvl3pPr>
              <a:defRPr lang="en-US" sz="1200" kern="1200" dirty="0">
                <a:solidFill>
                  <a:schemeClr val="tx2"/>
                </a:solidFill>
                <a:latin typeface="+mn-lt"/>
                <a:ea typeface="Cambria" panose="02040503050406030204" pitchFamily="18" charset="0"/>
                <a:cs typeface="Calibri" panose="020F0502020204030204" pitchFamily="34" charset="0"/>
              </a:defRPr>
            </a:lvl3pPr>
          </a:lstStyle>
          <a:p>
            <a:pPr marL="269875" lvl="2" indent="-269875" algn="l" defTabSz="914400" rtl="0" eaLnBrk="1" latinLnBrk="0" hangingPunct="1">
              <a:lnSpc>
                <a:spcPct val="100000"/>
              </a:lnSpc>
              <a:spcBef>
                <a:spcPts val="1200"/>
              </a:spcBef>
              <a:spcAft>
                <a:spcPts val="600"/>
              </a:spcAft>
              <a:buClr>
                <a:schemeClr val="accent1"/>
              </a:buClr>
              <a:buFont typeface="Arial" panose="020B0604020202020204" pitchFamily="34" charset="0"/>
              <a:buChar char="■"/>
            </a:pPr>
            <a:r>
              <a:rPr lang="en-US"/>
              <a:t>Click to edit Master text styles</a:t>
            </a:r>
          </a:p>
        </p:txBody>
      </p:sp>
      <p:sp>
        <p:nvSpPr>
          <p:cNvPr id="53" name="Text Placeholder 4">
            <a:extLst>
              <a:ext uri="{FF2B5EF4-FFF2-40B4-BE49-F238E27FC236}">
                <a16:creationId xmlns:a16="http://schemas.microsoft.com/office/drawing/2014/main" id="{92D99582-B633-4866-BF9F-1E0A59CC947C}"/>
              </a:ext>
            </a:extLst>
          </p:cNvPr>
          <p:cNvSpPr>
            <a:spLocks noGrp="1"/>
          </p:cNvSpPr>
          <p:nvPr>
            <p:ph type="body" sz="quarter" idx="34" hasCustomPrompt="1"/>
          </p:nvPr>
        </p:nvSpPr>
        <p:spPr>
          <a:xfrm>
            <a:off x="9600308" y="1749519"/>
            <a:ext cx="1957017" cy="1278706"/>
          </a:xfrm>
          <a:prstGeom prst="rect">
            <a:avLst/>
          </a:prstGeom>
        </p:spPr>
        <p:txBody>
          <a:bodyPr>
            <a:noAutofit/>
          </a:bodyPr>
          <a:lstStyle>
            <a:lvl1pPr>
              <a:spcBef>
                <a:spcPts val="0"/>
              </a:spcBef>
              <a:spcAft>
                <a:spcPts val="200"/>
              </a:spcAft>
              <a:buClr>
                <a:schemeClr val="accent1"/>
              </a:buClr>
              <a:defRPr sz="1200" b="0">
                <a:solidFill>
                  <a:schemeClr val="tx2"/>
                </a:solidFill>
                <a:latin typeface="+mn-lt"/>
              </a:defRPr>
            </a:lvl1pPr>
            <a:lvl3pPr>
              <a:defRPr lang="en-GB" sz="1200" kern="1200" dirty="0">
                <a:solidFill>
                  <a:schemeClr val="tx2"/>
                </a:solidFill>
                <a:latin typeface="+mn-lt"/>
                <a:ea typeface="Cambria" panose="02040503050406030204" pitchFamily="18" charset="0"/>
                <a:cs typeface="Calibri" panose="020F0502020204030204" pitchFamily="34" charset="0"/>
              </a:defRPr>
            </a:lvl3pPr>
          </a:lstStyle>
          <a:p>
            <a:pPr marL="269875" lvl="2" indent="-269875" algn="l" defTabSz="914400" rtl="0" eaLnBrk="1" latinLnBrk="0" hangingPunct="1">
              <a:lnSpc>
                <a:spcPct val="100000"/>
              </a:lnSpc>
              <a:spcBef>
                <a:spcPts val="1200"/>
              </a:spcBef>
              <a:spcAft>
                <a:spcPts val="600"/>
              </a:spcAft>
              <a:buClr>
                <a:schemeClr val="accent1"/>
              </a:buClr>
              <a:buFont typeface="Arial" panose="020B0604020202020204" pitchFamily="34" charset="0"/>
              <a:buChar char="■"/>
            </a:pPr>
            <a:r>
              <a:rPr lang="en-GB"/>
              <a:t>Text</a:t>
            </a:r>
          </a:p>
        </p:txBody>
      </p:sp>
      <p:sp>
        <p:nvSpPr>
          <p:cNvPr id="55" name="Text Placeholder 4">
            <a:extLst>
              <a:ext uri="{FF2B5EF4-FFF2-40B4-BE49-F238E27FC236}">
                <a16:creationId xmlns:a16="http://schemas.microsoft.com/office/drawing/2014/main" id="{AAFF2DD8-64E0-4DEB-8753-9105546A5015}"/>
              </a:ext>
            </a:extLst>
          </p:cNvPr>
          <p:cNvSpPr>
            <a:spLocks noGrp="1"/>
          </p:cNvSpPr>
          <p:nvPr>
            <p:ph type="body" sz="quarter" idx="29"/>
          </p:nvPr>
        </p:nvSpPr>
        <p:spPr>
          <a:xfrm>
            <a:off x="455708" y="3605213"/>
            <a:ext cx="3744465" cy="2595396"/>
          </a:xfrm>
          <a:prstGeom prst="rect">
            <a:avLst/>
          </a:prstGeom>
        </p:spPr>
        <p:txBody>
          <a:bodyPr>
            <a:noAutofit/>
          </a:bodyPr>
          <a:lstStyle>
            <a:lvl1pPr>
              <a:spcBef>
                <a:spcPts val="0"/>
              </a:spcBef>
              <a:spcAft>
                <a:spcPts val="200"/>
              </a:spcAft>
              <a:buClr>
                <a:schemeClr val="accent1"/>
              </a:buClr>
              <a:defRPr sz="1200" b="0">
                <a:solidFill>
                  <a:schemeClr val="tx2"/>
                </a:solidFill>
                <a:latin typeface="+mn-lt"/>
              </a:defRPr>
            </a:lvl1pPr>
            <a:lvl3pPr>
              <a:defRPr lang="en-US" sz="1200" kern="1200" dirty="0">
                <a:solidFill>
                  <a:schemeClr val="tx2"/>
                </a:solidFill>
                <a:latin typeface="+mn-lt"/>
                <a:ea typeface="Cambria" panose="02040503050406030204" pitchFamily="18" charset="0"/>
                <a:cs typeface="Calibri" panose="020F0502020204030204" pitchFamily="34" charset="0"/>
              </a:defRPr>
            </a:lvl3pPr>
          </a:lstStyle>
          <a:p>
            <a:pPr marL="269875" lvl="2" indent="-269875" algn="l" defTabSz="914400" rtl="0" eaLnBrk="1" latinLnBrk="0" hangingPunct="1">
              <a:lnSpc>
                <a:spcPct val="100000"/>
              </a:lnSpc>
              <a:spcBef>
                <a:spcPts val="1200"/>
              </a:spcBef>
              <a:spcAft>
                <a:spcPts val="600"/>
              </a:spcAft>
              <a:buClr>
                <a:schemeClr val="accent1"/>
              </a:buClr>
              <a:buFont typeface="Arial" panose="020B0604020202020204" pitchFamily="34" charset="0"/>
              <a:buChar char="■"/>
            </a:pPr>
            <a:r>
              <a:rPr lang="en-US"/>
              <a:t>Click to edit Master text styles</a:t>
            </a:r>
          </a:p>
        </p:txBody>
      </p:sp>
      <p:sp>
        <p:nvSpPr>
          <p:cNvPr id="56" name="Text Placeholder 4">
            <a:extLst>
              <a:ext uri="{FF2B5EF4-FFF2-40B4-BE49-F238E27FC236}">
                <a16:creationId xmlns:a16="http://schemas.microsoft.com/office/drawing/2014/main" id="{8873C269-D1AD-44E9-846B-A599756B51F0}"/>
              </a:ext>
            </a:extLst>
          </p:cNvPr>
          <p:cNvSpPr>
            <a:spLocks noGrp="1"/>
          </p:cNvSpPr>
          <p:nvPr>
            <p:ph type="body" sz="quarter" idx="30"/>
          </p:nvPr>
        </p:nvSpPr>
        <p:spPr>
          <a:xfrm>
            <a:off x="4516097" y="3605213"/>
            <a:ext cx="4310279" cy="2587040"/>
          </a:xfrm>
          <a:prstGeom prst="rect">
            <a:avLst/>
          </a:prstGeom>
        </p:spPr>
        <p:txBody>
          <a:bodyPr>
            <a:noAutofit/>
          </a:bodyPr>
          <a:lstStyle>
            <a:lvl1pPr>
              <a:spcBef>
                <a:spcPts val="0"/>
              </a:spcBef>
              <a:spcAft>
                <a:spcPts val="200"/>
              </a:spcAft>
              <a:buClr>
                <a:schemeClr val="accent1"/>
              </a:buClr>
              <a:defRPr sz="1200" b="0">
                <a:solidFill>
                  <a:schemeClr val="tx2"/>
                </a:solidFill>
                <a:latin typeface="+mn-lt"/>
              </a:defRPr>
            </a:lvl1pPr>
            <a:lvl3pPr>
              <a:defRPr lang="en-US" sz="1200" kern="1200" dirty="0">
                <a:solidFill>
                  <a:schemeClr val="tx2"/>
                </a:solidFill>
                <a:latin typeface="+mn-lt"/>
                <a:ea typeface="Cambria" panose="02040503050406030204" pitchFamily="18" charset="0"/>
                <a:cs typeface="Calibri" panose="020F0502020204030204" pitchFamily="34" charset="0"/>
              </a:defRPr>
            </a:lvl3pPr>
          </a:lstStyle>
          <a:p>
            <a:pPr marL="269875" lvl="2" indent="-269875" algn="l" defTabSz="914400" rtl="0" eaLnBrk="1" latinLnBrk="0" hangingPunct="1">
              <a:lnSpc>
                <a:spcPct val="100000"/>
              </a:lnSpc>
              <a:spcBef>
                <a:spcPts val="1200"/>
              </a:spcBef>
              <a:spcAft>
                <a:spcPts val="600"/>
              </a:spcAft>
              <a:buClr>
                <a:schemeClr val="accent1"/>
              </a:buClr>
              <a:buFont typeface="Arial" panose="020B0604020202020204" pitchFamily="34" charset="0"/>
              <a:buChar char="■"/>
            </a:pPr>
            <a:r>
              <a:rPr lang="en-US"/>
              <a:t>Click to edit Master text styles</a:t>
            </a:r>
          </a:p>
        </p:txBody>
      </p:sp>
      <p:sp>
        <p:nvSpPr>
          <p:cNvPr id="57" name="Text Placeholder 4">
            <a:extLst>
              <a:ext uri="{FF2B5EF4-FFF2-40B4-BE49-F238E27FC236}">
                <a16:creationId xmlns:a16="http://schemas.microsoft.com/office/drawing/2014/main" id="{3E55D7C2-72D1-4BA1-B324-7EFB8EB58622}"/>
              </a:ext>
            </a:extLst>
          </p:cNvPr>
          <p:cNvSpPr>
            <a:spLocks noGrp="1"/>
          </p:cNvSpPr>
          <p:nvPr>
            <p:ph type="body" sz="quarter" idx="31"/>
          </p:nvPr>
        </p:nvSpPr>
        <p:spPr>
          <a:xfrm>
            <a:off x="9143257" y="3605214"/>
            <a:ext cx="2414068" cy="727592"/>
          </a:xfrm>
          <a:prstGeom prst="rect">
            <a:avLst/>
          </a:prstGeom>
        </p:spPr>
        <p:txBody>
          <a:bodyPr>
            <a:noAutofit/>
          </a:bodyPr>
          <a:lstStyle>
            <a:lvl1pPr>
              <a:spcBef>
                <a:spcPts val="0"/>
              </a:spcBef>
              <a:spcAft>
                <a:spcPts val="200"/>
              </a:spcAft>
              <a:buClr>
                <a:schemeClr val="accent1"/>
              </a:buClr>
              <a:defRPr sz="1200" b="0">
                <a:solidFill>
                  <a:schemeClr val="tx2"/>
                </a:solidFill>
                <a:latin typeface="+mn-lt"/>
              </a:defRPr>
            </a:lvl1pPr>
            <a:lvl3pPr>
              <a:defRPr lang="en-US" sz="1200" kern="1200" dirty="0">
                <a:solidFill>
                  <a:schemeClr val="tx2"/>
                </a:solidFill>
                <a:latin typeface="+mn-lt"/>
                <a:ea typeface="Cambria" panose="02040503050406030204" pitchFamily="18" charset="0"/>
                <a:cs typeface="Calibri" panose="020F0502020204030204" pitchFamily="34" charset="0"/>
              </a:defRPr>
            </a:lvl3pPr>
          </a:lstStyle>
          <a:p>
            <a:pPr marL="269875" lvl="2" indent="-269875" algn="l" defTabSz="914400" rtl="0" eaLnBrk="1" latinLnBrk="0" hangingPunct="1">
              <a:lnSpc>
                <a:spcPct val="100000"/>
              </a:lnSpc>
              <a:spcBef>
                <a:spcPts val="1200"/>
              </a:spcBef>
              <a:spcAft>
                <a:spcPts val="600"/>
              </a:spcAft>
              <a:buClr>
                <a:schemeClr val="accent1"/>
              </a:buClr>
              <a:buFont typeface="Arial" panose="020B0604020202020204" pitchFamily="34" charset="0"/>
              <a:buChar char="■"/>
            </a:pPr>
            <a:r>
              <a:rPr lang="en-US"/>
              <a:t>Click to edit Master text styles</a:t>
            </a:r>
          </a:p>
        </p:txBody>
      </p:sp>
      <p:sp>
        <p:nvSpPr>
          <p:cNvPr id="59" name="Text Placeholder 2">
            <a:extLst>
              <a:ext uri="{FF2B5EF4-FFF2-40B4-BE49-F238E27FC236}">
                <a16:creationId xmlns:a16="http://schemas.microsoft.com/office/drawing/2014/main" id="{8A5EE136-05F4-4382-ADA7-54663738D9A9}"/>
              </a:ext>
            </a:extLst>
          </p:cNvPr>
          <p:cNvSpPr>
            <a:spLocks noGrp="1"/>
          </p:cNvSpPr>
          <p:nvPr>
            <p:ph type="body" sz="quarter" idx="37"/>
          </p:nvPr>
        </p:nvSpPr>
        <p:spPr>
          <a:xfrm>
            <a:off x="457200" y="98303"/>
            <a:ext cx="5846011" cy="228600"/>
          </a:xfrm>
          <a:prstGeom prst="rect">
            <a:avLst/>
          </a:prstGeom>
        </p:spPr>
        <p:txBody>
          <a:bodyPr lIns="0">
            <a:noAutofit/>
          </a:bodyPr>
          <a:lstStyle>
            <a:lvl1pPr marL="0" indent="0">
              <a:buNone/>
              <a:defRPr sz="1000">
                <a:solidFill>
                  <a:schemeClr val="tx2"/>
                </a:solidFill>
                <a:latin typeface="+mn-lt"/>
                <a:ea typeface="Cambria" panose="02040503050406030204" pitchFamily="18" charset="0"/>
              </a:defRPr>
            </a:lvl1pPr>
          </a:lstStyle>
          <a:p>
            <a:pPr lvl="0"/>
            <a:r>
              <a:rPr lang="en-US"/>
              <a:t>Click to edit Master text styles</a:t>
            </a:r>
          </a:p>
        </p:txBody>
      </p:sp>
      <p:sp>
        <p:nvSpPr>
          <p:cNvPr id="30" name="Picture Placeholder 4">
            <a:extLst>
              <a:ext uri="{FF2B5EF4-FFF2-40B4-BE49-F238E27FC236}">
                <a16:creationId xmlns:a16="http://schemas.microsoft.com/office/drawing/2014/main" id="{49D8B231-9DFF-47F8-81E6-5DC4C4678E19}"/>
              </a:ext>
            </a:extLst>
          </p:cNvPr>
          <p:cNvSpPr>
            <a:spLocks noGrp="1"/>
          </p:cNvSpPr>
          <p:nvPr>
            <p:ph type="pic" sz="quarter" idx="35" hasCustomPrompt="1"/>
          </p:nvPr>
        </p:nvSpPr>
        <p:spPr>
          <a:xfrm>
            <a:off x="9940922" y="184652"/>
            <a:ext cx="1808166" cy="633495"/>
          </a:xfrm>
          <a:prstGeom prst="rect">
            <a:avLst/>
          </a:prstGeom>
        </p:spPr>
        <p:txBody>
          <a:bodyPr vert="horz" lIns="91440" tIns="45720" rIns="91440" bIns="45720" rtlCol="0" anchor="ctr" anchorCtr="0">
            <a:noAutofit/>
          </a:bodyPr>
          <a:lstStyle>
            <a:lvl1pPr>
              <a:defRPr lang="en-US" b="0" dirty="0">
                <a:solidFill>
                  <a:schemeClr val="tx2"/>
                </a:solidFill>
                <a:latin typeface="+mn-lt"/>
              </a:defRPr>
            </a:lvl1pPr>
          </a:lstStyle>
          <a:p>
            <a:pPr lvl="0" algn="ctr"/>
            <a:r>
              <a:rPr lang="en-US"/>
              <a:t>Insert logo</a:t>
            </a:r>
          </a:p>
        </p:txBody>
      </p:sp>
      <p:sp>
        <p:nvSpPr>
          <p:cNvPr id="36" name="Rectangle 35">
            <a:extLst>
              <a:ext uri="{FF2B5EF4-FFF2-40B4-BE49-F238E27FC236}">
                <a16:creationId xmlns:a16="http://schemas.microsoft.com/office/drawing/2014/main" id="{EE10FE73-6EC6-4238-91F1-C1BA6B22F90E}"/>
              </a:ext>
            </a:extLst>
          </p:cNvPr>
          <p:cNvSpPr/>
          <p:nvPr userDrawn="1"/>
        </p:nvSpPr>
        <p:spPr>
          <a:xfrm>
            <a:off x="0" y="0"/>
            <a:ext cx="109728" cy="6858000"/>
          </a:xfrm>
          <a:prstGeom prst="rect">
            <a:avLst/>
          </a:prstGeom>
          <a:gradFill flip="none" rotWithShape="1">
            <a:gsLst>
              <a:gs pos="68000">
                <a:schemeClr val="accent2"/>
              </a:gs>
              <a:gs pos="98000">
                <a:schemeClr val="accent3"/>
              </a:gs>
              <a:gs pos="33000">
                <a:schemeClr val="accent1"/>
              </a:gs>
              <a:gs pos="0">
                <a:schemeClr val="accent3"/>
              </a:gs>
            </a:gsLst>
            <a:lin ang="18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lvl="0" algn="ctr"/>
            <a:endParaRPr lang="en-US"/>
          </a:p>
        </p:txBody>
      </p:sp>
    </p:spTree>
    <p:extLst>
      <p:ext uri="{BB962C8B-B14F-4D97-AF65-F5344CB8AC3E}">
        <p14:creationId xmlns:p14="http://schemas.microsoft.com/office/powerpoint/2010/main" val="3670984348"/>
      </p:ext>
    </p:extLst>
  </p:cSld>
  <p:clrMapOvr>
    <a:masterClrMapping/>
  </p:clrMapOvr>
  <p:extLst>
    <p:ext uri="{DCECCB84-F9BA-43D5-87BE-67443E8EF086}">
      <p15:sldGuideLst xmlns:p15="http://schemas.microsoft.com/office/powerpoint/2012/main"/>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1_Quotation Slide">
    <p:bg>
      <p:bgPr>
        <a:solidFill>
          <a:schemeClr val="bg1"/>
        </a:solidFill>
        <a:effectLst/>
      </p:bgPr>
    </p:bg>
    <p:spTree>
      <p:nvGrpSpPr>
        <p:cNvPr id="1" name=""/>
        <p:cNvGrpSpPr/>
        <p:nvPr/>
      </p:nvGrpSpPr>
      <p:grpSpPr>
        <a:xfrm>
          <a:off x="0" y="0"/>
          <a:ext cx="0" cy="0"/>
          <a:chOff x="0" y="0"/>
          <a:chExt cx="0" cy="0"/>
        </a:xfrm>
      </p:grpSpPr>
      <p:sp>
        <p:nvSpPr>
          <p:cNvPr id="18" name="Freeform: Shape 17">
            <a:extLst>
              <a:ext uri="{FF2B5EF4-FFF2-40B4-BE49-F238E27FC236}">
                <a16:creationId xmlns:a16="http://schemas.microsoft.com/office/drawing/2014/main" id="{21DB09EE-E3C0-42FD-A544-DC5343F278E7}"/>
              </a:ext>
            </a:extLst>
          </p:cNvPr>
          <p:cNvSpPr/>
          <p:nvPr userDrawn="1"/>
        </p:nvSpPr>
        <p:spPr>
          <a:xfrm rot="3341389" flipH="1">
            <a:off x="1619971" y="-3540963"/>
            <a:ext cx="8946510" cy="13936140"/>
          </a:xfrm>
          <a:custGeom>
            <a:avLst/>
            <a:gdLst>
              <a:gd name="connsiteX0" fmla="*/ 3879008 w 8946510"/>
              <a:gd name="connsiteY0" fmla="*/ 0 h 13936140"/>
              <a:gd name="connsiteX1" fmla="*/ 8946510 w 8946510"/>
              <a:gd name="connsiteY1" fmla="*/ 7425845 h 13936140"/>
              <a:gd name="connsiteX2" fmla="*/ 8946510 w 8946510"/>
              <a:gd name="connsiteY2" fmla="*/ 11298977 h 13936140"/>
              <a:gd name="connsiteX3" fmla="*/ 5082050 w 8946510"/>
              <a:gd name="connsiteY3" fmla="*/ 13936140 h 13936140"/>
              <a:gd name="connsiteX4" fmla="*/ 0 w 8946510"/>
              <a:gd name="connsiteY4" fmla="*/ 6488978 h 13936140"/>
              <a:gd name="connsiteX5" fmla="*/ 0 w 8946510"/>
              <a:gd name="connsiteY5" fmla="*/ 2639589 h 13936140"/>
              <a:gd name="connsiteX6" fmla="*/ 3868014 w 8946510"/>
              <a:gd name="connsiteY6" fmla="*/ 0 h 13936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46510" h="13936140">
                <a:moveTo>
                  <a:pt x="3879008" y="0"/>
                </a:moveTo>
                <a:lnTo>
                  <a:pt x="8946510" y="7425845"/>
                </a:lnTo>
                <a:lnTo>
                  <a:pt x="8946510" y="11298977"/>
                </a:lnTo>
                <a:lnTo>
                  <a:pt x="5082050" y="13936140"/>
                </a:lnTo>
                <a:lnTo>
                  <a:pt x="0" y="6488978"/>
                </a:lnTo>
                <a:lnTo>
                  <a:pt x="0" y="2639589"/>
                </a:lnTo>
                <a:lnTo>
                  <a:pt x="3868014" y="0"/>
                </a:lnTo>
                <a:close/>
              </a:path>
            </a:pathLst>
          </a:custGeom>
          <a:gradFill>
            <a:gsLst>
              <a:gs pos="50000">
                <a:schemeClr val="bg1"/>
              </a:gs>
              <a:gs pos="100000">
                <a:schemeClr val="bg1">
                  <a:alpha val="0"/>
                </a:schemeClr>
              </a:gs>
              <a:gs pos="95000">
                <a:schemeClr val="bg1"/>
              </a:gs>
              <a:gs pos="5000">
                <a:schemeClr val="bg1"/>
              </a:gs>
              <a:gs pos="0">
                <a:schemeClr val="bg1">
                  <a:alpha val="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itle 4">
            <a:extLst>
              <a:ext uri="{FF2B5EF4-FFF2-40B4-BE49-F238E27FC236}">
                <a16:creationId xmlns:a16="http://schemas.microsoft.com/office/drawing/2014/main" id="{4998ACE1-B2BD-4559-A3EA-6495E2577FB9}"/>
              </a:ext>
            </a:extLst>
          </p:cNvPr>
          <p:cNvSpPr>
            <a:spLocks noGrp="1"/>
          </p:cNvSpPr>
          <p:nvPr userDrawn="1">
            <p:ph type="title" hasCustomPrompt="1"/>
          </p:nvPr>
        </p:nvSpPr>
        <p:spPr>
          <a:xfrm>
            <a:off x="3211394" y="2777213"/>
            <a:ext cx="5769213" cy="990000"/>
          </a:xfrm>
        </p:spPr>
        <p:txBody>
          <a:bodyPr anchor="ctr" anchorCtr="0">
            <a:noAutofit/>
          </a:bodyPr>
          <a:lstStyle>
            <a:lvl1pPr algn="ctr">
              <a:lnSpc>
                <a:spcPct val="90000"/>
              </a:lnSpc>
              <a:defRPr>
                <a:solidFill>
                  <a:schemeClr val="tx2"/>
                </a:solidFill>
              </a:defRPr>
            </a:lvl1pPr>
          </a:lstStyle>
          <a:p>
            <a:r>
              <a:rPr lang="en-US"/>
              <a:t>Insert Quote here</a:t>
            </a:r>
            <a:endParaRPr lang="en-GB"/>
          </a:p>
        </p:txBody>
      </p:sp>
      <p:sp>
        <p:nvSpPr>
          <p:cNvPr id="7" name="Text Placeholder 6">
            <a:extLst>
              <a:ext uri="{FF2B5EF4-FFF2-40B4-BE49-F238E27FC236}">
                <a16:creationId xmlns:a16="http://schemas.microsoft.com/office/drawing/2014/main" id="{10CAB139-38DB-4D98-BB96-288968D1C2A3}"/>
              </a:ext>
            </a:extLst>
          </p:cNvPr>
          <p:cNvSpPr>
            <a:spLocks noGrp="1"/>
          </p:cNvSpPr>
          <p:nvPr userDrawn="1">
            <p:ph type="body" sz="quarter" idx="10" hasCustomPrompt="1"/>
          </p:nvPr>
        </p:nvSpPr>
        <p:spPr>
          <a:xfrm>
            <a:off x="4349870" y="5038617"/>
            <a:ext cx="4630737" cy="385323"/>
          </a:xfrm>
        </p:spPr>
        <p:txBody>
          <a:bodyPr>
            <a:noAutofit/>
          </a:bodyPr>
          <a:lstStyle>
            <a:lvl1pPr marL="0" indent="0" algn="r">
              <a:buNone/>
              <a:defRPr sz="1800" b="0">
                <a:solidFill>
                  <a:schemeClr val="tx2"/>
                </a:solidFill>
              </a:defRPr>
            </a:lvl1pPr>
            <a:lvl2pPr marL="266700" indent="0">
              <a:buNone/>
              <a:defRPr/>
            </a:lvl2pPr>
          </a:lstStyle>
          <a:p>
            <a:pPr lvl="0"/>
            <a:r>
              <a:rPr lang="en-US"/>
              <a:t>- Insert </a:t>
            </a:r>
            <a:r>
              <a:rPr lang="en-US" err="1"/>
              <a:t>quotee</a:t>
            </a:r>
            <a:r>
              <a:rPr lang="en-US"/>
              <a:t> name here</a:t>
            </a:r>
          </a:p>
        </p:txBody>
      </p:sp>
      <p:sp>
        <p:nvSpPr>
          <p:cNvPr id="22" name="Freeform: Shape 20">
            <a:extLst>
              <a:ext uri="{FF2B5EF4-FFF2-40B4-BE49-F238E27FC236}">
                <a16:creationId xmlns:a16="http://schemas.microsoft.com/office/drawing/2014/main" id="{4E56F746-5128-8344-92EF-C8553DF728B0}"/>
              </a:ext>
            </a:extLst>
          </p:cNvPr>
          <p:cNvSpPr/>
          <p:nvPr userDrawn="1"/>
        </p:nvSpPr>
        <p:spPr>
          <a:xfrm>
            <a:off x="0" y="4885278"/>
            <a:ext cx="4279900" cy="1972722"/>
          </a:xfrm>
          <a:custGeom>
            <a:avLst/>
            <a:gdLst>
              <a:gd name="connsiteX0" fmla="*/ 0 w 4791075"/>
              <a:gd name="connsiteY0" fmla="*/ 1114425 h 2209800"/>
              <a:gd name="connsiteX1" fmla="*/ 1619250 w 4791075"/>
              <a:gd name="connsiteY1" fmla="*/ 0 h 2209800"/>
              <a:gd name="connsiteX2" fmla="*/ 4791075 w 4791075"/>
              <a:gd name="connsiteY2" fmla="*/ 2209800 h 2209800"/>
              <a:gd name="connsiteX3" fmla="*/ 19050 w 4791075"/>
              <a:gd name="connsiteY3" fmla="*/ 2209800 h 2209800"/>
              <a:gd name="connsiteX4" fmla="*/ 0 w 4791075"/>
              <a:gd name="connsiteY4" fmla="*/ 1114425 h 2209800"/>
              <a:gd name="connsiteX0" fmla="*/ 3175 w 4794250"/>
              <a:gd name="connsiteY0" fmla="*/ 1114425 h 2209800"/>
              <a:gd name="connsiteX1" fmla="*/ 1622425 w 4794250"/>
              <a:gd name="connsiteY1" fmla="*/ 0 h 2209800"/>
              <a:gd name="connsiteX2" fmla="*/ 4794250 w 4794250"/>
              <a:gd name="connsiteY2" fmla="*/ 2209800 h 2209800"/>
              <a:gd name="connsiteX3" fmla="*/ 0 w 4794250"/>
              <a:gd name="connsiteY3" fmla="*/ 2209800 h 2209800"/>
              <a:gd name="connsiteX4" fmla="*/ 3175 w 4794250"/>
              <a:gd name="connsiteY4" fmla="*/ 1114425 h 2209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94250" h="2209800">
                <a:moveTo>
                  <a:pt x="3175" y="1114425"/>
                </a:moveTo>
                <a:lnTo>
                  <a:pt x="1622425" y="0"/>
                </a:lnTo>
                <a:lnTo>
                  <a:pt x="4794250" y="2209800"/>
                </a:lnTo>
                <a:lnTo>
                  <a:pt x="0" y="2209800"/>
                </a:lnTo>
                <a:cubicBezTo>
                  <a:pt x="1058" y="1844675"/>
                  <a:pt x="2117" y="1479550"/>
                  <a:pt x="3175" y="1114425"/>
                </a:cubicBezTo>
                <a:close/>
              </a:path>
            </a:pathLst>
          </a:custGeom>
          <a:gradFill>
            <a:gsLst>
              <a:gs pos="20000">
                <a:schemeClr val="accent2"/>
              </a:gs>
              <a:gs pos="97000">
                <a:schemeClr val="accent2">
                  <a:alpha val="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noProof="0">
              <a:solidFill>
                <a:schemeClr val="lt1"/>
              </a:solidFill>
            </a:endParaRPr>
          </a:p>
        </p:txBody>
      </p:sp>
      <p:sp>
        <p:nvSpPr>
          <p:cNvPr id="34" name="Freeform 33">
            <a:extLst>
              <a:ext uri="{FF2B5EF4-FFF2-40B4-BE49-F238E27FC236}">
                <a16:creationId xmlns:a16="http://schemas.microsoft.com/office/drawing/2014/main" id="{116D7F24-9693-B74D-9B1F-938DD334325E}"/>
              </a:ext>
            </a:extLst>
          </p:cNvPr>
          <p:cNvSpPr/>
          <p:nvPr userDrawn="1"/>
        </p:nvSpPr>
        <p:spPr>
          <a:xfrm flipH="1">
            <a:off x="2172778" y="5367134"/>
            <a:ext cx="2407778" cy="1490867"/>
          </a:xfrm>
          <a:custGeom>
            <a:avLst/>
            <a:gdLst>
              <a:gd name="connsiteX0" fmla="*/ 2047137 w 2407778"/>
              <a:gd name="connsiteY0" fmla="*/ 0 h 1490867"/>
              <a:gd name="connsiteX1" fmla="*/ 0 w 2407778"/>
              <a:gd name="connsiteY1" fmla="*/ 1490867 h 1490867"/>
              <a:gd name="connsiteX2" fmla="*/ 772851 w 2407778"/>
              <a:gd name="connsiteY2" fmla="*/ 1490867 h 1490867"/>
              <a:gd name="connsiteX3" fmla="*/ 2407778 w 2407778"/>
              <a:gd name="connsiteY3" fmla="*/ 297069 h 1490867"/>
            </a:gdLst>
            <a:ahLst/>
            <a:cxnLst>
              <a:cxn ang="0">
                <a:pos x="connsiteX0" y="connsiteY0"/>
              </a:cxn>
              <a:cxn ang="0">
                <a:pos x="connsiteX1" y="connsiteY1"/>
              </a:cxn>
              <a:cxn ang="0">
                <a:pos x="connsiteX2" y="connsiteY2"/>
              </a:cxn>
              <a:cxn ang="0">
                <a:pos x="connsiteX3" y="connsiteY3"/>
              </a:cxn>
            </a:cxnLst>
            <a:rect l="l" t="t" r="r" b="b"/>
            <a:pathLst>
              <a:path w="2407778" h="1490867">
                <a:moveTo>
                  <a:pt x="2047137" y="0"/>
                </a:moveTo>
                <a:lnTo>
                  <a:pt x="0" y="1490867"/>
                </a:lnTo>
                <a:lnTo>
                  <a:pt x="772851" y="1490867"/>
                </a:lnTo>
                <a:lnTo>
                  <a:pt x="2407778" y="297069"/>
                </a:lnTo>
                <a:close/>
              </a:path>
            </a:pathLst>
          </a:custGeom>
          <a:gradFill>
            <a:gsLst>
              <a:gs pos="0">
                <a:schemeClr val="accent1"/>
              </a:gs>
              <a:gs pos="89000">
                <a:schemeClr val="accent1">
                  <a:alpha val="0"/>
                </a:schemeClr>
              </a:gs>
            </a:gsLst>
            <a:lin ang="0" scaled="0"/>
          </a:gradFill>
          <a:ln w="12700" cap="flat" cmpd="sng" algn="ctr">
            <a:noFill/>
            <a:prstDash val="solid"/>
            <a:miter lim="800000"/>
          </a:ln>
          <a:effectLst/>
        </p:spPr>
        <p:txBody>
          <a:bodyPr wrap="square" rtlCol="0" anchor="ctr">
            <a:noAutofit/>
          </a:bodyPr>
          <a:lstStyle/>
          <a:p>
            <a:pPr marR="0" lvl="0" indent="0" algn="ctr" fontAlgn="auto">
              <a:lnSpc>
                <a:spcPct val="100000"/>
              </a:lnSpc>
              <a:spcBef>
                <a:spcPts val="0"/>
              </a:spcBef>
              <a:spcAft>
                <a:spcPts val="0"/>
              </a:spcAft>
              <a:buClrTx/>
              <a:buSzTx/>
              <a:buFontTx/>
              <a:buNone/>
              <a:tabLst/>
            </a:pPr>
            <a:endParaRPr kumimoji="0" lang="en-US" b="0" i="0" u="none" strike="noStrike" kern="0" cap="none" spc="0" normalizeH="0" baseline="0" noProof="0">
              <a:ln>
                <a:noFill/>
              </a:ln>
              <a:solidFill>
                <a:schemeClr val="bg1"/>
              </a:solidFill>
              <a:effectLst/>
              <a:uLnTx/>
              <a:uFillTx/>
              <a:latin typeface="Arial"/>
            </a:endParaRPr>
          </a:p>
        </p:txBody>
      </p:sp>
      <p:sp>
        <p:nvSpPr>
          <p:cNvPr id="33" name="Freeform 32">
            <a:extLst>
              <a:ext uri="{FF2B5EF4-FFF2-40B4-BE49-F238E27FC236}">
                <a16:creationId xmlns:a16="http://schemas.microsoft.com/office/drawing/2014/main" id="{F8BC3277-41B3-074B-82D6-ACF79987ACF4}"/>
              </a:ext>
            </a:extLst>
          </p:cNvPr>
          <p:cNvSpPr/>
          <p:nvPr userDrawn="1"/>
        </p:nvSpPr>
        <p:spPr>
          <a:xfrm>
            <a:off x="9463543" y="1"/>
            <a:ext cx="2735123" cy="2991743"/>
          </a:xfrm>
          <a:custGeom>
            <a:avLst/>
            <a:gdLst>
              <a:gd name="connsiteX0" fmla="*/ 0 w 2735123"/>
              <a:gd name="connsiteY0" fmla="*/ 0 h 2991743"/>
              <a:gd name="connsiteX1" fmla="*/ 2393842 w 2735123"/>
              <a:gd name="connsiteY1" fmla="*/ 0 h 2991743"/>
              <a:gd name="connsiteX2" fmla="*/ 2735123 w 2735123"/>
              <a:gd name="connsiteY2" fmla="*/ 10219 h 2991743"/>
              <a:gd name="connsiteX3" fmla="*/ 2728532 w 2735123"/>
              <a:gd name="connsiteY3" fmla="*/ 2991743 h 2991743"/>
              <a:gd name="connsiteX4" fmla="*/ 874640 w 2735123"/>
              <a:gd name="connsiteY4" fmla="*/ 1695436 h 2991743"/>
              <a:gd name="connsiteX5" fmla="*/ 1648771 w 2735123"/>
              <a:gd name="connsiteY5" fmla="*/ 1163301 h 2991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35123" h="2991743">
                <a:moveTo>
                  <a:pt x="0" y="0"/>
                </a:moveTo>
                <a:lnTo>
                  <a:pt x="2393842" y="0"/>
                </a:lnTo>
                <a:lnTo>
                  <a:pt x="2735123" y="10219"/>
                </a:lnTo>
                <a:lnTo>
                  <a:pt x="2728532" y="2991743"/>
                </a:lnTo>
                <a:lnTo>
                  <a:pt x="874640" y="1695436"/>
                </a:lnTo>
                <a:lnTo>
                  <a:pt x="1648771" y="1163301"/>
                </a:lnTo>
                <a:close/>
              </a:path>
            </a:pathLst>
          </a:custGeom>
          <a:gradFill>
            <a:gsLst>
              <a:gs pos="20000">
                <a:schemeClr val="accent2"/>
              </a:gs>
              <a:gs pos="97000">
                <a:schemeClr val="accent2">
                  <a:alpha val="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2" name="Freeform 31">
            <a:extLst>
              <a:ext uri="{FF2B5EF4-FFF2-40B4-BE49-F238E27FC236}">
                <a16:creationId xmlns:a16="http://schemas.microsoft.com/office/drawing/2014/main" id="{B727618F-32CF-3243-8057-AFF188524A86}"/>
              </a:ext>
            </a:extLst>
          </p:cNvPr>
          <p:cNvSpPr/>
          <p:nvPr userDrawn="1"/>
        </p:nvSpPr>
        <p:spPr>
          <a:xfrm>
            <a:off x="10337082" y="1512082"/>
            <a:ext cx="1854918" cy="2543796"/>
          </a:xfrm>
          <a:custGeom>
            <a:avLst/>
            <a:gdLst>
              <a:gd name="connsiteX0" fmla="*/ 1854918 w 1854918"/>
              <a:gd name="connsiteY0" fmla="*/ 0 h 2543796"/>
              <a:gd name="connsiteX1" fmla="*/ 1854918 w 1854918"/>
              <a:gd name="connsiteY1" fmla="*/ 2543796 h 2543796"/>
              <a:gd name="connsiteX2" fmla="*/ 0 w 1854918"/>
              <a:gd name="connsiteY2" fmla="*/ 1255203 h 2543796"/>
            </a:gdLst>
            <a:ahLst/>
            <a:cxnLst>
              <a:cxn ang="0">
                <a:pos x="connsiteX0" y="connsiteY0"/>
              </a:cxn>
              <a:cxn ang="0">
                <a:pos x="connsiteX1" y="connsiteY1"/>
              </a:cxn>
              <a:cxn ang="0">
                <a:pos x="connsiteX2" y="connsiteY2"/>
              </a:cxn>
            </a:cxnLst>
            <a:rect l="l" t="t" r="r" b="b"/>
            <a:pathLst>
              <a:path w="1854918" h="2543796">
                <a:moveTo>
                  <a:pt x="1854918" y="0"/>
                </a:moveTo>
                <a:lnTo>
                  <a:pt x="1854918" y="2543796"/>
                </a:lnTo>
                <a:lnTo>
                  <a:pt x="0" y="1255203"/>
                </a:lnTo>
                <a:close/>
              </a:path>
            </a:pathLst>
          </a:custGeom>
          <a:gradFill>
            <a:gsLst>
              <a:gs pos="20000">
                <a:schemeClr val="accent1"/>
              </a:gs>
              <a:gs pos="92000">
                <a:schemeClr val="accent1">
                  <a:alpha val="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35" name="Graphic 34">
            <a:extLst>
              <a:ext uri="{FF2B5EF4-FFF2-40B4-BE49-F238E27FC236}">
                <a16:creationId xmlns:a16="http://schemas.microsoft.com/office/drawing/2014/main" id="{B37650CE-A0E9-2A46-93CB-3BEAC2511C54}"/>
              </a:ext>
            </a:extLst>
          </p:cNvPr>
          <p:cNvPicPr>
            <a:picLocks noChangeAspect="1"/>
          </p:cNvPicPr>
          <p:nvPr userDrawn="1"/>
        </p:nvPicPr>
        <p:blipFill>
          <a:blip cstate="email">
            <a:extLst>
              <a:ext uri="{28A0092B-C50C-407E-A947-70E740481C1C}">
                <a14:useLocalDpi xmlns:a14="http://schemas.microsoft.com/office/drawing/2010/main"/>
              </a:ext>
            </a:extLst>
          </a:blip>
          <a:stretch>
            <a:fillRect/>
          </a:stretch>
        </p:blipFill>
        <p:spPr>
          <a:xfrm>
            <a:off x="10817298" y="6396668"/>
            <a:ext cx="931790" cy="271466"/>
          </a:xfrm>
          <a:prstGeom prst="rect">
            <a:avLst/>
          </a:prstGeom>
        </p:spPr>
      </p:pic>
      <p:sp>
        <p:nvSpPr>
          <p:cNvPr id="17" name="Footer Placeholder 3">
            <a:extLst>
              <a:ext uri="{FF2B5EF4-FFF2-40B4-BE49-F238E27FC236}">
                <a16:creationId xmlns:a16="http://schemas.microsoft.com/office/drawing/2014/main" id="{760EDE0F-165C-BF47-9455-29CA1212094C}"/>
              </a:ext>
            </a:extLst>
          </p:cNvPr>
          <p:cNvSpPr>
            <a:spLocks noGrp="1"/>
          </p:cNvSpPr>
          <p:nvPr>
            <p:ph type="ftr" sz="quarter" idx="3"/>
          </p:nvPr>
        </p:nvSpPr>
        <p:spPr>
          <a:xfrm>
            <a:off x="623888" y="6426211"/>
            <a:ext cx="2396518" cy="222250"/>
          </a:xfrm>
          <a:prstGeom prst="rect">
            <a:avLst/>
          </a:prstGeom>
        </p:spPr>
        <p:txBody>
          <a:bodyPr vert="horz" lIns="91440" tIns="45720" rIns="91440" bIns="45720" rtlCol="0" anchor="t">
            <a:noAutofit/>
          </a:bodyPr>
          <a:lstStyle>
            <a:lvl1pPr algn="l">
              <a:defRPr sz="800">
                <a:solidFill>
                  <a:schemeClr val="bg2"/>
                </a:solidFill>
              </a:defRPr>
            </a:lvl1pPr>
          </a:lstStyle>
          <a:p>
            <a:r>
              <a:rPr lang="en-US">
                <a:ea typeface="Cambria" panose="02040503050406030204" pitchFamily="18" charset="0"/>
                <a:cs typeface="Calibri" charset="0"/>
              </a:rPr>
              <a:t>© 2020 Copyright Genpact. All Rights Reserved.</a:t>
            </a:r>
          </a:p>
        </p:txBody>
      </p:sp>
      <p:sp>
        <p:nvSpPr>
          <p:cNvPr id="13" name="Slide Number Placeholder 5">
            <a:extLst>
              <a:ext uri="{FF2B5EF4-FFF2-40B4-BE49-F238E27FC236}">
                <a16:creationId xmlns:a16="http://schemas.microsoft.com/office/drawing/2014/main" id="{157B105B-282E-4FD3-A7AF-37B9A2AACA8B}"/>
              </a:ext>
            </a:extLst>
          </p:cNvPr>
          <p:cNvSpPr txBox="1">
            <a:spLocks/>
          </p:cNvSpPr>
          <p:nvPr userDrawn="1"/>
        </p:nvSpPr>
        <p:spPr>
          <a:xfrm flipH="1">
            <a:off x="457196" y="6436977"/>
            <a:ext cx="542041" cy="190848"/>
          </a:xfrm>
          <a:prstGeom prst="rect">
            <a:avLst/>
          </a:prstGeom>
        </p:spPr>
        <p:txBody>
          <a:bodyPr lIns="0" tIns="0" rIns="0" bIns="0" anchor="ctr">
            <a:noAutofit/>
          </a:bodyPr>
          <a:lstStyle>
            <a:defPPr>
              <a:defRPr lang="en-US"/>
            </a:defPPr>
            <a:lvl1pPr marL="0" algn="l" defTabSz="914400" rtl="0" eaLnBrk="1" latinLnBrk="0" hangingPunct="1">
              <a:defRPr sz="800" kern="1200">
                <a:solidFill>
                  <a:srgbClr val="053061"/>
                </a:solidFill>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fld id="{A285110E-A93C-E24B-BA01-8EFF0EF70079}" type="slidenum">
              <a:rPr lang="en-US" sz="800" b="1" smtClean="0">
                <a:solidFill>
                  <a:schemeClr val="bg2"/>
                </a:solidFill>
                <a:latin typeface="+mn-lt"/>
                <a:ea typeface="Cambria" panose="02040503050406030204" pitchFamily="18" charset="0"/>
              </a:rPr>
              <a:pPr algn="l"/>
              <a:t>‹#›</a:t>
            </a:fld>
            <a:endParaRPr lang="en-US" b="1">
              <a:solidFill>
                <a:schemeClr val="bg2"/>
              </a:solidFill>
              <a:latin typeface="+mn-lt"/>
              <a:ea typeface="Cambria" panose="02040503050406030204" pitchFamily="18" charset="0"/>
            </a:endParaRPr>
          </a:p>
        </p:txBody>
      </p:sp>
    </p:spTree>
    <p:extLst>
      <p:ext uri="{BB962C8B-B14F-4D97-AF65-F5344CB8AC3E}">
        <p14:creationId xmlns:p14="http://schemas.microsoft.com/office/powerpoint/2010/main" val="885668598"/>
      </p:ext>
    </p:extLst>
  </p:cSld>
  <p:clrMapOvr>
    <a:masterClrMapping/>
  </p:clrMapOvr>
  <p:extLst>
    <p:ext uri="{DCECCB84-F9BA-43D5-87BE-67443E8EF086}">
      <p15:sldGuideLst xmlns:p15="http://schemas.microsoft.com/office/powerpoint/2012/main"/>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Quotation Slide with Headshot">
    <p:bg>
      <p:bgPr>
        <a:solidFill>
          <a:schemeClr val="bg1"/>
        </a:solidFill>
        <a:effectLst/>
      </p:bgPr>
    </p:bg>
    <p:spTree>
      <p:nvGrpSpPr>
        <p:cNvPr id="1" name=""/>
        <p:cNvGrpSpPr/>
        <p:nvPr/>
      </p:nvGrpSpPr>
      <p:grpSpPr>
        <a:xfrm>
          <a:off x="0" y="0"/>
          <a:ext cx="0" cy="0"/>
          <a:chOff x="0" y="0"/>
          <a:chExt cx="0" cy="0"/>
        </a:xfrm>
      </p:grpSpPr>
      <p:sp>
        <p:nvSpPr>
          <p:cNvPr id="19" name="Freeform: Shape 18">
            <a:extLst>
              <a:ext uri="{FF2B5EF4-FFF2-40B4-BE49-F238E27FC236}">
                <a16:creationId xmlns:a16="http://schemas.microsoft.com/office/drawing/2014/main" id="{A8ECDA57-4871-4435-81EA-BBB8E5FB2618}"/>
              </a:ext>
            </a:extLst>
          </p:cNvPr>
          <p:cNvSpPr/>
          <p:nvPr userDrawn="1"/>
        </p:nvSpPr>
        <p:spPr>
          <a:xfrm rot="3341389" flipH="1">
            <a:off x="1619971" y="-3540963"/>
            <a:ext cx="8946510" cy="13936140"/>
          </a:xfrm>
          <a:custGeom>
            <a:avLst/>
            <a:gdLst>
              <a:gd name="connsiteX0" fmla="*/ 3879008 w 8946510"/>
              <a:gd name="connsiteY0" fmla="*/ 0 h 13936140"/>
              <a:gd name="connsiteX1" fmla="*/ 8946510 w 8946510"/>
              <a:gd name="connsiteY1" fmla="*/ 7425845 h 13936140"/>
              <a:gd name="connsiteX2" fmla="*/ 8946510 w 8946510"/>
              <a:gd name="connsiteY2" fmla="*/ 11298977 h 13936140"/>
              <a:gd name="connsiteX3" fmla="*/ 5082050 w 8946510"/>
              <a:gd name="connsiteY3" fmla="*/ 13936140 h 13936140"/>
              <a:gd name="connsiteX4" fmla="*/ 0 w 8946510"/>
              <a:gd name="connsiteY4" fmla="*/ 6488978 h 13936140"/>
              <a:gd name="connsiteX5" fmla="*/ 0 w 8946510"/>
              <a:gd name="connsiteY5" fmla="*/ 2639589 h 13936140"/>
              <a:gd name="connsiteX6" fmla="*/ 3868014 w 8946510"/>
              <a:gd name="connsiteY6" fmla="*/ 0 h 13936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46510" h="13936140">
                <a:moveTo>
                  <a:pt x="3879008" y="0"/>
                </a:moveTo>
                <a:lnTo>
                  <a:pt x="8946510" y="7425845"/>
                </a:lnTo>
                <a:lnTo>
                  <a:pt x="8946510" y="11298977"/>
                </a:lnTo>
                <a:lnTo>
                  <a:pt x="5082050" y="13936140"/>
                </a:lnTo>
                <a:lnTo>
                  <a:pt x="0" y="6488978"/>
                </a:lnTo>
                <a:lnTo>
                  <a:pt x="0" y="2639589"/>
                </a:lnTo>
                <a:lnTo>
                  <a:pt x="3868014" y="0"/>
                </a:lnTo>
                <a:close/>
              </a:path>
            </a:pathLst>
          </a:custGeom>
          <a:gradFill>
            <a:gsLst>
              <a:gs pos="50000">
                <a:schemeClr val="bg1"/>
              </a:gs>
              <a:gs pos="100000">
                <a:schemeClr val="bg1">
                  <a:alpha val="0"/>
                </a:schemeClr>
              </a:gs>
              <a:gs pos="95000">
                <a:schemeClr val="bg1"/>
              </a:gs>
              <a:gs pos="5000">
                <a:schemeClr val="bg1"/>
              </a:gs>
              <a:gs pos="0">
                <a:schemeClr val="bg1">
                  <a:alpha val="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itle 4">
            <a:extLst>
              <a:ext uri="{FF2B5EF4-FFF2-40B4-BE49-F238E27FC236}">
                <a16:creationId xmlns:a16="http://schemas.microsoft.com/office/drawing/2014/main" id="{4998ACE1-B2BD-4559-A3EA-6495E2577FB9}"/>
              </a:ext>
            </a:extLst>
          </p:cNvPr>
          <p:cNvSpPr>
            <a:spLocks noGrp="1"/>
          </p:cNvSpPr>
          <p:nvPr userDrawn="1">
            <p:ph type="title" hasCustomPrompt="1"/>
          </p:nvPr>
        </p:nvSpPr>
        <p:spPr>
          <a:xfrm>
            <a:off x="3211394" y="3451217"/>
            <a:ext cx="5769213" cy="990000"/>
          </a:xfrm>
        </p:spPr>
        <p:txBody>
          <a:bodyPr anchor="ctr" anchorCtr="0">
            <a:noAutofit/>
          </a:bodyPr>
          <a:lstStyle>
            <a:lvl1pPr algn="ctr">
              <a:lnSpc>
                <a:spcPct val="90000"/>
              </a:lnSpc>
              <a:defRPr>
                <a:solidFill>
                  <a:schemeClr val="tx2"/>
                </a:solidFill>
              </a:defRPr>
            </a:lvl1pPr>
          </a:lstStyle>
          <a:p>
            <a:r>
              <a:rPr lang="en-US"/>
              <a:t>Insert Quote here</a:t>
            </a:r>
            <a:endParaRPr lang="en-GB"/>
          </a:p>
        </p:txBody>
      </p:sp>
      <p:sp>
        <p:nvSpPr>
          <p:cNvPr id="7" name="Text Placeholder 6">
            <a:extLst>
              <a:ext uri="{FF2B5EF4-FFF2-40B4-BE49-F238E27FC236}">
                <a16:creationId xmlns:a16="http://schemas.microsoft.com/office/drawing/2014/main" id="{10CAB139-38DB-4D98-BB96-288968D1C2A3}"/>
              </a:ext>
            </a:extLst>
          </p:cNvPr>
          <p:cNvSpPr>
            <a:spLocks noGrp="1"/>
          </p:cNvSpPr>
          <p:nvPr userDrawn="1">
            <p:ph type="body" sz="quarter" idx="10" hasCustomPrompt="1"/>
          </p:nvPr>
        </p:nvSpPr>
        <p:spPr>
          <a:xfrm>
            <a:off x="4349870" y="5038617"/>
            <a:ext cx="4630737" cy="385323"/>
          </a:xfrm>
        </p:spPr>
        <p:txBody>
          <a:bodyPr>
            <a:noAutofit/>
          </a:bodyPr>
          <a:lstStyle>
            <a:lvl1pPr marL="0" indent="0" algn="r">
              <a:buNone/>
              <a:defRPr sz="1800" b="0">
                <a:solidFill>
                  <a:schemeClr val="tx2"/>
                </a:solidFill>
              </a:defRPr>
            </a:lvl1pPr>
            <a:lvl2pPr marL="266700" indent="0">
              <a:buNone/>
              <a:defRPr/>
            </a:lvl2pPr>
          </a:lstStyle>
          <a:p>
            <a:pPr lvl="0"/>
            <a:r>
              <a:rPr lang="en-US"/>
              <a:t>- Insert </a:t>
            </a:r>
            <a:r>
              <a:rPr lang="en-US" err="1"/>
              <a:t>quotee</a:t>
            </a:r>
            <a:r>
              <a:rPr lang="en-US"/>
              <a:t> name here</a:t>
            </a:r>
          </a:p>
        </p:txBody>
      </p:sp>
      <p:sp>
        <p:nvSpPr>
          <p:cNvPr id="22" name="Freeform: Shape 20">
            <a:extLst>
              <a:ext uri="{FF2B5EF4-FFF2-40B4-BE49-F238E27FC236}">
                <a16:creationId xmlns:a16="http://schemas.microsoft.com/office/drawing/2014/main" id="{4E56F746-5128-8344-92EF-C8553DF728B0}"/>
              </a:ext>
            </a:extLst>
          </p:cNvPr>
          <p:cNvSpPr/>
          <p:nvPr userDrawn="1"/>
        </p:nvSpPr>
        <p:spPr>
          <a:xfrm>
            <a:off x="0" y="4885278"/>
            <a:ext cx="4279900" cy="1972722"/>
          </a:xfrm>
          <a:custGeom>
            <a:avLst/>
            <a:gdLst>
              <a:gd name="connsiteX0" fmla="*/ 0 w 4791075"/>
              <a:gd name="connsiteY0" fmla="*/ 1114425 h 2209800"/>
              <a:gd name="connsiteX1" fmla="*/ 1619250 w 4791075"/>
              <a:gd name="connsiteY1" fmla="*/ 0 h 2209800"/>
              <a:gd name="connsiteX2" fmla="*/ 4791075 w 4791075"/>
              <a:gd name="connsiteY2" fmla="*/ 2209800 h 2209800"/>
              <a:gd name="connsiteX3" fmla="*/ 19050 w 4791075"/>
              <a:gd name="connsiteY3" fmla="*/ 2209800 h 2209800"/>
              <a:gd name="connsiteX4" fmla="*/ 0 w 4791075"/>
              <a:gd name="connsiteY4" fmla="*/ 1114425 h 2209800"/>
              <a:gd name="connsiteX0" fmla="*/ 3175 w 4794250"/>
              <a:gd name="connsiteY0" fmla="*/ 1114425 h 2209800"/>
              <a:gd name="connsiteX1" fmla="*/ 1622425 w 4794250"/>
              <a:gd name="connsiteY1" fmla="*/ 0 h 2209800"/>
              <a:gd name="connsiteX2" fmla="*/ 4794250 w 4794250"/>
              <a:gd name="connsiteY2" fmla="*/ 2209800 h 2209800"/>
              <a:gd name="connsiteX3" fmla="*/ 0 w 4794250"/>
              <a:gd name="connsiteY3" fmla="*/ 2209800 h 2209800"/>
              <a:gd name="connsiteX4" fmla="*/ 3175 w 4794250"/>
              <a:gd name="connsiteY4" fmla="*/ 1114425 h 2209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94250" h="2209800">
                <a:moveTo>
                  <a:pt x="3175" y="1114425"/>
                </a:moveTo>
                <a:lnTo>
                  <a:pt x="1622425" y="0"/>
                </a:lnTo>
                <a:lnTo>
                  <a:pt x="4794250" y="2209800"/>
                </a:lnTo>
                <a:lnTo>
                  <a:pt x="0" y="2209800"/>
                </a:lnTo>
                <a:cubicBezTo>
                  <a:pt x="1058" y="1844675"/>
                  <a:pt x="2117" y="1479550"/>
                  <a:pt x="3175" y="1114425"/>
                </a:cubicBezTo>
                <a:close/>
              </a:path>
            </a:pathLst>
          </a:custGeom>
          <a:gradFill>
            <a:gsLst>
              <a:gs pos="20000">
                <a:schemeClr val="accent2"/>
              </a:gs>
              <a:gs pos="97000">
                <a:schemeClr val="accent2">
                  <a:alpha val="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noProof="0">
              <a:solidFill>
                <a:schemeClr val="lt1"/>
              </a:solidFill>
            </a:endParaRPr>
          </a:p>
        </p:txBody>
      </p:sp>
      <p:sp>
        <p:nvSpPr>
          <p:cNvPr id="34" name="Freeform 33">
            <a:extLst>
              <a:ext uri="{FF2B5EF4-FFF2-40B4-BE49-F238E27FC236}">
                <a16:creationId xmlns:a16="http://schemas.microsoft.com/office/drawing/2014/main" id="{116D7F24-9693-B74D-9B1F-938DD334325E}"/>
              </a:ext>
            </a:extLst>
          </p:cNvPr>
          <p:cNvSpPr/>
          <p:nvPr userDrawn="1"/>
        </p:nvSpPr>
        <p:spPr>
          <a:xfrm flipH="1">
            <a:off x="2172778" y="5367134"/>
            <a:ext cx="2407778" cy="1490867"/>
          </a:xfrm>
          <a:custGeom>
            <a:avLst/>
            <a:gdLst>
              <a:gd name="connsiteX0" fmla="*/ 2047137 w 2407778"/>
              <a:gd name="connsiteY0" fmla="*/ 0 h 1490867"/>
              <a:gd name="connsiteX1" fmla="*/ 0 w 2407778"/>
              <a:gd name="connsiteY1" fmla="*/ 1490867 h 1490867"/>
              <a:gd name="connsiteX2" fmla="*/ 772851 w 2407778"/>
              <a:gd name="connsiteY2" fmla="*/ 1490867 h 1490867"/>
              <a:gd name="connsiteX3" fmla="*/ 2407778 w 2407778"/>
              <a:gd name="connsiteY3" fmla="*/ 297069 h 1490867"/>
            </a:gdLst>
            <a:ahLst/>
            <a:cxnLst>
              <a:cxn ang="0">
                <a:pos x="connsiteX0" y="connsiteY0"/>
              </a:cxn>
              <a:cxn ang="0">
                <a:pos x="connsiteX1" y="connsiteY1"/>
              </a:cxn>
              <a:cxn ang="0">
                <a:pos x="connsiteX2" y="connsiteY2"/>
              </a:cxn>
              <a:cxn ang="0">
                <a:pos x="connsiteX3" y="connsiteY3"/>
              </a:cxn>
            </a:cxnLst>
            <a:rect l="l" t="t" r="r" b="b"/>
            <a:pathLst>
              <a:path w="2407778" h="1490867">
                <a:moveTo>
                  <a:pt x="2047137" y="0"/>
                </a:moveTo>
                <a:lnTo>
                  <a:pt x="0" y="1490867"/>
                </a:lnTo>
                <a:lnTo>
                  <a:pt x="772851" y="1490867"/>
                </a:lnTo>
                <a:lnTo>
                  <a:pt x="2407778" y="297069"/>
                </a:lnTo>
                <a:close/>
              </a:path>
            </a:pathLst>
          </a:custGeom>
          <a:gradFill>
            <a:gsLst>
              <a:gs pos="0">
                <a:schemeClr val="accent1"/>
              </a:gs>
              <a:gs pos="89000">
                <a:schemeClr val="accent1">
                  <a:alpha val="0"/>
                </a:schemeClr>
              </a:gs>
            </a:gsLst>
            <a:lin ang="0" scaled="0"/>
          </a:gradFill>
          <a:ln w="12700" cap="flat" cmpd="sng" algn="ctr">
            <a:noFill/>
            <a:prstDash val="solid"/>
            <a:miter lim="800000"/>
          </a:ln>
          <a:effectLst/>
        </p:spPr>
        <p:txBody>
          <a:bodyPr wrap="square" rtlCol="0" anchor="ctr">
            <a:noAutofit/>
          </a:bodyPr>
          <a:lstStyle/>
          <a:p>
            <a:pPr marR="0" lvl="0" indent="0" algn="ctr" fontAlgn="auto">
              <a:lnSpc>
                <a:spcPct val="100000"/>
              </a:lnSpc>
              <a:spcBef>
                <a:spcPts val="0"/>
              </a:spcBef>
              <a:spcAft>
                <a:spcPts val="0"/>
              </a:spcAft>
              <a:buClrTx/>
              <a:buSzTx/>
              <a:buFontTx/>
              <a:buNone/>
              <a:tabLst/>
            </a:pPr>
            <a:endParaRPr kumimoji="0" lang="en-US" b="0" i="0" u="none" strike="noStrike" kern="0" cap="none" spc="0" normalizeH="0" baseline="0" noProof="0">
              <a:ln>
                <a:noFill/>
              </a:ln>
              <a:solidFill>
                <a:schemeClr val="bg1"/>
              </a:solidFill>
              <a:effectLst/>
              <a:uLnTx/>
              <a:uFillTx/>
              <a:latin typeface="Arial"/>
            </a:endParaRPr>
          </a:p>
        </p:txBody>
      </p:sp>
      <p:sp>
        <p:nvSpPr>
          <p:cNvPr id="33" name="Freeform 32">
            <a:extLst>
              <a:ext uri="{FF2B5EF4-FFF2-40B4-BE49-F238E27FC236}">
                <a16:creationId xmlns:a16="http://schemas.microsoft.com/office/drawing/2014/main" id="{F8BC3277-41B3-074B-82D6-ACF79987ACF4}"/>
              </a:ext>
            </a:extLst>
          </p:cNvPr>
          <p:cNvSpPr/>
          <p:nvPr userDrawn="1"/>
        </p:nvSpPr>
        <p:spPr>
          <a:xfrm>
            <a:off x="9463543" y="1"/>
            <a:ext cx="2735123" cy="2991743"/>
          </a:xfrm>
          <a:custGeom>
            <a:avLst/>
            <a:gdLst>
              <a:gd name="connsiteX0" fmla="*/ 0 w 2735123"/>
              <a:gd name="connsiteY0" fmla="*/ 0 h 2991743"/>
              <a:gd name="connsiteX1" fmla="*/ 2393842 w 2735123"/>
              <a:gd name="connsiteY1" fmla="*/ 0 h 2991743"/>
              <a:gd name="connsiteX2" fmla="*/ 2735123 w 2735123"/>
              <a:gd name="connsiteY2" fmla="*/ 10219 h 2991743"/>
              <a:gd name="connsiteX3" fmla="*/ 2728532 w 2735123"/>
              <a:gd name="connsiteY3" fmla="*/ 2991743 h 2991743"/>
              <a:gd name="connsiteX4" fmla="*/ 874640 w 2735123"/>
              <a:gd name="connsiteY4" fmla="*/ 1695436 h 2991743"/>
              <a:gd name="connsiteX5" fmla="*/ 1648771 w 2735123"/>
              <a:gd name="connsiteY5" fmla="*/ 1163301 h 2991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35123" h="2991743">
                <a:moveTo>
                  <a:pt x="0" y="0"/>
                </a:moveTo>
                <a:lnTo>
                  <a:pt x="2393842" y="0"/>
                </a:lnTo>
                <a:lnTo>
                  <a:pt x="2735123" y="10219"/>
                </a:lnTo>
                <a:lnTo>
                  <a:pt x="2728532" y="2991743"/>
                </a:lnTo>
                <a:lnTo>
                  <a:pt x="874640" y="1695436"/>
                </a:lnTo>
                <a:lnTo>
                  <a:pt x="1648771" y="1163301"/>
                </a:lnTo>
                <a:close/>
              </a:path>
            </a:pathLst>
          </a:custGeom>
          <a:gradFill>
            <a:gsLst>
              <a:gs pos="20000">
                <a:schemeClr val="accent2"/>
              </a:gs>
              <a:gs pos="97000">
                <a:schemeClr val="accent2">
                  <a:alpha val="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2" name="Freeform 31">
            <a:extLst>
              <a:ext uri="{FF2B5EF4-FFF2-40B4-BE49-F238E27FC236}">
                <a16:creationId xmlns:a16="http://schemas.microsoft.com/office/drawing/2014/main" id="{B727618F-32CF-3243-8057-AFF188524A86}"/>
              </a:ext>
            </a:extLst>
          </p:cNvPr>
          <p:cNvSpPr/>
          <p:nvPr userDrawn="1"/>
        </p:nvSpPr>
        <p:spPr>
          <a:xfrm>
            <a:off x="10337082" y="1512082"/>
            <a:ext cx="1854918" cy="2543796"/>
          </a:xfrm>
          <a:custGeom>
            <a:avLst/>
            <a:gdLst>
              <a:gd name="connsiteX0" fmla="*/ 1854918 w 1854918"/>
              <a:gd name="connsiteY0" fmla="*/ 0 h 2543796"/>
              <a:gd name="connsiteX1" fmla="*/ 1854918 w 1854918"/>
              <a:gd name="connsiteY1" fmla="*/ 2543796 h 2543796"/>
              <a:gd name="connsiteX2" fmla="*/ 0 w 1854918"/>
              <a:gd name="connsiteY2" fmla="*/ 1255203 h 2543796"/>
            </a:gdLst>
            <a:ahLst/>
            <a:cxnLst>
              <a:cxn ang="0">
                <a:pos x="connsiteX0" y="connsiteY0"/>
              </a:cxn>
              <a:cxn ang="0">
                <a:pos x="connsiteX1" y="connsiteY1"/>
              </a:cxn>
              <a:cxn ang="0">
                <a:pos x="connsiteX2" y="connsiteY2"/>
              </a:cxn>
            </a:cxnLst>
            <a:rect l="l" t="t" r="r" b="b"/>
            <a:pathLst>
              <a:path w="1854918" h="2543796">
                <a:moveTo>
                  <a:pt x="1854918" y="0"/>
                </a:moveTo>
                <a:lnTo>
                  <a:pt x="1854918" y="2543796"/>
                </a:lnTo>
                <a:lnTo>
                  <a:pt x="0" y="1255203"/>
                </a:lnTo>
                <a:close/>
              </a:path>
            </a:pathLst>
          </a:custGeom>
          <a:gradFill>
            <a:gsLst>
              <a:gs pos="20000">
                <a:schemeClr val="accent1"/>
              </a:gs>
              <a:gs pos="92000">
                <a:schemeClr val="accent1">
                  <a:alpha val="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35" name="Graphic 34">
            <a:extLst>
              <a:ext uri="{FF2B5EF4-FFF2-40B4-BE49-F238E27FC236}">
                <a16:creationId xmlns:a16="http://schemas.microsoft.com/office/drawing/2014/main" id="{B37650CE-A0E9-2A46-93CB-3BEAC2511C54}"/>
              </a:ext>
            </a:extLst>
          </p:cNvPr>
          <p:cNvPicPr>
            <a:picLocks noChangeAspect="1"/>
          </p:cNvPicPr>
          <p:nvPr userDrawn="1"/>
        </p:nvPicPr>
        <p:blipFill>
          <a:blip cstate="email">
            <a:extLst>
              <a:ext uri="{28A0092B-C50C-407E-A947-70E740481C1C}">
                <a14:useLocalDpi xmlns:a14="http://schemas.microsoft.com/office/drawing/2010/main"/>
              </a:ext>
            </a:extLst>
          </a:blip>
          <a:stretch>
            <a:fillRect/>
          </a:stretch>
        </p:blipFill>
        <p:spPr>
          <a:xfrm>
            <a:off x="10817298" y="6396668"/>
            <a:ext cx="931790" cy="271466"/>
          </a:xfrm>
          <a:prstGeom prst="rect">
            <a:avLst/>
          </a:prstGeom>
        </p:spPr>
      </p:pic>
      <p:sp>
        <p:nvSpPr>
          <p:cNvPr id="17" name="Footer Placeholder 3">
            <a:extLst>
              <a:ext uri="{FF2B5EF4-FFF2-40B4-BE49-F238E27FC236}">
                <a16:creationId xmlns:a16="http://schemas.microsoft.com/office/drawing/2014/main" id="{760EDE0F-165C-BF47-9455-29CA1212094C}"/>
              </a:ext>
            </a:extLst>
          </p:cNvPr>
          <p:cNvSpPr>
            <a:spLocks noGrp="1"/>
          </p:cNvSpPr>
          <p:nvPr>
            <p:ph type="ftr" sz="quarter" idx="3"/>
          </p:nvPr>
        </p:nvSpPr>
        <p:spPr>
          <a:xfrm>
            <a:off x="623888" y="6426211"/>
            <a:ext cx="2396518" cy="222250"/>
          </a:xfrm>
          <a:prstGeom prst="rect">
            <a:avLst/>
          </a:prstGeom>
        </p:spPr>
        <p:txBody>
          <a:bodyPr vert="horz" lIns="91440" tIns="45720" rIns="91440" bIns="45720" rtlCol="0" anchor="t">
            <a:noAutofit/>
          </a:bodyPr>
          <a:lstStyle>
            <a:lvl1pPr algn="l">
              <a:defRPr sz="800">
                <a:solidFill>
                  <a:schemeClr val="bg2"/>
                </a:solidFill>
              </a:defRPr>
            </a:lvl1pPr>
          </a:lstStyle>
          <a:p>
            <a:r>
              <a:rPr lang="en-US">
                <a:ea typeface="Cambria" panose="02040503050406030204" pitchFamily="18" charset="0"/>
                <a:cs typeface="Calibri" charset="0"/>
              </a:rPr>
              <a:t>© 2020 Copyright Genpact. All Rights Reserved.</a:t>
            </a:r>
          </a:p>
        </p:txBody>
      </p:sp>
      <p:sp>
        <p:nvSpPr>
          <p:cNvPr id="13" name="Slide Number Placeholder 5">
            <a:extLst>
              <a:ext uri="{FF2B5EF4-FFF2-40B4-BE49-F238E27FC236}">
                <a16:creationId xmlns:a16="http://schemas.microsoft.com/office/drawing/2014/main" id="{157B105B-282E-4FD3-A7AF-37B9A2AACA8B}"/>
              </a:ext>
            </a:extLst>
          </p:cNvPr>
          <p:cNvSpPr txBox="1">
            <a:spLocks/>
          </p:cNvSpPr>
          <p:nvPr userDrawn="1"/>
        </p:nvSpPr>
        <p:spPr>
          <a:xfrm flipH="1">
            <a:off x="457196" y="6436977"/>
            <a:ext cx="542041" cy="190848"/>
          </a:xfrm>
          <a:prstGeom prst="rect">
            <a:avLst/>
          </a:prstGeom>
        </p:spPr>
        <p:txBody>
          <a:bodyPr lIns="0" tIns="0" rIns="0" bIns="0" anchor="ctr">
            <a:noAutofit/>
          </a:bodyPr>
          <a:lstStyle>
            <a:defPPr>
              <a:defRPr lang="en-US"/>
            </a:defPPr>
            <a:lvl1pPr marL="0" algn="l" defTabSz="914400" rtl="0" eaLnBrk="1" latinLnBrk="0" hangingPunct="1">
              <a:defRPr sz="800" kern="1200">
                <a:solidFill>
                  <a:srgbClr val="053061"/>
                </a:solidFill>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fld id="{A285110E-A93C-E24B-BA01-8EFF0EF70079}" type="slidenum">
              <a:rPr lang="en-US" sz="800" b="1" smtClean="0">
                <a:solidFill>
                  <a:schemeClr val="bg2"/>
                </a:solidFill>
                <a:latin typeface="+mn-lt"/>
                <a:ea typeface="Cambria" panose="02040503050406030204" pitchFamily="18" charset="0"/>
              </a:rPr>
              <a:pPr algn="l"/>
              <a:t>‹#›</a:t>
            </a:fld>
            <a:endParaRPr lang="en-US" b="1">
              <a:solidFill>
                <a:schemeClr val="bg2"/>
              </a:solidFill>
              <a:latin typeface="+mn-lt"/>
              <a:ea typeface="Cambria" panose="02040503050406030204" pitchFamily="18" charset="0"/>
            </a:endParaRPr>
          </a:p>
        </p:txBody>
      </p:sp>
      <p:sp>
        <p:nvSpPr>
          <p:cNvPr id="15" name="Picture Placeholder 16">
            <a:extLst>
              <a:ext uri="{FF2B5EF4-FFF2-40B4-BE49-F238E27FC236}">
                <a16:creationId xmlns:a16="http://schemas.microsoft.com/office/drawing/2014/main" id="{20BDA3C6-2C55-4EC0-92A0-2FA57310BA25}"/>
              </a:ext>
            </a:extLst>
          </p:cNvPr>
          <p:cNvSpPr>
            <a:spLocks noGrp="1"/>
          </p:cNvSpPr>
          <p:nvPr>
            <p:ph type="pic" sz="quarter" idx="15" hasCustomPrompt="1"/>
          </p:nvPr>
        </p:nvSpPr>
        <p:spPr>
          <a:xfrm>
            <a:off x="5481011" y="1617885"/>
            <a:ext cx="1224430" cy="1298310"/>
          </a:xfrm>
          <a:prstGeom prst="rect">
            <a:avLst/>
          </a:prstGeom>
          <a:blipFill dpi="0" rotWithShape="1">
            <a:blip/>
            <a:srcRect/>
            <a:stretch>
              <a:fillRect/>
            </a:stretch>
          </a:blipFill>
          <a:ln w="31750">
            <a:noFill/>
          </a:ln>
          <a:effectLst/>
        </p:spPr>
        <p:txBody>
          <a:bodyPr wrap="square" lIns="72000" anchor="t" anchorCtr="0">
            <a:noAutofit/>
          </a:bodyPr>
          <a:lstStyle>
            <a:lvl1pPr marL="0" indent="0" algn="l">
              <a:buNone/>
              <a:defRPr>
                <a:solidFill>
                  <a:schemeClr val="tx2"/>
                </a:solidFill>
              </a:defRPr>
            </a:lvl1pPr>
          </a:lstStyle>
          <a:p>
            <a:r>
              <a:rPr lang="en-GB"/>
              <a:t>Insert</a:t>
            </a:r>
          </a:p>
        </p:txBody>
      </p:sp>
    </p:spTree>
    <p:extLst>
      <p:ext uri="{BB962C8B-B14F-4D97-AF65-F5344CB8AC3E}">
        <p14:creationId xmlns:p14="http://schemas.microsoft.com/office/powerpoint/2010/main" val="1038449399"/>
      </p:ext>
    </p:extLst>
  </p:cSld>
  <p:clrMapOvr>
    <a:masterClrMapping/>
  </p:clrMapOvr>
  <p:extLst>
    <p:ext uri="{DCECCB84-F9BA-43D5-87BE-67443E8EF086}">
      <p15:sldGuideLst xmlns:p15="http://schemas.microsoft.com/office/powerpoint/2012/main"/>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Quotation Slide with Hexagon Headshot">
    <p:bg>
      <p:bgPr>
        <a:solidFill>
          <a:schemeClr val="bg1"/>
        </a:solidFill>
        <a:effectLst/>
      </p:bgPr>
    </p:bg>
    <p:spTree>
      <p:nvGrpSpPr>
        <p:cNvPr id="1" name=""/>
        <p:cNvGrpSpPr/>
        <p:nvPr/>
      </p:nvGrpSpPr>
      <p:grpSpPr>
        <a:xfrm>
          <a:off x="0" y="0"/>
          <a:ext cx="0" cy="0"/>
          <a:chOff x="0" y="0"/>
          <a:chExt cx="0" cy="0"/>
        </a:xfrm>
      </p:grpSpPr>
      <p:sp>
        <p:nvSpPr>
          <p:cNvPr id="19" name="Freeform: Shape 18">
            <a:extLst>
              <a:ext uri="{FF2B5EF4-FFF2-40B4-BE49-F238E27FC236}">
                <a16:creationId xmlns:a16="http://schemas.microsoft.com/office/drawing/2014/main" id="{025C197D-310C-47A9-8449-B4DBCA42512D}"/>
              </a:ext>
            </a:extLst>
          </p:cNvPr>
          <p:cNvSpPr/>
          <p:nvPr userDrawn="1"/>
        </p:nvSpPr>
        <p:spPr>
          <a:xfrm rot="3341389" flipH="1">
            <a:off x="1619971" y="-3540963"/>
            <a:ext cx="8946510" cy="13936140"/>
          </a:xfrm>
          <a:custGeom>
            <a:avLst/>
            <a:gdLst>
              <a:gd name="connsiteX0" fmla="*/ 3879008 w 8946510"/>
              <a:gd name="connsiteY0" fmla="*/ 0 h 13936140"/>
              <a:gd name="connsiteX1" fmla="*/ 8946510 w 8946510"/>
              <a:gd name="connsiteY1" fmla="*/ 7425845 h 13936140"/>
              <a:gd name="connsiteX2" fmla="*/ 8946510 w 8946510"/>
              <a:gd name="connsiteY2" fmla="*/ 11298977 h 13936140"/>
              <a:gd name="connsiteX3" fmla="*/ 5082050 w 8946510"/>
              <a:gd name="connsiteY3" fmla="*/ 13936140 h 13936140"/>
              <a:gd name="connsiteX4" fmla="*/ 0 w 8946510"/>
              <a:gd name="connsiteY4" fmla="*/ 6488978 h 13936140"/>
              <a:gd name="connsiteX5" fmla="*/ 0 w 8946510"/>
              <a:gd name="connsiteY5" fmla="*/ 2639589 h 13936140"/>
              <a:gd name="connsiteX6" fmla="*/ 3868014 w 8946510"/>
              <a:gd name="connsiteY6" fmla="*/ 0 h 13936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46510" h="13936140">
                <a:moveTo>
                  <a:pt x="3879008" y="0"/>
                </a:moveTo>
                <a:lnTo>
                  <a:pt x="8946510" y="7425845"/>
                </a:lnTo>
                <a:lnTo>
                  <a:pt x="8946510" y="11298977"/>
                </a:lnTo>
                <a:lnTo>
                  <a:pt x="5082050" y="13936140"/>
                </a:lnTo>
                <a:lnTo>
                  <a:pt x="0" y="6488978"/>
                </a:lnTo>
                <a:lnTo>
                  <a:pt x="0" y="2639589"/>
                </a:lnTo>
                <a:lnTo>
                  <a:pt x="3868014" y="0"/>
                </a:lnTo>
                <a:close/>
              </a:path>
            </a:pathLst>
          </a:custGeom>
          <a:gradFill>
            <a:gsLst>
              <a:gs pos="50000">
                <a:schemeClr val="bg1"/>
              </a:gs>
              <a:gs pos="100000">
                <a:schemeClr val="bg1">
                  <a:alpha val="0"/>
                </a:schemeClr>
              </a:gs>
              <a:gs pos="95000">
                <a:schemeClr val="bg1"/>
              </a:gs>
              <a:gs pos="5000">
                <a:schemeClr val="bg1"/>
              </a:gs>
              <a:gs pos="0">
                <a:schemeClr val="bg1">
                  <a:alpha val="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itle 4">
            <a:extLst>
              <a:ext uri="{FF2B5EF4-FFF2-40B4-BE49-F238E27FC236}">
                <a16:creationId xmlns:a16="http://schemas.microsoft.com/office/drawing/2014/main" id="{4998ACE1-B2BD-4559-A3EA-6495E2577FB9}"/>
              </a:ext>
            </a:extLst>
          </p:cNvPr>
          <p:cNvSpPr>
            <a:spLocks noGrp="1"/>
          </p:cNvSpPr>
          <p:nvPr userDrawn="1">
            <p:ph type="title" hasCustomPrompt="1"/>
          </p:nvPr>
        </p:nvSpPr>
        <p:spPr>
          <a:xfrm>
            <a:off x="3211394" y="3451217"/>
            <a:ext cx="5769213" cy="990000"/>
          </a:xfrm>
        </p:spPr>
        <p:txBody>
          <a:bodyPr anchor="ctr" anchorCtr="0">
            <a:noAutofit/>
          </a:bodyPr>
          <a:lstStyle>
            <a:lvl1pPr algn="ctr">
              <a:lnSpc>
                <a:spcPct val="90000"/>
              </a:lnSpc>
              <a:defRPr>
                <a:solidFill>
                  <a:schemeClr val="tx2"/>
                </a:solidFill>
              </a:defRPr>
            </a:lvl1pPr>
          </a:lstStyle>
          <a:p>
            <a:r>
              <a:rPr lang="en-US"/>
              <a:t>Insert Quote here</a:t>
            </a:r>
            <a:endParaRPr lang="en-GB"/>
          </a:p>
        </p:txBody>
      </p:sp>
      <p:sp>
        <p:nvSpPr>
          <p:cNvPr id="7" name="Text Placeholder 6">
            <a:extLst>
              <a:ext uri="{FF2B5EF4-FFF2-40B4-BE49-F238E27FC236}">
                <a16:creationId xmlns:a16="http://schemas.microsoft.com/office/drawing/2014/main" id="{10CAB139-38DB-4D98-BB96-288968D1C2A3}"/>
              </a:ext>
            </a:extLst>
          </p:cNvPr>
          <p:cNvSpPr>
            <a:spLocks noGrp="1"/>
          </p:cNvSpPr>
          <p:nvPr userDrawn="1">
            <p:ph type="body" sz="quarter" idx="10" hasCustomPrompt="1"/>
          </p:nvPr>
        </p:nvSpPr>
        <p:spPr>
          <a:xfrm>
            <a:off x="4349870" y="5038617"/>
            <a:ext cx="4630737" cy="385323"/>
          </a:xfrm>
        </p:spPr>
        <p:txBody>
          <a:bodyPr>
            <a:noAutofit/>
          </a:bodyPr>
          <a:lstStyle>
            <a:lvl1pPr marL="0" indent="0" algn="r">
              <a:buNone/>
              <a:defRPr sz="1800" b="0">
                <a:solidFill>
                  <a:schemeClr val="tx2"/>
                </a:solidFill>
              </a:defRPr>
            </a:lvl1pPr>
            <a:lvl2pPr marL="266700" indent="0">
              <a:buNone/>
              <a:defRPr/>
            </a:lvl2pPr>
          </a:lstStyle>
          <a:p>
            <a:pPr lvl="0"/>
            <a:r>
              <a:rPr lang="en-US"/>
              <a:t>- Insert </a:t>
            </a:r>
            <a:r>
              <a:rPr lang="en-US" err="1"/>
              <a:t>quotee</a:t>
            </a:r>
            <a:r>
              <a:rPr lang="en-US"/>
              <a:t> name here</a:t>
            </a:r>
          </a:p>
        </p:txBody>
      </p:sp>
      <p:sp>
        <p:nvSpPr>
          <p:cNvPr id="22" name="Freeform: Shape 20">
            <a:extLst>
              <a:ext uri="{FF2B5EF4-FFF2-40B4-BE49-F238E27FC236}">
                <a16:creationId xmlns:a16="http://schemas.microsoft.com/office/drawing/2014/main" id="{4E56F746-5128-8344-92EF-C8553DF728B0}"/>
              </a:ext>
            </a:extLst>
          </p:cNvPr>
          <p:cNvSpPr/>
          <p:nvPr userDrawn="1"/>
        </p:nvSpPr>
        <p:spPr>
          <a:xfrm>
            <a:off x="0" y="4885278"/>
            <a:ext cx="4279900" cy="1972722"/>
          </a:xfrm>
          <a:custGeom>
            <a:avLst/>
            <a:gdLst>
              <a:gd name="connsiteX0" fmla="*/ 0 w 4791075"/>
              <a:gd name="connsiteY0" fmla="*/ 1114425 h 2209800"/>
              <a:gd name="connsiteX1" fmla="*/ 1619250 w 4791075"/>
              <a:gd name="connsiteY1" fmla="*/ 0 h 2209800"/>
              <a:gd name="connsiteX2" fmla="*/ 4791075 w 4791075"/>
              <a:gd name="connsiteY2" fmla="*/ 2209800 h 2209800"/>
              <a:gd name="connsiteX3" fmla="*/ 19050 w 4791075"/>
              <a:gd name="connsiteY3" fmla="*/ 2209800 h 2209800"/>
              <a:gd name="connsiteX4" fmla="*/ 0 w 4791075"/>
              <a:gd name="connsiteY4" fmla="*/ 1114425 h 2209800"/>
              <a:gd name="connsiteX0" fmla="*/ 3175 w 4794250"/>
              <a:gd name="connsiteY0" fmla="*/ 1114425 h 2209800"/>
              <a:gd name="connsiteX1" fmla="*/ 1622425 w 4794250"/>
              <a:gd name="connsiteY1" fmla="*/ 0 h 2209800"/>
              <a:gd name="connsiteX2" fmla="*/ 4794250 w 4794250"/>
              <a:gd name="connsiteY2" fmla="*/ 2209800 h 2209800"/>
              <a:gd name="connsiteX3" fmla="*/ 0 w 4794250"/>
              <a:gd name="connsiteY3" fmla="*/ 2209800 h 2209800"/>
              <a:gd name="connsiteX4" fmla="*/ 3175 w 4794250"/>
              <a:gd name="connsiteY4" fmla="*/ 1114425 h 2209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94250" h="2209800">
                <a:moveTo>
                  <a:pt x="3175" y="1114425"/>
                </a:moveTo>
                <a:lnTo>
                  <a:pt x="1622425" y="0"/>
                </a:lnTo>
                <a:lnTo>
                  <a:pt x="4794250" y="2209800"/>
                </a:lnTo>
                <a:lnTo>
                  <a:pt x="0" y="2209800"/>
                </a:lnTo>
                <a:cubicBezTo>
                  <a:pt x="1058" y="1844675"/>
                  <a:pt x="2117" y="1479550"/>
                  <a:pt x="3175" y="1114425"/>
                </a:cubicBezTo>
                <a:close/>
              </a:path>
            </a:pathLst>
          </a:custGeom>
          <a:gradFill>
            <a:gsLst>
              <a:gs pos="20000">
                <a:schemeClr val="accent2"/>
              </a:gs>
              <a:gs pos="97000">
                <a:schemeClr val="accent2">
                  <a:alpha val="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noProof="0">
              <a:solidFill>
                <a:schemeClr val="lt1"/>
              </a:solidFill>
            </a:endParaRPr>
          </a:p>
        </p:txBody>
      </p:sp>
      <p:sp>
        <p:nvSpPr>
          <p:cNvPr id="34" name="Freeform 33">
            <a:extLst>
              <a:ext uri="{FF2B5EF4-FFF2-40B4-BE49-F238E27FC236}">
                <a16:creationId xmlns:a16="http://schemas.microsoft.com/office/drawing/2014/main" id="{116D7F24-9693-B74D-9B1F-938DD334325E}"/>
              </a:ext>
            </a:extLst>
          </p:cNvPr>
          <p:cNvSpPr/>
          <p:nvPr userDrawn="1"/>
        </p:nvSpPr>
        <p:spPr>
          <a:xfrm flipH="1">
            <a:off x="2172778" y="5367134"/>
            <a:ext cx="2407778" cy="1490867"/>
          </a:xfrm>
          <a:custGeom>
            <a:avLst/>
            <a:gdLst>
              <a:gd name="connsiteX0" fmla="*/ 2047137 w 2407778"/>
              <a:gd name="connsiteY0" fmla="*/ 0 h 1490867"/>
              <a:gd name="connsiteX1" fmla="*/ 0 w 2407778"/>
              <a:gd name="connsiteY1" fmla="*/ 1490867 h 1490867"/>
              <a:gd name="connsiteX2" fmla="*/ 772851 w 2407778"/>
              <a:gd name="connsiteY2" fmla="*/ 1490867 h 1490867"/>
              <a:gd name="connsiteX3" fmla="*/ 2407778 w 2407778"/>
              <a:gd name="connsiteY3" fmla="*/ 297069 h 1490867"/>
            </a:gdLst>
            <a:ahLst/>
            <a:cxnLst>
              <a:cxn ang="0">
                <a:pos x="connsiteX0" y="connsiteY0"/>
              </a:cxn>
              <a:cxn ang="0">
                <a:pos x="connsiteX1" y="connsiteY1"/>
              </a:cxn>
              <a:cxn ang="0">
                <a:pos x="connsiteX2" y="connsiteY2"/>
              </a:cxn>
              <a:cxn ang="0">
                <a:pos x="connsiteX3" y="connsiteY3"/>
              </a:cxn>
            </a:cxnLst>
            <a:rect l="l" t="t" r="r" b="b"/>
            <a:pathLst>
              <a:path w="2407778" h="1490867">
                <a:moveTo>
                  <a:pt x="2047137" y="0"/>
                </a:moveTo>
                <a:lnTo>
                  <a:pt x="0" y="1490867"/>
                </a:lnTo>
                <a:lnTo>
                  <a:pt x="772851" y="1490867"/>
                </a:lnTo>
                <a:lnTo>
                  <a:pt x="2407778" y="297069"/>
                </a:lnTo>
                <a:close/>
              </a:path>
            </a:pathLst>
          </a:custGeom>
          <a:gradFill>
            <a:gsLst>
              <a:gs pos="0">
                <a:schemeClr val="accent1"/>
              </a:gs>
              <a:gs pos="89000">
                <a:schemeClr val="accent1">
                  <a:alpha val="0"/>
                </a:schemeClr>
              </a:gs>
            </a:gsLst>
            <a:lin ang="0" scaled="0"/>
          </a:gradFill>
          <a:ln w="12700" cap="flat" cmpd="sng" algn="ctr">
            <a:noFill/>
            <a:prstDash val="solid"/>
            <a:miter lim="800000"/>
          </a:ln>
          <a:effectLst/>
        </p:spPr>
        <p:txBody>
          <a:bodyPr wrap="square" rtlCol="0" anchor="ctr">
            <a:noAutofit/>
          </a:bodyPr>
          <a:lstStyle/>
          <a:p>
            <a:pPr marR="0" lvl="0" indent="0" algn="ctr" fontAlgn="auto">
              <a:lnSpc>
                <a:spcPct val="100000"/>
              </a:lnSpc>
              <a:spcBef>
                <a:spcPts val="0"/>
              </a:spcBef>
              <a:spcAft>
                <a:spcPts val="0"/>
              </a:spcAft>
              <a:buClrTx/>
              <a:buSzTx/>
              <a:buFontTx/>
              <a:buNone/>
              <a:tabLst/>
            </a:pPr>
            <a:endParaRPr kumimoji="0" lang="en-US" b="0" i="0" u="none" strike="noStrike" kern="0" cap="none" spc="0" normalizeH="0" baseline="0" noProof="0">
              <a:ln>
                <a:noFill/>
              </a:ln>
              <a:solidFill>
                <a:schemeClr val="bg1"/>
              </a:solidFill>
              <a:effectLst/>
              <a:uLnTx/>
              <a:uFillTx/>
              <a:latin typeface="Arial"/>
            </a:endParaRPr>
          </a:p>
        </p:txBody>
      </p:sp>
      <p:sp>
        <p:nvSpPr>
          <p:cNvPr id="33" name="Freeform 32">
            <a:extLst>
              <a:ext uri="{FF2B5EF4-FFF2-40B4-BE49-F238E27FC236}">
                <a16:creationId xmlns:a16="http://schemas.microsoft.com/office/drawing/2014/main" id="{F8BC3277-41B3-074B-82D6-ACF79987ACF4}"/>
              </a:ext>
            </a:extLst>
          </p:cNvPr>
          <p:cNvSpPr/>
          <p:nvPr userDrawn="1"/>
        </p:nvSpPr>
        <p:spPr>
          <a:xfrm>
            <a:off x="9463543" y="1"/>
            <a:ext cx="2735123" cy="2991743"/>
          </a:xfrm>
          <a:custGeom>
            <a:avLst/>
            <a:gdLst>
              <a:gd name="connsiteX0" fmla="*/ 0 w 2735123"/>
              <a:gd name="connsiteY0" fmla="*/ 0 h 2991743"/>
              <a:gd name="connsiteX1" fmla="*/ 2393842 w 2735123"/>
              <a:gd name="connsiteY1" fmla="*/ 0 h 2991743"/>
              <a:gd name="connsiteX2" fmla="*/ 2735123 w 2735123"/>
              <a:gd name="connsiteY2" fmla="*/ 10219 h 2991743"/>
              <a:gd name="connsiteX3" fmla="*/ 2728532 w 2735123"/>
              <a:gd name="connsiteY3" fmla="*/ 2991743 h 2991743"/>
              <a:gd name="connsiteX4" fmla="*/ 874640 w 2735123"/>
              <a:gd name="connsiteY4" fmla="*/ 1695436 h 2991743"/>
              <a:gd name="connsiteX5" fmla="*/ 1648771 w 2735123"/>
              <a:gd name="connsiteY5" fmla="*/ 1163301 h 2991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35123" h="2991743">
                <a:moveTo>
                  <a:pt x="0" y="0"/>
                </a:moveTo>
                <a:lnTo>
                  <a:pt x="2393842" y="0"/>
                </a:lnTo>
                <a:lnTo>
                  <a:pt x="2735123" y="10219"/>
                </a:lnTo>
                <a:lnTo>
                  <a:pt x="2728532" y="2991743"/>
                </a:lnTo>
                <a:lnTo>
                  <a:pt x="874640" y="1695436"/>
                </a:lnTo>
                <a:lnTo>
                  <a:pt x="1648771" y="1163301"/>
                </a:lnTo>
                <a:close/>
              </a:path>
            </a:pathLst>
          </a:custGeom>
          <a:gradFill>
            <a:gsLst>
              <a:gs pos="20000">
                <a:schemeClr val="accent2"/>
              </a:gs>
              <a:gs pos="97000">
                <a:schemeClr val="accent2">
                  <a:alpha val="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2" name="Freeform 31">
            <a:extLst>
              <a:ext uri="{FF2B5EF4-FFF2-40B4-BE49-F238E27FC236}">
                <a16:creationId xmlns:a16="http://schemas.microsoft.com/office/drawing/2014/main" id="{B727618F-32CF-3243-8057-AFF188524A86}"/>
              </a:ext>
            </a:extLst>
          </p:cNvPr>
          <p:cNvSpPr/>
          <p:nvPr userDrawn="1"/>
        </p:nvSpPr>
        <p:spPr>
          <a:xfrm>
            <a:off x="10337082" y="1512082"/>
            <a:ext cx="1854918" cy="2543796"/>
          </a:xfrm>
          <a:custGeom>
            <a:avLst/>
            <a:gdLst>
              <a:gd name="connsiteX0" fmla="*/ 1854918 w 1854918"/>
              <a:gd name="connsiteY0" fmla="*/ 0 h 2543796"/>
              <a:gd name="connsiteX1" fmla="*/ 1854918 w 1854918"/>
              <a:gd name="connsiteY1" fmla="*/ 2543796 h 2543796"/>
              <a:gd name="connsiteX2" fmla="*/ 0 w 1854918"/>
              <a:gd name="connsiteY2" fmla="*/ 1255203 h 2543796"/>
            </a:gdLst>
            <a:ahLst/>
            <a:cxnLst>
              <a:cxn ang="0">
                <a:pos x="connsiteX0" y="connsiteY0"/>
              </a:cxn>
              <a:cxn ang="0">
                <a:pos x="connsiteX1" y="connsiteY1"/>
              </a:cxn>
              <a:cxn ang="0">
                <a:pos x="connsiteX2" y="connsiteY2"/>
              </a:cxn>
            </a:cxnLst>
            <a:rect l="l" t="t" r="r" b="b"/>
            <a:pathLst>
              <a:path w="1854918" h="2543796">
                <a:moveTo>
                  <a:pt x="1854918" y="0"/>
                </a:moveTo>
                <a:lnTo>
                  <a:pt x="1854918" y="2543796"/>
                </a:lnTo>
                <a:lnTo>
                  <a:pt x="0" y="1255203"/>
                </a:lnTo>
                <a:close/>
              </a:path>
            </a:pathLst>
          </a:custGeom>
          <a:gradFill>
            <a:gsLst>
              <a:gs pos="20000">
                <a:schemeClr val="accent1"/>
              </a:gs>
              <a:gs pos="92000">
                <a:schemeClr val="accent1">
                  <a:alpha val="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35" name="Graphic 34">
            <a:extLst>
              <a:ext uri="{FF2B5EF4-FFF2-40B4-BE49-F238E27FC236}">
                <a16:creationId xmlns:a16="http://schemas.microsoft.com/office/drawing/2014/main" id="{B37650CE-A0E9-2A46-93CB-3BEAC2511C54}"/>
              </a:ext>
            </a:extLst>
          </p:cNvPr>
          <p:cNvPicPr>
            <a:picLocks noChangeAspect="1"/>
          </p:cNvPicPr>
          <p:nvPr userDrawn="1"/>
        </p:nvPicPr>
        <p:blipFill>
          <a:blip cstate="email">
            <a:extLst>
              <a:ext uri="{28A0092B-C50C-407E-A947-70E740481C1C}">
                <a14:useLocalDpi xmlns:a14="http://schemas.microsoft.com/office/drawing/2010/main"/>
              </a:ext>
            </a:extLst>
          </a:blip>
          <a:stretch>
            <a:fillRect/>
          </a:stretch>
        </p:blipFill>
        <p:spPr>
          <a:xfrm>
            <a:off x="10817298" y="6396668"/>
            <a:ext cx="931790" cy="271466"/>
          </a:xfrm>
          <a:prstGeom prst="rect">
            <a:avLst/>
          </a:prstGeom>
        </p:spPr>
      </p:pic>
      <p:sp>
        <p:nvSpPr>
          <p:cNvPr id="17" name="Footer Placeholder 3">
            <a:extLst>
              <a:ext uri="{FF2B5EF4-FFF2-40B4-BE49-F238E27FC236}">
                <a16:creationId xmlns:a16="http://schemas.microsoft.com/office/drawing/2014/main" id="{760EDE0F-165C-BF47-9455-29CA1212094C}"/>
              </a:ext>
            </a:extLst>
          </p:cNvPr>
          <p:cNvSpPr>
            <a:spLocks noGrp="1"/>
          </p:cNvSpPr>
          <p:nvPr>
            <p:ph type="ftr" sz="quarter" idx="3"/>
          </p:nvPr>
        </p:nvSpPr>
        <p:spPr>
          <a:xfrm>
            <a:off x="623888" y="6426211"/>
            <a:ext cx="2396518" cy="222250"/>
          </a:xfrm>
          <a:prstGeom prst="rect">
            <a:avLst/>
          </a:prstGeom>
        </p:spPr>
        <p:txBody>
          <a:bodyPr vert="horz" lIns="91440" tIns="45720" rIns="91440" bIns="45720" rtlCol="0" anchor="t">
            <a:noAutofit/>
          </a:bodyPr>
          <a:lstStyle>
            <a:lvl1pPr algn="l">
              <a:defRPr sz="800">
                <a:solidFill>
                  <a:schemeClr val="bg2"/>
                </a:solidFill>
              </a:defRPr>
            </a:lvl1pPr>
          </a:lstStyle>
          <a:p>
            <a:r>
              <a:rPr lang="en-US">
                <a:ea typeface="Cambria" panose="02040503050406030204" pitchFamily="18" charset="0"/>
                <a:cs typeface="Calibri" charset="0"/>
              </a:rPr>
              <a:t>© 2020 Copyright Genpact. All Rights Reserved.</a:t>
            </a:r>
          </a:p>
        </p:txBody>
      </p:sp>
      <p:sp>
        <p:nvSpPr>
          <p:cNvPr id="13" name="Slide Number Placeholder 5">
            <a:extLst>
              <a:ext uri="{FF2B5EF4-FFF2-40B4-BE49-F238E27FC236}">
                <a16:creationId xmlns:a16="http://schemas.microsoft.com/office/drawing/2014/main" id="{157B105B-282E-4FD3-A7AF-37B9A2AACA8B}"/>
              </a:ext>
            </a:extLst>
          </p:cNvPr>
          <p:cNvSpPr txBox="1">
            <a:spLocks/>
          </p:cNvSpPr>
          <p:nvPr userDrawn="1"/>
        </p:nvSpPr>
        <p:spPr>
          <a:xfrm flipH="1">
            <a:off x="457196" y="6436977"/>
            <a:ext cx="542041" cy="190848"/>
          </a:xfrm>
          <a:prstGeom prst="rect">
            <a:avLst/>
          </a:prstGeom>
        </p:spPr>
        <p:txBody>
          <a:bodyPr lIns="0" tIns="0" rIns="0" bIns="0" anchor="ctr">
            <a:noAutofit/>
          </a:bodyPr>
          <a:lstStyle>
            <a:defPPr>
              <a:defRPr lang="en-US"/>
            </a:defPPr>
            <a:lvl1pPr marL="0" algn="l" defTabSz="914400" rtl="0" eaLnBrk="1" latinLnBrk="0" hangingPunct="1">
              <a:defRPr sz="800" kern="1200">
                <a:solidFill>
                  <a:srgbClr val="053061"/>
                </a:solidFill>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fld id="{A285110E-A93C-E24B-BA01-8EFF0EF70079}" type="slidenum">
              <a:rPr lang="en-US" sz="800" b="1" smtClean="0">
                <a:solidFill>
                  <a:schemeClr val="bg2"/>
                </a:solidFill>
                <a:latin typeface="+mn-lt"/>
                <a:ea typeface="Cambria" panose="02040503050406030204" pitchFamily="18" charset="0"/>
              </a:rPr>
              <a:pPr algn="l"/>
              <a:t>‹#›</a:t>
            </a:fld>
            <a:endParaRPr lang="en-US" b="1">
              <a:solidFill>
                <a:schemeClr val="bg2"/>
              </a:solidFill>
              <a:latin typeface="+mn-lt"/>
              <a:ea typeface="Cambria" panose="02040503050406030204" pitchFamily="18" charset="0"/>
            </a:endParaRPr>
          </a:p>
        </p:txBody>
      </p:sp>
      <p:sp>
        <p:nvSpPr>
          <p:cNvPr id="14" name="Picture Placeholder 16">
            <a:extLst>
              <a:ext uri="{FF2B5EF4-FFF2-40B4-BE49-F238E27FC236}">
                <a16:creationId xmlns:a16="http://schemas.microsoft.com/office/drawing/2014/main" id="{DFB4B834-C56F-490A-BC1C-C54AB928B9E4}"/>
              </a:ext>
            </a:extLst>
          </p:cNvPr>
          <p:cNvSpPr>
            <a:spLocks noGrp="1"/>
          </p:cNvSpPr>
          <p:nvPr>
            <p:ph type="pic" sz="quarter" idx="36"/>
          </p:nvPr>
        </p:nvSpPr>
        <p:spPr>
          <a:xfrm>
            <a:off x="5561536" y="1518536"/>
            <a:ext cx="1063380" cy="1497008"/>
          </a:xfrm>
          <a:custGeom>
            <a:avLst/>
            <a:gdLst>
              <a:gd name="connsiteX0" fmla="*/ 618024 w 1236048"/>
              <a:gd name="connsiteY0" fmla="*/ 0 h 1740087"/>
              <a:gd name="connsiteX1" fmla="*/ 1236048 w 1236048"/>
              <a:gd name="connsiteY1" fmla="*/ 429737 h 1740087"/>
              <a:gd name="connsiteX2" fmla="*/ 1236048 w 1236048"/>
              <a:gd name="connsiteY2" fmla="*/ 1310350 h 1740087"/>
              <a:gd name="connsiteX3" fmla="*/ 618024 w 1236048"/>
              <a:gd name="connsiteY3" fmla="*/ 1740087 h 1740087"/>
              <a:gd name="connsiteX4" fmla="*/ 0 w 1236048"/>
              <a:gd name="connsiteY4" fmla="*/ 1310350 h 1740087"/>
              <a:gd name="connsiteX5" fmla="*/ 0 w 1236048"/>
              <a:gd name="connsiteY5" fmla="*/ 429737 h 1740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36048" h="1740087">
                <a:moveTo>
                  <a:pt x="618024" y="0"/>
                </a:moveTo>
                <a:lnTo>
                  <a:pt x="1236048" y="429737"/>
                </a:lnTo>
                <a:lnTo>
                  <a:pt x="1236048" y="1310350"/>
                </a:lnTo>
                <a:lnTo>
                  <a:pt x="618024" y="1740087"/>
                </a:lnTo>
                <a:lnTo>
                  <a:pt x="0" y="1310350"/>
                </a:lnTo>
                <a:lnTo>
                  <a:pt x="0" y="429737"/>
                </a:lnTo>
                <a:close/>
              </a:path>
            </a:pathLst>
          </a:custGeom>
          <a:blipFill dpi="0" rotWithShape="1">
            <a:blip/>
            <a:srcRect/>
            <a:stretch>
              <a:fillRect/>
            </a:stretch>
          </a:blipFill>
          <a:ln w="15875">
            <a:solidFill>
              <a:srgbClr val="00AECF"/>
            </a:solidFill>
          </a:ln>
          <a:effectLst>
            <a:innerShdw blurRad="88900" dist="50800" dir="13500000">
              <a:prstClr val="black">
                <a:alpha val="50000"/>
              </a:prstClr>
            </a:innerShdw>
          </a:effectLst>
        </p:spPr>
        <p:txBody>
          <a:bodyPr wrap="square" anchor="ctr" anchorCtr="0">
            <a:noAutofit/>
          </a:bodyPr>
          <a:lstStyle>
            <a:lvl1pPr marL="0" indent="0" algn="ctr">
              <a:buNone/>
              <a:defRPr>
                <a:solidFill>
                  <a:schemeClr val="tx2"/>
                </a:solidFill>
              </a:defRPr>
            </a:lvl1pPr>
          </a:lstStyle>
          <a:p>
            <a:r>
              <a:rPr lang="en-US"/>
              <a:t>Click icon to add picture</a:t>
            </a:r>
            <a:endParaRPr lang="en-GB"/>
          </a:p>
        </p:txBody>
      </p:sp>
    </p:spTree>
    <p:extLst>
      <p:ext uri="{BB962C8B-B14F-4D97-AF65-F5344CB8AC3E}">
        <p14:creationId xmlns:p14="http://schemas.microsoft.com/office/powerpoint/2010/main" val="2795167513"/>
      </p:ext>
    </p:extLst>
  </p:cSld>
  <p:clrMapOvr>
    <a:masterClrMapping/>
  </p:clrMapOvr>
  <p:extLst>
    <p:ext uri="{DCECCB84-F9BA-43D5-87BE-67443E8EF086}">
      <p15:sldGuideLst xmlns:p15="http://schemas.microsoft.com/office/powerpoint/2012/main"/>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p:cSld name="1_Blank Slide White No Corners">
    <p:spTree>
      <p:nvGrpSpPr>
        <p:cNvPr id="1" name=""/>
        <p:cNvGrpSpPr/>
        <p:nvPr/>
      </p:nvGrpSpPr>
      <p:grpSpPr>
        <a:xfrm>
          <a:off x="0" y="0"/>
          <a:ext cx="0" cy="0"/>
          <a:chOff x="0" y="0"/>
          <a:chExt cx="0" cy="0"/>
        </a:xfrm>
      </p:grpSpPr>
      <p:sp>
        <p:nvSpPr>
          <p:cNvPr id="10" name="Slide Number Placeholder 5">
            <a:extLst>
              <a:ext uri="{FF2B5EF4-FFF2-40B4-BE49-F238E27FC236}">
                <a16:creationId xmlns:a16="http://schemas.microsoft.com/office/drawing/2014/main" id="{19672E01-4D64-BA4B-A9E8-01086F147FB0}"/>
              </a:ext>
            </a:extLst>
          </p:cNvPr>
          <p:cNvSpPr txBox="1">
            <a:spLocks/>
          </p:cNvSpPr>
          <p:nvPr userDrawn="1"/>
        </p:nvSpPr>
        <p:spPr>
          <a:xfrm flipH="1">
            <a:off x="457196" y="6436977"/>
            <a:ext cx="542041" cy="190848"/>
          </a:xfrm>
          <a:prstGeom prst="rect">
            <a:avLst/>
          </a:prstGeom>
        </p:spPr>
        <p:txBody>
          <a:bodyPr lIns="0" tIns="0" rIns="0" bIns="0" anchor="ctr">
            <a:noAutofit/>
          </a:bodyPr>
          <a:lstStyle>
            <a:defPPr>
              <a:defRPr lang="en-US"/>
            </a:defPPr>
            <a:lvl1pPr marL="0" algn="l" defTabSz="914400" rtl="0" eaLnBrk="1" latinLnBrk="0" hangingPunct="1">
              <a:defRPr sz="800" kern="1200">
                <a:solidFill>
                  <a:srgbClr val="053061"/>
                </a:solidFill>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fld id="{A285110E-A93C-E24B-BA01-8EFF0EF70079}" type="slidenum">
              <a:rPr lang="en-US" sz="800" b="1" smtClean="0">
                <a:solidFill>
                  <a:schemeClr val="bg2"/>
                </a:solidFill>
                <a:latin typeface="+mn-lt"/>
                <a:ea typeface="Cambria" panose="02040503050406030204" pitchFamily="18" charset="0"/>
              </a:rPr>
              <a:pPr algn="l"/>
              <a:t>‹#›</a:t>
            </a:fld>
            <a:endParaRPr lang="en-US" b="1">
              <a:solidFill>
                <a:schemeClr val="bg2"/>
              </a:solidFill>
              <a:latin typeface="+mn-lt"/>
              <a:ea typeface="Cambria" panose="02040503050406030204" pitchFamily="18" charset="0"/>
            </a:endParaRPr>
          </a:p>
        </p:txBody>
      </p:sp>
      <p:sp>
        <p:nvSpPr>
          <p:cNvPr id="11" name="Footer Placeholder 3">
            <a:extLst>
              <a:ext uri="{FF2B5EF4-FFF2-40B4-BE49-F238E27FC236}">
                <a16:creationId xmlns:a16="http://schemas.microsoft.com/office/drawing/2014/main" id="{ACDF4571-CDA4-1541-995D-8792DD496EB7}"/>
              </a:ext>
            </a:extLst>
          </p:cNvPr>
          <p:cNvSpPr>
            <a:spLocks noGrp="1"/>
          </p:cNvSpPr>
          <p:nvPr>
            <p:ph type="ftr" sz="quarter" idx="3"/>
          </p:nvPr>
        </p:nvSpPr>
        <p:spPr>
          <a:xfrm>
            <a:off x="623888" y="6426211"/>
            <a:ext cx="2396518" cy="222250"/>
          </a:xfrm>
          <a:prstGeom prst="rect">
            <a:avLst/>
          </a:prstGeom>
        </p:spPr>
        <p:txBody>
          <a:bodyPr vert="horz" lIns="91440" tIns="45720" rIns="91440" bIns="45720" rtlCol="0" anchor="t"/>
          <a:lstStyle>
            <a:lvl1pPr algn="l">
              <a:defRPr sz="800">
                <a:solidFill>
                  <a:schemeClr val="bg2"/>
                </a:solidFill>
              </a:defRPr>
            </a:lvl1pPr>
          </a:lstStyle>
          <a:p>
            <a:r>
              <a:rPr lang="en-US">
                <a:ea typeface="Cambria" panose="02040503050406030204" pitchFamily="18" charset="0"/>
                <a:cs typeface="Calibri" charset="0"/>
              </a:rPr>
              <a:t>© 2020 Copyright Genpact. All Rights Reserved.</a:t>
            </a:r>
          </a:p>
        </p:txBody>
      </p:sp>
    </p:spTree>
    <p:extLst>
      <p:ext uri="{BB962C8B-B14F-4D97-AF65-F5344CB8AC3E}">
        <p14:creationId xmlns:p14="http://schemas.microsoft.com/office/powerpoint/2010/main" val="3322939368"/>
      </p:ext>
    </p:extLst>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Pointer slide">
    <p:spTree>
      <p:nvGrpSpPr>
        <p:cNvPr id="1" name=""/>
        <p:cNvGrpSpPr/>
        <p:nvPr/>
      </p:nvGrpSpPr>
      <p:grpSpPr>
        <a:xfrm>
          <a:off x="0" y="0"/>
          <a:ext cx="0" cy="0"/>
          <a:chOff x="0" y="0"/>
          <a:chExt cx="0" cy="0"/>
        </a:xfrm>
      </p:grpSpPr>
      <p:sp>
        <p:nvSpPr>
          <p:cNvPr id="16" name="Slide Number Placeholder 5"/>
          <p:cNvSpPr txBox="1">
            <a:spLocks/>
          </p:cNvSpPr>
          <p:nvPr userDrawn="1"/>
        </p:nvSpPr>
        <p:spPr>
          <a:xfrm>
            <a:off x="464594" y="6546567"/>
            <a:ext cx="682256" cy="215444"/>
          </a:xfrm>
          <a:prstGeom prst="rect">
            <a:avLst/>
          </a:prstGeom>
        </p:spPr>
        <p:txBody>
          <a:bodyPr lIns="0" tIns="0" rIns="0" bIns="0" anchor="ctr">
            <a:noAutofit/>
          </a:bodyPr>
          <a:lstStyle>
            <a:defPPr>
              <a:defRPr lang="en-US"/>
            </a:defPPr>
            <a:lvl1pPr marL="0" algn="l" defTabSz="914400" rtl="0" eaLnBrk="1" latinLnBrk="0" hangingPunct="1">
              <a:defRPr sz="800" kern="1200">
                <a:solidFill>
                  <a:srgbClr val="053061"/>
                </a:solidFill>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285110E-A93C-E24B-BA01-8EFF0EF70079}" type="slidenum">
              <a:rPr lang="en-US" b="1" smtClean="0">
                <a:solidFill>
                  <a:schemeClr val="tx1"/>
                </a:solidFill>
                <a:latin typeface="+mn-lt"/>
              </a:rPr>
              <a:pPr/>
              <a:t>‹#›</a:t>
            </a:fld>
            <a:endParaRPr lang="en-US" b="1">
              <a:solidFill>
                <a:schemeClr val="tx1"/>
              </a:solidFill>
              <a:latin typeface="+mn-lt"/>
            </a:endParaRPr>
          </a:p>
        </p:txBody>
      </p:sp>
      <p:sp>
        <p:nvSpPr>
          <p:cNvPr id="33" name="Text Placeholder 22"/>
          <p:cNvSpPr>
            <a:spLocks noGrp="1"/>
          </p:cNvSpPr>
          <p:nvPr>
            <p:ph type="body" sz="quarter" idx="11" hasCustomPrompt="1"/>
          </p:nvPr>
        </p:nvSpPr>
        <p:spPr>
          <a:xfrm>
            <a:off x="457200" y="471715"/>
            <a:ext cx="11277600" cy="533400"/>
          </a:xfrm>
          <a:prstGeom prst="rect">
            <a:avLst/>
          </a:prstGeom>
        </p:spPr>
        <p:txBody>
          <a:bodyPr lIns="0" rIns="0" anchor="t" anchorCtr="0"/>
          <a:lstStyle>
            <a:lvl1pPr>
              <a:defRPr sz="3000">
                <a:solidFill>
                  <a:schemeClr val="tx1"/>
                </a:solidFill>
                <a:latin typeface="Georgia" panose="02040502050405020303" pitchFamily="18" charset="0"/>
              </a:defRPr>
            </a:lvl1pPr>
          </a:lstStyle>
          <a:p>
            <a:pPr lvl="0"/>
            <a:r>
              <a:rPr lang="en-US"/>
              <a:t>Content slide title goes here</a:t>
            </a:r>
          </a:p>
        </p:txBody>
      </p:sp>
      <p:sp>
        <p:nvSpPr>
          <p:cNvPr id="34" name="Text Placeholder 22"/>
          <p:cNvSpPr>
            <a:spLocks noGrp="1"/>
          </p:cNvSpPr>
          <p:nvPr>
            <p:ph type="body" sz="quarter" idx="12" hasCustomPrompt="1"/>
          </p:nvPr>
        </p:nvSpPr>
        <p:spPr>
          <a:xfrm>
            <a:off x="457200" y="976087"/>
            <a:ext cx="11277600" cy="533400"/>
          </a:xfrm>
          <a:prstGeom prst="rect">
            <a:avLst/>
          </a:prstGeom>
        </p:spPr>
        <p:txBody>
          <a:bodyPr lIns="0" rIns="0" anchor="t" anchorCtr="0"/>
          <a:lstStyle>
            <a:lvl1pPr>
              <a:defRPr sz="2200">
                <a:solidFill>
                  <a:schemeClr val="tx1"/>
                </a:solidFill>
                <a:latin typeface="Georgia" panose="02040502050405020303" pitchFamily="18" charset="0"/>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endParaRPr lang="en-US"/>
          </a:p>
        </p:txBody>
      </p:sp>
      <p:sp>
        <p:nvSpPr>
          <p:cNvPr id="7" name="TextBox 6"/>
          <p:cNvSpPr txBox="1"/>
          <p:nvPr userDrawn="1"/>
        </p:nvSpPr>
        <p:spPr>
          <a:xfrm>
            <a:off x="805722" y="6546567"/>
            <a:ext cx="2361408" cy="215444"/>
          </a:xfrm>
          <a:prstGeom prst="rect">
            <a:avLst/>
          </a:prstGeom>
          <a:noFill/>
        </p:spPr>
        <p:txBody>
          <a:bodyPr wrap="square" lIns="0" tIns="0" rIns="0" bIns="0" rtlCol="0" anchor="ctr">
            <a:noAutofit/>
          </a:bodyPr>
          <a:lstStyle/>
          <a:p>
            <a:r>
              <a:rPr lang="en-US" sz="800">
                <a:solidFill>
                  <a:schemeClr val="tx1"/>
                </a:solidFill>
                <a:latin typeface="+mn-lt"/>
                <a:ea typeface="Georgia" charset="0"/>
                <a:cs typeface="Georgia" charset="0"/>
              </a:rPr>
              <a:t>® 2019 Copyright Genpact. All Rights Reserved.</a:t>
            </a:r>
          </a:p>
        </p:txBody>
      </p:sp>
      <p:pic>
        <p:nvPicPr>
          <p:cNvPr id="8" name="Picture 2">
            <a:extLst>
              <a:ext uri="{FF2B5EF4-FFF2-40B4-BE49-F238E27FC236}">
                <a16:creationId xmlns:a16="http://schemas.microsoft.com/office/drawing/2014/main" id="{34633A08-4C37-4CC3-A2EF-74DBF0150E58}"/>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94219" y="6463445"/>
            <a:ext cx="838200" cy="308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7533669"/>
      </p:ext>
    </p:extLst>
  </p:cSld>
  <p:clrMapOvr>
    <a:masterClrMapping/>
  </p:clrMapOvr>
  <p:extLst>
    <p:ext uri="{DCECCB84-F9BA-43D5-87BE-67443E8EF086}">
      <p15:sldGuideLst xmlns:p15="http://schemas.microsoft.com/office/powerpoint/2012/main">
        <p15:guide id="2" pos="288">
          <p15:clr>
            <a:srgbClr val="FBAE40"/>
          </p15:clr>
        </p15:guide>
        <p15:guide id="3" pos="7392">
          <p15:clr>
            <a:srgbClr val="FBAE40"/>
          </p15:clr>
        </p15:guide>
        <p15:guide id="5" orient="horz" pos="288">
          <p15:clr>
            <a:srgbClr val="FBAE40"/>
          </p15:clr>
        </p15:guide>
        <p15:guide id="6" orient="horz" pos="4032">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Hexagon Graphic - White">
    <p:spTree>
      <p:nvGrpSpPr>
        <p:cNvPr id="1" name=""/>
        <p:cNvGrpSpPr/>
        <p:nvPr/>
      </p:nvGrpSpPr>
      <p:grpSpPr>
        <a:xfrm>
          <a:off x="0" y="0"/>
          <a:ext cx="0" cy="0"/>
          <a:chOff x="0" y="0"/>
          <a:chExt cx="0" cy="0"/>
        </a:xfrm>
      </p:grpSpPr>
      <p:sp>
        <p:nvSpPr>
          <p:cNvPr id="46" name="Freeform: Shape 45">
            <a:extLst>
              <a:ext uri="{FF2B5EF4-FFF2-40B4-BE49-F238E27FC236}">
                <a16:creationId xmlns:a16="http://schemas.microsoft.com/office/drawing/2014/main" id="{145BBAF5-9F92-4F54-8CD3-F45AB97454E0}"/>
              </a:ext>
            </a:extLst>
          </p:cNvPr>
          <p:cNvSpPr/>
          <p:nvPr userDrawn="1"/>
        </p:nvSpPr>
        <p:spPr>
          <a:xfrm rot="3341389" flipH="1">
            <a:off x="1619971" y="-3540963"/>
            <a:ext cx="8946510" cy="13936140"/>
          </a:xfrm>
          <a:custGeom>
            <a:avLst/>
            <a:gdLst>
              <a:gd name="connsiteX0" fmla="*/ 3879008 w 8946510"/>
              <a:gd name="connsiteY0" fmla="*/ 0 h 13936140"/>
              <a:gd name="connsiteX1" fmla="*/ 8946510 w 8946510"/>
              <a:gd name="connsiteY1" fmla="*/ 7425845 h 13936140"/>
              <a:gd name="connsiteX2" fmla="*/ 8946510 w 8946510"/>
              <a:gd name="connsiteY2" fmla="*/ 11298977 h 13936140"/>
              <a:gd name="connsiteX3" fmla="*/ 5082050 w 8946510"/>
              <a:gd name="connsiteY3" fmla="*/ 13936140 h 13936140"/>
              <a:gd name="connsiteX4" fmla="*/ 0 w 8946510"/>
              <a:gd name="connsiteY4" fmla="*/ 6488978 h 13936140"/>
              <a:gd name="connsiteX5" fmla="*/ 0 w 8946510"/>
              <a:gd name="connsiteY5" fmla="*/ 2639589 h 13936140"/>
              <a:gd name="connsiteX6" fmla="*/ 3868014 w 8946510"/>
              <a:gd name="connsiteY6" fmla="*/ 0 h 13936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46510" h="13936140">
                <a:moveTo>
                  <a:pt x="3879008" y="0"/>
                </a:moveTo>
                <a:lnTo>
                  <a:pt x="8946510" y="7425845"/>
                </a:lnTo>
                <a:lnTo>
                  <a:pt x="8946510" y="11298977"/>
                </a:lnTo>
                <a:lnTo>
                  <a:pt x="5082050" y="13936140"/>
                </a:lnTo>
                <a:lnTo>
                  <a:pt x="0" y="6488978"/>
                </a:lnTo>
                <a:lnTo>
                  <a:pt x="0" y="2639589"/>
                </a:lnTo>
                <a:lnTo>
                  <a:pt x="3868014" y="0"/>
                </a:lnTo>
                <a:close/>
              </a:path>
            </a:pathLst>
          </a:custGeom>
          <a:gradFill>
            <a:gsLst>
              <a:gs pos="50000">
                <a:schemeClr val="bg1"/>
              </a:gs>
              <a:gs pos="100000">
                <a:schemeClr val="bg1">
                  <a:alpha val="0"/>
                </a:schemeClr>
              </a:gs>
              <a:gs pos="95000">
                <a:schemeClr val="bg1"/>
              </a:gs>
              <a:gs pos="5000">
                <a:schemeClr val="bg1"/>
              </a:gs>
              <a:gs pos="0">
                <a:schemeClr val="bg1">
                  <a:alpha val="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Freeform: Shape 3">
            <a:extLst>
              <a:ext uri="{FF2B5EF4-FFF2-40B4-BE49-F238E27FC236}">
                <a16:creationId xmlns:a16="http://schemas.microsoft.com/office/drawing/2014/main" id="{998EA4DB-4218-498A-AEC4-23CC43FE457F}"/>
              </a:ext>
            </a:extLst>
          </p:cNvPr>
          <p:cNvSpPr/>
          <p:nvPr userDrawn="1"/>
        </p:nvSpPr>
        <p:spPr>
          <a:xfrm>
            <a:off x="4490359" y="2049775"/>
            <a:ext cx="1592941" cy="1808204"/>
          </a:xfrm>
          <a:custGeom>
            <a:avLst/>
            <a:gdLst>
              <a:gd name="connsiteX0" fmla="*/ 1606503 w 1592941"/>
              <a:gd name="connsiteY0" fmla="*/ 0 h 1808203"/>
              <a:gd name="connsiteX1" fmla="*/ 1606503 w 1592941"/>
              <a:gd name="connsiteY1" fmla="*/ 1358090 h 1808203"/>
              <a:gd name="connsiteX2" fmla="*/ 972555 w 1592941"/>
              <a:gd name="connsiteY2" fmla="*/ 1804114 h 1808203"/>
              <a:gd name="connsiteX3" fmla="*/ 972555 w 1592941"/>
              <a:gd name="connsiteY3" fmla="*/ 1809065 h 1808203"/>
              <a:gd name="connsiteX4" fmla="*/ 0 w 1592941"/>
              <a:gd name="connsiteY4" fmla="*/ 1130127 h 18082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2941" h="1808203">
                <a:moveTo>
                  <a:pt x="1606503" y="0"/>
                </a:moveTo>
                <a:lnTo>
                  <a:pt x="1606503" y="1358090"/>
                </a:lnTo>
                <a:lnTo>
                  <a:pt x="972555" y="1804114"/>
                </a:lnTo>
                <a:lnTo>
                  <a:pt x="972555" y="1809065"/>
                </a:lnTo>
                <a:lnTo>
                  <a:pt x="0" y="1130127"/>
                </a:lnTo>
                <a:close/>
              </a:path>
            </a:pathLst>
          </a:custGeom>
          <a:solidFill>
            <a:schemeClr val="accent3"/>
          </a:solidFill>
          <a:ln w="9525" cap="flat">
            <a:noFill/>
            <a:prstDash val="solid"/>
            <a:miter/>
          </a:ln>
        </p:spPr>
        <p:txBody>
          <a:bodyPr rtlCol="0" anchor="ctr">
            <a:noAutofit/>
          </a:bodyPr>
          <a:lstStyle/>
          <a:p>
            <a:pPr lvl="0"/>
            <a:endParaRPr lang="en-US"/>
          </a:p>
        </p:txBody>
      </p:sp>
      <p:sp>
        <p:nvSpPr>
          <p:cNvPr id="5" name="Freeform: Shape 4">
            <a:extLst>
              <a:ext uri="{FF2B5EF4-FFF2-40B4-BE49-F238E27FC236}">
                <a16:creationId xmlns:a16="http://schemas.microsoft.com/office/drawing/2014/main" id="{568B9C2E-6668-4C07-95F1-CB22EEC5D65E}"/>
              </a:ext>
            </a:extLst>
          </p:cNvPr>
          <p:cNvSpPr/>
          <p:nvPr userDrawn="1"/>
        </p:nvSpPr>
        <p:spPr>
          <a:xfrm>
            <a:off x="6096862" y="2046977"/>
            <a:ext cx="1614467" cy="1808204"/>
          </a:xfrm>
          <a:custGeom>
            <a:avLst/>
            <a:gdLst>
              <a:gd name="connsiteX0" fmla="*/ 1615113 w 1614467"/>
              <a:gd name="connsiteY0" fmla="*/ 1138953 h 1808203"/>
              <a:gd name="connsiteX1" fmla="*/ 1615113 w 1614467"/>
              <a:gd name="connsiteY1" fmla="*/ 1139168 h 1808203"/>
              <a:gd name="connsiteX2" fmla="*/ 633947 w 1614467"/>
              <a:gd name="connsiteY2" fmla="*/ 1818321 h 1808203"/>
              <a:gd name="connsiteX3" fmla="*/ 633947 w 1614467"/>
              <a:gd name="connsiteY3" fmla="*/ 1806912 h 1808203"/>
              <a:gd name="connsiteX4" fmla="*/ 1507 w 1614467"/>
              <a:gd name="connsiteY4" fmla="*/ 1359812 h 1808203"/>
              <a:gd name="connsiteX5" fmla="*/ 0 w 1614467"/>
              <a:gd name="connsiteY5" fmla="*/ 1360889 h 1808203"/>
              <a:gd name="connsiteX6" fmla="*/ 0 w 1614467"/>
              <a:gd name="connsiteY6" fmla="*/ 2798 h 1808203"/>
              <a:gd name="connsiteX7" fmla="*/ 3875 w 1614467"/>
              <a:gd name="connsiteY7" fmla="*/ 0 h 1808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14467" h="1808203">
                <a:moveTo>
                  <a:pt x="1615113" y="1138953"/>
                </a:moveTo>
                <a:lnTo>
                  <a:pt x="1615113" y="1139168"/>
                </a:lnTo>
                <a:lnTo>
                  <a:pt x="633947" y="1818321"/>
                </a:lnTo>
                <a:lnTo>
                  <a:pt x="633947" y="1806912"/>
                </a:lnTo>
                <a:lnTo>
                  <a:pt x="1507" y="1359812"/>
                </a:lnTo>
                <a:lnTo>
                  <a:pt x="0" y="1360889"/>
                </a:lnTo>
                <a:lnTo>
                  <a:pt x="0" y="2798"/>
                </a:lnTo>
                <a:lnTo>
                  <a:pt x="3875" y="0"/>
                </a:lnTo>
                <a:close/>
              </a:path>
            </a:pathLst>
          </a:custGeom>
          <a:solidFill>
            <a:schemeClr val="accent1"/>
          </a:solidFill>
          <a:ln w="21510" cap="flat">
            <a:noFill/>
            <a:prstDash val="solid"/>
            <a:miter/>
          </a:ln>
        </p:spPr>
        <p:txBody>
          <a:bodyPr rtlCol="0" anchor="ctr">
            <a:noAutofit/>
          </a:bodyPr>
          <a:lstStyle/>
          <a:p>
            <a:endParaRPr lang="en-US"/>
          </a:p>
        </p:txBody>
      </p:sp>
      <p:sp>
        <p:nvSpPr>
          <p:cNvPr id="6" name="Freeform: Shape 5">
            <a:extLst>
              <a:ext uri="{FF2B5EF4-FFF2-40B4-BE49-F238E27FC236}">
                <a16:creationId xmlns:a16="http://schemas.microsoft.com/office/drawing/2014/main" id="{742C4371-8AB2-4223-BBB9-9B8FF4C11085}"/>
              </a:ext>
            </a:extLst>
          </p:cNvPr>
          <p:cNvSpPr/>
          <p:nvPr userDrawn="1"/>
        </p:nvSpPr>
        <p:spPr>
          <a:xfrm>
            <a:off x="6722414" y="3186145"/>
            <a:ext cx="968680" cy="2238728"/>
          </a:xfrm>
          <a:custGeom>
            <a:avLst/>
            <a:gdLst>
              <a:gd name="connsiteX0" fmla="*/ 989561 w 968680"/>
              <a:gd name="connsiteY0" fmla="*/ 0 h 2238728"/>
              <a:gd name="connsiteX1" fmla="*/ 989561 w 968680"/>
              <a:gd name="connsiteY1" fmla="*/ 2238083 h 2238728"/>
              <a:gd name="connsiteX2" fmla="*/ 986117 w 968680"/>
              <a:gd name="connsiteY2" fmla="*/ 2240451 h 2238728"/>
              <a:gd name="connsiteX3" fmla="*/ 0 w 968680"/>
              <a:gd name="connsiteY3" fmla="*/ 1552041 h 2238728"/>
              <a:gd name="connsiteX4" fmla="*/ 8395 w 968680"/>
              <a:gd name="connsiteY4" fmla="*/ 1546229 h 2238728"/>
              <a:gd name="connsiteX5" fmla="*/ 8395 w 968680"/>
              <a:gd name="connsiteY5" fmla="*/ 679153 h 2238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68680" h="2238728">
                <a:moveTo>
                  <a:pt x="989561" y="0"/>
                </a:moveTo>
                <a:lnTo>
                  <a:pt x="989561" y="2238083"/>
                </a:lnTo>
                <a:lnTo>
                  <a:pt x="986117" y="2240451"/>
                </a:lnTo>
                <a:lnTo>
                  <a:pt x="0" y="1552041"/>
                </a:lnTo>
                <a:lnTo>
                  <a:pt x="8395" y="1546229"/>
                </a:lnTo>
                <a:lnTo>
                  <a:pt x="8395" y="679153"/>
                </a:lnTo>
                <a:close/>
              </a:path>
            </a:pathLst>
          </a:custGeom>
          <a:solidFill>
            <a:schemeClr val="accent2"/>
          </a:solidFill>
          <a:ln w="21510" cap="flat">
            <a:noFill/>
            <a:prstDash val="solid"/>
            <a:miter/>
          </a:ln>
        </p:spPr>
        <p:txBody>
          <a:bodyPr rtlCol="0" anchor="ctr">
            <a:noAutofit/>
          </a:bodyPr>
          <a:lstStyle/>
          <a:p>
            <a:endParaRPr lang="en-US"/>
          </a:p>
        </p:txBody>
      </p:sp>
      <p:sp>
        <p:nvSpPr>
          <p:cNvPr id="7" name="Freeform: Shape 6">
            <a:extLst>
              <a:ext uri="{FF2B5EF4-FFF2-40B4-BE49-F238E27FC236}">
                <a16:creationId xmlns:a16="http://schemas.microsoft.com/office/drawing/2014/main" id="{714ECC8C-1257-4D1B-B1F3-8689EED79010}"/>
              </a:ext>
            </a:extLst>
          </p:cNvPr>
          <p:cNvSpPr/>
          <p:nvPr userDrawn="1"/>
        </p:nvSpPr>
        <p:spPr>
          <a:xfrm>
            <a:off x="6096862" y="4738186"/>
            <a:ext cx="1592941" cy="1765151"/>
          </a:xfrm>
          <a:custGeom>
            <a:avLst/>
            <a:gdLst>
              <a:gd name="connsiteX0" fmla="*/ 1611669 w 1592941"/>
              <a:gd name="connsiteY0" fmla="*/ 688409 h 1765151"/>
              <a:gd name="connsiteX1" fmla="*/ 0 w 1592941"/>
              <a:gd name="connsiteY1" fmla="*/ 1785386 h 1765151"/>
              <a:gd name="connsiteX2" fmla="*/ 0 w 1592941"/>
              <a:gd name="connsiteY2" fmla="*/ 425574 h 1765151"/>
              <a:gd name="connsiteX3" fmla="*/ 625552 w 1592941"/>
              <a:gd name="connsiteY3" fmla="*/ 0 h 1765151"/>
            </a:gdLst>
            <a:ahLst/>
            <a:cxnLst>
              <a:cxn ang="0">
                <a:pos x="connsiteX0" y="connsiteY0"/>
              </a:cxn>
              <a:cxn ang="0">
                <a:pos x="connsiteX1" y="connsiteY1"/>
              </a:cxn>
              <a:cxn ang="0">
                <a:pos x="connsiteX2" y="connsiteY2"/>
              </a:cxn>
              <a:cxn ang="0">
                <a:pos x="connsiteX3" y="connsiteY3"/>
              </a:cxn>
            </a:cxnLst>
            <a:rect l="l" t="t" r="r" b="b"/>
            <a:pathLst>
              <a:path w="1592941" h="1765151">
                <a:moveTo>
                  <a:pt x="1611669" y="688409"/>
                </a:moveTo>
                <a:lnTo>
                  <a:pt x="0" y="1785386"/>
                </a:lnTo>
                <a:lnTo>
                  <a:pt x="0" y="425574"/>
                </a:lnTo>
                <a:lnTo>
                  <a:pt x="625552" y="0"/>
                </a:lnTo>
                <a:close/>
              </a:path>
            </a:pathLst>
          </a:custGeom>
          <a:solidFill>
            <a:schemeClr val="accent3"/>
          </a:solidFill>
          <a:ln w="9525" cap="flat">
            <a:noFill/>
            <a:prstDash val="solid"/>
            <a:miter/>
          </a:ln>
        </p:spPr>
        <p:txBody>
          <a:bodyPr rtlCol="0" anchor="ctr">
            <a:noAutofit/>
          </a:bodyPr>
          <a:lstStyle/>
          <a:p>
            <a:pPr lvl="0"/>
            <a:endParaRPr lang="en-US"/>
          </a:p>
        </p:txBody>
      </p:sp>
      <p:sp>
        <p:nvSpPr>
          <p:cNvPr id="8" name="Freeform: Shape 7">
            <a:extLst>
              <a:ext uri="{FF2B5EF4-FFF2-40B4-BE49-F238E27FC236}">
                <a16:creationId xmlns:a16="http://schemas.microsoft.com/office/drawing/2014/main" id="{6D7F8349-ACC4-4383-99B6-33AAF0248346}"/>
              </a:ext>
            </a:extLst>
          </p:cNvPr>
          <p:cNvSpPr/>
          <p:nvPr userDrawn="1"/>
        </p:nvSpPr>
        <p:spPr>
          <a:xfrm>
            <a:off x="4489713" y="4734957"/>
            <a:ext cx="1592941" cy="1786677"/>
          </a:xfrm>
          <a:custGeom>
            <a:avLst/>
            <a:gdLst>
              <a:gd name="connsiteX0" fmla="*/ 1607149 w 1592941"/>
              <a:gd name="connsiteY0" fmla="*/ 428803 h 1786677"/>
              <a:gd name="connsiteX1" fmla="*/ 1607149 w 1592941"/>
              <a:gd name="connsiteY1" fmla="*/ 1788615 h 1786677"/>
              <a:gd name="connsiteX2" fmla="*/ 0 w 1592941"/>
              <a:gd name="connsiteY2" fmla="*/ 681521 h 1786677"/>
              <a:gd name="connsiteX3" fmla="*/ 984610 w 1592941"/>
              <a:gd name="connsiteY3" fmla="*/ 0 h 1786677"/>
            </a:gdLst>
            <a:ahLst/>
            <a:cxnLst>
              <a:cxn ang="0">
                <a:pos x="connsiteX0" y="connsiteY0"/>
              </a:cxn>
              <a:cxn ang="0">
                <a:pos x="connsiteX1" y="connsiteY1"/>
              </a:cxn>
              <a:cxn ang="0">
                <a:pos x="connsiteX2" y="connsiteY2"/>
              </a:cxn>
              <a:cxn ang="0">
                <a:pos x="connsiteX3" y="connsiteY3"/>
              </a:cxn>
            </a:cxnLst>
            <a:rect l="l" t="t" r="r" b="b"/>
            <a:pathLst>
              <a:path w="1592941" h="1786677">
                <a:moveTo>
                  <a:pt x="1607149" y="428803"/>
                </a:moveTo>
                <a:lnTo>
                  <a:pt x="1607149" y="1788615"/>
                </a:lnTo>
                <a:lnTo>
                  <a:pt x="0" y="681521"/>
                </a:lnTo>
                <a:lnTo>
                  <a:pt x="984610" y="0"/>
                </a:lnTo>
                <a:close/>
              </a:path>
            </a:pathLst>
          </a:custGeom>
          <a:solidFill>
            <a:schemeClr val="accent1"/>
          </a:solidFill>
          <a:ln w="21510" cap="flat">
            <a:noFill/>
            <a:prstDash val="solid"/>
            <a:miter/>
          </a:ln>
        </p:spPr>
        <p:txBody>
          <a:bodyPr rtlCol="0" anchor="ctr">
            <a:noAutofit/>
          </a:bodyPr>
          <a:lstStyle/>
          <a:p>
            <a:endParaRPr lang="en-US"/>
          </a:p>
        </p:txBody>
      </p:sp>
      <p:sp>
        <p:nvSpPr>
          <p:cNvPr id="9" name="Freeform: Shape 8">
            <a:extLst>
              <a:ext uri="{FF2B5EF4-FFF2-40B4-BE49-F238E27FC236}">
                <a16:creationId xmlns:a16="http://schemas.microsoft.com/office/drawing/2014/main" id="{E1F91A86-A4FE-4EEA-95A9-ABA2D725D4B1}"/>
              </a:ext>
            </a:extLst>
          </p:cNvPr>
          <p:cNvSpPr/>
          <p:nvPr userDrawn="1"/>
        </p:nvSpPr>
        <p:spPr>
          <a:xfrm>
            <a:off x="4481748" y="3179902"/>
            <a:ext cx="990207" cy="2217202"/>
          </a:xfrm>
          <a:custGeom>
            <a:avLst/>
            <a:gdLst>
              <a:gd name="connsiteX0" fmla="*/ 992575 w 990206"/>
              <a:gd name="connsiteY0" fmla="*/ 1555055 h 2217202"/>
              <a:gd name="connsiteX1" fmla="*/ 7965 w 990206"/>
              <a:gd name="connsiteY1" fmla="*/ 2236576 h 2217202"/>
              <a:gd name="connsiteX2" fmla="*/ 0 w 990206"/>
              <a:gd name="connsiteY2" fmla="*/ 2231194 h 2217202"/>
              <a:gd name="connsiteX3" fmla="*/ 0 w 990206"/>
              <a:gd name="connsiteY3" fmla="*/ 6027 h 2217202"/>
              <a:gd name="connsiteX4" fmla="*/ 8610 w 990206"/>
              <a:gd name="connsiteY4" fmla="*/ 0 h 2217202"/>
              <a:gd name="connsiteX5" fmla="*/ 981166 w 990206"/>
              <a:gd name="connsiteY5" fmla="*/ 678937 h 2217202"/>
              <a:gd name="connsiteX6" fmla="*/ 981166 w 990206"/>
              <a:gd name="connsiteY6" fmla="*/ 1547091 h 2217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90206" h="2217202">
                <a:moveTo>
                  <a:pt x="992575" y="1555055"/>
                </a:moveTo>
                <a:lnTo>
                  <a:pt x="7965" y="2236576"/>
                </a:lnTo>
                <a:lnTo>
                  <a:pt x="0" y="2231194"/>
                </a:lnTo>
                <a:lnTo>
                  <a:pt x="0" y="6027"/>
                </a:lnTo>
                <a:lnTo>
                  <a:pt x="8610" y="0"/>
                </a:lnTo>
                <a:lnTo>
                  <a:pt x="981166" y="678937"/>
                </a:lnTo>
                <a:lnTo>
                  <a:pt x="981166" y="1547091"/>
                </a:lnTo>
                <a:close/>
              </a:path>
            </a:pathLst>
          </a:custGeom>
          <a:solidFill>
            <a:schemeClr val="accent2"/>
          </a:solidFill>
          <a:ln w="21510" cap="flat">
            <a:noFill/>
            <a:prstDash val="solid"/>
            <a:miter/>
          </a:ln>
        </p:spPr>
        <p:txBody>
          <a:bodyPr rtlCol="0" anchor="ctr">
            <a:noAutofit/>
          </a:bodyPr>
          <a:lstStyle/>
          <a:p>
            <a:endParaRPr lang="en-US"/>
          </a:p>
        </p:txBody>
      </p:sp>
      <p:pic>
        <p:nvPicPr>
          <p:cNvPr id="67" name="Graphic 66">
            <a:extLst>
              <a:ext uri="{FF2B5EF4-FFF2-40B4-BE49-F238E27FC236}">
                <a16:creationId xmlns:a16="http://schemas.microsoft.com/office/drawing/2014/main" id="{F71D921D-E815-F843-8D83-B6C3C16439D7}"/>
              </a:ext>
            </a:extLst>
          </p:cNvPr>
          <p:cNvPicPr>
            <a:picLocks noChangeAspect="1"/>
          </p:cNvPicPr>
          <p:nvPr userDrawn="1"/>
        </p:nvPicPr>
        <p:blipFill>
          <a:blip cstate="email">
            <a:extLst>
              <a:ext uri="{28A0092B-C50C-407E-A947-70E740481C1C}">
                <a14:useLocalDpi xmlns:a14="http://schemas.microsoft.com/office/drawing/2010/main"/>
              </a:ext>
            </a:extLst>
          </a:blip>
          <a:stretch>
            <a:fillRect/>
          </a:stretch>
        </p:blipFill>
        <p:spPr>
          <a:xfrm>
            <a:off x="10817298" y="6396668"/>
            <a:ext cx="931790" cy="271466"/>
          </a:xfrm>
          <a:prstGeom prst="rect">
            <a:avLst/>
          </a:prstGeom>
        </p:spPr>
      </p:pic>
      <p:sp>
        <p:nvSpPr>
          <p:cNvPr id="35" name="Slide Number Placeholder 5">
            <a:extLst>
              <a:ext uri="{FF2B5EF4-FFF2-40B4-BE49-F238E27FC236}">
                <a16:creationId xmlns:a16="http://schemas.microsoft.com/office/drawing/2014/main" id="{E39AA353-828F-9843-81DF-C8715D95E2FD}"/>
              </a:ext>
            </a:extLst>
          </p:cNvPr>
          <p:cNvSpPr txBox="1">
            <a:spLocks/>
          </p:cNvSpPr>
          <p:nvPr userDrawn="1"/>
        </p:nvSpPr>
        <p:spPr>
          <a:xfrm flipH="1">
            <a:off x="457196" y="6436977"/>
            <a:ext cx="542041" cy="190848"/>
          </a:xfrm>
          <a:prstGeom prst="rect">
            <a:avLst/>
          </a:prstGeom>
        </p:spPr>
        <p:txBody>
          <a:bodyPr lIns="0" tIns="0" rIns="0" bIns="0" anchor="ctr">
            <a:noAutofit/>
          </a:bodyPr>
          <a:lstStyle>
            <a:defPPr>
              <a:defRPr lang="en-US"/>
            </a:defPPr>
            <a:lvl1pPr marL="0" algn="l" defTabSz="914400" rtl="0" eaLnBrk="1" latinLnBrk="0" hangingPunct="1">
              <a:defRPr sz="800" kern="1200">
                <a:solidFill>
                  <a:srgbClr val="053061"/>
                </a:solidFill>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fld id="{A285110E-A93C-E24B-BA01-8EFF0EF70079}" type="slidenum">
              <a:rPr lang="en-US" sz="800" b="1" smtClean="0">
                <a:solidFill>
                  <a:schemeClr val="bg2"/>
                </a:solidFill>
                <a:latin typeface="+mn-lt"/>
                <a:ea typeface="Cambria" panose="02040503050406030204" pitchFamily="18" charset="0"/>
              </a:rPr>
              <a:pPr algn="l"/>
              <a:t>‹#›</a:t>
            </a:fld>
            <a:endParaRPr lang="en-US" b="1">
              <a:solidFill>
                <a:schemeClr val="bg2"/>
              </a:solidFill>
              <a:latin typeface="+mn-lt"/>
              <a:ea typeface="Cambria" panose="02040503050406030204" pitchFamily="18" charset="0"/>
            </a:endParaRPr>
          </a:p>
        </p:txBody>
      </p:sp>
      <p:sp>
        <p:nvSpPr>
          <p:cNvPr id="36" name="Footer Placeholder 3">
            <a:extLst>
              <a:ext uri="{FF2B5EF4-FFF2-40B4-BE49-F238E27FC236}">
                <a16:creationId xmlns:a16="http://schemas.microsoft.com/office/drawing/2014/main" id="{613A4A38-B2A1-774E-B726-80570CBE9724}"/>
              </a:ext>
            </a:extLst>
          </p:cNvPr>
          <p:cNvSpPr>
            <a:spLocks noGrp="1"/>
          </p:cNvSpPr>
          <p:nvPr userDrawn="1">
            <p:ph type="ftr" sz="quarter" idx="3"/>
          </p:nvPr>
        </p:nvSpPr>
        <p:spPr>
          <a:xfrm>
            <a:off x="623888" y="6426211"/>
            <a:ext cx="2396518" cy="222250"/>
          </a:xfrm>
          <a:prstGeom prst="rect">
            <a:avLst/>
          </a:prstGeom>
        </p:spPr>
        <p:txBody>
          <a:bodyPr vert="horz" lIns="91440" tIns="45720" rIns="91440" bIns="45720" rtlCol="0" anchor="t">
            <a:noAutofit/>
          </a:bodyPr>
          <a:lstStyle>
            <a:lvl1pPr algn="l">
              <a:defRPr sz="800">
                <a:solidFill>
                  <a:schemeClr val="bg2"/>
                </a:solidFill>
              </a:defRPr>
            </a:lvl1pPr>
          </a:lstStyle>
          <a:p>
            <a:r>
              <a:rPr lang="en-US">
                <a:ea typeface="Cambria" panose="02040503050406030204" pitchFamily="18" charset="0"/>
                <a:cs typeface="Calibri" charset="0"/>
              </a:rPr>
              <a:t>© 2020 Copyright Genpact. All Rights Reserved.</a:t>
            </a:r>
          </a:p>
        </p:txBody>
      </p:sp>
      <p:sp>
        <p:nvSpPr>
          <p:cNvPr id="37" name="Title 3">
            <a:extLst>
              <a:ext uri="{FF2B5EF4-FFF2-40B4-BE49-F238E27FC236}">
                <a16:creationId xmlns:a16="http://schemas.microsoft.com/office/drawing/2014/main" id="{4A622850-460D-49C9-AA98-72BC2DF62D24}"/>
              </a:ext>
            </a:extLst>
          </p:cNvPr>
          <p:cNvSpPr>
            <a:spLocks noGrp="1"/>
          </p:cNvSpPr>
          <p:nvPr userDrawn="1">
            <p:ph type="title" hasCustomPrompt="1"/>
          </p:nvPr>
        </p:nvSpPr>
        <p:spPr>
          <a:xfrm>
            <a:off x="460743" y="388845"/>
            <a:ext cx="11300453" cy="990000"/>
          </a:xfrm>
        </p:spPr>
        <p:txBody>
          <a:bodyPr vert="horz" lIns="0" tIns="45720" rIns="91440" bIns="45720" rtlCol="0" anchor="ctr" anchorCtr="0">
            <a:noAutofit/>
          </a:bodyPr>
          <a:lstStyle>
            <a:lvl1pPr>
              <a:defRPr lang="en-GB" dirty="0" smtClean="0">
                <a:solidFill>
                  <a:schemeClr val="tx2"/>
                </a:solidFill>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r>
              <a:rPr lang="en-US"/>
              <a:t>, sed do </a:t>
            </a:r>
            <a:r>
              <a:rPr lang="en-US" err="1"/>
              <a:t>eiusmod</a:t>
            </a:r>
            <a:r>
              <a:rPr lang="en-US"/>
              <a:t> </a:t>
            </a:r>
            <a:r>
              <a:rPr lang="en-US" err="1"/>
              <a:t>tempor</a:t>
            </a:r>
            <a:endParaRPr lang="en-US"/>
          </a:p>
        </p:txBody>
      </p:sp>
      <p:sp>
        <p:nvSpPr>
          <p:cNvPr id="38" name="Text Placeholder 22">
            <a:extLst>
              <a:ext uri="{FF2B5EF4-FFF2-40B4-BE49-F238E27FC236}">
                <a16:creationId xmlns:a16="http://schemas.microsoft.com/office/drawing/2014/main" id="{9ACE5228-E42C-4767-9300-5CF463D09131}"/>
              </a:ext>
            </a:extLst>
          </p:cNvPr>
          <p:cNvSpPr>
            <a:spLocks noGrp="1"/>
          </p:cNvSpPr>
          <p:nvPr userDrawn="1">
            <p:ph type="body" sz="quarter" idx="12" hasCustomPrompt="1"/>
          </p:nvPr>
        </p:nvSpPr>
        <p:spPr>
          <a:xfrm>
            <a:off x="460744" y="1486906"/>
            <a:ext cx="11288344" cy="533400"/>
          </a:xfrm>
          <a:prstGeom prst="rect">
            <a:avLst/>
          </a:prstGeom>
        </p:spPr>
        <p:txBody>
          <a:bodyPr lIns="0" anchor="t">
            <a:noAutofit/>
          </a:bodyPr>
          <a:lstStyle>
            <a:lvl1pPr marL="0" indent="0">
              <a:lnSpc>
                <a:spcPct val="100000"/>
              </a:lnSpc>
              <a:spcBef>
                <a:spcPts val="0"/>
              </a:spcBef>
              <a:buNone/>
              <a:defRPr sz="1800" b="0">
                <a:solidFill>
                  <a:schemeClr val="tx2"/>
                </a:solidFill>
                <a:latin typeface="+mn-lt"/>
                <a:ea typeface="Cambria" panose="02040503050406030204" pitchFamily="18" charset="0"/>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endParaRPr lang="en-US"/>
          </a:p>
        </p:txBody>
      </p:sp>
      <p:sp>
        <p:nvSpPr>
          <p:cNvPr id="39" name="Text Placeholder 22">
            <a:extLst>
              <a:ext uri="{FF2B5EF4-FFF2-40B4-BE49-F238E27FC236}">
                <a16:creationId xmlns:a16="http://schemas.microsoft.com/office/drawing/2014/main" id="{9C2C73CC-7BBA-4AB5-9F31-7A9948DD02C7}"/>
              </a:ext>
            </a:extLst>
          </p:cNvPr>
          <p:cNvSpPr>
            <a:spLocks noGrp="1"/>
          </p:cNvSpPr>
          <p:nvPr userDrawn="1">
            <p:ph type="body" sz="quarter" idx="15" hasCustomPrompt="1"/>
          </p:nvPr>
        </p:nvSpPr>
        <p:spPr>
          <a:xfrm>
            <a:off x="457200" y="2073366"/>
            <a:ext cx="3429000" cy="304801"/>
          </a:xfrm>
          <a:prstGeom prst="rect">
            <a:avLst/>
          </a:prstGeom>
        </p:spPr>
        <p:txBody>
          <a:bodyPr lIns="0" anchor="ctr">
            <a:noAutofit/>
          </a:bodyPr>
          <a:lstStyle>
            <a:lvl1pPr marL="0" indent="0">
              <a:lnSpc>
                <a:spcPct val="100000"/>
              </a:lnSpc>
              <a:spcAft>
                <a:spcPts val="1200"/>
              </a:spcAft>
              <a:buClr>
                <a:srgbClr val="FF545F"/>
              </a:buClr>
              <a:buFont typeface="Arial" panose="020B0604020202020204" pitchFamily="34" charset="0"/>
              <a:buNone/>
              <a:defRPr sz="1600" b="1">
                <a:solidFill>
                  <a:schemeClr val="accent3"/>
                </a:solidFill>
                <a:latin typeface="+mj-lt"/>
                <a:ea typeface="Cambria" panose="02040503050406030204" pitchFamily="18" charset="0"/>
              </a:defRPr>
            </a:lvl1pPr>
          </a:lstStyle>
          <a:p>
            <a:pPr lvl="0"/>
            <a:r>
              <a:rPr lang="en-US"/>
              <a:t>Lorem ipsum dolor sit </a:t>
            </a:r>
            <a:r>
              <a:rPr lang="en-US" err="1"/>
              <a:t>amet</a:t>
            </a:r>
            <a:r>
              <a:rPr lang="en-US"/>
              <a:t>, </a:t>
            </a:r>
          </a:p>
        </p:txBody>
      </p:sp>
      <p:sp>
        <p:nvSpPr>
          <p:cNvPr id="40" name="Text Placeholder 22">
            <a:extLst>
              <a:ext uri="{FF2B5EF4-FFF2-40B4-BE49-F238E27FC236}">
                <a16:creationId xmlns:a16="http://schemas.microsoft.com/office/drawing/2014/main" id="{ACF8BC36-C25E-4E14-81DD-43E6AD7F43ED}"/>
              </a:ext>
            </a:extLst>
          </p:cNvPr>
          <p:cNvSpPr>
            <a:spLocks noGrp="1"/>
          </p:cNvSpPr>
          <p:nvPr userDrawn="1">
            <p:ph type="body" sz="quarter" idx="13" hasCustomPrompt="1"/>
          </p:nvPr>
        </p:nvSpPr>
        <p:spPr>
          <a:xfrm>
            <a:off x="457200" y="2430780"/>
            <a:ext cx="3429000" cy="864000"/>
          </a:xfrm>
          <a:prstGeom prst="rect">
            <a:avLst/>
          </a:prstGeom>
        </p:spPr>
        <p:txBody>
          <a:bodyPr lIns="0" anchor="t">
            <a:noAutofit/>
          </a:bodyPr>
          <a:lstStyle>
            <a:lvl1pPr marL="0" indent="0">
              <a:lnSpc>
                <a:spcPct val="100000"/>
              </a:lnSpc>
              <a:spcAft>
                <a:spcPts val="1200"/>
              </a:spcAft>
              <a:buClr>
                <a:srgbClr val="FF545F"/>
              </a:buClr>
              <a:buFont typeface="Arial" panose="020B0604020202020204" pitchFamily="34" charset="0"/>
              <a:buNone/>
              <a:defRPr sz="1300" b="0">
                <a:solidFill>
                  <a:schemeClr val="tx2"/>
                </a:solidFill>
                <a:latin typeface="+mn-lt"/>
                <a:ea typeface="Cambria" panose="02040503050406030204" pitchFamily="18" charset="0"/>
                <a:cs typeface="Calibri" panose="020F0502020204030204" pitchFamily="34" charset="0"/>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a:t>
            </a:r>
          </a:p>
        </p:txBody>
      </p:sp>
      <p:sp>
        <p:nvSpPr>
          <p:cNvPr id="47" name="Text Placeholder 22">
            <a:extLst>
              <a:ext uri="{FF2B5EF4-FFF2-40B4-BE49-F238E27FC236}">
                <a16:creationId xmlns:a16="http://schemas.microsoft.com/office/drawing/2014/main" id="{8ED2000C-3948-4295-8AB2-77B8EA5FC36E}"/>
              </a:ext>
            </a:extLst>
          </p:cNvPr>
          <p:cNvSpPr>
            <a:spLocks noGrp="1"/>
          </p:cNvSpPr>
          <p:nvPr userDrawn="1">
            <p:ph type="body" sz="quarter" idx="36" hasCustomPrompt="1"/>
          </p:nvPr>
        </p:nvSpPr>
        <p:spPr>
          <a:xfrm>
            <a:off x="457200" y="3620123"/>
            <a:ext cx="3429000" cy="304801"/>
          </a:xfrm>
          <a:prstGeom prst="rect">
            <a:avLst/>
          </a:prstGeom>
        </p:spPr>
        <p:txBody>
          <a:bodyPr lIns="0" anchor="ctr">
            <a:noAutofit/>
          </a:bodyPr>
          <a:lstStyle>
            <a:lvl1pPr marL="0" indent="0">
              <a:lnSpc>
                <a:spcPct val="100000"/>
              </a:lnSpc>
              <a:spcAft>
                <a:spcPts val="1200"/>
              </a:spcAft>
              <a:buClr>
                <a:srgbClr val="FF545F"/>
              </a:buClr>
              <a:buFont typeface="Arial" panose="020B0604020202020204" pitchFamily="34" charset="0"/>
              <a:buNone/>
              <a:defRPr sz="1600" b="1">
                <a:solidFill>
                  <a:schemeClr val="accent2"/>
                </a:solidFill>
                <a:latin typeface="+mj-lt"/>
                <a:ea typeface="Cambria" panose="02040503050406030204" pitchFamily="18" charset="0"/>
              </a:defRPr>
            </a:lvl1pPr>
          </a:lstStyle>
          <a:p>
            <a:pPr lvl="0"/>
            <a:r>
              <a:rPr lang="en-US"/>
              <a:t>Lorem ipsum dolor sit </a:t>
            </a:r>
            <a:r>
              <a:rPr lang="en-US" err="1"/>
              <a:t>amet</a:t>
            </a:r>
            <a:r>
              <a:rPr lang="en-US"/>
              <a:t>, </a:t>
            </a:r>
          </a:p>
        </p:txBody>
      </p:sp>
      <p:sp>
        <p:nvSpPr>
          <p:cNvPr id="49" name="Text Placeholder 22">
            <a:extLst>
              <a:ext uri="{FF2B5EF4-FFF2-40B4-BE49-F238E27FC236}">
                <a16:creationId xmlns:a16="http://schemas.microsoft.com/office/drawing/2014/main" id="{CAEC8480-4C52-4DF4-9AA5-B6002C4CF189}"/>
              </a:ext>
            </a:extLst>
          </p:cNvPr>
          <p:cNvSpPr>
            <a:spLocks noGrp="1"/>
          </p:cNvSpPr>
          <p:nvPr userDrawn="1">
            <p:ph type="body" sz="quarter" idx="35" hasCustomPrompt="1"/>
          </p:nvPr>
        </p:nvSpPr>
        <p:spPr>
          <a:xfrm>
            <a:off x="457200" y="3977537"/>
            <a:ext cx="3429000" cy="864000"/>
          </a:xfrm>
          <a:prstGeom prst="rect">
            <a:avLst/>
          </a:prstGeom>
        </p:spPr>
        <p:txBody>
          <a:bodyPr lIns="0" anchor="t">
            <a:noAutofit/>
          </a:bodyPr>
          <a:lstStyle>
            <a:lvl1pPr marL="0" indent="0">
              <a:lnSpc>
                <a:spcPct val="100000"/>
              </a:lnSpc>
              <a:spcAft>
                <a:spcPts val="1200"/>
              </a:spcAft>
              <a:buClr>
                <a:srgbClr val="FF545F"/>
              </a:buClr>
              <a:buFont typeface="Arial" panose="020B0604020202020204" pitchFamily="34" charset="0"/>
              <a:buNone/>
              <a:defRPr sz="1300" b="0">
                <a:solidFill>
                  <a:schemeClr val="tx1"/>
                </a:solidFill>
                <a:latin typeface="+mn-lt"/>
                <a:ea typeface="Cambria" panose="02040503050406030204" pitchFamily="18" charset="0"/>
                <a:cs typeface="Calibri" panose="020F0502020204030204" pitchFamily="34" charset="0"/>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a:t>
            </a:r>
          </a:p>
        </p:txBody>
      </p:sp>
      <p:sp>
        <p:nvSpPr>
          <p:cNvPr id="50" name="Text Placeholder 22">
            <a:extLst>
              <a:ext uri="{FF2B5EF4-FFF2-40B4-BE49-F238E27FC236}">
                <a16:creationId xmlns:a16="http://schemas.microsoft.com/office/drawing/2014/main" id="{CC93A6C9-814A-45DA-9A94-78668198253B}"/>
              </a:ext>
            </a:extLst>
          </p:cNvPr>
          <p:cNvSpPr>
            <a:spLocks noGrp="1"/>
          </p:cNvSpPr>
          <p:nvPr userDrawn="1">
            <p:ph type="body" sz="quarter" idx="38" hasCustomPrompt="1"/>
          </p:nvPr>
        </p:nvSpPr>
        <p:spPr>
          <a:xfrm>
            <a:off x="457200" y="5173980"/>
            <a:ext cx="3429000" cy="304801"/>
          </a:xfrm>
          <a:prstGeom prst="rect">
            <a:avLst/>
          </a:prstGeom>
        </p:spPr>
        <p:txBody>
          <a:bodyPr lIns="0" anchor="ctr">
            <a:noAutofit/>
          </a:bodyPr>
          <a:lstStyle>
            <a:lvl1pPr marL="0" indent="0">
              <a:lnSpc>
                <a:spcPct val="100000"/>
              </a:lnSpc>
              <a:spcAft>
                <a:spcPts val="1200"/>
              </a:spcAft>
              <a:buClr>
                <a:srgbClr val="FF545F"/>
              </a:buClr>
              <a:buFont typeface="Arial" panose="020B0604020202020204" pitchFamily="34" charset="0"/>
              <a:buNone/>
              <a:defRPr sz="1600" b="1">
                <a:solidFill>
                  <a:schemeClr val="accent1"/>
                </a:solidFill>
                <a:latin typeface="+mj-lt"/>
                <a:ea typeface="Cambria" panose="02040503050406030204" pitchFamily="18" charset="0"/>
              </a:defRPr>
            </a:lvl1pPr>
          </a:lstStyle>
          <a:p>
            <a:pPr lvl="0"/>
            <a:r>
              <a:rPr lang="en-US"/>
              <a:t>Lorem ipsum dolor sit </a:t>
            </a:r>
            <a:r>
              <a:rPr lang="en-US" err="1"/>
              <a:t>amet</a:t>
            </a:r>
            <a:r>
              <a:rPr lang="en-US"/>
              <a:t>, </a:t>
            </a:r>
          </a:p>
        </p:txBody>
      </p:sp>
      <p:sp>
        <p:nvSpPr>
          <p:cNvPr id="51" name="Text Placeholder 22">
            <a:extLst>
              <a:ext uri="{FF2B5EF4-FFF2-40B4-BE49-F238E27FC236}">
                <a16:creationId xmlns:a16="http://schemas.microsoft.com/office/drawing/2014/main" id="{BCC769DA-6390-4C7E-A4D7-0169214C1BD0}"/>
              </a:ext>
            </a:extLst>
          </p:cNvPr>
          <p:cNvSpPr>
            <a:spLocks noGrp="1"/>
          </p:cNvSpPr>
          <p:nvPr userDrawn="1">
            <p:ph type="body" sz="quarter" idx="37" hasCustomPrompt="1"/>
          </p:nvPr>
        </p:nvSpPr>
        <p:spPr>
          <a:xfrm>
            <a:off x="457200" y="5531394"/>
            <a:ext cx="3429000" cy="864000"/>
          </a:xfrm>
          <a:prstGeom prst="rect">
            <a:avLst/>
          </a:prstGeom>
        </p:spPr>
        <p:txBody>
          <a:bodyPr lIns="0" anchor="t">
            <a:noAutofit/>
          </a:bodyPr>
          <a:lstStyle>
            <a:lvl1pPr marL="0" indent="0">
              <a:lnSpc>
                <a:spcPct val="100000"/>
              </a:lnSpc>
              <a:spcAft>
                <a:spcPts val="1200"/>
              </a:spcAft>
              <a:buClr>
                <a:srgbClr val="FF545F"/>
              </a:buClr>
              <a:buFont typeface="Arial" panose="020B0604020202020204" pitchFamily="34" charset="0"/>
              <a:buNone/>
              <a:defRPr sz="1300" b="0">
                <a:solidFill>
                  <a:schemeClr val="tx1"/>
                </a:solidFill>
                <a:latin typeface="+mn-lt"/>
                <a:ea typeface="Cambria" panose="02040503050406030204" pitchFamily="18" charset="0"/>
                <a:cs typeface="Calibri" panose="020F0502020204030204" pitchFamily="34" charset="0"/>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a:t>
            </a:r>
          </a:p>
        </p:txBody>
      </p:sp>
      <p:sp>
        <p:nvSpPr>
          <p:cNvPr id="52" name="Text Placeholder 22">
            <a:extLst>
              <a:ext uri="{FF2B5EF4-FFF2-40B4-BE49-F238E27FC236}">
                <a16:creationId xmlns:a16="http://schemas.microsoft.com/office/drawing/2014/main" id="{17FB0337-BD14-4336-B29B-3DCE71A60C79}"/>
              </a:ext>
            </a:extLst>
          </p:cNvPr>
          <p:cNvSpPr>
            <a:spLocks noGrp="1"/>
          </p:cNvSpPr>
          <p:nvPr userDrawn="1">
            <p:ph type="body" sz="quarter" idx="40" hasCustomPrompt="1"/>
          </p:nvPr>
        </p:nvSpPr>
        <p:spPr>
          <a:xfrm>
            <a:off x="8316410" y="2073366"/>
            <a:ext cx="3429000" cy="304801"/>
          </a:xfrm>
          <a:prstGeom prst="rect">
            <a:avLst/>
          </a:prstGeom>
        </p:spPr>
        <p:txBody>
          <a:bodyPr lIns="0" anchor="ctr">
            <a:noAutofit/>
          </a:bodyPr>
          <a:lstStyle>
            <a:lvl1pPr marL="0" indent="0">
              <a:lnSpc>
                <a:spcPct val="100000"/>
              </a:lnSpc>
              <a:spcAft>
                <a:spcPts val="1200"/>
              </a:spcAft>
              <a:buClr>
                <a:srgbClr val="FF545F"/>
              </a:buClr>
              <a:buFont typeface="Arial" panose="020B0604020202020204" pitchFamily="34" charset="0"/>
              <a:buNone/>
              <a:defRPr sz="1600" b="1">
                <a:solidFill>
                  <a:schemeClr val="accent1"/>
                </a:solidFill>
                <a:latin typeface="+mj-lt"/>
                <a:ea typeface="Cambria" panose="02040503050406030204" pitchFamily="18" charset="0"/>
              </a:defRPr>
            </a:lvl1pPr>
          </a:lstStyle>
          <a:p>
            <a:pPr lvl="0"/>
            <a:r>
              <a:rPr lang="en-US"/>
              <a:t>Lorem ipsum dolor sit </a:t>
            </a:r>
            <a:r>
              <a:rPr lang="en-US" err="1"/>
              <a:t>amet</a:t>
            </a:r>
            <a:r>
              <a:rPr lang="en-US"/>
              <a:t>, </a:t>
            </a:r>
          </a:p>
        </p:txBody>
      </p:sp>
      <p:sp>
        <p:nvSpPr>
          <p:cNvPr id="53" name="Text Placeholder 22">
            <a:extLst>
              <a:ext uri="{FF2B5EF4-FFF2-40B4-BE49-F238E27FC236}">
                <a16:creationId xmlns:a16="http://schemas.microsoft.com/office/drawing/2014/main" id="{663F0B75-7DCF-4676-8D96-0F13787305EA}"/>
              </a:ext>
            </a:extLst>
          </p:cNvPr>
          <p:cNvSpPr>
            <a:spLocks noGrp="1"/>
          </p:cNvSpPr>
          <p:nvPr userDrawn="1">
            <p:ph type="body" sz="quarter" idx="39" hasCustomPrompt="1"/>
          </p:nvPr>
        </p:nvSpPr>
        <p:spPr>
          <a:xfrm>
            <a:off x="8316410" y="2430780"/>
            <a:ext cx="3429000" cy="864000"/>
          </a:xfrm>
          <a:prstGeom prst="rect">
            <a:avLst/>
          </a:prstGeom>
        </p:spPr>
        <p:txBody>
          <a:bodyPr lIns="0" anchor="t">
            <a:noAutofit/>
          </a:bodyPr>
          <a:lstStyle>
            <a:lvl1pPr marL="0" indent="0">
              <a:lnSpc>
                <a:spcPct val="100000"/>
              </a:lnSpc>
              <a:spcAft>
                <a:spcPts val="1200"/>
              </a:spcAft>
              <a:buClr>
                <a:srgbClr val="FF545F"/>
              </a:buClr>
              <a:buFont typeface="Arial" panose="020B0604020202020204" pitchFamily="34" charset="0"/>
              <a:buNone/>
              <a:defRPr sz="1300" b="0">
                <a:solidFill>
                  <a:schemeClr val="tx1"/>
                </a:solidFill>
                <a:latin typeface="+mn-lt"/>
                <a:ea typeface="Cambria" panose="02040503050406030204" pitchFamily="18" charset="0"/>
                <a:cs typeface="Calibri" panose="020F0502020204030204" pitchFamily="34" charset="0"/>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a:t>
            </a:r>
          </a:p>
        </p:txBody>
      </p:sp>
      <p:sp>
        <p:nvSpPr>
          <p:cNvPr id="54" name="Text Placeholder 22">
            <a:extLst>
              <a:ext uri="{FF2B5EF4-FFF2-40B4-BE49-F238E27FC236}">
                <a16:creationId xmlns:a16="http://schemas.microsoft.com/office/drawing/2014/main" id="{772D1169-69D6-46E6-8422-F6D62FEC420F}"/>
              </a:ext>
            </a:extLst>
          </p:cNvPr>
          <p:cNvSpPr>
            <a:spLocks noGrp="1"/>
          </p:cNvSpPr>
          <p:nvPr userDrawn="1">
            <p:ph type="body" sz="quarter" idx="42" hasCustomPrompt="1"/>
          </p:nvPr>
        </p:nvSpPr>
        <p:spPr>
          <a:xfrm>
            <a:off x="8316410" y="3620123"/>
            <a:ext cx="3429000" cy="304801"/>
          </a:xfrm>
          <a:prstGeom prst="rect">
            <a:avLst/>
          </a:prstGeom>
        </p:spPr>
        <p:txBody>
          <a:bodyPr lIns="0" anchor="ctr">
            <a:noAutofit/>
          </a:bodyPr>
          <a:lstStyle>
            <a:lvl1pPr marL="0" indent="0">
              <a:lnSpc>
                <a:spcPct val="100000"/>
              </a:lnSpc>
              <a:spcAft>
                <a:spcPts val="1200"/>
              </a:spcAft>
              <a:buClr>
                <a:srgbClr val="FF545F"/>
              </a:buClr>
              <a:buFont typeface="Arial" panose="020B0604020202020204" pitchFamily="34" charset="0"/>
              <a:buNone/>
              <a:defRPr sz="1600" b="1">
                <a:solidFill>
                  <a:schemeClr val="accent2"/>
                </a:solidFill>
                <a:latin typeface="+mj-lt"/>
                <a:ea typeface="Cambria" panose="02040503050406030204" pitchFamily="18" charset="0"/>
              </a:defRPr>
            </a:lvl1pPr>
          </a:lstStyle>
          <a:p>
            <a:pPr lvl="0"/>
            <a:r>
              <a:rPr lang="en-US"/>
              <a:t>Lorem ipsum dolor sit </a:t>
            </a:r>
            <a:r>
              <a:rPr lang="en-US" err="1"/>
              <a:t>amet</a:t>
            </a:r>
            <a:r>
              <a:rPr lang="en-US"/>
              <a:t>, </a:t>
            </a:r>
          </a:p>
        </p:txBody>
      </p:sp>
      <p:sp>
        <p:nvSpPr>
          <p:cNvPr id="68" name="Text Placeholder 22">
            <a:extLst>
              <a:ext uri="{FF2B5EF4-FFF2-40B4-BE49-F238E27FC236}">
                <a16:creationId xmlns:a16="http://schemas.microsoft.com/office/drawing/2014/main" id="{7325DA6B-3F84-4F11-8E5F-18FF0C5E2C04}"/>
              </a:ext>
            </a:extLst>
          </p:cNvPr>
          <p:cNvSpPr>
            <a:spLocks noGrp="1"/>
          </p:cNvSpPr>
          <p:nvPr userDrawn="1">
            <p:ph type="body" sz="quarter" idx="41" hasCustomPrompt="1"/>
          </p:nvPr>
        </p:nvSpPr>
        <p:spPr>
          <a:xfrm>
            <a:off x="8316410" y="3977537"/>
            <a:ext cx="3429000" cy="864000"/>
          </a:xfrm>
          <a:prstGeom prst="rect">
            <a:avLst/>
          </a:prstGeom>
        </p:spPr>
        <p:txBody>
          <a:bodyPr lIns="0" anchor="t">
            <a:noAutofit/>
          </a:bodyPr>
          <a:lstStyle>
            <a:lvl1pPr marL="0" indent="0">
              <a:lnSpc>
                <a:spcPct val="100000"/>
              </a:lnSpc>
              <a:spcAft>
                <a:spcPts val="1200"/>
              </a:spcAft>
              <a:buClr>
                <a:srgbClr val="FF545F"/>
              </a:buClr>
              <a:buFont typeface="Arial" panose="020B0604020202020204" pitchFamily="34" charset="0"/>
              <a:buNone/>
              <a:defRPr sz="1300" b="0">
                <a:solidFill>
                  <a:schemeClr val="tx1"/>
                </a:solidFill>
                <a:latin typeface="+mn-lt"/>
                <a:ea typeface="Cambria" panose="02040503050406030204" pitchFamily="18" charset="0"/>
                <a:cs typeface="Calibri" panose="020F0502020204030204" pitchFamily="34" charset="0"/>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a:t>
            </a:r>
          </a:p>
        </p:txBody>
      </p:sp>
      <p:sp>
        <p:nvSpPr>
          <p:cNvPr id="69" name="Text Placeholder 22">
            <a:extLst>
              <a:ext uri="{FF2B5EF4-FFF2-40B4-BE49-F238E27FC236}">
                <a16:creationId xmlns:a16="http://schemas.microsoft.com/office/drawing/2014/main" id="{F3D91CB9-9423-4706-8307-13B75842526C}"/>
              </a:ext>
            </a:extLst>
          </p:cNvPr>
          <p:cNvSpPr>
            <a:spLocks noGrp="1"/>
          </p:cNvSpPr>
          <p:nvPr userDrawn="1">
            <p:ph type="body" sz="quarter" idx="44" hasCustomPrompt="1"/>
          </p:nvPr>
        </p:nvSpPr>
        <p:spPr>
          <a:xfrm>
            <a:off x="8316410" y="5173980"/>
            <a:ext cx="3429000" cy="304801"/>
          </a:xfrm>
          <a:prstGeom prst="rect">
            <a:avLst/>
          </a:prstGeom>
        </p:spPr>
        <p:txBody>
          <a:bodyPr lIns="0" anchor="ctr">
            <a:noAutofit/>
          </a:bodyPr>
          <a:lstStyle>
            <a:lvl1pPr marL="0" indent="0">
              <a:lnSpc>
                <a:spcPct val="100000"/>
              </a:lnSpc>
              <a:spcAft>
                <a:spcPts val="1200"/>
              </a:spcAft>
              <a:buClr>
                <a:srgbClr val="FF545F"/>
              </a:buClr>
              <a:buFont typeface="Arial" panose="020B0604020202020204" pitchFamily="34" charset="0"/>
              <a:buNone/>
              <a:defRPr sz="1600" b="1">
                <a:solidFill>
                  <a:schemeClr val="accent3"/>
                </a:solidFill>
                <a:latin typeface="+mj-lt"/>
                <a:ea typeface="Cambria" panose="02040503050406030204" pitchFamily="18" charset="0"/>
              </a:defRPr>
            </a:lvl1pPr>
          </a:lstStyle>
          <a:p>
            <a:pPr lvl="0"/>
            <a:r>
              <a:rPr lang="en-US"/>
              <a:t>Lorem ipsum dolor sit </a:t>
            </a:r>
            <a:r>
              <a:rPr lang="en-US" err="1"/>
              <a:t>amet</a:t>
            </a:r>
            <a:r>
              <a:rPr lang="en-US"/>
              <a:t>, </a:t>
            </a:r>
          </a:p>
        </p:txBody>
      </p:sp>
      <p:sp>
        <p:nvSpPr>
          <p:cNvPr id="70" name="Text Placeholder 22">
            <a:extLst>
              <a:ext uri="{FF2B5EF4-FFF2-40B4-BE49-F238E27FC236}">
                <a16:creationId xmlns:a16="http://schemas.microsoft.com/office/drawing/2014/main" id="{BBDBFD81-3F25-45C4-931C-C83C44642FA1}"/>
              </a:ext>
            </a:extLst>
          </p:cNvPr>
          <p:cNvSpPr>
            <a:spLocks noGrp="1"/>
          </p:cNvSpPr>
          <p:nvPr userDrawn="1">
            <p:ph type="body" sz="quarter" idx="43" hasCustomPrompt="1"/>
          </p:nvPr>
        </p:nvSpPr>
        <p:spPr>
          <a:xfrm>
            <a:off x="8316410" y="5531394"/>
            <a:ext cx="3429000" cy="864000"/>
          </a:xfrm>
          <a:prstGeom prst="rect">
            <a:avLst/>
          </a:prstGeom>
        </p:spPr>
        <p:txBody>
          <a:bodyPr lIns="0" anchor="t">
            <a:noAutofit/>
          </a:bodyPr>
          <a:lstStyle>
            <a:lvl1pPr marL="0" indent="0">
              <a:lnSpc>
                <a:spcPct val="100000"/>
              </a:lnSpc>
              <a:spcAft>
                <a:spcPts val="1200"/>
              </a:spcAft>
              <a:buClr>
                <a:srgbClr val="FF545F"/>
              </a:buClr>
              <a:buFont typeface="Arial" panose="020B0604020202020204" pitchFamily="34" charset="0"/>
              <a:buNone/>
              <a:defRPr sz="1300" b="0">
                <a:solidFill>
                  <a:schemeClr val="tx2"/>
                </a:solidFill>
                <a:latin typeface="+mn-lt"/>
                <a:ea typeface="Cambria" panose="02040503050406030204" pitchFamily="18" charset="0"/>
                <a:cs typeface="Calibri" panose="020F0502020204030204" pitchFamily="34" charset="0"/>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a:t>
            </a:r>
          </a:p>
        </p:txBody>
      </p:sp>
      <p:sp>
        <p:nvSpPr>
          <p:cNvPr id="71" name="Text Placeholder 22">
            <a:extLst>
              <a:ext uri="{FF2B5EF4-FFF2-40B4-BE49-F238E27FC236}">
                <a16:creationId xmlns:a16="http://schemas.microsoft.com/office/drawing/2014/main" id="{8AF38639-9E42-4E6E-B553-2E71FACE72C6}"/>
              </a:ext>
            </a:extLst>
          </p:cNvPr>
          <p:cNvSpPr>
            <a:spLocks noGrp="1"/>
          </p:cNvSpPr>
          <p:nvPr userDrawn="1">
            <p:ph type="body" sz="quarter" idx="21" hasCustomPrompt="1"/>
          </p:nvPr>
        </p:nvSpPr>
        <p:spPr>
          <a:xfrm rot="19506392">
            <a:off x="4707211" y="2532499"/>
            <a:ext cx="1543050" cy="986851"/>
          </a:xfrm>
          <a:prstGeom prst="rect">
            <a:avLst/>
          </a:prstGeom>
        </p:spPr>
        <p:txBody>
          <a:bodyPr anchor="ctr">
            <a:noAutofit/>
          </a:bodyPr>
          <a:lstStyle>
            <a:lvl1pPr marL="0" indent="0" algn="ctr">
              <a:lnSpc>
                <a:spcPct val="100000"/>
              </a:lnSpc>
              <a:spcAft>
                <a:spcPts val="1200"/>
              </a:spcAft>
              <a:buClr>
                <a:srgbClr val="FF545F"/>
              </a:buClr>
              <a:buFont typeface="Arial" panose="020B0604020202020204" pitchFamily="34" charset="0"/>
              <a:buNone/>
              <a:defRPr sz="1400" b="1">
                <a:solidFill>
                  <a:schemeClr val="bg1"/>
                </a:solidFill>
                <a:latin typeface="+mj-lt"/>
                <a:ea typeface="Cambria" panose="02040503050406030204" pitchFamily="18" charset="0"/>
              </a:defRPr>
            </a:lvl1pPr>
          </a:lstStyle>
          <a:p>
            <a:pPr lvl="0"/>
            <a:r>
              <a:rPr lang="en-US"/>
              <a:t>Lorem ipsum dolor sit</a:t>
            </a:r>
          </a:p>
        </p:txBody>
      </p:sp>
      <p:sp>
        <p:nvSpPr>
          <p:cNvPr id="72" name="Text Placeholder 22">
            <a:extLst>
              <a:ext uri="{FF2B5EF4-FFF2-40B4-BE49-F238E27FC236}">
                <a16:creationId xmlns:a16="http://schemas.microsoft.com/office/drawing/2014/main" id="{79D5FF8B-3DD9-4FCF-BC25-11B5B708C5C5}"/>
              </a:ext>
            </a:extLst>
          </p:cNvPr>
          <p:cNvSpPr>
            <a:spLocks noGrp="1"/>
          </p:cNvSpPr>
          <p:nvPr userDrawn="1">
            <p:ph type="body" sz="quarter" idx="22" hasCustomPrompt="1"/>
          </p:nvPr>
        </p:nvSpPr>
        <p:spPr>
          <a:xfrm rot="2116930">
            <a:off x="5943838" y="2523716"/>
            <a:ext cx="1543050" cy="986851"/>
          </a:xfrm>
          <a:prstGeom prst="rect">
            <a:avLst/>
          </a:prstGeom>
        </p:spPr>
        <p:txBody>
          <a:bodyPr anchor="ctr">
            <a:noAutofit/>
          </a:bodyPr>
          <a:lstStyle>
            <a:lvl1pPr marL="0" indent="0" algn="ctr">
              <a:lnSpc>
                <a:spcPct val="100000"/>
              </a:lnSpc>
              <a:spcAft>
                <a:spcPts val="1200"/>
              </a:spcAft>
              <a:buClr>
                <a:srgbClr val="FF545F"/>
              </a:buClr>
              <a:buFont typeface="Arial" panose="020B0604020202020204" pitchFamily="34" charset="0"/>
              <a:buNone/>
              <a:defRPr sz="1400" b="1">
                <a:solidFill>
                  <a:schemeClr val="bg1"/>
                </a:solidFill>
                <a:latin typeface="+mj-lt"/>
                <a:ea typeface="Cambria" panose="02040503050406030204" pitchFamily="18" charset="0"/>
              </a:defRPr>
            </a:lvl1pPr>
          </a:lstStyle>
          <a:p>
            <a:pPr lvl="0"/>
            <a:r>
              <a:rPr lang="en-US"/>
              <a:t>Lorem ipsum dolor sit</a:t>
            </a:r>
          </a:p>
        </p:txBody>
      </p:sp>
      <p:sp>
        <p:nvSpPr>
          <p:cNvPr id="73" name="Text Placeholder 22">
            <a:extLst>
              <a:ext uri="{FF2B5EF4-FFF2-40B4-BE49-F238E27FC236}">
                <a16:creationId xmlns:a16="http://schemas.microsoft.com/office/drawing/2014/main" id="{D62B37A5-61DE-4BC5-AC73-372745F00D33}"/>
              </a:ext>
            </a:extLst>
          </p:cNvPr>
          <p:cNvSpPr>
            <a:spLocks noGrp="1"/>
          </p:cNvSpPr>
          <p:nvPr userDrawn="1">
            <p:ph type="body" sz="quarter" idx="23" hasCustomPrompt="1"/>
          </p:nvPr>
        </p:nvSpPr>
        <p:spPr>
          <a:xfrm rot="5400000">
            <a:off x="6525291" y="3822312"/>
            <a:ext cx="1543050" cy="986851"/>
          </a:xfrm>
          <a:prstGeom prst="rect">
            <a:avLst/>
          </a:prstGeom>
        </p:spPr>
        <p:txBody>
          <a:bodyPr anchor="ctr">
            <a:noAutofit/>
          </a:bodyPr>
          <a:lstStyle>
            <a:lvl1pPr marL="0" indent="0" algn="ctr">
              <a:lnSpc>
                <a:spcPct val="100000"/>
              </a:lnSpc>
              <a:spcAft>
                <a:spcPts val="1200"/>
              </a:spcAft>
              <a:buClr>
                <a:srgbClr val="FF545F"/>
              </a:buClr>
              <a:buFont typeface="Arial" panose="020B0604020202020204" pitchFamily="34" charset="0"/>
              <a:buNone/>
              <a:defRPr sz="1400" b="1">
                <a:solidFill>
                  <a:schemeClr val="bg1"/>
                </a:solidFill>
                <a:latin typeface="+mj-lt"/>
                <a:ea typeface="Cambria" panose="02040503050406030204" pitchFamily="18" charset="0"/>
              </a:defRPr>
            </a:lvl1pPr>
          </a:lstStyle>
          <a:p>
            <a:pPr lvl="0"/>
            <a:r>
              <a:rPr lang="en-US"/>
              <a:t>Lorem ipsum dolor sit</a:t>
            </a:r>
          </a:p>
        </p:txBody>
      </p:sp>
      <p:sp>
        <p:nvSpPr>
          <p:cNvPr id="74" name="Text Placeholder 22">
            <a:extLst>
              <a:ext uri="{FF2B5EF4-FFF2-40B4-BE49-F238E27FC236}">
                <a16:creationId xmlns:a16="http://schemas.microsoft.com/office/drawing/2014/main" id="{BF3E3C32-F259-4D5B-A786-01B702121B05}"/>
              </a:ext>
            </a:extLst>
          </p:cNvPr>
          <p:cNvSpPr>
            <a:spLocks noGrp="1"/>
          </p:cNvSpPr>
          <p:nvPr userDrawn="1">
            <p:ph type="body" sz="quarter" idx="25" hasCustomPrompt="1"/>
          </p:nvPr>
        </p:nvSpPr>
        <p:spPr>
          <a:xfrm rot="19561147">
            <a:off x="5958993" y="5100396"/>
            <a:ext cx="1543050" cy="986851"/>
          </a:xfrm>
          <a:prstGeom prst="rect">
            <a:avLst/>
          </a:prstGeom>
        </p:spPr>
        <p:txBody>
          <a:bodyPr anchor="ctr">
            <a:noAutofit/>
          </a:bodyPr>
          <a:lstStyle>
            <a:lvl1pPr marL="0" indent="0" algn="ctr">
              <a:lnSpc>
                <a:spcPct val="100000"/>
              </a:lnSpc>
              <a:spcAft>
                <a:spcPts val="1200"/>
              </a:spcAft>
              <a:buClr>
                <a:srgbClr val="FF545F"/>
              </a:buClr>
              <a:buFont typeface="Arial" panose="020B0604020202020204" pitchFamily="34" charset="0"/>
              <a:buNone/>
              <a:defRPr sz="1400" b="1">
                <a:solidFill>
                  <a:schemeClr val="bg1"/>
                </a:solidFill>
                <a:latin typeface="+mj-lt"/>
                <a:ea typeface="Cambria" panose="02040503050406030204" pitchFamily="18" charset="0"/>
              </a:defRPr>
            </a:lvl1pPr>
          </a:lstStyle>
          <a:p>
            <a:pPr lvl="0"/>
            <a:r>
              <a:rPr lang="en-US"/>
              <a:t>Lorem ipsum dolor sit</a:t>
            </a:r>
          </a:p>
        </p:txBody>
      </p:sp>
      <p:sp>
        <p:nvSpPr>
          <p:cNvPr id="75" name="Text Placeholder 22">
            <a:extLst>
              <a:ext uri="{FF2B5EF4-FFF2-40B4-BE49-F238E27FC236}">
                <a16:creationId xmlns:a16="http://schemas.microsoft.com/office/drawing/2014/main" id="{C177F396-C670-417E-A13A-5F5DC906BB47}"/>
              </a:ext>
            </a:extLst>
          </p:cNvPr>
          <p:cNvSpPr>
            <a:spLocks noGrp="1"/>
          </p:cNvSpPr>
          <p:nvPr userDrawn="1">
            <p:ph type="body" sz="quarter" idx="26" hasCustomPrompt="1"/>
          </p:nvPr>
        </p:nvSpPr>
        <p:spPr>
          <a:xfrm rot="2089401">
            <a:off x="4714637" y="5104414"/>
            <a:ext cx="1543050" cy="986851"/>
          </a:xfrm>
          <a:prstGeom prst="rect">
            <a:avLst/>
          </a:prstGeom>
        </p:spPr>
        <p:txBody>
          <a:bodyPr anchor="ctr">
            <a:noAutofit/>
          </a:bodyPr>
          <a:lstStyle>
            <a:lvl1pPr marL="0" indent="0" algn="ctr">
              <a:lnSpc>
                <a:spcPct val="100000"/>
              </a:lnSpc>
              <a:spcAft>
                <a:spcPts val="1200"/>
              </a:spcAft>
              <a:buClr>
                <a:srgbClr val="FF545F"/>
              </a:buClr>
              <a:buFont typeface="Arial" panose="020B0604020202020204" pitchFamily="34" charset="0"/>
              <a:buNone/>
              <a:defRPr sz="1400" b="1">
                <a:solidFill>
                  <a:schemeClr val="bg1"/>
                </a:solidFill>
                <a:latin typeface="+mj-lt"/>
                <a:ea typeface="Cambria" panose="02040503050406030204" pitchFamily="18" charset="0"/>
              </a:defRPr>
            </a:lvl1pPr>
          </a:lstStyle>
          <a:p>
            <a:pPr lvl="0"/>
            <a:r>
              <a:rPr lang="en-US"/>
              <a:t>Lorem ipsum dolor sit</a:t>
            </a:r>
          </a:p>
        </p:txBody>
      </p:sp>
      <p:sp>
        <p:nvSpPr>
          <p:cNvPr id="76" name="Text Placeholder 22">
            <a:extLst>
              <a:ext uri="{FF2B5EF4-FFF2-40B4-BE49-F238E27FC236}">
                <a16:creationId xmlns:a16="http://schemas.microsoft.com/office/drawing/2014/main" id="{4B383110-BE85-43CD-BC20-B568C760864C}"/>
              </a:ext>
            </a:extLst>
          </p:cNvPr>
          <p:cNvSpPr>
            <a:spLocks noGrp="1"/>
          </p:cNvSpPr>
          <p:nvPr userDrawn="1">
            <p:ph type="body" sz="quarter" idx="24" hasCustomPrompt="1"/>
          </p:nvPr>
        </p:nvSpPr>
        <p:spPr>
          <a:xfrm rot="16200000">
            <a:off x="4110812" y="3845473"/>
            <a:ext cx="1543050" cy="986851"/>
          </a:xfrm>
          <a:prstGeom prst="rect">
            <a:avLst/>
          </a:prstGeom>
        </p:spPr>
        <p:txBody>
          <a:bodyPr anchor="ctr">
            <a:noAutofit/>
          </a:bodyPr>
          <a:lstStyle>
            <a:lvl1pPr marL="0" indent="0" algn="ctr">
              <a:lnSpc>
                <a:spcPct val="100000"/>
              </a:lnSpc>
              <a:spcAft>
                <a:spcPts val="1200"/>
              </a:spcAft>
              <a:buClr>
                <a:srgbClr val="FF545F"/>
              </a:buClr>
              <a:buFont typeface="Arial" panose="020B0604020202020204" pitchFamily="34" charset="0"/>
              <a:buNone/>
              <a:defRPr sz="1400" b="1">
                <a:solidFill>
                  <a:schemeClr val="bg1"/>
                </a:solidFill>
                <a:latin typeface="+mj-lt"/>
                <a:ea typeface="Cambria" panose="02040503050406030204" pitchFamily="18" charset="0"/>
              </a:defRPr>
            </a:lvl1pPr>
          </a:lstStyle>
          <a:p>
            <a:pPr lvl="0"/>
            <a:r>
              <a:rPr lang="en-US"/>
              <a:t>Lorem ipsum dolor sit</a:t>
            </a:r>
          </a:p>
        </p:txBody>
      </p:sp>
      <p:sp>
        <p:nvSpPr>
          <p:cNvPr id="77" name="Text Placeholder 2">
            <a:extLst>
              <a:ext uri="{FF2B5EF4-FFF2-40B4-BE49-F238E27FC236}">
                <a16:creationId xmlns:a16="http://schemas.microsoft.com/office/drawing/2014/main" id="{1272E3C2-33B0-42F0-98CB-8C8C243BF377}"/>
              </a:ext>
            </a:extLst>
          </p:cNvPr>
          <p:cNvSpPr>
            <a:spLocks noGrp="1"/>
          </p:cNvSpPr>
          <p:nvPr userDrawn="1">
            <p:ph type="body" sz="quarter" idx="14"/>
          </p:nvPr>
        </p:nvSpPr>
        <p:spPr>
          <a:xfrm>
            <a:off x="457200" y="98303"/>
            <a:ext cx="5846011" cy="228600"/>
          </a:xfrm>
          <a:prstGeom prst="rect">
            <a:avLst/>
          </a:prstGeom>
        </p:spPr>
        <p:txBody>
          <a:bodyPr lIns="0">
            <a:noAutofit/>
          </a:bodyPr>
          <a:lstStyle>
            <a:lvl1pPr marL="0" indent="0">
              <a:buNone/>
              <a:defRPr sz="1000" b="0">
                <a:solidFill>
                  <a:schemeClr val="tx2"/>
                </a:solidFill>
                <a:latin typeface="+mn-lt"/>
                <a:ea typeface="Cambria" panose="02040503050406030204" pitchFamily="18" charset="0"/>
              </a:defRPr>
            </a:lvl1pPr>
          </a:lstStyle>
          <a:p>
            <a:pPr lvl="0"/>
            <a:r>
              <a:rPr lang="en-US"/>
              <a:t>Click to edit Master text styles</a:t>
            </a:r>
          </a:p>
        </p:txBody>
      </p:sp>
      <p:sp>
        <p:nvSpPr>
          <p:cNvPr id="41" name="Rectangle 40">
            <a:extLst>
              <a:ext uri="{FF2B5EF4-FFF2-40B4-BE49-F238E27FC236}">
                <a16:creationId xmlns:a16="http://schemas.microsoft.com/office/drawing/2014/main" id="{55932FE3-8F5C-4BA9-985F-B47DD345C519}"/>
              </a:ext>
            </a:extLst>
          </p:cNvPr>
          <p:cNvSpPr/>
          <p:nvPr userDrawn="1"/>
        </p:nvSpPr>
        <p:spPr>
          <a:xfrm>
            <a:off x="0" y="0"/>
            <a:ext cx="109728" cy="6858000"/>
          </a:xfrm>
          <a:prstGeom prst="rect">
            <a:avLst/>
          </a:prstGeom>
          <a:gradFill flip="none" rotWithShape="1">
            <a:gsLst>
              <a:gs pos="68000">
                <a:schemeClr val="accent2"/>
              </a:gs>
              <a:gs pos="98000">
                <a:schemeClr val="accent3"/>
              </a:gs>
              <a:gs pos="33000">
                <a:schemeClr val="accent1"/>
              </a:gs>
              <a:gs pos="0">
                <a:schemeClr val="accent3"/>
              </a:gs>
            </a:gsLst>
            <a:lin ang="18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lvl="0" algn="ctr"/>
            <a:endParaRPr lang="en-US"/>
          </a:p>
        </p:txBody>
      </p:sp>
      <p:sp>
        <p:nvSpPr>
          <p:cNvPr id="45" name="Freeform: Shape 44">
            <a:extLst>
              <a:ext uri="{FF2B5EF4-FFF2-40B4-BE49-F238E27FC236}">
                <a16:creationId xmlns:a16="http://schemas.microsoft.com/office/drawing/2014/main" id="{6052DF19-9D96-4A54-8FA3-46C146C0B5FE}"/>
              </a:ext>
            </a:extLst>
          </p:cNvPr>
          <p:cNvSpPr/>
          <p:nvPr userDrawn="1"/>
        </p:nvSpPr>
        <p:spPr>
          <a:xfrm>
            <a:off x="10989256" y="0"/>
            <a:ext cx="1204989" cy="1094936"/>
          </a:xfrm>
          <a:custGeom>
            <a:avLst/>
            <a:gdLst>
              <a:gd name="connsiteX0" fmla="*/ 0 w 3911600"/>
              <a:gd name="connsiteY0" fmla="*/ 0 h 4438650"/>
              <a:gd name="connsiteX1" fmla="*/ 2641600 w 3911600"/>
              <a:gd name="connsiteY1" fmla="*/ 1784350 h 4438650"/>
              <a:gd name="connsiteX2" fmla="*/ 1384300 w 3911600"/>
              <a:gd name="connsiteY2" fmla="*/ 2673350 h 4438650"/>
              <a:gd name="connsiteX3" fmla="*/ 3911600 w 3911600"/>
              <a:gd name="connsiteY3" fmla="*/ 4438650 h 4438650"/>
              <a:gd name="connsiteX4" fmla="*/ 3911600 w 3911600"/>
              <a:gd name="connsiteY4" fmla="*/ 6350 h 4438650"/>
              <a:gd name="connsiteX5" fmla="*/ 0 w 3911600"/>
              <a:gd name="connsiteY5" fmla="*/ 0 h 4438650"/>
              <a:gd name="connsiteX0" fmla="*/ 0 w 3921125"/>
              <a:gd name="connsiteY0" fmla="*/ 0 h 4438650"/>
              <a:gd name="connsiteX1" fmla="*/ 2641600 w 3921125"/>
              <a:gd name="connsiteY1" fmla="*/ 1784350 h 4438650"/>
              <a:gd name="connsiteX2" fmla="*/ 1384300 w 3921125"/>
              <a:gd name="connsiteY2" fmla="*/ 2673350 h 4438650"/>
              <a:gd name="connsiteX3" fmla="*/ 3911600 w 3921125"/>
              <a:gd name="connsiteY3" fmla="*/ 4438650 h 4438650"/>
              <a:gd name="connsiteX4" fmla="*/ 3921125 w 3921125"/>
              <a:gd name="connsiteY4" fmla="*/ 6350 h 4438650"/>
              <a:gd name="connsiteX5" fmla="*/ 0 w 3921125"/>
              <a:gd name="connsiteY5" fmla="*/ 0 h 4438650"/>
              <a:gd name="connsiteX0" fmla="*/ 0 w 4187458"/>
              <a:gd name="connsiteY0" fmla="*/ 0 h 4438650"/>
              <a:gd name="connsiteX1" fmla="*/ 2907933 w 4187458"/>
              <a:gd name="connsiteY1" fmla="*/ 1784350 h 4438650"/>
              <a:gd name="connsiteX2" fmla="*/ 1650633 w 4187458"/>
              <a:gd name="connsiteY2" fmla="*/ 2673350 h 4438650"/>
              <a:gd name="connsiteX3" fmla="*/ 4177933 w 4187458"/>
              <a:gd name="connsiteY3" fmla="*/ 4438650 h 4438650"/>
              <a:gd name="connsiteX4" fmla="*/ 4187458 w 4187458"/>
              <a:gd name="connsiteY4" fmla="*/ 6350 h 4438650"/>
              <a:gd name="connsiteX5" fmla="*/ 0 w 4187458"/>
              <a:gd name="connsiteY5" fmla="*/ 0 h 4438650"/>
              <a:gd name="connsiteX0" fmla="*/ 0 w 4187458"/>
              <a:gd name="connsiteY0" fmla="*/ 0 h 4438650"/>
              <a:gd name="connsiteX1" fmla="*/ 2341976 w 4187458"/>
              <a:gd name="connsiteY1" fmla="*/ 1684474 h 4438650"/>
              <a:gd name="connsiteX2" fmla="*/ 1650633 w 4187458"/>
              <a:gd name="connsiteY2" fmla="*/ 2673350 h 4438650"/>
              <a:gd name="connsiteX3" fmla="*/ 4177933 w 4187458"/>
              <a:gd name="connsiteY3" fmla="*/ 4438650 h 4438650"/>
              <a:gd name="connsiteX4" fmla="*/ 4187458 w 4187458"/>
              <a:gd name="connsiteY4" fmla="*/ 6350 h 4438650"/>
              <a:gd name="connsiteX5" fmla="*/ 0 w 4187458"/>
              <a:gd name="connsiteY5" fmla="*/ 0 h 4438650"/>
              <a:gd name="connsiteX0" fmla="*/ 0 w 4187458"/>
              <a:gd name="connsiteY0" fmla="*/ 0 h 4438650"/>
              <a:gd name="connsiteX1" fmla="*/ 2341976 w 4187458"/>
              <a:gd name="connsiteY1" fmla="*/ 1684474 h 4438650"/>
              <a:gd name="connsiteX2" fmla="*/ 1301070 w 4187458"/>
              <a:gd name="connsiteY2" fmla="*/ 2390372 h 4438650"/>
              <a:gd name="connsiteX3" fmla="*/ 4177933 w 4187458"/>
              <a:gd name="connsiteY3" fmla="*/ 4438650 h 4438650"/>
              <a:gd name="connsiteX4" fmla="*/ 4187458 w 4187458"/>
              <a:gd name="connsiteY4" fmla="*/ 6350 h 4438650"/>
              <a:gd name="connsiteX5" fmla="*/ 0 w 4187458"/>
              <a:gd name="connsiteY5" fmla="*/ 0 h 4438650"/>
              <a:gd name="connsiteX0" fmla="*/ 0 w 4187458"/>
              <a:gd name="connsiteY0" fmla="*/ 0 h 4438650"/>
              <a:gd name="connsiteX1" fmla="*/ 2325330 w 4187458"/>
              <a:gd name="connsiteY1" fmla="*/ 1642860 h 4438650"/>
              <a:gd name="connsiteX2" fmla="*/ 1301070 w 4187458"/>
              <a:gd name="connsiteY2" fmla="*/ 2390372 h 4438650"/>
              <a:gd name="connsiteX3" fmla="*/ 4177933 w 4187458"/>
              <a:gd name="connsiteY3" fmla="*/ 4438650 h 4438650"/>
              <a:gd name="connsiteX4" fmla="*/ 4187458 w 4187458"/>
              <a:gd name="connsiteY4" fmla="*/ 6350 h 4438650"/>
              <a:gd name="connsiteX5" fmla="*/ 0 w 4187458"/>
              <a:gd name="connsiteY5" fmla="*/ 0 h 4438650"/>
              <a:gd name="connsiteX0" fmla="*/ 0 w 4187458"/>
              <a:gd name="connsiteY0" fmla="*/ 0 h 4438650"/>
              <a:gd name="connsiteX1" fmla="*/ 2325330 w 4187458"/>
              <a:gd name="connsiteY1" fmla="*/ 1642860 h 4438650"/>
              <a:gd name="connsiteX2" fmla="*/ 1292747 w 4187458"/>
              <a:gd name="connsiteY2" fmla="*/ 2365403 h 4438650"/>
              <a:gd name="connsiteX3" fmla="*/ 4177933 w 4187458"/>
              <a:gd name="connsiteY3" fmla="*/ 4438650 h 4438650"/>
              <a:gd name="connsiteX4" fmla="*/ 4187458 w 4187458"/>
              <a:gd name="connsiteY4" fmla="*/ 6350 h 4438650"/>
              <a:gd name="connsiteX5" fmla="*/ 0 w 4187458"/>
              <a:gd name="connsiteY5" fmla="*/ 0 h 4438650"/>
              <a:gd name="connsiteX0" fmla="*/ 0 w 4187458"/>
              <a:gd name="connsiteY0" fmla="*/ 0 h 4322129"/>
              <a:gd name="connsiteX1" fmla="*/ 2325330 w 4187458"/>
              <a:gd name="connsiteY1" fmla="*/ 1642860 h 4322129"/>
              <a:gd name="connsiteX2" fmla="*/ 1292747 w 4187458"/>
              <a:gd name="connsiteY2" fmla="*/ 2365403 h 4322129"/>
              <a:gd name="connsiteX3" fmla="*/ 4177932 w 4187458"/>
              <a:gd name="connsiteY3" fmla="*/ 4322129 h 4322129"/>
              <a:gd name="connsiteX4" fmla="*/ 4187458 w 4187458"/>
              <a:gd name="connsiteY4" fmla="*/ 6350 h 4322129"/>
              <a:gd name="connsiteX5" fmla="*/ 0 w 4187458"/>
              <a:gd name="connsiteY5" fmla="*/ 0 h 4322129"/>
              <a:gd name="connsiteX0" fmla="*/ 0 w 4191089"/>
              <a:gd name="connsiteY0" fmla="*/ 0 h 4334615"/>
              <a:gd name="connsiteX1" fmla="*/ 2325330 w 4191089"/>
              <a:gd name="connsiteY1" fmla="*/ 1642860 h 4334615"/>
              <a:gd name="connsiteX2" fmla="*/ 1292747 w 4191089"/>
              <a:gd name="connsiteY2" fmla="*/ 2365403 h 4334615"/>
              <a:gd name="connsiteX3" fmla="*/ 4190418 w 4191089"/>
              <a:gd name="connsiteY3" fmla="*/ 4334615 h 4334615"/>
              <a:gd name="connsiteX4" fmla="*/ 4187458 w 4191089"/>
              <a:gd name="connsiteY4" fmla="*/ 6350 h 4334615"/>
              <a:gd name="connsiteX5" fmla="*/ 0 w 4191089"/>
              <a:gd name="connsiteY5" fmla="*/ 0 h 4334615"/>
              <a:gd name="connsiteX0" fmla="*/ 0 w 4191089"/>
              <a:gd name="connsiteY0" fmla="*/ 0 h 4334615"/>
              <a:gd name="connsiteX1" fmla="*/ 2325330 w 4191089"/>
              <a:gd name="connsiteY1" fmla="*/ 1642860 h 4334615"/>
              <a:gd name="connsiteX2" fmla="*/ 1317716 w 4191089"/>
              <a:gd name="connsiteY2" fmla="*/ 2340434 h 4334615"/>
              <a:gd name="connsiteX3" fmla="*/ 4190418 w 4191089"/>
              <a:gd name="connsiteY3" fmla="*/ 4334615 h 4334615"/>
              <a:gd name="connsiteX4" fmla="*/ 4187458 w 4191089"/>
              <a:gd name="connsiteY4" fmla="*/ 6350 h 4334615"/>
              <a:gd name="connsiteX5" fmla="*/ 0 w 4191089"/>
              <a:gd name="connsiteY5" fmla="*/ 0 h 4334615"/>
              <a:gd name="connsiteX0" fmla="*/ 0 w 4191089"/>
              <a:gd name="connsiteY0" fmla="*/ 0 h 4334615"/>
              <a:gd name="connsiteX1" fmla="*/ 2435663 w 4191089"/>
              <a:gd name="connsiteY1" fmla="*/ 1664926 h 4334615"/>
              <a:gd name="connsiteX2" fmla="*/ 1317716 w 4191089"/>
              <a:gd name="connsiteY2" fmla="*/ 2340434 h 4334615"/>
              <a:gd name="connsiteX3" fmla="*/ 4190418 w 4191089"/>
              <a:gd name="connsiteY3" fmla="*/ 4334615 h 4334615"/>
              <a:gd name="connsiteX4" fmla="*/ 4187458 w 4191089"/>
              <a:gd name="connsiteY4" fmla="*/ 6350 h 4334615"/>
              <a:gd name="connsiteX5" fmla="*/ 0 w 4191089"/>
              <a:gd name="connsiteY5" fmla="*/ 0 h 4334615"/>
              <a:gd name="connsiteX0" fmla="*/ 0 w 4191089"/>
              <a:gd name="connsiteY0" fmla="*/ 0 h 4334615"/>
              <a:gd name="connsiteX1" fmla="*/ 2435663 w 4191089"/>
              <a:gd name="connsiteY1" fmla="*/ 1664926 h 4334615"/>
              <a:gd name="connsiteX2" fmla="*/ 1626653 w 4191089"/>
              <a:gd name="connsiteY2" fmla="*/ 2208032 h 4334615"/>
              <a:gd name="connsiteX3" fmla="*/ 4190418 w 4191089"/>
              <a:gd name="connsiteY3" fmla="*/ 4334615 h 4334615"/>
              <a:gd name="connsiteX4" fmla="*/ 4187458 w 4191089"/>
              <a:gd name="connsiteY4" fmla="*/ 6350 h 4334615"/>
              <a:gd name="connsiteX5" fmla="*/ 0 w 4191089"/>
              <a:gd name="connsiteY5" fmla="*/ 0 h 4334615"/>
              <a:gd name="connsiteX0" fmla="*/ 0 w 4187458"/>
              <a:gd name="connsiteY0" fmla="*/ 0 h 3849144"/>
              <a:gd name="connsiteX1" fmla="*/ 2435663 w 4187458"/>
              <a:gd name="connsiteY1" fmla="*/ 1664926 h 3849144"/>
              <a:gd name="connsiteX2" fmla="*/ 1626653 w 4187458"/>
              <a:gd name="connsiteY2" fmla="*/ 2208032 h 3849144"/>
              <a:gd name="connsiteX3" fmla="*/ 4146285 w 4187458"/>
              <a:gd name="connsiteY3" fmla="*/ 3849144 h 3849144"/>
              <a:gd name="connsiteX4" fmla="*/ 4187458 w 4187458"/>
              <a:gd name="connsiteY4" fmla="*/ 6350 h 3849144"/>
              <a:gd name="connsiteX5" fmla="*/ 0 w 4187458"/>
              <a:gd name="connsiteY5" fmla="*/ 0 h 3849144"/>
              <a:gd name="connsiteX0" fmla="*/ 0 w 4187458"/>
              <a:gd name="connsiteY0" fmla="*/ 0 h 3849144"/>
              <a:gd name="connsiteX1" fmla="*/ 2435663 w 4187458"/>
              <a:gd name="connsiteY1" fmla="*/ 1664926 h 3849144"/>
              <a:gd name="connsiteX2" fmla="*/ 1692854 w 4187458"/>
              <a:gd name="connsiteY2" fmla="*/ 2185965 h 3849144"/>
              <a:gd name="connsiteX3" fmla="*/ 4146285 w 4187458"/>
              <a:gd name="connsiteY3" fmla="*/ 3849144 h 3849144"/>
              <a:gd name="connsiteX4" fmla="*/ 4187458 w 4187458"/>
              <a:gd name="connsiteY4" fmla="*/ 6350 h 3849144"/>
              <a:gd name="connsiteX5" fmla="*/ 0 w 4187458"/>
              <a:gd name="connsiteY5" fmla="*/ 0 h 3849144"/>
              <a:gd name="connsiteX0" fmla="*/ 0 w 4187458"/>
              <a:gd name="connsiteY0" fmla="*/ 0 h 3805010"/>
              <a:gd name="connsiteX1" fmla="*/ 2435663 w 4187458"/>
              <a:gd name="connsiteY1" fmla="*/ 1664926 h 3805010"/>
              <a:gd name="connsiteX2" fmla="*/ 1692854 w 4187458"/>
              <a:gd name="connsiteY2" fmla="*/ 2185965 h 3805010"/>
              <a:gd name="connsiteX3" fmla="*/ 4146285 w 4187458"/>
              <a:gd name="connsiteY3" fmla="*/ 3805010 h 3805010"/>
              <a:gd name="connsiteX4" fmla="*/ 4187458 w 4187458"/>
              <a:gd name="connsiteY4" fmla="*/ 6350 h 3805010"/>
              <a:gd name="connsiteX5" fmla="*/ 0 w 4187458"/>
              <a:gd name="connsiteY5" fmla="*/ 0 h 3805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87458" h="3805010">
                <a:moveTo>
                  <a:pt x="0" y="0"/>
                </a:moveTo>
                <a:lnTo>
                  <a:pt x="2435663" y="1664926"/>
                </a:lnTo>
                <a:lnTo>
                  <a:pt x="1692854" y="2185965"/>
                </a:lnTo>
                <a:lnTo>
                  <a:pt x="4146285" y="3805010"/>
                </a:lnTo>
                <a:cubicBezTo>
                  <a:pt x="4149460" y="2366417"/>
                  <a:pt x="4184283" y="1444943"/>
                  <a:pt x="4187458" y="6350"/>
                </a:cubicBezTo>
                <a:lnTo>
                  <a:pt x="0" y="0"/>
                </a:lnTo>
                <a:close/>
              </a:path>
            </a:pathLst>
          </a:custGeom>
          <a:gradFill>
            <a:gsLst>
              <a:gs pos="20000">
                <a:schemeClr val="accent2"/>
              </a:gs>
              <a:gs pos="75000">
                <a:schemeClr val="accent2">
                  <a:alpha val="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tx2"/>
              </a:solidFill>
            </a:endParaRPr>
          </a:p>
        </p:txBody>
      </p:sp>
      <p:sp>
        <p:nvSpPr>
          <p:cNvPr id="48" name="Freeform: Shape 47">
            <a:extLst>
              <a:ext uri="{FF2B5EF4-FFF2-40B4-BE49-F238E27FC236}">
                <a16:creationId xmlns:a16="http://schemas.microsoft.com/office/drawing/2014/main" id="{F5943707-01DA-43C9-BA1F-E7EE0E7D2359}"/>
              </a:ext>
            </a:extLst>
          </p:cNvPr>
          <p:cNvSpPr/>
          <p:nvPr userDrawn="1"/>
        </p:nvSpPr>
        <p:spPr>
          <a:xfrm>
            <a:off x="11480799" y="658750"/>
            <a:ext cx="714491" cy="992250"/>
          </a:xfrm>
          <a:custGeom>
            <a:avLst/>
            <a:gdLst>
              <a:gd name="connsiteX0" fmla="*/ 2545080 w 2545080"/>
              <a:gd name="connsiteY0" fmla="*/ 0 h 3543300"/>
              <a:gd name="connsiteX1" fmla="*/ 0 w 2545080"/>
              <a:gd name="connsiteY1" fmla="*/ 1767840 h 3543300"/>
              <a:gd name="connsiteX2" fmla="*/ 2545080 w 2545080"/>
              <a:gd name="connsiteY2" fmla="*/ 3543300 h 3543300"/>
              <a:gd name="connsiteX3" fmla="*/ 2545080 w 2545080"/>
              <a:gd name="connsiteY3" fmla="*/ 0 h 3543300"/>
              <a:gd name="connsiteX0" fmla="*/ 2548255 w 2548255"/>
              <a:gd name="connsiteY0" fmla="*/ 0 h 3543300"/>
              <a:gd name="connsiteX1" fmla="*/ 0 w 2548255"/>
              <a:gd name="connsiteY1" fmla="*/ 1767840 h 3543300"/>
              <a:gd name="connsiteX2" fmla="*/ 2545080 w 2548255"/>
              <a:gd name="connsiteY2" fmla="*/ 3543300 h 3543300"/>
              <a:gd name="connsiteX3" fmla="*/ 2548255 w 2548255"/>
              <a:gd name="connsiteY3" fmla="*/ 0 h 3543300"/>
              <a:gd name="connsiteX0" fmla="*/ 2551430 w 2551430"/>
              <a:gd name="connsiteY0" fmla="*/ 0 h 3543300"/>
              <a:gd name="connsiteX1" fmla="*/ 0 w 2551430"/>
              <a:gd name="connsiteY1" fmla="*/ 1767840 h 3543300"/>
              <a:gd name="connsiteX2" fmla="*/ 2545080 w 2551430"/>
              <a:gd name="connsiteY2" fmla="*/ 3543300 h 3543300"/>
              <a:gd name="connsiteX3" fmla="*/ 2551430 w 2551430"/>
              <a:gd name="connsiteY3" fmla="*/ 0 h 3543300"/>
              <a:gd name="connsiteX0" fmla="*/ 2551430 w 2551430"/>
              <a:gd name="connsiteY0" fmla="*/ 0 h 3543300"/>
              <a:gd name="connsiteX1" fmla="*/ 0 w 2551430"/>
              <a:gd name="connsiteY1" fmla="*/ 1767840 h 3543300"/>
              <a:gd name="connsiteX2" fmla="*/ 2545080 w 2551430"/>
              <a:gd name="connsiteY2" fmla="*/ 3543300 h 3543300"/>
              <a:gd name="connsiteX3" fmla="*/ 2551430 w 2551430"/>
              <a:gd name="connsiteY3" fmla="*/ 0 h 3543300"/>
            </a:gdLst>
            <a:ahLst/>
            <a:cxnLst>
              <a:cxn ang="0">
                <a:pos x="connsiteX0" y="connsiteY0"/>
              </a:cxn>
              <a:cxn ang="0">
                <a:pos x="connsiteX1" y="connsiteY1"/>
              </a:cxn>
              <a:cxn ang="0">
                <a:pos x="connsiteX2" y="connsiteY2"/>
              </a:cxn>
              <a:cxn ang="0">
                <a:pos x="connsiteX3" y="connsiteY3"/>
              </a:cxn>
            </a:cxnLst>
            <a:rect l="l" t="t" r="r" b="b"/>
            <a:pathLst>
              <a:path w="2551430" h="3543300">
                <a:moveTo>
                  <a:pt x="2551430" y="0"/>
                </a:moveTo>
                <a:lnTo>
                  <a:pt x="0" y="1767840"/>
                </a:lnTo>
                <a:lnTo>
                  <a:pt x="2545080" y="3543300"/>
                </a:lnTo>
                <a:cubicBezTo>
                  <a:pt x="2546138" y="2362200"/>
                  <a:pt x="2550372" y="1181100"/>
                  <a:pt x="2551430" y="0"/>
                </a:cubicBezTo>
                <a:close/>
              </a:path>
            </a:pathLst>
          </a:custGeom>
          <a:gradFill>
            <a:gsLst>
              <a:gs pos="20000">
                <a:schemeClr val="accent1"/>
              </a:gs>
              <a:gs pos="92000">
                <a:schemeClr val="accent1">
                  <a:alpha val="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tx2"/>
              </a:solidFill>
            </a:endParaRPr>
          </a:p>
        </p:txBody>
      </p:sp>
    </p:spTree>
    <p:extLst>
      <p:ext uri="{BB962C8B-B14F-4D97-AF65-F5344CB8AC3E}">
        <p14:creationId xmlns:p14="http://schemas.microsoft.com/office/powerpoint/2010/main" val="2806394127"/>
      </p:ext>
    </p:extLst>
  </p:cSld>
  <p:clrMapOvr>
    <a:masterClrMapping/>
  </p:clrMapOvr>
  <p:extLst>
    <p:ext uri="{DCECCB84-F9BA-43D5-87BE-67443E8EF086}">
      <p15:sldGuideLst xmlns:p15="http://schemas.microsoft.com/office/powerpoint/2012/main"/>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Rhombus Graphic - White">
    <p:spTree>
      <p:nvGrpSpPr>
        <p:cNvPr id="1" name=""/>
        <p:cNvGrpSpPr/>
        <p:nvPr/>
      </p:nvGrpSpPr>
      <p:grpSpPr>
        <a:xfrm>
          <a:off x="0" y="0"/>
          <a:ext cx="0" cy="0"/>
          <a:chOff x="0" y="0"/>
          <a:chExt cx="0" cy="0"/>
        </a:xfrm>
      </p:grpSpPr>
      <p:sp>
        <p:nvSpPr>
          <p:cNvPr id="25" name="Freeform: Shape 24">
            <a:extLst>
              <a:ext uri="{FF2B5EF4-FFF2-40B4-BE49-F238E27FC236}">
                <a16:creationId xmlns:a16="http://schemas.microsoft.com/office/drawing/2014/main" id="{98514DF3-2565-4D9A-BBC5-70C09D78F24E}"/>
              </a:ext>
            </a:extLst>
          </p:cNvPr>
          <p:cNvSpPr/>
          <p:nvPr userDrawn="1"/>
        </p:nvSpPr>
        <p:spPr>
          <a:xfrm rot="3341389" flipH="1">
            <a:off x="1619971" y="-3540963"/>
            <a:ext cx="8946510" cy="13936140"/>
          </a:xfrm>
          <a:custGeom>
            <a:avLst/>
            <a:gdLst>
              <a:gd name="connsiteX0" fmla="*/ 3879008 w 8946510"/>
              <a:gd name="connsiteY0" fmla="*/ 0 h 13936140"/>
              <a:gd name="connsiteX1" fmla="*/ 8946510 w 8946510"/>
              <a:gd name="connsiteY1" fmla="*/ 7425845 h 13936140"/>
              <a:gd name="connsiteX2" fmla="*/ 8946510 w 8946510"/>
              <a:gd name="connsiteY2" fmla="*/ 11298977 h 13936140"/>
              <a:gd name="connsiteX3" fmla="*/ 5082050 w 8946510"/>
              <a:gd name="connsiteY3" fmla="*/ 13936140 h 13936140"/>
              <a:gd name="connsiteX4" fmla="*/ 0 w 8946510"/>
              <a:gd name="connsiteY4" fmla="*/ 6488978 h 13936140"/>
              <a:gd name="connsiteX5" fmla="*/ 0 w 8946510"/>
              <a:gd name="connsiteY5" fmla="*/ 2639589 h 13936140"/>
              <a:gd name="connsiteX6" fmla="*/ 3868014 w 8946510"/>
              <a:gd name="connsiteY6" fmla="*/ 0 h 13936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46510" h="13936140">
                <a:moveTo>
                  <a:pt x="3879008" y="0"/>
                </a:moveTo>
                <a:lnTo>
                  <a:pt x="8946510" y="7425845"/>
                </a:lnTo>
                <a:lnTo>
                  <a:pt x="8946510" y="11298977"/>
                </a:lnTo>
                <a:lnTo>
                  <a:pt x="5082050" y="13936140"/>
                </a:lnTo>
                <a:lnTo>
                  <a:pt x="0" y="6488978"/>
                </a:lnTo>
                <a:lnTo>
                  <a:pt x="0" y="2639589"/>
                </a:lnTo>
                <a:lnTo>
                  <a:pt x="3868014" y="0"/>
                </a:lnTo>
                <a:close/>
              </a:path>
            </a:pathLst>
          </a:custGeom>
          <a:gradFill>
            <a:gsLst>
              <a:gs pos="50000">
                <a:schemeClr val="bg1"/>
              </a:gs>
              <a:gs pos="100000">
                <a:schemeClr val="bg1">
                  <a:alpha val="0"/>
                </a:schemeClr>
              </a:gs>
              <a:gs pos="95000">
                <a:schemeClr val="bg1"/>
              </a:gs>
              <a:gs pos="5000">
                <a:schemeClr val="bg1"/>
              </a:gs>
              <a:gs pos="0">
                <a:schemeClr val="bg1">
                  <a:alpha val="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1" name="Text Placeholder 2">
            <a:extLst>
              <a:ext uri="{FF2B5EF4-FFF2-40B4-BE49-F238E27FC236}">
                <a16:creationId xmlns:a16="http://schemas.microsoft.com/office/drawing/2014/main" id="{236ECACE-04EC-47DB-846A-29FC6D87FAEB}"/>
              </a:ext>
            </a:extLst>
          </p:cNvPr>
          <p:cNvSpPr>
            <a:spLocks noGrp="1"/>
          </p:cNvSpPr>
          <p:nvPr>
            <p:ph type="body" sz="quarter" idx="51"/>
          </p:nvPr>
        </p:nvSpPr>
        <p:spPr>
          <a:xfrm>
            <a:off x="457200" y="98303"/>
            <a:ext cx="5846011" cy="228600"/>
          </a:xfrm>
          <a:prstGeom prst="rect">
            <a:avLst/>
          </a:prstGeom>
        </p:spPr>
        <p:txBody>
          <a:bodyPr lIns="0">
            <a:noAutofit/>
          </a:bodyPr>
          <a:lstStyle>
            <a:lvl1pPr marL="0" indent="0">
              <a:buNone/>
              <a:defRPr sz="1000" b="0">
                <a:solidFill>
                  <a:schemeClr val="tx2"/>
                </a:solidFill>
                <a:latin typeface="+mn-lt"/>
                <a:ea typeface="Cambria" panose="02040503050406030204" pitchFamily="18" charset="0"/>
              </a:defRPr>
            </a:lvl1pPr>
          </a:lstStyle>
          <a:p>
            <a:pPr lvl="0"/>
            <a:r>
              <a:rPr lang="en-US"/>
              <a:t>Click to edit Master text styles</a:t>
            </a:r>
          </a:p>
        </p:txBody>
      </p:sp>
      <p:pic>
        <p:nvPicPr>
          <p:cNvPr id="34" name="Picture 33">
            <a:extLst>
              <a:ext uri="{FF2B5EF4-FFF2-40B4-BE49-F238E27FC236}">
                <a16:creationId xmlns:a16="http://schemas.microsoft.com/office/drawing/2014/main" id="{810E4203-08E6-4418-AD09-B8D9334C0A8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981450" y="1905000"/>
            <a:ext cx="4229100" cy="4393282"/>
          </a:xfrm>
          <a:prstGeom prst="rect">
            <a:avLst/>
          </a:prstGeom>
        </p:spPr>
      </p:pic>
      <p:sp>
        <p:nvSpPr>
          <p:cNvPr id="109" name="Text Placeholder 22">
            <a:extLst>
              <a:ext uri="{FF2B5EF4-FFF2-40B4-BE49-F238E27FC236}">
                <a16:creationId xmlns:a16="http://schemas.microsoft.com/office/drawing/2014/main" id="{FBCEB81F-942E-4E7A-BE5F-A71E6B6C7C8F}"/>
              </a:ext>
            </a:extLst>
          </p:cNvPr>
          <p:cNvSpPr>
            <a:spLocks noGrp="1"/>
          </p:cNvSpPr>
          <p:nvPr>
            <p:ph type="body" sz="quarter" idx="50" hasCustomPrompt="1"/>
          </p:nvPr>
        </p:nvSpPr>
        <p:spPr>
          <a:xfrm rot="19531667">
            <a:off x="6418611" y="4299467"/>
            <a:ext cx="1543050" cy="986851"/>
          </a:xfrm>
          <a:prstGeom prst="rect">
            <a:avLst/>
          </a:prstGeom>
        </p:spPr>
        <p:txBody>
          <a:bodyPr anchor="ctr"/>
          <a:lstStyle>
            <a:lvl1pPr marL="0" indent="0" algn="ctr">
              <a:lnSpc>
                <a:spcPct val="100000"/>
              </a:lnSpc>
              <a:spcAft>
                <a:spcPts val="1200"/>
              </a:spcAft>
              <a:buClr>
                <a:srgbClr val="FF545F"/>
              </a:buClr>
              <a:buFont typeface="Arial" panose="020B0604020202020204" pitchFamily="34" charset="0"/>
              <a:buNone/>
              <a:defRPr sz="1400" b="1">
                <a:solidFill>
                  <a:schemeClr val="bg1"/>
                </a:solidFill>
                <a:latin typeface="Georgia" panose="02040502050405020303" pitchFamily="18" charset="0"/>
              </a:defRPr>
            </a:lvl1pPr>
          </a:lstStyle>
          <a:p>
            <a:pPr lvl="0"/>
            <a:r>
              <a:rPr lang="en-US"/>
              <a:t>Lorem ipsum dolor sit</a:t>
            </a:r>
          </a:p>
        </p:txBody>
      </p:sp>
      <p:sp>
        <p:nvSpPr>
          <p:cNvPr id="105" name="Text Placeholder 22">
            <a:extLst>
              <a:ext uri="{FF2B5EF4-FFF2-40B4-BE49-F238E27FC236}">
                <a16:creationId xmlns:a16="http://schemas.microsoft.com/office/drawing/2014/main" id="{593B0717-10AC-4D8A-AC3E-9AE479780851}"/>
              </a:ext>
            </a:extLst>
          </p:cNvPr>
          <p:cNvSpPr>
            <a:spLocks noGrp="1"/>
          </p:cNvSpPr>
          <p:nvPr>
            <p:ph type="body" sz="quarter" idx="48" hasCustomPrompt="1"/>
          </p:nvPr>
        </p:nvSpPr>
        <p:spPr>
          <a:xfrm>
            <a:off x="8332196" y="4249909"/>
            <a:ext cx="3429000" cy="304801"/>
          </a:xfrm>
          <a:prstGeom prst="rect">
            <a:avLst/>
          </a:prstGeom>
        </p:spPr>
        <p:txBody>
          <a:bodyPr lIns="0" anchor="ctr">
            <a:noAutofit/>
          </a:bodyPr>
          <a:lstStyle>
            <a:lvl1pPr marL="0" indent="0">
              <a:lnSpc>
                <a:spcPct val="100000"/>
              </a:lnSpc>
              <a:spcAft>
                <a:spcPts val="1200"/>
              </a:spcAft>
              <a:buClr>
                <a:srgbClr val="FF545F"/>
              </a:buClr>
              <a:buFont typeface="Arial" panose="020B0604020202020204" pitchFamily="34" charset="0"/>
              <a:buNone/>
              <a:defRPr sz="1600" b="1">
                <a:solidFill>
                  <a:schemeClr val="accent3"/>
                </a:solidFill>
                <a:latin typeface="+mj-lt"/>
                <a:ea typeface="Cambria" panose="02040503050406030204" pitchFamily="18" charset="0"/>
              </a:defRPr>
            </a:lvl1pPr>
          </a:lstStyle>
          <a:p>
            <a:pPr lvl="0"/>
            <a:r>
              <a:rPr lang="en-US"/>
              <a:t>Lorem ipsum dolor sit </a:t>
            </a:r>
            <a:r>
              <a:rPr lang="en-US" err="1"/>
              <a:t>amet</a:t>
            </a:r>
            <a:r>
              <a:rPr lang="en-US"/>
              <a:t>, </a:t>
            </a:r>
          </a:p>
        </p:txBody>
      </p:sp>
      <p:sp>
        <p:nvSpPr>
          <p:cNvPr id="108" name="Text Placeholder 22">
            <a:extLst>
              <a:ext uri="{FF2B5EF4-FFF2-40B4-BE49-F238E27FC236}">
                <a16:creationId xmlns:a16="http://schemas.microsoft.com/office/drawing/2014/main" id="{F4A672A1-DF33-4339-9EF7-E3C45D01E870}"/>
              </a:ext>
            </a:extLst>
          </p:cNvPr>
          <p:cNvSpPr>
            <a:spLocks noGrp="1"/>
          </p:cNvSpPr>
          <p:nvPr>
            <p:ph type="body" sz="quarter" idx="49" hasCustomPrompt="1"/>
          </p:nvPr>
        </p:nvSpPr>
        <p:spPr>
          <a:xfrm>
            <a:off x="8327895" y="4605233"/>
            <a:ext cx="3429000" cy="1618061"/>
          </a:xfrm>
          <a:prstGeom prst="rect">
            <a:avLst/>
          </a:prstGeom>
        </p:spPr>
        <p:txBody>
          <a:bodyPr lIns="0" anchor="t">
            <a:noAutofit/>
          </a:bodyPr>
          <a:lstStyle>
            <a:lvl1pPr marL="0" indent="0">
              <a:lnSpc>
                <a:spcPct val="100000"/>
              </a:lnSpc>
              <a:spcAft>
                <a:spcPts val="1200"/>
              </a:spcAft>
              <a:buClr>
                <a:srgbClr val="FF545F"/>
              </a:buClr>
              <a:buFont typeface="Arial" panose="020B0604020202020204" pitchFamily="34" charset="0"/>
              <a:buNone/>
              <a:defRPr sz="1300" b="0">
                <a:solidFill>
                  <a:schemeClr val="tx2"/>
                </a:solidFill>
                <a:latin typeface="+mn-lt"/>
                <a:ea typeface="Cambria" panose="02040503050406030204" pitchFamily="18" charset="0"/>
                <a:cs typeface="Calibri" panose="020F0502020204030204" pitchFamily="34" charset="0"/>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a:t>
            </a:r>
          </a:p>
        </p:txBody>
      </p:sp>
      <p:sp>
        <p:nvSpPr>
          <p:cNvPr id="104" name="Text Placeholder 22">
            <a:extLst>
              <a:ext uri="{FF2B5EF4-FFF2-40B4-BE49-F238E27FC236}">
                <a16:creationId xmlns:a16="http://schemas.microsoft.com/office/drawing/2014/main" id="{5739B760-04F1-4E96-9625-86162A24023A}"/>
              </a:ext>
            </a:extLst>
          </p:cNvPr>
          <p:cNvSpPr>
            <a:spLocks noGrp="1"/>
          </p:cNvSpPr>
          <p:nvPr>
            <p:ph type="body" sz="quarter" idx="47" hasCustomPrompt="1"/>
          </p:nvPr>
        </p:nvSpPr>
        <p:spPr>
          <a:xfrm rot="2012338">
            <a:off x="4209576" y="4269079"/>
            <a:ext cx="1543050" cy="986851"/>
          </a:xfrm>
          <a:prstGeom prst="rect">
            <a:avLst/>
          </a:prstGeom>
        </p:spPr>
        <p:txBody>
          <a:bodyPr anchor="ctr"/>
          <a:lstStyle>
            <a:lvl1pPr marL="0" indent="0" algn="ctr">
              <a:lnSpc>
                <a:spcPct val="100000"/>
              </a:lnSpc>
              <a:spcAft>
                <a:spcPts val="1200"/>
              </a:spcAft>
              <a:buClr>
                <a:srgbClr val="FF545F"/>
              </a:buClr>
              <a:buFont typeface="Arial" panose="020B0604020202020204" pitchFamily="34" charset="0"/>
              <a:buNone/>
              <a:defRPr sz="1400" b="1">
                <a:solidFill>
                  <a:schemeClr val="bg1"/>
                </a:solidFill>
                <a:latin typeface="Georgia" panose="02040502050405020303" pitchFamily="18" charset="0"/>
              </a:defRPr>
            </a:lvl1pPr>
          </a:lstStyle>
          <a:p>
            <a:pPr lvl="0"/>
            <a:r>
              <a:rPr lang="en-US"/>
              <a:t>Lorem ipsum dolor sit</a:t>
            </a:r>
          </a:p>
        </p:txBody>
      </p:sp>
      <p:sp>
        <p:nvSpPr>
          <p:cNvPr id="102" name="Text Placeholder 22">
            <a:extLst>
              <a:ext uri="{FF2B5EF4-FFF2-40B4-BE49-F238E27FC236}">
                <a16:creationId xmlns:a16="http://schemas.microsoft.com/office/drawing/2014/main" id="{C2EE9E2F-F363-41F8-ADFC-EBD072BF96B7}"/>
              </a:ext>
            </a:extLst>
          </p:cNvPr>
          <p:cNvSpPr>
            <a:spLocks noGrp="1"/>
          </p:cNvSpPr>
          <p:nvPr>
            <p:ph type="body" sz="quarter" idx="45" hasCustomPrompt="1"/>
          </p:nvPr>
        </p:nvSpPr>
        <p:spPr>
          <a:xfrm>
            <a:off x="457200" y="4249909"/>
            <a:ext cx="3429000" cy="304801"/>
          </a:xfrm>
          <a:prstGeom prst="rect">
            <a:avLst/>
          </a:prstGeom>
        </p:spPr>
        <p:txBody>
          <a:bodyPr lIns="0" anchor="ctr">
            <a:noAutofit/>
          </a:bodyPr>
          <a:lstStyle>
            <a:lvl1pPr marL="0" indent="0">
              <a:lnSpc>
                <a:spcPct val="100000"/>
              </a:lnSpc>
              <a:spcAft>
                <a:spcPts val="1200"/>
              </a:spcAft>
              <a:buClr>
                <a:srgbClr val="FF545F"/>
              </a:buClr>
              <a:buFont typeface="Arial" panose="020B0604020202020204" pitchFamily="34" charset="0"/>
              <a:buNone/>
              <a:defRPr sz="1600" b="1">
                <a:solidFill>
                  <a:schemeClr val="accent3"/>
                </a:solidFill>
                <a:latin typeface="+mj-lt"/>
                <a:ea typeface="Cambria" panose="02040503050406030204" pitchFamily="18" charset="0"/>
              </a:defRPr>
            </a:lvl1pPr>
          </a:lstStyle>
          <a:p>
            <a:pPr lvl="0"/>
            <a:r>
              <a:rPr lang="en-US"/>
              <a:t>Lorem ipsum dolor sit </a:t>
            </a:r>
            <a:r>
              <a:rPr lang="en-US" err="1"/>
              <a:t>amet</a:t>
            </a:r>
            <a:r>
              <a:rPr lang="en-US"/>
              <a:t>, </a:t>
            </a:r>
          </a:p>
        </p:txBody>
      </p:sp>
      <p:sp>
        <p:nvSpPr>
          <p:cNvPr id="103" name="Text Placeholder 22">
            <a:extLst>
              <a:ext uri="{FF2B5EF4-FFF2-40B4-BE49-F238E27FC236}">
                <a16:creationId xmlns:a16="http://schemas.microsoft.com/office/drawing/2014/main" id="{3D6F4B72-C43F-4B3C-ABB9-9CEEE7866602}"/>
              </a:ext>
            </a:extLst>
          </p:cNvPr>
          <p:cNvSpPr>
            <a:spLocks noGrp="1"/>
          </p:cNvSpPr>
          <p:nvPr>
            <p:ph type="body" sz="quarter" idx="46" hasCustomPrompt="1"/>
          </p:nvPr>
        </p:nvSpPr>
        <p:spPr>
          <a:xfrm>
            <a:off x="457200" y="4605233"/>
            <a:ext cx="3429000" cy="1618061"/>
          </a:xfrm>
          <a:prstGeom prst="rect">
            <a:avLst/>
          </a:prstGeom>
        </p:spPr>
        <p:txBody>
          <a:bodyPr lIns="0" anchor="t">
            <a:noAutofit/>
          </a:bodyPr>
          <a:lstStyle>
            <a:lvl1pPr marL="0" indent="0">
              <a:lnSpc>
                <a:spcPct val="100000"/>
              </a:lnSpc>
              <a:spcAft>
                <a:spcPts val="1200"/>
              </a:spcAft>
              <a:buClr>
                <a:srgbClr val="FF545F"/>
              </a:buClr>
              <a:buFont typeface="Arial" panose="020B0604020202020204" pitchFamily="34" charset="0"/>
              <a:buNone/>
              <a:defRPr sz="1300" b="0">
                <a:solidFill>
                  <a:schemeClr val="tx2"/>
                </a:solidFill>
                <a:latin typeface="+mn-lt"/>
                <a:ea typeface="Cambria" panose="02040503050406030204" pitchFamily="18" charset="0"/>
                <a:cs typeface="Calibri" panose="020F0502020204030204" pitchFamily="34" charset="0"/>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a:t>
            </a:r>
          </a:p>
        </p:txBody>
      </p:sp>
      <p:sp>
        <p:nvSpPr>
          <p:cNvPr id="97" name="Text Placeholder 22">
            <a:extLst>
              <a:ext uri="{FF2B5EF4-FFF2-40B4-BE49-F238E27FC236}">
                <a16:creationId xmlns:a16="http://schemas.microsoft.com/office/drawing/2014/main" id="{474ED7E6-58E4-4601-9048-F4C3A2B3CCD0}"/>
              </a:ext>
            </a:extLst>
          </p:cNvPr>
          <p:cNvSpPr>
            <a:spLocks noGrp="1"/>
          </p:cNvSpPr>
          <p:nvPr>
            <p:ph type="body" sz="quarter" idx="41" hasCustomPrompt="1"/>
          </p:nvPr>
        </p:nvSpPr>
        <p:spPr>
          <a:xfrm rot="2090804">
            <a:off x="6086947" y="2655893"/>
            <a:ext cx="1543050" cy="986851"/>
          </a:xfrm>
          <a:prstGeom prst="rect">
            <a:avLst/>
          </a:prstGeom>
        </p:spPr>
        <p:txBody>
          <a:bodyPr anchor="ctr"/>
          <a:lstStyle>
            <a:lvl1pPr marL="0" indent="0" algn="ctr">
              <a:lnSpc>
                <a:spcPct val="100000"/>
              </a:lnSpc>
              <a:spcAft>
                <a:spcPts val="1200"/>
              </a:spcAft>
              <a:buClr>
                <a:srgbClr val="FF545F"/>
              </a:buClr>
              <a:buFont typeface="Arial" panose="020B0604020202020204" pitchFamily="34" charset="0"/>
              <a:buNone/>
              <a:defRPr sz="1400" b="1">
                <a:solidFill>
                  <a:schemeClr val="bg1"/>
                </a:solidFill>
                <a:latin typeface="Georgia" panose="02040502050405020303" pitchFamily="18" charset="0"/>
              </a:defRPr>
            </a:lvl1pPr>
          </a:lstStyle>
          <a:p>
            <a:pPr lvl="0"/>
            <a:r>
              <a:rPr lang="en-US"/>
              <a:t>Lorem ipsum dolor sit</a:t>
            </a:r>
          </a:p>
        </p:txBody>
      </p:sp>
      <p:sp>
        <p:nvSpPr>
          <p:cNvPr id="96" name="Text Placeholder 22">
            <a:extLst>
              <a:ext uri="{FF2B5EF4-FFF2-40B4-BE49-F238E27FC236}">
                <a16:creationId xmlns:a16="http://schemas.microsoft.com/office/drawing/2014/main" id="{50A1ADE9-2549-4891-9B36-D502692420AB}"/>
              </a:ext>
            </a:extLst>
          </p:cNvPr>
          <p:cNvSpPr>
            <a:spLocks noGrp="1"/>
          </p:cNvSpPr>
          <p:nvPr>
            <p:ph type="body" sz="quarter" idx="40" hasCustomPrompt="1"/>
          </p:nvPr>
        </p:nvSpPr>
        <p:spPr>
          <a:xfrm>
            <a:off x="8332196" y="2430779"/>
            <a:ext cx="3429000" cy="1618061"/>
          </a:xfrm>
          <a:prstGeom prst="rect">
            <a:avLst/>
          </a:prstGeom>
        </p:spPr>
        <p:txBody>
          <a:bodyPr lIns="0" anchor="t">
            <a:noAutofit/>
          </a:bodyPr>
          <a:lstStyle>
            <a:lvl1pPr marL="0" indent="0">
              <a:lnSpc>
                <a:spcPct val="100000"/>
              </a:lnSpc>
              <a:spcAft>
                <a:spcPts val="1200"/>
              </a:spcAft>
              <a:buClr>
                <a:srgbClr val="FF545F"/>
              </a:buClr>
              <a:buFont typeface="Arial" panose="020B0604020202020204" pitchFamily="34" charset="0"/>
              <a:buNone/>
              <a:defRPr sz="1300" b="0">
                <a:solidFill>
                  <a:schemeClr val="tx2"/>
                </a:solidFill>
                <a:latin typeface="+mn-lt"/>
                <a:ea typeface="Cambria" panose="02040503050406030204" pitchFamily="18" charset="0"/>
                <a:cs typeface="Calibri" panose="020F0502020204030204" pitchFamily="34" charset="0"/>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a:t>
            </a:r>
          </a:p>
        </p:txBody>
      </p:sp>
      <p:sp>
        <p:nvSpPr>
          <p:cNvPr id="95" name="Text Placeholder 22">
            <a:extLst>
              <a:ext uri="{FF2B5EF4-FFF2-40B4-BE49-F238E27FC236}">
                <a16:creationId xmlns:a16="http://schemas.microsoft.com/office/drawing/2014/main" id="{AB8EFFC8-24E8-432B-ABA7-F06504E127A0}"/>
              </a:ext>
            </a:extLst>
          </p:cNvPr>
          <p:cNvSpPr>
            <a:spLocks noGrp="1"/>
          </p:cNvSpPr>
          <p:nvPr>
            <p:ph type="body" sz="quarter" idx="39" hasCustomPrompt="1"/>
          </p:nvPr>
        </p:nvSpPr>
        <p:spPr>
          <a:xfrm>
            <a:off x="8332196" y="2073366"/>
            <a:ext cx="3429000" cy="304801"/>
          </a:xfrm>
          <a:prstGeom prst="rect">
            <a:avLst/>
          </a:prstGeom>
        </p:spPr>
        <p:txBody>
          <a:bodyPr lIns="0" anchor="ctr">
            <a:noAutofit/>
          </a:bodyPr>
          <a:lstStyle>
            <a:lvl1pPr marL="0" indent="0">
              <a:lnSpc>
                <a:spcPct val="100000"/>
              </a:lnSpc>
              <a:spcAft>
                <a:spcPts val="1200"/>
              </a:spcAft>
              <a:buClr>
                <a:srgbClr val="FF545F"/>
              </a:buClr>
              <a:buFont typeface="Arial" panose="020B0604020202020204" pitchFamily="34" charset="0"/>
              <a:buNone/>
              <a:defRPr sz="1600" b="1">
                <a:solidFill>
                  <a:schemeClr val="accent3"/>
                </a:solidFill>
                <a:latin typeface="+mj-lt"/>
                <a:ea typeface="Cambria" panose="02040503050406030204" pitchFamily="18" charset="0"/>
              </a:defRPr>
            </a:lvl1pPr>
          </a:lstStyle>
          <a:p>
            <a:pPr lvl="0"/>
            <a:r>
              <a:rPr lang="en-US"/>
              <a:t>Lorem ipsum dolor sit </a:t>
            </a:r>
            <a:r>
              <a:rPr lang="en-US" err="1"/>
              <a:t>amet</a:t>
            </a:r>
            <a:r>
              <a:rPr lang="en-US"/>
              <a:t>, </a:t>
            </a:r>
          </a:p>
        </p:txBody>
      </p:sp>
      <p:sp>
        <p:nvSpPr>
          <p:cNvPr id="57" name="Text Placeholder 22">
            <a:extLst>
              <a:ext uri="{FF2B5EF4-FFF2-40B4-BE49-F238E27FC236}">
                <a16:creationId xmlns:a16="http://schemas.microsoft.com/office/drawing/2014/main" id="{62163FF3-A63D-42A2-B8D8-9D1C745B0538}"/>
              </a:ext>
            </a:extLst>
          </p:cNvPr>
          <p:cNvSpPr>
            <a:spLocks noGrp="1"/>
          </p:cNvSpPr>
          <p:nvPr>
            <p:ph type="body" sz="quarter" idx="27" hasCustomPrompt="1"/>
          </p:nvPr>
        </p:nvSpPr>
        <p:spPr>
          <a:xfrm rot="19584229">
            <a:off x="4526147" y="2699113"/>
            <a:ext cx="1543050" cy="986851"/>
          </a:xfrm>
          <a:prstGeom prst="rect">
            <a:avLst/>
          </a:prstGeom>
        </p:spPr>
        <p:txBody>
          <a:bodyPr anchor="ctr"/>
          <a:lstStyle>
            <a:lvl1pPr marL="0" indent="0" algn="ctr">
              <a:lnSpc>
                <a:spcPct val="100000"/>
              </a:lnSpc>
              <a:spcAft>
                <a:spcPts val="1200"/>
              </a:spcAft>
              <a:buClr>
                <a:srgbClr val="FF545F"/>
              </a:buClr>
              <a:buFont typeface="Arial" panose="020B0604020202020204" pitchFamily="34" charset="0"/>
              <a:buNone/>
              <a:defRPr sz="1400" b="1">
                <a:solidFill>
                  <a:schemeClr val="bg1"/>
                </a:solidFill>
                <a:latin typeface="Georgia" panose="02040502050405020303" pitchFamily="18" charset="0"/>
              </a:defRPr>
            </a:lvl1pPr>
          </a:lstStyle>
          <a:p>
            <a:pPr lvl="0"/>
            <a:r>
              <a:rPr lang="en-US"/>
              <a:t>Lorem ipsum dolor sit</a:t>
            </a:r>
          </a:p>
        </p:txBody>
      </p:sp>
      <p:sp>
        <p:nvSpPr>
          <p:cNvPr id="56" name="Text Placeholder 22">
            <a:extLst>
              <a:ext uri="{FF2B5EF4-FFF2-40B4-BE49-F238E27FC236}">
                <a16:creationId xmlns:a16="http://schemas.microsoft.com/office/drawing/2014/main" id="{C634C98C-2B5D-422B-A0BD-272C413DE54A}"/>
              </a:ext>
            </a:extLst>
          </p:cNvPr>
          <p:cNvSpPr>
            <a:spLocks noGrp="1"/>
          </p:cNvSpPr>
          <p:nvPr>
            <p:ph type="body" sz="quarter" idx="26" hasCustomPrompt="1"/>
          </p:nvPr>
        </p:nvSpPr>
        <p:spPr>
          <a:xfrm>
            <a:off x="457200" y="2430779"/>
            <a:ext cx="3429000" cy="1618061"/>
          </a:xfrm>
          <a:prstGeom prst="rect">
            <a:avLst/>
          </a:prstGeom>
        </p:spPr>
        <p:txBody>
          <a:bodyPr lIns="0" anchor="t">
            <a:noAutofit/>
          </a:bodyPr>
          <a:lstStyle>
            <a:lvl1pPr marL="0" indent="0">
              <a:lnSpc>
                <a:spcPct val="100000"/>
              </a:lnSpc>
              <a:spcAft>
                <a:spcPts val="1200"/>
              </a:spcAft>
              <a:buClr>
                <a:srgbClr val="FF545F"/>
              </a:buClr>
              <a:buFont typeface="Arial" panose="020B0604020202020204" pitchFamily="34" charset="0"/>
              <a:buNone/>
              <a:defRPr sz="1300" b="0">
                <a:solidFill>
                  <a:schemeClr val="tx2"/>
                </a:solidFill>
                <a:latin typeface="+mn-lt"/>
                <a:ea typeface="Cambria" panose="02040503050406030204" pitchFamily="18" charset="0"/>
                <a:cs typeface="Calibri" panose="020F0502020204030204" pitchFamily="34" charset="0"/>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a:t>
            </a:r>
          </a:p>
        </p:txBody>
      </p:sp>
      <p:sp>
        <p:nvSpPr>
          <p:cNvPr id="55" name="Text Placeholder 22">
            <a:extLst>
              <a:ext uri="{FF2B5EF4-FFF2-40B4-BE49-F238E27FC236}">
                <a16:creationId xmlns:a16="http://schemas.microsoft.com/office/drawing/2014/main" id="{3BF591C3-ADE9-4134-8B02-CAB23C94CB3D}"/>
              </a:ext>
            </a:extLst>
          </p:cNvPr>
          <p:cNvSpPr>
            <a:spLocks noGrp="1"/>
          </p:cNvSpPr>
          <p:nvPr>
            <p:ph type="body" sz="quarter" idx="25" hasCustomPrompt="1"/>
          </p:nvPr>
        </p:nvSpPr>
        <p:spPr>
          <a:xfrm>
            <a:off x="457200" y="2073366"/>
            <a:ext cx="3429000" cy="304801"/>
          </a:xfrm>
          <a:prstGeom prst="rect">
            <a:avLst/>
          </a:prstGeom>
        </p:spPr>
        <p:txBody>
          <a:bodyPr lIns="0" anchor="ctr">
            <a:noAutofit/>
          </a:bodyPr>
          <a:lstStyle>
            <a:lvl1pPr marL="0" indent="0">
              <a:lnSpc>
                <a:spcPct val="100000"/>
              </a:lnSpc>
              <a:spcAft>
                <a:spcPts val="1200"/>
              </a:spcAft>
              <a:buClr>
                <a:srgbClr val="FF545F"/>
              </a:buClr>
              <a:buFont typeface="Arial" panose="020B0604020202020204" pitchFamily="34" charset="0"/>
              <a:buNone/>
              <a:defRPr sz="1600" b="1">
                <a:solidFill>
                  <a:schemeClr val="accent3"/>
                </a:solidFill>
                <a:latin typeface="+mj-lt"/>
                <a:ea typeface="Cambria" panose="02040503050406030204" pitchFamily="18" charset="0"/>
              </a:defRPr>
            </a:lvl1pPr>
          </a:lstStyle>
          <a:p>
            <a:pPr lvl="0"/>
            <a:r>
              <a:rPr lang="en-US"/>
              <a:t>Lorem ipsum dolor sit </a:t>
            </a:r>
            <a:r>
              <a:rPr lang="en-US" err="1"/>
              <a:t>amet</a:t>
            </a:r>
            <a:r>
              <a:rPr lang="en-US"/>
              <a:t>, </a:t>
            </a:r>
          </a:p>
        </p:txBody>
      </p:sp>
      <p:pic>
        <p:nvPicPr>
          <p:cNvPr id="67" name="Graphic 66">
            <a:extLst>
              <a:ext uri="{FF2B5EF4-FFF2-40B4-BE49-F238E27FC236}">
                <a16:creationId xmlns:a16="http://schemas.microsoft.com/office/drawing/2014/main" id="{F71D921D-E815-F843-8D83-B6C3C16439D7}"/>
              </a:ext>
            </a:extLst>
          </p:cNvPr>
          <p:cNvPicPr>
            <a:picLocks noChangeAspect="1"/>
          </p:cNvPicPr>
          <p:nvPr/>
        </p:nvPicPr>
        <p:blipFill>
          <a:blip cstate="email">
            <a:extLst>
              <a:ext uri="{28A0092B-C50C-407E-A947-70E740481C1C}">
                <a14:useLocalDpi xmlns:a14="http://schemas.microsoft.com/office/drawing/2010/main"/>
              </a:ext>
            </a:extLst>
          </a:blip>
          <a:stretch>
            <a:fillRect/>
          </a:stretch>
        </p:blipFill>
        <p:spPr>
          <a:xfrm>
            <a:off x="10817298" y="6396668"/>
            <a:ext cx="931790" cy="271466"/>
          </a:xfrm>
          <a:prstGeom prst="rect">
            <a:avLst/>
          </a:prstGeom>
        </p:spPr>
      </p:pic>
      <p:sp>
        <p:nvSpPr>
          <p:cNvPr id="35" name="Slide Number Placeholder 5">
            <a:extLst>
              <a:ext uri="{FF2B5EF4-FFF2-40B4-BE49-F238E27FC236}">
                <a16:creationId xmlns:a16="http://schemas.microsoft.com/office/drawing/2014/main" id="{E39AA353-828F-9843-81DF-C8715D95E2FD}"/>
              </a:ext>
            </a:extLst>
          </p:cNvPr>
          <p:cNvSpPr txBox="1">
            <a:spLocks/>
          </p:cNvSpPr>
          <p:nvPr/>
        </p:nvSpPr>
        <p:spPr>
          <a:xfrm flipH="1">
            <a:off x="457196" y="6436977"/>
            <a:ext cx="542041" cy="190848"/>
          </a:xfrm>
          <a:prstGeom prst="rect">
            <a:avLst/>
          </a:prstGeom>
        </p:spPr>
        <p:txBody>
          <a:bodyPr lIns="0" tIns="0" rIns="0" bIns="0" anchor="ctr">
            <a:noAutofit/>
          </a:bodyPr>
          <a:lstStyle>
            <a:defPPr>
              <a:defRPr lang="en-US"/>
            </a:defPPr>
            <a:lvl1pPr marL="0" algn="l" defTabSz="914400" rtl="0" eaLnBrk="1" latinLnBrk="0" hangingPunct="1">
              <a:defRPr sz="800" kern="1200">
                <a:solidFill>
                  <a:srgbClr val="053061"/>
                </a:solidFill>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fld id="{A285110E-A93C-E24B-BA01-8EFF0EF70079}" type="slidenum">
              <a:rPr lang="en-US" sz="800" b="1" smtClean="0">
                <a:solidFill>
                  <a:schemeClr val="bg2"/>
                </a:solidFill>
                <a:latin typeface="+mn-lt"/>
                <a:ea typeface="Cambria" panose="02040503050406030204" pitchFamily="18" charset="0"/>
              </a:rPr>
              <a:pPr algn="l"/>
              <a:t>‹#›</a:t>
            </a:fld>
            <a:endParaRPr lang="en-US" b="1">
              <a:solidFill>
                <a:schemeClr val="bg2"/>
              </a:solidFill>
              <a:latin typeface="+mn-lt"/>
              <a:ea typeface="Cambria" panose="02040503050406030204" pitchFamily="18" charset="0"/>
            </a:endParaRPr>
          </a:p>
        </p:txBody>
      </p:sp>
      <p:sp>
        <p:nvSpPr>
          <p:cNvPr id="36" name="Footer Placeholder 3">
            <a:extLst>
              <a:ext uri="{FF2B5EF4-FFF2-40B4-BE49-F238E27FC236}">
                <a16:creationId xmlns:a16="http://schemas.microsoft.com/office/drawing/2014/main" id="{613A4A38-B2A1-774E-B726-80570CBE9724}"/>
              </a:ext>
            </a:extLst>
          </p:cNvPr>
          <p:cNvSpPr>
            <a:spLocks noGrp="1"/>
          </p:cNvSpPr>
          <p:nvPr>
            <p:ph type="ftr" sz="quarter" idx="3"/>
          </p:nvPr>
        </p:nvSpPr>
        <p:spPr>
          <a:xfrm>
            <a:off x="623888" y="6426211"/>
            <a:ext cx="2396518" cy="222250"/>
          </a:xfrm>
          <a:prstGeom prst="rect">
            <a:avLst/>
          </a:prstGeom>
        </p:spPr>
        <p:txBody>
          <a:bodyPr vert="horz" lIns="91440" tIns="45720" rIns="91440" bIns="45720" rtlCol="0" anchor="t">
            <a:noAutofit/>
          </a:bodyPr>
          <a:lstStyle>
            <a:lvl1pPr algn="l">
              <a:defRPr sz="800">
                <a:solidFill>
                  <a:schemeClr val="bg2"/>
                </a:solidFill>
              </a:defRPr>
            </a:lvl1pPr>
          </a:lstStyle>
          <a:p>
            <a:r>
              <a:rPr lang="en-US">
                <a:ea typeface="Cambria" panose="02040503050406030204" pitchFamily="18" charset="0"/>
                <a:cs typeface="Calibri" charset="0"/>
              </a:rPr>
              <a:t>© 2020 Copyright Genpact. All Rights Reserved.</a:t>
            </a:r>
          </a:p>
        </p:txBody>
      </p:sp>
      <p:sp>
        <p:nvSpPr>
          <p:cNvPr id="37" name="Title 3">
            <a:extLst>
              <a:ext uri="{FF2B5EF4-FFF2-40B4-BE49-F238E27FC236}">
                <a16:creationId xmlns:a16="http://schemas.microsoft.com/office/drawing/2014/main" id="{4A622850-460D-49C9-AA98-72BC2DF62D24}"/>
              </a:ext>
            </a:extLst>
          </p:cNvPr>
          <p:cNvSpPr>
            <a:spLocks noGrp="1"/>
          </p:cNvSpPr>
          <p:nvPr>
            <p:ph type="title" hasCustomPrompt="1"/>
          </p:nvPr>
        </p:nvSpPr>
        <p:spPr>
          <a:xfrm>
            <a:off x="460743" y="388845"/>
            <a:ext cx="11300453" cy="990000"/>
          </a:xfrm>
        </p:spPr>
        <p:txBody>
          <a:bodyPr vert="horz" lIns="0" tIns="45720" rIns="91440" bIns="45720" rtlCol="0" anchor="ctr" anchorCtr="0">
            <a:noAutofit/>
          </a:bodyPr>
          <a:lstStyle>
            <a:lvl1pPr>
              <a:defRPr lang="en-GB" dirty="0" smtClean="0">
                <a:solidFill>
                  <a:schemeClr val="tx2"/>
                </a:solidFill>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r>
              <a:rPr lang="en-US"/>
              <a:t>, sed do </a:t>
            </a:r>
            <a:r>
              <a:rPr lang="en-US" err="1"/>
              <a:t>eiusmod</a:t>
            </a:r>
            <a:r>
              <a:rPr lang="en-US"/>
              <a:t> </a:t>
            </a:r>
            <a:r>
              <a:rPr lang="en-US" err="1"/>
              <a:t>tempor</a:t>
            </a:r>
            <a:endParaRPr lang="en-US"/>
          </a:p>
        </p:txBody>
      </p:sp>
      <p:sp>
        <p:nvSpPr>
          <p:cNvPr id="38" name="Text Placeholder 22">
            <a:extLst>
              <a:ext uri="{FF2B5EF4-FFF2-40B4-BE49-F238E27FC236}">
                <a16:creationId xmlns:a16="http://schemas.microsoft.com/office/drawing/2014/main" id="{9ACE5228-E42C-4767-9300-5CF463D09131}"/>
              </a:ext>
            </a:extLst>
          </p:cNvPr>
          <p:cNvSpPr>
            <a:spLocks noGrp="1"/>
          </p:cNvSpPr>
          <p:nvPr>
            <p:ph type="body" sz="quarter" idx="12" hasCustomPrompt="1"/>
          </p:nvPr>
        </p:nvSpPr>
        <p:spPr>
          <a:xfrm>
            <a:off x="460744" y="1486906"/>
            <a:ext cx="11288344" cy="533400"/>
          </a:xfrm>
          <a:prstGeom prst="rect">
            <a:avLst/>
          </a:prstGeom>
        </p:spPr>
        <p:txBody>
          <a:bodyPr lIns="0" anchor="t">
            <a:noAutofit/>
          </a:bodyPr>
          <a:lstStyle>
            <a:lvl1pPr marL="0" indent="0">
              <a:lnSpc>
                <a:spcPct val="100000"/>
              </a:lnSpc>
              <a:spcBef>
                <a:spcPts val="0"/>
              </a:spcBef>
              <a:buNone/>
              <a:defRPr sz="1800" b="0">
                <a:solidFill>
                  <a:schemeClr val="tx2"/>
                </a:solidFill>
                <a:latin typeface="+mn-lt"/>
                <a:ea typeface="Cambria" panose="02040503050406030204" pitchFamily="18" charset="0"/>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endParaRPr lang="en-US"/>
          </a:p>
        </p:txBody>
      </p:sp>
      <p:sp>
        <p:nvSpPr>
          <p:cNvPr id="41" name="Rectangle 40">
            <a:extLst>
              <a:ext uri="{FF2B5EF4-FFF2-40B4-BE49-F238E27FC236}">
                <a16:creationId xmlns:a16="http://schemas.microsoft.com/office/drawing/2014/main" id="{55932FE3-8F5C-4BA9-985F-B47DD345C519}"/>
              </a:ext>
            </a:extLst>
          </p:cNvPr>
          <p:cNvSpPr/>
          <p:nvPr userDrawn="1"/>
        </p:nvSpPr>
        <p:spPr>
          <a:xfrm>
            <a:off x="0" y="0"/>
            <a:ext cx="109728" cy="6858000"/>
          </a:xfrm>
          <a:prstGeom prst="rect">
            <a:avLst/>
          </a:prstGeom>
          <a:gradFill flip="none" rotWithShape="1">
            <a:gsLst>
              <a:gs pos="68000">
                <a:schemeClr val="accent2"/>
              </a:gs>
              <a:gs pos="98000">
                <a:schemeClr val="accent3"/>
              </a:gs>
              <a:gs pos="33000">
                <a:schemeClr val="accent1"/>
              </a:gs>
              <a:gs pos="0">
                <a:schemeClr val="accent3"/>
              </a:gs>
            </a:gsLst>
            <a:lin ang="18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lvl="0" algn="ctr"/>
            <a:endParaRPr lang="en-US"/>
          </a:p>
        </p:txBody>
      </p:sp>
      <p:sp>
        <p:nvSpPr>
          <p:cNvPr id="2" name="Freeform: Shape 1">
            <a:extLst>
              <a:ext uri="{FF2B5EF4-FFF2-40B4-BE49-F238E27FC236}">
                <a16:creationId xmlns:a16="http://schemas.microsoft.com/office/drawing/2014/main" id="{DF03B141-FBCC-436D-AD9E-F8C15119CD63}"/>
              </a:ext>
            </a:extLst>
          </p:cNvPr>
          <p:cNvSpPr/>
          <p:nvPr userDrawn="1"/>
        </p:nvSpPr>
        <p:spPr>
          <a:xfrm>
            <a:off x="10989256" y="0"/>
            <a:ext cx="1204989" cy="1094936"/>
          </a:xfrm>
          <a:custGeom>
            <a:avLst/>
            <a:gdLst>
              <a:gd name="connsiteX0" fmla="*/ 0 w 3911600"/>
              <a:gd name="connsiteY0" fmla="*/ 0 h 4438650"/>
              <a:gd name="connsiteX1" fmla="*/ 2641600 w 3911600"/>
              <a:gd name="connsiteY1" fmla="*/ 1784350 h 4438650"/>
              <a:gd name="connsiteX2" fmla="*/ 1384300 w 3911600"/>
              <a:gd name="connsiteY2" fmla="*/ 2673350 h 4438650"/>
              <a:gd name="connsiteX3" fmla="*/ 3911600 w 3911600"/>
              <a:gd name="connsiteY3" fmla="*/ 4438650 h 4438650"/>
              <a:gd name="connsiteX4" fmla="*/ 3911600 w 3911600"/>
              <a:gd name="connsiteY4" fmla="*/ 6350 h 4438650"/>
              <a:gd name="connsiteX5" fmla="*/ 0 w 3911600"/>
              <a:gd name="connsiteY5" fmla="*/ 0 h 4438650"/>
              <a:gd name="connsiteX0" fmla="*/ 0 w 3921125"/>
              <a:gd name="connsiteY0" fmla="*/ 0 h 4438650"/>
              <a:gd name="connsiteX1" fmla="*/ 2641600 w 3921125"/>
              <a:gd name="connsiteY1" fmla="*/ 1784350 h 4438650"/>
              <a:gd name="connsiteX2" fmla="*/ 1384300 w 3921125"/>
              <a:gd name="connsiteY2" fmla="*/ 2673350 h 4438650"/>
              <a:gd name="connsiteX3" fmla="*/ 3911600 w 3921125"/>
              <a:gd name="connsiteY3" fmla="*/ 4438650 h 4438650"/>
              <a:gd name="connsiteX4" fmla="*/ 3921125 w 3921125"/>
              <a:gd name="connsiteY4" fmla="*/ 6350 h 4438650"/>
              <a:gd name="connsiteX5" fmla="*/ 0 w 3921125"/>
              <a:gd name="connsiteY5" fmla="*/ 0 h 4438650"/>
              <a:gd name="connsiteX0" fmla="*/ 0 w 4187458"/>
              <a:gd name="connsiteY0" fmla="*/ 0 h 4438650"/>
              <a:gd name="connsiteX1" fmla="*/ 2907933 w 4187458"/>
              <a:gd name="connsiteY1" fmla="*/ 1784350 h 4438650"/>
              <a:gd name="connsiteX2" fmla="*/ 1650633 w 4187458"/>
              <a:gd name="connsiteY2" fmla="*/ 2673350 h 4438650"/>
              <a:gd name="connsiteX3" fmla="*/ 4177933 w 4187458"/>
              <a:gd name="connsiteY3" fmla="*/ 4438650 h 4438650"/>
              <a:gd name="connsiteX4" fmla="*/ 4187458 w 4187458"/>
              <a:gd name="connsiteY4" fmla="*/ 6350 h 4438650"/>
              <a:gd name="connsiteX5" fmla="*/ 0 w 4187458"/>
              <a:gd name="connsiteY5" fmla="*/ 0 h 4438650"/>
              <a:gd name="connsiteX0" fmla="*/ 0 w 4187458"/>
              <a:gd name="connsiteY0" fmla="*/ 0 h 4438650"/>
              <a:gd name="connsiteX1" fmla="*/ 2341976 w 4187458"/>
              <a:gd name="connsiteY1" fmla="*/ 1684474 h 4438650"/>
              <a:gd name="connsiteX2" fmla="*/ 1650633 w 4187458"/>
              <a:gd name="connsiteY2" fmla="*/ 2673350 h 4438650"/>
              <a:gd name="connsiteX3" fmla="*/ 4177933 w 4187458"/>
              <a:gd name="connsiteY3" fmla="*/ 4438650 h 4438650"/>
              <a:gd name="connsiteX4" fmla="*/ 4187458 w 4187458"/>
              <a:gd name="connsiteY4" fmla="*/ 6350 h 4438650"/>
              <a:gd name="connsiteX5" fmla="*/ 0 w 4187458"/>
              <a:gd name="connsiteY5" fmla="*/ 0 h 4438650"/>
              <a:gd name="connsiteX0" fmla="*/ 0 w 4187458"/>
              <a:gd name="connsiteY0" fmla="*/ 0 h 4438650"/>
              <a:gd name="connsiteX1" fmla="*/ 2341976 w 4187458"/>
              <a:gd name="connsiteY1" fmla="*/ 1684474 h 4438650"/>
              <a:gd name="connsiteX2" fmla="*/ 1301070 w 4187458"/>
              <a:gd name="connsiteY2" fmla="*/ 2390372 h 4438650"/>
              <a:gd name="connsiteX3" fmla="*/ 4177933 w 4187458"/>
              <a:gd name="connsiteY3" fmla="*/ 4438650 h 4438650"/>
              <a:gd name="connsiteX4" fmla="*/ 4187458 w 4187458"/>
              <a:gd name="connsiteY4" fmla="*/ 6350 h 4438650"/>
              <a:gd name="connsiteX5" fmla="*/ 0 w 4187458"/>
              <a:gd name="connsiteY5" fmla="*/ 0 h 4438650"/>
              <a:gd name="connsiteX0" fmla="*/ 0 w 4187458"/>
              <a:gd name="connsiteY0" fmla="*/ 0 h 4438650"/>
              <a:gd name="connsiteX1" fmla="*/ 2325330 w 4187458"/>
              <a:gd name="connsiteY1" fmla="*/ 1642860 h 4438650"/>
              <a:gd name="connsiteX2" fmla="*/ 1301070 w 4187458"/>
              <a:gd name="connsiteY2" fmla="*/ 2390372 h 4438650"/>
              <a:gd name="connsiteX3" fmla="*/ 4177933 w 4187458"/>
              <a:gd name="connsiteY3" fmla="*/ 4438650 h 4438650"/>
              <a:gd name="connsiteX4" fmla="*/ 4187458 w 4187458"/>
              <a:gd name="connsiteY4" fmla="*/ 6350 h 4438650"/>
              <a:gd name="connsiteX5" fmla="*/ 0 w 4187458"/>
              <a:gd name="connsiteY5" fmla="*/ 0 h 4438650"/>
              <a:gd name="connsiteX0" fmla="*/ 0 w 4187458"/>
              <a:gd name="connsiteY0" fmla="*/ 0 h 4438650"/>
              <a:gd name="connsiteX1" fmla="*/ 2325330 w 4187458"/>
              <a:gd name="connsiteY1" fmla="*/ 1642860 h 4438650"/>
              <a:gd name="connsiteX2" fmla="*/ 1292747 w 4187458"/>
              <a:gd name="connsiteY2" fmla="*/ 2365403 h 4438650"/>
              <a:gd name="connsiteX3" fmla="*/ 4177933 w 4187458"/>
              <a:gd name="connsiteY3" fmla="*/ 4438650 h 4438650"/>
              <a:gd name="connsiteX4" fmla="*/ 4187458 w 4187458"/>
              <a:gd name="connsiteY4" fmla="*/ 6350 h 4438650"/>
              <a:gd name="connsiteX5" fmla="*/ 0 w 4187458"/>
              <a:gd name="connsiteY5" fmla="*/ 0 h 4438650"/>
              <a:gd name="connsiteX0" fmla="*/ 0 w 4187458"/>
              <a:gd name="connsiteY0" fmla="*/ 0 h 4322129"/>
              <a:gd name="connsiteX1" fmla="*/ 2325330 w 4187458"/>
              <a:gd name="connsiteY1" fmla="*/ 1642860 h 4322129"/>
              <a:gd name="connsiteX2" fmla="*/ 1292747 w 4187458"/>
              <a:gd name="connsiteY2" fmla="*/ 2365403 h 4322129"/>
              <a:gd name="connsiteX3" fmla="*/ 4177932 w 4187458"/>
              <a:gd name="connsiteY3" fmla="*/ 4322129 h 4322129"/>
              <a:gd name="connsiteX4" fmla="*/ 4187458 w 4187458"/>
              <a:gd name="connsiteY4" fmla="*/ 6350 h 4322129"/>
              <a:gd name="connsiteX5" fmla="*/ 0 w 4187458"/>
              <a:gd name="connsiteY5" fmla="*/ 0 h 4322129"/>
              <a:gd name="connsiteX0" fmla="*/ 0 w 4191089"/>
              <a:gd name="connsiteY0" fmla="*/ 0 h 4334615"/>
              <a:gd name="connsiteX1" fmla="*/ 2325330 w 4191089"/>
              <a:gd name="connsiteY1" fmla="*/ 1642860 h 4334615"/>
              <a:gd name="connsiteX2" fmla="*/ 1292747 w 4191089"/>
              <a:gd name="connsiteY2" fmla="*/ 2365403 h 4334615"/>
              <a:gd name="connsiteX3" fmla="*/ 4190418 w 4191089"/>
              <a:gd name="connsiteY3" fmla="*/ 4334615 h 4334615"/>
              <a:gd name="connsiteX4" fmla="*/ 4187458 w 4191089"/>
              <a:gd name="connsiteY4" fmla="*/ 6350 h 4334615"/>
              <a:gd name="connsiteX5" fmla="*/ 0 w 4191089"/>
              <a:gd name="connsiteY5" fmla="*/ 0 h 4334615"/>
              <a:gd name="connsiteX0" fmla="*/ 0 w 4191089"/>
              <a:gd name="connsiteY0" fmla="*/ 0 h 4334615"/>
              <a:gd name="connsiteX1" fmla="*/ 2325330 w 4191089"/>
              <a:gd name="connsiteY1" fmla="*/ 1642860 h 4334615"/>
              <a:gd name="connsiteX2" fmla="*/ 1317716 w 4191089"/>
              <a:gd name="connsiteY2" fmla="*/ 2340434 h 4334615"/>
              <a:gd name="connsiteX3" fmla="*/ 4190418 w 4191089"/>
              <a:gd name="connsiteY3" fmla="*/ 4334615 h 4334615"/>
              <a:gd name="connsiteX4" fmla="*/ 4187458 w 4191089"/>
              <a:gd name="connsiteY4" fmla="*/ 6350 h 4334615"/>
              <a:gd name="connsiteX5" fmla="*/ 0 w 4191089"/>
              <a:gd name="connsiteY5" fmla="*/ 0 h 4334615"/>
              <a:gd name="connsiteX0" fmla="*/ 0 w 4191089"/>
              <a:gd name="connsiteY0" fmla="*/ 0 h 4334615"/>
              <a:gd name="connsiteX1" fmla="*/ 2435663 w 4191089"/>
              <a:gd name="connsiteY1" fmla="*/ 1664926 h 4334615"/>
              <a:gd name="connsiteX2" fmla="*/ 1317716 w 4191089"/>
              <a:gd name="connsiteY2" fmla="*/ 2340434 h 4334615"/>
              <a:gd name="connsiteX3" fmla="*/ 4190418 w 4191089"/>
              <a:gd name="connsiteY3" fmla="*/ 4334615 h 4334615"/>
              <a:gd name="connsiteX4" fmla="*/ 4187458 w 4191089"/>
              <a:gd name="connsiteY4" fmla="*/ 6350 h 4334615"/>
              <a:gd name="connsiteX5" fmla="*/ 0 w 4191089"/>
              <a:gd name="connsiteY5" fmla="*/ 0 h 4334615"/>
              <a:gd name="connsiteX0" fmla="*/ 0 w 4191089"/>
              <a:gd name="connsiteY0" fmla="*/ 0 h 4334615"/>
              <a:gd name="connsiteX1" fmla="*/ 2435663 w 4191089"/>
              <a:gd name="connsiteY1" fmla="*/ 1664926 h 4334615"/>
              <a:gd name="connsiteX2" fmla="*/ 1626653 w 4191089"/>
              <a:gd name="connsiteY2" fmla="*/ 2208032 h 4334615"/>
              <a:gd name="connsiteX3" fmla="*/ 4190418 w 4191089"/>
              <a:gd name="connsiteY3" fmla="*/ 4334615 h 4334615"/>
              <a:gd name="connsiteX4" fmla="*/ 4187458 w 4191089"/>
              <a:gd name="connsiteY4" fmla="*/ 6350 h 4334615"/>
              <a:gd name="connsiteX5" fmla="*/ 0 w 4191089"/>
              <a:gd name="connsiteY5" fmla="*/ 0 h 4334615"/>
              <a:gd name="connsiteX0" fmla="*/ 0 w 4187458"/>
              <a:gd name="connsiteY0" fmla="*/ 0 h 3849144"/>
              <a:gd name="connsiteX1" fmla="*/ 2435663 w 4187458"/>
              <a:gd name="connsiteY1" fmla="*/ 1664926 h 3849144"/>
              <a:gd name="connsiteX2" fmla="*/ 1626653 w 4187458"/>
              <a:gd name="connsiteY2" fmla="*/ 2208032 h 3849144"/>
              <a:gd name="connsiteX3" fmla="*/ 4146285 w 4187458"/>
              <a:gd name="connsiteY3" fmla="*/ 3849144 h 3849144"/>
              <a:gd name="connsiteX4" fmla="*/ 4187458 w 4187458"/>
              <a:gd name="connsiteY4" fmla="*/ 6350 h 3849144"/>
              <a:gd name="connsiteX5" fmla="*/ 0 w 4187458"/>
              <a:gd name="connsiteY5" fmla="*/ 0 h 3849144"/>
              <a:gd name="connsiteX0" fmla="*/ 0 w 4187458"/>
              <a:gd name="connsiteY0" fmla="*/ 0 h 3849144"/>
              <a:gd name="connsiteX1" fmla="*/ 2435663 w 4187458"/>
              <a:gd name="connsiteY1" fmla="*/ 1664926 h 3849144"/>
              <a:gd name="connsiteX2" fmla="*/ 1692854 w 4187458"/>
              <a:gd name="connsiteY2" fmla="*/ 2185965 h 3849144"/>
              <a:gd name="connsiteX3" fmla="*/ 4146285 w 4187458"/>
              <a:gd name="connsiteY3" fmla="*/ 3849144 h 3849144"/>
              <a:gd name="connsiteX4" fmla="*/ 4187458 w 4187458"/>
              <a:gd name="connsiteY4" fmla="*/ 6350 h 3849144"/>
              <a:gd name="connsiteX5" fmla="*/ 0 w 4187458"/>
              <a:gd name="connsiteY5" fmla="*/ 0 h 3849144"/>
              <a:gd name="connsiteX0" fmla="*/ 0 w 4187458"/>
              <a:gd name="connsiteY0" fmla="*/ 0 h 3805010"/>
              <a:gd name="connsiteX1" fmla="*/ 2435663 w 4187458"/>
              <a:gd name="connsiteY1" fmla="*/ 1664926 h 3805010"/>
              <a:gd name="connsiteX2" fmla="*/ 1692854 w 4187458"/>
              <a:gd name="connsiteY2" fmla="*/ 2185965 h 3805010"/>
              <a:gd name="connsiteX3" fmla="*/ 4146285 w 4187458"/>
              <a:gd name="connsiteY3" fmla="*/ 3805010 h 3805010"/>
              <a:gd name="connsiteX4" fmla="*/ 4187458 w 4187458"/>
              <a:gd name="connsiteY4" fmla="*/ 6350 h 3805010"/>
              <a:gd name="connsiteX5" fmla="*/ 0 w 4187458"/>
              <a:gd name="connsiteY5" fmla="*/ 0 h 3805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87458" h="3805010">
                <a:moveTo>
                  <a:pt x="0" y="0"/>
                </a:moveTo>
                <a:lnTo>
                  <a:pt x="2435663" y="1664926"/>
                </a:lnTo>
                <a:lnTo>
                  <a:pt x="1692854" y="2185965"/>
                </a:lnTo>
                <a:lnTo>
                  <a:pt x="4146285" y="3805010"/>
                </a:lnTo>
                <a:cubicBezTo>
                  <a:pt x="4149460" y="2366417"/>
                  <a:pt x="4184283" y="1444943"/>
                  <a:pt x="4187458" y="6350"/>
                </a:cubicBezTo>
                <a:lnTo>
                  <a:pt x="0" y="0"/>
                </a:lnTo>
                <a:close/>
              </a:path>
            </a:pathLst>
          </a:custGeom>
          <a:gradFill>
            <a:gsLst>
              <a:gs pos="20000">
                <a:schemeClr val="accent2"/>
              </a:gs>
              <a:gs pos="75000">
                <a:schemeClr val="accent2">
                  <a:alpha val="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tx2"/>
              </a:solidFill>
            </a:endParaRPr>
          </a:p>
        </p:txBody>
      </p:sp>
      <p:sp>
        <p:nvSpPr>
          <p:cNvPr id="3" name="Freeform: Shape 2">
            <a:extLst>
              <a:ext uri="{FF2B5EF4-FFF2-40B4-BE49-F238E27FC236}">
                <a16:creationId xmlns:a16="http://schemas.microsoft.com/office/drawing/2014/main" id="{70AE0952-39FD-4454-AAE2-8F8D40805849}"/>
              </a:ext>
            </a:extLst>
          </p:cNvPr>
          <p:cNvSpPr/>
          <p:nvPr userDrawn="1"/>
        </p:nvSpPr>
        <p:spPr>
          <a:xfrm>
            <a:off x="11480799" y="658750"/>
            <a:ext cx="714491" cy="992250"/>
          </a:xfrm>
          <a:custGeom>
            <a:avLst/>
            <a:gdLst>
              <a:gd name="connsiteX0" fmla="*/ 2545080 w 2545080"/>
              <a:gd name="connsiteY0" fmla="*/ 0 h 3543300"/>
              <a:gd name="connsiteX1" fmla="*/ 0 w 2545080"/>
              <a:gd name="connsiteY1" fmla="*/ 1767840 h 3543300"/>
              <a:gd name="connsiteX2" fmla="*/ 2545080 w 2545080"/>
              <a:gd name="connsiteY2" fmla="*/ 3543300 h 3543300"/>
              <a:gd name="connsiteX3" fmla="*/ 2545080 w 2545080"/>
              <a:gd name="connsiteY3" fmla="*/ 0 h 3543300"/>
              <a:gd name="connsiteX0" fmla="*/ 2548255 w 2548255"/>
              <a:gd name="connsiteY0" fmla="*/ 0 h 3543300"/>
              <a:gd name="connsiteX1" fmla="*/ 0 w 2548255"/>
              <a:gd name="connsiteY1" fmla="*/ 1767840 h 3543300"/>
              <a:gd name="connsiteX2" fmla="*/ 2545080 w 2548255"/>
              <a:gd name="connsiteY2" fmla="*/ 3543300 h 3543300"/>
              <a:gd name="connsiteX3" fmla="*/ 2548255 w 2548255"/>
              <a:gd name="connsiteY3" fmla="*/ 0 h 3543300"/>
              <a:gd name="connsiteX0" fmla="*/ 2551430 w 2551430"/>
              <a:gd name="connsiteY0" fmla="*/ 0 h 3543300"/>
              <a:gd name="connsiteX1" fmla="*/ 0 w 2551430"/>
              <a:gd name="connsiteY1" fmla="*/ 1767840 h 3543300"/>
              <a:gd name="connsiteX2" fmla="*/ 2545080 w 2551430"/>
              <a:gd name="connsiteY2" fmla="*/ 3543300 h 3543300"/>
              <a:gd name="connsiteX3" fmla="*/ 2551430 w 2551430"/>
              <a:gd name="connsiteY3" fmla="*/ 0 h 3543300"/>
              <a:gd name="connsiteX0" fmla="*/ 2551430 w 2551430"/>
              <a:gd name="connsiteY0" fmla="*/ 0 h 3543300"/>
              <a:gd name="connsiteX1" fmla="*/ 0 w 2551430"/>
              <a:gd name="connsiteY1" fmla="*/ 1767840 h 3543300"/>
              <a:gd name="connsiteX2" fmla="*/ 2545080 w 2551430"/>
              <a:gd name="connsiteY2" fmla="*/ 3543300 h 3543300"/>
              <a:gd name="connsiteX3" fmla="*/ 2551430 w 2551430"/>
              <a:gd name="connsiteY3" fmla="*/ 0 h 3543300"/>
            </a:gdLst>
            <a:ahLst/>
            <a:cxnLst>
              <a:cxn ang="0">
                <a:pos x="connsiteX0" y="connsiteY0"/>
              </a:cxn>
              <a:cxn ang="0">
                <a:pos x="connsiteX1" y="connsiteY1"/>
              </a:cxn>
              <a:cxn ang="0">
                <a:pos x="connsiteX2" y="connsiteY2"/>
              </a:cxn>
              <a:cxn ang="0">
                <a:pos x="connsiteX3" y="connsiteY3"/>
              </a:cxn>
            </a:cxnLst>
            <a:rect l="l" t="t" r="r" b="b"/>
            <a:pathLst>
              <a:path w="2551430" h="3543300">
                <a:moveTo>
                  <a:pt x="2551430" y="0"/>
                </a:moveTo>
                <a:lnTo>
                  <a:pt x="0" y="1767840"/>
                </a:lnTo>
                <a:lnTo>
                  <a:pt x="2545080" y="3543300"/>
                </a:lnTo>
                <a:cubicBezTo>
                  <a:pt x="2546138" y="2362200"/>
                  <a:pt x="2550372" y="1181100"/>
                  <a:pt x="2551430" y="0"/>
                </a:cubicBezTo>
                <a:close/>
              </a:path>
            </a:pathLst>
          </a:custGeom>
          <a:gradFill>
            <a:gsLst>
              <a:gs pos="20000">
                <a:schemeClr val="accent1"/>
              </a:gs>
              <a:gs pos="92000">
                <a:schemeClr val="accent1">
                  <a:alpha val="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tx2"/>
              </a:solidFill>
            </a:endParaRPr>
          </a:p>
        </p:txBody>
      </p:sp>
    </p:spTree>
    <p:extLst>
      <p:ext uri="{BB962C8B-B14F-4D97-AF65-F5344CB8AC3E}">
        <p14:creationId xmlns:p14="http://schemas.microsoft.com/office/powerpoint/2010/main" val="257537748"/>
      </p:ext>
    </p:extLst>
  </p:cSld>
  <p:clrMapOvr>
    <a:masterClrMapping/>
  </p:clrMapOvr>
  <p:extLst>
    <p:ext uri="{DCECCB84-F9BA-43D5-87BE-67443E8EF086}">
      <p15:sldGuideLst xmlns:p15="http://schemas.microsoft.com/office/powerpoint/2012/main"/>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Four Squares Graphic - Light">
    <p:spTree>
      <p:nvGrpSpPr>
        <p:cNvPr id="1" name=""/>
        <p:cNvGrpSpPr/>
        <p:nvPr/>
      </p:nvGrpSpPr>
      <p:grpSpPr>
        <a:xfrm>
          <a:off x="0" y="0"/>
          <a:ext cx="0" cy="0"/>
          <a:chOff x="0" y="0"/>
          <a:chExt cx="0" cy="0"/>
        </a:xfrm>
      </p:grpSpPr>
      <p:sp>
        <p:nvSpPr>
          <p:cNvPr id="25" name="Freeform: Shape 24">
            <a:extLst>
              <a:ext uri="{FF2B5EF4-FFF2-40B4-BE49-F238E27FC236}">
                <a16:creationId xmlns:a16="http://schemas.microsoft.com/office/drawing/2014/main" id="{20435A45-8C6C-4A21-A06B-488E748A9CE8}"/>
              </a:ext>
            </a:extLst>
          </p:cNvPr>
          <p:cNvSpPr/>
          <p:nvPr userDrawn="1"/>
        </p:nvSpPr>
        <p:spPr>
          <a:xfrm rot="3341389" flipH="1">
            <a:off x="1619971" y="-3540963"/>
            <a:ext cx="8946510" cy="13936140"/>
          </a:xfrm>
          <a:custGeom>
            <a:avLst/>
            <a:gdLst>
              <a:gd name="connsiteX0" fmla="*/ 3879008 w 8946510"/>
              <a:gd name="connsiteY0" fmla="*/ 0 h 13936140"/>
              <a:gd name="connsiteX1" fmla="*/ 8946510 w 8946510"/>
              <a:gd name="connsiteY1" fmla="*/ 7425845 h 13936140"/>
              <a:gd name="connsiteX2" fmla="*/ 8946510 w 8946510"/>
              <a:gd name="connsiteY2" fmla="*/ 11298977 h 13936140"/>
              <a:gd name="connsiteX3" fmla="*/ 5082050 w 8946510"/>
              <a:gd name="connsiteY3" fmla="*/ 13936140 h 13936140"/>
              <a:gd name="connsiteX4" fmla="*/ 0 w 8946510"/>
              <a:gd name="connsiteY4" fmla="*/ 6488978 h 13936140"/>
              <a:gd name="connsiteX5" fmla="*/ 0 w 8946510"/>
              <a:gd name="connsiteY5" fmla="*/ 2639589 h 13936140"/>
              <a:gd name="connsiteX6" fmla="*/ 3868014 w 8946510"/>
              <a:gd name="connsiteY6" fmla="*/ 0 h 13936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46510" h="13936140">
                <a:moveTo>
                  <a:pt x="3879008" y="0"/>
                </a:moveTo>
                <a:lnTo>
                  <a:pt x="8946510" y="7425845"/>
                </a:lnTo>
                <a:lnTo>
                  <a:pt x="8946510" y="11298977"/>
                </a:lnTo>
                <a:lnTo>
                  <a:pt x="5082050" y="13936140"/>
                </a:lnTo>
                <a:lnTo>
                  <a:pt x="0" y="6488978"/>
                </a:lnTo>
                <a:lnTo>
                  <a:pt x="0" y="2639589"/>
                </a:lnTo>
                <a:lnTo>
                  <a:pt x="3868014" y="0"/>
                </a:lnTo>
                <a:close/>
              </a:path>
            </a:pathLst>
          </a:custGeom>
          <a:gradFill>
            <a:gsLst>
              <a:gs pos="50000">
                <a:schemeClr val="bg1"/>
              </a:gs>
              <a:gs pos="100000">
                <a:schemeClr val="bg1">
                  <a:alpha val="0"/>
                </a:schemeClr>
              </a:gs>
              <a:gs pos="95000">
                <a:schemeClr val="bg1"/>
              </a:gs>
              <a:gs pos="5000">
                <a:schemeClr val="bg1"/>
              </a:gs>
              <a:gs pos="0">
                <a:schemeClr val="bg1">
                  <a:alpha val="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1" name="Text Placeholder 2">
            <a:extLst>
              <a:ext uri="{FF2B5EF4-FFF2-40B4-BE49-F238E27FC236}">
                <a16:creationId xmlns:a16="http://schemas.microsoft.com/office/drawing/2014/main" id="{236ECACE-04EC-47DB-846A-29FC6D87FAEB}"/>
              </a:ext>
            </a:extLst>
          </p:cNvPr>
          <p:cNvSpPr>
            <a:spLocks noGrp="1"/>
          </p:cNvSpPr>
          <p:nvPr>
            <p:ph type="body" sz="quarter" idx="51"/>
          </p:nvPr>
        </p:nvSpPr>
        <p:spPr>
          <a:xfrm>
            <a:off x="457200" y="98303"/>
            <a:ext cx="5846011" cy="228600"/>
          </a:xfrm>
          <a:prstGeom prst="rect">
            <a:avLst/>
          </a:prstGeom>
        </p:spPr>
        <p:txBody>
          <a:bodyPr lIns="0">
            <a:noAutofit/>
          </a:bodyPr>
          <a:lstStyle>
            <a:lvl1pPr marL="0" indent="0">
              <a:buNone/>
              <a:defRPr sz="1000" b="0">
                <a:solidFill>
                  <a:schemeClr val="tx2"/>
                </a:solidFill>
                <a:latin typeface="+mn-lt"/>
                <a:ea typeface="Cambria" panose="02040503050406030204" pitchFamily="18" charset="0"/>
              </a:defRPr>
            </a:lvl1pPr>
          </a:lstStyle>
          <a:p>
            <a:pPr lvl="0"/>
            <a:r>
              <a:rPr lang="en-US"/>
              <a:t>Click to edit Master text styles</a:t>
            </a:r>
          </a:p>
        </p:txBody>
      </p:sp>
      <p:sp>
        <p:nvSpPr>
          <p:cNvPr id="105" name="Text Placeholder 22">
            <a:extLst>
              <a:ext uri="{FF2B5EF4-FFF2-40B4-BE49-F238E27FC236}">
                <a16:creationId xmlns:a16="http://schemas.microsoft.com/office/drawing/2014/main" id="{593B0717-10AC-4D8A-AC3E-9AE479780851}"/>
              </a:ext>
            </a:extLst>
          </p:cNvPr>
          <p:cNvSpPr>
            <a:spLocks noGrp="1"/>
          </p:cNvSpPr>
          <p:nvPr>
            <p:ph type="body" sz="quarter" idx="48" hasCustomPrompt="1"/>
          </p:nvPr>
        </p:nvSpPr>
        <p:spPr>
          <a:xfrm>
            <a:off x="8332196" y="4310869"/>
            <a:ext cx="3429000" cy="304801"/>
          </a:xfrm>
          <a:prstGeom prst="rect">
            <a:avLst/>
          </a:prstGeom>
        </p:spPr>
        <p:txBody>
          <a:bodyPr lIns="0" anchor="ctr">
            <a:noAutofit/>
          </a:bodyPr>
          <a:lstStyle>
            <a:lvl1pPr marL="0" indent="0">
              <a:lnSpc>
                <a:spcPct val="100000"/>
              </a:lnSpc>
              <a:spcAft>
                <a:spcPts val="1200"/>
              </a:spcAft>
              <a:buClr>
                <a:srgbClr val="FF545F"/>
              </a:buClr>
              <a:buFont typeface="Arial" panose="020B0604020202020204" pitchFamily="34" charset="0"/>
              <a:buNone/>
              <a:defRPr sz="1600" b="1">
                <a:solidFill>
                  <a:schemeClr val="bg2"/>
                </a:solidFill>
                <a:latin typeface="+mj-lt"/>
                <a:ea typeface="Cambria" panose="02040503050406030204" pitchFamily="18" charset="0"/>
              </a:defRPr>
            </a:lvl1pPr>
          </a:lstStyle>
          <a:p>
            <a:pPr lvl="0"/>
            <a:r>
              <a:rPr lang="en-US"/>
              <a:t>Lorem ipsum dolor sit </a:t>
            </a:r>
            <a:r>
              <a:rPr lang="en-US" err="1"/>
              <a:t>amet</a:t>
            </a:r>
            <a:r>
              <a:rPr lang="en-US"/>
              <a:t> </a:t>
            </a:r>
          </a:p>
        </p:txBody>
      </p:sp>
      <p:sp>
        <p:nvSpPr>
          <p:cNvPr id="108" name="Text Placeholder 22">
            <a:extLst>
              <a:ext uri="{FF2B5EF4-FFF2-40B4-BE49-F238E27FC236}">
                <a16:creationId xmlns:a16="http://schemas.microsoft.com/office/drawing/2014/main" id="{F4A672A1-DF33-4339-9EF7-E3C45D01E870}"/>
              </a:ext>
            </a:extLst>
          </p:cNvPr>
          <p:cNvSpPr>
            <a:spLocks noGrp="1"/>
          </p:cNvSpPr>
          <p:nvPr>
            <p:ph type="body" sz="quarter" idx="49" hasCustomPrompt="1"/>
          </p:nvPr>
        </p:nvSpPr>
        <p:spPr>
          <a:xfrm>
            <a:off x="8327895" y="4666193"/>
            <a:ext cx="3429000" cy="1618061"/>
          </a:xfrm>
          <a:prstGeom prst="rect">
            <a:avLst/>
          </a:prstGeom>
        </p:spPr>
        <p:txBody>
          <a:bodyPr lIns="0" anchor="t">
            <a:noAutofit/>
          </a:bodyPr>
          <a:lstStyle>
            <a:lvl1pPr marL="0" indent="0">
              <a:lnSpc>
                <a:spcPct val="100000"/>
              </a:lnSpc>
              <a:spcAft>
                <a:spcPts val="1200"/>
              </a:spcAft>
              <a:buClr>
                <a:srgbClr val="FF545F"/>
              </a:buClr>
              <a:buFont typeface="Arial" panose="020B0604020202020204" pitchFamily="34" charset="0"/>
              <a:buNone/>
              <a:defRPr sz="1300" b="0">
                <a:solidFill>
                  <a:schemeClr val="tx2"/>
                </a:solidFill>
                <a:latin typeface="+mn-lt"/>
                <a:ea typeface="Cambria" panose="02040503050406030204" pitchFamily="18" charset="0"/>
                <a:cs typeface="Calibri" panose="020F0502020204030204" pitchFamily="34" charset="0"/>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a:t>
            </a:r>
          </a:p>
        </p:txBody>
      </p:sp>
      <p:sp>
        <p:nvSpPr>
          <p:cNvPr id="102" name="Text Placeholder 22">
            <a:extLst>
              <a:ext uri="{FF2B5EF4-FFF2-40B4-BE49-F238E27FC236}">
                <a16:creationId xmlns:a16="http://schemas.microsoft.com/office/drawing/2014/main" id="{C2EE9E2F-F363-41F8-ADFC-EBD072BF96B7}"/>
              </a:ext>
            </a:extLst>
          </p:cNvPr>
          <p:cNvSpPr>
            <a:spLocks noGrp="1"/>
          </p:cNvSpPr>
          <p:nvPr>
            <p:ph type="body" sz="quarter" idx="45" hasCustomPrompt="1"/>
          </p:nvPr>
        </p:nvSpPr>
        <p:spPr>
          <a:xfrm>
            <a:off x="457200" y="4310869"/>
            <a:ext cx="3429000" cy="304801"/>
          </a:xfrm>
          <a:prstGeom prst="rect">
            <a:avLst/>
          </a:prstGeom>
        </p:spPr>
        <p:txBody>
          <a:bodyPr lIns="0" anchor="ctr">
            <a:noAutofit/>
          </a:bodyPr>
          <a:lstStyle>
            <a:lvl1pPr marL="0" indent="0">
              <a:lnSpc>
                <a:spcPct val="100000"/>
              </a:lnSpc>
              <a:spcAft>
                <a:spcPts val="1200"/>
              </a:spcAft>
              <a:buClr>
                <a:srgbClr val="FF545F"/>
              </a:buClr>
              <a:buFont typeface="Arial" panose="020B0604020202020204" pitchFamily="34" charset="0"/>
              <a:buNone/>
              <a:defRPr sz="1600" b="1">
                <a:solidFill>
                  <a:srgbClr val="00AECF"/>
                </a:solidFill>
                <a:latin typeface="+mj-lt"/>
                <a:ea typeface="Cambria" panose="02040503050406030204" pitchFamily="18" charset="0"/>
              </a:defRPr>
            </a:lvl1pPr>
          </a:lstStyle>
          <a:p>
            <a:pPr lvl="0"/>
            <a:r>
              <a:rPr lang="en-US"/>
              <a:t>Lorem ipsum dolor sit </a:t>
            </a:r>
            <a:r>
              <a:rPr lang="en-US" err="1"/>
              <a:t>amet</a:t>
            </a:r>
            <a:r>
              <a:rPr lang="en-US"/>
              <a:t> </a:t>
            </a:r>
          </a:p>
        </p:txBody>
      </p:sp>
      <p:sp>
        <p:nvSpPr>
          <p:cNvPr id="103" name="Text Placeholder 22">
            <a:extLst>
              <a:ext uri="{FF2B5EF4-FFF2-40B4-BE49-F238E27FC236}">
                <a16:creationId xmlns:a16="http://schemas.microsoft.com/office/drawing/2014/main" id="{3D6F4B72-C43F-4B3C-ABB9-9CEEE7866602}"/>
              </a:ext>
            </a:extLst>
          </p:cNvPr>
          <p:cNvSpPr>
            <a:spLocks noGrp="1"/>
          </p:cNvSpPr>
          <p:nvPr>
            <p:ph type="body" sz="quarter" idx="46" hasCustomPrompt="1"/>
          </p:nvPr>
        </p:nvSpPr>
        <p:spPr>
          <a:xfrm>
            <a:off x="457200" y="4666193"/>
            <a:ext cx="3429000" cy="1618061"/>
          </a:xfrm>
          <a:prstGeom prst="rect">
            <a:avLst/>
          </a:prstGeom>
        </p:spPr>
        <p:txBody>
          <a:bodyPr lIns="0" anchor="t">
            <a:noAutofit/>
          </a:bodyPr>
          <a:lstStyle>
            <a:lvl1pPr marL="0" indent="0">
              <a:lnSpc>
                <a:spcPct val="100000"/>
              </a:lnSpc>
              <a:spcAft>
                <a:spcPts val="1200"/>
              </a:spcAft>
              <a:buClr>
                <a:srgbClr val="FF545F"/>
              </a:buClr>
              <a:buFont typeface="Arial" panose="020B0604020202020204" pitchFamily="34" charset="0"/>
              <a:buNone/>
              <a:defRPr sz="1300" b="0">
                <a:solidFill>
                  <a:schemeClr val="tx2"/>
                </a:solidFill>
                <a:latin typeface="+mn-lt"/>
                <a:ea typeface="Cambria" panose="02040503050406030204" pitchFamily="18" charset="0"/>
                <a:cs typeface="Calibri" panose="020F0502020204030204" pitchFamily="34" charset="0"/>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a:t>
            </a:r>
          </a:p>
        </p:txBody>
      </p:sp>
      <p:sp>
        <p:nvSpPr>
          <p:cNvPr id="96" name="Text Placeholder 22">
            <a:extLst>
              <a:ext uri="{FF2B5EF4-FFF2-40B4-BE49-F238E27FC236}">
                <a16:creationId xmlns:a16="http://schemas.microsoft.com/office/drawing/2014/main" id="{50A1ADE9-2549-4891-9B36-D502692420AB}"/>
              </a:ext>
            </a:extLst>
          </p:cNvPr>
          <p:cNvSpPr>
            <a:spLocks noGrp="1"/>
          </p:cNvSpPr>
          <p:nvPr>
            <p:ph type="body" sz="quarter" idx="40" hasCustomPrompt="1"/>
          </p:nvPr>
        </p:nvSpPr>
        <p:spPr>
          <a:xfrm>
            <a:off x="8332196" y="2491739"/>
            <a:ext cx="3429000" cy="1618061"/>
          </a:xfrm>
          <a:prstGeom prst="rect">
            <a:avLst/>
          </a:prstGeom>
        </p:spPr>
        <p:txBody>
          <a:bodyPr lIns="0" anchor="t">
            <a:noAutofit/>
          </a:bodyPr>
          <a:lstStyle>
            <a:lvl1pPr marL="0" indent="0">
              <a:lnSpc>
                <a:spcPct val="100000"/>
              </a:lnSpc>
              <a:spcAft>
                <a:spcPts val="1200"/>
              </a:spcAft>
              <a:buClr>
                <a:srgbClr val="FF545F"/>
              </a:buClr>
              <a:buFont typeface="Arial" panose="020B0604020202020204" pitchFamily="34" charset="0"/>
              <a:buNone/>
              <a:defRPr sz="1300" b="0">
                <a:solidFill>
                  <a:schemeClr val="tx2"/>
                </a:solidFill>
                <a:latin typeface="+mn-lt"/>
                <a:ea typeface="Cambria" panose="02040503050406030204" pitchFamily="18" charset="0"/>
                <a:cs typeface="Calibri" panose="020F0502020204030204" pitchFamily="34" charset="0"/>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a:t>
            </a:r>
          </a:p>
        </p:txBody>
      </p:sp>
      <p:sp>
        <p:nvSpPr>
          <p:cNvPr id="95" name="Text Placeholder 22">
            <a:extLst>
              <a:ext uri="{FF2B5EF4-FFF2-40B4-BE49-F238E27FC236}">
                <a16:creationId xmlns:a16="http://schemas.microsoft.com/office/drawing/2014/main" id="{AB8EFFC8-24E8-432B-ABA7-F06504E127A0}"/>
              </a:ext>
            </a:extLst>
          </p:cNvPr>
          <p:cNvSpPr>
            <a:spLocks noGrp="1"/>
          </p:cNvSpPr>
          <p:nvPr>
            <p:ph type="body" sz="quarter" idx="39" hasCustomPrompt="1"/>
          </p:nvPr>
        </p:nvSpPr>
        <p:spPr>
          <a:xfrm>
            <a:off x="8332196" y="2134326"/>
            <a:ext cx="3429000" cy="304801"/>
          </a:xfrm>
          <a:prstGeom prst="rect">
            <a:avLst/>
          </a:prstGeom>
        </p:spPr>
        <p:txBody>
          <a:bodyPr lIns="0" anchor="ctr">
            <a:noAutofit/>
          </a:bodyPr>
          <a:lstStyle>
            <a:lvl1pPr marL="0" indent="0">
              <a:lnSpc>
                <a:spcPct val="100000"/>
              </a:lnSpc>
              <a:spcAft>
                <a:spcPts val="1200"/>
              </a:spcAft>
              <a:buClr>
                <a:srgbClr val="FF545F"/>
              </a:buClr>
              <a:buFont typeface="Arial" panose="020B0604020202020204" pitchFamily="34" charset="0"/>
              <a:buNone/>
              <a:defRPr sz="1600" b="1">
                <a:solidFill>
                  <a:srgbClr val="10548C"/>
                </a:solidFill>
                <a:latin typeface="+mj-lt"/>
                <a:ea typeface="Cambria" panose="02040503050406030204" pitchFamily="18" charset="0"/>
              </a:defRPr>
            </a:lvl1pPr>
          </a:lstStyle>
          <a:p>
            <a:pPr lvl="0"/>
            <a:r>
              <a:rPr lang="en-US"/>
              <a:t>Lorem ipsum dolor sit </a:t>
            </a:r>
            <a:r>
              <a:rPr lang="en-US" err="1"/>
              <a:t>amet</a:t>
            </a:r>
            <a:endParaRPr lang="en-US"/>
          </a:p>
        </p:txBody>
      </p:sp>
      <p:sp>
        <p:nvSpPr>
          <p:cNvPr id="56" name="Text Placeholder 22">
            <a:extLst>
              <a:ext uri="{FF2B5EF4-FFF2-40B4-BE49-F238E27FC236}">
                <a16:creationId xmlns:a16="http://schemas.microsoft.com/office/drawing/2014/main" id="{C634C98C-2B5D-422B-A0BD-272C413DE54A}"/>
              </a:ext>
            </a:extLst>
          </p:cNvPr>
          <p:cNvSpPr>
            <a:spLocks noGrp="1"/>
          </p:cNvSpPr>
          <p:nvPr>
            <p:ph type="body" sz="quarter" idx="26" hasCustomPrompt="1"/>
          </p:nvPr>
        </p:nvSpPr>
        <p:spPr>
          <a:xfrm>
            <a:off x="457200" y="2491739"/>
            <a:ext cx="3429000" cy="1618061"/>
          </a:xfrm>
          <a:prstGeom prst="rect">
            <a:avLst/>
          </a:prstGeom>
        </p:spPr>
        <p:txBody>
          <a:bodyPr lIns="0" anchor="t">
            <a:noAutofit/>
          </a:bodyPr>
          <a:lstStyle>
            <a:lvl1pPr marL="0" indent="0">
              <a:lnSpc>
                <a:spcPct val="100000"/>
              </a:lnSpc>
              <a:spcAft>
                <a:spcPts val="1200"/>
              </a:spcAft>
              <a:buClr>
                <a:srgbClr val="FF545F"/>
              </a:buClr>
              <a:buFont typeface="Arial" panose="020B0604020202020204" pitchFamily="34" charset="0"/>
              <a:buNone/>
              <a:defRPr sz="1300" b="0">
                <a:solidFill>
                  <a:schemeClr val="tx2"/>
                </a:solidFill>
                <a:latin typeface="+mn-lt"/>
                <a:ea typeface="Cambria" panose="02040503050406030204" pitchFamily="18" charset="0"/>
                <a:cs typeface="Calibri" panose="020F0502020204030204" pitchFamily="34" charset="0"/>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a:t>
            </a:r>
          </a:p>
        </p:txBody>
      </p:sp>
      <p:sp>
        <p:nvSpPr>
          <p:cNvPr id="55" name="Text Placeholder 22">
            <a:extLst>
              <a:ext uri="{FF2B5EF4-FFF2-40B4-BE49-F238E27FC236}">
                <a16:creationId xmlns:a16="http://schemas.microsoft.com/office/drawing/2014/main" id="{3BF591C3-ADE9-4134-8B02-CAB23C94CB3D}"/>
              </a:ext>
            </a:extLst>
          </p:cNvPr>
          <p:cNvSpPr>
            <a:spLocks noGrp="1"/>
          </p:cNvSpPr>
          <p:nvPr>
            <p:ph type="body" sz="quarter" idx="25" hasCustomPrompt="1"/>
          </p:nvPr>
        </p:nvSpPr>
        <p:spPr>
          <a:xfrm>
            <a:off x="457200" y="2134326"/>
            <a:ext cx="3429000" cy="304801"/>
          </a:xfrm>
          <a:prstGeom prst="rect">
            <a:avLst/>
          </a:prstGeom>
        </p:spPr>
        <p:txBody>
          <a:bodyPr lIns="0" anchor="ctr">
            <a:noAutofit/>
          </a:bodyPr>
          <a:lstStyle>
            <a:lvl1pPr marL="0" indent="0">
              <a:lnSpc>
                <a:spcPct val="100000"/>
              </a:lnSpc>
              <a:spcAft>
                <a:spcPts val="1200"/>
              </a:spcAft>
              <a:buClr>
                <a:srgbClr val="FF545F"/>
              </a:buClr>
              <a:buFont typeface="Arial" panose="020B0604020202020204" pitchFamily="34" charset="0"/>
              <a:buNone/>
              <a:defRPr sz="1600" b="1">
                <a:solidFill>
                  <a:srgbClr val="FF555F"/>
                </a:solidFill>
                <a:latin typeface="+mj-lt"/>
                <a:ea typeface="Cambria" panose="02040503050406030204" pitchFamily="18" charset="0"/>
              </a:defRPr>
            </a:lvl1pPr>
          </a:lstStyle>
          <a:p>
            <a:pPr lvl="0"/>
            <a:r>
              <a:rPr lang="en-US"/>
              <a:t>Lorem ipsum dolor sit </a:t>
            </a:r>
            <a:r>
              <a:rPr lang="en-US" err="1"/>
              <a:t>amet</a:t>
            </a:r>
            <a:endParaRPr lang="en-US"/>
          </a:p>
        </p:txBody>
      </p:sp>
      <p:sp>
        <p:nvSpPr>
          <p:cNvPr id="35" name="Slide Number Placeholder 5">
            <a:extLst>
              <a:ext uri="{FF2B5EF4-FFF2-40B4-BE49-F238E27FC236}">
                <a16:creationId xmlns:a16="http://schemas.microsoft.com/office/drawing/2014/main" id="{E39AA353-828F-9843-81DF-C8715D95E2FD}"/>
              </a:ext>
            </a:extLst>
          </p:cNvPr>
          <p:cNvSpPr txBox="1">
            <a:spLocks/>
          </p:cNvSpPr>
          <p:nvPr/>
        </p:nvSpPr>
        <p:spPr>
          <a:xfrm flipH="1">
            <a:off x="457196" y="6436977"/>
            <a:ext cx="542041" cy="190848"/>
          </a:xfrm>
          <a:prstGeom prst="rect">
            <a:avLst/>
          </a:prstGeom>
        </p:spPr>
        <p:txBody>
          <a:bodyPr lIns="0" tIns="0" rIns="0" bIns="0" anchor="ctr">
            <a:noAutofit/>
          </a:bodyPr>
          <a:lstStyle>
            <a:defPPr>
              <a:defRPr lang="en-US"/>
            </a:defPPr>
            <a:lvl1pPr marL="0" algn="l" defTabSz="914400" rtl="0" eaLnBrk="1" latinLnBrk="0" hangingPunct="1">
              <a:defRPr sz="800" kern="1200">
                <a:solidFill>
                  <a:srgbClr val="053061"/>
                </a:solidFill>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fld id="{A285110E-A93C-E24B-BA01-8EFF0EF70079}" type="slidenum">
              <a:rPr lang="en-US" sz="800" b="1" smtClean="0">
                <a:solidFill>
                  <a:schemeClr val="bg2"/>
                </a:solidFill>
                <a:latin typeface="+mn-lt"/>
                <a:ea typeface="Cambria" panose="02040503050406030204" pitchFamily="18" charset="0"/>
              </a:rPr>
              <a:pPr algn="l"/>
              <a:t>‹#›</a:t>
            </a:fld>
            <a:endParaRPr lang="en-US" b="1">
              <a:solidFill>
                <a:schemeClr val="bg2"/>
              </a:solidFill>
              <a:latin typeface="+mn-lt"/>
              <a:ea typeface="Cambria" panose="02040503050406030204" pitchFamily="18" charset="0"/>
            </a:endParaRPr>
          </a:p>
        </p:txBody>
      </p:sp>
      <p:sp>
        <p:nvSpPr>
          <p:cNvPr id="36" name="Footer Placeholder 3">
            <a:extLst>
              <a:ext uri="{FF2B5EF4-FFF2-40B4-BE49-F238E27FC236}">
                <a16:creationId xmlns:a16="http://schemas.microsoft.com/office/drawing/2014/main" id="{613A4A38-B2A1-774E-B726-80570CBE9724}"/>
              </a:ext>
            </a:extLst>
          </p:cNvPr>
          <p:cNvSpPr>
            <a:spLocks noGrp="1"/>
          </p:cNvSpPr>
          <p:nvPr>
            <p:ph type="ftr" sz="quarter" idx="3"/>
          </p:nvPr>
        </p:nvSpPr>
        <p:spPr>
          <a:xfrm>
            <a:off x="623888" y="6426211"/>
            <a:ext cx="2396518" cy="222250"/>
          </a:xfrm>
          <a:prstGeom prst="rect">
            <a:avLst/>
          </a:prstGeom>
        </p:spPr>
        <p:txBody>
          <a:bodyPr vert="horz" lIns="91440" tIns="45720" rIns="91440" bIns="45720" rtlCol="0" anchor="t">
            <a:noAutofit/>
          </a:bodyPr>
          <a:lstStyle>
            <a:lvl1pPr algn="l">
              <a:defRPr sz="800">
                <a:solidFill>
                  <a:schemeClr val="bg2"/>
                </a:solidFill>
              </a:defRPr>
            </a:lvl1pPr>
          </a:lstStyle>
          <a:p>
            <a:r>
              <a:rPr lang="en-US">
                <a:ea typeface="Cambria" panose="02040503050406030204" pitchFamily="18" charset="0"/>
                <a:cs typeface="Calibri" charset="0"/>
              </a:rPr>
              <a:t>© 2020 Copyright Genpact. All Rights Reserved.</a:t>
            </a:r>
          </a:p>
        </p:txBody>
      </p:sp>
      <p:sp>
        <p:nvSpPr>
          <p:cNvPr id="37" name="Title 3">
            <a:extLst>
              <a:ext uri="{FF2B5EF4-FFF2-40B4-BE49-F238E27FC236}">
                <a16:creationId xmlns:a16="http://schemas.microsoft.com/office/drawing/2014/main" id="{4A622850-460D-49C9-AA98-72BC2DF62D24}"/>
              </a:ext>
            </a:extLst>
          </p:cNvPr>
          <p:cNvSpPr>
            <a:spLocks noGrp="1"/>
          </p:cNvSpPr>
          <p:nvPr>
            <p:ph type="title" hasCustomPrompt="1"/>
          </p:nvPr>
        </p:nvSpPr>
        <p:spPr>
          <a:xfrm>
            <a:off x="460743" y="388845"/>
            <a:ext cx="11300453" cy="990000"/>
          </a:xfrm>
        </p:spPr>
        <p:txBody>
          <a:bodyPr vert="horz" lIns="0" tIns="45720" rIns="91440" bIns="45720" rtlCol="0" anchor="ctr" anchorCtr="0">
            <a:noAutofit/>
          </a:bodyPr>
          <a:lstStyle>
            <a:lvl1pPr>
              <a:defRPr lang="en-GB" dirty="0" smtClean="0">
                <a:solidFill>
                  <a:schemeClr val="tx2"/>
                </a:solidFill>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r>
              <a:rPr lang="en-US"/>
              <a:t>, sed do </a:t>
            </a:r>
            <a:r>
              <a:rPr lang="en-US" err="1"/>
              <a:t>eiusmod</a:t>
            </a:r>
            <a:r>
              <a:rPr lang="en-US"/>
              <a:t> </a:t>
            </a:r>
            <a:r>
              <a:rPr lang="en-US" err="1"/>
              <a:t>tempor</a:t>
            </a:r>
            <a:endParaRPr lang="en-US"/>
          </a:p>
        </p:txBody>
      </p:sp>
      <p:sp>
        <p:nvSpPr>
          <p:cNvPr id="38" name="Text Placeholder 22">
            <a:extLst>
              <a:ext uri="{FF2B5EF4-FFF2-40B4-BE49-F238E27FC236}">
                <a16:creationId xmlns:a16="http://schemas.microsoft.com/office/drawing/2014/main" id="{9ACE5228-E42C-4767-9300-5CF463D09131}"/>
              </a:ext>
            </a:extLst>
          </p:cNvPr>
          <p:cNvSpPr>
            <a:spLocks noGrp="1"/>
          </p:cNvSpPr>
          <p:nvPr>
            <p:ph type="body" sz="quarter" idx="12" hasCustomPrompt="1"/>
          </p:nvPr>
        </p:nvSpPr>
        <p:spPr>
          <a:xfrm>
            <a:off x="460744" y="1486906"/>
            <a:ext cx="11288344" cy="533400"/>
          </a:xfrm>
          <a:prstGeom prst="rect">
            <a:avLst/>
          </a:prstGeom>
        </p:spPr>
        <p:txBody>
          <a:bodyPr lIns="0" anchor="t">
            <a:noAutofit/>
          </a:bodyPr>
          <a:lstStyle>
            <a:lvl1pPr marL="0" indent="0">
              <a:lnSpc>
                <a:spcPct val="100000"/>
              </a:lnSpc>
              <a:spcBef>
                <a:spcPts val="0"/>
              </a:spcBef>
              <a:buNone/>
              <a:defRPr sz="1800" b="0">
                <a:solidFill>
                  <a:schemeClr val="tx2"/>
                </a:solidFill>
                <a:latin typeface="+mn-lt"/>
                <a:ea typeface="Cambria" panose="02040503050406030204" pitchFamily="18" charset="0"/>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endParaRPr lang="en-US"/>
          </a:p>
        </p:txBody>
      </p:sp>
      <p:sp>
        <p:nvSpPr>
          <p:cNvPr id="41" name="Rectangle 40">
            <a:extLst>
              <a:ext uri="{FF2B5EF4-FFF2-40B4-BE49-F238E27FC236}">
                <a16:creationId xmlns:a16="http://schemas.microsoft.com/office/drawing/2014/main" id="{55932FE3-8F5C-4BA9-985F-B47DD345C519}"/>
              </a:ext>
            </a:extLst>
          </p:cNvPr>
          <p:cNvSpPr/>
          <p:nvPr userDrawn="1"/>
        </p:nvSpPr>
        <p:spPr>
          <a:xfrm>
            <a:off x="0" y="0"/>
            <a:ext cx="109728" cy="6858000"/>
          </a:xfrm>
          <a:prstGeom prst="rect">
            <a:avLst/>
          </a:prstGeom>
          <a:gradFill flip="none" rotWithShape="1">
            <a:gsLst>
              <a:gs pos="68000">
                <a:schemeClr val="accent2"/>
              </a:gs>
              <a:gs pos="98000">
                <a:schemeClr val="accent3"/>
              </a:gs>
              <a:gs pos="33000">
                <a:schemeClr val="accent1"/>
              </a:gs>
              <a:gs pos="0">
                <a:schemeClr val="accent3"/>
              </a:gs>
            </a:gsLst>
            <a:lin ang="18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lvl="0" algn="ctr"/>
            <a:endParaRPr lang="en-US"/>
          </a:p>
        </p:txBody>
      </p:sp>
      <p:sp>
        <p:nvSpPr>
          <p:cNvPr id="2" name="TextBox 1">
            <a:extLst>
              <a:ext uri="{FF2B5EF4-FFF2-40B4-BE49-F238E27FC236}">
                <a16:creationId xmlns:a16="http://schemas.microsoft.com/office/drawing/2014/main" id="{3F4D0568-C7C6-5E40-990C-DF5AFCB39574}"/>
              </a:ext>
            </a:extLst>
          </p:cNvPr>
          <p:cNvSpPr txBox="1"/>
          <p:nvPr userDrawn="1"/>
        </p:nvSpPr>
        <p:spPr>
          <a:xfrm>
            <a:off x="4213352" y="2232879"/>
            <a:ext cx="1862328" cy="1862328"/>
          </a:xfrm>
          <a:prstGeom prst="rect">
            <a:avLst/>
          </a:prstGeom>
          <a:solidFill>
            <a:schemeClr val="accent2"/>
          </a:solidFill>
        </p:spPr>
        <p:txBody>
          <a:bodyPr vert="horz" wrap="square" lIns="0" tIns="45720" rIns="91440" bIns="4572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a:solidFill>
                  <a:schemeClr val="bg1"/>
                </a:solidFill>
              </a:rPr>
              <a:t>Lorem ipsum dolor sit </a:t>
            </a:r>
            <a:r>
              <a:rPr lang="en-US" b="1" err="1">
                <a:solidFill>
                  <a:schemeClr val="bg1"/>
                </a:solidFill>
              </a:rPr>
              <a:t>amet</a:t>
            </a:r>
            <a:endParaRPr lang="en-US" b="1">
              <a:solidFill>
                <a:schemeClr val="bg1"/>
              </a:solidFill>
            </a:endParaRPr>
          </a:p>
        </p:txBody>
      </p:sp>
      <p:sp>
        <p:nvSpPr>
          <p:cNvPr id="26" name="TextBox 25">
            <a:extLst>
              <a:ext uri="{FF2B5EF4-FFF2-40B4-BE49-F238E27FC236}">
                <a16:creationId xmlns:a16="http://schemas.microsoft.com/office/drawing/2014/main" id="{B44F0660-424B-5A4C-A8BE-A28F30575A72}"/>
              </a:ext>
            </a:extLst>
          </p:cNvPr>
          <p:cNvSpPr txBox="1"/>
          <p:nvPr userDrawn="1"/>
        </p:nvSpPr>
        <p:spPr>
          <a:xfrm>
            <a:off x="6187440" y="2232879"/>
            <a:ext cx="1862328" cy="1862328"/>
          </a:xfrm>
          <a:prstGeom prst="rect">
            <a:avLst/>
          </a:prstGeom>
          <a:solidFill>
            <a:srgbClr val="10548C"/>
          </a:solidFill>
        </p:spPr>
        <p:txBody>
          <a:bodyPr vert="horz" wrap="square" lIns="0" tIns="45720" rIns="91440" bIns="4572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a:solidFill>
                  <a:schemeClr val="bg1"/>
                </a:solidFill>
              </a:rPr>
              <a:t>Lorem ipsum dolor sit </a:t>
            </a:r>
            <a:r>
              <a:rPr lang="en-US" b="1" err="1">
                <a:solidFill>
                  <a:schemeClr val="bg1"/>
                </a:solidFill>
              </a:rPr>
              <a:t>amet</a:t>
            </a:r>
            <a:endParaRPr lang="en-US" b="1">
              <a:solidFill>
                <a:schemeClr val="bg1"/>
              </a:solidFill>
            </a:endParaRPr>
          </a:p>
        </p:txBody>
      </p:sp>
      <p:sp>
        <p:nvSpPr>
          <p:cNvPr id="27" name="TextBox 26">
            <a:extLst>
              <a:ext uri="{FF2B5EF4-FFF2-40B4-BE49-F238E27FC236}">
                <a16:creationId xmlns:a16="http://schemas.microsoft.com/office/drawing/2014/main" id="{DB154BB3-FC35-3043-B83F-3BC87CEC0AE4}"/>
              </a:ext>
            </a:extLst>
          </p:cNvPr>
          <p:cNvSpPr txBox="1"/>
          <p:nvPr userDrawn="1"/>
        </p:nvSpPr>
        <p:spPr>
          <a:xfrm>
            <a:off x="4207010" y="4249909"/>
            <a:ext cx="1862328" cy="1862328"/>
          </a:xfrm>
          <a:prstGeom prst="rect">
            <a:avLst/>
          </a:prstGeom>
          <a:solidFill>
            <a:srgbClr val="00AECF"/>
          </a:solidFill>
        </p:spPr>
        <p:txBody>
          <a:bodyPr vert="horz" wrap="square" lIns="0" tIns="45720" rIns="91440" bIns="4572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a:solidFill>
                  <a:schemeClr val="bg1"/>
                </a:solidFill>
              </a:rPr>
              <a:t>Lorem ipsum dolor sit </a:t>
            </a:r>
            <a:r>
              <a:rPr lang="en-US" b="1" err="1">
                <a:solidFill>
                  <a:schemeClr val="bg1"/>
                </a:solidFill>
              </a:rPr>
              <a:t>amet</a:t>
            </a:r>
            <a:endParaRPr lang="en-US" b="1">
              <a:solidFill>
                <a:schemeClr val="bg1"/>
              </a:solidFill>
            </a:endParaRPr>
          </a:p>
        </p:txBody>
      </p:sp>
      <p:sp>
        <p:nvSpPr>
          <p:cNvPr id="28" name="TextBox 27">
            <a:extLst>
              <a:ext uri="{FF2B5EF4-FFF2-40B4-BE49-F238E27FC236}">
                <a16:creationId xmlns:a16="http://schemas.microsoft.com/office/drawing/2014/main" id="{37DD63F4-2E4A-9245-8DA6-8FD63E14348B}"/>
              </a:ext>
            </a:extLst>
          </p:cNvPr>
          <p:cNvSpPr txBox="1"/>
          <p:nvPr userDrawn="1"/>
        </p:nvSpPr>
        <p:spPr>
          <a:xfrm>
            <a:off x="6195075" y="4249908"/>
            <a:ext cx="1862327" cy="1862327"/>
          </a:xfrm>
          <a:prstGeom prst="rect">
            <a:avLst/>
          </a:prstGeom>
          <a:solidFill>
            <a:schemeClr val="bg2"/>
          </a:solidFill>
        </p:spPr>
        <p:txBody>
          <a:bodyPr vert="horz" wrap="square" lIns="0" tIns="45720" rIns="91440" bIns="4572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b="1">
                <a:solidFill>
                  <a:schemeClr val="bg1"/>
                </a:solidFill>
              </a:rPr>
              <a:t>Lorem ipsum dolor sit </a:t>
            </a:r>
            <a:r>
              <a:rPr lang="en-US" b="1" err="1">
                <a:solidFill>
                  <a:schemeClr val="bg1"/>
                </a:solidFill>
              </a:rPr>
              <a:t>amet</a:t>
            </a:r>
            <a:endParaRPr lang="en-US" b="1">
              <a:solidFill>
                <a:schemeClr val="bg1"/>
              </a:solidFill>
            </a:endParaRPr>
          </a:p>
        </p:txBody>
      </p:sp>
      <p:pic>
        <p:nvPicPr>
          <p:cNvPr id="21" name="Graphic 20">
            <a:extLst>
              <a:ext uri="{FF2B5EF4-FFF2-40B4-BE49-F238E27FC236}">
                <a16:creationId xmlns:a16="http://schemas.microsoft.com/office/drawing/2014/main" id="{E8187A81-DCD4-420F-A0D8-52FE345F755E}"/>
              </a:ext>
            </a:extLst>
          </p:cNvPr>
          <p:cNvPicPr>
            <a:picLocks noChangeAspect="1"/>
          </p:cNvPicPr>
          <p:nvPr userDrawn="1"/>
        </p:nvPicPr>
        <p:blipFill>
          <a:blip cstate="email">
            <a:extLst>
              <a:ext uri="{28A0092B-C50C-407E-A947-70E740481C1C}">
                <a14:useLocalDpi xmlns:a14="http://schemas.microsoft.com/office/drawing/2010/main"/>
              </a:ext>
            </a:extLst>
          </a:blip>
          <a:stretch>
            <a:fillRect/>
          </a:stretch>
        </p:blipFill>
        <p:spPr>
          <a:xfrm>
            <a:off x="10817298" y="6396668"/>
            <a:ext cx="931790" cy="271466"/>
          </a:xfrm>
          <a:prstGeom prst="rect">
            <a:avLst/>
          </a:prstGeom>
        </p:spPr>
      </p:pic>
      <p:sp>
        <p:nvSpPr>
          <p:cNvPr id="31" name="Freeform: Shape 30">
            <a:extLst>
              <a:ext uri="{FF2B5EF4-FFF2-40B4-BE49-F238E27FC236}">
                <a16:creationId xmlns:a16="http://schemas.microsoft.com/office/drawing/2014/main" id="{B7E4039A-915B-41DC-A4D1-8E2D00283E4E}"/>
              </a:ext>
            </a:extLst>
          </p:cNvPr>
          <p:cNvSpPr/>
          <p:nvPr userDrawn="1"/>
        </p:nvSpPr>
        <p:spPr>
          <a:xfrm>
            <a:off x="10989256" y="0"/>
            <a:ext cx="1204989" cy="1094936"/>
          </a:xfrm>
          <a:custGeom>
            <a:avLst/>
            <a:gdLst>
              <a:gd name="connsiteX0" fmla="*/ 0 w 3911600"/>
              <a:gd name="connsiteY0" fmla="*/ 0 h 4438650"/>
              <a:gd name="connsiteX1" fmla="*/ 2641600 w 3911600"/>
              <a:gd name="connsiteY1" fmla="*/ 1784350 h 4438650"/>
              <a:gd name="connsiteX2" fmla="*/ 1384300 w 3911600"/>
              <a:gd name="connsiteY2" fmla="*/ 2673350 h 4438650"/>
              <a:gd name="connsiteX3" fmla="*/ 3911600 w 3911600"/>
              <a:gd name="connsiteY3" fmla="*/ 4438650 h 4438650"/>
              <a:gd name="connsiteX4" fmla="*/ 3911600 w 3911600"/>
              <a:gd name="connsiteY4" fmla="*/ 6350 h 4438650"/>
              <a:gd name="connsiteX5" fmla="*/ 0 w 3911600"/>
              <a:gd name="connsiteY5" fmla="*/ 0 h 4438650"/>
              <a:gd name="connsiteX0" fmla="*/ 0 w 3921125"/>
              <a:gd name="connsiteY0" fmla="*/ 0 h 4438650"/>
              <a:gd name="connsiteX1" fmla="*/ 2641600 w 3921125"/>
              <a:gd name="connsiteY1" fmla="*/ 1784350 h 4438650"/>
              <a:gd name="connsiteX2" fmla="*/ 1384300 w 3921125"/>
              <a:gd name="connsiteY2" fmla="*/ 2673350 h 4438650"/>
              <a:gd name="connsiteX3" fmla="*/ 3911600 w 3921125"/>
              <a:gd name="connsiteY3" fmla="*/ 4438650 h 4438650"/>
              <a:gd name="connsiteX4" fmla="*/ 3921125 w 3921125"/>
              <a:gd name="connsiteY4" fmla="*/ 6350 h 4438650"/>
              <a:gd name="connsiteX5" fmla="*/ 0 w 3921125"/>
              <a:gd name="connsiteY5" fmla="*/ 0 h 4438650"/>
              <a:gd name="connsiteX0" fmla="*/ 0 w 4187458"/>
              <a:gd name="connsiteY0" fmla="*/ 0 h 4438650"/>
              <a:gd name="connsiteX1" fmla="*/ 2907933 w 4187458"/>
              <a:gd name="connsiteY1" fmla="*/ 1784350 h 4438650"/>
              <a:gd name="connsiteX2" fmla="*/ 1650633 w 4187458"/>
              <a:gd name="connsiteY2" fmla="*/ 2673350 h 4438650"/>
              <a:gd name="connsiteX3" fmla="*/ 4177933 w 4187458"/>
              <a:gd name="connsiteY3" fmla="*/ 4438650 h 4438650"/>
              <a:gd name="connsiteX4" fmla="*/ 4187458 w 4187458"/>
              <a:gd name="connsiteY4" fmla="*/ 6350 h 4438650"/>
              <a:gd name="connsiteX5" fmla="*/ 0 w 4187458"/>
              <a:gd name="connsiteY5" fmla="*/ 0 h 4438650"/>
              <a:gd name="connsiteX0" fmla="*/ 0 w 4187458"/>
              <a:gd name="connsiteY0" fmla="*/ 0 h 4438650"/>
              <a:gd name="connsiteX1" fmla="*/ 2341976 w 4187458"/>
              <a:gd name="connsiteY1" fmla="*/ 1684474 h 4438650"/>
              <a:gd name="connsiteX2" fmla="*/ 1650633 w 4187458"/>
              <a:gd name="connsiteY2" fmla="*/ 2673350 h 4438650"/>
              <a:gd name="connsiteX3" fmla="*/ 4177933 w 4187458"/>
              <a:gd name="connsiteY3" fmla="*/ 4438650 h 4438650"/>
              <a:gd name="connsiteX4" fmla="*/ 4187458 w 4187458"/>
              <a:gd name="connsiteY4" fmla="*/ 6350 h 4438650"/>
              <a:gd name="connsiteX5" fmla="*/ 0 w 4187458"/>
              <a:gd name="connsiteY5" fmla="*/ 0 h 4438650"/>
              <a:gd name="connsiteX0" fmla="*/ 0 w 4187458"/>
              <a:gd name="connsiteY0" fmla="*/ 0 h 4438650"/>
              <a:gd name="connsiteX1" fmla="*/ 2341976 w 4187458"/>
              <a:gd name="connsiteY1" fmla="*/ 1684474 h 4438650"/>
              <a:gd name="connsiteX2" fmla="*/ 1301070 w 4187458"/>
              <a:gd name="connsiteY2" fmla="*/ 2390372 h 4438650"/>
              <a:gd name="connsiteX3" fmla="*/ 4177933 w 4187458"/>
              <a:gd name="connsiteY3" fmla="*/ 4438650 h 4438650"/>
              <a:gd name="connsiteX4" fmla="*/ 4187458 w 4187458"/>
              <a:gd name="connsiteY4" fmla="*/ 6350 h 4438650"/>
              <a:gd name="connsiteX5" fmla="*/ 0 w 4187458"/>
              <a:gd name="connsiteY5" fmla="*/ 0 h 4438650"/>
              <a:gd name="connsiteX0" fmla="*/ 0 w 4187458"/>
              <a:gd name="connsiteY0" fmla="*/ 0 h 4438650"/>
              <a:gd name="connsiteX1" fmla="*/ 2325330 w 4187458"/>
              <a:gd name="connsiteY1" fmla="*/ 1642860 h 4438650"/>
              <a:gd name="connsiteX2" fmla="*/ 1301070 w 4187458"/>
              <a:gd name="connsiteY2" fmla="*/ 2390372 h 4438650"/>
              <a:gd name="connsiteX3" fmla="*/ 4177933 w 4187458"/>
              <a:gd name="connsiteY3" fmla="*/ 4438650 h 4438650"/>
              <a:gd name="connsiteX4" fmla="*/ 4187458 w 4187458"/>
              <a:gd name="connsiteY4" fmla="*/ 6350 h 4438650"/>
              <a:gd name="connsiteX5" fmla="*/ 0 w 4187458"/>
              <a:gd name="connsiteY5" fmla="*/ 0 h 4438650"/>
              <a:gd name="connsiteX0" fmla="*/ 0 w 4187458"/>
              <a:gd name="connsiteY0" fmla="*/ 0 h 4438650"/>
              <a:gd name="connsiteX1" fmla="*/ 2325330 w 4187458"/>
              <a:gd name="connsiteY1" fmla="*/ 1642860 h 4438650"/>
              <a:gd name="connsiteX2" fmla="*/ 1292747 w 4187458"/>
              <a:gd name="connsiteY2" fmla="*/ 2365403 h 4438650"/>
              <a:gd name="connsiteX3" fmla="*/ 4177933 w 4187458"/>
              <a:gd name="connsiteY3" fmla="*/ 4438650 h 4438650"/>
              <a:gd name="connsiteX4" fmla="*/ 4187458 w 4187458"/>
              <a:gd name="connsiteY4" fmla="*/ 6350 h 4438650"/>
              <a:gd name="connsiteX5" fmla="*/ 0 w 4187458"/>
              <a:gd name="connsiteY5" fmla="*/ 0 h 4438650"/>
              <a:gd name="connsiteX0" fmla="*/ 0 w 4187458"/>
              <a:gd name="connsiteY0" fmla="*/ 0 h 4322129"/>
              <a:gd name="connsiteX1" fmla="*/ 2325330 w 4187458"/>
              <a:gd name="connsiteY1" fmla="*/ 1642860 h 4322129"/>
              <a:gd name="connsiteX2" fmla="*/ 1292747 w 4187458"/>
              <a:gd name="connsiteY2" fmla="*/ 2365403 h 4322129"/>
              <a:gd name="connsiteX3" fmla="*/ 4177932 w 4187458"/>
              <a:gd name="connsiteY3" fmla="*/ 4322129 h 4322129"/>
              <a:gd name="connsiteX4" fmla="*/ 4187458 w 4187458"/>
              <a:gd name="connsiteY4" fmla="*/ 6350 h 4322129"/>
              <a:gd name="connsiteX5" fmla="*/ 0 w 4187458"/>
              <a:gd name="connsiteY5" fmla="*/ 0 h 4322129"/>
              <a:gd name="connsiteX0" fmla="*/ 0 w 4191089"/>
              <a:gd name="connsiteY0" fmla="*/ 0 h 4334615"/>
              <a:gd name="connsiteX1" fmla="*/ 2325330 w 4191089"/>
              <a:gd name="connsiteY1" fmla="*/ 1642860 h 4334615"/>
              <a:gd name="connsiteX2" fmla="*/ 1292747 w 4191089"/>
              <a:gd name="connsiteY2" fmla="*/ 2365403 h 4334615"/>
              <a:gd name="connsiteX3" fmla="*/ 4190418 w 4191089"/>
              <a:gd name="connsiteY3" fmla="*/ 4334615 h 4334615"/>
              <a:gd name="connsiteX4" fmla="*/ 4187458 w 4191089"/>
              <a:gd name="connsiteY4" fmla="*/ 6350 h 4334615"/>
              <a:gd name="connsiteX5" fmla="*/ 0 w 4191089"/>
              <a:gd name="connsiteY5" fmla="*/ 0 h 4334615"/>
              <a:gd name="connsiteX0" fmla="*/ 0 w 4191089"/>
              <a:gd name="connsiteY0" fmla="*/ 0 h 4334615"/>
              <a:gd name="connsiteX1" fmla="*/ 2325330 w 4191089"/>
              <a:gd name="connsiteY1" fmla="*/ 1642860 h 4334615"/>
              <a:gd name="connsiteX2" fmla="*/ 1317716 w 4191089"/>
              <a:gd name="connsiteY2" fmla="*/ 2340434 h 4334615"/>
              <a:gd name="connsiteX3" fmla="*/ 4190418 w 4191089"/>
              <a:gd name="connsiteY3" fmla="*/ 4334615 h 4334615"/>
              <a:gd name="connsiteX4" fmla="*/ 4187458 w 4191089"/>
              <a:gd name="connsiteY4" fmla="*/ 6350 h 4334615"/>
              <a:gd name="connsiteX5" fmla="*/ 0 w 4191089"/>
              <a:gd name="connsiteY5" fmla="*/ 0 h 4334615"/>
              <a:gd name="connsiteX0" fmla="*/ 0 w 4191089"/>
              <a:gd name="connsiteY0" fmla="*/ 0 h 4334615"/>
              <a:gd name="connsiteX1" fmla="*/ 2435663 w 4191089"/>
              <a:gd name="connsiteY1" fmla="*/ 1664926 h 4334615"/>
              <a:gd name="connsiteX2" fmla="*/ 1317716 w 4191089"/>
              <a:gd name="connsiteY2" fmla="*/ 2340434 h 4334615"/>
              <a:gd name="connsiteX3" fmla="*/ 4190418 w 4191089"/>
              <a:gd name="connsiteY3" fmla="*/ 4334615 h 4334615"/>
              <a:gd name="connsiteX4" fmla="*/ 4187458 w 4191089"/>
              <a:gd name="connsiteY4" fmla="*/ 6350 h 4334615"/>
              <a:gd name="connsiteX5" fmla="*/ 0 w 4191089"/>
              <a:gd name="connsiteY5" fmla="*/ 0 h 4334615"/>
              <a:gd name="connsiteX0" fmla="*/ 0 w 4191089"/>
              <a:gd name="connsiteY0" fmla="*/ 0 h 4334615"/>
              <a:gd name="connsiteX1" fmla="*/ 2435663 w 4191089"/>
              <a:gd name="connsiteY1" fmla="*/ 1664926 h 4334615"/>
              <a:gd name="connsiteX2" fmla="*/ 1626653 w 4191089"/>
              <a:gd name="connsiteY2" fmla="*/ 2208032 h 4334615"/>
              <a:gd name="connsiteX3" fmla="*/ 4190418 w 4191089"/>
              <a:gd name="connsiteY3" fmla="*/ 4334615 h 4334615"/>
              <a:gd name="connsiteX4" fmla="*/ 4187458 w 4191089"/>
              <a:gd name="connsiteY4" fmla="*/ 6350 h 4334615"/>
              <a:gd name="connsiteX5" fmla="*/ 0 w 4191089"/>
              <a:gd name="connsiteY5" fmla="*/ 0 h 4334615"/>
              <a:gd name="connsiteX0" fmla="*/ 0 w 4187458"/>
              <a:gd name="connsiteY0" fmla="*/ 0 h 3849144"/>
              <a:gd name="connsiteX1" fmla="*/ 2435663 w 4187458"/>
              <a:gd name="connsiteY1" fmla="*/ 1664926 h 3849144"/>
              <a:gd name="connsiteX2" fmla="*/ 1626653 w 4187458"/>
              <a:gd name="connsiteY2" fmla="*/ 2208032 h 3849144"/>
              <a:gd name="connsiteX3" fmla="*/ 4146285 w 4187458"/>
              <a:gd name="connsiteY3" fmla="*/ 3849144 h 3849144"/>
              <a:gd name="connsiteX4" fmla="*/ 4187458 w 4187458"/>
              <a:gd name="connsiteY4" fmla="*/ 6350 h 3849144"/>
              <a:gd name="connsiteX5" fmla="*/ 0 w 4187458"/>
              <a:gd name="connsiteY5" fmla="*/ 0 h 3849144"/>
              <a:gd name="connsiteX0" fmla="*/ 0 w 4187458"/>
              <a:gd name="connsiteY0" fmla="*/ 0 h 3849144"/>
              <a:gd name="connsiteX1" fmla="*/ 2435663 w 4187458"/>
              <a:gd name="connsiteY1" fmla="*/ 1664926 h 3849144"/>
              <a:gd name="connsiteX2" fmla="*/ 1692854 w 4187458"/>
              <a:gd name="connsiteY2" fmla="*/ 2185965 h 3849144"/>
              <a:gd name="connsiteX3" fmla="*/ 4146285 w 4187458"/>
              <a:gd name="connsiteY3" fmla="*/ 3849144 h 3849144"/>
              <a:gd name="connsiteX4" fmla="*/ 4187458 w 4187458"/>
              <a:gd name="connsiteY4" fmla="*/ 6350 h 3849144"/>
              <a:gd name="connsiteX5" fmla="*/ 0 w 4187458"/>
              <a:gd name="connsiteY5" fmla="*/ 0 h 3849144"/>
              <a:gd name="connsiteX0" fmla="*/ 0 w 4187458"/>
              <a:gd name="connsiteY0" fmla="*/ 0 h 3805010"/>
              <a:gd name="connsiteX1" fmla="*/ 2435663 w 4187458"/>
              <a:gd name="connsiteY1" fmla="*/ 1664926 h 3805010"/>
              <a:gd name="connsiteX2" fmla="*/ 1692854 w 4187458"/>
              <a:gd name="connsiteY2" fmla="*/ 2185965 h 3805010"/>
              <a:gd name="connsiteX3" fmla="*/ 4146285 w 4187458"/>
              <a:gd name="connsiteY3" fmla="*/ 3805010 h 3805010"/>
              <a:gd name="connsiteX4" fmla="*/ 4187458 w 4187458"/>
              <a:gd name="connsiteY4" fmla="*/ 6350 h 3805010"/>
              <a:gd name="connsiteX5" fmla="*/ 0 w 4187458"/>
              <a:gd name="connsiteY5" fmla="*/ 0 h 3805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87458" h="3805010">
                <a:moveTo>
                  <a:pt x="0" y="0"/>
                </a:moveTo>
                <a:lnTo>
                  <a:pt x="2435663" y="1664926"/>
                </a:lnTo>
                <a:lnTo>
                  <a:pt x="1692854" y="2185965"/>
                </a:lnTo>
                <a:lnTo>
                  <a:pt x="4146285" y="3805010"/>
                </a:lnTo>
                <a:cubicBezTo>
                  <a:pt x="4149460" y="2366417"/>
                  <a:pt x="4184283" y="1444943"/>
                  <a:pt x="4187458" y="6350"/>
                </a:cubicBezTo>
                <a:lnTo>
                  <a:pt x="0" y="0"/>
                </a:lnTo>
                <a:close/>
              </a:path>
            </a:pathLst>
          </a:custGeom>
          <a:gradFill>
            <a:gsLst>
              <a:gs pos="20000">
                <a:schemeClr val="accent2"/>
              </a:gs>
              <a:gs pos="75000">
                <a:schemeClr val="accent2">
                  <a:alpha val="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tx2"/>
              </a:solidFill>
            </a:endParaRPr>
          </a:p>
        </p:txBody>
      </p:sp>
      <p:sp>
        <p:nvSpPr>
          <p:cNvPr id="32" name="Freeform: Shape 31">
            <a:extLst>
              <a:ext uri="{FF2B5EF4-FFF2-40B4-BE49-F238E27FC236}">
                <a16:creationId xmlns:a16="http://schemas.microsoft.com/office/drawing/2014/main" id="{F5BD438B-55CB-42C1-B923-77D8B42E6907}"/>
              </a:ext>
            </a:extLst>
          </p:cNvPr>
          <p:cNvSpPr/>
          <p:nvPr userDrawn="1"/>
        </p:nvSpPr>
        <p:spPr>
          <a:xfrm>
            <a:off x="11480799" y="658750"/>
            <a:ext cx="714491" cy="992250"/>
          </a:xfrm>
          <a:custGeom>
            <a:avLst/>
            <a:gdLst>
              <a:gd name="connsiteX0" fmla="*/ 2545080 w 2545080"/>
              <a:gd name="connsiteY0" fmla="*/ 0 h 3543300"/>
              <a:gd name="connsiteX1" fmla="*/ 0 w 2545080"/>
              <a:gd name="connsiteY1" fmla="*/ 1767840 h 3543300"/>
              <a:gd name="connsiteX2" fmla="*/ 2545080 w 2545080"/>
              <a:gd name="connsiteY2" fmla="*/ 3543300 h 3543300"/>
              <a:gd name="connsiteX3" fmla="*/ 2545080 w 2545080"/>
              <a:gd name="connsiteY3" fmla="*/ 0 h 3543300"/>
              <a:gd name="connsiteX0" fmla="*/ 2548255 w 2548255"/>
              <a:gd name="connsiteY0" fmla="*/ 0 h 3543300"/>
              <a:gd name="connsiteX1" fmla="*/ 0 w 2548255"/>
              <a:gd name="connsiteY1" fmla="*/ 1767840 h 3543300"/>
              <a:gd name="connsiteX2" fmla="*/ 2545080 w 2548255"/>
              <a:gd name="connsiteY2" fmla="*/ 3543300 h 3543300"/>
              <a:gd name="connsiteX3" fmla="*/ 2548255 w 2548255"/>
              <a:gd name="connsiteY3" fmla="*/ 0 h 3543300"/>
              <a:gd name="connsiteX0" fmla="*/ 2551430 w 2551430"/>
              <a:gd name="connsiteY0" fmla="*/ 0 h 3543300"/>
              <a:gd name="connsiteX1" fmla="*/ 0 w 2551430"/>
              <a:gd name="connsiteY1" fmla="*/ 1767840 h 3543300"/>
              <a:gd name="connsiteX2" fmla="*/ 2545080 w 2551430"/>
              <a:gd name="connsiteY2" fmla="*/ 3543300 h 3543300"/>
              <a:gd name="connsiteX3" fmla="*/ 2551430 w 2551430"/>
              <a:gd name="connsiteY3" fmla="*/ 0 h 3543300"/>
              <a:gd name="connsiteX0" fmla="*/ 2551430 w 2551430"/>
              <a:gd name="connsiteY0" fmla="*/ 0 h 3543300"/>
              <a:gd name="connsiteX1" fmla="*/ 0 w 2551430"/>
              <a:gd name="connsiteY1" fmla="*/ 1767840 h 3543300"/>
              <a:gd name="connsiteX2" fmla="*/ 2545080 w 2551430"/>
              <a:gd name="connsiteY2" fmla="*/ 3543300 h 3543300"/>
              <a:gd name="connsiteX3" fmla="*/ 2551430 w 2551430"/>
              <a:gd name="connsiteY3" fmla="*/ 0 h 3543300"/>
            </a:gdLst>
            <a:ahLst/>
            <a:cxnLst>
              <a:cxn ang="0">
                <a:pos x="connsiteX0" y="connsiteY0"/>
              </a:cxn>
              <a:cxn ang="0">
                <a:pos x="connsiteX1" y="connsiteY1"/>
              </a:cxn>
              <a:cxn ang="0">
                <a:pos x="connsiteX2" y="connsiteY2"/>
              </a:cxn>
              <a:cxn ang="0">
                <a:pos x="connsiteX3" y="connsiteY3"/>
              </a:cxn>
            </a:cxnLst>
            <a:rect l="l" t="t" r="r" b="b"/>
            <a:pathLst>
              <a:path w="2551430" h="3543300">
                <a:moveTo>
                  <a:pt x="2551430" y="0"/>
                </a:moveTo>
                <a:lnTo>
                  <a:pt x="0" y="1767840"/>
                </a:lnTo>
                <a:lnTo>
                  <a:pt x="2545080" y="3543300"/>
                </a:lnTo>
                <a:cubicBezTo>
                  <a:pt x="2546138" y="2362200"/>
                  <a:pt x="2550372" y="1181100"/>
                  <a:pt x="2551430" y="0"/>
                </a:cubicBezTo>
                <a:close/>
              </a:path>
            </a:pathLst>
          </a:custGeom>
          <a:gradFill>
            <a:gsLst>
              <a:gs pos="20000">
                <a:schemeClr val="accent1"/>
              </a:gs>
              <a:gs pos="92000">
                <a:schemeClr val="accent1">
                  <a:alpha val="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tx2"/>
              </a:solidFill>
            </a:endParaRPr>
          </a:p>
        </p:txBody>
      </p:sp>
    </p:spTree>
    <p:extLst>
      <p:ext uri="{BB962C8B-B14F-4D97-AF65-F5344CB8AC3E}">
        <p14:creationId xmlns:p14="http://schemas.microsoft.com/office/powerpoint/2010/main" val="1976544112"/>
      </p:ext>
    </p:extLst>
  </p:cSld>
  <p:clrMapOvr>
    <a:masterClrMapping/>
  </p:clrMapOvr>
  <p:extLst>
    <p:ext uri="{DCECCB84-F9BA-43D5-87BE-67443E8EF086}">
      <p15:sldGuideLst xmlns:p15="http://schemas.microsoft.com/office/powerpoint/2012/main"/>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Standard Slid with Images and Text Boxes - White">
    <p:spTree>
      <p:nvGrpSpPr>
        <p:cNvPr id="1" name=""/>
        <p:cNvGrpSpPr/>
        <p:nvPr/>
      </p:nvGrpSpPr>
      <p:grpSpPr>
        <a:xfrm>
          <a:off x="0" y="0"/>
          <a:ext cx="0" cy="0"/>
          <a:chOff x="0" y="0"/>
          <a:chExt cx="0" cy="0"/>
        </a:xfrm>
      </p:grpSpPr>
      <p:sp>
        <p:nvSpPr>
          <p:cNvPr id="47" name="Freeform: Shape 46">
            <a:extLst>
              <a:ext uri="{FF2B5EF4-FFF2-40B4-BE49-F238E27FC236}">
                <a16:creationId xmlns:a16="http://schemas.microsoft.com/office/drawing/2014/main" id="{CD05D69A-5D1E-41AB-A32E-404585972AA7}"/>
              </a:ext>
            </a:extLst>
          </p:cNvPr>
          <p:cNvSpPr/>
          <p:nvPr userDrawn="1"/>
        </p:nvSpPr>
        <p:spPr>
          <a:xfrm rot="3341389" flipH="1">
            <a:off x="1619971" y="-3540963"/>
            <a:ext cx="8946510" cy="13936140"/>
          </a:xfrm>
          <a:custGeom>
            <a:avLst/>
            <a:gdLst>
              <a:gd name="connsiteX0" fmla="*/ 3879008 w 8946510"/>
              <a:gd name="connsiteY0" fmla="*/ 0 h 13936140"/>
              <a:gd name="connsiteX1" fmla="*/ 8946510 w 8946510"/>
              <a:gd name="connsiteY1" fmla="*/ 7425845 h 13936140"/>
              <a:gd name="connsiteX2" fmla="*/ 8946510 w 8946510"/>
              <a:gd name="connsiteY2" fmla="*/ 11298977 h 13936140"/>
              <a:gd name="connsiteX3" fmla="*/ 5082050 w 8946510"/>
              <a:gd name="connsiteY3" fmla="*/ 13936140 h 13936140"/>
              <a:gd name="connsiteX4" fmla="*/ 0 w 8946510"/>
              <a:gd name="connsiteY4" fmla="*/ 6488978 h 13936140"/>
              <a:gd name="connsiteX5" fmla="*/ 0 w 8946510"/>
              <a:gd name="connsiteY5" fmla="*/ 2639589 h 13936140"/>
              <a:gd name="connsiteX6" fmla="*/ 3868014 w 8946510"/>
              <a:gd name="connsiteY6" fmla="*/ 0 h 13936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46510" h="13936140">
                <a:moveTo>
                  <a:pt x="3879008" y="0"/>
                </a:moveTo>
                <a:lnTo>
                  <a:pt x="8946510" y="7425845"/>
                </a:lnTo>
                <a:lnTo>
                  <a:pt x="8946510" y="11298977"/>
                </a:lnTo>
                <a:lnTo>
                  <a:pt x="5082050" y="13936140"/>
                </a:lnTo>
                <a:lnTo>
                  <a:pt x="0" y="6488978"/>
                </a:lnTo>
                <a:lnTo>
                  <a:pt x="0" y="2639589"/>
                </a:lnTo>
                <a:lnTo>
                  <a:pt x="3868014" y="0"/>
                </a:lnTo>
                <a:close/>
              </a:path>
            </a:pathLst>
          </a:custGeom>
          <a:gradFill>
            <a:gsLst>
              <a:gs pos="50000">
                <a:schemeClr val="bg1"/>
              </a:gs>
              <a:gs pos="100000">
                <a:schemeClr val="bg1">
                  <a:alpha val="0"/>
                </a:schemeClr>
              </a:gs>
              <a:gs pos="95000">
                <a:schemeClr val="bg1"/>
              </a:gs>
              <a:gs pos="5000">
                <a:schemeClr val="bg1"/>
              </a:gs>
              <a:gs pos="0">
                <a:schemeClr val="bg1">
                  <a:alpha val="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Rectangle 30">
            <a:extLst>
              <a:ext uri="{FF2B5EF4-FFF2-40B4-BE49-F238E27FC236}">
                <a16:creationId xmlns:a16="http://schemas.microsoft.com/office/drawing/2014/main" id="{C340F2F0-C5F1-4AB4-8DA4-3433AB32CA09}"/>
              </a:ext>
            </a:extLst>
          </p:cNvPr>
          <p:cNvSpPr/>
          <p:nvPr/>
        </p:nvSpPr>
        <p:spPr>
          <a:xfrm>
            <a:off x="445330" y="4118185"/>
            <a:ext cx="2578608" cy="2146211"/>
          </a:xfrm>
          <a:prstGeom prst="rect">
            <a:avLst/>
          </a:prstGeom>
          <a:solidFill>
            <a:schemeClr val="accent3"/>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 name="Picture Placeholder 2">
            <a:extLst>
              <a:ext uri="{FF2B5EF4-FFF2-40B4-BE49-F238E27FC236}">
                <a16:creationId xmlns:a16="http://schemas.microsoft.com/office/drawing/2014/main" id="{FED55F9B-215F-46F1-8BF2-58FAE022CE9C}"/>
              </a:ext>
            </a:extLst>
          </p:cNvPr>
          <p:cNvSpPr>
            <a:spLocks noGrp="1"/>
          </p:cNvSpPr>
          <p:nvPr>
            <p:ph type="pic" sz="quarter" idx="15"/>
          </p:nvPr>
        </p:nvSpPr>
        <p:spPr>
          <a:xfrm>
            <a:off x="447926" y="2340074"/>
            <a:ext cx="2576012" cy="1692954"/>
          </a:xfrm>
          <a:prstGeom prst="rect">
            <a:avLst/>
          </a:prstGeom>
          <a:solidFill>
            <a:schemeClr val="bg1">
              <a:lumMod val="95000"/>
            </a:schemeClr>
          </a:solidFill>
        </p:spPr>
        <p:txBody>
          <a:bodyPr anchor="ctr" anchorCtr="0">
            <a:noAutofit/>
          </a:bodyPr>
          <a:lstStyle>
            <a:lvl1pPr marL="0" indent="0" algn="ctr">
              <a:buNone/>
              <a:defRPr b="0">
                <a:solidFill>
                  <a:schemeClr val="accent3"/>
                </a:solidFill>
                <a:latin typeface="+mn-lt"/>
              </a:defRPr>
            </a:lvl1pPr>
          </a:lstStyle>
          <a:p>
            <a:r>
              <a:rPr lang="en-US"/>
              <a:t>Click icon to add picture</a:t>
            </a:r>
            <a:endParaRPr lang="en-IN"/>
          </a:p>
        </p:txBody>
      </p:sp>
      <p:sp>
        <p:nvSpPr>
          <p:cNvPr id="56" name="Rectangle 55">
            <a:extLst>
              <a:ext uri="{FF2B5EF4-FFF2-40B4-BE49-F238E27FC236}">
                <a16:creationId xmlns:a16="http://schemas.microsoft.com/office/drawing/2014/main" id="{EA305016-DF99-44EF-94D8-B393366C2A13}"/>
              </a:ext>
            </a:extLst>
          </p:cNvPr>
          <p:cNvSpPr/>
          <p:nvPr/>
        </p:nvSpPr>
        <p:spPr>
          <a:xfrm>
            <a:off x="3353422" y="4118185"/>
            <a:ext cx="2578608" cy="2146211"/>
          </a:xfrm>
          <a:prstGeom prst="rect">
            <a:avLst/>
          </a:prstGeom>
          <a:solidFill>
            <a:schemeClr val="accent2"/>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8" name="Picture Placeholder 2">
            <a:extLst>
              <a:ext uri="{FF2B5EF4-FFF2-40B4-BE49-F238E27FC236}">
                <a16:creationId xmlns:a16="http://schemas.microsoft.com/office/drawing/2014/main" id="{E10A83AB-065A-479D-832E-DAF6AA362A5E}"/>
              </a:ext>
            </a:extLst>
          </p:cNvPr>
          <p:cNvSpPr>
            <a:spLocks noGrp="1"/>
          </p:cNvSpPr>
          <p:nvPr>
            <p:ph type="pic" sz="quarter" idx="18"/>
          </p:nvPr>
        </p:nvSpPr>
        <p:spPr>
          <a:xfrm>
            <a:off x="3356018" y="2340074"/>
            <a:ext cx="2576012" cy="1692954"/>
          </a:xfrm>
          <a:prstGeom prst="rect">
            <a:avLst/>
          </a:prstGeom>
          <a:solidFill>
            <a:schemeClr val="bg1">
              <a:lumMod val="95000"/>
            </a:schemeClr>
          </a:solidFill>
        </p:spPr>
        <p:txBody>
          <a:bodyPr anchor="ctr" anchorCtr="0">
            <a:noAutofit/>
          </a:bodyPr>
          <a:lstStyle>
            <a:lvl1pPr marL="0" indent="0" algn="ctr">
              <a:buNone/>
              <a:defRPr b="0">
                <a:solidFill>
                  <a:schemeClr val="accent3"/>
                </a:solidFill>
                <a:latin typeface="+mn-lt"/>
              </a:defRPr>
            </a:lvl1pPr>
          </a:lstStyle>
          <a:p>
            <a:r>
              <a:rPr lang="en-US"/>
              <a:t>Click icon to add picture</a:t>
            </a:r>
            <a:endParaRPr lang="en-IN"/>
          </a:p>
        </p:txBody>
      </p:sp>
      <p:sp>
        <p:nvSpPr>
          <p:cNvPr id="60" name="Rectangle 59">
            <a:extLst>
              <a:ext uri="{FF2B5EF4-FFF2-40B4-BE49-F238E27FC236}">
                <a16:creationId xmlns:a16="http://schemas.microsoft.com/office/drawing/2014/main" id="{17FC10AD-CC57-40B8-9ECA-DFA43EDFDBD9}"/>
              </a:ext>
            </a:extLst>
          </p:cNvPr>
          <p:cNvSpPr/>
          <p:nvPr/>
        </p:nvSpPr>
        <p:spPr>
          <a:xfrm>
            <a:off x="6276504" y="4118185"/>
            <a:ext cx="2578608" cy="2146211"/>
          </a:xfrm>
          <a:prstGeom prst="rect">
            <a:avLst/>
          </a:pr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2" name="Picture Placeholder 2">
            <a:extLst>
              <a:ext uri="{FF2B5EF4-FFF2-40B4-BE49-F238E27FC236}">
                <a16:creationId xmlns:a16="http://schemas.microsoft.com/office/drawing/2014/main" id="{9ED5828F-8F6F-4738-BC10-43B225486D50}"/>
              </a:ext>
            </a:extLst>
          </p:cNvPr>
          <p:cNvSpPr>
            <a:spLocks noGrp="1"/>
          </p:cNvSpPr>
          <p:nvPr>
            <p:ph type="pic" sz="quarter" idx="21"/>
          </p:nvPr>
        </p:nvSpPr>
        <p:spPr>
          <a:xfrm>
            <a:off x="6279100" y="2340074"/>
            <a:ext cx="2576012" cy="1692954"/>
          </a:xfrm>
          <a:prstGeom prst="rect">
            <a:avLst/>
          </a:prstGeom>
          <a:solidFill>
            <a:schemeClr val="bg1">
              <a:lumMod val="95000"/>
            </a:schemeClr>
          </a:solidFill>
        </p:spPr>
        <p:txBody>
          <a:bodyPr anchor="ctr" anchorCtr="0">
            <a:noAutofit/>
          </a:bodyPr>
          <a:lstStyle>
            <a:lvl1pPr marL="0" indent="0" algn="ctr">
              <a:buNone/>
              <a:defRPr b="0">
                <a:solidFill>
                  <a:schemeClr val="accent3"/>
                </a:solidFill>
                <a:latin typeface="+mn-lt"/>
              </a:defRPr>
            </a:lvl1pPr>
          </a:lstStyle>
          <a:p>
            <a:r>
              <a:rPr lang="en-US"/>
              <a:t>Click icon to add picture</a:t>
            </a:r>
            <a:endParaRPr lang="en-IN"/>
          </a:p>
        </p:txBody>
      </p:sp>
      <p:sp>
        <p:nvSpPr>
          <p:cNvPr id="64" name="Rectangle 63">
            <a:extLst>
              <a:ext uri="{FF2B5EF4-FFF2-40B4-BE49-F238E27FC236}">
                <a16:creationId xmlns:a16="http://schemas.microsoft.com/office/drawing/2014/main" id="{2BD9C979-CFA7-4920-9284-0DEF89A9E1EE}"/>
              </a:ext>
            </a:extLst>
          </p:cNvPr>
          <p:cNvSpPr/>
          <p:nvPr/>
        </p:nvSpPr>
        <p:spPr>
          <a:xfrm>
            <a:off x="9182589" y="4118185"/>
            <a:ext cx="2578608" cy="2146211"/>
          </a:xfrm>
          <a:prstGeom prst="rect">
            <a:avLst/>
          </a:prstGeom>
          <a:solidFill>
            <a:schemeClr val="bg2"/>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6" name="Picture Placeholder 2">
            <a:extLst>
              <a:ext uri="{FF2B5EF4-FFF2-40B4-BE49-F238E27FC236}">
                <a16:creationId xmlns:a16="http://schemas.microsoft.com/office/drawing/2014/main" id="{E738D5B4-41AD-47FF-B2C3-F953D2665BB5}"/>
              </a:ext>
            </a:extLst>
          </p:cNvPr>
          <p:cNvSpPr>
            <a:spLocks noGrp="1"/>
          </p:cNvSpPr>
          <p:nvPr>
            <p:ph type="pic" sz="quarter" idx="24"/>
          </p:nvPr>
        </p:nvSpPr>
        <p:spPr>
          <a:xfrm>
            <a:off x="9185185" y="2340074"/>
            <a:ext cx="2576012" cy="1692954"/>
          </a:xfrm>
          <a:prstGeom prst="rect">
            <a:avLst/>
          </a:prstGeom>
          <a:solidFill>
            <a:schemeClr val="bg1">
              <a:lumMod val="95000"/>
            </a:schemeClr>
          </a:solidFill>
        </p:spPr>
        <p:txBody>
          <a:bodyPr anchor="ctr" anchorCtr="0">
            <a:noAutofit/>
          </a:bodyPr>
          <a:lstStyle>
            <a:lvl1pPr marL="0" indent="0" algn="ctr">
              <a:buNone/>
              <a:defRPr b="0">
                <a:solidFill>
                  <a:schemeClr val="accent3"/>
                </a:solidFill>
                <a:latin typeface="+mn-lt"/>
              </a:defRPr>
            </a:lvl1pPr>
          </a:lstStyle>
          <a:p>
            <a:r>
              <a:rPr lang="en-US"/>
              <a:t>Click icon to add picture</a:t>
            </a:r>
            <a:endParaRPr lang="en-IN"/>
          </a:p>
        </p:txBody>
      </p:sp>
      <p:cxnSp>
        <p:nvCxnSpPr>
          <p:cNvPr id="69" name="Straight Connector 68">
            <a:extLst>
              <a:ext uri="{FF2B5EF4-FFF2-40B4-BE49-F238E27FC236}">
                <a16:creationId xmlns:a16="http://schemas.microsoft.com/office/drawing/2014/main" id="{263F5F59-A06F-4A43-B481-AC3D078E4175}"/>
              </a:ext>
            </a:extLst>
          </p:cNvPr>
          <p:cNvCxnSpPr>
            <a:cxnSpLocks/>
          </p:cNvCxnSpPr>
          <p:nvPr/>
        </p:nvCxnSpPr>
        <p:spPr>
          <a:xfrm>
            <a:off x="596788" y="4507806"/>
            <a:ext cx="2286000" cy="0"/>
          </a:xfrm>
          <a:prstGeom prst="line">
            <a:avLst/>
          </a:prstGeom>
          <a:ln w="22225" cap="rnd">
            <a:gradFill flip="none" rotWithShape="1">
              <a:gsLst>
                <a:gs pos="0">
                  <a:schemeClr val="bg1"/>
                </a:gs>
                <a:gs pos="100000">
                  <a:schemeClr val="bg1">
                    <a:alpha val="0"/>
                  </a:schemeClr>
                </a:gs>
                <a:gs pos="88000">
                  <a:schemeClr val="bg1"/>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8A8E3906-30C9-4008-A4B2-75EC4B0C0F40}"/>
              </a:ext>
            </a:extLst>
          </p:cNvPr>
          <p:cNvCxnSpPr>
            <a:cxnSpLocks/>
          </p:cNvCxnSpPr>
          <p:nvPr/>
        </p:nvCxnSpPr>
        <p:spPr>
          <a:xfrm>
            <a:off x="3504880" y="4507806"/>
            <a:ext cx="2286000" cy="0"/>
          </a:xfrm>
          <a:prstGeom prst="line">
            <a:avLst/>
          </a:prstGeom>
          <a:ln w="22225" cap="rnd">
            <a:gradFill flip="none" rotWithShape="1">
              <a:gsLst>
                <a:gs pos="0">
                  <a:schemeClr val="bg1"/>
                </a:gs>
                <a:gs pos="100000">
                  <a:schemeClr val="bg1">
                    <a:alpha val="0"/>
                  </a:schemeClr>
                </a:gs>
                <a:gs pos="88000">
                  <a:schemeClr val="bg1"/>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39520AF0-87BA-479D-A115-A1D4DF393CCA}"/>
              </a:ext>
            </a:extLst>
          </p:cNvPr>
          <p:cNvCxnSpPr>
            <a:cxnSpLocks/>
          </p:cNvCxnSpPr>
          <p:nvPr/>
        </p:nvCxnSpPr>
        <p:spPr>
          <a:xfrm>
            <a:off x="6427962" y="4507806"/>
            <a:ext cx="2286000" cy="0"/>
          </a:xfrm>
          <a:prstGeom prst="line">
            <a:avLst/>
          </a:prstGeom>
          <a:ln w="22225" cap="rnd">
            <a:gradFill flip="none" rotWithShape="1">
              <a:gsLst>
                <a:gs pos="0">
                  <a:schemeClr val="bg1"/>
                </a:gs>
                <a:gs pos="100000">
                  <a:schemeClr val="bg1">
                    <a:alpha val="0"/>
                  </a:schemeClr>
                </a:gs>
                <a:gs pos="88000">
                  <a:schemeClr val="bg1"/>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136D6B12-E05B-4062-8E5E-65DE184DFE6D}"/>
              </a:ext>
            </a:extLst>
          </p:cNvPr>
          <p:cNvCxnSpPr>
            <a:cxnSpLocks/>
          </p:cNvCxnSpPr>
          <p:nvPr/>
        </p:nvCxnSpPr>
        <p:spPr>
          <a:xfrm>
            <a:off x="9334047" y="4507806"/>
            <a:ext cx="2286000" cy="0"/>
          </a:xfrm>
          <a:prstGeom prst="line">
            <a:avLst/>
          </a:prstGeom>
          <a:ln w="22225" cap="rnd">
            <a:gradFill flip="none" rotWithShape="1">
              <a:gsLst>
                <a:gs pos="0">
                  <a:schemeClr val="bg1"/>
                </a:gs>
                <a:gs pos="100000">
                  <a:schemeClr val="bg1">
                    <a:alpha val="0"/>
                  </a:schemeClr>
                </a:gs>
                <a:gs pos="88000">
                  <a:schemeClr val="bg1"/>
                </a:gs>
              </a:gsLst>
              <a:lin ang="0" scaled="1"/>
              <a:tileRect/>
            </a:gradFill>
          </a:ln>
        </p:spPr>
        <p:style>
          <a:lnRef idx="1">
            <a:schemeClr val="accent1"/>
          </a:lnRef>
          <a:fillRef idx="0">
            <a:schemeClr val="accent1"/>
          </a:fillRef>
          <a:effectRef idx="0">
            <a:schemeClr val="accent1"/>
          </a:effectRef>
          <a:fontRef idx="minor">
            <a:schemeClr val="tx1"/>
          </a:fontRef>
        </p:style>
      </p:cxnSp>
      <p:pic>
        <p:nvPicPr>
          <p:cNvPr id="30" name="Graphic 29">
            <a:extLst>
              <a:ext uri="{FF2B5EF4-FFF2-40B4-BE49-F238E27FC236}">
                <a16:creationId xmlns:a16="http://schemas.microsoft.com/office/drawing/2014/main" id="{7D8637AC-FDCE-8A45-AC02-1EFA982073C8}"/>
              </a:ext>
            </a:extLst>
          </p:cNvPr>
          <p:cNvPicPr>
            <a:picLocks noChangeAspect="1"/>
          </p:cNvPicPr>
          <p:nvPr/>
        </p:nvPicPr>
        <p:blipFill>
          <a:blip cstate="email">
            <a:extLst>
              <a:ext uri="{28A0092B-C50C-407E-A947-70E740481C1C}">
                <a14:useLocalDpi xmlns:a14="http://schemas.microsoft.com/office/drawing/2010/main"/>
              </a:ext>
            </a:extLst>
          </a:blip>
          <a:stretch>
            <a:fillRect/>
          </a:stretch>
        </p:blipFill>
        <p:spPr>
          <a:xfrm>
            <a:off x="10817298" y="6396668"/>
            <a:ext cx="931790" cy="271466"/>
          </a:xfrm>
          <a:prstGeom prst="rect">
            <a:avLst/>
          </a:prstGeom>
        </p:spPr>
      </p:pic>
      <p:sp>
        <p:nvSpPr>
          <p:cNvPr id="32" name="Slide Number Placeholder 5">
            <a:extLst>
              <a:ext uri="{FF2B5EF4-FFF2-40B4-BE49-F238E27FC236}">
                <a16:creationId xmlns:a16="http://schemas.microsoft.com/office/drawing/2014/main" id="{339EADDE-0E61-AD49-8101-97C98C841A87}"/>
              </a:ext>
            </a:extLst>
          </p:cNvPr>
          <p:cNvSpPr txBox="1">
            <a:spLocks/>
          </p:cNvSpPr>
          <p:nvPr/>
        </p:nvSpPr>
        <p:spPr>
          <a:xfrm flipH="1">
            <a:off x="457196" y="6436977"/>
            <a:ext cx="542041" cy="190848"/>
          </a:xfrm>
          <a:prstGeom prst="rect">
            <a:avLst/>
          </a:prstGeom>
        </p:spPr>
        <p:txBody>
          <a:bodyPr lIns="0" tIns="0" rIns="0" bIns="0" anchor="ctr">
            <a:noAutofit/>
          </a:bodyPr>
          <a:lstStyle>
            <a:defPPr>
              <a:defRPr lang="en-US"/>
            </a:defPPr>
            <a:lvl1pPr marL="0" algn="l" defTabSz="914400" rtl="0" eaLnBrk="1" latinLnBrk="0" hangingPunct="1">
              <a:defRPr sz="800" kern="1200">
                <a:solidFill>
                  <a:srgbClr val="053061"/>
                </a:solidFill>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fld id="{A285110E-A93C-E24B-BA01-8EFF0EF70079}" type="slidenum">
              <a:rPr lang="en-US" sz="800" b="1" smtClean="0">
                <a:solidFill>
                  <a:schemeClr val="bg2"/>
                </a:solidFill>
                <a:latin typeface="+mn-lt"/>
                <a:ea typeface="Cambria" panose="02040503050406030204" pitchFamily="18" charset="0"/>
              </a:rPr>
              <a:pPr algn="l"/>
              <a:t>‹#›</a:t>
            </a:fld>
            <a:endParaRPr lang="en-US" b="1">
              <a:solidFill>
                <a:schemeClr val="bg2"/>
              </a:solidFill>
              <a:latin typeface="+mn-lt"/>
              <a:ea typeface="Cambria" panose="02040503050406030204" pitchFamily="18" charset="0"/>
            </a:endParaRPr>
          </a:p>
        </p:txBody>
      </p:sp>
      <p:sp>
        <p:nvSpPr>
          <p:cNvPr id="34" name="Footer Placeholder 3">
            <a:extLst>
              <a:ext uri="{FF2B5EF4-FFF2-40B4-BE49-F238E27FC236}">
                <a16:creationId xmlns:a16="http://schemas.microsoft.com/office/drawing/2014/main" id="{FFDB06AC-0DBB-474C-9451-EB787A1BF483}"/>
              </a:ext>
            </a:extLst>
          </p:cNvPr>
          <p:cNvSpPr>
            <a:spLocks noGrp="1"/>
          </p:cNvSpPr>
          <p:nvPr>
            <p:ph type="ftr" sz="quarter" idx="3"/>
          </p:nvPr>
        </p:nvSpPr>
        <p:spPr>
          <a:xfrm>
            <a:off x="623888" y="6426211"/>
            <a:ext cx="2396518" cy="222250"/>
          </a:xfrm>
          <a:prstGeom prst="rect">
            <a:avLst/>
          </a:prstGeom>
        </p:spPr>
        <p:txBody>
          <a:bodyPr vert="horz" lIns="91440" tIns="45720" rIns="91440" bIns="45720" rtlCol="0" anchor="t">
            <a:noAutofit/>
          </a:bodyPr>
          <a:lstStyle>
            <a:lvl1pPr algn="l">
              <a:defRPr sz="800">
                <a:solidFill>
                  <a:schemeClr val="bg2"/>
                </a:solidFill>
              </a:defRPr>
            </a:lvl1pPr>
          </a:lstStyle>
          <a:p>
            <a:r>
              <a:rPr lang="en-US">
                <a:ea typeface="Cambria" panose="02040503050406030204" pitchFamily="18" charset="0"/>
                <a:cs typeface="Calibri" charset="0"/>
              </a:rPr>
              <a:t>© 2020 Copyright Genpact. All Rights Reserved.</a:t>
            </a:r>
          </a:p>
        </p:txBody>
      </p:sp>
      <p:sp>
        <p:nvSpPr>
          <p:cNvPr id="33" name="Title 3">
            <a:extLst>
              <a:ext uri="{FF2B5EF4-FFF2-40B4-BE49-F238E27FC236}">
                <a16:creationId xmlns:a16="http://schemas.microsoft.com/office/drawing/2014/main" id="{880895D5-6A9D-45D9-84A5-B48C071FA691}"/>
              </a:ext>
            </a:extLst>
          </p:cNvPr>
          <p:cNvSpPr>
            <a:spLocks noGrp="1"/>
          </p:cNvSpPr>
          <p:nvPr>
            <p:ph type="title" hasCustomPrompt="1"/>
          </p:nvPr>
        </p:nvSpPr>
        <p:spPr>
          <a:xfrm>
            <a:off x="460743" y="388845"/>
            <a:ext cx="11300453" cy="990000"/>
          </a:xfrm>
        </p:spPr>
        <p:txBody>
          <a:bodyPr vert="horz" lIns="0" tIns="45720" rIns="91440" bIns="45720" rtlCol="0" anchor="ctr" anchorCtr="0">
            <a:noAutofit/>
          </a:bodyPr>
          <a:lstStyle>
            <a:lvl1pPr>
              <a:defRPr lang="en-GB" dirty="0" smtClean="0">
                <a:solidFill>
                  <a:schemeClr val="tx2"/>
                </a:solidFill>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r>
              <a:rPr lang="en-US"/>
              <a:t>, sed do </a:t>
            </a:r>
            <a:r>
              <a:rPr lang="en-US" err="1"/>
              <a:t>eiusmod</a:t>
            </a:r>
            <a:r>
              <a:rPr lang="en-US"/>
              <a:t> </a:t>
            </a:r>
            <a:r>
              <a:rPr lang="en-US" err="1"/>
              <a:t>tempor</a:t>
            </a:r>
            <a:endParaRPr lang="en-US"/>
          </a:p>
        </p:txBody>
      </p:sp>
      <p:sp>
        <p:nvSpPr>
          <p:cNvPr id="35" name="Text Placeholder 22">
            <a:extLst>
              <a:ext uri="{FF2B5EF4-FFF2-40B4-BE49-F238E27FC236}">
                <a16:creationId xmlns:a16="http://schemas.microsoft.com/office/drawing/2014/main" id="{17A71A41-DCC6-44B5-8D6D-901E7A96F64C}"/>
              </a:ext>
            </a:extLst>
          </p:cNvPr>
          <p:cNvSpPr>
            <a:spLocks noGrp="1"/>
          </p:cNvSpPr>
          <p:nvPr>
            <p:ph type="body" sz="quarter" idx="12" hasCustomPrompt="1"/>
          </p:nvPr>
        </p:nvSpPr>
        <p:spPr>
          <a:xfrm>
            <a:off x="460744" y="1486906"/>
            <a:ext cx="11288344" cy="533400"/>
          </a:xfrm>
          <a:prstGeom prst="rect">
            <a:avLst/>
          </a:prstGeom>
        </p:spPr>
        <p:txBody>
          <a:bodyPr lIns="0" anchor="t">
            <a:noAutofit/>
          </a:bodyPr>
          <a:lstStyle>
            <a:lvl1pPr marL="0" indent="0">
              <a:lnSpc>
                <a:spcPct val="100000"/>
              </a:lnSpc>
              <a:spcBef>
                <a:spcPts val="0"/>
              </a:spcBef>
              <a:buNone/>
              <a:defRPr sz="1800" b="0">
                <a:solidFill>
                  <a:schemeClr val="tx2"/>
                </a:solidFill>
                <a:latin typeface="+mn-lt"/>
                <a:ea typeface="Cambria" panose="02040503050406030204" pitchFamily="18" charset="0"/>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endParaRPr lang="en-US"/>
          </a:p>
        </p:txBody>
      </p:sp>
      <p:sp>
        <p:nvSpPr>
          <p:cNvPr id="37" name="Text Placeholder 22">
            <a:extLst>
              <a:ext uri="{FF2B5EF4-FFF2-40B4-BE49-F238E27FC236}">
                <a16:creationId xmlns:a16="http://schemas.microsoft.com/office/drawing/2014/main" id="{B7ADF330-AE85-40DE-835E-B49449314A2D}"/>
              </a:ext>
            </a:extLst>
          </p:cNvPr>
          <p:cNvSpPr>
            <a:spLocks noGrp="1"/>
          </p:cNvSpPr>
          <p:nvPr>
            <p:ph type="body" sz="quarter" idx="13" hasCustomPrompt="1"/>
          </p:nvPr>
        </p:nvSpPr>
        <p:spPr>
          <a:xfrm>
            <a:off x="596788" y="4118186"/>
            <a:ext cx="2319251" cy="389620"/>
          </a:xfrm>
          <a:prstGeom prst="rect">
            <a:avLst/>
          </a:prstGeom>
        </p:spPr>
        <p:txBody>
          <a:bodyPr lIns="0">
            <a:noAutofit/>
          </a:bodyPr>
          <a:lstStyle>
            <a:lvl1pPr marL="0" indent="0" algn="l">
              <a:buClr>
                <a:srgbClr val="FF545F"/>
              </a:buClr>
              <a:buFont typeface="Arial" panose="020B0604020202020204" pitchFamily="34" charset="0"/>
              <a:buNone/>
              <a:defRPr sz="1400" b="0">
                <a:solidFill>
                  <a:schemeClr val="bg1"/>
                </a:solidFill>
                <a:latin typeface="Georgia" panose="02040502050405020303" pitchFamily="18" charset="0"/>
              </a:defRPr>
            </a:lvl1pPr>
          </a:lstStyle>
          <a:p>
            <a:pPr lvl="0"/>
            <a:r>
              <a:rPr lang="en-US"/>
              <a:t>Lorem ipsum dolor sit </a:t>
            </a:r>
            <a:r>
              <a:rPr lang="en-US" err="1"/>
              <a:t>amet</a:t>
            </a:r>
            <a:endParaRPr lang="en-US"/>
          </a:p>
        </p:txBody>
      </p:sp>
      <p:sp>
        <p:nvSpPr>
          <p:cNvPr id="38" name="Text Placeholder 22">
            <a:extLst>
              <a:ext uri="{FF2B5EF4-FFF2-40B4-BE49-F238E27FC236}">
                <a16:creationId xmlns:a16="http://schemas.microsoft.com/office/drawing/2014/main" id="{D17ECCBE-9451-4EF2-9377-41ED7F99FD93}"/>
              </a:ext>
            </a:extLst>
          </p:cNvPr>
          <p:cNvSpPr>
            <a:spLocks noGrp="1"/>
          </p:cNvSpPr>
          <p:nvPr>
            <p:ph type="body" sz="quarter" idx="16" hasCustomPrompt="1"/>
          </p:nvPr>
        </p:nvSpPr>
        <p:spPr>
          <a:xfrm>
            <a:off x="596788" y="4592763"/>
            <a:ext cx="2319251" cy="1749124"/>
          </a:xfrm>
          <a:prstGeom prst="rect">
            <a:avLst/>
          </a:prstGeom>
        </p:spPr>
        <p:txBody>
          <a:bodyPr lIns="0">
            <a:noAutofit/>
          </a:bodyPr>
          <a:lstStyle>
            <a:lvl1pPr marL="0" indent="0">
              <a:buClr>
                <a:srgbClr val="FF545F"/>
              </a:buClr>
              <a:buFont typeface="Arial" panose="020B0604020202020204" pitchFamily="34" charset="0"/>
              <a:buNone/>
              <a:defRPr sz="1200" b="0">
                <a:solidFill>
                  <a:schemeClr val="bg1"/>
                </a:solidFill>
                <a:latin typeface="+mn-lt"/>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endParaRPr lang="en-US"/>
          </a:p>
        </p:txBody>
      </p:sp>
      <p:sp>
        <p:nvSpPr>
          <p:cNvPr id="39" name="Text Placeholder 22">
            <a:extLst>
              <a:ext uri="{FF2B5EF4-FFF2-40B4-BE49-F238E27FC236}">
                <a16:creationId xmlns:a16="http://schemas.microsoft.com/office/drawing/2014/main" id="{38B14960-C1EC-4784-9FA9-BB0DD3853F05}"/>
              </a:ext>
            </a:extLst>
          </p:cNvPr>
          <p:cNvSpPr>
            <a:spLocks noGrp="1"/>
          </p:cNvSpPr>
          <p:nvPr>
            <p:ph type="body" sz="quarter" idx="17" hasCustomPrompt="1"/>
          </p:nvPr>
        </p:nvSpPr>
        <p:spPr>
          <a:xfrm>
            <a:off x="3504880" y="4118186"/>
            <a:ext cx="2319251" cy="389620"/>
          </a:xfrm>
          <a:prstGeom prst="rect">
            <a:avLst/>
          </a:prstGeom>
        </p:spPr>
        <p:txBody>
          <a:bodyPr vert="horz" lIns="0" tIns="45720" rIns="91440" bIns="45720" rtlCol="0">
            <a:noAutofit/>
          </a:bodyPr>
          <a:lstStyle>
            <a:lvl1pPr>
              <a:defRPr lang="en-US" sz="1400" b="0" dirty="0">
                <a:solidFill>
                  <a:schemeClr val="bg1"/>
                </a:solidFill>
                <a:latin typeface="Georgia" panose="02040502050405020303" pitchFamily="18" charset="0"/>
              </a:defRPr>
            </a:lvl1pPr>
          </a:lstStyle>
          <a:p>
            <a:pPr lvl="0">
              <a:buClr>
                <a:srgbClr val="FF545F"/>
              </a:buClr>
            </a:pPr>
            <a:r>
              <a:rPr lang="en-US"/>
              <a:t>Lorem ipsum dolor sit </a:t>
            </a:r>
            <a:r>
              <a:rPr lang="en-US" err="1"/>
              <a:t>amet</a:t>
            </a:r>
            <a:endParaRPr lang="en-US"/>
          </a:p>
        </p:txBody>
      </p:sp>
      <p:sp>
        <p:nvSpPr>
          <p:cNvPr id="40" name="Text Placeholder 22">
            <a:extLst>
              <a:ext uri="{FF2B5EF4-FFF2-40B4-BE49-F238E27FC236}">
                <a16:creationId xmlns:a16="http://schemas.microsoft.com/office/drawing/2014/main" id="{41BF7593-409D-4E13-8A28-818252645744}"/>
              </a:ext>
            </a:extLst>
          </p:cNvPr>
          <p:cNvSpPr>
            <a:spLocks noGrp="1"/>
          </p:cNvSpPr>
          <p:nvPr>
            <p:ph type="body" sz="quarter" idx="19" hasCustomPrompt="1"/>
          </p:nvPr>
        </p:nvSpPr>
        <p:spPr>
          <a:xfrm>
            <a:off x="3504880" y="4592763"/>
            <a:ext cx="2319251" cy="1749124"/>
          </a:xfrm>
          <a:prstGeom prst="rect">
            <a:avLst/>
          </a:prstGeom>
        </p:spPr>
        <p:txBody>
          <a:bodyPr lIns="0">
            <a:noAutofit/>
          </a:bodyPr>
          <a:lstStyle>
            <a:lvl1pPr marL="0" indent="0">
              <a:buClr>
                <a:srgbClr val="FF545F"/>
              </a:buClr>
              <a:buFont typeface="Arial" panose="020B0604020202020204" pitchFamily="34" charset="0"/>
              <a:buNone/>
              <a:defRPr sz="1200" b="0">
                <a:solidFill>
                  <a:schemeClr val="bg1"/>
                </a:solidFill>
                <a:latin typeface="+mn-lt"/>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endParaRPr lang="en-US"/>
          </a:p>
        </p:txBody>
      </p:sp>
      <p:sp>
        <p:nvSpPr>
          <p:cNvPr id="41" name="Text Placeholder 22">
            <a:extLst>
              <a:ext uri="{FF2B5EF4-FFF2-40B4-BE49-F238E27FC236}">
                <a16:creationId xmlns:a16="http://schemas.microsoft.com/office/drawing/2014/main" id="{86F9957B-E17F-42FD-94EF-22772E15C93F}"/>
              </a:ext>
            </a:extLst>
          </p:cNvPr>
          <p:cNvSpPr>
            <a:spLocks noGrp="1"/>
          </p:cNvSpPr>
          <p:nvPr>
            <p:ph type="body" sz="quarter" idx="20" hasCustomPrompt="1"/>
          </p:nvPr>
        </p:nvSpPr>
        <p:spPr>
          <a:xfrm>
            <a:off x="6427962" y="4118186"/>
            <a:ext cx="2319251" cy="389620"/>
          </a:xfrm>
          <a:prstGeom prst="rect">
            <a:avLst/>
          </a:prstGeom>
        </p:spPr>
        <p:txBody>
          <a:bodyPr vert="horz" lIns="0" tIns="45720" rIns="91440" bIns="45720" rtlCol="0">
            <a:noAutofit/>
          </a:bodyPr>
          <a:lstStyle>
            <a:lvl1pPr>
              <a:defRPr lang="en-US" sz="1400" b="0" dirty="0">
                <a:solidFill>
                  <a:schemeClr val="bg1"/>
                </a:solidFill>
                <a:latin typeface="Georgia" panose="02040502050405020303" pitchFamily="18" charset="0"/>
              </a:defRPr>
            </a:lvl1pPr>
          </a:lstStyle>
          <a:p>
            <a:pPr lvl="0">
              <a:buClr>
                <a:srgbClr val="FF545F"/>
              </a:buClr>
            </a:pPr>
            <a:r>
              <a:rPr lang="en-US"/>
              <a:t>Lorem ipsum dolor sit </a:t>
            </a:r>
            <a:r>
              <a:rPr lang="en-US" err="1"/>
              <a:t>amet</a:t>
            </a:r>
            <a:endParaRPr lang="en-US"/>
          </a:p>
        </p:txBody>
      </p:sp>
      <p:sp>
        <p:nvSpPr>
          <p:cNvPr id="42" name="Text Placeholder 22">
            <a:extLst>
              <a:ext uri="{FF2B5EF4-FFF2-40B4-BE49-F238E27FC236}">
                <a16:creationId xmlns:a16="http://schemas.microsoft.com/office/drawing/2014/main" id="{C802A871-072C-4FD1-A773-C2CB3DEAEE38}"/>
              </a:ext>
            </a:extLst>
          </p:cNvPr>
          <p:cNvSpPr>
            <a:spLocks noGrp="1"/>
          </p:cNvSpPr>
          <p:nvPr>
            <p:ph type="body" sz="quarter" idx="22" hasCustomPrompt="1"/>
          </p:nvPr>
        </p:nvSpPr>
        <p:spPr>
          <a:xfrm>
            <a:off x="6427962" y="4592763"/>
            <a:ext cx="2319251" cy="1749124"/>
          </a:xfrm>
          <a:prstGeom prst="rect">
            <a:avLst/>
          </a:prstGeom>
        </p:spPr>
        <p:txBody>
          <a:bodyPr lIns="0">
            <a:noAutofit/>
          </a:bodyPr>
          <a:lstStyle>
            <a:lvl1pPr marL="0" indent="0">
              <a:buClr>
                <a:srgbClr val="FF545F"/>
              </a:buClr>
              <a:buFont typeface="Arial" panose="020B0604020202020204" pitchFamily="34" charset="0"/>
              <a:buNone/>
              <a:defRPr sz="1200" b="0">
                <a:solidFill>
                  <a:schemeClr val="bg1"/>
                </a:solidFill>
                <a:latin typeface="+mn-lt"/>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endParaRPr lang="en-US"/>
          </a:p>
        </p:txBody>
      </p:sp>
      <p:sp>
        <p:nvSpPr>
          <p:cNvPr id="43" name="Text Placeholder 22">
            <a:extLst>
              <a:ext uri="{FF2B5EF4-FFF2-40B4-BE49-F238E27FC236}">
                <a16:creationId xmlns:a16="http://schemas.microsoft.com/office/drawing/2014/main" id="{7AB69A81-AD0A-43BD-8DCE-CCA8FE01E87F}"/>
              </a:ext>
            </a:extLst>
          </p:cNvPr>
          <p:cNvSpPr>
            <a:spLocks noGrp="1"/>
          </p:cNvSpPr>
          <p:nvPr>
            <p:ph type="body" sz="quarter" idx="23" hasCustomPrompt="1"/>
          </p:nvPr>
        </p:nvSpPr>
        <p:spPr>
          <a:xfrm>
            <a:off x="9334047" y="4118186"/>
            <a:ext cx="2319251" cy="389620"/>
          </a:xfrm>
          <a:prstGeom prst="rect">
            <a:avLst/>
          </a:prstGeom>
        </p:spPr>
        <p:txBody>
          <a:bodyPr vert="horz" lIns="0" tIns="45720" rIns="91440" bIns="45720" rtlCol="0">
            <a:noAutofit/>
          </a:bodyPr>
          <a:lstStyle>
            <a:lvl1pPr>
              <a:defRPr lang="en-US" sz="1400" b="0" dirty="0">
                <a:solidFill>
                  <a:schemeClr val="bg1"/>
                </a:solidFill>
                <a:latin typeface="Georgia" panose="02040502050405020303" pitchFamily="18" charset="0"/>
              </a:defRPr>
            </a:lvl1pPr>
          </a:lstStyle>
          <a:p>
            <a:pPr lvl="0">
              <a:buClr>
                <a:srgbClr val="FF545F"/>
              </a:buClr>
            </a:pPr>
            <a:r>
              <a:rPr lang="en-US"/>
              <a:t>Lorem ipsum dolor sit </a:t>
            </a:r>
            <a:r>
              <a:rPr lang="en-US" err="1"/>
              <a:t>amet</a:t>
            </a:r>
            <a:endParaRPr lang="en-US"/>
          </a:p>
        </p:txBody>
      </p:sp>
      <p:sp>
        <p:nvSpPr>
          <p:cNvPr id="44" name="Text Placeholder 22">
            <a:extLst>
              <a:ext uri="{FF2B5EF4-FFF2-40B4-BE49-F238E27FC236}">
                <a16:creationId xmlns:a16="http://schemas.microsoft.com/office/drawing/2014/main" id="{A1184C7B-3C56-4015-A7E2-8196165F1B98}"/>
              </a:ext>
            </a:extLst>
          </p:cNvPr>
          <p:cNvSpPr>
            <a:spLocks noGrp="1"/>
          </p:cNvSpPr>
          <p:nvPr>
            <p:ph type="body" sz="quarter" idx="25" hasCustomPrompt="1"/>
          </p:nvPr>
        </p:nvSpPr>
        <p:spPr>
          <a:xfrm>
            <a:off x="9334047" y="4592763"/>
            <a:ext cx="2319251" cy="1749124"/>
          </a:xfrm>
          <a:prstGeom prst="rect">
            <a:avLst/>
          </a:prstGeom>
        </p:spPr>
        <p:txBody>
          <a:bodyPr lIns="0">
            <a:noAutofit/>
          </a:bodyPr>
          <a:lstStyle>
            <a:lvl1pPr marL="0" indent="0">
              <a:buClr>
                <a:srgbClr val="FF545F"/>
              </a:buClr>
              <a:buFont typeface="Arial" panose="020B0604020202020204" pitchFamily="34" charset="0"/>
              <a:buNone/>
              <a:defRPr sz="1200" b="0">
                <a:solidFill>
                  <a:schemeClr val="bg1"/>
                </a:solidFill>
                <a:latin typeface="+mn-lt"/>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endParaRPr lang="en-US"/>
          </a:p>
        </p:txBody>
      </p:sp>
      <p:sp>
        <p:nvSpPr>
          <p:cNvPr id="46" name="Text Placeholder 2">
            <a:extLst>
              <a:ext uri="{FF2B5EF4-FFF2-40B4-BE49-F238E27FC236}">
                <a16:creationId xmlns:a16="http://schemas.microsoft.com/office/drawing/2014/main" id="{93BA6191-995D-4A8B-8097-1BCD8EA9EC85}"/>
              </a:ext>
            </a:extLst>
          </p:cNvPr>
          <p:cNvSpPr>
            <a:spLocks noGrp="1"/>
          </p:cNvSpPr>
          <p:nvPr>
            <p:ph type="body" sz="quarter" idx="26"/>
          </p:nvPr>
        </p:nvSpPr>
        <p:spPr>
          <a:xfrm>
            <a:off x="457200" y="98303"/>
            <a:ext cx="5846011" cy="228600"/>
          </a:xfrm>
          <a:prstGeom prst="rect">
            <a:avLst/>
          </a:prstGeom>
        </p:spPr>
        <p:txBody>
          <a:bodyPr lIns="0">
            <a:noAutofit/>
          </a:bodyPr>
          <a:lstStyle>
            <a:lvl1pPr marL="0" indent="0">
              <a:buNone/>
              <a:defRPr sz="1000" b="0">
                <a:solidFill>
                  <a:schemeClr val="tx2"/>
                </a:solidFill>
                <a:latin typeface="+mn-lt"/>
                <a:ea typeface="Cambria" panose="02040503050406030204" pitchFamily="18" charset="0"/>
              </a:defRPr>
            </a:lvl1pPr>
          </a:lstStyle>
          <a:p>
            <a:pPr lvl="0"/>
            <a:r>
              <a:rPr lang="en-US"/>
              <a:t>Click to edit Master text styles</a:t>
            </a:r>
          </a:p>
        </p:txBody>
      </p:sp>
      <p:sp>
        <p:nvSpPr>
          <p:cNvPr id="36" name="Rectangle 35">
            <a:extLst>
              <a:ext uri="{FF2B5EF4-FFF2-40B4-BE49-F238E27FC236}">
                <a16:creationId xmlns:a16="http://schemas.microsoft.com/office/drawing/2014/main" id="{42E4D74C-410E-483B-833E-4D7AE804ABE2}"/>
              </a:ext>
            </a:extLst>
          </p:cNvPr>
          <p:cNvSpPr/>
          <p:nvPr userDrawn="1"/>
        </p:nvSpPr>
        <p:spPr>
          <a:xfrm>
            <a:off x="0" y="0"/>
            <a:ext cx="109728" cy="6858000"/>
          </a:xfrm>
          <a:prstGeom prst="rect">
            <a:avLst/>
          </a:prstGeom>
          <a:gradFill flip="none" rotWithShape="1">
            <a:gsLst>
              <a:gs pos="68000">
                <a:schemeClr val="accent2"/>
              </a:gs>
              <a:gs pos="98000">
                <a:schemeClr val="accent3"/>
              </a:gs>
              <a:gs pos="33000">
                <a:schemeClr val="accent1"/>
              </a:gs>
              <a:gs pos="0">
                <a:schemeClr val="accent3"/>
              </a:gs>
            </a:gsLst>
            <a:lin ang="18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lvl="0" algn="ctr"/>
            <a:endParaRPr lang="en-US"/>
          </a:p>
        </p:txBody>
      </p:sp>
      <p:sp>
        <p:nvSpPr>
          <p:cNvPr id="48" name="Freeform: Shape 47">
            <a:extLst>
              <a:ext uri="{FF2B5EF4-FFF2-40B4-BE49-F238E27FC236}">
                <a16:creationId xmlns:a16="http://schemas.microsoft.com/office/drawing/2014/main" id="{883744C2-8338-4510-922E-8171C1DBABCE}"/>
              </a:ext>
            </a:extLst>
          </p:cNvPr>
          <p:cNvSpPr/>
          <p:nvPr userDrawn="1"/>
        </p:nvSpPr>
        <p:spPr>
          <a:xfrm>
            <a:off x="10989256" y="0"/>
            <a:ext cx="1204989" cy="1094936"/>
          </a:xfrm>
          <a:custGeom>
            <a:avLst/>
            <a:gdLst>
              <a:gd name="connsiteX0" fmla="*/ 0 w 3911600"/>
              <a:gd name="connsiteY0" fmla="*/ 0 h 4438650"/>
              <a:gd name="connsiteX1" fmla="*/ 2641600 w 3911600"/>
              <a:gd name="connsiteY1" fmla="*/ 1784350 h 4438650"/>
              <a:gd name="connsiteX2" fmla="*/ 1384300 w 3911600"/>
              <a:gd name="connsiteY2" fmla="*/ 2673350 h 4438650"/>
              <a:gd name="connsiteX3" fmla="*/ 3911600 w 3911600"/>
              <a:gd name="connsiteY3" fmla="*/ 4438650 h 4438650"/>
              <a:gd name="connsiteX4" fmla="*/ 3911600 w 3911600"/>
              <a:gd name="connsiteY4" fmla="*/ 6350 h 4438650"/>
              <a:gd name="connsiteX5" fmla="*/ 0 w 3911600"/>
              <a:gd name="connsiteY5" fmla="*/ 0 h 4438650"/>
              <a:gd name="connsiteX0" fmla="*/ 0 w 3921125"/>
              <a:gd name="connsiteY0" fmla="*/ 0 h 4438650"/>
              <a:gd name="connsiteX1" fmla="*/ 2641600 w 3921125"/>
              <a:gd name="connsiteY1" fmla="*/ 1784350 h 4438650"/>
              <a:gd name="connsiteX2" fmla="*/ 1384300 w 3921125"/>
              <a:gd name="connsiteY2" fmla="*/ 2673350 h 4438650"/>
              <a:gd name="connsiteX3" fmla="*/ 3911600 w 3921125"/>
              <a:gd name="connsiteY3" fmla="*/ 4438650 h 4438650"/>
              <a:gd name="connsiteX4" fmla="*/ 3921125 w 3921125"/>
              <a:gd name="connsiteY4" fmla="*/ 6350 h 4438650"/>
              <a:gd name="connsiteX5" fmla="*/ 0 w 3921125"/>
              <a:gd name="connsiteY5" fmla="*/ 0 h 4438650"/>
              <a:gd name="connsiteX0" fmla="*/ 0 w 4187458"/>
              <a:gd name="connsiteY0" fmla="*/ 0 h 4438650"/>
              <a:gd name="connsiteX1" fmla="*/ 2907933 w 4187458"/>
              <a:gd name="connsiteY1" fmla="*/ 1784350 h 4438650"/>
              <a:gd name="connsiteX2" fmla="*/ 1650633 w 4187458"/>
              <a:gd name="connsiteY2" fmla="*/ 2673350 h 4438650"/>
              <a:gd name="connsiteX3" fmla="*/ 4177933 w 4187458"/>
              <a:gd name="connsiteY3" fmla="*/ 4438650 h 4438650"/>
              <a:gd name="connsiteX4" fmla="*/ 4187458 w 4187458"/>
              <a:gd name="connsiteY4" fmla="*/ 6350 h 4438650"/>
              <a:gd name="connsiteX5" fmla="*/ 0 w 4187458"/>
              <a:gd name="connsiteY5" fmla="*/ 0 h 4438650"/>
              <a:gd name="connsiteX0" fmla="*/ 0 w 4187458"/>
              <a:gd name="connsiteY0" fmla="*/ 0 h 4438650"/>
              <a:gd name="connsiteX1" fmla="*/ 2341976 w 4187458"/>
              <a:gd name="connsiteY1" fmla="*/ 1684474 h 4438650"/>
              <a:gd name="connsiteX2" fmla="*/ 1650633 w 4187458"/>
              <a:gd name="connsiteY2" fmla="*/ 2673350 h 4438650"/>
              <a:gd name="connsiteX3" fmla="*/ 4177933 w 4187458"/>
              <a:gd name="connsiteY3" fmla="*/ 4438650 h 4438650"/>
              <a:gd name="connsiteX4" fmla="*/ 4187458 w 4187458"/>
              <a:gd name="connsiteY4" fmla="*/ 6350 h 4438650"/>
              <a:gd name="connsiteX5" fmla="*/ 0 w 4187458"/>
              <a:gd name="connsiteY5" fmla="*/ 0 h 4438650"/>
              <a:gd name="connsiteX0" fmla="*/ 0 w 4187458"/>
              <a:gd name="connsiteY0" fmla="*/ 0 h 4438650"/>
              <a:gd name="connsiteX1" fmla="*/ 2341976 w 4187458"/>
              <a:gd name="connsiteY1" fmla="*/ 1684474 h 4438650"/>
              <a:gd name="connsiteX2" fmla="*/ 1301070 w 4187458"/>
              <a:gd name="connsiteY2" fmla="*/ 2390372 h 4438650"/>
              <a:gd name="connsiteX3" fmla="*/ 4177933 w 4187458"/>
              <a:gd name="connsiteY3" fmla="*/ 4438650 h 4438650"/>
              <a:gd name="connsiteX4" fmla="*/ 4187458 w 4187458"/>
              <a:gd name="connsiteY4" fmla="*/ 6350 h 4438650"/>
              <a:gd name="connsiteX5" fmla="*/ 0 w 4187458"/>
              <a:gd name="connsiteY5" fmla="*/ 0 h 4438650"/>
              <a:gd name="connsiteX0" fmla="*/ 0 w 4187458"/>
              <a:gd name="connsiteY0" fmla="*/ 0 h 4438650"/>
              <a:gd name="connsiteX1" fmla="*/ 2325330 w 4187458"/>
              <a:gd name="connsiteY1" fmla="*/ 1642860 h 4438650"/>
              <a:gd name="connsiteX2" fmla="*/ 1301070 w 4187458"/>
              <a:gd name="connsiteY2" fmla="*/ 2390372 h 4438650"/>
              <a:gd name="connsiteX3" fmla="*/ 4177933 w 4187458"/>
              <a:gd name="connsiteY3" fmla="*/ 4438650 h 4438650"/>
              <a:gd name="connsiteX4" fmla="*/ 4187458 w 4187458"/>
              <a:gd name="connsiteY4" fmla="*/ 6350 h 4438650"/>
              <a:gd name="connsiteX5" fmla="*/ 0 w 4187458"/>
              <a:gd name="connsiteY5" fmla="*/ 0 h 4438650"/>
              <a:gd name="connsiteX0" fmla="*/ 0 w 4187458"/>
              <a:gd name="connsiteY0" fmla="*/ 0 h 4438650"/>
              <a:gd name="connsiteX1" fmla="*/ 2325330 w 4187458"/>
              <a:gd name="connsiteY1" fmla="*/ 1642860 h 4438650"/>
              <a:gd name="connsiteX2" fmla="*/ 1292747 w 4187458"/>
              <a:gd name="connsiteY2" fmla="*/ 2365403 h 4438650"/>
              <a:gd name="connsiteX3" fmla="*/ 4177933 w 4187458"/>
              <a:gd name="connsiteY3" fmla="*/ 4438650 h 4438650"/>
              <a:gd name="connsiteX4" fmla="*/ 4187458 w 4187458"/>
              <a:gd name="connsiteY4" fmla="*/ 6350 h 4438650"/>
              <a:gd name="connsiteX5" fmla="*/ 0 w 4187458"/>
              <a:gd name="connsiteY5" fmla="*/ 0 h 4438650"/>
              <a:gd name="connsiteX0" fmla="*/ 0 w 4187458"/>
              <a:gd name="connsiteY0" fmla="*/ 0 h 4322129"/>
              <a:gd name="connsiteX1" fmla="*/ 2325330 w 4187458"/>
              <a:gd name="connsiteY1" fmla="*/ 1642860 h 4322129"/>
              <a:gd name="connsiteX2" fmla="*/ 1292747 w 4187458"/>
              <a:gd name="connsiteY2" fmla="*/ 2365403 h 4322129"/>
              <a:gd name="connsiteX3" fmla="*/ 4177932 w 4187458"/>
              <a:gd name="connsiteY3" fmla="*/ 4322129 h 4322129"/>
              <a:gd name="connsiteX4" fmla="*/ 4187458 w 4187458"/>
              <a:gd name="connsiteY4" fmla="*/ 6350 h 4322129"/>
              <a:gd name="connsiteX5" fmla="*/ 0 w 4187458"/>
              <a:gd name="connsiteY5" fmla="*/ 0 h 4322129"/>
              <a:gd name="connsiteX0" fmla="*/ 0 w 4191089"/>
              <a:gd name="connsiteY0" fmla="*/ 0 h 4334615"/>
              <a:gd name="connsiteX1" fmla="*/ 2325330 w 4191089"/>
              <a:gd name="connsiteY1" fmla="*/ 1642860 h 4334615"/>
              <a:gd name="connsiteX2" fmla="*/ 1292747 w 4191089"/>
              <a:gd name="connsiteY2" fmla="*/ 2365403 h 4334615"/>
              <a:gd name="connsiteX3" fmla="*/ 4190418 w 4191089"/>
              <a:gd name="connsiteY3" fmla="*/ 4334615 h 4334615"/>
              <a:gd name="connsiteX4" fmla="*/ 4187458 w 4191089"/>
              <a:gd name="connsiteY4" fmla="*/ 6350 h 4334615"/>
              <a:gd name="connsiteX5" fmla="*/ 0 w 4191089"/>
              <a:gd name="connsiteY5" fmla="*/ 0 h 4334615"/>
              <a:gd name="connsiteX0" fmla="*/ 0 w 4191089"/>
              <a:gd name="connsiteY0" fmla="*/ 0 h 4334615"/>
              <a:gd name="connsiteX1" fmla="*/ 2325330 w 4191089"/>
              <a:gd name="connsiteY1" fmla="*/ 1642860 h 4334615"/>
              <a:gd name="connsiteX2" fmla="*/ 1317716 w 4191089"/>
              <a:gd name="connsiteY2" fmla="*/ 2340434 h 4334615"/>
              <a:gd name="connsiteX3" fmla="*/ 4190418 w 4191089"/>
              <a:gd name="connsiteY3" fmla="*/ 4334615 h 4334615"/>
              <a:gd name="connsiteX4" fmla="*/ 4187458 w 4191089"/>
              <a:gd name="connsiteY4" fmla="*/ 6350 h 4334615"/>
              <a:gd name="connsiteX5" fmla="*/ 0 w 4191089"/>
              <a:gd name="connsiteY5" fmla="*/ 0 h 4334615"/>
              <a:gd name="connsiteX0" fmla="*/ 0 w 4191089"/>
              <a:gd name="connsiteY0" fmla="*/ 0 h 4334615"/>
              <a:gd name="connsiteX1" fmla="*/ 2435663 w 4191089"/>
              <a:gd name="connsiteY1" fmla="*/ 1664926 h 4334615"/>
              <a:gd name="connsiteX2" fmla="*/ 1317716 w 4191089"/>
              <a:gd name="connsiteY2" fmla="*/ 2340434 h 4334615"/>
              <a:gd name="connsiteX3" fmla="*/ 4190418 w 4191089"/>
              <a:gd name="connsiteY3" fmla="*/ 4334615 h 4334615"/>
              <a:gd name="connsiteX4" fmla="*/ 4187458 w 4191089"/>
              <a:gd name="connsiteY4" fmla="*/ 6350 h 4334615"/>
              <a:gd name="connsiteX5" fmla="*/ 0 w 4191089"/>
              <a:gd name="connsiteY5" fmla="*/ 0 h 4334615"/>
              <a:gd name="connsiteX0" fmla="*/ 0 w 4191089"/>
              <a:gd name="connsiteY0" fmla="*/ 0 h 4334615"/>
              <a:gd name="connsiteX1" fmla="*/ 2435663 w 4191089"/>
              <a:gd name="connsiteY1" fmla="*/ 1664926 h 4334615"/>
              <a:gd name="connsiteX2" fmla="*/ 1626653 w 4191089"/>
              <a:gd name="connsiteY2" fmla="*/ 2208032 h 4334615"/>
              <a:gd name="connsiteX3" fmla="*/ 4190418 w 4191089"/>
              <a:gd name="connsiteY3" fmla="*/ 4334615 h 4334615"/>
              <a:gd name="connsiteX4" fmla="*/ 4187458 w 4191089"/>
              <a:gd name="connsiteY4" fmla="*/ 6350 h 4334615"/>
              <a:gd name="connsiteX5" fmla="*/ 0 w 4191089"/>
              <a:gd name="connsiteY5" fmla="*/ 0 h 4334615"/>
              <a:gd name="connsiteX0" fmla="*/ 0 w 4187458"/>
              <a:gd name="connsiteY0" fmla="*/ 0 h 3849144"/>
              <a:gd name="connsiteX1" fmla="*/ 2435663 w 4187458"/>
              <a:gd name="connsiteY1" fmla="*/ 1664926 h 3849144"/>
              <a:gd name="connsiteX2" fmla="*/ 1626653 w 4187458"/>
              <a:gd name="connsiteY2" fmla="*/ 2208032 h 3849144"/>
              <a:gd name="connsiteX3" fmla="*/ 4146285 w 4187458"/>
              <a:gd name="connsiteY3" fmla="*/ 3849144 h 3849144"/>
              <a:gd name="connsiteX4" fmla="*/ 4187458 w 4187458"/>
              <a:gd name="connsiteY4" fmla="*/ 6350 h 3849144"/>
              <a:gd name="connsiteX5" fmla="*/ 0 w 4187458"/>
              <a:gd name="connsiteY5" fmla="*/ 0 h 3849144"/>
              <a:gd name="connsiteX0" fmla="*/ 0 w 4187458"/>
              <a:gd name="connsiteY0" fmla="*/ 0 h 3849144"/>
              <a:gd name="connsiteX1" fmla="*/ 2435663 w 4187458"/>
              <a:gd name="connsiteY1" fmla="*/ 1664926 h 3849144"/>
              <a:gd name="connsiteX2" fmla="*/ 1692854 w 4187458"/>
              <a:gd name="connsiteY2" fmla="*/ 2185965 h 3849144"/>
              <a:gd name="connsiteX3" fmla="*/ 4146285 w 4187458"/>
              <a:gd name="connsiteY3" fmla="*/ 3849144 h 3849144"/>
              <a:gd name="connsiteX4" fmla="*/ 4187458 w 4187458"/>
              <a:gd name="connsiteY4" fmla="*/ 6350 h 3849144"/>
              <a:gd name="connsiteX5" fmla="*/ 0 w 4187458"/>
              <a:gd name="connsiteY5" fmla="*/ 0 h 3849144"/>
              <a:gd name="connsiteX0" fmla="*/ 0 w 4187458"/>
              <a:gd name="connsiteY0" fmla="*/ 0 h 3805010"/>
              <a:gd name="connsiteX1" fmla="*/ 2435663 w 4187458"/>
              <a:gd name="connsiteY1" fmla="*/ 1664926 h 3805010"/>
              <a:gd name="connsiteX2" fmla="*/ 1692854 w 4187458"/>
              <a:gd name="connsiteY2" fmla="*/ 2185965 h 3805010"/>
              <a:gd name="connsiteX3" fmla="*/ 4146285 w 4187458"/>
              <a:gd name="connsiteY3" fmla="*/ 3805010 h 3805010"/>
              <a:gd name="connsiteX4" fmla="*/ 4187458 w 4187458"/>
              <a:gd name="connsiteY4" fmla="*/ 6350 h 3805010"/>
              <a:gd name="connsiteX5" fmla="*/ 0 w 4187458"/>
              <a:gd name="connsiteY5" fmla="*/ 0 h 3805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87458" h="3805010">
                <a:moveTo>
                  <a:pt x="0" y="0"/>
                </a:moveTo>
                <a:lnTo>
                  <a:pt x="2435663" y="1664926"/>
                </a:lnTo>
                <a:lnTo>
                  <a:pt x="1692854" y="2185965"/>
                </a:lnTo>
                <a:lnTo>
                  <a:pt x="4146285" y="3805010"/>
                </a:lnTo>
                <a:cubicBezTo>
                  <a:pt x="4149460" y="2366417"/>
                  <a:pt x="4184283" y="1444943"/>
                  <a:pt x="4187458" y="6350"/>
                </a:cubicBezTo>
                <a:lnTo>
                  <a:pt x="0" y="0"/>
                </a:lnTo>
                <a:close/>
              </a:path>
            </a:pathLst>
          </a:custGeom>
          <a:gradFill>
            <a:gsLst>
              <a:gs pos="20000">
                <a:schemeClr val="accent2"/>
              </a:gs>
              <a:gs pos="75000">
                <a:schemeClr val="accent2">
                  <a:alpha val="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tx2"/>
              </a:solidFill>
            </a:endParaRPr>
          </a:p>
        </p:txBody>
      </p:sp>
      <p:sp>
        <p:nvSpPr>
          <p:cNvPr id="49" name="Freeform: Shape 48">
            <a:extLst>
              <a:ext uri="{FF2B5EF4-FFF2-40B4-BE49-F238E27FC236}">
                <a16:creationId xmlns:a16="http://schemas.microsoft.com/office/drawing/2014/main" id="{B42B4048-3937-457B-8213-80A2A3628E05}"/>
              </a:ext>
            </a:extLst>
          </p:cNvPr>
          <p:cNvSpPr/>
          <p:nvPr userDrawn="1"/>
        </p:nvSpPr>
        <p:spPr>
          <a:xfrm>
            <a:off x="11480799" y="658750"/>
            <a:ext cx="714491" cy="992250"/>
          </a:xfrm>
          <a:custGeom>
            <a:avLst/>
            <a:gdLst>
              <a:gd name="connsiteX0" fmla="*/ 2545080 w 2545080"/>
              <a:gd name="connsiteY0" fmla="*/ 0 h 3543300"/>
              <a:gd name="connsiteX1" fmla="*/ 0 w 2545080"/>
              <a:gd name="connsiteY1" fmla="*/ 1767840 h 3543300"/>
              <a:gd name="connsiteX2" fmla="*/ 2545080 w 2545080"/>
              <a:gd name="connsiteY2" fmla="*/ 3543300 h 3543300"/>
              <a:gd name="connsiteX3" fmla="*/ 2545080 w 2545080"/>
              <a:gd name="connsiteY3" fmla="*/ 0 h 3543300"/>
              <a:gd name="connsiteX0" fmla="*/ 2548255 w 2548255"/>
              <a:gd name="connsiteY0" fmla="*/ 0 h 3543300"/>
              <a:gd name="connsiteX1" fmla="*/ 0 w 2548255"/>
              <a:gd name="connsiteY1" fmla="*/ 1767840 h 3543300"/>
              <a:gd name="connsiteX2" fmla="*/ 2545080 w 2548255"/>
              <a:gd name="connsiteY2" fmla="*/ 3543300 h 3543300"/>
              <a:gd name="connsiteX3" fmla="*/ 2548255 w 2548255"/>
              <a:gd name="connsiteY3" fmla="*/ 0 h 3543300"/>
              <a:gd name="connsiteX0" fmla="*/ 2551430 w 2551430"/>
              <a:gd name="connsiteY0" fmla="*/ 0 h 3543300"/>
              <a:gd name="connsiteX1" fmla="*/ 0 w 2551430"/>
              <a:gd name="connsiteY1" fmla="*/ 1767840 h 3543300"/>
              <a:gd name="connsiteX2" fmla="*/ 2545080 w 2551430"/>
              <a:gd name="connsiteY2" fmla="*/ 3543300 h 3543300"/>
              <a:gd name="connsiteX3" fmla="*/ 2551430 w 2551430"/>
              <a:gd name="connsiteY3" fmla="*/ 0 h 3543300"/>
              <a:gd name="connsiteX0" fmla="*/ 2551430 w 2551430"/>
              <a:gd name="connsiteY0" fmla="*/ 0 h 3543300"/>
              <a:gd name="connsiteX1" fmla="*/ 0 w 2551430"/>
              <a:gd name="connsiteY1" fmla="*/ 1767840 h 3543300"/>
              <a:gd name="connsiteX2" fmla="*/ 2545080 w 2551430"/>
              <a:gd name="connsiteY2" fmla="*/ 3543300 h 3543300"/>
              <a:gd name="connsiteX3" fmla="*/ 2551430 w 2551430"/>
              <a:gd name="connsiteY3" fmla="*/ 0 h 3543300"/>
            </a:gdLst>
            <a:ahLst/>
            <a:cxnLst>
              <a:cxn ang="0">
                <a:pos x="connsiteX0" y="connsiteY0"/>
              </a:cxn>
              <a:cxn ang="0">
                <a:pos x="connsiteX1" y="connsiteY1"/>
              </a:cxn>
              <a:cxn ang="0">
                <a:pos x="connsiteX2" y="connsiteY2"/>
              </a:cxn>
              <a:cxn ang="0">
                <a:pos x="connsiteX3" y="connsiteY3"/>
              </a:cxn>
            </a:cxnLst>
            <a:rect l="l" t="t" r="r" b="b"/>
            <a:pathLst>
              <a:path w="2551430" h="3543300">
                <a:moveTo>
                  <a:pt x="2551430" y="0"/>
                </a:moveTo>
                <a:lnTo>
                  <a:pt x="0" y="1767840"/>
                </a:lnTo>
                <a:lnTo>
                  <a:pt x="2545080" y="3543300"/>
                </a:lnTo>
                <a:cubicBezTo>
                  <a:pt x="2546138" y="2362200"/>
                  <a:pt x="2550372" y="1181100"/>
                  <a:pt x="2551430" y="0"/>
                </a:cubicBezTo>
                <a:close/>
              </a:path>
            </a:pathLst>
          </a:custGeom>
          <a:gradFill>
            <a:gsLst>
              <a:gs pos="20000">
                <a:schemeClr val="accent1"/>
              </a:gs>
              <a:gs pos="92000">
                <a:schemeClr val="accent1">
                  <a:alpha val="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tx2"/>
              </a:solidFill>
            </a:endParaRPr>
          </a:p>
        </p:txBody>
      </p:sp>
    </p:spTree>
    <p:extLst>
      <p:ext uri="{BB962C8B-B14F-4D97-AF65-F5344CB8AC3E}">
        <p14:creationId xmlns:p14="http://schemas.microsoft.com/office/powerpoint/2010/main" val="1642527050"/>
      </p:ext>
    </p:extLst>
  </p:cSld>
  <p:clrMapOvr>
    <a:masterClrMapping/>
  </p:clrMapOvr>
  <p:extLst>
    <p:ext uri="{DCECCB84-F9BA-43D5-87BE-67443E8EF086}">
      <p15:sldGuideLst xmlns:p15="http://schemas.microsoft.com/office/powerpoint/2012/main"/>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userDrawn="1">
  <p:cSld name="Case Study Large Content">
    <p:bg>
      <p:bgPr>
        <a:solidFill>
          <a:schemeClr val="tx2"/>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A701FB85-C272-4F67-9376-36F249DCAFBF}"/>
              </a:ext>
            </a:extLst>
          </p:cNvPr>
          <p:cNvSpPr/>
          <p:nvPr/>
        </p:nvSpPr>
        <p:spPr>
          <a:xfrm>
            <a:off x="3020406" y="0"/>
            <a:ext cx="9171594"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p>
        </p:txBody>
      </p:sp>
      <p:sp>
        <p:nvSpPr>
          <p:cNvPr id="41" name="Text Placeholder 2">
            <a:extLst>
              <a:ext uri="{FF2B5EF4-FFF2-40B4-BE49-F238E27FC236}">
                <a16:creationId xmlns:a16="http://schemas.microsoft.com/office/drawing/2014/main" id="{D1ED8F4F-C0B6-428A-8156-2EAE02418D26}"/>
              </a:ext>
            </a:extLst>
          </p:cNvPr>
          <p:cNvSpPr>
            <a:spLocks noGrp="1"/>
          </p:cNvSpPr>
          <p:nvPr>
            <p:ph type="body" sz="quarter" idx="14"/>
          </p:nvPr>
        </p:nvSpPr>
        <p:spPr>
          <a:xfrm>
            <a:off x="5636811" y="2525173"/>
            <a:ext cx="5043487" cy="1716341"/>
          </a:xfrm>
        </p:spPr>
        <p:txBody>
          <a:bodyPr/>
          <a:lstStyle>
            <a:lvl1pPr>
              <a:spcAft>
                <a:spcPts val="1200"/>
              </a:spcAft>
              <a:defRPr>
                <a:solidFill>
                  <a:schemeClr val="tx2"/>
                </a:solidFill>
              </a:defRPr>
            </a:lvl1pPr>
            <a:lvl2pPr marL="180975" indent="-180975" algn="l" defTabSz="914400" rtl="0" eaLnBrk="1" latinLnBrk="0" hangingPunct="1">
              <a:lnSpc>
                <a:spcPct val="100000"/>
              </a:lnSpc>
              <a:spcBef>
                <a:spcPts val="200"/>
              </a:spcBef>
              <a:spcAft>
                <a:spcPts val="200"/>
              </a:spcAft>
              <a:buClr>
                <a:schemeClr val="tx2"/>
              </a:buClr>
              <a:buSzPct val="100000"/>
              <a:buFont typeface="Wingdings" panose="05000000000000000000" pitchFamily="2" charset="2"/>
              <a:buChar char="§"/>
              <a:defRPr lang="en-US" sz="1300" kern="1200" dirty="0" smtClean="0">
                <a:solidFill>
                  <a:schemeClr val="accent3"/>
                </a:solidFill>
                <a:latin typeface="+mn-lt"/>
                <a:ea typeface="Cambria" panose="02040503050406030204" pitchFamily="18" charset="0"/>
                <a:cs typeface="Calibri" panose="020F0502020204030204" pitchFamily="34" charset="0"/>
              </a:defRPr>
            </a:lvl2pPr>
          </a:lstStyle>
          <a:p>
            <a:pPr lvl="0"/>
            <a:r>
              <a:rPr lang="en-US"/>
              <a:t>Click to edit Master text styles</a:t>
            </a:r>
          </a:p>
          <a:p>
            <a:pPr lvl="1"/>
            <a:r>
              <a:rPr lang="en-US"/>
              <a:t>Second level</a:t>
            </a:r>
          </a:p>
        </p:txBody>
      </p:sp>
      <p:sp>
        <p:nvSpPr>
          <p:cNvPr id="42" name="Text Placeholder 2">
            <a:extLst>
              <a:ext uri="{FF2B5EF4-FFF2-40B4-BE49-F238E27FC236}">
                <a16:creationId xmlns:a16="http://schemas.microsoft.com/office/drawing/2014/main" id="{22219E8E-B81B-42A6-9777-5061C48EBFD2}"/>
              </a:ext>
            </a:extLst>
          </p:cNvPr>
          <p:cNvSpPr>
            <a:spLocks noGrp="1"/>
          </p:cNvSpPr>
          <p:nvPr>
            <p:ph type="body" sz="quarter" idx="15"/>
          </p:nvPr>
        </p:nvSpPr>
        <p:spPr>
          <a:xfrm>
            <a:off x="5636811" y="4428352"/>
            <a:ext cx="5043487" cy="1716341"/>
          </a:xfrm>
        </p:spPr>
        <p:txBody>
          <a:bodyPr/>
          <a:lstStyle>
            <a:lvl1pPr>
              <a:spcAft>
                <a:spcPts val="1200"/>
              </a:spcAft>
              <a:defRPr>
                <a:solidFill>
                  <a:schemeClr val="accent2"/>
                </a:solidFill>
              </a:defRPr>
            </a:lvl1pPr>
            <a:lvl2pPr marL="180975" indent="-180975" algn="l" defTabSz="914400" rtl="0" eaLnBrk="1" latinLnBrk="0" hangingPunct="1">
              <a:lnSpc>
                <a:spcPct val="100000"/>
              </a:lnSpc>
              <a:spcBef>
                <a:spcPts val="200"/>
              </a:spcBef>
              <a:spcAft>
                <a:spcPts val="200"/>
              </a:spcAft>
              <a:buClr>
                <a:schemeClr val="accent2"/>
              </a:buClr>
              <a:buSzPct val="100000"/>
              <a:buFont typeface="Wingdings" panose="05000000000000000000" pitchFamily="2" charset="2"/>
              <a:buChar char="§"/>
              <a:defRPr lang="en-US" sz="1300" kern="1200" dirty="0" smtClean="0">
                <a:solidFill>
                  <a:schemeClr val="accent3"/>
                </a:solidFill>
                <a:latin typeface="+mn-lt"/>
                <a:ea typeface="Cambria" panose="02040503050406030204" pitchFamily="18" charset="0"/>
                <a:cs typeface="Calibri" panose="020F0502020204030204" pitchFamily="34" charset="0"/>
              </a:defRPr>
            </a:lvl2pPr>
          </a:lstStyle>
          <a:p>
            <a:pPr lvl="0"/>
            <a:r>
              <a:rPr lang="en-US"/>
              <a:t>Click to edit Master text styles</a:t>
            </a:r>
          </a:p>
          <a:p>
            <a:pPr lvl="1"/>
            <a:r>
              <a:rPr lang="en-US"/>
              <a:t>Second level</a:t>
            </a:r>
          </a:p>
        </p:txBody>
      </p:sp>
      <p:sp>
        <p:nvSpPr>
          <p:cNvPr id="3" name="Text Placeholder 2">
            <a:extLst>
              <a:ext uri="{FF2B5EF4-FFF2-40B4-BE49-F238E27FC236}">
                <a16:creationId xmlns:a16="http://schemas.microsoft.com/office/drawing/2014/main" id="{090D3371-D5A0-444B-8039-E662C6EABFF2}"/>
              </a:ext>
            </a:extLst>
          </p:cNvPr>
          <p:cNvSpPr>
            <a:spLocks noGrp="1"/>
          </p:cNvSpPr>
          <p:nvPr>
            <p:ph type="body" sz="quarter" idx="13"/>
          </p:nvPr>
        </p:nvSpPr>
        <p:spPr>
          <a:xfrm>
            <a:off x="5636811" y="479949"/>
            <a:ext cx="5043487" cy="1716341"/>
          </a:xfrm>
        </p:spPr>
        <p:txBody>
          <a:bodyPr/>
          <a:lstStyle>
            <a:lvl1pPr>
              <a:spcAft>
                <a:spcPts val="1200"/>
              </a:spcAft>
              <a:defRPr/>
            </a:lvl1pPr>
            <a:lvl2pPr marL="180975" indent="-180975" algn="l" defTabSz="914400" rtl="0" eaLnBrk="1" latinLnBrk="0" hangingPunct="1">
              <a:lnSpc>
                <a:spcPct val="100000"/>
              </a:lnSpc>
              <a:spcBef>
                <a:spcPts val="200"/>
              </a:spcBef>
              <a:spcAft>
                <a:spcPts val="200"/>
              </a:spcAft>
              <a:buClr>
                <a:schemeClr val="accent1"/>
              </a:buClr>
              <a:buSzPct val="100000"/>
              <a:buFont typeface="Wingdings" panose="05000000000000000000" pitchFamily="2" charset="2"/>
              <a:buChar char="§"/>
              <a:defRPr lang="en-US" sz="1300" kern="1200" dirty="0" smtClean="0">
                <a:solidFill>
                  <a:schemeClr val="accent3"/>
                </a:solidFill>
                <a:latin typeface="+mn-lt"/>
                <a:ea typeface="Cambria" panose="02040503050406030204" pitchFamily="18" charset="0"/>
                <a:cs typeface="Calibri" panose="020F0502020204030204" pitchFamily="34" charset="0"/>
              </a:defRPr>
            </a:lvl2pPr>
          </a:lstStyle>
          <a:p>
            <a:pPr lvl="0"/>
            <a:r>
              <a:rPr lang="en-US"/>
              <a:t>Click to edit Master text styles</a:t>
            </a:r>
          </a:p>
          <a:p>
            <a:pPr lvl="1"/>
            <a:r>
              <a:rPr lang="en-US"/>
              <a:t>Second level</a:t>
            </a:r>
          </a:p>
        </p:txBody>
      </p:sp>
      <p:sp>
        <p:nvSpPr>
          <p:cNvPr id="30" name="Freeform 29">
            <a:extLst>
              <a:ext uri="{FF2B5EF4-FFF2-40B4-BE49-F238E27FC236}">
                <a16:creationId xmlns:a16="http://schemas.microsoft.com/office/drawing/2014/main" id="{1A0F3B76-3382-9248-82C0-E233897683C1}"/>
              </a:ext>
            </a:extLst>
          </p:cNvPr>
          <p:cNvSpPr/>
          <p:nvPr/>
        </p:nvSpPr>
        <p:spPr>
          <a:xfrm>
            <a:off x="0" y="5458906"/>
            <a:ext cx="3131911" cy="1406635"/>
          </a:xfrm>
          <a:custGeom>
            <a:avLst/>
            <a:gdLst>
              <a:gd name="connsiteX0" fmla="*/ 1069980 w 3131911"/>
              <a:gd name="connsiteY0" fmla="*/ 0 h 1406635"/>
              <a:gd name="connsiteX1" fmla="*/ 3131911 w 3131911"/>
              <a:gd name="connsiteY1" fmla="*/ 1406635 h 1406635"/>
              <a:gd name="connsiteX2" fmla="*/ 0 w 3131911"/>
              <a:gd name="connsiteY2" fmla="*/ 1406635 h 1406635"/>
              <a:gd name="connsiteX3" fmla="*/ 0 w 3131911"/>
              <a:gd name="connsiteY3" fmla="*/ 751147 h 1406635"/>
            </a:gdLst>
            <a:ahLst/>
            <a:cxnLst>
              <a:cxn ang="0">
                <a:pos x="connsiteX0" y="connsiteY0"/>
              </a:cxn>
              <a:cxn ang="0">
                <a:pos x="connsiteX1" y="connsiteY1"/>
              </a:cxn>
              <a:cxn ang="0">
                <a:pos x="connsiteX2" y="connsiteY2"/>
              </a:cxn>
              <a:cxn ang="0">
                <a:pos x="connsiteX3" y="connsiteY3"/>
              </a:cxn>
            </a:cxnLst>
            <a:rect l="l" t="t" r="r" b="b"/>
            <a:pathLst>
              <a:path w="3131911" h="1406635">
                <a:moveTo>
                  <a:pt x="1069980" y="0"/>
                </a:moveTo>
                <a:lnTo>
                  <a:pt x="3131911" y="1406635"/>
                </a:lnTo>
                <a:lnTo>
                  <a:pt x="0" y="1406635"/>
                </a:lnTo>
                <a:lnTo>
                  <a:pt x="0" y="751147"/>
                </a:lnTo>
                <a:close/>
              </a:path>
            </a:pathLst>
          </a:custGeom>
          <a:gradFill>
            <a:gsLst>
              <a:gs pos="0">
                <a:srgbClr val="FF555F"/>
              </a:gs>
              <a:gs pos="93000">
                <a:srgbClr val="073262"/>
              </a:gs>
            </a:gsLst>
            <a:lin ang="0" scaled="0"/>
          </a:gradFill>
          <a:ln w="12700" cap="flat" cmpd="sng" algn="ctr">
            <a:noFill/>
            <a:prstDash val="solid"/>
            <a:miter lim="800000"/>
          </a:ln>
          <a:effectLst/>
        </p:spPr>
        <p:txBody>
          <a:bodyPr wrap="square"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Arial"/>
              <a:ea typeface="+mn-ea"/>
              <a:cs typeface="+mn-cs"/>
            </a:endParaRPr>
          </a:p>
        </p:txBody>
      </p:sp>
      <p:sp>
        <p:nvSpPr>
          <p:cNvPr id="16" name="Picture Placeholder 9">
            <a:extLst>
              <a:ext uri="{FF2B5EF4-FFF2-40B4-BE49-F238E27FC236}">
                <a16:creationId xmlns:a16="http://schemas.microsoft.com/office/drawing/2014/main" id="{D25BC452-1F24-4688-8C24-691D5A22230A}"/>
              </a:ext>
            </a:extLst>
          </p:cNvPr>
          <p:cNvSpPr>
            <a:spLocks noGrp="1"/>
          </p:cNvSpPr>
          <p:nvPr>
            <p:ph type="pic" sz="quarter" idx="10"/>
          </p:nvPr>
        </p:nvSpPr>
        <p:spPr>
          <a:xfrm>
            <a:off x="2997948" y="0"/>
            <a:ext cx="1780140" cy="6865540"/>
          </a:xfrm>
          <a:custGeom>
            <a:avLst/>
            <a:gdLst>
              <a:gd name="connsiteX0" fmla="*/ 0 w 5396955"/>
              <a:gd name="connsiteY0" fmla="*/ 0 h 5449171"/>
              <a:gd name="connsiteX1" fmla="*/ 531609 w 5396955"/>
              <a:gd name="connsiteY1" fmla="*/ 0 h 5449171"/>
              <a:gd name="connsiteX2" fmla="*/ 1495853 w 5396955"/>
              <a:gd name="connsiteY2" fmla="*/ 0 h 5449171"/>
              <a:gd name="connsiteX3" fmla="*/ 2323617 w 5396955"/>
              <a:gd name="connsiteY3" fmla="*/ 0 h 5449171"/>
              <a:gd name="connsiteX4" fmla="*/ 3297432 w 5396955"/>
              <a:gd name="connsiteY4" fmla="*/ 0 h 5449171"/>
              <a:gd name="connsiteX5" fmla="*/ 4125195 w 5396955"/>
              <a:gd name="connsiteY5" fmla="*/ 0 h 5449171"/>
              <a:gd name="connsiteX6" fmla="*/ 5093137 w 5396955"/>
              <a:gd name="connsiteY6" fmla="*/ 0 h 5449171"/>
              <a:gd name="connsiteX7" fmla="*/ 5396955 w 5396955"/>
              <a:gd name="connsiteY7" fmla="*/ 0 h 5449171"/>
              <a:gd name="connsiteX8" fmla="*/ 5396955 w 5396955"/>
              <a:gd name="connsiteY8" fmla="*/ 3579235 h 5449171"/>
              <a:gd name="connsiteX9" fmla="*/ 2706371 w 5396955"/>
              <a:gd name="connsiteY9" fmla="*/ 5449171 h 5449171"/>
              <a:gd name="connsiteX10" fmla="*/ 0 w 5396955"/>
              <a:gd name="connsiteY10" fmla="*/ 3568264 h 5449171"/>
              <a:gd name="connsiteX11" fmla="*/ 0 w 5396955"/>
              <a:gd name="connsiteY11" fmla="*/ 3027553 h 5449171"/>
              <a:gd name="connsiteX12" fmla="*/ 0 w 5396955"/>
              <a:gd name="connsiteY12" fmla="*/ 2387181 h 5449171"/>
              <a:gd name="connsiteX13" fmla="*/ 0 w 5396955"/>
              <a:gd name="connsiteY13" fmla="*/ 1839548 h 5449171"/>
              <a:gd name="connsiteX14" fmla="*/ 0 w 5396955"/>
              <a:gd name="connsiteY14" fmla="*/ 1195290 h 5449171"/>
              <a:gd name="connsiteX15" fmla="*/ 0 w 5396955"/>
              <a:gd name="connsiteY15" fmla="*/ 647657 h 5449171"/>
              <a:gd name="connsiteX16" fmla="*/ 0 w 5396955"/>
              <a:gd name="connsiteY16" fmla="*/ 9731 h 5449171"/>
              <a:gd name="connsiteX0" fmla="*/ 0 w 5396955"/>
              <a:gd name="connsiteY0" fmla="*/ 0 h 3579235"/>
              <a:gd name="connsiteX1" fmla="*/ 531609 w 5396955"/>
              <a:gd name="connsiteY1" fmla="*/ 0 h 3579235"/>
              <a:gd name="connsiteX2" fmla="*/ 1495853 w 5396955"/>
              <a:gd name="connsiteY2" fmla="*/ 0 h 3579235"/>
              <a:gd name="connsiteX3" fmla="*/ 2323617 w 5396955"/>
              <a:gd name="connsiteY3" fmla="*/ 0 h 3579235"/>
              <a:gd name="connsiteX4" fmla="*/ 3297432 w 5396955"/>
              <a:gd name="connsiteY4" fmla="*/ 0 h 3579235"/>
              <a:gd name="connsiteX5" fmla="*/ 4125195 w 5396955"/>
              <a:gd name="connsiteY5" fmla="*/ 0 h 3579235"/>
              <a:gd name="connsiteX6" fmla="*/ 5093137 w 5396955"/>
              <a:gd name="connsiteY6" fmla="*/ 0 h 3579235"/>
              <a:gd name="connsiteX7" fmla="*/ 5396955 w 5396955"/>
              <a:gd name="connsiteY7" fmla="*/ 0 h 3579235"/>
              <a:gd name="connsiteX8" fmla="*/ 5396955 w 5396955"/>
              <a:gd name="connsiteY8" fmla="*/ 3579235 h 3579235"/>
              <a:gd name="connsiteX9" fmla="*/ 0 w 5396955"/>
              <a:gd name="connsiteY9" fmla="*/ 3568264 h 3579235"/>
              <a:gd name="connsiteX10" fmla="*/ 0 w 5396955"/>
              <a:gd name="connsiteY10" fmla="*/ 3027553 h 3579235"/>
              <a:gd name="connsiteX11" fmla="*/ 0 w 5396955"/>
              <a:gd name="connsiteY11" fmla="*/ 2387181 h 3579235"/>
              <a:gd name="connsiteX12" fmla="*/ 0 w 5396955"/>
              <a:gd name="connsiteY12" fmla="*/ 1839548 h 3579235"/>
              <a:gd name="connsiteX13" fmla="*/ 0 w 5396955"/>
              <a:gd name="connsiteY13" fmla="*/ 1195290 h 3579235"/>
              <a:gd name="connsiteX14" fmla="*/ 0 w 5396955"/>
              <a:gd name="connsiteY14" fmla="*/ 647657 h 3579235"/>
              <a:gd name="connsiteX15" fmla="*/ 0 w 5396955"/>
              <a:gd name="connsiteY15" fmla="*/ 9731 h 3579235"/>
              <a:gd name="connsiteX16" fmla="*/ 0 w 5396955"/>
              <a:gd name="connsiteY16" fmla="*/ 0 h 3579235"/>
              <a:gd name="connsiteX0" fmla="*/ 0 w 5396955"/>
              <a:gd name="connsiteY0" fmla="*/ 0 h 3579235"/>
              <a:gd name="connsiteX1" fmla="*/ 531609 w 5396955"/>
              <a:gd name="connsiteY1" fmla="*/ 0 h 3579235"/>
              <a:gd name="connsiteX2" fmla="*/ 1495853 w 5396955"/>
              <a:gd name="connsiteY2" fmla="*/ 0 h 3579235"/>
              <a:gd name="connsiteX3" fmla="*/ 2323617 w 5396955"/>
              <a:gd name="connsiteY3" fmla="*/ 0 h 3579235"/>
              <a:gd name="connsiteX4" fmla="*/ 3297432 w 5396955"/>
              <a:gd name="connsiteY4" fmla="*/ 0 h 3579235"/>
              <a:gd name="connsiteX5" fmla="*/ 4125195 w 5396955"/>
              <a:gd name="connsiteY5" fmla="*/ 0 h 3579235"/>
              <a:gd name="connsiteX6" fmla="*/ 5093137 w 5396955"/>
              <a:gd name="connsiteY6" fmla="*/ 0 h 3579235"/>
              <a:gd name="connsiteX7" fmla="*/ 5396955 w 5396955"/>
              <a:gd name="connsiteY7" fmla="*/ 0 h 3579235"/>
              <a:gd name="connsiteX8" fmla="*/ 5396955 w 5396955"/>
              <a:gd name="connsiteY8" fmla="*/ 3579235 h 3579235"/>
              <a:gd name="connsiteX9" fmla="*/ 0 w 5396955"/>
              <a:gd name="connsiteY9" fmla="*/ 3576209 h 3579235"/>
              <a:gd name="connsiteX10" fmla="*/ 0 w 5396955"/>
              <a:gd name="connsiteY10" fmla="*/ 3027553 h 3579235"/>
              <a:gd name="connsiteX11" fmla="*/ 0 w 5396955"/>
              <a:gd name="connsiteY11" fmla="*/ 2387181 h 3579235"/>
              <a:gd name="connsiteX12" fmla="*/ 0 w 5396955"/>
              <a:gd name="connsiteY12" fmla="*/ 1839548 h 3579235"/>
              <a:gd name="connsiteX13" fmla="*/ 0 w 5396955"/>
              <a:gd name="connsiteY13" fmla="*/ 1195290 h 3579235"/>
              <a:gd name="connsiteX14" fmla="*/ 0 w 5396955"/>
              <a:gd name="connsiteY14" fmla="*/ 647657 h 3579235"/>
              <a:gd name="connsiteX15" fmla="*/ 0 w 5396955"/>
              <a:gd name="connsiteY15" fmla="*/ 9731 h 3579235"/>
              <a:gd name="connsiteX16" fmla="*/ 0 w 5396955"/>
              <a:gd name="connsiteY16" fmla="*/ 0 h 3579235"/>
              <a:gd name="connsiteX0" fmla="*/ 0 w 5396955"/>
              <a:gd name="connsiteY0" fmla="*/ 0 h 3579235"/>
              <a:gd name="connsiteX1" fmla="*/ 531609 w 5396955"/>
              <a:gd name="connsiteY1" fmla="*/ 0 h 3579235"/>
              <a:gd name="connsiteX2" fmla="*/ 1495853 w 5396955"/>
              <a:gd name="connsiteY2" fmla="*/ 0 h 3579235"/>
              <a:gd name="connsiteX3" fmla="*/ 2323617 w 5396955"/>
              <a:gd name="connsiteY3" fmla="*/ 0 h 3579235"/>
              <a:gd name="connsiteX4" fmla="*/ 3297432 w 5396955"/>
              <a:gd name="connsiteY4" fmla="*/ 0 h 3579235"/>
              <a:gd name="connsiteX5" fmla="*/ 4125195 w 5396955"/>
              <a:gd name="connsiteY5" fmla="*/ 0 h 3579235"/>
              <a:gd name="connsiteX6" fmla="*/ 5093137 w 5396955"/>
              <a:gd name="connsiteY6" fmla="*/ 0 h 3579235"/>
              <a:gd name="connsiteX7" fmla="*/ 5396955 w 5396955"/>
              <a:gd name="connsiteY7" fmla="*/ 0 h 3579235"/>
              <a:gd name="connsiteX8" fmla="*/ 5396955 w 5396955"/>
              <a:gd name="connsiteY8" fmla="*/ 3579235 h 3579235"/>
              <a:gd name="connsiteX9" fmla="*/ 0 w 5396955"/>
              <a:gd name="connsiteY9" fmla="*/ 3576209 h 3579235"/>
              <a:gd name="connsiteX10" fmla="*/ 0 w 5396955"/>
              <a:gd name="connsiteY10" fmla="*/ 3027553 h 3579235"/>
              <a:gd name="connsiteX11" fmla="*/ 0 w 5396955"/>
              <a:gd name="connsiteY11" fmla="*/ 2387181 h 3579235"/>
              <a:gd name="connsiteX12" fmla="*/ 0 w 5396955"/>
              <a:gd name="connsiteY12" fmla="*/ 1839548 h 3579235"/>
              <a:gd name="connsiteX13" fmla="*/ 0 w 5396955"/>
              <a:gd name="connsiteY13" fmla="*/ 1195290 h 3579235"/>
              <a:gd name="connsiteX14" fmla="*/ 0 w 5396955"/>
              <a:gd name="connsiteY14" fmla="*/ 9731 h 3579235"/>
              <a:gd name="connsiteX15" fmla="*/ 0 w 5396955"/>
              <a:gd name="connsiteY15" fmla="*/ 0 h 3579235"/>
              <a:gd name="connsiteX0" fmla="*/ 0 w 5396955"/>
              <a:gd name="connsiteY0" fmla="*/ 0 h 3579235"/>
              <a:gd name="connsiteX1" fmla="*/ 531609 w 5396955"/>
              <a:gd name="connsiteY1" fmla="*/ 0 h 3579235"/>
              <a:gd name="connsiteX2" fmla="*/ 1495853 w 5396955"/>
              <a:gd name="connsiteY2" fmla="*/ 0 h 3579235"/>
              <a:gd name="connsiteX3" fmla="*/ 2323617 w 5396955"/>
              <a:gd name="connsiteY3" fmla="*/ 0 h 3579235"/>
              <a:gd name="connsiteX4" fmla="*/ 3297432 w 5396955"/>
              <a:gd name="connsiteY4" fmla="*/ 0 h 3579235"/>
              <a:gd name="connsiteX5" fmla="*/ 4125195 w 5396955"/>
              <a:gd name="connsiteY5" fmla="*/ 0 h 3579235"/>
              <a:gd name="connsiteX6" fmla="*/ 5093137 w 5396955"/>
              <a:gd name="connsiteY6" fmla="*/ 0 h 3579235"/>
              <a:gd name="connsiteX7" fmla="*/ 5396955 w 5396955"/>
              <a:gd name="connsiteY7" fmla="*/ 0 h 3579235"/>
              <a:gd name="connsiteX8" fmla="*/ 5396955 w 5396955"/>
              <a:gd name="connsiteY8" fmla="*/ 3579235 h 3579235"/>
              <a:gd name="connsiteX9" fmla="*/ 0 w 5396955"/>
              <a:gd name="connsiteY9" fmla="*/ 3576209 h 3579235"/>
              <a:gd name="connsiteX10" fmla="*/ 0 w 5396955"/>
              <a:gd name="connsiteY10" fmla="*/ 3027553 h 3579235"/>
              <a:gd name="connsiteX11" fmla="*/ 0 w 5396955"/>
              <a:gd name="connsiteY11" fmla="*/ 2387181 h 3579235"/>
              <a:gd name="connsiteX12" fmla="*/ 0 w 5396955"/>
              <a:gd name="connsiteY12" fmla="*/ 1839548 h 3579235"/>
              <a:gd name="connsiteX13" fmla="*/ 0 w 5396955"/>
              <a:gd name="connsiteY13" fmla="*/ 9731 h 3579235"/>
              <a:gd name="connsiteX14" fmla="*/ 0 w 5396955"/>
              <a:gd name="connsiteY14" fmla="*/ 0 h 3579235"/>
              <a:gd name="connsiteX0" fmla="*/ 0 w 5396955"/>
              <a:gd name="connsiteY0" fmla="*/ 0 h 3579235"/>
              <a:gd name="connsiteX1" fmla="*/ 531609 w 5396955"/>
              <a:gd name="connsiteY1" fmla="*/ 0 h 3579235"/>
              <a:gd name="connsiteX2" fmla="*/ 1495853 w 5396955"/>
              <a:gd name="connsiteY2" fmla="*/ 0 h 3579235"/>
              <a:gd name="connsiteX3" fmla="*/ 2323617 w 5396955"/>
              <a:gd name="connsiteY3" fmla="*/ 0 h 3579235"/>
              <a:gd name="connsiteX4" fmla="*/ 3297432 w 5396955"/>
              <a:gd name="connsiteY4" fmla="*/ 0 h 3579235"/>
              <a:gd name="connsiteX5" fmla="*/ 4125195 w 5396955"/>
              <a:gd name="connsiteY5" fmla="*/ 0 h 3579235"/>
              <a:gd name="connsiteX6" fmla="*/ 5093137 w 5396955"/>
              <a:gd name="connsiteY6" fmla="*/ 0 h 3579235"/>
              <a:gd name="connsiteX7" fmla="*/ 5396955 w 5396955"/>
              <a:gd name="connsiteY7" fmla="*/ 0 h 3579235"/>
              <a:gd name="connsiteX8" fmla="*/ 5396955 w 5396955"/>
              <a:gd name="connsiteY8" fmla="*/ 3579235 h 3579235"/>
              <a:gd name="connsiteX9" fmla="*/ 0 w 5396955"/>
              <a:gd name="connsiteY9" fmla="*/ 3576209 h 3579235"/>
              <a:gd name="connsiteX10" fmla="*/ 0 w 5396955"/>
              <a:gd name="connsiteY10" fmla="*/ 3027553 h 3579235"/>
              <a:gd name="connsiteX11" fmla="*/ 0 w 5396955"/>
              <a:gd name="connsiteY11" fmla="*/ 2387181 h 3579235"/>
              <a:gd name="connsiteX12" fmla="*/ 0 w 5396955"/>
              <a:gd name="connsiteY12" fmla="*/ 9731 h 3579235"/>
              <a:gd name="connsiteX13" fmla="*/ 0 w 5396955"/>
              <a:gd name="connsiteY13" fmla="*/ 0 h 3579235"/>
              <a:gd name="connsiteX0" fmla="*/ 0 w 5396955"/>
              <a:gd name="connsiteY0" fmla="*/ 0 h 3579235"/>
              <a:gd name="connsiteX1" fmla="*/ 531609 w 5396955"/>
              <a:gd name="connsiteY1" fmla="*/ 0 h 3579235"/>
              <a:gd name="connsiteX2" fmla="*/ 1495853 w 5396955"/>
              <a:gd name="connsiteY2" fmla="*/ 0 h 3579235"/>
              <a:gd name="connsiteX3" fmla="*/ 2323617 w 5396955"/>
              <a:gd name="connsiteY3" fmla="*/ 0 h 3579235"/>
              <a:gd name="connsiteX4" fmla="*/ 3297432 w 5396955"/>
              <a:gd name="connsiteY4" fmla="*/ 0 h 3579235"/>
              <a:gd name="connsiteX5" fmla="*/ 4125195 w 5396955"/>
              <a:gd name="connsiteY5" fmla="*/ 0 h 3579235"/>
              <a:gd name="connsiteX6" fmla="*/ 5093137 w 5396955"/>
              <a:gd name="connsiteY6" fmla="*/ 0 h 3579235"/>
              <a:gd name="connsiteX7" fmla="*/ 5396955 w 5396955"/>
              <a:gd name="connsiteY7" fmla="*/ 0 h 3579235"/>
              <a:gd name="connsiteX8" fmla="*/ 5396955 w 5396955"/>
              <a:gd name="connsiteY8" fmla="*/ 3579235 h 3579235"/>
              <a:gd name="connsiteX9" fmla="*/ 0 w 5396955"/>
              <a:gd name="connsiteY9" fmla="*/ 3576209 h 3579235"/>
              <a:gd name="connsiteX10" fmla="*/ 0 w 5396955"/>
              <a:gd name="connsiteY10" fmla="*/ 3027553 h 3579235"/>
              <a:gd name="connsiteX11" fmla="*/ 0 w 5396955"/>
              <a:gd name="connsiteY11" fmla="*/ 9731 h 3579235"/>
              <a:gd name="connsiteX12" fmla="*/ 0 w 5396955"/>
              <a:gd name="connsiteY12" fmla="*/ 0 h 3579235"/>
              <a:gd name="connsiteX0" fmla="*/ 0 w 5396955"/>
              <a:gd name="connsiteY0" fmla="*/ 0 h 3579235"/>
              <a:gd name="connsiteX1" fmla="*/ 531609 w 5396955"/>
              <a:gd name="connsiteY1" fmla="*/ 0 h 3579235"/>
              <a:gd name="connsiteX2" fmla="*/ 1495853 w 5396955"/>
              <a:gd name="connsiteY2" fmla="*/ 0 h 3579235"/>
              <a:gd name="connsiteX3" fmla="*/ 2323617 w 5396955"/>
              <a:gd name="connsiteY3" fmla="*/ 0 h 3579235"/>
              <a:gd name="connsiteX4" fmla="*/ 3297432 w 5396955"/>
              <a:gd name="connsiteY4" fmla="*/ 0 h 3579235"/>
              <a:gd name="connsiteX5" fmla="*/ 4125195 w 5396955"/>
              <a:gd name="connsiteY5" fmla="*/ 0 h 3579235"/>
              <a:gd name="connsiteX6" fmla="*/ 5093137 w 5396955"/>
              <a:gd name="connsiteY6" fmla="*/ 0 h 3579235"/>
              <a:gd name="connsiteX7" fmla="*/ 5396955 w 5396955"/>
              <a:gd name="connsiteY7" fmla="*/ 0 h 3579235"/>
              <a:gd name="connsiteX8" fmla="*/ 5396955 w 5396955"/>
              <a:gd name="connsiteY8" fmla="*/ 3579235 h 3579235"/>
              <a:gd name="connsiteX9" fmla="*/ 0 w 5396955"/>
              <a:gd name="connsiteY9" fmla="*/ 3576209 h 3579235"/>
              <a:gd name="connsiteX10" fmla="*/ 0 w 5396955"/>
              <a:gd name="connsiteY10" fmla="*/ 9731 h 3579235"/>
              <a:gd name="connsiteX11" fmla="*/ 0 w 5396955"/>
              <a:gd name="connsiteY11" fmla="*/ 0 h 3579235"/>
              <a:gd name="connsiteX0" fmla="*/ 0 w 5396955"/>
              <a:gd name="connsiteY0" fmla="*/ 0 h 3579235"/>
              <a:gd name="connsiteX1" fmla="*/ 531609 w 5396955"/>
              <a:gd name="connsiteY1" fmla="*/ 0 h 3579235"/>
              <a:gd name="connsiteX2" fmla="*/ 1495853 w 5396955"/>
              <a:gd name="connsiteY2" fmla="*/ 0 h 3579235"/>
              <a:gd name="connsiteX3" fmla="*/ 2323617 w 5396955"/>
              <a:gd name="connsiteY3" fmla="*/ 0 h 3579235"/>
              <a:gd name="connsiteX4" fmla="*/ 3297432 w 5396955"/>
              <a:gd name="connsiteY4" fmla="*/ 0 h 3579235"/>
              <a:gd name="connsiteX5" fmla="*/ 4125195 w 5396955"/>
              <a:gd name="connsiteY5" fmla="*/ 0 h 3579235"/>
              <a:gd name="connsiteX6" fmla="*/ 5093137 w 5396955"/>
              <a:gd name="connsiteY6" fmla="*/ 0 h 3579235"/>
              <a:gd name="connsiteX7" fmla="*/ 5396955 w 5396955"/>
              <a:gd name="connsiteY7" fmla="*/ 0 h 3579235"/>
              <a:gd name="connsiteX8" fmla="*/ 5396955 w 5396955"/>
              <a:gd name="connsiteY8" fmla="*/ 3579235 h 3579235"/>
              <a:gd name="connsiteX9" fmla="*/ 0 w 5396955"/>
              <a:gd name="connsiteY9" fmla="*/ 3576209 h 3579235"/>
              <a:gd name="connsiteX10" fmla="*/ 0 w 5396955"/>
              <a:gd name="connsiteY10" fmla="*/ 9731 h 3579235"/>
              <a:gd name="connsiteX11" fmla="*/ 0 w 5396955"/>
              <a:gd name="connsiteY11" fmla="*/ 0 h 3579235"/>
              <a:gd name="connsiteX0" fmla="*/ 0 w 5396955"/>
              <a:gd name="connsiteY0" fmla="*/ 0 h 3579235"/>
              <a:gd name="connsiteX1" fmla="*/ 1495853 w 5396955"/>
              <a:gd name="connsiteY1" fmla="*/ 0 h 3579235"/>
              <a:gd name="connsiteX2" fmla="*/ 2323617 w 5396955"/>
              <a:gd name="connsiteY2" fmla="*/ 0 h 3579235"/>
              <a:gd name="connsiteX3" fmla="*/ 3297432 w 5396955"/>
              <a:gd name="connsiteY3" fmla="*/ 0 h 3579235"/>
              <a:gd name="connsiteX4" fmla="*/ 4125195 w 5396955"/>
              <a:gd name="connsiteY4" fmla="*/ 0 h 3579235"/>
              <a:gd name="connsiteX5" fmla="*/ 5093137 w 5396955"/>
              <a:gd name="connsiteY5" fmla="*/ 0 h 3579235"/>
              <a:gd name="connsiteX6" fmla="*/ 5396955 w 5396955"/>
              <a:gd name="connsiteY6" fmla="*/ 0 h 3579235"/>
              <a:gd name="connsiteX7" fmla="*/ 5396955 w 5396955"/>
              <a:gd name="connsiteY7" fmla="*/ 3579235 h 3579235"/>
              <a:gd name="connsiteX8" fmla="*/ 0 w 5396955"/>
              <a:gd name="connsiteY8" fmla="*/ 3576209 h 3579235"/>
              <a:gd name="connsiteX9" fmla="*/ 0 w 5396955"/>
              <a:gd name="connsiteY9" fmla="*/ 9731 h 3579235"/>
              <a:gd name="connsiteX10" fmla="*/ 0 w 5396955"/>
              <a:gd name="connsiteY10" fmla="*/ 0 h 3579235"/>
              <a:gd name="connsiteX0" fmla="*/ 0 w 5396955"/>
              <a:gd name="connsiteY0" fmla="*/ 0 h 3579235"/>
              <a:gd name="connsiteX1" fmla="*/ 2323617 w 5396955"/>
              <a:gd name="connsiteY1" fmla="*/ 0 h 3579235"/>
              <a:gd name="connsiteX2" fmla="*/ 3297432 w 5396955"/>
              <a:gd name="connsiteY2" fmla="*/ 0 h 3579235"/>
              <a:gd name="connsiteX3" fmla="*/ 4125195 w 5396955"/>
              <a:gd name="connsiteY3" fmla="*/ 0 h 3579235"/>
              <a:gd name="connsiteX4" fmla="*/ 5093137 w 5396955"/>
              <a:gd name="connsiteY4" fmla="*/ 0 h 3579235"/>
              <a:gd name="connsiteX5" fmla="*/ 5396955 w 5396955"/>
              <a:gd name="connsiteY5" fmla="*/ 0 h 3579235"/>
              <a:gd name="connsiteX6" fmla="*/ 5396955 w 5396955"/>
              <a:gd name="connsiteY6" fmla="*/ 3579235 h 3579235"/>
              <a:gd name="connsiteX7" fmla="*/ 0 w 5396955"/>
              <a:gd name="connsiteY7" fmla="*/ 3576209 h 3579235"/>
              <a:gd name="connsiteX8" fmla="*/ 0 w 5396955"/>
              <a:gd name="connsiteY8" fmla="*/ 9731 h 3579235"/>
              <a:gd name="connsiteX9" fmla="*/ 0 w 5396955"/>
              <a:gd name="connsiteY9" fmla="*/ 0 h 3579235"/>
              <a:gd name="connsiteX0" fmla="*/ 0 w 5396955"/>
              <a:gd name="connsiteY0" fmla="*/ 0 h 3579235"/>
              <a:gd name="connsiteX1" fmla="*/ 3297432 w 5396955"/>
              <a:gd name="connsiteY1" fmla="*/ 0 h 3579235"/>
              <a:gd name="connsiteX2" fmla="*/ 4125195 w 5396955"/>
              <a:gd name="connsiteY2" fmla="*/ 0 h 3579235"/>
              <a:gd name="connsiteX3" fmla="*/ 5093137 w 5396955"/>
              <a:gd name="connsiteY3" fmla="*/ 0 h 3579235"/>
              <a:gd name="connsiteX4" fmla="*/ 5396955 w 5396955"/>
              <a:gd name="connsiteY4" fmla="*/ 0 h 3579235"/>
              <a:gd name="connsiteX5" fmla="*/ 5396955 w 5396955"/>
              <a:gd name="connsiteY5" fmla="*/ 3579235 h 3579235"/>
              <a:gd name="connsiteX6" fmla="*/ 0 w 5396955"/>
              <a:gd name="connsiteY6" fmla="*/ 3576209 h 3579235"/>
              <a:gd name="connsiteX7" fmla="*/ 0 w 5396955"/>
              <a:gd name="connsiteY7" fmla="*/ 9731 h 3579235"/>
              <a:gd name="connsiteX8" fmla="*/ 0 w 5396955"/>
              <a:gd name="connsiteY8" fmla="*/ 0 h 3579235"/>
              <a:gd name="connsiteX0" fmla="*/ 0 w 5396955"/>
              <a:gd name="connsiteY0" fmla="*/ 0 h 3579235"/>
              <a:gd name="connsiteX1" fmla="*/ 4125195 w 5396955"/>
              <a:gd name="connsiteY1" fmla="*/ 0 h 3579235"/>
              <a:gd name="connsiteX2" fmla="*/ 5093137 w 5396955"/>
              <a:gd name="connsiteY2" fmla="*/ 0 h 3579235"/>
              <a:gd name="connsiteX3" fmla="*/ 5396955 w 5396955"/>
              <a:gd name="connsiteY3" fmla="*/ 0 h 3579235"/>
              <a:gd name="connsiteX4" fmla="*/ 5396955 w 5396955"/>
              <a:gd name="connsiteY4" fmla="*/ 3579235 h 3579235"/>
              <a:gd name="connsiteX5" fmla="*/ 0 w 5396955"/>
              <a:gd name="connsiteY5" fmla="*/ 3576209 h 3579235"/>
              <a:gd name="connsiteX6" fmla="*/ 0 w 5396955"/>
              <a:gd name="connsiteY6" fmla="*/ 9731 h 3579235"/>
              <a:gd name="connsiteX7" fmla="*/ 0 w 5396955"/>
              <a:gd name="connsiteY7" fmla="*/ 0 h 3579235"/>
              <a:gd name="connsiteX0" fmla="*/ 0 w 5396955"/>
              <a:gd name="connsiteY0" fmla="*/ 0 h 3579235"/>
              <a:gd name="connsiteX1" fmla="*/ 5093137 w 5396955"/>
              <a:gd name="connsiteY1" fmla="*/ 0 h 3579235"/>
              <a:gd name="connsiteX2" fmla="*/ 5396955 w 5396955"/>
              <a:gd name="connsiteY2" fmla="*/ 0 h 3579235"/>
              <a:gd name="connsiteX3" fmla="*/ 5396955 w 5396955"/>
              <a:gd name="connsiteY3" fmla="*/ 3579235 h 3579235"/>
              <a:gd name="connsiteX4" fmla="*/ 0 w 5396955"/>
              <a:gd name="connsiteY4" fmla="*/ 3576209 h 3579235"/>
              <a:gd name="connsiteX5" fmla="*/ 0 w 5396955"/>
              <a:gd name="connsiteY5" fmla="*/ 9731 h 3579235"/>
              <a:gd name="connsiteX6" fmla="*/ 0 w 5396955"/>
              <a:gd name="connsiteY6" fmla="*/ 0 h 3579235"/>
              <a:gd name="connsiteX0" fmla="*/ 0 w 5396955"/>
              <a:gd name="connsiteY0" fmla="*/ 0 h 3579235"/>
              <a:gd name="connsiteX1" fmla="*/ 5396955 w 5396955"/>
              <a:gd name="connsiteY1" fmla="*/ 0 h 3579235"/>
              <a:gd name="connsiteX2" fmla="*/ 5396955 w 5396955"/>
              <a:gd name="connsiteY2" fmla="*/ 3579235 h 3579235"/>
              <a:gd name="connsiteX3" fmla="*/ 0 w 5396955"/>
              <a:gd name="connsiteY3" fmla="*/ 3576209 h 3579235"/>
              <a:gd name="connsiteX4" fmla="*/ 0 w 5396955"/>
              <a:gd name="connsiteY4" fmla="*/ 9731 h 3579235"/>
              <a:gd name="connsiteX5" fmla="*/ 0 w 5396955"/>
              <a:gd name="connsiteY5" fmla="*/ 0 h 3579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96955" h="3579235">
                <a:moveTo>
                  <a:pt x="0" y="0"/>
                </a:moveTo>
                <a:lnTo>
                  <a:pt x="5396955" y="0"/>
                </a:lnTo>
                <a:lnTo>
                  <a:pt x="5396955" y="3579235"/>
                </a:lnTo>
                <a:lnTo>
                  <a:pt x="0" y="3576209"/>
                </a:lnTo>
                <a:lnTo>
                  <a:pt x="0" y="9731"/>
                </a:lnTo>
                <a:lnTo>
                  <a:pt x="0" y="0"/>
                </a:lnTo>
                <a:close/>
              </a:path>
            </a:pathLst>
          </a:custGeom>
          <a:solidFill>
            <a:schemeClr val="accent3"/>
          </a:solidFill>
        </p:spPr>
        <p:txBody>
          <a:bodyPr wrap="square" anchor="ctr" anchorCtr="0">
            <a:noAutofit/>
          </a:bodyPr>
          <a:lstStyle>
            <a:lvl1pPr>
              <a:defRPr lang="en-GB" sz="1800" dirty="0">
                <a:solidFill>
                  <a:schemeClr val="bg1"/>
                </a:solidFill>
              </a:defRPr>
            </a:lvl1pPr>
          </a:lstStyle>
          <a:p>
            <a:pPr marL="0" lvl="0" indent="0" algn="ctr">
              <a:buFont typeface="Arial" panose="020B0604020202020204" pitchFamily="34" charset="0"/>
              <a:buNone/>
            </a:pPr>
            <a:r>
              <a:rPr lang="en-US"/>
              <a:t>Click icon to add picture</a:t>
            </a:r>
            <a:endParaRPr lang="en-GB"/>
          </a:p>
        </p:txBody>
      </p:sp>
      <p:pic>
        <p:nvPicPr>
          <p:cNvPr id="14" name="Picture 13">
            <a:extLst>
              <a:ext uri="{FF2B5EF4-FFF2-40B4-BE49-F238E27FC236}">
                <a16:creationId xmlns:a16="http://schemas.microsoft.com/office/drawing/2014/main" id="{A7FBD1F2-8F8E-4ED2-B94D-477D0A3B195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r="60813"/>
          <a:stretch/>
        </p:blipFill>
        <p:spPr>
          <a:xfrm>
            <a:off x="1" y="3771"/>
            <a:ext cx="4778088" cy="6865540"/>
          </a:xfrm>
          <a:prstGeom prst="rect">
            <a:avLst/>
          </a:prstGeom>
        </p:spPr>
      </p:pic>
      <p:cxnSp>
        <p:nvCxnSpPr>
          <p:cNvPr id="15" name="Straight Connector 14">
            <a:extLst>
              <a:ext uri="{FF2B5EF4-FFF2-40B4-BE49-F238E27FC236}">
                <a16:creationId xmlns:a16="http://schemas.microsoft.com/office/drawing/2014/main" id="{27345E08-F03C-4412-AED1-380A48E88A38}"/>
              </a:ext>
            </a:extLst>
          </p:cNvPr>
          <p:cNvCxnSpPr>
            <a:cxnSpLocks/>
          </p:cNvCxnSpPr>
          <p:nvPr/>
        </p:nvCxnSpPr>
        <p:spPr>
          <a:xfrm>
            <a:off x="457198" y="4034177"/>
            <a:ext cx="2234261" cy="0"/>
          </a:xfrm>
          <a:prstGeom prst="line">
            <a:avLst/>
          </a:prstGeom>
          <a:ln w="22225" cap="rnd">
            <a:gradFill flip="none" rotWithShape="1">
              <a:gsLst>
                <a:gs pos="0">
                  <a:schemeClr val="accent2"/>
                </a:gs>
                <a:gs pos="100000">
                  <a:schemeClr val="accent2">
                    <a:alpha val="0"/>
                  </a:schemeClr>
                </a:gs>
                <a:gs pos="88000">
                  <a:schemeClr val="accent2"/>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31" name="Freeform 30">
            <a:extLst>
              <a:ext uri="{FF2B5EF4-FFF2-40B4-BE49-F238E27FC236}">
                <a16:creationId xmlns:a16="http://schemas.microsoft.com/office/drawing/2014/main" id="{9B2D83E3-7F99-7D4F-8872-D013EB064C64}"/>
              </a:ext>
            </a:extLst>
          </p:cNvPr>
          <p:cNvSpPr/>
          <p:nvPr/>
        </p:nvSpPr>
        <p:spPr>
          <a:xfrm flipH="1">
            <a:off x="1463681" y="5720587"/>
            <a:ext cx="2037801" cy="1137413"/>
          </a:xfrm>
          <a:custGeom>
            <a:avLst/>
            <a:gdLst>
              <a:gd name="connsiteX0" fmla="*/ 1647526 w 2037801"/>
              <a:gd name="connsiteY0" fmla="*/ 0 h 1137413"/>
              <a:gd name="connsiteX1" fmla="*/ 0 w 2037801"/>
              <a:gd name="connsiteY1" fmla="*/ 1137412 h 1137413"/>
              <a:gd name="connsiteX2" fmla="*/ 4 w 2037801"/>
              <a:gd name="connsiteY2" fmla="*/ 1137413 h 1137413"/>
              <a:gd name="connsiteX3" fmla="*/ 763670 w 2037801"/>
              <a:gd name="connsiteY3" fmla="*/ 1137413 h 1137413"/>
              <a:gd name="connsiteX4" fmla="*/ 2037801 w 2037801"/>
              <a:gd name="connsiteY4" fmla="*/ 260147 h 11374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37801" h="1137413">
                <a:moveTo>
                  <a:pt x="1647526" y="0"/>
                </a:moveTo>
                <a:lnTo>
                  <a:pt x="0" y="1137412"/>
                </a:lnTo>
                <a:lnTo>
                  <a:pt x="4" y="1137413"/>
                </a:lnTo>
                <a:lnTo>
                  <a:pt x="763670" y="1137413"/>
                </a:lnTo>
                <a:lnTo>
                  <a:pt x="2037801" y="260147"/>
                </a:lnTo>
                <a:close/>
              </a:path>
            </a:pathLst>
          </a:custGeom>
          <a:gradFill>
            <a:gsLst>
              <a:gs pos="0">
                <a:schemeClr val="accent1"/>
              </a:gs>
              <a:gs pos="89000">
                <a:schemeClr val="accent1">
                  <a:alpha val="0"/>
                </a:schemeClr>
              </a:gs>
            </a:gsLst>
            <a:lin ang="0" scaled="0"/>
          </a:gradFill>
          <a:ln w="12700" cap="flat" cmpd="sng" algn="ctr">
            <a:noFill/>
            <a:prstDash val="solid"/>
            <a:miter lim="800000"/>
          </a:ln>
          <a:effectLst/>
        </p:spPr>
        <p:txBody>
          <a:bodyPr wrap="square" rtlCol="0" anchor="ctr">
            <a:noAutofit/>
          </a:bodyPr>
          <a:lstStyle/>
          <a:p>
            <a:pPr marR="0" lvl="0" indent="0" algn="ctr" fontAlgn="auto">
              <a:lnSpc>
                <a:spcPct val="100000"/>
              </a:lnSpc>
              <a:spcBef>
                <a:spcPts val="0"/>
              </a:spcBef>
              <a:spcAft>
                <a:spcPts val="0"/>
              </a:spcAft>
              <a:buClrTx/>
              <a:buSzTx/>
              <a:buFontTx/>
              <a:buNone/>
              <a:tabLst/>
            </a:pPr>
            <a:endParaRPr kumimoji="0" lang="en-US" b="0" i="0" u="none" strike="noStrike" kern="0" cap="none" spc="0" normalizeH="0" baseline="0" noProof="0">
              <a:ln>
                <a:noFill/>
              </a:ln>
              <a:solidFill>
                <a:srgbClr val="FFFFFF"/>
              </a:solidFill>
              <a:effectLst/>
              <a:uLnTx/>
              <a:uFillTx/>
              <a:latin typeface="Arial"/>
            </a:endParaRPr>
          </a:p>
        </p:txBody>
      </p:sp>
      <p:pic>
        <p:nvPicPr>
          <p:cNvPr id="33" name="Graphic 32">
            <a:extLst>
              <a:ext uri="{FF2B5EF4-FFF2-40B4-BE49-F238E27FC236}">
                <a16:creationId xmlns:a16="http://schemas.microsoft.com/office/drawing/2014/main" id="{000D3F3F-CEDE-AA4A-B072-12C37EE83EF4}"/>
              </a:ext>
            </a:extLst>
          </p:cNvPr>
          <p:cNvPicPr>
            <a:picLocks noChangeAspect="1"/>
          </p:cNvPicPr>
          <p:nvPr/>
        </p:nvPicPr>
        <p:blipFill>
          <a:blip cstate="email">
            <a:extLst>
              <a:ext uri="{28A0092B-C50C-407E-A947-70E740481C1C}">
                <a14:useLocalDpi xmlns:a14="http://schemas.microsoft.com/office/drawing/2010/main"/>
              </a:ext>
            </a:extLst>
          </a:blip>
          <a:stretch>
            <a:fillRect/>
          </a:stretch>
        </p:blipFill>
        <p:spPr>
          <a:xfrm>
            <a:off x="10817298" y="6396668"/>
            <a:ext cx="931790" cy="271466"/>
          </a:xfrm>
          <a:prstGeom prst="rect">
            <a:avLst/>
          </a:prstGeom>
        </p:spPr>
      </p:pic>
      <p:sp>
        <p:nvSpPr>
          <p:cNvPr id="17" name="Slide Number Placeholder 5">
            <a:extLst>
              <a:ext uri="{FF2B5EF4-FFF2-40B4-BE49-F238E27FC236}">
                <a16:creationId xmlns:a16="http://schemas.microsoft.com/office/drawing/2014/main" id="{B4D1D48A-C6B2-C840-ACF7-BDFFCDC07EB1}"/>
              </a:ext>
            </a:extLst>
          </p:cNvPr>
          <p:cNvSpPr txBox="1">
            <a:spLocks/>
          </p:cNvSpPr>
          <p:nvPr/>
        </p:nvSpPr>
        <p:spPr>
          <a:xfrm flipH="1">
            <a:off x="457196" y="6436977"/>
            <a:ext cx="542041" cy="190848"/>
          </a:xfrm>
          <a:prstGeom prst="rect">
            <a:avLst/>
          </a:prstGeom>
        </p:spPr>
        <p:txBody>
          <a:bodyPr lIns="0" tIns="0" rIns="0" bIns="0" anchor="ctr">
            <a:noAutofit/>
          </a:bodyPr>
          <a:lstStyle>
            <a:defPPr>
              <a:defRPr lang="en-US"/>
            </a:defPPr>
            <a:lvl1pPr marL="0" algn="l" defTabSz="914400" rtl="0" eaLnBrk="1" latinLnBrk="0" hangingPunct="1">
              <a:defRPr sz="800" kern="1200">
                <a:solidFill>
                  <a:srgbClr val="053061"/>
                </a:solidFill>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fld id="{A285110E-A93C-E24B-BA01-8EFF0EF70079}" type="slidenum">
              <a:rPr lang="en-US" sz="800" b="1" smtClean="0">
                <a:solidFill>
                  <a:schemeClr val="bg1"/>
                </a:solidFill>
                <a:latin typeface="+mn-lt"/>
                <a:ea typeface="Cambria" panose="02040503050406030204" pitchFamily="18" charset="0"/>
              </a:rPr>
              <a:pPr algn="l"/>
              <a:t>‹#›</a:t>
            </a:fld>
            <a:endParaRPr lang="en-US" b="1">
              <a:solidFill>
                <a:schemeClr val="bg1"/>
              </a:solidFill>
              <a:latin typeface="+mn-lt"/>
              <a:ea typeface="Cambria" panose="02040503050406030204" pitchFamily="18" charset="0"/>
            </a:endParaRPr>
          </a:p>
        </p:txBody>
      </p:sp>
      <p:sp>
        <p:nvSpPr>
          <p:cNvPr id="18" name="Footer Placeholder 3">
            <a:extLst>
              <a:ext uri="{FF2B5EF4-FFF2-40B4-BE49-F238E27FC236}">
                <a16:creationId xmlns:a16="http://schemas.microsoft.com/office/drawing/2014/main" id="{6E50F16F-4912-A54F-8EC8-9B7B057300DB}"/>
              </a:ext>
            </a:extLst>
          </p:cNvPr>
          <p:cNvSpPr>
            <a:spLocks noGrp="1"/>
          </p:cNvSpPr>
          <p:nvPr>
            <p:ph type="ftr" sz="quarter" idx="3"/>
          </p:nvPr>
        </p:nvSpPr>
        <p:spPr>
          <a:xfrm>
            <a:off x="623888" y="6426211"/>
            <a:ext cx="2396518" cy="222250"/>
          </a:xfrm>
          <a:prstGeom prst="rect">
            <a:avLst/>
          </a:prstGeom>
        </p:spPr>
        <p:txBody>
          <a:bodyPr vert="horz" lIns="91440" tIns="45720" rIns="91440" bIns="45720" rtlCol="0" anchor="t">
            <a:noAutofit/>
          </a:bodyPr>
          <a:lstStyle>
            <a:lvl1pPr algn="l">
              <a:defRPr sz="800">
                <a:solidFill>
                  <a:schemeClr val="bg1"/>
                </a:solidFill>
              </a:defRPr>
            </a:lvl1pPr>
          </a:lstStyle>
          <a:p>
            <a:r>
              <a:rPr lang="en-US">
                <a:ea typeface="Cambria" panose="02040503050406030204" pitchFamily="18" charset="0"/>
                <a:cs typeface="Calibri" charset="0"/>
              </a:rPr>
              <a:t>© 2020 Copyright Genpact. All Rights Reserved.</a:t>
            </a:r>
          </a:p>
        </p:txBody>
      </p:sp>
      <p:sp>
        <p:nvSpPr>
          <p:cNvPr id="19" name="Title 1">
            <a:extLst>
              <a:ext uri="{FF2B5EF4-FFF2-40B4-BE49-F238E27FC236}">
                <a16:creationId xmlns:a16="http://schemas.microsoft.com/office/drawing/2014/main" id="{7EC097FF-BFAB-400E-9131-80689ABAFD81}"/>
              </a:ext>
            </a:extLst>
          </p:cNvPr>
          <p:cNvSpPr>
            <a:spLocks noGrp="1"/>
          </p:cNvSpPr>
          <p:nvPr>
            <p:ph type="title" hasCustomPrompt="1"/>
          </p:nvPr>
        </p:nvSpPr>
        <p:spPr>
          <a:xfrm>
            <a:off x="460744" y="1739830"/>
            <a:ext cx="2230714" cy="2166556"/>
          </a:xfrm>
        </p:spPr>
        <p:txBody>
          <a:bodyPr vert="horz" lIns="0" tIns="45720" rIns="91440" bIns="45720" rtlCol="0" anchor="b">
            <a:noAutofit/>
          </a:bodyPr>
          <a:lstStyle>
            <a:lvl1pPr>
              <a:defRPr lang="en-GB" sz="2800" smtClean="0">
                <a:solidFill>
                  <a:schemeClr val="bg1"/>
                </a:solidFill>
              </a:defRPr>
            </a:lvl1pPr>
          </a:lstStyle>
          <a:p>
            <a:pPr lvl="0"/>
            <a:r>
              <a:rPr lang="en-US"/>
              <a:t>Lorem ipsum dolor sit </a:t>
            </a:r>
            <a:r>
              <a:rPr lang="en-US" err="1"/>
              <a:t>amet</a:t>
            </a:r>
            <a:endParaRPr lang="en-US"/>
          </a:p>
        </p:txBody>
      </p:sp>
      <p:sp>
        <p:nvSpPr>
          <p:cNvPr id="20" name="Text Placeholder 22">
            <a:extLst>
              <a:ext uri="{FF2B5EF4-FFF2-40B4-BE49-F238E27FC236}">
                <a16:creationId xmlns:a16="http://schemas.microsoft.com/office/drawing/2014/main" id="{AF9326D4-7167-4966-81BB-1BAB5CBC4A96}"/>
              </a:ext>
            </a:extLst>
          </p:cNvPr>
          <p:cNvSpPr>
            <a:spLocks noGrp="1"/>
          </p:cNvSpPr>
          <p:nvPr>
            <p:ph type="body" sz="quarter" idx="12" hasCustomPrompt="1"/>
          </p:nvPr>
        </p:nvSpPr>
        <p:spPr>
          <a:xfrm>
            <a:off x="460745" y="4173542"/>
            <a:ext cx="2234329" cy="533400"/>
          </a:xfrm>
          <a:prstGeom prst="rect">
            <a:avLst/>
          </a:prstGeom>
        </p:spPr>
        <p:txBody>
          <a:bodyPr lIns="0" anchor="t">
            <a:noAutofit/>
          </a:bodyPr>
          <a:lstStyle>
            <a:lvl1pPr marL="0" indent="0">
              <a:buNone/>
              <a:defRPr sz="1400" b="0">
                <a:solidFill>
                  <a:schemeClr val="bg1"/>
                </a:solidFill>
                <a:latin typeface="+mn-lt"/>
                <a:ea typeface="Cambria" panose="02040503050406030204" pitchFamily="18" charset="0"/>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endParaRPr lang="en-US"/>
          </a:p>
        </p:txBody>
      </p:sp>
      <p:sp>
        <p:nvSpPr>
          <p:cNvPr id="23" name="Rectangle 22">
            <a:extLst>
              <a:ext uri="{FF2B5EF4-FFF2-40B4-BE49-F238E27FC236}">
                <a16:creationId xmlns:a16="http://schemas.microsoft.com/office/drawing/2014/main" id="{49AAC0CD-3BB0-4D9E-A908-07FDE5E8E65A}"/>
              </a:ext>
            </a:extLst>
          </p:cNvPr>
          <p:cNvSpPr/>
          <p:nvPr userDrawn="1"/>
        </p:nvSpPr>
        <p:spPr>
          <a:xfrm>
            <a:off x="0" y="0"/>
            <a:ext cx="109728" cy="6858000"/>
          </a:xfrm>
          <a:prstGeom prst="rect">
            <a:avLst/>
          </a:prstGeom>
          <a:gradFill flip="none" rotWithShape="1">
            <a:gsLst>
              <a:gs pos="68000">
                <a:schemeClr val="accent2"/>
              </a:gs>
              <a:gs pos="98000">
                <a:schemeClr val="accent3"/>
              </a:gs>
              <a:gs pos="33000">
                <a:schemeClr val="accent1"/>
              </a:gs>
              <a:gs pos="0">
                <a:schemeClr val="accent3"/>
              </a:gs>
            </a:gsLst>
            <a:lin ang="18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lvl="0" algn="ctr"/>
            <a:endParaRPr lang="en-US"/>
          </a:p>
        </p:txBody>
      </p:sp>
      <p:sp>
        <p:nvSpPr>
          <p:cNvPr id="22" name="Freeform: Shape 21">
            <a:extLst>
              <a:ext uri="{FF2B5EF4-FFF2-40B4-BE49-F238E27FC236}">
                <a16:creationId xmlns:a16="http://schemas.microsoft.com/office/drawing/2014/main" id="{6A23EC76-A22A-47BD-BB6E-CAADBA2F82AF}"/>
              </a:ext>
            </a:extLst>
          </p:cNvPr>
          <p:cNvSpPr/>
          <p:nvPr userDrawn="1"/>
        </p:nvSpPr>
        <p:spPr>
          <a:xfrm>
            <a:off x="10989256" y="0"/>
            <a:ext cx="1204989" cy="1094936"/>
          </a:xfrm>
          <a:custGeom>
            <a:avLst/>
            <a:gdLst>
              <a:gd name="connsiteX0" fmla="*/ 0 w 3911600"/>
              <a:gd name="connsiteY0" fmla="*/ 0 h 4438650"/>
              <a:gd name="connsiteX1" fmla="*/ 2641600 w 3911600"/>
              <a:gd name="connsiteY1" fmla="*/ 1784350 h 4438650"/>
              <a:gd name="connsiteX2" fmla="*/ 1384300 w 3911600"/>
              <a:gd name="connsiteY2" fmla="*/ 2673350 h 4438650"/>
              <a:gd name="connsiteX3" fmla="*/ 3911600 w 3911600"/>
              <a:gd name="connsiteY3" fmla="*/ 4438650 h 4438650"/>
              <a:gd name="connsiteX4" fmla="*/ 3911600 w 3911600"/>
              <a:gd name="connsiteY4" fmla="*/ 6350 h 4438650"/>
              <a:gd name="connsiteX5" fmla="*/ 0 w 3911600"/>
              <a:gd name="connsiteY5" fmla="*/ 0 h 4438650"/>
              <a:gd name="connsiteX0" fmla="*/ 0 w 3921125"/>
              <a:gd name="connsiteY0" fmla="*/ 0 h 4438650"/>
              <a:gd name="connsiteX1" fmla="*/ 2641600 w 3921125"/>
              <a:gd name="connsiteY1" fmla="*/ 1784350 h 4438650"/>
              <a:gd name="connsiteX2" fmla="*/ 1384300 w 3921125"/>
              <a:gd name="connsiteY2" fmla="*/ 2673350 h 4438650"/>
              <a:gd name="connsiteX3" fmla="*/ 3911600 w 3921125"/>
              <a:gd name="connsiteY3" fmla="*/ 4438650 h 4438650"/>
              <a:gd name="connsiteX4" fmla="*/ 3921125 w 3921125"/>
              <a:gd name="connsiteY4" fmla="*/ 6350 h 4438650"/>
              <a:gd name="connsiteX5" fmla="*/ 0 w 3921125"/>
              <a:gd name="connsiteY5" fmla="*/ 0 h 4438650"/>
              <a:gd name="connsiteX0" fmla="*/ 0 w 4187458"/>
              <a:gd name="connsiteY0" fmla="*/ 0 h 4438650"/>
              <a:gd name="connsiteX1" fmla="*/ 2907933 w 4187458"/>
              <a:gd name="connsiteY1" fmla="*/ 1784350 h 4438650"/>
              <a:gd name="connsiteX2" fmla="*/ 1650633 w 4187458"/>
              <a:gd name="connsiteY2" fmla="*/ 2673350 h 4438650"/>
              <a:gd name="connsiteX3" fmla="*/ 4177933 w 4187458"/>
              <a:gd name="connsiteY3" fmla="*/ 4438650 h 4438650"/>
              <a:gd name="connsiteX4" fmla="*/ 4187458 w 4187458"/>
              <a:gd name="connsiteY4" fmla="*/ 6350 h 4438650"/>
              <a:gd name="connsiteX5" fmla="*/ 0 w 4187458"/>
              <a:gd name="connsiteY5" fmla="*/ 0 h 4438650"/>
              <a:gd name="connsiteX0" fmla="*/ 0 w 4187458"/>
              <a:gd name="connsiteY0" fmla="*/ 0 h 4438650"/>
              <a:gd name="connsiteX1" fmla="*/ 2341976 w 4187458"/>
              <a:gd name="connsiteY1" fmla="*/ 1684474 h 4438650"/>
              <a:gd name="connsiteX2" fmla="*/ 1650633 w 4187458"/>
              <a:gd name="connsiteY2" fmla="*/ 2673350 h 4438650"/>
              <a:gd name="connsiteX3" fmla="*/ 4177933 w 4187458"/>
              <a:gd name="connsiteY3" fmla="*/ 4438650 h 4438650"/>
              <a:gd name="connsiteX4" fmla="*/ 4187458 w 4187458"/>
              <a:gd name="connsiteY4" fmla="*/ 6350 h 4438650"/>
              <a:gd name="connsiteX5" fmla="*/ 0 w 4187458"/>
              <a:gd name="connsiteY5" fmla="*/ 0 h 4438650"/>
              <a:gd name="connsiteX0" fmla="*/ 0 w 4187458"/>
              <a:gd name="connsiteY0" fmla="*/ 0 h 4438650"/>
              <a:gd name="connsiteX1" fmla="*/ 2341976 w 4187458"/>
              <a:gd name="connsiteY1" fmla="*/ 1684474 h 4438650"/>
              <a:gd name="connsiteX2" fmla="*/ 1301070 w 4187458"/>
              <a:gd name="connsiteY2" fmla="*/ 2390372 h 4438650"/>
              <a:gd name="connsiteX3" fmla="*/ 4177933 w 4187458"/>
              <a:gd name="connsiteY3" fmla="*/ 4438650 h 4438650"/>
              <a:gd name="connsiteX4" fmla="*/ 4187458 w 4187458"/>
              <a:gd name="connsiteY4" fmla="*/ 6350 h 4438650"/>
              <a:gd name="connsiteX5" fmla="*/ 0 w 4187458"/>
              <a:gd name="connsiteY5" fmla="*/ 0 h 4438650"/>
              <a:gd name="connsiteX0" fmla="*/ 0 w 4187458"/>
              <a:gd name="connsiteY0" fmla="*/ 0 h 4438650"/>
              <a:gd name="connsiteX1" fmla="*/ 2325330 w 4187458"/>
              <a:gd name="connsiteY1" fmla="*/ 1642860 h 4438650"/>
              <a:gd name="connsiteX2" fmla="*/ 1301070 w 4187458"/>
              <a:gd name="connsiteY2" fmla="*/ 2390372 h 4438650"/>
              <a:gd name="connsiteX3" fmla="*/ 4177933 w 4187458"/>
              <a:gd name="connsiteY3" fmla="*/ 4438650 h 4438650"/>
              <a:gd name="connsiteX4" fmla="*/ 4187458 w 4187458"/>
              <a:gd name="connsiteY4" fmla="*/ 6350 h 4438650"/>
              <a:gd name="connsiteX5" fmla="*/ 0 w 4187458"/>
              <a:gd name="connsiteY5" fmla="*/ 0 h 4438650"/>
              <a:gd name="connsiteX0" fmla="*/ 0 w 4187458"/>
              <a:gd name="connsiteY0" fmla="*/ 0 h 4438650"/>
              <a:gd name="connsiteX1" fmla="*/ 2325330 w 4187458"/>
              <a:gd name="connsiteY1" fmla="*/ 1642860 h 4438650"/>
              <a:gd name="connsiteX2" fmla="*/ 1292747 w 4187458"/>
              <a:gd name="connsiteY2" fmla="*/ 2365403 h 4438650"/>
              <a:gd name="connsiteX3" fmla="*/ 4177933 w 4187458"/>
              <a:gd name="connsiteY3" fmla="*/ 4438650 h 4438650"/>
              <a:gd name="connsiteX4" fmla="*/ 4187458 w 4187458"/>
              <a:gd name="connsiteY4" fmla="*/ 6350 h 4438650"/>
              <a:gd name="connsiteX5" fmla="*/ 0 w 4187458"/>
              <a:gd name="connsiteY5" fmla="*/ 0 h 4438650"/>
              <a:gd name="connsiteX0" fmla="*/ 0 w 4187458"/>
              <a:gd name="connsiteY0" fmla="*/ 0 h 4322129"/>
              <a:gd name="connsiteX1" fmla="*/ 2325330 w 4187458"/>
              <a:gd name="connsiteY1" fmla="*/ 1642860 h 4322129"/>
              <a:gd name="connsiteX2" fmla="*/ 1292747 w 4187458"/>
              <a:gd name="connsiteY2" fmla="*/ 2365403 h 4322129"/>
              <a:gd name="connsiteX3" fmla="*/ 4177932 w 4187458"/>
              <a:gd name="connsiteY3" fmla="*/ 4322129 h 4322129"/>
              <a:gd name="connsiteX4" fmla="*/ 4187458 w 4187458"/>
              <a:gd name="connsiteY4" fmla="*/ 6350 h 4322129"/>
              <a:gd name="connsiteX5" fmla="*/ 0 w 4187458"/>
              <a:gd name="connsiteY5" fmla="*/ 0 h 4322129"/>
              <a:gd name="connsiteX0" fmla="*/ 0 w 4191089"/>
              <a:gd name="connsiteY0" fmla="*/ 0 h 4334615"/>
              <a:gd name="connsiteX1" fmla="*/ 2325330 w 4191089"/>
              <a:gd name="connsiteY1" fmla="*/ 1642860 h 4334615"/>
              <a:gd name="connsiteX2" fmla="*/ 1292747 w 4191089"/>
              <a:gd name="connsiteY2" fmla="*/ 2365403 h 4334615"/>
              <a:gd name="connsiteX3" fmla="*/ 4190418 w 4191089"/>
              <a:gd name="connsiteY3" fmla="*/ 4334615 h 4334615"/>
              <a:gd name="connsiteX4" fmla="*/ 4187458 w 4191089"/>
              <a:gd name="connsiteY4" fmla="*/ 6350 h 4334615"/>
              <a:gd name="connsiteX5" fmla="*/ 0 w 4191089"/>
              <a:gd name="connsiteY5" fmla="*/ 0 h 4334615"/>
              <a:gd name="connsiteX0" fmla="*/ 0 w 4191089"/>
              <a:gd name="connsiteY0" fmla="*/ 0 h 4334615"/>
              <a:gd name="connsiteX1" fmla="*/ 2325330 w 4191089"/>
              <a:gd name="connsiteY1" fmla="*/ 1642860 h 4334615"/>
              <a:gd name="connsiteX2" fmla="*/ 1317716 w 4191089"/>
              <a:gd name="connsiteY2" fmla="*/ 2340434 h 4334615"/>
              <a:gd name="connsiteX3" fmla="*/ 4190418 w 4191089"/>
              <a:gd name="connsiteY3" fmla="*/ 4334615 h 4334615"/>
              <a:gd name="connsiteX4" fmla="*/ 4187458 w 4191089"/>
              <a:gd name="connsiteY4" fmla="*/ 6350 h 4334615"/>
              <a:gd name="connsiteX5" fmla="*/ 0 w 4191089"/>
              <a:gd name="connsiteY5" fmla="*/ 0 h 4334615"/>
              <a:gd name="connsiteX0" fmla="*/ 0 w 4191089"/>
              <a:gd name="connsiteY0" fmla="*/ 0 h 4334615"/>
              <a:gd name="connsiteX1" fmla="*/ 2435663 w 4191089"/>
              <a:gd name="connsiteY1" fmla="*/ 1664926 h 4334615"/>
              <a:gd name="connsiteX2" fmla="*/ 1317716 w 4191089"/>
              <a:gd name="connsiteY2" fmla="*/ 2340434 h 4334615"/>
              <a:gd name="connsiteX3" fmla="*/ 4190418 w 4191089"/>
              <a:gd name="connsiteY3" fmla="*/ 4334615 h 4334615"/>
              <a:gd name="connsiteX4" fmla="*/ 4187458 w 4191089"/>
              <a:gd name="connsiteY4" fmla="*/ 6350 h 4334615"/>
              <a:gd name="connsiteX5" fmla="*/ 0 w 4191089"/>
              <a:gd name="connsiteY5" fmla="*/ 0 h 4334615"/>
              <a:gd name="connsiteX0" fmla="*/ 0 w 4191089"/>
              <a:gd name="connsiteY0" fmla="*/ 0 h 4334615"/>
              <a:gd name="connsiteX1" fmla="*/ 2435663 w 4191089"/>
              <a:gd name="connsiteY1" fmla="*/ 1664926 h 4334615"/>
              <a:gd name="connsiteX2" fmla="*/ 1626653 w 4191089"/>
              <a:gd name="connsiteY2" fmla="*/ 2208032 h 4334615"/>
              <a:gd name="connsiteX3" fmla="*/ 4190418 w 4191089"/>
              <a:gd name="connsiteY3" fmla="*/ 4334615 h 4334615"/>
              <a:gd name="connsiteX4" fmla="*/ 4187458 w 4191089"/>
              <a:gd name="connsiteY4" fmla="*/ 6350 h 4334615"/>
              <a:gd name="connsiteX5" fmla="*/ 0 w 4191089"/>
              <a:gd name="connsiteY5" fmla="*/ 0 h 4334615"/>
              <a:gd name="connsiteX0" fmla="*/ 0 w 4187458"/>
              <a:gd name="connsiteY0" fmla="*/ 0 h 3849144"/>
              <a:gd name="connsiteX1" fmla="*/ 2435663 w 4187458"/>
              <a:gd name="connsiteY1" fmla="*/ 1664926 h 3849144"/>
              <a:gd name="connsiteX2" fmla="*/ 1626653 w 4187458"/>
              <a:gd name="connsiteY2" fmla="*/ 2208032 h 3849144"/>
              <a:gd name="connsiteX3" fmla="*/ 4146285 w 4187458"/>
              <a:gd name="connsiteY3" fmla="*/ 3849144 h 3849144"/>
              <a:gd name="connsiteX4" fmla="*/ 4187458 w 4187458"/>
              <a:gd name="connsiteY4" fmla="*/ 6350 h 3849144"/>
              <a:gd name="connsiteX5" fmla="*/ 0 w 4187458"/>
              <a:gd name="connsiteY5" fmla="*/ 0 h 3849144"/>
              <a:gd name="connsiteX0" fmla="*/ 0 w 4187458"/>
              <a:gd name="connsiteY0" fmla="*/ 0 h 3849144"/>
              <a:gd name="connsiteX1" fmla="*/ 2435663 w 4187458"/>
              <a:gd name="connsiteY1" fmla="*/ 1664926 h 3849144"/>
              <a:gd name="connsiteX2" fmla="*/ 1692854 w 4187458"/>
              <a:gd name="connsiteY2" fmla="*/ 2185965 h 3849144"/>
              <a:gd name="connsiteX3" fmla="*/ 4146285 w 4187458"/>
              <a:gd name="connsiteY3" fmla="*/ 3849144 h 3849144"/>
              <a:gd name="connsiteX4" fmla="*/ 4187458 w 4187458"/>
              <a:gd name="connsiteY4" fmla="*/ 6350 h 3849144"/>
              <a:gd name="connsiteX5" fmla="*/ 0 w 4187458"/>
              <a:gd name="connsiteY5" fmla="*/ 0 h 3849144"/>
              <a:gd name="connsiteX0" fmla="*/ 0 w 4187458"/>
              <a:gd name="connsiteY0" fmla="*/ 0 h 3805010"/>
              <a:gd name="connsiteX1" fmla="*/ 2435663 w 4187458"/>
              <a:gd name="connsiteY1" fmla="*/ 1664926 h 3805010"/>
              <a:gd name="connsiteX2" fmla="*/ 1692854 w 4187458"/>
              <a:gd name="connsiteY2" fmla="*/ 2185965 h 3805010"/>
              <a:gd name="connsiteX3" fmla="*/ 4146285 w 4187458"/>
              <a:gd name="connsiteY3" fmla="*/ 3805010 h 3805010"/>
              <a:gd name="connsiteX4" fmla="*/ 4187458 w 4187458"/>
              <a:gd name="connsiteY4" fmla="*/ 6350 h 3805010"/>
              <a:gd name="connsiteX5" fmla="*/ 0 w 4187458"/>
              <a:gd name="connsiteY5" fmla="*/ 0 h 3805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87458" h="3805010">
                <a:moveTo>
                  <a:pt x="0" y="0"/>
                </a:moveTo>
                <a:lnTo>
                  <a:pt x="2435663" y="1664926"/>
                </a:lnTo>
                <a:lnTo>
                  <a:pt x="1692854" y="2185965"/>
                </a:lnTo>
                <a:lnTo>
                  <a:pt x="4146285" y="3805010"/>
                </a:lnTo>
                <a:cubicBezTo>
                  <a:pt x="4149460" y="2366417"/>
                  <a:pt x="4184283" y="1444943"/>
                  <a:pt x="4187458" y="6350"/>
                </a:cubicBezTo>
                <a:lnTo>
                  <a:pt x="0" y="0"/>
                </a:lnTo>
                <a:close/>
              </a:path>
            </a:pathLst>
          </a:custGeom>
          <a:gradFill>
            <a:gsLst>
              <a:gs pos="20000">
                <a:schemeClr val="accent2"/>
              </a:gs>
              <a:gs pos="75000">
                <a:schemeClr val="accent2">
                  <a:alpha val="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tx2"/>
              </a:solidFill>
            </a:endParaRPr>
          </a:p>
        </p:txBody>
      </p:sp>
      <p:sp>
        <p:nvSpPr>
          <p:cNvPr id="25" name="Freeform: Shape 24">
            <a:extLst>
              <a:ext uri="{FF2B5EF4-FFF2-40B4-BE49-F238E27FC236}">
                <a16:creationId xmlns:a16="http://schemas.microsoft.com/office/drawing/2014/main" id="{64671103-7E79-47FF-8825-80F398220656}"/>
              </a:ext>
            </a:extLst>
          </p:cNvPr>
          <p:cNvSpPr/>
          <p:nvPr userDrawn="1"/>
        </p:nvSpPr>
        <p:spPr>
          <a:xfrm>
            <a:off x="11480799" y="658750"/>
            <a:ext cx="714491" cy="992250"/>
          </a:xfrm>
          <a:custGeom>
            <a:avLst/>
            <a:gdLst>
              <a:gd name="connsiteX0" fmla="*/ 2545080 w 2545080"/>
              <a:gd name="connsiteY0" fmla="*/ 0 h 3543300"/>
              <a:gd name="connsiteX1" fmla="*/ 0 w 2545080"/>
              <a:gd name="connsiteY1" fmla="*/ 1767840 h 3543300"/>
              <a:gd name="connsiteX2" fmla="*/ 2545080 w 2545080"/>
              <a:gd name="connsiteY2" fmla="*/ 3543300 h 3543300"/>
              <a:gd name="connsiteX3" fmla="*/ 2545080 w 2545080"/>
              <a:gd name="connsiteY3" fmla="*/ 0 h 3543300"/>
              <a:gd name="connsiteX0" fmla="*/ 2548255 w 2548255"/>
              <a:gd name="connsiteY0" fmla="*/ 0 h 3543300"/>
              <a:gd name="connsiteX1" fmla="*/ 0 w 2548255"/>
              <a:gd name="connsiteY1" fmla="*/ 1767840 h 3543300"/>
              <a:gd name="connsiteX2" fmla="*/ 2545080 w 2548255"/>
              <a:gd name="connsiteY2" fmla="*/ 3543300 h 3543300"/>
              <a:gd name="connsiteX3" fmla="*/ 2548255 w 2548255"/>
              <a:gd name="connsiteY3" fmla="*/ 0 h 3543300"/>
              <a:gd name="connsiteX0" fmla="*/ 2551430 w 2551430"/>
              <a:gd name="connsiteY0" fmla="*/ 0 h 3543300"/>
              <a:gd name="connsiteX1" fmla="*/ 0 w 2551430"/>
              <a:gd name="connsiteY1" fmla="*/ 1767840 h 3543300"/>
              <a:gd name="connsiteX2" fmla="*/ 2545080 w 2551430"/>
              <a:gd name="connsiteY2" fmla="*/ 3543300 h 3543300"/>
              <a:gd name="connsiteX3" fmla="*/ 2551430 w 2551430"/>
              <a:gd name="connsiteY3" fmla="*/ 0 h 3543300"/>
              <a:gd name="connsiteX0" fmla="*/ 2551430 w 2551430"/>
              <a:gd name="connsiteY0" fmla="*/ 0 h 3543300"/>
              <a:gd name="connsiteX1" fmla="*/ 0 w 2551430"/>
              <a:gd name="connsiteY1" fmla="*/ 1767840 h 3543300"/>
              <a:gd name="connsiteX2" fmla="*/ 2545080 w 2551430"/>
              <a:gd name="connsiteY2" fmla="*/ 3543300 h 3543300"/>
              <a:gd name="connsiteX3" fmla="*/ 2551430 w 2551430"/>
              <a:gd name="connsiteY3" fmla="*/ 0 h 3543300"/>
            </a:gdLst>
            <a:ahLst/>
            <a:cxnLst>
              <a:cxn ang="0">
                <a:pos x="connsiteX0" y="connsiteY0"/>
              </a:cxn>
              <a:cxn ang="0">
                <a:pos x="connsiteX1" y="connsiteY1"/>
              </a:cxn>
              <a:cxn ang="0">
                <a:pos x="connsiteX2" y="connsiteY2"/>
              </a:cxn>
              <a:cxn ang="0">
                <a:pos x="connsiteX3" y="connsiteY3"/>
              </a:cxn>
            </a:cxnLst>
            <a:rect l="l" t="t" r="r" b="b"/>
            <a:pathLst>
              <a:path w="2551430" h="3543300">
                <a:moveTo>
                  <a:pt x="2551430" y="0"/>
                </a:moveTo>
                <a:lnTo>
                  <a:pt x="0" y="1767840"/>
                </a:lnTo>
                <a:lnTo>
                  <a:pt x="2545080" y="3543300"/>
                </a:lnTo>
                <a:cubicBezTo>
                  <a:pt x="2546138" y="2362200"/>
                  <a:pt x="2550372" y="1181100"/>
                  <a:pt x="2551430" y="0"/>
                </a:cubicBezTo>
                <a:close/>
              </a:path>
            </a:pathLst>
          </a:custGeom>
          <a:gradFill>
            <a:gsLst>
              <a:gs pos="20000">
                <a:schemeClr val="accent1"/>
              </a:gs>
              <a:gs pos="92000">
                <a:schemeClr val="accent1">
                  <a:alpha val="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tx2"/>
              </a:solidFill>
            </a:endParaRPr>
          </a:p>
        </p:txBody>
      </p:sp>
      <p:sp>
        <p:nvSpPr>
          <p:cNvPr id="26" name="Freeform: Shape 25">
            <a:extLst>
              <a:ext uri="{FF2B5EF4-FFF2-40B4-BE49-F238E27FC236}">
                <a16:creationId xmlns:a16="http://schemas.microsoft.com/office/drawing/2014/main" id="{2C056E5A-50B8-4FF1-9AD8-E4003692D263}"/>
              </a:ext>
            </a:extLst>
          </p:cNvPr>
          <p:cNvSpPr/>
          <p:nvPr userDrawn="1"/>
        </p:nvSpPr>
        <p:spPr>
          <a:xfrm>
            <a:off x="5122878" y="2446026"/>
            <a:ext cx="377904" cy="521508"/>
          </a:xfrm>
          <a:custGeom>
            <a:avLst/>
            <a:gdLst>
              <a:gd name="connsiteX0" fmla="*/ 0 w 1600010"/>
              <a:gd name="connsiteY0" fmla="*/ 564484 h 2208014"/>
              <a:gd name="connsiteX1" fmla="*/ 801499 w 1600010"/>
              <a:gd name="connsiteY1" fmla="*/ 0 h 2208014"/>
              <a:gd name="connsiteX2" fmla="*/ 1600650 w 1600010"/>
              <a:gd name="connsiteY2" fmla="*/ 564484 h 2208014"/>
              <a:gd name="connsiteX3" fmla="*/ 1600650 w 1600010"/>
              <a:gd name="connsiteY3" fmla="*/ 1673611 h 2208014"/>
              <a:gd name="connsiteX4" fmla="*/ 800325 w 1600010"/>
              <a:gd name="connsiteY4" fmla="*/ 2218361 h 2208014"/>
              <a:gd name="connsiteX5" fmla="*/ 0 w 1600010"/>
              <a:gd name="connsiteY5" fmla="*/ 1666998 h 2208014"/>
              <a:gd name="connsiteX6" fmla="*/ 0 w 1600010"/>
              <a:gd name="connsiteY6" fmla="*/ 564484 h 2208014"/>
              <a:gd name="connsiteX7" fmla="*/ 0 w 1600010"/>
              <a:gd name="connsiteY7" fmla="*/ 564484 h 2208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00010" h="2208014">
                <a:moveTo>
                  <a:pt x="0" y="564484"/>
                </a:moveTo>
                <a:lnTo>
                  <a:pt x="801499" y="0"/>
                </a:lnTo>
                <a:lnTo>
                  <a:pt x="1600650" y="564484"/>
                </a:lnTo>
                <a:lnTo>
                  <a:pt x="1600650" y="1673611"/>
                </a:lnTo>
                <a:lnTo>
                  <a:pt x="800325" y="2218361"/>
                </a:lnTo>
                <a:lnTo>
                  <a:pt x="0" y="1666998"/>
                </a:lnTo>
                <a:lnTo>
                  <a:pt x="0" y="564484"/>
                </a:lnTo>
                <a:lnTo>
                  <a:pt x="0" y="564484"/>
                </a:lnTo>
                <a:close/>
              </a:path>
            </a:pathLst>
          </a:custGeom>
          <a:solidFill>
            <a:schemeClr val="tx2"/>
          </a:solidFill>
          <a:ln w="6350">
            <a:noFill/>
          </a:ln>
        </p:spPr>
        <p:style>
          <a:lnRef idx="2">
            <a:schemeClr val="accent1">
              <a:shade val="50000"/>
            </a:schemeClr>
          </a:lnRef>
          <a:fillRef idx="1">
            <a:schemeClr val="accent1"/>
          </a:fillRef>
          <a:effectRef idx="0">
            <a:schemeClr val="accent1"/>
          </a:effectRef>
          <a:fontRef idx="minor">
            <a:schemeClr val="lt1"/>
          </a:fontRef>
        </p:style>
        <p:txBody>
          <a:bodyPr vert="wordArtVert"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Arial"/>
              <a:ea typeface="Cambria" panose="02040503050406030204" pitchFamily="18" charset="0"/>
              <a:cs typeface="+mn-cs"/>
            </a:endParaRPr>
          </a:p>
        </p:txBody>
      </p:sp>
      <p:sp>
        <p:nvSpPr>
          <p:cNvPr id="28" name="Freeform: Shape 27">
            <a:extLst>
              <a:ext uri="{FF2B5EF4-FFF2-40B4-BE49-F238E27FC236}">
                <a16:creationId xmlns:a16="http://schemas.microsoft.com/office/drawing/2014/main" id="{109B9F4C-9DEC-4C04-B351-C0AF80F0C2A2}"/>
              </a:ext>
            </a:extLst>
          </p:cNvPr>
          <p:cNvSpPr/>
          <p:nvPr userDrawn="1"/>
        </p:nvSpPr>
        <p:spPr>
          <a:xfrm>
            <a:off x="5122878" y="401719"/>
            <a:ext cx="377904" cy="521508"/>
          </a:xfrm>
          <a:custGeom>
            <a:avLst/>
            <a:gdLst>
              <a:gd name="connsiteX0" fmla="*/ 0 w 1600010"/>
              <a:gd name="connsiteY0" fmla="*/ 564484 h 2208014"/>
              <a:gd name="connsiteX1" fmla="*/ 801499 w 1600010"/>
              <a:gd name="connsiteY1" fmla="*/ 0 h 2208014"/>
              <a:gd name="connsiteX2" fmla="*/ 1600650 w 1600010"/>
              <a:gd name="connsiteY2" fmla="*/ 564484 h 2208014"/>
              <a:gd name="connsiteX3" fmla="*/ 1600650 w 1600010"/>
              <a:gd name="connsiteY3" fmla="*/ 1673611 h 2208014"/>
              <a:gd name="connsiteX4" fmla="*/ 800325 w 1600010"/>
              <a:gd name="connsiteY4" fmla="*/ 2218361 h 2208014"/>
              <a:gd name="connsiteX5" fmla="*/ 0 w 1600010"/>
              <a:gd name="connsiteY5" fmla="*/ 1666998 h 2208014"/>
              <a:gd name="connsiteX6" fmla="*/ 0 w 1600010"/>
              <a:gd name="connsiteY6" fmla="*/ 564484 h 2208014"/>
              <a:gd name="connsiteX7" fmla="*/ 0 w 1600010"/>
              <a:gd name="connsiteY7" fmla="*/ 564484 h 2208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00010" h="2208014">
                <a:moveTo>
                  <a:pt x="0" y="564484"/>
                </a:moveTo>
                <a:lnTo>
                  <a:pt x="801499" y="0"/>
                </a:lnTo>
                <a:lnTo>
                  <a:pt x="1600650" y="564484"/>
                </a:lnTo>
                <a:lnTo>
                  <a:pt x="1600650" y="1673611"/>
                </a:lnTo>
                <a:lnTo>
                  <a:pt x="800325" y="2218361"/>
                </a:lnTo>
                <a:lnTo>
                  <a:pt x="0" y="1666998"/>
                </a:lnTo>
                <a:lnTo>
                  <a:pt x="0" y="564484"/>
                </a:lnTo>
                <a:lnTo>
                  <a:pt x="0" y="564484"/>
                </a:lnTo>
                <a:close/>
              </a:path>
            </a:pathLst>
          </a:cu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vert="wordArtVert" lIns="0" tIns="0" rIns="0" b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Arial"/>
              <a:ea typeface="Cambria" panose="02040503050406030204" pitchFamily="18" charset="0"/>
              <a:cs typeface="+mn-cs"/>
            </a:endParaRPr>
          </a:p>
        </p:txBody>
      </p:sp>
      <p:sp>
        <p:nvSpPr>
          <p:cNvPr id="34" name="Freeform: Shape 33">
            <a:extLst>
              <a:ext uri="{FF2B5EF4-FFF2-40B4-BE49-F238E27FC236}">
                <a16:creationId xmlns:a16="http://schemas.microsoft.com/office/drawing/2014/main" id="{790BBA3B-007E-49C2-B8B9-A965F9165FC7}"/>
              </a:ext>
            </a:extLst>
          </p:cNvPr>
          <p:cNvSpPr/>
          <p:nvPr userDrawn="1"/>
        </p:nvSpPr>
        <p:spPr>
          <a:xfrm>
            <a:off x="5122878" y="4340636"/>
            <a:ext cx="377904" cy="521508"/>
          </a:xfrm>
          <a:custGeom>
            <a:avLst/>
            <a:gdLst>
              <a:gd name="connsiteX0" fmla="*/ 0 w 1600010"/>
              <a:gd name="connsiteY0" fmla="*/ 564484 h 2208014"/>
              <a:gd name="connsiteX1" fmla="*/ 801499 w 1600010"/>
              <a:gd name="connsiteY1" fmla="*/ 0 h 2208014"/>
              <a:gd name="connsiteX2" fmla="*/ 1600650 w 1600010"/>
              <a:gd name="connsiteY2" fmla="*/ 564484 h 2208014"/>
              <a:gd name="connsiteX3" fmla="*/ 1600650 w 1600010"/>
              <a:gd name="connsiteY3" fmla="*/ 1673611 h 2208014"/>
              <a:gd name="connsiteX4" fmla="*/ 800325 w 1600010"/>
              <a:gd name="connsiteY4" fmla="*/ 2218361 h 2208014"/>
              <a:gd name="connsiteX5" fmla="*/ 0 w 1600010"/>
              <a:gd name="connsiteY5" fmla="*/ 1666998 h 2208014"/>
              <a:gd name="connsiteX6" fmla="*/ 0 w 1600010"/>
              <a:gd name="connsiteY6" fmla="*/ 564484 h 2208014"/>
              <a:gd name="connsiteX7" fmla="*/ 0 w 1600010"/>
              <a:gd name="connsiteY7" fmla="*/ 564484 h 2208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00010" h="2208014">
                <a:moveTo>
                  <a:pt x="0" y="564484"/>
                </a:moveTo>
                <a:lnTo>
                  <a:pt x="801499" y="0"/>
                </a:lnTo>
                <a:lnTo>
                  <a:pt x="1600650" y="564484"/>
                </a:lnTo>
                <a:lnTo>
                  <a:pt x="1600650" y="1673611"/>
                </a:lnTo>
                <a:lnTo>
                  <a:pt x="800325" y="2218361"/>
                </a:lnTo>
                <a:lnTo>
                  <a:pt x="0" y="1666998"/>
                </a:lnTo>
                <a:lnTo>
                  <a:pt x="0" y="564484"/>
                </a:lnTo>
                <a:lnTo>
                  <a:pt x="0" y="564484"/>
                </a:lnTo>
                <a:close/>
              </a:path>
            </a:pathLst>
          </a:custGeom>
          <a:solidFill>
            <a:schemeClr val="accent2"/>
          </a:solidFill>
          <a:ln w="6350">
            <a:noFill/>
          </a:ln>
        </p:spPr>
        <p:style>
          <a:lnRef idx="2">
            <a:schemeClr val="accent1">
              <a:shade val="50000"/>
            </a:schemeClr>
          </a:lnRef>
          <a:fillRef idx="1">
            <a:schemeClr val="accent1"/>
          </a:fillRef>
          <a:effectRef idx="0">
            <a:schemeClr val="accent1"/>
          </a:effectRef>
          <a:fontRef idx="minor">
            <a:schemeClr val="lt1"/>
          </a:fontRef>
        </p:style>
        <p:txBody>
          <a:bodyPr vert="wordArtVert"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Arial"/>
              <a:ea typeface="Cambria" panose="02040503050406030204" pitchFamily="18" charset="0"/>
              <a:cs typeface="+mn-cs"/>
            </a:endParaRPr>
          </a:p>
        </p:txBody>
      </p:sp>
      <p:pic>
        <p:nvPicPr>
          <p:cNvPr id="36" name="Graphic 35">
            <a:extLst>
              <a:ext uri="{FF2B5EF4-FFF2-40B4-BE49-F238E27FC236}">
                <a16:creationId xmlns:a16="http://schemas.microsoft.com/office/drawing/2014/main" id="{1F1A1A7D-1BE7-41E8-AC2D-AE6B08947B25}"/>
              </a:ext>
            </a:extLst>
          </p:cNvPr>
          <p:cNvPicPr>
            <a:picLocks noChangeAspect="1"/>
          </p:cNvPicPr>
          <p:nvPr userDrawn="1"/>
        </p:nvPicPr>
        <p:blipFill>
          <a:blip/>
          <a:stretch>
            <a:fillRect/>
          </a:stretch>
        </p:blipFill>
        <p:spPr>
          <a:xfrm>
            <a:off x="5178480" y="510073"/>
            <a:ext cx="266700" cy="304800"/>
          </a:xfrm>
          <a:prstGeom prst="rect">
            <a:avLst/>
          </a:prstGeom>
        </p:spPr>
      </p:pic>
      <p:pic>
        <p:nvPicPr>
          <p:cNvPr id="37" name="Graphic 36">
            <a:extLst>
              <a:ext uri="{FF2B5EF4-FFF2-40B4-BE49-F238E27FC236}">
                <a16:creationId xmlns:a16="http://schemas.microsoft.com/office/drawing/2014/main" id="{C0C001C4-EE98-4465-8B7B-D8A818ED6965}"/>
              </a:ext>
            </a:extLst>
          </p:cNvPr>
          <p:cNvPicPr>
            <a:picLocks noChangeAspect="1"/>
          </p:cNvPicPr>
          <p:nvPr userDrawn="1"/>
        </p:nvPicPr>
        <p:blipFill>
          <a:blip cstate="email">
            <a:extLst>
              <a:ext uri="{28A0092B-C50C-407E-A947-70E740481C1C}">
                <a14:useLocalDpi xmlns:a14="http://schemas.microsoft.com/office/drawing/2010/main"/>
              </a:ext>
            </a:extLst>
          </a:blip>
          <a:stretch>
            <a:fillRect/>
          </a:stretch>
        </p:blipFill>
        <p:spPr>
          <a:xfrm>
            <a:off x="5184983" y="4480049"/>
            <a:ext cx="247990" cy="257910"/>
          </a:xfrm>
          <a:prstGeom prst="rect">
            <a:avLst/>
          </a:prstGeom>
        </p:spPr>
      </p:pic>
      <p:pic>
        <p:nvPicPr>
          <p:cNvPr id="38" name="Graphic 37">
            <a:extLst>
              <a:ext uri="{FF2B5EF4-FFF2-40B4-BE49-F238E27FC236}">
                <a16:creationId xmlns:a16="http://schemas.microsoft.com/office/drawing/2014/main" id="{D99936D8-E816-4D48-9BE0-BF3EFC24B9C5}"/>
              </a:ext>
            </a:extLst>
          </p:cNvPr>
          <p:cNvPicPr>
            <a:picLocks noChangeAspect="1"/>
          </p:cNvPicPr>
          <p:nvPr userDrawn="1"/>
        </p:nvPicPr>
        <p:blipFill>
          <a:blip cstate="email">
            <a:extLst>
              <a:ext uri="{28A0092B-C50C-407E-A947-70E740481C1C}">
                <a14:useLocalDpi xmlns:a14="http://schemas.microsoft.com/office/drawing/2010/main"/>
              </a:ext>
            </a:extLst>
          </a:blip>
          <a:stretch>
            <a:fillRect/>
          </a:stretch>
        </p:blipFill>
        <p:spPr>
          <a:xfrm>
            <a:off x="5196404" y="2567718"/>
            <a:ext cx="225147" cy="278123"/>
          </a:xfrm>
          <a:prstGeom prst="rect">
            <a:avLst/>
          </a:prstGeom>
        </p:spPr>
      </p:pic>
      <p:sp>
        <p:nvSpPr>
          <p:cNvPr id="43" name="Text Placeholder 2">
            <a:extLst>
              <a:ext uri="{FF2B5EF4-FFF2-40B4-BE49-F238E27FC236}">
                <a16:creationId xmlns:a16="http://schemas.microsoft.com/office/drawing/2014/main" id="{CF541E08-79B1-4FB4-B040-44031CD657F5}"/>
              </a:ext>
            </a:extLst>
          </p:cNvPr>
          <p:cNvSpPr>
            <a:spLocks noGrp="1"/>
          </p:cNvSpPr>
          <p:nvPr>
            <p:ph type="body" sz="quarter" idx="16"/>
          </p:nvPr>
        </p:nvSpPr>
        <p:spPr>
          <a:xfrm>
            <a:off x="482600" y="1371866"/>
            <a:ext cx="2230714" cy="228600"/>
          </a:xfrm>
          <a:prstGeom prst="rect">
            <a:avLst/>
          </a:prstGeom>
        </p:spPr>
        <p:txBody>
          <a:bodyPr lIns="0">
            <a:noAutofit/>
          </a:bodyPr>
          <a:lstStyle>
            <a:lvl1pPr marL="0" indent="0">
              <a:buNone/>
              <a:defRPr sz="1000">
                <a:solidFill>
                  <a:schemeClr val="bg1"/>
                </a:solidFill>
                <a:latin typeface="+mn-lt"/>
                <a:ea typeface="Cambria" panose="02040503050406030204" pitchFamily="18" charset="0"/>
              </a:defRPr>
            </a:lvl1pPr>
          </a:lstStyle>
          <a:p>
            <a:pPr lvl="0"/>
            <a:r>
              <a:rPr lang="en-US"/>
              <a:t>Click to edit Master text styles</a:t>
            </a:r>
          </a:p>
        </p:txBody>
      </p:sp>
    </p:spTree>
    <p:extLst>
      <p:ext uri="{BB962C8B-B14F-4D97-AF65-F5344CB8AC3E}">
        <p14:creationId xmlns:p14="http://schemas.microsoft.com/office/powerpoint/2010/main" val="328480186"/>
      </p:ext>
    </p:extLst>
  </p:cSld>
  <p:clrMapOvr>
    <a:masterClrMapping/>
  </p:clrMapOvr>
  <p:extLst>
    <p:ext uri="{DCECCB84-F9BA-43D5-87BE-67443E8EF086}">
      <p15:sldGuideLst xmlns:p15="http://schemas.microsoft.com/office/powerpoint/2012/main"/>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hank You - Option 1 Light">
    <p:bg>
      <p:bgPr>
        <a:solidFill>
          <a:schemeClr val="bg1"/>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99C8454E-BB72-479B-8325-AC89FEA19C78}"/>
              </a:ext>
            </a:extLst>
          </p:cNvPr>
          <p:cNvPicPr>
            <a:picLocks noChangeAspect="1"/>
          </p:cNvPicPr>
          <p:nvPr userDrawn="1"/>
        </p:nvPicPr>
        <p:blipFill>
          <a:blip r:embed="rId2" cstate="email">
            <a:alphaModFix amt="60000"/>
            <a:extLst>
              <a:ext uri="{28A0092B-C50C-407E-A947-70E740481C1C}">
                <a14:useLocalDpi xmlns:a14="http://schemas.microsoft.com/office/drawing/2010/main"/>
              </a:ext>
            </a:extLst>
          </a:blip>
          <a:stretch>
            <a:fillRect/>
          </a:stretch>
        </p:blipFill>
        <p:spPr>
          <a:xfrm>
            <a:off x="0" y="0"/>
            <a:ext cx="12192000" cy="6857999"/>
          </a:xfrm>
          <a:prstGeom prst="rect">
            <a:avLst/>
          </a:prstGeom>
        </p:spPr>
      </p:pic>
      <p:sp>
        <p:nvSpPr>
          <p:cNvPr id="7" name="Title 1">
            <a:extLst>
              <a:ext uri="{FF2B5EF4-FFF2-40B4-BE49-F238E27FC236}">
                <a16:creationId xmlns:a16="http://schemas.microsoft.com/office/drawing/2014/main" id="{5E1BFC2F-99FE-45E8-9D6F-546CAB22414A}"/>
              </a:ext>
            </a:extLst>
          </p:cNvPr>
          <p:cNvSpPr>
            <a:spLocks noGrp="1"/>
          </p:cNvSpPr>
          <p:nvPr>
            <p:ph type="title" hasCustomPrompt="1"/>
          </p:nvPr>
        </p:nvSpPr>
        <p:spPr>
          <a:xfrm>
            <a:off x="460744" y="2122014"/>
            <a:ext cx="4135319" cy="990000"/>
          </a:xfrm>
        </p:spPr>
        <p:txBody>
          <a:bodyPr lIns="0" anchor="t">
            <a:noAutofit/>
          </a:bodyPr>
          <a:lstStyle>
            <a:lvl1pPr>
              <a:defRPr lang="en-GB" sz="6000" dirty="0">
                <a:cs typeface="+mn-cs"/>
              </a:defRPr>
            </a:lvl1pPr>
          </a:lstStyle>
          <a:p>
            <a:pPr lvl="0">
              <a:lnSpc>
                <a:spcPct val="90000"/>
              </a:lnSpc>
              <a:spcBef>
                <a:spcPts val="1000"/>
              </a:spcBef>
              <a:buFontTx/>
            </a:pPr>
            <a:r>
              <a:rPr lang="en-US"/>
              <a:t>Thank you.</a:t>
            </a:r>
            <a:endParaRPr lang="en-GB"/>
          </a:p>
        </p:txBody>
      </p:sp>
      <p:sp>
        <p:nvSpPr>
          <p:cNvPr id="11" name="Picture Placeholder 10">
            <a:extLst>
              <a:ext uri="{FF2B5EF4-FFF2-40B4-BE49-F238E27FC236}">
                <a16:creationId xmlns:a16="http://schemas.microsoft.com/office/drawing/2014/main" id="{E23385E9-575A-4E97-BE38-0A19A73B40AC}"/>
              </a:ext>
            </a:extLst>
          </p:cNvPr>
          <p:cNvSpPr>
            <a:spLocks noGrp="1"/>
          </p:cNvSpPr>
          <p:nvPr>
            <p:ph type="pic" sz="quarter" idx="17" hasCustomPrompt="1"/>
          </p:nvPr>
        </p:nvSpPr>
        <p:spPr>
          <a:xfrm>
            <a:off x="4060396" y="2764868"/>
            <a:ext cx="8131604" cy="4093132"/>
          </a:xfrm>
          <a:custGeom>
            <a:avLst/>
            <a:gdLst>
              <a:gd name="connsiteX0" fmla="*/ 5893093 w 8131604"/>
              <a:gd name="connsiteY0" fmla="*/ 0 h 4093132"/>
              <a:gd name="connsiteX1" fmla="*/ 8131604 w 8131604"/>
              <a:gd name="connsiteY1" fmla="*/ 1558441 h 4093132"/>
              <a:gd name="connsiteX2" fmla="*/ 8129060 w 8131604"/>
              <a:gd name="connsiteY2" fmla="*/ 4093132 h 4093132"/>
              <a:gd name="connsiteX3" fmla="*/ 0 w 8131604"/>
              <a:gd name="connsiteY3" fmla="*/ 4093132 h 4093132"/>
            </a:gdLst>
            <a:ahLst/>
            <a:cxnLst>
              <a:cxn ang="0">
                <a:pos x="connsiteX0" y="connsiteY0"/>
              </a:cxn>
              <a:cxn ang="0">
                <a:pos x="connsiteX1" y="connsiteY1"/>
              </a:cxn>
              <a:cxn ang="0">
                <a:pos x="connsiteX2" y="connsiteY2"/>
              </a:cxn>
              <a:cxn ang="0">
                <a:pos x="connsiteX3" y="connsiteY3"/>
              </a:cxn>
            </a:cxnLst>
            <a:rect l="l" t="t" r="r" b="b"/>
            <a:pathLst>
              <a:path w="8131604" h="4093132">
                <a:moveTo>
                  <a:pt x="5893093" y="0"/>
                </a:moveTo>
                <a:lnTo>
                  <a:pt x="8131604" y="1558441"/>
                </a:lnTo>
                <a:lnTo>
                  <a:pt x="8129060" y="4093132"/>
                </a:lnTo>
                <a:lnTo>
                  <a:pt x="0" y="4093132"/>
                </a:lnTo>
                <a:close/>
              </a:path>
            </a:pathLst>
          </a:custGeom>
          <a:solidFill>
            <a:schemeClr val="bg2"/>
          </a:solidFill>
        </p:spPr>
        <p:txBody>
          <a:bodyPr wrap="square" anchor="ctr" anchorCtr="0">
            <a:noAutofit/>
          </a:bodyPr>
          <a:lstStyle>
            <a:lvl1pPr marL="0" indent="0" algn="ctr">
              <a:buFont typeface="Arial" panose="020B0604020202020204" pitchFamily="34" charset="0"/>
              <a:buNone/>
              <a:defRPr sz="1800">
                <a:solidFill>
                  <a:schemeClr val="bg1"/>
                </a:solidFill>
              </a:defRPr>
            </a:lvl1pPr>
          </a:lstStyle>
          <a:p>
            <a:r>
              <a:rPr lang="en-GB"/>
              <a:t>Insert Picture</a:t>
            </a:r>
            <a:br>
              <a:rPr lang="en-GB"/>
            </a:br>
            <a:r>
              <a:rPr lang="en-GB"/>
              <a:t>Here</a:t>
            </a:r>
          </a:p>
        </p:txBody>
      </p:sp>
      <p:sp>
        <p:nvSpPr>
          <p:cNvPr id="5" name="Footer Placeholder 3">
            <a:extLst>
              <a:ext uri="{FF2B5EF4-FFF2-40B4-BE49-F238E27FC236}">
                <a16:creationId xmlns:a16="http://schemas.microsoft.com/office/drawing/2014/main" id="{30402B9B-95A9-DD4E-9E17-67C7ED8D018C}"/>
              </a:ext>
            </a:extLst>
          </p:cNvPr>
          <p:cNvSpPr>
            <a:spLocks noGrp="1"/>
          </p:cNvSpPr>
          <p:nvPr>
            <p:ph type="ftr" sz="quarter" idx="3"/>
          </p:nvPr>
        </p:nvSpPr>
        <p:spPr>
          <a:xfrm>
            <a:off x="371793" y="6426211"/>
            <a:ext cx="2396518" cy="222250"/>
          </a:xfrm>
          <a:prstGeom prst="rect">
            <a:avLst/>
          </a:prstGeom>
        </p:spPr>
        <p:txBody>
          <a:bodyPr vert="horz" lIns="91440" tIns="45720" rIns="91440" bIns="45720" rtlCol="0" anchor="t">
            <a:noAutofit/>
          </a:bodyPr>
          <a:lstStyle>
            <a:lvl1pPr algn="l">
              <a:defRPr sz="800">
                <a:solidFill>
                  <a:schemeClr val="bg2"/>
                </a:solidFill>
              </a:defRPr>
            </a:lvl1pPr>
          </a:lstStyle>
          <a:p>
            <a:r>
              <a:rPr lang="en-US">
                <a:ea typeface="Cambria" panose="02040503050406030204" pitchFamily="18" charset="0"/>
                <a:cs typeface="Calibri" charset="0"/>
              </a:rPr>
              <a:t>© 2020 Copyright Genpact. All Rights Reserved.</a:t>
            </a:r>
          </a:p>
        </p:txBody>
      </p:sp>
      <p:cxnSp>
        <p:nvCxnSpPr>
          <p:cNvPr id="6" name="Straight Connector 5">
            <a:extLst>
              <a:ext uri="{FF2B5EF4-FFF2-40B4-BE49-F238E27FC236}">
                <a16:creationId xmlns:a16="http://schemas.microsoft.com/office/drawing/2014/main" id="{E7EECBC3-0434-4E5B-80EB-F18E5858D660}"/>
              </a:ext>
            </a:extLst>
          </p:cNvPr>
          <p:cNvCxnSpPr/>
          <p:nvPr userDrawn="1"/>
        </p:nvCxnSpPr>
        <p:spPr>
          <a:xfrm>
            <a:off x="457199" y="3214819"/>
            <a:ext cx="4932000" cy="0"/>
          </a:xfrm>
          <a:prstGeom prst="line">
            <a:avLst/>
          </a:prstGeom>
          <a:ln w="22225" cap="rnd">
            <a:gradFill flip="none" rotWithShape="1">
              <a:gsLst>
                <a:gs pos="0">
                  <a:schemeClr val="accent2"/>
                </a:gs>
                <a:gs pos="100000">
                  <a:schemeClr val="accent2">
                    <a:alpha val="0"/>
                  </a:schemeClr>
                </a:gs>
                <a:gs pos="88000">
                  <a:schemeClr val="accent2"/>
                </a:gs>
              </a:gsLst>
              <a:lin ang="0" scaled="1"/>
              <a:tileRect/>
            </a:gradFill>
          </a:ln>
        </p:spPr>
        <p:style>
          <a:lnRef idx="1">
            <a:schemeClr val="accent1"/>
          </a:lnRef>
          <a:fillRef idx="0">
            <a:schemeClr val="accent1"/>
          </a:fillRef>
          <a:effectRef idx="0">
            <a:schemeClr val="accent1"/>
          </a:effectRef>
          <a:fontRef idx="minor">
            <a:schemeClr val="tx1"/>
          </a:fontRef>
        </p:style>
      </p:cxnSp>
      <p:pic>
        <p:nvPicPr>
          <p:cNvPr id="8" name="Graphic 34">
            <a:extLst>
              <a:ext uri="{FF2B5EF4-FFF2-40B4-BE49-F238E27FC236}">
                <a16:creationId xmlns:a16="http://schemas.microsoft.com/office/drawing/2014/main" id="{5A1ED52C-F219-40BD-AD78-26E909BD3112}"/>
              </a:ext>
            </a:extLst>
          </p:cNvPr>
          <p:cNvPicPr>
            <a:picLocks noChangeAspect="1"/>
          </p:cNvPicPr>
          <p:nvPr userDrawn="1"/>
        </p:nvPicPr>
        <p:blipFill>
          <a:blip cstate="email">
            <a:extLst>
              <a:ext uri="{28A0092B-C50C-407E-A947-70E740481C1C}">
                <a14:useLocalDpi xmlns:a14="http://schemas.microsoft.com/office/drawing/2010/main"/>
              </a:ext>
            </a:extLst>
          </a:blip>
          <a:stretch>
            <a:fillRect/>
          </a:stretch>
        </p:blipFill>
        <p:spPr>
          <a:xfrm>
            <a:off x="496387" y="3565604"/>
            <a:ext cx="2810216" cy="1168340"/>
          </a:xfrm>
          <a:prstGeom prst="rect">
            <a:avLst/>
          </a:prstGeom>
        </p:spPr>
      </p:pic>
    </p:spTree>
    <p:extLst>
      <p:ext uri="{BB962C8B-B14F-4D97-AF65-F5344CB8AC3E}">
        <p14:creationId xmlns:p14="http://schemas.microsoft.com/office/powerpoint/2010/main" val="2779601946"/>
      </p:ext>
    </p:extLst>
  </p:cSld>
  <p:clrMapOvr>
    <a:masterClrMapping/>
  </p:clrMapOvr>
  <p:extLst>
    <p:ext uri="{DCECCB84-F9BA-43D5-87BE-67443E8EF086}">
      <p15:sldGuideLst xmlns:p15="http://schemas.microsoft.com/office/powerpoint/2012/main"/>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hank You - Option 2 Light">
    <p:bg>
      <p:bgPr>
        <a:solidFill>
          <a:schemeClr val="bg1"/>
        </a:solidFill>
        <a:effectLst/>
      </p:bgPr>
    </p:bg>
    <p:spTree>
      <p:nvGrpSpPr>
        <p:cNvPr id="1" name=""/>
        <p:cNvGrpSpPr/>
        <p:nvPr/>
      </p:nvGrpSpPr>
      <p:grpSpPr>
        <a:xfrm>
          <a:off x="0" y="0"/>
          <a:ext cx="0" cy="0"/>
          <a:chOff x="0" y="0"/>
          <a:chExt cx="0" cy="0"/>
        </a:xfrm>
      </p:grpSpPr>
      <p:sp>
        <p:nvSpPr>
          <p:cNvPr id="12" name="Picture Placeholder 10">
            <a:extLst>
              <a:ext uri="{FF2B5EF4-FFF2-40B4-BE49-F238E27FC236}">
                <a16:creationId xmlns:a16="http://schemas.microsoft.com/office/drawing/2014/main" id="{91013A4B-2C3A-4DE4-AACD-0C2F7C1BFAF8}"/>
              </a:ext>
            </a:extLst>
          </p:cNvPr>
          <p:cNvSpPr>
            <a:spLocks noGrp="1"/>
          </p:cNvSpPr>
          <p:nvPr>
            <p:ph type="pic" sz="quarter" idx="17" hasCustomPrompt="1"/>
          </p:nvPr>
        </p:nvSpPr>
        <p:spPr>
          <a:xfrm>
            <a:off x="-15775" y="-19896"/>
            <a:ext cx="12219085" cy="6891750"/>
          </a:xfrm>
          <a:custGeom>
            <a:avLst/>
            <a:gdLst>
              <a:gd name="connsiteX0" fmla="*/ 5893093 w 8131604"/>
              <a:gd name="connsiteY0" fmla="*/ 0 h 4093132"/>
              <a:gd name="connsiteX1" fmla="*/ 8131604 w 8131604"/>
              <a:gd name="connsiteY1" fmla="*/ 1558441 h 4093132"/>
              <a:gd name="connsiteX2" fmla="*/ 8129060 w 8131604"/>
              <a:gd name="connsiteY2" fmla="*/ 4093132 h 4093132"/>
              <a:gd name="connsiteX3" fmla="*/ 0 w 8131604"/>
              <a:gd name="connsiteY3" fmla="*/ 4093132 h 4093132"/>
              <a:gd name="connsiteX0" fmla="*/ 1875275 w 8131604"/>
              <a:gd name="connsiteY0" fmla="*/ 0 h 6877896"/>
              <a:gd name="connsiteX1" fmla="*/ 8131604 w 8131604"/>
              <a:gd name="connsiteY1" fmla="*/ 4343205 h 6877896"/>
              <a:gd name="connsiteX2" fmla="*/ 8129060 w 8131604"/>
              <a:gd name="connsiteY2" fmla="*/ 6877896 h 6877896"/>
              <a:gd name="connsiteX3" fmla="*/ 0 w 8131604"/>
              <a:gd name="connsiteY3" fmla="*/ 6877896 h 6877896"/>
              <a:gd name="connsiteX4" fmla="*/ 1875275 w 8131604"/>
              <a:gd name="connsiteY4" fmla="*/ 0 h 6877896"/>
              <a:gd name="connsiteX0" fmla="*/ 2280970 w 8537299"/>
              <a:gd name="connsiteY0" fmla="*/ 6615 h 6884511"/>
              <a:gd name="connsiteX1" fmla="*/ 8537299 w 8537299"/>
              <a:gd name="connsiteY1" fmla="*/ 4349820 h 6884511"/>
              <a:gd name="connsiteX2" fmla="*/ 8534755 w 8537299"/>
              <a:gd name="connsiteY2" fmla="*/ 6884511 h 6884511"/>
              <a:gd name="connsiteX3" fmla="*/ 405695 w 8537299"/>
              <a:gd name="connsiteY3" fmla="*/ 6884511 h 6884511"/>
              <a:gd name="connsiteX4" fmla="*/ 1332935 w 8537299"/>
              <a:gd name="connsiteY4" fmla="*/ 3448584 h 6884511"/>
              <a:gd name="connsiteX5" fmla="*/ 2280970 w 8537299"/>
              <a:gd name="connsiteY5" fmla="*/ 6615 h 6884511"/>
              <a:gd name="connsiteX0" fmla="*/ 2280970 w 8537299"/>
              <a:gd name="connsiteY0" fmla="*/ 6615 h 6884511"/>
              <a:gd name="connsiteX1" fmla="*/ 8537299 w 8537299"/>
              <a:gd name="connsiteY1" fmla="*/ 4349820 h 6884511"/>
              <a:gd name="connsiteX2" fmla="*/ 8534755 w 8537299"/>
              <a:gd name="connsiteY2" fmla="*/ 6884511 h 6884511"/>
              <a:gd name="connsiteX3" fmla="*/ 405695 w 8537299"/>
              <a:gd name="connsiteY3" fmla="*/ 6884511 h 6884511"/>
              <a:gd name="connsiteX4" fmla="*/ 1332935 w 8537299"/>
              <a:gd name="connsiteY4" fmla="*/ 3448584 h 6884511"/>
              <a:gd name="connsiteX5" fmla="*/ 2280970 w 8537299"/>
              <a:gd name="connsiteY5" fmla="*/ 6615 h 6884511"/>
              <a:gd name="connsiteX0" fmla="*/ 2280970 w 8537299"/>
              <a:gd name="connsiteY0" fmla="*/ 0 h 6877896"/>
              <a:gd name="connsiteX1" fmla="*/ 8537299 w 8537299"/>
              <a:gd name="connsiteY1" fmla="*/ 4343205 h 6877896"/>
              <a:gd name="connsiteX2" fmla="*/ 8534755 w 8537299"/>
              <a:gd name="connsiteY2" fmla="*/ 6877896 h 6877896"/>
              <a:gd name="connsiteX3" fmla="*/ 405695 w 8537299"/>
              <a:gd name="connsiteY3" fmla="*/ 6877896 h 6877896"/>
              <a:gd name="connsiteX4" fmla="*/ 1332935 w 8537299"/>
              <a:gd name="connsiteY4" fmla="*/ 3441969 h 6877896"/>
              <a:gd name="connsiteX5" fmla="*/ 2280970 w 8537299"/>
              <a:gd name="connsiteY5" fmla="*/ 0 h 6877896"/>
              <a:gd name="connsiteX0" fmla="*/ 1875275 w 8131604"/>
              <a:gd name="connsiteY0" fmla="*/ 0 h 6877896"/>
              <a:gd name="connsiteX1" fmla="*/ 8131604 w 8131604"/>
              <a:gd name="connsiteY1" fmla="*/ 4343205 h 6877896"/>
              <a:gd name="connsiteX2" fmla="*/ 8129060 w 8131604"/>
              <a:gd name="connsiteY2" fmla="*/ 6877896 h 6877896"/>
              <a:gd name="connsiteX3" fmla="*/ 0 w 8131604"/>
              <a:gd name="connsiteY3" fmla="*/ 6877896 h 6877896"/>
              <a:gd name="connsiteX4" fmla="*/ 927240 w 8131604"/>
              <a:gd name="connsiteY4" fmla="*/ 3441969 h 6877896"/>
              <a:gd name="connsiteX5" fmla="*/ 1875275 w 8131604"/>
              <a:gd name="connsiteY5" fmla="*/ 0 h 6877896"/>
              <a:gd name="connsiteX0" fmla="*/ 3788216 w 10044545"/>
              <a:gd name="connsiteY0" fmla="*/ 0 h 6877896"/>
              <a:gd name="connsiteX1" fmla="*/ 10044545 w 10044545"/>
              <a:gd name="connsiteY1" fmla="*/ 4343205 h 6877896"/>
              <a:gd name="connsiteX2" fmla="*/ 10042001 w 10044545"/>
              <a:gd name="connsiteY2" fmla="*/ 6877896 h 6877896"/>
              <a:gd name="connsiteX3" fmla="*/ 1912941 w 10044545"/>
              <a:gd name="connsiteY3" fmla="*/ 6877896 h 6877896"/>
              <a:gd name="connsiteX4" fmla="*/ 0 w 10044545"/>
              <a:gd name="connsiteY4" fmla="*/ 19896 h 6877896"/>
              <a:gd name="connsiteX5" fmla="*/ 3788216 w 10044545"/>
              <a:gd name="connsiteY5" fmla="*/ 0 h 6877896"/>
              <a:gd name="connsiteX0" fmla="*/ 3788216 w 10044545"/>
              <a:gd name="connsiteY0" fmla="*/ 0 h 6877896"/>
              <a:gd name="connsiteX1" fmla="*/ 10044545 w 10044545"/>
              <a:gd name="connsiteY1" fmla="*/ 4343205 h 6877896"/>
              <a:gd name="connsiteX2" fmla="*/ 10042001 w 10044545"/>
              <a:gd name="connsiteY2" fmla="*/ 6877896 h 6877896"/>
              <a:gd name="connsiteX3" fmla="*/ 1912941 w 10044545"/>
              <a:gd name="connsiteY3" fmla="*/ 6877896 h 6877896"/>
              <a:gd name="connsiteX4" fmla="*/ 526473 w 10044545"/>
              <a:gd name="connsiteY4" fmla="*/ 1945678 h 6877896"/>
              <a:gd name="connsiteX5" fmla="*/ 0 w 10044545"/>
              <a:gd name="connsiteY5" fmla="*/ 19896 h 6877896"/>
              <a:gd name="connsiteX6" fmla="*/ 3788216 w 10044545"/>
              <a:gd name="connsiteY6" fmla="*/ 0 h 6877896"/>
              <a:gd name="connsiteX0" fmla="*/ 5949525 w 12205854"/>
              <a:gd name="connsiteY0" fmla="*/ 98284 h 6976180"/>
              <a:gd name="connsiteX1" fmla="*/ 12205854 w 12205854"/>
              <a:gd name="connsiteY1" fmla="*/ 4441489 h 6976180"/>
              <a:gd name="connsiteX2" fmla="*/ 12203310 w 12205854"/>
              <a:gd name="connsiteY2" fmla="*/ 6976180 h 6976180"/>
              <a:gd name="connsiteX3" fmla="*/ 4074250 w 12205854"/>
              <a:gd name="connsiteY3" fmla="*/ 6976180 h 6976180"/>
              <a:gd name="connsiteX4" fmla="*/ 2687782 w 12205854"/>
              <a:gd name="connsiteY4" fmla="*/ 2043962 h 6976180"/>
              <a:gd name="connsiteX5" fmla="*/ 0 w 12205854"/>
              <a:gd name="connsiteY5" fmla="*/ 1642180 h 6976180"/>
              <a:gd name="connsiteX6" fmla="*/ 2161309 w 12205854"/>
              <a:gd name="connsiteY6" fmla="*/ 118180 h 6976180"/>
              <a:gd name="connsiteX7" fmla="*/ 5949525 w 12205854"/>
              <a:gd name="connsiteY7" fmla="*/ 98284 h 6976180"/>
              <a:gd name="connsiteX0" fmla="*/ 5949525 w 12205854"/>
              <a:gd name="connsiteY0" fmla="*/ 98284 h 6976180"/>
              <a:gd name="connsiteX1" fmla="*/ 12205854 w 12205854"/>
              <a:gd name="connsiteY1" fmla="*/ 4441489 h 6976180"/>
              <a:gd name="connsiteX2" fmla="*/ 12203310 w 12205854"/>
              <a:gd name="connsiteY2" fmla="*/ 6976180 h 6976180"/>
              <a:gd name="connsiteX3" fmla="*/ 4074250 w 12205854"/>
              <a:gd name="connsiteY3" fmla="*/ 6976180 h 6976180"/>
              <a:gd name="connsiteX4" fmla="*/ 2687782 w 12205854"/>
              <a:gd name="connsiteY4" fmla="*/ 2043962 h 6976180"/>
              <a:gd name="connsiteX5" fmla="*/ 0 w 12205854"/>
              <a:gd name="connsiteY5" fmla="*/ 1642180 h 6976180"/>
              <a:gd name="connsiteX6" fmla="*/ 2161309 w 12205854"/>
              <a:gd name="connsiteY6" fmla="*/ 118180 h 6976180"/>
              <a:gd name="connsiteX7" fmla="*/ 5949525 w 12205854"/>
              <a:gd name="connsiteY7" fmla="*/ 98284 h 6976180"/>
              <a:gd name="connsiteX0" fmla="*/ 5949525 w 12205854"/>
              <a:gd name="connsiteY0" fmla="*/ 0 h 6877896"/>
              <a:gd name="connsiteX1" fmla="*/ 12205854 w 12205854"/>
              <a:gd name="connsiteY1" fmla="*/ 4343205 h 6877896"/>
              <a:gd name="connsiteX2" fmla="*/ 12203310 w 12205854"/>
              <a:gd name="connsiteY2" fmla="*/ 6877896 h 6877896"/>
              <a:gd name="connsiteX3" fmla="*/ 4074250 w 12205854"/>
              <a:gd name="connsiteY3" fmla="*/ 6877896 h 6877896"/>
              <a:gd name="connsiteX4" fmla="*/ 2687782 w 12205854"/>
              <a:gd name="connsiteY4" fmla="*/ 1945678 h 6877896"/>
              <a:gd name="connsiteX5" fmla="*/ 0 w 12205854"/>
              <a:gd name="connsiteY5" fmla="*/ 1543896 h 6877896"/>
              <a:gd name="connsiteX6" fmla="*/ 2161309 w 12205854"/>
              <a:gd name="connsiteY6" fmla="*/ 19896 h 6877896"/>
              <a:gd name="connsiteX7" fmla="*/ 5949525 w 12205854"/>
              <a:gd name="connsiteY7" fmla="*/ 0 h 6877896"/>
              <a:gd name="connsiteX0" fmla="*/ 5949525 w 12205854"/>
              <a:gd name="connsiteY0" fmla="*/ 0 h 6877896"/>
              <a:gd name="connsiteX1" fmla="*/ 12205854 w 12205854"/>
              <a:gd name="connsiteY1" fmla="*/ 4343205 h 6877896"/>
              <a:gd name="connsiteX2" fmla="*/ 12203310 w 12205854"/>
              <a:gd name="connsiteY2" fmla="*/ 6877896 h 6877896"/>
              <a:gd name="connsiteX3" fmla="*/ 4074250 w 12205854"/>
              <a:gd name="connsiteY3" fmla="*/ 6877896 h 6877896"/>
              <a:gd name="connsiteX4" fmla="*/ 55418 w 12205854"/>
              <a:gd name="connsiteY4" fmla="*/ 6850187 h 6877896"/>
              <a:gd name="connsiteX5" fmla="*/ 0 w 12205854"/>
              <a:gd name="connsiteY5" fmla="*/ 1543896 h 6877896"/>
              <a:gd name="connsiteX6" fmla="*/ 2161309 w 12205854"/>
              <a:gd name="connsiteY6" fmla="*/ 19896 h 6877896"/>
              <a:gd name="connsiteX7" fmla="*/ 5949525 w 12205854"/>
              <a:gd name="connsiteY7" fmla="*/ 0 h 6877896"/>
              <a:gd name="connsiteX0" fmla="*/ 5949525 w 12205854"/>
              <a:gd name="connsiteY0" fmla="*/ 0 h 6877896"/>
              <a:gd name="connsiteX1" fmla="*/ 12205854 w 12205854"/>
              <a:gd name="connsiteY1" fmla="*/ 4343205 h 6877896"/>
              <a:gd name="connsiteX2" fmla="*/ 12203310 w 12205854"/>
              <a:gd name="connsiteY2" fmla="*/ 6877896 h 6877896"/>
              <a:gd name="connsiteX3" fmla="*/ 4074250 w 12205854"/>
              <a:gd name="connsiteY3" fmla="*/ 6877896 h 6877896"/>
              <a:gd name="connsiteX4" fmla="*/ 55418 w 12205854"/>
              <a:gd name="connsiteY4" fmla="*/ 6850187 h 6877896"/>
              <a:gd name="connsiteX5" fmla="*/ 0 w 12205854"/>
              <a:gd name="connsiteY5" fmla="*/ 1543896 h 6877896"/>
              <a:gd name="connsiteX6" fmla="*/ 2161309 w 12205854"/>
              <a:gd name="connsiteY6" fmla="*/ 19896 h 6877896"/>
              <a:gd name="connsiteX7" fmla="*/ 5949525 w 12205854"/>
              <a:gd name="connsiteY7" fmla="*/ 0 h 6877896"/>
              <a:gd name="connsiteX0" fmla="*/ 5949525 w 12205854"/>
              <a:gd name="connsiteY0" fmla="*/ 0 h 6877896"/>
              <a:gd name="connsiteX1" fmla="*/ 12205854 w 12205854"/>
              <a:gd name="connsiteY1" fmla="*/ 4343205 h 6877896"/>
              <a:gd name="connsiteX2" fmla="*/ 12203310 w 12205854"/>
              <a:gd name="connsiteY2" fmla="*/ 6877896 h 6877896"/>
              <a:gd name="connsiteX3" fmla="*/ 4074250 w 12205854"/>
              <a:gd name="connsiteY3" fmla="*/ 6877896 h 6877896"/>
              <a:gd name="connsiteX4" fmla="*/ 13855 w 12205854"/>
              <a:gd name="connsiteY4" fmla="*/ 6850187 h 6877896"/>
              <a:gd name="connsiteX5" fmla="*/ 0 w 12205854"/>
              <a:gd name="connsiteY5" fmla="*/ 1543896 h 6877896"/>
              <a:gd name="connsiteX6" fmla="*/ 2161309 w 12205854"/>
              <a:gd name="connsiteY6" fmla="*/ 19896 h 6877896"/>
              <a:gd name="connsiteX7" fmla="*/ 5949525 w 12205854"/>
              <a:gd name="connsiteY7" fmla="*/ 0 h 6877896"/>
              <a:gd name="connsiteX0" fmla="*/ 5949525 w 12217165"/>
              <a:gd name="connsiteY0" fmla="*/ 0 h 6891750"/>
              <a:gd name="connsiteX1" fmla="*/ 12205854 w 12217165"/>
              <a:gd name="connsiteY1" fmla="*/ 4343205 h 6891750"/>
              <a:gd name="connsiteX2" fmla="*/ 12217165 w 12217165"/>
              <a:gd name="connsiteY2" fmla="*/ 6891750 h 6891750"/>
              <a:gd name="connsiteX3" fmla="*/ 4074250 w 12217165"/>
              <a:gd name="connsiteY3" fmla="*/ 6877896 h 6891750"/>
              <a:gd name="connsiteX4" fmla="*/ 13855 w 12217165"/>
              <a:gd name="connsiteY4" fmla="*/ 6850187 h 6891750"/>
              <a:gd name="connsiteX5" fmla="*/ 0 w 12217165"/>
              <a:gd name="connsiteY5" fmla="*/ 1543896 h 6891750"/>
              <a:gd name="connsiteX6" fmla="*/ 2161309 w 12217165"/>
              <a:gd name="connsiteY6" fmla="*/ 19896 h 6891750"/>
              <a:gd name="connsiteX7" fmla="*/ 5949525 w 12217165"/>
              <a:gd name="connsiteY7" fmla="*/ 0 h 6891750"/>
              <a:gd name="connsiteX0" fmla="*/ 5949525 w 12217165"/>
              <a:gd name="connsiteY0" fmla="*/ 96234 h 6987984"/>
              <a:gd name="connsiteX1" fmla="*/ 12205854 w 12217165"/>
              <a:gd name="connsiteY1" fmla="*/ 4439439 h 6987984"/>
              <a:gd name="connsiteX2" fmla="*/ 12217165 w 12217165"/>
              <a:gd name="connsiteY2" fmla="*/ 6987984 h 6987984"/>
              <a:gd name="connsiteX3" fmla="*/ 4074250 w 12217165"/>
              <a:gd name="connsiteY3" fmla="*/ 6974130 h 6987984"/>
              <a:gd name="connsiteX4" fmla="*/ 13855 w 12217165"/>
              <a:gd name="connsiteY4" fmla="*/ 6946421 h 6987984"/>
              <a:gd name="connsiteX5" fmla="*/ 0 w 12217165"/>
              <a:gd name="connsiteY5" fmla="*/ 1612421 h 6987984"/>
              <a:gd name="connsiteX6" fmla="*/ 2161309 w 12217165"/>
              <a:gd name="connsiteY6" fmla="*/ 116130 h 6987984"/>
              <a:gd name="connsiteX7" fmla="*/ 5949525 w 12217165"/>
              <a:gd name="connsiteY7" fmla="*/ 96234 h 6987984"/>
              <a:gd name="connsiteX0" fmla="*/ 5949525 w 12217165"/>
              <a:gd name="connsiteY0" fmla="*/ 0 h 6891750"/>
              <a:gd name="connsiteX1" fmla="*/ 12205854 w 12217165"/>
              <a:gd name="connsiteY1" fmla="*/ 4343205 h 6891750"/>
              <a:gd name="connsiteX2" fmla="*/ 12217165 w 12217165"/>
              <a:gd name="connsiteY2" fmla="*/ 6891750 h 6891750"/>
              <a:gd name="connsiteX3" fmla="*/ 4074250 w 12217165"/>
              <a:gd name="connsiteY3" fmla="*/ 6877896 h 6891750"/>
              <a:gd name="connsiteX4" fmla="*/ 13855 w 12217165"/>
              <a:gd name="connsiteY4" fmla="*/ 6850187 h 6891750"/>
              <a:gd name="connsiteX5" fmla="*/ 0 w 12217165"/>
              <a:gd name="connsiteY5" fmla="*/ 1516187 h 6891750"/>
              <a:gd name="connsiteX6" fmla="*/ 2161309 w 12217165"/>
              <a:gd name="connsiteY6" fmla="*/ 19896 h 6891750"/>
              <a:gd name="connsiteX7" fmla="*/ 5949525 w 12217165"/>
              <a:gd name="connsiteY7" fmla="*/ 0 h 6891750"/>
              <a:gd name="connsiteX0" fmla="*/ 5949525 w 12217165"/>
              <a:gd name="connsiteY0" fmla="*/ 0 h 6891750"/>
              <a:gd name="connsiteX1" fmla="*/ 12205854 w 12217165"/>
              <a:gd name="connsiteY1" fmla="*/ 4343205 h 6891750"/>
              <a:gd name="connsiteX2" fmla="*/ 12217165 w 12217165"/>
              <a:gd name="connsiteY2" fmla="*/ 6891750 h 6891750"/>
              <a:gd name="connsiteX3" fmla="*/ 4074250 w 12217165"/>
              <a:gd name="connsiteY3" fmla="*/ 6877896 h 6891750"/>
              <a:gd name="connsiteX4" fmla="*/ 13855 w 12217165"/>
              <a:gd name="connsiteY4" fmla="*/ 6850187 h 6891750"/>
              <a:gd name="connsiteX5" fmla="*/ 0 w 12217165"/>
              <a:gd name="connsiteY5" fmla="*/ 1516187 h 6891750"/>
              <a:gd name="connsiteX6" fmla="*/ 2161309 w 12217165"/>
              <a:gd name="connsiteY6" fmla="*/ 19896 h 6891750"/>
              <a:gd name="connsiteX7" fmla="*/ 5949525 w 12217165"/>
              <a:gd name="connsiteY7" fmla="*/ 0 h 6891750"/>
              <a:gd name="connsiteX0" fmla="*/ 5957979 w 12225619"/>
              <a:gd name="connsiteY0" fmla="*/ 0 h 6891750"/>
              <a:gd name="connsiteX1" fmla="*/ 12214308 w 12225619"/>
              <a:gd name="connsiteY1" fmla="*/ 4343205 h 6891750"/>
              <a:gd name="connsiteX2" fmla="*/ 12225619 w 12225619"/>
              <a:gd name="connsiteY2" fmla="*/ 6891750 h 6891750"/>
              <a:gd name="connsiteX3" fmla="*/ 4082704 w 12225619"/>
              <a:gd name="connsiteY3" fmla="*/ 6877896 h 6891750"/>
              <a:gd name="connsiteX4" fmla="*/ 22309 w 12225619"/>
              <a:gd name="connsiteY4" fmla="*/ 6850187 h 6891750"/>
              <a:gd name="connsiteX5" fmla="*/ 8454 w 12225619"/>
              <a:gd name="connsiteY5" fmla="*/ 1516187 h 6891750"/>
              <a:gd name="connsiteX6" fmla="*/ 0 w 12225619"/>
              <a:gd name="connsiteY6" fmla="*/ 19896 h 6891750"/>
              <a:gd name="connsiteX7" fmla="*/ 5957979 w 12225619"/>
              <a:gd name="connsiteY7" fmla="*/ 0 h 6891750"/>
              <a:gd name="connsiteX0" fmla="*/ 5957979 w 12225619"/>
              <a:gd name="connsiteY0" fmla="*/ 0 h 6891750"/>
              <a:gd name="connsiteX1" fmla="*/ 12214308 w 12225619"/>
              <a:gd name="connsiteY1" fmla="*/ 4343205 h 6891750"/>
              <a:gd name="connsiteX2" fmla="*/ 12225619 w 12225619"/>
              <a:gd name="connsiteY2" fmla="*/ 6891750 h 6891750"/>
              <a:gd name="connsiteX3" fmla="*/ 4082704 w 12225619"/>
              <a:gd name="connsiteY3" fmla="*/ 6877896 h 6891750"/>
              <a:gd name="connsiteX4" fmla="*/ 22309 w 12225619"/>
              <a:gd name="connsiteY4" fmla="*/ 6850187 h 6891750"/>
              <a:gd name="connsiteX5" fmla="*/ 8454 w 12225619"/>
              <a:gd name="connsiteY5" fmla="*/ 1516187 h 6891750"/>
              <a:gd name="connsiteX6" fmla="*/ 0 w 12225619"/>
              <a:gd name="connsiteY6" fmla="*/ 19896 h 6891750"/>
              <a:gd name="connsiteX7" fmla="*/ 5957979 w 12225619"/>
              <a:gd name="connsiteY7" fmla="*/ 0 h 6891750"/>
              <a:gd name="connsiteX0" fmla="*/ 5957979 w 12225619"/>
              <a:gd name="connsiteY0" fmla="*/ 0 h 6891750"/>
              <a:gd name="connsiteX1" fmla="*/ 12214308 w 12225619"/>
              <a:gd name="connsiteY1" fmla="*/ 4343205 h 6891750"/>
              <a:gd name="connsiteX2" fmla="*/ 12225619 w 12225619"/>
              <a:gd name="connsiteY2" fmla="*/ 6891750 h 6891750"/>
              <a:gd name="connsiteX3" fmla="*/ 4082704 w 12225619"/>
              <a:gd name="connsiteY3" fmla="*/ 6877896 h 6891750"/>
              <a:gd name="connsiteX4" fmla="*/ 22309 w 12225619"/>
              <a:gd name="connsiteY4" fmla="*/ 6850187 h 6891750"/>
              <a:gd name="connsiteX5" fmla="*/ 8454 w 12225619"/>
              <a:gd name="connsiteY5" fmla="*/ 1516187 h 6891750"/>
              <a:gd name="connsiteX6" fmla="*/ 0 w 12225619"/>
              <a:gd name="connsiteY6" fmla="*/ 19896 h 6891750"/>
              <a:gd name="connsiteX7" fmla="*/ 5957979 w 12225619"/>
              <a:gd name="connsiteY7" fmla="*/ 0 h 6891750"/>
              <a:gd name="connsiteX0" fmla="*/ 5949724 w 12217364"/>
              <a:gd name="connsiteY0" fmla="*/ 0 h 6891750"/>
              <a:gd name="connsiteX1" fmla="*/ 12206053 w 12217364"/>
              <a:gd name="connsiteY1" fmla="*/ 4343205 h 6891750"/>
              <a:gd name="connsiteX2" fmla="*/ 12217364 w 12217364"/>
              <a:gd name="connsiteY2" fmla="*/ 6891750 h 6891750"/>
              <a:gd name="connsiteX3" fmla="*/ 4074449 w 12217364"/>
              <a:gd name="connsiteY3" fmla="*/ 6877896 h 6891750"/>
              <a:gd name="connsiteX4" fmla="*/ 14054 w 12217364"/>
              <a:gd name="connsiteY4" fmla="*/ 6850187 h 6891750"/>
              <a:gd name="connsiteX5" fmla="*/ 199 w 12217364"/>
              <a:gd name="connsiteY5" fmla="*/ 1516187 h 6891750"/>
              <a:gd name="connsiteX6" fmla="*/ 22741 w 12217364"/>
              <a:gd name="connsiteY6" fmla="*/ 19896 h 6891750"/>
              <a:gd name="connsiteX7" fmla="*/ 5949724 w 12217364"/>
              <a:gd name="connsiteY7" fmla="*/ 0 h 6891750"/>
              <a:gd name="connsiteX0" fmla="*/ 5949936 w 12217576"/>
              <a:gd name="connsiteY0" fmla="*/ 0 h 6891750"/>
              <a:gd name="connsiteX1" fmla="*/ 12206265 w 12217576"/>
              <a:gd name="connsiteY1" fmla="*/ 4343205 h 6891750"/>
              <a:gd name="connsiteX2" fmla="*/ 12217576 w 12217576"/>
              <a:gd name="connsiteY2" fmla="*/ 6891750 h 6891750"/>
              <a:gd name="connsiteX3" fmla="*/ 4074661 w 12217576"/>
              <a:gd name="connsiteY3" fmla="*/ 6877896 h 6891750"/>
              <a:gd name="connsiteX4" fmla="*/ 14266 w 12217576"/>
              <a:gd name="connsiteY4" fmla="*/ 6850187 h 6891750"/>
              <a:gd name="connsiteX5" fmla="*/ 411 w 12217576"/>
              <a:gd name="connsiteY5" fmla="*/ 1516187 h 6891750"/>
              <a:gd name="connsiteX6" fmla="*/ 7455 w 12217576"/>
              <a:gd name="connsiteY6" fmla="*/ 19896 h 6891750"/>
              <a:gd name="connsiteX7" fmla="*/ 5949936 w 12217576"/>
              <a:gd name="connsiteY7" fmla="*/ 0 h 6891750"/>
              <a:gd name="connsiteX0" fmla="*/ 5951445 w 12219085"/>
              <a:gd name="connsiteY0" fmla="*/ 0 h 6891750"/>
              <a:gd name="connsiteX1" fmla="*/ 12207774 w 12219085"/>
              <a:gd name="connsiteY1" fmla="*/ 4343205 h 6891750"/>
              <a:gd name="connsiteX2" fmla="*/ 12219085 w 12219085"/>
              <a:gd name="connsiteY2" fmla="*/ 6891750 h 6891750"/>
              <a:gd name="connsiteX3" fmla="*/ 4076170 w 12219085"/>
              <a:gd name="connsiteY3" fmla="*/ 6877896 h 6891750"/>
              <a:gd name="connsiteX4" fmla="*/ 1261 w 12219085"/>
              <a:gd name="connsiteY4" fmla="*/ 6879216 h 6891750"/>
              <a:gd name="connsiteX5" fmla="*/ 1920 w 12219085"/>
              <a:gd name="connsiteY5" fmla="*/ 1516187 h 6891750"/>
              <a:gd name="connsiteX6" fmla="*/ 8964 w 12219085"/>
              <a:gd name="connsiteY6" fmla="*/ 19896 h 6891750"/>
              <a:gd name="connsiteX7" fmla="*/ 5951445 w 12219085"/>
              <a:gd name="connsiteY7" fmla="*/ 0 h 68917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19085" h="6891750">
                <a:moveTo>
                  <a:pt x="5951445" y="0"/>
                </a:moveTo>
                <a:lnTo>
                  <a:pt x="12207774" y="4343205"/>
                </a:lnTo>
                <a:cubicBezTo>
                  <a:pt x="12211544" y="5192720"/>
                  <a:pt x="12215315" y="6042235"/>
                  <a:pt x="12219085" y="6891750"/>
                </a:cubicBezTo>
                <a:lnTo>
                  <a:pt x="4076170" y="6877896"/>
                </a:lnTo>
                <a:lnTo>
                  <a:pt x="1261" y="6879216"/>
                </a:lnTo>
                <a:cubicBezTo>
                  <a:pt x="-3357" y="5110452"/>
                  <a:pt x="6538" y="3284951"/>
                  <a:pt x="1920" y="1516187"/>
                </a:cubicBezTo>
                <a:cubicBezTo>
                  <a:pt x="-898" y="1001925"/>
                  <a:pt x="11782" y="518660"/>
                  <a:pt x="8964" y="19896"/>
                </a:cubicBezTo>
                <a:lnTo>
                  <a:pt x="5951445" y="0"/>
                </a:lnTo>
                <a:close/>
              </a:path>
            </a:pathLst>
          </a:custGeom>
          <a:solidFill>
            <a:schemeClr val="bg2"/>
          </a:solidFill>
        </p:spPr>
        <p:txBody>
          <a:bodyPr wrap="square" anchor="ctr" anchorCtr="0">
            <a:noAutofit/>
          </a:bodyPr>
          <a:lstStyle>
            <a:lvl1pPr marL="0" indent="0" algn="ctr">
              <a:buFont typeface="Arial" panose="020B0604020202020204" pitchFamily="34" charset="0"/>
              <a:buNone/>
              <a:defRPr sz="1800">
                <a:solidFill>
                  <a:schemeClr val="bg1"/>
                </a:solidFill>
              </a:defRPr>
            </a:lvl1pPr>
          </a:lstStyle>
          <a:p>
            <a:r>
              <a:rPr lang="en-GB"/>
              <a:t>Insert Picture</a:t>
            </a:r>
            <a:br>
              <a:rPr lang="en-GB"/>
            </a:br>
            <a:r>
              <a:rPr lang="en-GB"/>
              <a:t>Here</a:t>
            </a:r>
          </a:p>
        </p:txBody>
      </p:sp>
      <p:pic>
        <p:nvPicPr>
          <p:cNvPr id="17" name="Graphic 16">
            <a:extLst>
              <a:ext uri="{FF2B5EF4-FFF2-40B4-BE49-F238E27FC236}">
                <a16:creationId xmlns:a16="http://schemas.microsoft.com/office/drawing/2014/main" id="{5C19C9AC-2634-47D0-8C0A-A04C4A7BFFD9}"/>
              </a:ext>
            </a:extLst>
          </p:cNvPr>
          <p:cNvPicPr>
            <a:picLocks noChangeAspect="1"/>
          </p:cNvPicPr>
          <p:nvPr/>
        </p:nvPicPr>
        <p:blipFill>
          <a:blip cstate="email">
            <a:extLst>
              <a:ext uri="{28A0092B-C50C-407E-A947-70E740481C1C}">
                <a14:useLocalDpi xmlns:a14="http://schemas.microsoft.com/office/drawing/2010/main"/>
              </a:ext>
            </a:extLst>
          </a:blip>
          <a:stretch>
            <a:fillRect/>
          </a:stretch>
        </p:blipFill>
        <p:spPr>
          <a:xfrm>
            <a:off x="9532620" y="387487"/>
            <a:ext cx="2189142" cy="910132"/>
          </a:xfrm>
          <a:prstGeom prst="rect">
            <a:avLst/>
          </a:prstGeom>
        </p:spPr>
      </p:pic>
      <p:sp>
        <p:nvSpPr>
          <p:cNvPr id="6" name="Footer Placeholder 3">
            <a:extLst>
              <a:ext uri="{FF2B5EF4-FFF2-40B4-BE49-F238E27FC236}">
                <a16:creationId xmlns:a16="http://schemas.microsoft.com/office/drawing/2014/main" id="{AA963170-CB3C-A344-98BB-A684C53F26A7}"/>
              </a:ext>
            </a:extLst>
          </p:cNvPr>
          <p:cNvSpPr>
            <a:spLocks noGrp="1"/>
          </p:cNvSpPr>
          <p:nvPr>
            <p:ph type="ftr" sz="quarter" idx="3"/>
          </p:nvPr>
        </p:nvSpPr>
        <p:spPr>
          <a:xfrm>
            <a:off x="371793" y="6426211"/>
            <a:ext cx="2396518" cy="222250"/>
          </a:xfrm>
          <a:prstGeom prst="rect">
            <a:avLst/>
          </a:prstGeom>
        </p:spPr>
        <p:txBody>
          <a:bodyPr vert="horz" lIns="91440" tIns="45720" rIns="91440" bIns="45720" rtlCol="0" anchor="t">
            <a:noAutofit/>
          </a:bodyPr>
          <a:lstStyle>
            <a:lvl1pPr algn="l">
              <a:defRPr sz="800">
                <a:solidFill>
                  <a:schemeClr val="bg2"/>
                </a:solidFill>
              </a:defRPr>
            </a:lvl1pPr>
          </a:lstStyle>
          <a:p>
            <a:r>
              <a:rPr lang="en-US">
                <a:ea typeface="Cambria" panose="02040503050406030204" pitchFamily="18" charset="0"/>
                <a:cs typeface="Calibri" charset="0"/>
              </a:rPr>
              <a:t>© 2020 Copyright Genpact. All Rights Reserved.</a:t>
            </a:r>
          </a:p>
        </p:txBody>
      </p:sp>
      <p:sp>
        <p:nvSpPr>
          <p:cNvPr id="10" name="Title 1">
            <a:extLst>
              <a:ext uri="{FF2B5EF4-FFF2-40B4-BE49-F238E27FC236}">
                <a16:creationId xmlns:a16="http://schemas.microsoft.com/office/drawing/2014/main" id="{DFDCD53E-B970-474F-A296-7F5D3D367047}"/>
              </a:ext>
            </a:extLst>
          </p:cNvPr>
          <p:cNvSpPr>
            <a:spLocks noGrp="1"/>
          </p:cNvSpPr>
          <p:nvPr>
            <p:ph type="title" hasCustomPrompt="1"/>
          </p:nvPr>
        </p:nvSpPr>
        <p:spPr>
          <a:xfrm>
            <a:off x="460744" y="2596681"/>
            <a:ext cx="4135319" cy="990000"/>
          </a:xfrm>
        </p:spPr>
        <p:txBody>
          <a:bodyPr lIns="0" anchor="t">
            <a:noAutofit/>
          </a:bodyPr>
          <a:lstStyle>
            <a:lvl1pPr>
              <a:defRPr lang="en-GB" sz="6000" dirty="0">
                <a:solidFill>
                  <a:schemeClr val="bg1"/>
                </a:solidFill>
                <a:cs typeface="+mn-cs"/>
              </a:defRPr>
            </a:lvl1pPr>
          </a:lstStyle>
          <a:p>
            <a:pPr lvl="0">
              <a:lnSpc>
                <a:spcPct val="90000"/>
              </a:lnSpc>
              <a:spcBef>
                <a:spcPts val="1000"/>
              </a:spcBef>
              <a:buFontTx/>
            </a:pPr>
            <a:r>
              <a:rPr lang="en-US"/>
              <a:t>Thank you.</a:t>
            </a:r>
            <a:endParaRPr lang="en-GB"/>
          </a:p>
        </p:txBody>
      </p:sp>
    </p:spTree>
    <p:extLst>
      <p:ext uri="{BB962C8B-B14F-4D97-AF65-F5344CB8AC3E}">
        <p14:creationId xmlns:p14="http://schemas.microsoft.com/office/powerpoint/2010/main" val="795161093"/>
      </p:ext>
    </p:extLst>
  </p:cSld>
  <p:clrMapOvr>
    <a:masterClrMapping/>
  </p:clrMapOvr>
  <p:extLst>
    <p:ext uri="{DCECCB84-F9BA-43D5-87BE-67443E8EF086}">
      <p15:sldGuideLst xmlns:p15="http://schemas.microsoft.com/office/powerpoint/2012/main"/>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hank You - Option 3 White">
    <p:bg>
      <p:bgPr>
        <a:solidFill>
          <a:schemeClr val="bg1"/>
        </a:solidFill>
        <a:effectLst/>
      </p:bgPr>
    </p:bg>
    <p:spTree>
      <p:nvGrpSpPr>
        <p:cNvPr id="1" name=""/>
        <p:cNvGrpSpPr/>
        <p:nvPr/>
      </p:nvGrpSpPr>
      <p:grpSpPr>
        <a:xfrm>
          <a:off x="0" y="0"/>
          <a:ext cx="0" cy="0"/>
          <a:chOff x="0" y="0"/>
          <a:chExt cx="0" cy="0"/>
        </a:xfrm>
      </p:grpSpPr>
      <p:sp>
        <p:nvSpPr>
          <p:cNvPr id="9" name="Right Triangle 8">
            <a:extLst>
              <a:ext uri="{FF2B5EF4-FFF2-40B4-BE49-F238E27FC236}">
                <a16:creationId xmlns:a16="http://schemas.microsoft.com/office/drawing/2014/main" id="{5F0F5E84-3D08-463C-A2F4-3F622F79D6AE}"/>
              </a:ext>
            </a:extLst>
          </p:cNvPr>
          <p:cNvSpPr/>
          <p:nvPr userDrawn="1"/>
        </p:nvSpPr>
        <p:spPr>
          <a:xfrm rot="16200000">
            <a:off x="9386887" y="4069666"/>
            <a:ext cx="2805111" cy="2805111"/>
          </a:xfrm>
          <a:prstGeom prst="r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Picture Placeholder 7">
            <a:extLst>
              <a:ext uri="{FF2B5EF4-FFF2-40B4-BE49-F238E27FC236}">
                <a16:creationId xmlns:a16="http://schemas.microsoft.com/office/drawing/2014/main" id="{C6635DDF-EA99-074A-B8AA-6DB89B54130D}"/>
              </a:ext>
            </a:extLst>
          </p:cNvPr>
          <p:cNvSpPr>
            <a:spLocks noGrp="1"/>
          </p:cNvSpPr>
          <p:nvPr>
            <p:ph type="pic" sz="quarter" idx="17"/>
          </p:nvPr>
        </p:nvSpPr>
        <p:spPr>
          <a:xfrm>
            <a:off x="4088272" y="1212712"/>
            <a:ext cx="8103729" cy="5645288"/>
          </a:xfrm>
          <a:custGeom>
            <a:avLst/>
            <a:gdLst>
              <a:gd name="connsiteX0" fmla="*/ 8103729 w 8103729"/>
              <a:gd name="connsiteY0" fmla="*/ 0 h 5645288"/>
              <a:gd name="connsiteX1" fmla="*/ 8103729 w 8103729"/>
              <a:gd name="connsiteY1" fmla="*/ 4023746 h 5645288"/>
              <a:gd name="connsiteX2" fmla="*/ 5764894 w 8103729"/>
              <a:gd name="connsiteY2" fmla="*/ 5645288 h 5645288"/>
              <a:gd name="connsiteX3" fmla="*/ 0 w 8103729"/>
              <a:gd name="connsiteY3" fmla="*/ 5645288 h 5645288"/>
            </a:gdLst>
            <a:ahLst/>
            <a:cxnLst>
              <a:cxn ang="0">
                <a:pos x="connsiteX0" y="connsiteY0"/>
              </a:cxn>
              <a:cxn ang="0">
                <a:pos x="connsiteX1" y="connsiteY1"/>
              </a:cxn>
              <a:cxn ang="0">
                <a:pos x="connsiteX2" y="connsiteY2"/>
              </a:cxn>
              <a:cxn ang="0">
                <a:pos x="connsiteX3" y="connsiteY3"/>
              </a:cxn>
            </a:cxnLst>
            <a:rect l="l" t="t" r="r" b="b"/>
            <a:pathLst>
              <a:path w="8103729" h="5645288">
                <a:moveTo>
                  <a:pt x="8103729" y="0"/>
                </a:moveTo>
                <a:lnTo>
                  <a:pt x="8103729" y="4023746"/>
                </a:lnTo>
                <a:lnTo>
                  <a:pt x="5764894" y="5645288"/>
                </a:lnTo>
                <a:lnTo>
                  <a:pt x="0" y="5645288"/>
                </a:lnTo>
                <a:close/>
              </a:path>
            </a:pathLst>
          </a:custGeom>
          <a:solidFill>
            <a:schemeClr val="accent6"/>
          </a:solidFill>
        </p:spPr>
        <p:txBody>
          <a:bodyPr wrap="square" anchor="ctr" anchorCtr="0">
            <a:noAutofit/>
          </a:bodyPr>
          <a:lstStyle>
            <a:lvl1pPr>
              <a:defRPr lang="en-GB" sz="1800">
                <a:solidFill>
                  <a:schemeClr val="bg1"/>
                </a:solidFill>
              </a:defRPr>
            </a:lvl1pPr>
          </a:lstStyle>
          <a:p>
            <a:pPr marL="0" lvl="0" indent="0" algn="ctr">
              <a:buFont typeface="Arial" panose="020B0604020202020204" pitchFamily="34" charset="0"/>
              <a:buNone/>
            </a:pPr>
            <a:r>
              <a:rPr lang="en-US"/>
              <a:t>Click icon to add picture</a:t>
            </a:r>
            <a:endParaRPr lang="en-GB"/>
          </a:p>
        </p:txBody>
      </p:sp>
      <p:sp>
        <p:nvSpPr>
          <p:cNvPr id="5" name="Footer Placeholder 3">
            <a:extLst>
              <a:ext uri="{FF2B5EF4-FFF2-40B4-BE49-F238E27FC236}">
                <a16:creationId xmlns:a16="http://schemas.microsoft.com/office/drawing/2014/main" id="{674EFF21-15C7-764F-A1C2-C75DD4E9CC97}"/>
              </a:ext>
            </a:extLst>
          </p:cNvPr>
          <p:cNvSpPr>
            <a:spLocks noGrp="1"/>
          </p:cNvSpPr>
          <p:nvPr>
            <p:ph type="ftr" sz="quarter" idx="3"/>
          </p:nvPr>
        </p:nvSpPr>
        <p:spPr>
          <a:xfrm>
            <a:off x="371793" y="6426211"/>
            <a:ext cx="2396518" cy="222250"/>
          </a:xfrm>
          <a:prstGeom prst="rect">
            <a:avLst/>
          </a:prstGeom>
        </p:spPr>
        <p:txBody>
          <a:bodyPr vert="horz" lIns="91440" tIns="45720" rIns="91440" bIns="45720" rtlCol="0" anchor="t">
            <a:noAutofit/>
          </a:bodyPr>
          <a:lstStyle>
            <a:lvl1pPr algn="l">
              <a:defRPr sz="800">
                <a:solidFill>
                  <a:schemeClr val="bg2"/>
                </a:solidFill>
              </a:defRPr>
            </a:lvl1pPr>
          </a:lstStyle>
          <a:p>
            <a:r>
              <a:rPr lang="en-US">
                <a:ea typeface="Cambria" panose="02040503050406030204" pitchFamily="18" charset="0"/>
                <a:cs typeface="Calibri" charset="0"/>
              </a:rPr>
              <a:t>© 2020 Copyright Genpact. All Rights Reserved.</a:t>
            </a:r>
          </a:p>
        </p:txBody>
      </p:sp>
      <p:sp>
        <p:nvSpPr>
          <p:cNvPr id="10" name="Title 1">
            <a:extLst>
              <a:ext uri="{FF2B5EF4-FFF2-40B4-BE49-F238E27FC236}">
                <a16:creationId xmlns:a16="http://schemas.microsoft.com/office/drawing/2014/main" id="{A8871D4E-8962-41E4-B7BC-D6881361FAD4}"/>
              </a:ext>
            </a:extLst>
          </p:cNvPr>
          <p:cNvSpPr>
            <a:spLocks noGrp="1"/>
          </p:cNvSpPr>
          <p:nvPr>
            <p:ph type="title" hasCustomPrompt="1"/>
          </p:nvPr>
        </p:nvSpPr>
        <p:spPr>
          <a:xfrm>
            <a:off x="460744" y="2122014"/>
            <a:ext cx="4135319" cy="990000"/>
          </a:xfrm>
        </p:spPr>
        <p:txBody>
          <a:bodyPr lIns="0" anchor="t">
            <a:noAutofit/>
          </a:bodyPr>
          <a:lstStyle>
            <a:lvl1pPr>
              <a:defRPr lang="en-GB" sz="6000" dirty="0">
                <a:solidFill>
                  <a:schemeClr val="tx2"/>
                </a:solidFill>
                <a:cs typeface="+mn-cs"/>
              </a:defRPr>
            </a:lvl1pPr>
          </a:lstStyle>
          <a:p>
            <a:pPr lvl="0">
              <a:lnSpc>
                <a:spcPct val="90000"/>
              </a:lnSpc>
              <a:spcBef>
                <a:spcPts val="1000"/>
              </a:spcBef>
              <a:buFontTx/>
            </a:pPr>
            <a:r>
              <a:rPr lang="en-US"/>
              <a:t>Thank you.</a:t>
            </a:r>
            <a:endParaRPr lang="en-GB"/>
          </a:p>
        </p:txBody>
      </p:sp>
      <p:cxnSp>
        <p:nvCxnSpPr>
          <p:cNvPr id="13" name="Straight Connector 12">
            <a:extLst>
              <a:ext uri="{FF2B5EF4-FFF2-40B4-BE49-F238E27FC236}">
                <a16:creationId xmlns:a16="http://schemas.microsoft.com/office/drawing/2014/main" id="{F3AB3759-2ABA-419B-8B4A-9D837809ED6D}"/>
              </a:ext>
            </a:extLst>
          </p:cNvPr>
          <p:cNvCxnSpPr/>
          <p:nvPr userDrawn="1"/>
        </p:nvCxnSpPr>
        <p:spPr>
          <a:xfrm>
            <a:off x="457199" y="3214819"/>
            <a:ext cx="4932000" cy="0"/>
          </a:xfrm>
          <a:prstGeom prst="line">
            <a:avLst/>
          </a:prstGeom>
          <a:ln w="22225" cap="rnd">
            <a:gradFill flip="none" rotWithShape="1">
              <a:gsLst>
                <a:gs pos="0">
                  <a:schemeClr val="accent2"/>
                </a:gs>
                <a:gs pos="100000">
                  <a:schemeClr val="accent2">
                    <a:alpha val="0"/>
                  </a:schemeClr>
                </a:gs>
                <a:gs pos="88000">
                  <a:schemeClr val="accent2"/>
                </a:gs>
              </a:gsLst>
              <a:lin ang="0" scaled="1"/>
              <a:tileRect/>
            </a:gradFill>
          </a:ln>
        </p:spPr>
        <p:style>
          <a:lnRef idx="1">
            <a:schemeClr val="accent1"/>
          </a:lnRef>
          <a:fillRef idx="0">
            <a:schemeClr val="accent1"/>
          </a:fillRef>
          <a:effectRef idx="0">
            <a:schemeClr val="accent1"/>
          </a:effectRef>
          <a:fontRef idx="minor">
            <a:schemeClr val="tx1"/>
          </a:fontRef>
        </p:style>
      </p:cxnSp>
      <p:pic>
        <p:nvPicPr>
          <p:cNvPr id="14" name="Graphic 34">
            <a:extLst>
              <a:ext uri="{FF2B5EF4-FFF2-40B4-BE49-F238E27FC236}">
                <a16:creationId xmlns:a16="http://schemas.microsoft.com/office/drawing/2014/main" id="{60D24665-7834-4CC0-8EA5-C724896E98DD}"/>
              </a:ext>
            </a:extLst>
          </p:cNvPr>
          <p:cNvPicPr>
            <a:picLocks noChangeAspect="1"/>
          </p:cNvPicPr>
          <p:nvPr userDrawn="1"/>
        </p:nvPicPr>
        <p:blipFill>
          <a:blip cstate="email">
            <a:extLst>
              <a:ext uri="{28A0092B-C50C-407E-A947-70E740481C1C}">
                <a14:useLocalDpi xmlns:a14="http://schemas.microsoft.com/office/drawing/2010/main"/>
              </a:ext>
            </a:extLst>
          </a:blip>
          <a:stretch>
            <a:fillRect/>
          </a:stretch>
        </p:blipFill>
        <p:spPr>
          <a:xfrm>
            <a:off x="496387" y="3565604"/>
            <a:ext cx="2810216" cy="1168340"/>
          </a:xfrm>
          <a:prstGeom prst="rect">
            <a:avLst/>
          </a:prstGeom>
        </p:spPr>
      </p:pic>
    </p:spTree>
    <p:extLst>
      <p:ext uri="{BB962C8B-B14F-4D97-AF65-F5344CB8AC3E}">
        <p14:creationId xmlns:p14="http://schemas.microsoft.com/office/powerpoint/2010/main" val="2267492194"/>
      </p:ext>
    </p:extLst>
  </p:cSld>
  <p:clrMapOvr>
    <a:masterClrMapping/>
  </p:clrMapOvr>
  <p:extLst>
    <p:ext uri="{DCECCB84-F9BA-43D5-87BE-67443E8EF086}">
      <p15:sldGuideLst xmlns:p15="http://schemas.microsoft.com/office/powerpoint/2012/main"/>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Thank You - Option 4 White">
    <p:spTree>
      <p:nvGrpSpPr>
        <p:cNvPr id="1" name=""/>
        <p:cNvGrpSpPr/>
        <p:nvPr/>
      </p:nvGrpSpPr>
      <p:grpSpPr>
        <a:xfrm>
          <a:off x="0" y="0"/>
          <a:ext cx="0" cy="0"/>
          <a:chOff x="0" y="0"/>
          <a:chExt cx="0" cy="0"/>
        </a:xfrm>
      </p:grpSpPr>
      <p:sp>
        <p:nvSpPr>
          <p:cNvPr id="16" name="Picture Placeholder 15">
            <a:extLst>
              <a:ext uri="{FF2B5EF4-FFF2-40B4-BE49-F238E27FC236}">
                <a16:creationId xmlns:a16="http://schemas.microsoft.com/office/drawing/2014/main" id="{8197EE4D-06D9-6D48-B606-48101EB68744}"/>
              </a:ext>
            </a:extLst>
          </p:cNvPr>
          <p:cNvSpPr>
            <a:spLocks noGrp="1"/>
          </p:cNvSpPr>
          <p:nvPr>
            <p:ph type="pic" sz="quarter" idx="17"/>
          </p:nvPr>
        </p:nvSpPr>
        <p:spPr>
          <a:xfrm>
            <a:off x="-14990" y="0"/>
            <a:ext cx="5724910" cy="6858000"/>
          </a:xfrm>
          <a:custGeom>
            <a:avLst/>
            <a:gdLst>
              <a:gd name="connsiteX0" fmla="*/ 3899193 w 5724910"/>
              <a:gd name="connsiteY0" fmla="*/ 0 h 6858000"/>
              <a:gd name="connsiteX1" fmla="*/ 5724910 w 5724910"/>
              <a:gd name="connsiteY1" fmla="*/ 0 h 6858000"/>
              <a:gd name="connsiteX2" fmla="*/ 5724910 w 5724910"/>
              <a:gd name="connsiteY2" fmla="*/ 4117441 h 6858000"/>
              <a:gd name="connsiteX3" fmla="*/ 1757271 w 5724910"/>
              <a:gd name="connsiteY3" fmla="*/ 6858000 h 6858000"/>
              <a:gd name="connsiteX4" fmla="*/ 0 w 5724910"/>
              <a:gd name="connsiteY4" fmla="*/ 6854510 h 6858000"/>
              <a:gd name="connsiteX5" fmla="*/ 10128 w 5724910"/>
              <a:gd name="connsiteY5" fmla="*/ 270433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724910" h="6858000">
                <a:moveTo>
                  <a:pt x="3899193" y="0"/>
                </a:moveTo>
                <a:lnTo>
                  <a:pt x="5724910" y="0"/>
                </a:lnTo>
                <a:lnTo>
                  <a:pt x="5724910" y="4117441"/>
                </a:lnTo>
                <a:lnTo>
                  <a:pt x="1757271" y="6858000"/>
                </a:lnTo>
                <a:lnTo>
                  <a:pt x="0" y="6854510"/>
                </a:lnTo>
                <a:lnTo>
                  <a:pt x="10128" y="2704339"/>
                </a:lnTo>
                <a:close/>
              </a:path>
            </a:pathLst>
          </a:custGeom>
          <a:solidFill>
            <a:schemeClr val="accent1"/>
          </a:solidFill>
        </p:spPr>
        <p:txBody>
          <a:bodyPr wrap="square" anchor="ctr" anchorCtr="0">
            <a:noAutofit/>
          </a:bodyPr>
          <a:lstStyle>
            <a:lvl1pPr>
              <a:defRPr lang="en-GB" sz="1800">
                <a:solidFill>
                  <a:schemeClr val="bg1"/>
                </a:solidFill>
              </a:defRPr>
            </a:lvl1pPr>
          </a:lstStyle>
          <a:p>
            <a:pPr marL="0" lvl="0" indent="0" algn="ctr">
              <a:buFont typeface="Arial" panose="020B0604020202020204" pitchFamily="34" charset="0"/>
              <a:buNone/>
            </a:pPr>
            <a:r>
              <a:rPr lang="en-US"/>
              <a:t>Click icon to add picture</a:t>
            </a:r>
            <a:endParaRPr lang="en-GB"/>
          </a:p>
        </p:txBody>
      </p:sp>
      <p:sp>
        <p:nvSpPr>
          <p:cNvPr id="9" name="Footer Placeholder 3">
            <a:extLst>
              <a:ext uri="{FF2B5EF4-FFF2-40B4-BE49-F238E27FC236}">
                <a16:creationId xmlns:a16="http://schemas.microsoft.com/office/drawing/2014/main" id="{845B787A-9A74-2449-A25B-7B85FAE02A1B}"/>
              </a:ext>
            </a:extLst>
          </p:cNvPr>
          <p:cNvSpPr>
            <a:spLocks noGrp="1"/>
          </p:cNvSpPr>
          <p:nvPr>
            <p:ph type="ftr" sz="quarter" idx="3"/>
          </p:nvPr>
        </p:nvSpPr>
        <p:spPr>
          <a:xfrm>
            <a:off x="6867465" y="6416675"/>
            <a:ext cx="2390775" cy="237090"/>
          </a:xfrm>
          <a:prstGeom prst="rect">
            <a:avLst/>
          </a:prstGeom>
        </p:spPr>
        <p:txBody>
          <a:bodyPr vert="horz" lIns="91440" tIns="45720" rIns="91440" bIns="45720" rtlCol="0" anchor="t">
            <a:noAutofit/>
          </a:bodyPr>
          <a:lstStyle>
            <a:lvl1pPr algn="l">
              <a:defRPr sz="800">
                <a:solidFill>
                  <a:schemeClr val="bg2"/>
                </a:solidFill>
              </a:defRPr>
            </a:lvl1pPr>
          </a:lstStyle>
          <a:p>
            <a:r>
              <a:rPr lang="en-US">
                <a:ea typeface="Cambria" panose="02040503050406030204" pitchFamily="18" charset="0"/>
                <a:cs typeface="Calibri" charset="0"/>
              </a:rPr>
              <a:t>© 2020 Copyright Genpact. All Rights Reserved.</a:t>
            </a:r>
          </a:p>
        </p:txBody>
      </p:sp>
      <p:sp>
        <p:nvSpPr>
          <p:cNvPr id="7" name="Title 1">
            <a:extLst>
              <a:ext uri="{FF2B5EF4-FFF2-40B4-BE49-F238E27FC236}">
                <a16:creationId xmlns:a16="http://schemas.microsoft.com/office/drawing/2014/main" id="{890C636B-5A5D-4399-980F-44E3735BC72E}"/>
              </a:ext>
            </a:extLst>
          </p:cNvPr>
          <p:cNvSpPr>
            <a:spLocks noGrp="1"/>
          </p:cNvSpPr>
          <p:nvPr>
            <p:ph type="title" hasCustomPrompt="1"/>
          </p:nvPr>
        </p:nvSpPr>
        <p:spPr>
          <a:xfrm>
            <a:off x="6942415" y="2040219"/>
            <a:ext cx="4004632" cy="970378"/>
          </a:xfrm>
        </p:spPr>
        <p:txBody>
          <a:bodyPr vert="horz" lIns="0" tIns="0" rIns="0" bIns="0" rtlCol="0" anchor="b">
            <a:noAutofit/>
          </a:bodyPr>
          <a:lstStyle>
            <a:lvl1pPr>
              <a:defRPr lang="en-GB" sz="6000" dirty="0" smtClean="0">
                <a:solidFill>
                  <a:schemeClr val="tx2"/>
                </a:solidFill>
              </a:defRPr>
            </a:lvl1pPr>
          </a:lstStyle>
          <a:p>
            <a:pPr marR="0" lvl="0" fontAlgn="auto">
              <a:lnSpc>
                <a:spcPct val="90000"/>
              </a:lnSpc>
              <a:spcBef>
                <a:spcPts val="1000"/>
              </a:spcBef>
              <a:spcAft>
                <a:spcPts val="0"/>
              </a:spcAft>
              <a:buClrTx/>
              <a:buSzTx/>
              <a:tabLst/>
            </a:pPr>
            <a:r>
              <a:rPr lang="en-US"/>
              <a:t>Thank you</a:t>
            </a:r>
            <a:endParaRPr lang="en-GB"/>
          </a:p>
        </p:txBody>
      </p:sp>
    </p:spTree>
    <p:extLst>
      <p:ext uri="{BB962C8B-B14F-4D97-AF65-F5344CB8AC3E}">
        <p14:creationId xmlns:p14="http://schemas.microsoft.com/office/powerpoint/2010/main" val="3274115538"/>
      </p:ext>
    </p:extLst>
  </p:cSld>
  <p:clrMapOvr>
    <a:masterClrMapping/>
  </p:clrMapOvr>
  <p:extLst>
    <p:ext uri="{DCECCB84-F9BA-43D5-87BE-67443E8EF086}">
      <p15:sldGuideLst xmlns:p15="http://schemas.microsoft.com/office/powerpoint/2012/main"/>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Divider Slide Option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6" y="0"/>
            <a:ext cx="12188948" cy="6872512"/>
          </a:xfrm>
          <a:prstGeom prst="rect">
            <a:avLst/>
          </a:prstGeom>
        </p:spPr>
      </p:pic>
      <p:sp>
        <p:nvSpPr>
          <p:cNvPr id="4" name="Slide Number Placeholder 5"/>
          <p:cNvSpPr txBox="1">
            <a:spLocks/>
          </p:cNvSpPr>
          <p:nvPr userDrawn="1"/>
        </p:nvSpPr>
        <p:spPr>
          <a:xfrm>
            <a:off x="464594" y="6546567"/>
            <a:ext cx="682256" cy="215444"/>
          </a:xfrm>
          <a:prstGeom prst="rect">
            <a:avLst/>
          </a:prstGeom>
        </p:spPr>
        <p:txBody>
          <a:bodyPr lIns="0" tIns="0" rIns="0" bIns="0" anchor="ctr">
            <a:noAutofit/>
          </a:bodyPr>
          <a:lstStyle>
            <a:defPPr>
              <a:defRPr lang="en-US"/>
            </a:defPPr>
            <a:lvl1pPr marL="0" algn="l" defTabSz="914400" rtl="0" eaLnBrk="1" latinLnBrk="0" hangingPunct="1">
              <a:defRPr sz="800" kern="1200">
                <a:solidFill>
                  <a:srgbClr val="053061"/>
                </a:solidFill>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285110E-A93C-E24B-BA01-8EFF0EF70079}" type="slidenum">
              <a:rPr lang="en-US" b="1" smtClean="0">
                <a:solidFill>
                  <a:schemeClr val="bg1"/>
                </a:solidFill>
                <a:latin typeface="+mn-lt"/>
              </a:rPr>
              <a:pPr/>
              <a:t>‹#›</a:t>
            </a:fld>
            <a:endParaRPr lang="en-US" b="1">
              <a:solidFill>
                <a:schemeClr val="bg1"/>
              </a:solidFill>
              <a:latin typeface="+mn-lt"/>
            </a:endParaRPr>
          </a:p>
        </p:txBody>
      </p:sp>
      <p:sp>
        <p:nvSpPr>
          <p:cNvPr id="5" name="TextBox 4"/>
          <p:cNvSpPr txBox="1"/>
          <p:nvPr userDrawn="1"/>
        </p:nvSpPr>
        <p:spPr>
          <a:xfrm>
            <a:off x="805722" y="6546567"/>
            <a:ext cx="2361408" cy="215444"/>
          </a:xfrm>
          <a:prstGeom prst="rect">
            <a:avLst/>
          </a:prstGeom>
          <a:noFill/>
        </p:spPr>
        <p:txBody>
          <a:bodyPr wrap="square" lIns="0" tIns="0" rIns="0" bIns="0" rtlCol="0" anchor="ctr">
            <a:noAutofit/>
          </a:bodyPr>
          <a:lstStyle/>
          <a:p>
            <a:r>
              <a:rPr lang="en-US" sz="800">
                <a:solidFill>
                  <a:schemeClr val="bg1"/>
                </a:solidFill>
                <a:latin typeface="+mn-lt"/>
                <a:ea typeface="Georgia" charset="0"/>
                <a:cs typeface="Georgia" charset="0"/>
              </a:rPr>
              <a:t>® 2019 Copyright Genpact. All Rights Reserved.</a:t>
            </a:r>
          </a:p>
        </p:txBody>
      </p:sp>
      <p:sp>
        <p:nvSpPr>
          <p:cNvPr id="8" name="Text Placeholder 7"/>
          <p:cNvSpPr>
            <a:spLocks noGrp="1"/>
          </p:cNvSpPr>
          <p:nvPr>
            <p:ph type="body" sz="quarter" idx="10" hasCustomPrompt="1"/>
          </p:nvPr>
        </p:nvSpPr>
        <p:spPr>
          <a:xfrm>
            <a:off x="464594" y="2473184"/>
            <a:ext cx="6397625" cy="1600200"/>
          </a:xfrm>
          <a:prstGeom prst="rect">
            <a:avLst/>
          </a:prstGeom>
        </p:spPr>
        <p:txBody>
          <a:bodyPr lIns="0" rIns="0" anchor="t" anchorCtr="0"/>
          <a:lstStyle>
            <a:lvl1pPr>
              <a:defRPr sz="4800">
                <a:solidFill>
                  <a:schemeClr val="bg1"/>
                </a:solidFill>
              </a:defRPr>
            </a:lvl1pPr>
            <a:lvl2pPr>
              <a:defRPr sz="4800">
                <a:solidFill>
                  <a:schemeClr val="bg1"/>
                </a:solidFill>
              </a:defRPr>
            </a:lvl2pPr>
            <a:lvl3pPr>
              <a:defRPr sz="4800">
                <a:solidFill>
                  <a:schemeClr val="bg1"/>
                </a:solidFill>
              </a:defRPr>
            </a:lvl3pPr>
            <a:lvl4pPr>
              <a:defRPr sz="4800">
                <a:solidFill>
                  <a:schemeClr val="bg1"/>
                </a:solidFill>
              </a:defRPr>
            </a:lvl4pPr>
            <a:lvl5pPr>
              <a:defRPr sz="4800">
                <a:solidFill>
                  <a:schemeClr val="bg1"/>
                </a:solidFill>
              </a:defRPr>
            </a:lvl5pPr>
          </a:lstStyle>
          <a:p>
            <a:r>
              <a:rPr lang="en-US" sz="4800">
                <a:solidFill>
                  <a:schemeClr val="bg1"/>
                </a:solidFill>
              </a:rPr>
              <a:t>Divider slide options Lorem ipsum dolor</a:t>
            </a:r>
          </a:p>
        </p:txBody>
      </p:sp>
      <p:sp>
        <p:nvSpPr>
          <p:cNvPr id="11" name="Text Placeholder 10"/>
          <p:cNvSpPr>
            <a:spLocks noGrp="1"/>
          </p:cNvSpPr>
          <p:nvPr>
            <p:ph type="body" sz="quarter" idx="11" hasCustomPrompt="1"/>
          </p:nvPr>
        </p:nvSpPr>
        <p:spPr>
          <a:xfrm>
            <a:off x="464593" y="4267200"/>
            <a:ext cx="6397625" cy="381000"/>
          </a:xfrm>
          <a:prstGeom prst="rect">
            <a:avLst/>
          </a:prstGeom>
        </p:spPr>
        <p:txBody>
          <a:bodyPr lIns="0" rIns="0" anchor="t" anchorCtr="0"/>
          <a:lstStyle>
            <a:lvl1pPr>
              <a:defRPr sz="1800">
                <a:solidFill>
                  <a:schemeClr val="bg1"/>
                </a:solidFill>
                <a:latin typeface="+mj-lt"/>
              </a:defRPr>
            </a:lvl1pPr>
            <a:lvl2pPr>
              <a:defRPr>
                <a:solidFill>
                  <a:schemeClr val="bg1"/>
                </a:solidFill>
                <a:latin typeface="Calibri" panose="020F0502020204030204" pitchFamily="34" charset="0"/>
              </a:defRPr>
            </a:lvl2pPr>
            <a:lvl3pPr>
              <a:defRPr>
                <a:solidFill>
                  <a:schemeClr val="bg1"/>
                </a:solidFill>
                <a:latin typeface="Calibri" panose="020F0502020204030204" pitchFamily="34" charset="0"/>
              </a:defRPr>
            </a:lvl3pPr>
            <a:lvl4pPr>
              <a:defRPr>
                <a:solidFill>
                  <a:schemeClr val="bg1"/>
                </a:solidFill>
                <a:latin typeface="Calibri" panose="020F0502020204030204" pitchFamily="34" charset="0"/>
              </a:defRPr>
            </a:lvl4pPr>
            <a:lvl5pPr>
              <a:defRPr>
                <a:solidFill>
                  <a:schemeClr val="bg1"/>
                </a:solidFill>
                <a:latin typeface="Calibri" panose="020F0502020204030204" pitchFamily="34" charset="0"/>
              </a:defRPr>
            </a:lvl5pPr>
          </a:lstStyle>
          <a:p>
            <a:pPr lvl="0"/>
            <a:r>
              <a:rPr lang="en-US"/>
              <a:t>Subtitle, if needed</a:t>
            </a:r>
            <a:endParaRPr lang="en-IN"/>
          </a:p>
        </p:txBody>
      </p:sp>
      <p:pic>
        <p:nvPicPr>
          <p:cNvPr id="12" name="Picture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74375" y="6446360"/>
            <a:ext cx="868156" cy="340728"/>
          </a:xfrm>
          <a:prstGeom prst="rect">
            <a:avLst/>
          </a:prstGeom>
        </p:spPr>
      </p:pic>
    </p:spTree>
    <p:extLst>
      <p:ext uri="{BB962C8B-B14F-4D97-AF65-F5344CB8AC3E}">
        <p14:creationId xmlns:p14="http://schemas.microsoft.com/office/powerpoint/2010/main" val="5564638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Pointer slide">
    <p:spTree>
      <p:nvGrpSpPr>
        <p:cNvPr id="1" name=""/>
        <p:cNvGrpSpPr/>
        <p:nvPr/>
      </p:nvGrpSpPr>
      <p:grpSpPr>
        <a:xfrm>
          <a:off x="0" y="0"/>
          <a:ext cx="0" cy="0"/>
          <a:chOff x="0" y="0"/>
          <a:chExt cx="0" cy="0"/>
        </a:xfrm>
      </p:grpSpPr>
      <p:sp>
        <p:nvSpPr>
          <p:cNvPr id="26" name="Text Placeholder 22"/>
          <p:cNvSpPr>
            <a:spLocks noGrp="1"/>
          </p:cNvSpPr>
          <p:nvPr>
            <p:ph type="body" sz="quarter" idx="13" hasCustomPrompt="1"/>
          </p:nvPr>
        </p:nvSpPr>
        <p:spPr>
          <a:xfrm>
            <a:off x="457200" y="1846944"/>
            <a:ext cx="11277600" cy="3892551"/>
          </a:xfrm>
          <a:prstGeom prst="rect">
            <a:avLst/>
          </a:prstGeom>
        </p:spPr>
        <p:txBody>
          <a:bodyPr lIns="0" rIns="0" anchor="t" anchorCtr="0"/>
          <a:lstStyle>
            <a:lvl1pPr marL="285750" indent="-285750">
              <a:lnSpc>
                <a:spcPct val="100000"/>
              </a:lnSpc>
              <a:spcBef>
                <a:spcPts val="600"/>
              </a:spcBef>
              <a:spcAft>
                <a:spcPts val="600"/>
              </a:spcAft>
              <a:buClr>
                <a:srgbClr val="FF545F"/>
              </a:buClr>
              <a:buFont typeface="Wingdings" panose="05000000000000000000" pitchFamily="2" charset="2"/>
              <a:buChar char="§"/>
              <a:defRPr sz="1600">
                <a:solidFill>
                  <a:schemeClr val="tx1"/>
                </a:solidFill>
                <a:latin typeface="Georgia" panose="02040502050405020303" pitchFamily="18" charset="0"/>
              </a:defRPr>
            </a:lvl1pPr>
            <a:lvl2pPr marL="742950" indent="-285750">
              <a:spcBef>
                <a:spcPts val="600"/>
              </a:spcBef>
              <a:spcAft>
                <a:spcPts val="600"/>
              </a:spcAft>
              <a:buClr>
                <a:srgbClr val="EA3946"/>
              </a:buClr>
              <a:buFont typeface="Arial" panose="020B0604020202020204" pitchFamily="34" charset="0"/>
              <a:buChar char="•"/>
              <a:defRPr sz="1600">
                <a:solidFill>
                  <a:schemeClr val="tx1"/>
                </a:solidFill>
              </a:defRPr>
            </a:lvl2pPr>
            <a:lvl3pPr marL="1200150" indent="-285750">
              <a:spcBef>
                <a:spcPts val="600"/>
              </a:spcBef>
              <a:spcAft>
                <a:spcPts val="600"/>
              </a:spcAft>
              <a:buClr>
                <a:srgbClr val="C00000"/>
              </a:buClr>
              <a:buFont typeface="Georgia" panose="02040502050405020303" pitchFamily="18" charset="0"/>
              <a:buChar char="─"/>
              <a:defRPr sz="1200">
                <a:solidFill>
                  <a:schemeClr val="tx1"/>
                </a:solidFill>
              </a:defRPr>
            </a:lvl3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a:t>
            </a:r>
            <a:r>
              <a:rPr lang="en-US" err="1"/>
              <a:t>dolore</a:t>
            </a:r>
            <a:r>
              <a:rPr lang="en-US"/>
              <a:t> </a:t>
            </a:r>
            <a:r>
              <a:rPr lang="en-US" err="1"/>
              <a:t>eu</a:t>
            </a:r>
            <a:r>
              <a:rPr lang="en-US"/>
              <a:t> </a:t>
            </a:r>
            <a:r>
              <a:rPr lang="en-US" err="1"/>
              <a:t>fugiat</a:t>
            </a:r>
            <a:r>
              <a:rPr lang="en-US"/>
              <a:t> </a:t>
            </a:r>
            <a:r>
              <a:rPr lang="en-US" err="1"/>
              <a:t>nulla</a:t>
            </a:r>
            <a:r>
              <a:rPr lang="en-US"/>
              <a:t> </a:t>
            </a:r>
            <a:r>
              <a:rPr lang="en-US" err="1"/>
              <a:t>pariatur</a:t>
            </a:r>
            <a:r>
              <a:rPr lang="en-US"/>
              <a:t>.</a:t>
            </a:r>
          </a:p>
          <a:p>
            <a:pPr lvl="1"/>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a:t>
            </a:r>
            <a:r>
              <a:rPr lang="en-US" err="1"/>
              <a:t>Sed</a:t>
            </a:r>
            <a:r>
              <a:rPr lang="en-US"/>
              <a:t> </a:t>
            </a:r>
            <a:r>
              <a:rPr lang="en-US" err="1"/>
              <a:t>ut</a:t>
            </a:r>
            <a:r>
              <a:rPr lang="en-US"/>
              <a:t> </a:t>
            </a:r>
            <a:r>
              <a:rPr lang="en-US" err="1"/>
              <a:t>perspiciatis</a:t>
            </a:r>
            <a:r>
              <a:rPr lang="en-US"/>
              <a:t> </a:t>
            </a:r>
            <a:r>
              <a:rPr lang="en-US" err="1"/>
              <a:t>unde</a:t>
            </a:r>
            <a:r>
              <a:rPr lang="en-US"/>
              <a:t> </a:t>
            </a:r>
            <a:r>
              <a:rPr lang="en-US" err="1"/>
              <a:t>omnis</a:t>
            </a:r>
            <a:r>
              <a:rPr lang="en-US"/>
              <a:t> </a:t>
            </a:r>
            <a:r>
              <a:rPr lang="en-US" err="1"/>
              <a:t>iste</a:t>
            </a:r>
            <a:r>
              <a:rPr lang="en-US"/>
              <a:t> </a:t>
            </a:r>
            <a:r>
              <a:rPr lang="en-US" err="1"/>
              <a:t>natus</a:t>
            </a:r>
            <a:r>
              <a:rPr lang="en-US"/>
              <a:t> error sit </a:t>
            </a:r>
            <a:r>
              <a:rPr lang="en-US" err="1"/>
              <a:t>voluptatem</a:t>
            </a:r>
            <a:r>
              <a:rPr lang="en-US"/>
              <a:t> </a:t>
            </a:r>
            <a:r>
              <a:rPr lang="en-US" err="1"/>
              <a:t>accusantium</a:t>
            </a:r>
            <a:r>
              <a:rPr lang="en-US"/>
              <a:t> </a:t>
            </a:r>
            <a:r>
              <a:rPr lang="en-US" err="1"/>
              <a:t>doloremque</a:t>
            </a:r>
            <a:r>
              <a:rPr lang="en-US"/>
              <a:t> </a:t>
            </a:r>
            <a:r>
              <a:rPr lang="en-US" err="1"/>
              <a:t>laudantium</a:t>
            </a:r>
            <a:r>
              <a:rPr lang="en-US"/>
              <a:t>.</a:t>
            </a:r>
          </a:p>
          <a:p>
            <a:pPr lvl="2"/>
            <a:r>
              <a:rPr lang="en-US" err="1"/>
              <a:t>Totam</a:t>
            </a:r>
            <a:r>
              <a:rPr lang="en-US"/>
              <a:t> rem </a:t>
            </a:r>
            <a:r>
              <a:rPr lang="en-US" err="1"/>
              <a:t>aperiam</a:t>
            </a:r>
            <a:r>
              <a:rPr lang="en-US"/>
              <a:t>, </a:t>
            </a:r>
            <a:r>
              <a:rPr lang="en-US" err="1"/>
              <a:t>eaque</a:t>
            </a:r>
            <a:r>
              <a:rPr lang="en-US"/>
              <a:t> </a:t>
            </a:r>
            <a:r>
              <a:rPr lang="en-US" err="1"/>
              <a:t>ipsa</a:t>
            </a:r>
            <a:r>
              <a:rPr lang="en-US"/>
              <a:t> quae ab </a:t>
            </a:r>
            <a:r>
              <a:rPr lang="en-US" err="1"/>
              <a:t>illo</a:t>
            </a:r>
            <a:r>
              <a:rPr lang="en-US"/>
              <a:t> </a:t>
            </a:r>
            <a:r>
              <a:rPr lang="en-US" err="1"/>
              <a:t>inventore</a:t>
            </a:r>
            <a:r>
              <a:rPr lang="en-US"/>
              <a:t> </a:t>
            </a:r>
            <a:r>
              <a:rPr lang="en-US" err="1"/>
              <a:t>veritatis</a:t>
            </a:r>
            <a:r>
              <a:rPr lang="en-US"/>
              <a:t> et quasi </a:t>
            </a:r>
            <a:r>
              <a:rPr lang="en-US" err="1"/>
              <a:t>architecto</a:t>
            </a:r>
            <a:r>
              <a:rPr lang="en-US"/>
              <a:t> </a:t>
            </a:r>
            <a:r>
              <a:rPr lang="en-US" err="1"/>
              <a:t>beatae</a:t>
            </a:r>
            <a:r>
              <a:rPr lang="en-US"/>
              <a:t> vitae dicta </a:t>
            </a:r>
            <a:r>
              <a:rPr lang="en-US" err="1"/>
              <a:t>sunt</a:t>
            </a:r>
            <a:r>
              <a:rPr lang="en-US"/>
              <a:t> </a:t>
            </a:r>
            <a:r>
              <a:rPr lang="en-US" err="1"/>
              <a:t>explicabo</a:t>
            </a:r>
            <a:r>
              <a:rPr lang="en-US"/>
              <a:t>. Nemo </a:t>
            </a:r>
            <a:r>
              <a:rPr lang="en-US" err="1"/>
              <a:t>enim</a:t>
            </a:r>
            <a:r>
              <a:rPr lang="en-US"/>
              <a:t> </a:t>
            </a:r>
            <a:r>
              <a:rPr lang="en-US" err="1"/>
              <a:t>ipsam</a:t>
            </a:r>
            <a:r>
              <a:rPr lang="en-US"/>
              <a:t> </a:t>
            </a:r>
            <a:r>
              <a:rPr lang="en-US" err="1"/>
              <a:t>voluptatem</a:t>
            </a:r>
            <a:r>
              <a:rPr lang="en-US"/>
              <a:t> </a:t>
            </a:r>
            <a:r>
              <a:rPr lang="en-US" err="1"/>
              <a:t>quia</a:t>
            </a:r>
            <a:r>
              <a:rPr lang="en-US"/>
              <a:t> </a:t>
            </a:r>
            <a:r>
              <a:rPr lang="en-US" err="1"/>
              <a:t>voluptas</a:t>
            </a:r>
            <a:r>
              <a:rPr lang="en-US"/>
              <a:t> sit </a:t>
            </a:r>
            <a:r>
              <a:rPr lang="en-US" err="1"/>
              <a:t>aspernatur</a:t>
            </a:r>
            <a:r>
              <a:rPr lang="en-US"/>
              <a:t> </a:t>
            </a:r>
            <a:r>
              <a:rPr lang="en-US" err="1"/>
              <a:t>aut</a:t>
            </a:r>
            <a:r>
              <a:rPr lang="en-US"/>
              <a:t> </a:t>
            </a:r>
            <a:r>
              <a:rPr lang="en-US" err="1"/>
              <a:t>odit</a:t>
            </a:r>
            <a:r>
              <a:rPr lang="en-US"/>
              <a:t> </a:t>
            </a:r>
            <a:r>
              <a:rPr lang="en-US" err="1"/>
              <a:t>aut</a:t>
            </a:r>
            <a:r>
              <a:rPr lang="en-US"/>
              <a:t> fugit, </a:t>
            </a:r>
            <a:r>
              <a:rPr lang="en-US" err="1"/>
              <a:t>sed</a:t>
            </a:r>
            <a:r>
              <a:rPr lang="en-US"/>
              <a:t> </a:t>
            </a:r>
            <a:r>
              <a:rPr lang="en-US" err="1"/>
              <a:t>quia</a:t>
            </a:r>
            <a:r>
              <a:rPr lang="en-US"/>
              <a:t> </a:t>
            </a:r>
            <a:r>
              <a:rPr lang="en-US" err="1"/>
              <a:t>consequuntur</a:t>
            </a:r>
            <a:r>
              <a:rPr lang="en-US"/>
              <a:t> </a:t>
            </a:r>
            <a:r>
              <a:rPr lang="en-US" err="1"/>
              <a:t>magni</a:t>
            </a:r>
            <a:r>
              <a:rPr lang="en-US"/>
              <a:t> </a:t>
            </a:r>
            <a:r>
              <a:rPr lang="en-US" err="1"/>
              <a:t>dolores</a:t>
            </a:r>
            <a:r>
              <a:rPr lang="en-US"/>
              <a:t> </a:t>
            </a:r>
            <a:r>
              <a:rPr lang="en-US" err="1"/>
              <a:t>eos</a:t>
            </a:r>
            <a:endParaRPr lang="en-US"/>
          </a:p>
          <a:p>
            <a:pPr lvl="0"/>
            <a:r>
              <a:rPr lang="en-US"/>
              <a:t>Qui </a:t>
            </a:r>
            <a:r>
              <a:rPr lang="en-US" err="1"/>
              <a:t>ratione</a:t>
            </a:r>
            <a:r>
              <a:rPr lang="en-US"/>
              <a:t> </a:t>
            </a:r>
            <a:r>
              <a:rPr lang="en-US" err="1"/>
              <a:t>voluptatem</a:t>
            </a:r>
            <a:r>
              <a:rPr lang="en-US"/>
              <a:t> </a:t>
            </a:r>
            <a:r>
              <a:rPr lang="en-US" err="1"/>
              <a:t>sequi</a:t>
            </a:r>
            <a:r>
              <a:rPr lang="en-US"/>
              <a:t> </a:t>
            </a:r>
            <a:r>
              <a:rPr lang="en-US" err="1"/>
              <a:t>nesciunt</a:t>
            </a:r>
            <a:r>
              <a:rPr lang="en-US"/>
              <a:t>. </a:t>
            </a:r>
            <a:r>
              <a:rPr lang="en-US" err="1"/>
              <a:t>Neque</a:t>
            </a:r>
            <a:r>
              <a:rPr lang="en-US"/>
              <a:t> </a:t>
            </a:r>
            <a:r>
              <a:rPr lang="en-US" err="1"/>
              <a:t>porro</a:t>
            </a:r>
            <a:r>
              <a:rPr lang="en-US"/>
              <a:t> </a:t>
            </a:r>
            <a:r>
              <a:rPr lang="en-US" err="1"/>
              <a:t>quisquam</a:t>
            </a:r>
            <a:r>
              <a:rPr lang="en-US"/>
              <a:t> </a:t>
            </a:r>
            <a:r>
              <a:rPr lang="en-US" err="1"/>
              <a:t>est</a:t>
            </a:r>
            <a:r>
              <a:rPr lang="en-US"/>
              <a:t>, qui </a:t>
            </a:r>
            <a:r>
              <a:rPr lang="en-US" err="1"/>
              <a:t>dolorem</a:t>
            </a:r>
            <a:r>
              <a:rPr lang="en-US"/>
              <a:t> ipsum </a:t>
            </a:r>
            <a:r>
              <a:rPr lang="en-US" err="1"/>
              <a:t>quia</a:t>
            </a:r>
            <a:r>
              <a:rPr lang="en-US"/>
              <a:t> dolor sit </a:t>
            </a:r>
            <a:r>
              <a:rPr lang="en-US" err="1"/>
              <a:t>amet</a:t>
            </a:r>
            <a:r>
              <a:rPr lang="en-US"/>
              <a:t>, </a:t>
            </a:r>
            <a:r>
              <a:rPr lang="en-US" err="1"/>
              <a:t>consectetur</a:t>
            </a:r>
            <a:r>
              <a:rPr lang="en-US"/>
              <a:t>, </a:t>
            </a:r>
            <a:r>
              <a:rPr lang="en-US" err="1"/>
              <a:t>adipisci</a:t>
            </a:r>
            <a:r>
              <a:rPr lang="en-US"/>
              <a:t> </a:t>
            </a:r>
            <a:r>
              <a:rPr lang="en-US" err="1"/>
              <a:t>velit</a:t>
            </a:r>
            <a:r>
              <a:rPr lang="en-US"/>
              <a:t>, </a:t>
            </a:r>
            <a:r>
              <a:rPr lang="en-US" err="1"/>
              <a:t>sed</a:t>
            </a:r>
            <a:r>
              <a:rPr lang="en-US"/>
              <a:t> </a:t>
            </a:r>
            <a:r>
              <a:rPr lang="en-US" err="1"/>
              <a:t>quia</a:t>
            </a:r>
            <a:r>
              <a:rPr lang="en-US"/>
              <a:t> non </a:t>
            </a:r>
            <a:r>
              <a:rPr lang="en-US" err="1"/>
              <a:t>numquam</a:t>
            </a:r>
            <a:r>
              <a:rPr lang="en-US"/>
              <a:t> </a:t>
            </a:r>
            <a:r>
              <a:rPr lang="en-US" err="1"/>
              <a:t>eius</a:t>
            </a:r>
            <a:r>
              <a:rPr lang="en-US"/>
              <a:t> </a:t>
            </a:r>
            <a:r>
              <a:rPr lang="en-US" err="1"/>
              <a:t>modi</a:t>
            </a:r>
            <a:r>
              <a:rPr lang="en-US"/>
              <a:t> </a:t>
            </a:r>
            <a:r>
              <a:rPr lang="en-US" err="1"/>
              <a:t>tempora</a:t>
            </a:r>
            <a:r>
              <a:rPr lang="en-US"/>
              <a:t> </a:t>
            </a:r>
            <a:r>
              <a:rPr lang="en-US" err="1"/>
              <a:t>incidunt</a:t>
            </a:r>
            <a:r>
              <a:rPr lang="en-US"/>
              <a:t> </a:t>
            </a:r>
            <a:r>
              <a:rPr lang="en-US" err="1"/>
              <a:t>ut</a:t>
            </a:r>
            <a:r>
              <a:rPr lang="en-US"/>
              <a:t> </a:t>
            </a:r>
            <a:r>
              <a:rPr lang="en-US" err="1"/>
              <a:t>labore</a:t>
            </a:r>
            <a:r>
              <a:rPr lang="en-US"/>
              <a:t> et </a:t>
            </a:r>
            <a:r>
              <a:rPr lang="en-US" err="1"/>
              <a:t>dolore</a:t>
            </a:r>
            <a:r>
              <a:rPr lang="en-US"/>
              <a:t> </a:t>
            </a:r>
            <a:r>
              <a:rPr lang="en-US" err="1"/>
              <a:t>magnam</a:t>
            </a:r>
            <a:r>
              <a:rPr lang="en-US"/>
              <a:t> </a:t>
            </a:r>
            <a:r>
              <a:rPr lang="en-US" err="1"/>
              <a:t>aliquam</a:t>
            </a:r>
            <a:r>
              <a:rPr lang="en-US"/>
              <a:t> </a:t>
            </a:r>
            <a:r>
              <a:rPr lang="en-US" err="1"/>
              <a:t>quaerat</a:t>
            </a:r>
            <a:r>
              <a:rPr lang="en-US"/>
              <a:t> </a:t>
            </a:r>
            <a:r>
              <a:rPr lang="en-US" err="1"/>
              <a:t>voluptatem</a:t>
            </a:r>
            <a:r>
              <a:rPr lang="en-US"/>
              <a:t>.</a:t>
            </a:r>
          </a:p>
        </p:txBody>
      </p:sp>
      <p:sp>
        <p:nvSpPr>
          <p:cNvPr id="16" name="Slide Number Placeholder 5"/>
          <p:cNvSpPr txBox="1">
            <a:spLocks/>
          </p:cNvSpPr>
          <p:nvPr userDrawn="1"/>
        </p:nvSpPr>
        <p:spPr>
          <a:xfrm>
            <a:off x="464594" y="6546567"/>
            <a:ext cx="682256" cy="215444"/>
          </a:xfrm>
          <a:prstGeom prst="rect">
            <a:avLst/>
          </a:prstGeom>
        </p:spPr>
        <p:txBody>
          <a:bodyPr lIns="0" tIns="0" rIns="0" bIns="0" anchor="ctr">
            <a:noAutofit/>
          </a:bodyPr>
          <a:lstStyle>
            <a:defPPr>
              <a:defRPr lang="en-US"/>
            </a:defPPr>
            <a:lvl1pPr marL="0" algn="l" defTabSz="914400" rtl="0" eaLnBrk="1" latinLnBrk="0" hangingPunct="1">
              <a:defRPr sz="800" kern="1200">
                <a:solidFill>
                  <a:srgbClr val="053061"/>
                </a:solidFill>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285110E-A93C-E24B-BA01-8EFF0EF70079}" type="slidenum">
              <a:rPr lang="en-US" b="1" smtClean="0">
                <a:solidFill>
                  <a:schemeClr val="tx1"/>
                </a:solidFill>
                <a:latin typeface="+mn-lt"/>
              </a:rPr>
              <a:pPr/>
              <a:t>‹#›</a:t>
            </a:fld>
            <a:endParaRPr lang="en-US" b="1">
              <a:solidFill>
                <a:schemeClr val="tx1"/>
              </a:solidFill>
              <a:latin typeface="+mn-lt"/>
            </a:endParaRPr>
          </a:p>
        </p:txBody>
      </p:sp>
      <p:sp>
        <p:nvSpPr>
          <p:cNvPr id="33" name="Text Placeholder 22"/>
          <p:cNvSpPr>
            <a:spLocks noGrp="1"/>
          </p:cNvSpPr>
          <p:nvPr>
            <p:ph type="body" sz="quarter" idx="11" hasCustomPrompt="1"/>
          </p:nvPr>
        </p:nvSpPr>
        <p:spPr>
          <a:xfrm>
            <a:off x="457200" y="471715"/>
            <a:ext cx="11277600" cy="533400"/>
          </a:xfrm>
          <a:prstGeom prst="rect">
            <a:avLst/>
          </a:prstGeom>
        </p:spPr>
        <p:txBody>
          <a:bodyPr lIns="0" rIns="0" anchor="t" anchorCtr="0"/>
          <a:lstStyle>
            <a:lvl1pPr>
              <a:defRPr sz="3000">
                <a:solidFill>
                  <a:schemeClr val="tx1"/>
                </a:solidFill>
                <a:latin typeface="Georgia" panose="02040502050405020303" pitchFamily="18" charset="0"/>
              </a:defRPr>
            </a:lvl1pPr>
          </a:lstStyle>
          <a:p>
            <a:pPr lvl="0"/>
            <a:r>
              <a:rPr lang="en-US"/>
              <a:t>Content slide title goes here</a:t>
            </a:r>
          </a:p>
        </p:txBody>
      </p:sp>
      <p:sp>
        <p:nvSpPr>
          <p:cNvPr id="34" name="Text Placeholder 22"/>
          <p:cNvSpPr>
            <a:spLocks noGrp="1"/>
          </p:cNvSpPr>
          <p:nvPr>
            <p:ph type="body" sz="quarter" idx="12" hasCustomPrompt="1"/>
          </p:nvPr>
        </p:nvSpPr>
        <p:spPr>
          <a:xfrm>
            <a:off x="457200" y="976087"/>
            <a:ext cx="11277600" cy="533400"/>
          </a:xfrm>
          <a:prstGeom prst="rect">
            <a:avLst/>
          </a:prstGeom>
        </p:spPr>
        <p:txBody>
          <a:bodyPr lIns="0" rIns="0" anchor="t" anchorCtr="0"/>
          <a:lstStyle>
            <a:lvl1pPr>
              <a:defRPr sz="2200">
                <a:solidFill>
                  <a:schemeClr val="tx1"/>
                </a:solidFill>
                <a:latin typeface="Georgia" panose="02040502050405020303" pitchFamily="18" charset="0"/>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endParaRPr lang="en-US"/>
          </a:p>
        </p:txBody>
      </p:sp>
      <p:sp>
        <p:nvSpPr>
          <p:cNvPr id="8" name="TextBox 7"/>
          <p:cNvSpPr txBox="1"/>
          <p:nvPr userDrawn="1"/>
        </p:nvSpPr>
        <p:spPr>
          <a:xfrm>
            <a:off x="805722" y="6546567"/>
            <a:ext cx="2361408" cy="215444"/>
          </a:xfrm>
          <a:prstGeom prst="rect">
            <a:avLst/>
          </a:prstGeom>
          <a:noFill/>
        </p:spPr>
        <p:txBody>
          <a:bodyPr wrap="square" lIns="0" tIns="0" rIns="0" bIns="0" rtlCol="0" anchor="ctr">
            <a:noAutofit/>
          </a:bodyPr>
          <a:lstStyle/>
          <a:p>
            <a:r>
              <a:rPr lang="en-US" sz="800">
                <a:solidFill>
                  <a:schemeClr val="tx1"/>
                </a:solidFill>
                <a:latin typeface="+mn-lt"/>
                <a:ea typeface="Georgia" charset="0"/>
                <a:cs typeface="Georgia" charset="0"/>
              </a:rPr>
              <a:t>® 2019 Copyright Genpact. All Rights Reserved.</a:t>
            </a:r>
          </a:p>
        </p:txBody>
      </p:sp>
      <p:pic>
        <p:nvPicPr>
          <p:cNvPr id="9" name="Picture 2">
            <a:extLst>
              <a:ext uri="{FF2B5EF4-FFF2-40B4-BE49-F238E27FC236}">
                <a16:creationId xmlns:a16="http://schemas.microsoft.com/office/drawing/2014/main" id="{34633A08-4C37-4CC3-A2EF-74DBF0150E58}"/>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94219" y="6463445"/>
            <a:ext cx="838200" cy="308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00268226"/>
      </p:ext>
    </p:extLst>
  </p:cSld>
  <p:clrMapOvr>
    <a:masterClrMapping/>
  </p:clrMapOvr>
  <p:extLst>
    <p:ext uri="{DCECCB84-F9BA-43D5-87BE-67443E8EF086}">
      <p15:sldGuideLst xmlns:p15="http://schemas.microsoft.com/office/powerpoint/2012/main">
        <p15:guide id="2" pos="288">
          <p15:clr>
            <a:srgbClr val="FBAE40"/>
          </p15:clr>
        </p15:guide>
        <p15:guide id="3" pos="7392">
          <p15:clr>
            <a:srgbClr val="FBAE40"/>
          </p15:clr>
        </p15:guide>
        <p15:guide id="5" orient="horz" pos="288">
          <p15:clr>
            <a:srgbClr val="FBAE40"/>
          </p15:clr>
        </p15:guide>
        <p15:guide id="6" orient="horz" pos="4032">
          <p15:clr>
            <a:srgbClr val="FBAE4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2_Pointer slide">
    <p:spTree>
      <p:nvGrpSpPr>
        <p:cNvPr id="1" name=""/>
        <p:cNvGrpSpPr/>
        <p:nvPr/>
      </p:nvGrpSpPr>
      <p:grpSpPr>
        <a:xfrm>
          <a:off x="0" y="0"/>
          <a:ext cx="0" cy="0"/>
          <a:chOff x="0" y="0"/>
          <a:chExt cx="0" cy="0"/>
        </a:xfrm>
      </p:grpSpPr>
      <p:sp>
        <p:nvSpPr>
          <p:cNvPr id="26" name="Text Placeholder 22"/>
          <p:cNvSpPr>
            <a:spLocks noGrp="1"/>
          </p:cNvSpPr>
          <p:nvPr>
            <p:ph type="body" sz="quarter" idx="13" hasCustomPrompt="1"/>
          </p:nvPr>
        </p:nvSpPr>
        <p:spPr>
          <a:xfrm>
            <a:off x="457200" y="1846944"/>
            <a:ext cx="11277600" cy="3892551"/>
          </a:xfrm>
          <a:prstGeom prst="rect">
            <a:avLst/>
          </a:prstGeom>
        </p:spPr>
        <p:txBody>
          <a:bodyPr anchor="t"/>
          <a:lstStyle>
            <a:lvl1pPr marL="285750" indent="-285750">
              <a:lnSpc>
                <a:spcPct val="100000"/>
              </a:lnSpc>
              <a:spcBef>
                <a:spcPts val="600"/>
              </a:spcBef>
              <a:spcAft>
                <a:spcPts val="600"/>
              </a:spcAft>
              <a:buClr>
                <a:srgbClr val="FF545F"/>
              </a:buClr>
              <a:buFont typeface="Wingdings" panose="05000000000000000000" pitchFamily="2" charset="2"/>
              <a:buChar char="§"/>
              <a:defRPr sz="1600">
                <a:solidFill>
                  <a:srgbClr val="063161"/>
                </a:solidFill>
                <a:latin typeface="Georgia" panose="02040502050405020303" pitchFamily="18" charset="0"/>
              </a:defRPr>
            </a:lvl1pPr>
            <a:lvl2pPr marL="742950" indent="-285750">
              <a:spcBef>
                <a:spcPts val="600"/>
              </a:spcBef>
              <a:spcAft>
                <a:spcPts val="600"/>
              </a:spcAft>
              <a:buClr>
                <a:srgbClr val="EA3946"/>
              </a:buClr>
              <a:buFont typeface="Arial" panose="020B0604020202020204" pitchFamily="34" charset="0"/>
              <a:buChar char="•"/>
              <a:defRPr sz="1600">
                <a:solidFill>
                  <a:srgbClr val="063161"/>
                </a:solidFill>
              </a:defRPr>
            </a:lvl2pPr>
            <a:lvl3pPr marL="1200150" indent="-285750">
              <a:spcBef>
                <a:spcPts val="600"/>
              </a:spcBef>
              <a:spcAft>
                <a:spcPts val="600"/>
              </a:spcAft>
              <a:buClr>
                <a:srgbClr val="C00000"/>
              </a:buClr>
              <a:buFont typeface="Georgia" panose="02040502050405020303" pitchFamily="18" charset="0"/>
              <a:buChar char="─"/>
              <a:defRPr sz="1200">
                <a:solidFill>
                  <a:srgbClr val="063161"/>
                </a:solidFill>
              </a:defRPr>
            </a:lvl3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a:t>
            </a:r>
            <a:r>
              <a:rPr lang="en-US" err="1"/>
              <a:t>dolore</a:t>
            </a:r>
            <a:r>
              <a:rPr lang="en-US"/>
              <a:t> </a:t>
            </a:r>
            <a:r>
              <a:rPr lang="en-US" err="1"/>
              <a:t>eu</a:t>
            </a:r>
            <a:r>
              <a:rPr lang="en-US"/>
              <a:t> </a:t>
            </a:r>
            <a:r>
              <a:rPr lang="en-US" err="1"/>
              <a:t>fugiat</a:t>
            </a:r>
            <a:r>
              <a:rPr lang="en-US"/>
              <a:t> </a:t>
            </a:r>
            <a:r>
              <a:rPr lang="en-US" err="1"/>
              <a:t>nulla</a:t>
            </a:r>
            <a:r>
              <a:rPr lang="en-US"/>
              <a:t> </a:t>
            </a:r>
            <a:r>
              <a:rPr lang="en-US" err="1"/>
              <a:t>pariatur</a:t>
            </a:r>
            <a:r>
              <a:rPr lang="en-US"/>
              <a:t>.</a:t>
            </a:r>
          </a:p>
          <a:p>
            <a:pPr lvl="1"/>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a:t>
            </a:r>
            <a:r>
              <a:rPr lang="en-US" err="1"/>
              <a:t>Sed</a:t>
            </a:r>
            <a:r>
              <a:rPr lang="en-US"/>
              <a:t> </a:t>
            </a:r>
            <a:r>
              <a:rPr lang="en-US" err="1"/>
              <a:t>ut</a:t>
            </a:r>
            <a:r>
              <a:rPr lang="en-US"/>
              <a:t> </a:t>
            </a:r>
            <a:r>
              <a:rPr lang="en-US" err="1"/>
              <a:t>perspiciatis</a:t>
            </a:r>
            <a:r>
              <a:rPr lang="en-US"/>
              <a:t> </a:t>
            </a:r>
            <a:r>
              <a:rPr lang="en-US" err="1"/>
              <a:t>unde</a:t>
            </a:r>
            <a:r>
              <a:rPr lang="en-US"/>
              <a:t> </a:t>
            </a:r>
            <a:r>
              <a:rPr lang="en-US" err="1"/>
              <a:t>omnis</a:t>
            </a:r>
            <a:r>
              <a:rPr lang="en-US"/>
              <a:t> </a:t>
            </a:r>
            <a:r>
              <a:rPr lang="en-US" err="1"/>
              <a:t>iste</a:t>
            </a:r>
            <a:r>
              <a:rPr lang="en-US"/>
              <a:t> </a:t>
            </a:r>
            <a:r>
              <a:rPr lang="en-US" err="1"/>
              <a:t>natus</a:t>
            </a:r>
            <a:r>
              <a:rPr lang="en-US"/>
              <a:t> error sit </a:t>
            </a:r>
            <a:r>
              <a:rPr lang="en-US" err="1"/>
              <a:t>voluptatem</a:t>
            </a:r>
            <a:r>
              <a:rPr lang="en-US"/>
              <a:t> </a:t>
            </a:r>
            <a:r>
              <a:rPr lang="en-US" err="1"/>
              <a:t>accusantium</a:t>
            </a:r>
            <a:r>
              <a:rPr lang="en-US"/>
              <a:t> </a:t>
            </a:r>
            <a:r>
              <a:rPr lang="en-US" err="1"/>
              <a:t>doloremque</a:t>
            </a:r>
            <a:r>
              <a:rPr lang="en-US"/>
              <a:t> </a:t>
            </a:r>
            <a:r>
              <a:rPr lang="en-US" err="1"/>
              <a:t>laudantium</a:t>
            </a:r>
            <a:r>
              <a:rPr lang="en-US"/>
              <a:t>.</a:t>
            </a:r>
          </a:p>
          <a:p>
            <a:pPr lvl="2"/>
            <a:r>
              <a:rPr lang="en-US" err="1"/>
              <a:t>Totam</a:t>
            </a:r>
            <a:r>
              <a:rPr lang="en-US"/>
              <a:t> rem </a:t>
            </a:r>
            <a:r>
              <a:rPr lang="en-US" err="1"/>
              <a:t>aperiam</a:t>
            </a:r>
            <a:r>
              <a:rPr lang="en-US"/>
              <a:t>, </a:t>
            </a:r>
            <a:r>
              <a:rPr lang="en-US" err="1"/>
              <a:t>eaque</a:t>
            </a:r>
            <a:r>
              <a:rPr lang="en-US"/>
              <a:t> </a:t>
            </a:r>
            <a:r>
              <a:rPr lang="en-US" err="1"/>
              <a:t>ipsa</a:t>
            </a:r>
            <a:r>
              <a:rPr lang="en-US"/>
              <a:t> quae ab </a:t>
            </a:r>
            <a:r>
              <a:rPr lang="en-US" err="1"/>
              <a:t>illo</a:t>
            </a:r>
            <a:r>
              <a:rPr lang="en-US"/>
              <a:t> </a:t>
            </a:r>
            <a:r>
              <a:rPr lang="en-US" err="1"/>
              <a:t>inventore</a:t>
            </a:r>
            <a:r>
              <a:rPr lang="en-US"/>
              <a:t> </a:t>
            </a:r>
            <a:r>
              <a:rPr lang="en-US" err="1"/>
              <a:t>veritatis</a:t>
            </a:r>
            <a:r>
              <a:rPr lang="en-US"/>
              <a:t> et quasi </a:t>
            </a:r>
            <a:r>
              <a:rPr lang="en-US" err="1"/>
              <a:t>architecto</a:t>
            </a:r>
            <a:r>
              <a:rPr lang="en-US"/>
              <a:t> </a:t>
            </a:r>
            <a:r>
              <a:rPr lang="en-US" err="1"/>
              <a:t>beatae</a:t>
            </a:r>
            <a:r>
              <a:rPr lang="en-US"/>
              <a:t> vitae dicta </a:t>
            </a:r>
            <a:r>
              <a:rPr lang="en-US" err="1"/>
              <a:t>sunt</a:t>
            </a:r>
            <a:r>
              <a:rPr lang="en-US"/>
              <a:t> </a:t>
            </a:r>
            <a:r>
              <a:rPr lang="en-US" err="1"/>
              <a:t>explicabo</a:t>
            </a:r>
            <a:r>
              <a:rPr lang="en-US"/>
              <a:t>. Nemo </a:t>
            </a:r>
            <a:r>
              <a:rPr lang="en-US" err="1"/>
              <a:t>enim</a:t>
            </a:r>
            <a:r>
              <a:rPr lang="en-US"/>
              <a:t> </a:t>
            </a:r>
            <a:r>
              <a:rPr lang="en-US" err="1"/>
              <a:t>ipsam</a:t>
            </a:r>
            <a:r>
              <a:rPr lang="en-US"/>
              <a:t> </a:t>
            </a:r>
            <a:r>
              <a:rPr lang="en-US" err="1"/>
              <a:t>voluptatem</a:t>
            </a:r>
            <a:r>
              <a:rPr lang="en-US"/>
              <a:t> </a:t>
            </a:r>
            <a:r>
              <a:rPr lang="en-US" err="1"/>
              <a:t>quia</a:t>
            </a:r>
            <a:r>
              <a:rPr lang="en-US"/>
              <a:t> </a:t>
            </a:r>
            <a:r>
              <a:rPr lang="en-US" err="1"/>
              <a:t>voluptas</a:t>
            </a:r>
            <a:r>
              <a:rPr lang="en-US"/>
              <a:t> sit </a:t>
            </a:r>
            <a:r>
              <a:rPr lang="en-US" err="1"/>
              <a:t>aspernatur</a:t>
            </a:r>
            <a:r>
              <a:rPr lang="en-US"/>
              <a:t> </a:t>
            </a:r>
            <a:r>
              <a:rPr lang="en-US" err="1"/>
              <a:t>aut</a:t>
            </a:r>
            <a:r>
              <a:rPr lang="en-US"/>
              <a:t> </a:t>
            </a:r>
            <a:r>
              <a:rPr lang="en-US" err="1"/>
              <a:t>odit</a:t>
            </a:r>
            <a:r>
              <a:rPr lang="en-US"/>
              <a:t> </a:t>
            </a:r>
            <a:r>
              <a:rPr lang="en-US" err="1"/>
              <a:t>aut</a:t>
            </a:r>
            <a:r>
              <a:rPr lang="en-US"/>
              <a:t> fugit, </a:t>
            </a:r>
            <a:r>
              <a:rPr lang="en-US" err="1"/>
              <a:t>sed</a:t>
            </a:r>
            <a:r>
              <a:rPr lang="en-US"/>
              <a:t> </a:t>
            </a:r>
            <a:r>
              <a:rPr lang="en-US" err="1"/>
              <a:t>quia</a:t>
            </a:r>
            <a:r>
              <a:rPr lang="en-US"/>
              <a:t> </a:t>
            </a:r>
            <a:r>
              <a:rPr lang="en-US" err="1"/>
              <a:t>consequuntur</a:t>
            </a:r>
            <a:r>
              <a:rPr lang="en-US"/>
              <a:t> </a:t>
            </a:r>
            <a:r>
              <a:rPr lang="en-US" err="1"/>
              <a:t>magni</a:t>
            </a:r>
            <a:r>
              <a:rPr lang="en-US"/>
              <a:t> </a:t>
            </a:r>
            <a:r>
              <a:rPr lang="en-US" err="1"/>
              <a:t>dolores</a:t>
            </a:r>
            <a:r>
              <a:rPr lang="en-US"/>
              <a:t> </a:t>
            </a:r>
            <a:r>
              <a:rPr lang="en-US" err="1"/>
              <a:t>eos</a:t>
            </a:r>
            <a:endParaRPr lang="en-US"/>
          </a:p>
          <a:p>
            <a:pPr lvl="0"/>
            <a:r>
              <a:rPr lang="en-US"/>
              <a:t>Qui </a:t>
            </a:r>
            <a:r>
              <a:rPr lang="en-US" err="1"/>
              <a:t>ratione</a:t>
            </a:r>
            <a:r>
              <a:rPr lang="en-US"/>
              <a:t> </a:t>
            </a:r>
            <a:r>
              <a:rPr lang="en-US" err="1"/>
              <a:t>voluptatem</a:t>
            </a:r>
            <a:r>
              <a:rPr lang="en-US"/>
              <a:t> </a:t>
            </a:r>
            <a:r>
              <a:rPr lang="en-US" err="1"/>
              <a:t>sequi</a:t>
            </a:r>
            <a:r>
              <a:rPr lang="en-US"/>
              <a:t> </a:t>
            </a:r>
            <a:r>
              <a:rPr lang="en-US" err="1"/>
              <a:t>nesciunt</a:t>
            </a:r>
            <a:r>
              <a:rPr lang="en-US"/>
              <a:t>. </a:t>
            </a:r>
            <a:r>
              <a:rPr lang="en-US" err="1"/>
              <a:t>Neque</a:t>
            </a:r>
            <a:r>
              <a:rPr lang="en-US"/>
              <a:t> </a:t>
            </a:r>
            <a:r>
              <a:rPr lang="en-US" err="1"/>
              <a:t>porro</a:t>
            </a:r>
            <a:r>
              <a:rPr lang="en-US"/>
              <a:t> </a:t>
            </a:r>
            <a:r>
              <a:rPr lang="en-US" err="1"/>
              <a:t>quisquam</a:t>
            </a:r>
            <a:r>
              <a:rPr lang="en-US"/>
              <a:t> </a:t>
            </a:r>
            <a:r>
              <a:rPr lang="en-US" err="1"/>
              <a:t>est</a:t>
            </a:r>
            <a:r>
              <a:rPr lang="en-US"/>
              <a:t>, qui </a:t>
            </a:r>
            <a:r>
              <a:rPr lang="en-US" err="1"/>
              <a:t>dolorem</a:t>
            </a:r>
            <a:r>
              <a:rPr lang="en-US"/>
              <a:t> ipsum </a:t>
            </a:r>
            <a:r>
              <a:rPr lang="en-US" err="1"/>
              <a:t>quia</a:t>
            </a:r>
            <a:r>
              <a:rPr lang="en-US"/>
              <a:t> dolor sit </a:t>
            </a:r>
            <a:r>
              <a:rPr lang="en-US" err="1"/>
              <a:t>amet</a:t>
            </a:r>
            <a:r>
              <a:rPr lang="en-US"/>
              <a:t>, </a:t>
            </a:r>
            <a:r>
              <a:rPr lang="en-US" err="1"/>
              <a:t>consectetur</a:t>
            </a:r>
            <a:r>
              <a:rPr lang="en-US"/>
              <a:t>, </a:t>
            </a:r>
            <a:r>
              <a:rPr lang="en-US" err="1"/>
              <a:t>adipisci</a:t>
            </a:r>
            <a:r>
              <a:rPr lang="en-US"/>
              <a:t> </a:t>
            </a:r>
            <a:r>
              <a:rPr lang="en-US" err="1"/>
              <a:t>velit</a:t>
            </a:r>
            <a:r>
              <a:rPr lang="en-US"/>
              <a:t>, </a:t>
            </a:r>
            <a:r>
              <a:rPr lang="en-US" err="1"/>
              <a:t>sed</a:t>
            </a:r>
            <a:r>
              <a:rPr lang="en-US"/>
              <a:t> </a:t>
            </a:r>
            <a:r>
              <a:rPr lang="en-US" err="1"/>
              <a:t>quia</a:t>
            </a:r>
            <a:r>
              <a:rPr lang="en-US"/>
              <a:t> non </a:t>
            </a:r>
            <a:r>
              <a:rPr lang="en-US" err="1"/>
              <a:t>numquam</a:t>
            </a:r>
            <a:r>
              <a:rPr lang="en-US"/>
              <a:t> </a:t>
            </a:r>
            <a:r>
              <a:rPr lang="en-US" err="1"/>
              <a:t>eius</a:t>
            </a:r>
            <a:r>
              <a:rPr lang="en-US"/>
              <a:t> </a:t>
            </a:r>
            <a:r>
              <a:rPr lang="en-US" err="1"/>
              <a:t>modi</a:t>
            </a:r>
            <a:r>
              <a:rPr lang="en-US"/>
              <a:t> </a:t>
            </a:r>
            <a:r>
              <a:rPr lang="en-US" err="1"/>
              <a:t>tempora</a:t>
            </a:r>
            <a:r>
              <a:rPr lang="en-US"/>
              <a:t> </a:t>
            </a:r>
            <a:r>
              <a:rPr lang="en-US" err="1"/>
              <a:t>incidunt</a:t>
            </a:r>
            <a:r>
              <a:rPr lang="en-US"/>
              <a:t> </a:t>
            </a:r>
            <a:r>
              <a:rPr lang="en-US" err="1"/>
              <a:t>ut</a:t>
            </a:r>
            <a:r>
              <a:rPr lang="en-US"/>
              <a:t> </a:t>
            </a:r>
            <a:r>
              <a:rPr lang="en-US" err="1"/>
              <a:t>labore</a:t>
            </a:r>
            <a:r>
              <a:rPr lang="en-US"/>
              <a:t> et </a:t>
            </a:r>
            <a:r>
              <a:rPr lang="en-US" err="1"/>
              <a:t>dolore</a:t>
            </a:r>
            <a:r>
              <a:rPr lang="en-US"/>
              <a:t> </a:t>
            </a:r>
            <a:r>
              <a:rPr lang="en-US" err="1"/>
              <a:t>magnam</a:t>
            </a:r>
            <a:r>
              <a:rPr lang="en-US"/>
              <a:t> </a:t>
            </a:r>
            <a:r>
              <a:rPr lang="en-US" err="1"/>
              <a:t>aliquam</a:t>
            </a:r>
            <a:r>
              <a:rPr lang="en-US"/>
              <a:t> </a:t>
            </a:r>
            <a:r>
              <a:rPr lang="en-US" err="1"/>
              <a:t>quaerat</a:t>
            </a:r>
            <a:r>
              <a:rPr lang="en-US"/>
              <a:t> </a:t>
            </a:r>
            <a:r>
              <a:rPr lang="en-US" err="1"/>
              <a:t>voluptatem</a:t>
            </a:r>
            <a:r>
              <a:rPr lang="en-US"/>
              <a:t>.</a:t>
            </a:r>
          </a:p>
        </p:txBody>
      </p:sp>
      <p:sp>
        <p:nvSpPr>
          <p:cNvPr id="16" name="Slide Number Placeholder 5"/>
          <p:cNvSpPr txBox="1">
            <a:spLocks/>
          </p:cNvSpPr>
          <p:nvPr userDrawn="1"/>
        </p:nvSpPr>
        <p:spPr>
          <a:xfrm>
            <a:off x="464594" y="6546567"/>
            <a:ext cx="682256" cy="215444"/>
          </a:xfrm>
          <a:prstGeom prst="rect">
            <a:avLst/>
          </a:prstGeom>
        </p:spPr>
        <p:txBody>
          <a:bodyPr lIns="0" tIns="0" rIns="0" bIns="0" anchor="ctr">
            <a:noAutofit/>
          </a:bodyPr>
          <a:lstStyle>
            <a:defPPr>
              <a:defRPr lang="en-US"/>
            </a:defPPr>
            <a:lvl1pPr marL="0" algn="l" defTabSz="914400" rtl="0" eaLnBrk="1" latinLnBrk="0" hangingPunct="1">
              <a:defRPr sz="800" kern="1200">
                <a:solidFill>
                  <a:srgbClr val="053061"/>
                </a:solidFill>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285110E-A93C-E24B-BA01-8EFF0EF70079}" type="slidenum">
              <a:rPr lang="en-US" b="1" smtClean="0">
                <a:solidFill>
                  <a:schemeClr val="accent6"/>
                </a:solidFill>
                <a:latin typeface="+mn-lt"/>
              </a:rPr>
              <a:pPr/>
              <a:t>‹#›</a:t>
            </a:fld>
            <a:endParaRPr lang="en-US" b="1">
              <a:solidFill>
                <a:schemeClr val="accent6"/>
              </a:solidFill>
              <a:latin typeface="+mn-lt"/>
            </a:endParaRPr>
          </a:p>
        </p:txBody>
      </p:sp>
      <p:sp>
        <p:nvSpPr>
          <p:cNvPr id="17" name="TextBox 16"/>
          <p:cNvSpPr txBox="1"/>
          <p:nvPr userDrawn="1"/>
        </p:nvSpPr>
        <p:spPr>
          <a:xfrm>
            <a:off x="805722" y="6546567"/>
            <a:ext cx="2361408" cy="215444"/>
          </a:xfrm>
          <a:prstGeom prst="rect">
            <a:avLst/>
          </a:prstGeom>
          <a:noFill/>
        </p:spPr>
        <p:txBody>
          <a:bodyPr wrap="square" lIns="0" tIns="0" rIns="0" bIns="0" rtlCol="0" anchor="ctr">
            <a:noAutofit/>
          </a:bodyPr>
          <a:lstStyle/>
          <a:p>
            <a:r>
              <a:rPr lang="en-US" sz="800">
                <a:solidFill>
                  <a:schemeClr val="accent6"/>
                </a:solidFill>
                <a:latin typeface="+mn-lt"/>
                <a:ea typeface="Georgia" charset="0"/>
                <a:cs typeface="Georgia" charset="0"/>
              </a:rPr>
              <a:t>® 2019 Copyright Genpact. All Rights Reserved.</a:t>
            </a:r>
          </a:p>
        </p:txBody>
      </p:sp>
      <p:pic>
        <p:nvPicPr>
          <p:cNvPr id="18" name="Picture 17"/>
          <p:cNvPicPr>
            <a:picLocks noChangeAspect="1"/>
          </p:cNvPicPr>
          <p:nvPr userDrawn="1"/>
        </p:nvPicPr>
        <p:blipFill>
          <a:blip r:embed="rId2"/>
          <a:stretch>
            <a:fillRect/>
          </a:stretch>
        </p:blipFill>
        <p:spPr>
          <a:xfrm>
            <a:off x="10893034" y="6462131"/>
            <a:ext cx="839972" cy="309081"/>
          </a:xfrm>
          <a:prstGeom prst="rect">
            <a:avLst/>
          </a:prstGeom>
        </p:spPr>
      </p:pic>
      <p:sp>
        <p:nvSpPr>
          <p:cNvPr id="33" name="Text Placeholder 22"/>
          <p:cNvSpPr>
            <a:spLocks noGrp="1"/>
          </p:cNvSpPr>
          <p:nvPr>
            <p:ph type="body" sz="quarter" idx="11" hasCustomPrompt="1"/>
          </p:nvPr>
        </p:nvSpPr>
        <p:spPr>
          <a:xfrm>
            <a:off x="460744" y="471715"/>
            <a:ext cx="7235456" cy="533400"/>
          </a:xfrm>
          <a:prstGeom prst="rect">
            <a:avLst/>
          </a:prstGeom>
        </p:spPr>
        <p:txBody>
          <a:bodyPr anchor="ctr"/>
          <a:lstStyle>
            <a:lvl1pPr>
              <a:defRPr sz="3000">
                <a:solidFill>
                  <a:srgbClr val="063161"/>
                </a:solidFill>
                <a:latin typeface="Georgia" panose="02040502050405020303" pitchFamily="18" charset="0"/>
              </a:defRPr>
            </a:lvl1pPr>
          </a:lstStyle>
          <a:p>
            <a:pPr lvl="0"/>
            <a:r>
              <a:rPr lang="en-US"/>
              <a:t>Content slide title goes here</a:t>
            </a:r>
          </a:p>
        </p:txBody>
      </p:sp>
      <p:sp>
        <p:nvSpPr>
          <p:cNvPr id="34" name="Text Placeholder 22"/>
          <p:cNvSpPr>
            <a:spLocks noGrp="1"/>
          </p:cNvSpPr>
          <p:nvPr>
            <p:ph type="body" sz="quarter" idx="12" hasCustomPrompt="1"/>
          </p:nvPr>
        </p:nvSpPr>
        <p:spPr>
          <a:xfrm>
            <a:off x="460744" y="976087"/>
            <a:ext cx="9673856" cy="533400"/>
          </a:xfrm>
          <a:prstGeom prst="rect">
            <a:avLst/>
          </a:prstGeom>
        </p:spPr>
        <p:txBody>
          <a:bodyPr anchor="ctr"/>
          <a:lstStyle>
            <a:lvl1pPr>
              <a:defRPr sz="2200">
                <a:solidFill>
                  <a:srgbClr val="063161"/>
                </a:solidFill>
                <a:latin typeface="Georgia" panose="02040502050405020303" pitchFamily="18" charset="0"/>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endParaRPr lang="en-US"/>
          </a:p>
        </p:txBody>
      </p:sp>
      <p:pic>
        <p:nvPicPr>
          <p:cNvPr id="8" name="Picture 7">
            <a:extLst>
              <a:ext uri="{FF2B5EF4-FFF2-40B4-BE49-F238E27FC236}">
                <a16:creationId xmlns:a16="http://schemas.microsoft.com/office/drawing/2014/main" id="{9A5CF287-15E0-496F-B8DA-9F2C00A2B5F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210800" y="6484793"/>
            <a:ext cx="457200" cy="286419"/>
          </a:xfrm>
          <a:prstGeom prst="rect">
            <a:avLst/>
          </a:prstGeom>
        </p:spPr>
      </p:pic>
      <p:sp>
        <p:nvSpPr>
          <p:cNvPr id="9" name="TextBox 8"/>
          <p:cNvSpPr txBox="1"/>
          <p:nvPr userDrawn="1"/>
        </p:nvSpPr>
        <p:spPr>
          <a:xfrm>
            <a:off x="3297085" y="6632712"/>
            <a:ext cx="1371600" cy="276999"/>
          </a:xfrm>
          <a:prstGeom prst="rect">
            <a:avLst/>
          </a:prstGeom>
          <a:noFill/>
        </p:spPr>
        <p:txBody>
          <a:bodyPr wrap="square" rtlCol="0">
            <a:spAutoFit/>
          </a:bodyPr>
          <a:lstStyle/>
          <a:p>
            <a:pPr algn="ctr"/>
            <a:r>
              <a:rPr lang="en-US" sz="1200"/>
              <a:t>Confidential</a:t>
            </a:r>
          </a:p>
        </p:txBody>
      </p:sp>
    </p:spTree>
    <p:extLst>
      <p:ext uri="{BB962C8B-B14F-4D97-AF65-F5344CB8AC3E}">
        <p14:creationId xmlns:p14="http://schemas.microsoft.com/office/powerpoint/2010/main" val="2242075490"/>
      </p:ext>
    </p:extLst>
  </p:cSld>
  <p:clrMapOvr>
    <a:masterClrMapping/>
  </p:clrMapOvr>
  <p:extLst>
    <p:ext uri="{DCECCB84-F9BA-43D5-87BE-67443E8EF086}">
      <p15:sldGuideLst xmlns:p15="http://schemas.microsoft.com/office/powerpoint/2012/main">
        <p15:guide id="2" pos="288">
          <p15:clr>
            <a:srgbClr val="FBAE40"/>
          </p15:clr>
        </p15:guide>
        <p15:guide id="3" pos="7392">
          <p15:clr>
            <a:srgbClr val="FBAE40"/>
          </p15:clr>
        </p15:guide>
        <p15:guide id="5" orient="horz" pos="288">
          <p15:clr>
            <a:srgbClr val="FBAE40"/>
          </p15:clr>
        </p15:guide>
        <p15:guide id="6" orient="horz" pos="4032">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98F8994-D7C3-4AA1-989F-C40ABFA3A974}"/>
              </a:ext>
            </a:extLst>
          </p:cNvPr>
          <p:cNvSpPr>
            <a:spLocks noGrp="1"/>
          </p:cNvSpPr>
          <p:nvPr>
            <p:ph type="dt" sz="half" idx="10"/>
          </p:nvPr>
        </p:nvSpPr>
        <p:spPr/>
        <p:txBody>
          <a:bodyPr/>
          <a:lstStyle/>
          <a:p>
            <a:fld id="{F1934437-6C73-49F2-AD4D-356E6B9855B0}" type="datetimeFigureOut">
              <a:rPr lang="en-US" smtClean="0"/>
              <a:t>7/9/2025</a:t>
            </a:fld>
            <a:endParaRPr lang="en-US"/>
          </a:p>
        </p:txBody>
      </p:sp>
      <p:sp>
        <p:nvSpPr>
          <p:cNvPr id="3" name="Footer Placeholder 2">
            <a:extLst>
              <a:ext uri="{FF2B5EF4-FFF2-40B4-BE49-F238E27FC236}">
                <a16:creationId xmlns:a16="http://schemas.microsoft.com/office/drawing/2014/main" id="{8F306CAD-294B-4DEE-8B0B-B2AB6A9C8B4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84499D7-2A4F-4C5C-AFFC-23BA8D9B6690}"/>
              </a:ext>
            </a:extLst>
          </p:cNvPr>
          <p:cNvSpPr>
            <a:spLocks noGrp="1"/>
          </p:cNvSpPr>
          <p:nvPr>
            <p:ph type="sldNum" sz="quarter" idx="12"/>
          </p:nvPr>
        </p:nvSpPr>
        <p:spPr/>
        <p:txBody>
          <a:bodyPr/>
          <a:lstStyle/>
          <a:p>
            <a:fld id="{B1A74FA5-21E9-4953-BE08-C45765C133E9}" type="slidenum">
              <a:rPr lang="en-US" smtClean="0"/>
              <a:t>‹#›</a:t>
            </a:fld>
            <a:endParaRPr lang="en-US"/>
          </a:p>
        </p:txBody>
      </p:sp>
    </p:spTree>
    <p:extLst>
      <p:ext uri="{BB962C8B-B14F-4D97-AF65-F5344CB8AC3E}">
        <p14:creationId xmlns:p14="http://schemas.microsoft.com/office/powerpoint/2010/main" val="2467679792"/>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1_Standard Slide with Coral Title Divider - Text and Object Box">
    <p:spTree>
      <p:nvGrpSpPr>
        <p:cNvPr id="1" name=""/>
        <p:cNvGrpSpPr/>
        <p:nvPr/>
      </p:nvGrpSpPr>
      <p:grpSpPr>
        <a:xfrm>
          <a:off x="0" y="0"/>
          <a:ext cx="0" cy="0"/>
          <a:chOff x="0" y="0"/>
          <a:chExt cx="0" cy="0"/>
        </a:xfrm>
      </p:grpSpPr>
      <p:sp>
        <p:nvSpPr>
          <p:cNvPr id="29" name="Freeform: Shape 28">
            <a:extLst>
              <a:ext uri="{FF2B5EF4-FFF2-40B4-BE49-F238E27FC236}">
                <a16:creationId xmlns:a16="http://schemas.microsoft.com/office/drawing/2014/main" id="{E24698DA-4B02-4E60-99E2-B768DD7EF604}"/>
              </a:ext>
            </a:extLst>
          </p:cNvPr>
          <p:cNvSpPr/>
          <p:nvPr userDrawn="1"/>
        </p:nvSpPr>
        <p:spPr>
          <a:xfrm rot="3341389" flipH="1">
            <a:off x="1619971" y="-3540963"/>
            <a:ext cx="8946510" cy="13936140"/>
          </a:xfrm>
          <a:custGeom>
            <a:avLst/>
            <a:gdLst>
              <a:gd name="connsiteX0" fmla="*/ 3879008 w 8946510"/>
              <a:gd name="connsiteY0" fmla="*/ 0 h 13936140"/>
              <a:gd name="connsiteX1" fmla="*/ 8946510 w 8946510"/>
              <a:gd name="connsiteY1" fmla="*/ 7425845 h 13936140"/>
              <a:gd name="connsiteX2" fmla="*/ 8946510 w 8946510"/>
              <a:gd name="connsiteY2" fmla="*/ 11298977 h 13936140"/>
              <a:gd name="connsiteX3" fmla="*/ 5082050 w 8946510"/>
              <a:gd name="connsiteY3" fmla="*/ 13936140 h 13936140"/>
              <a:gd name="connsiteX4" fmla="*/ 0 w 8946510"/>
              <a:gd name="connsiteY4" fmla="*/ 6488978 h 13936140"/>
              <a:gd name="connsiteX5" fmla="*/ 0 w 8946510"/>
              <a:gd name="connsiteY5" fmla="*/ 2639589 h 13936140"/>
              <a:gd name="connsiteX6" fmla="*/ 3868014 w 8946510"/>
              <a:gd name="connsiteY6" fmla="*/ 0 h 13936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946510" h="13936140">
                <a:moveTo>
                  <a:pt x="3879008" y="0"/>
                </a:moveTo>
                <a:lnTo>
                  <a:pt x="8946510" y="7425845"/>
                </a:lnTo>
                <a:lnTo>
                  <a:pt x="8946510" y="11298977"/>
                </a:lnTo>
                <a:lnTo>
                  <a:pt x="5082050" y="13936140"/>
                </a:lnTo>
                <a:lnTo>
                  <a:pt x="0" y="6488978"/>
                </a:lnTo>
                <a:lnTo>
                  <a:pt x="0" y="2639589"/>
                </a:lnTo>
                <a:lnTo>
                  <a:pt x="3868014" y="0"/>
                </a:lnTo>
                <a:close/>
              </a:path>
            </a:pathLst>
          </a:custGeom>
          <a:gradFill>
            <a:gsLst>
              <a:gs pos="50000">
                <a:schemeClr val="bg1"/>
              </a:gs>
              <a:gs pos="100000">
                <a:schemeClr val="bg1">
                  <a:alpha val="0"/>
                </a:schemeClr>
              </a:gs>
              <a:gs pos="95000">
                <a:schemeClr val="bg1"/>
              </a:gs>
              <a:gs pos="5000">
                <a:schemeClr val="bg1"/>
              </a:gs>
              <a:gs pos="0">
                <a:schemeClr val="bg1">
                  <a:alpha val="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Slide Number Placeholder 5">
            <a:extLst>
              <a:ext uri="{FF2B5EF4-FFF2-40B4-BE49-F238E27FC236}">
                <a16:creationId xmlns:a16="http://schemas.microsoft.com/office/drawing/2014/main" id="{BDEB0551-9906-0F4F-853B-AE6B38C0A6DB}"/>
              </a:ext>
            </a:extLst>
          </p:cNvPr>
          <p:cNvSpPr txBox="1">
            <a:spLocks/>
          </p:cNvSpPr>
          <p:nvPr/>
        </p:nvSpPr>
        <p:spPr>
          <a:xfrm flipH="1">
            <a:off x="457196" y="6436977"/>
            <a:ext cx="542041" cy="190848"/>
          </a:xfrm>
          <a:prstGeom prst="rect">
            <a:avLst/>
          </a:prstGeom>
        </p:spPr>
        <p:txBody>
          <a:bodyPr lIns="0" tIns="0" rIns="0" bIns="0" anchor="ctr">
            <a:noAutofit/>
          </a:bodyPr>
          <a:lstStyle>
            <a:defPPr>
              <a:defRPr lang="en-US"/>
            </a:defPPr>
            <a:lvl1pPr marL="0" algn="l" defTabSz="914400" rtl="0" eaLnBrk="1" latinLnBrk="0" hangingPunct="1">
              <a:defRPr sz="800" kern="1200">
                <a:solidFill>
                  <a:srgbClr val="053061"/>
                </a:solidFill>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fld id="{A285110E-A93C-E24B-BA01-8EFF0EF70079}" type="slidenum">
              <a:rPr lang="en-US" sz="800" b="1" smtClean="0">
                <a:solidFill>
                  <a:schemeClr val="bg2"/>
                </a:solidFill>
                <a:latin typeface="+mn-lt"/>
                <a:ea typeface="Cambria" panose="02040503050406030204" pitchFamily="18" charset="0"/>
              </a:rPr>
              <a:pPr algn="l"/>
              <a:t>‹#›</a:t>
            </a:fld>
            <a:endParaRPr lang="en-US" b="1">
              <a:solidFill>
                <a:schemeClr val="bg2"/>
              </a:solidFill>
              <a:latin typeface="+mn-lt"/>
              <a:ea typeface="Cambria" panose="02040503050406030204" pitchFamily="18" charset="0"/>
            </a:endParaRPr>
          </a:p>
        </p:txBody>
      </p:sp>
      <p:sp>
        <p:nvSpPr>
          <p:cNvPr id="21" name="Footer Placeholder 3">
            <a:extLst>
              <a:ext uri="{FF2B5EF4-FFF2-40B4-BE49-F238E27FC236}">
                <a16:creationId xmlns:a16="http://schemas.microsoft.com/office/drawing/2014/main" id="{739E1F1D-B720-154D-A12B-5FD379006E2C}"/>
              </a:ext>
            </a:extLst>
          </p:cNvPr>
          <p:cNvSpPr>
            <a:spLocks noGrp="1"/>
          </p:cNvSpPr>
          <p:nvPr>
            <p:ph type="ftr" sz="quarter" idx="3"/>
          </p:nvPr>
        </p:nvSpPr>
        <p:spPr>
          <a:xfrm>
            <a:off x="623888" y="6426211"/>
            <a:ext cx="2396518" cy="222250"/>
          </a:xfrm>
          <a:prstGeom prst="rect">
            <a:avLst/>
          </a:prstGeom>
        </p:spPr>
        <p:txBody>
          <a:bodyPr vert="horz" lIns="91440" tIns="45720" rIns="91440" bIns="45720" rtlCol="0" anchor="t">
            <a:noAutofit/>
          </a:bodyPr>
          <a:lstStyle>
            <a:lvl1pPr algn="l">
              <a:defRPr sz="800">
                <a:solidFill>
                  <a:schemeClr val="bg2"/>
                </a:solidFill>
              </a:defRPr>
            </a:lvl1pPr>
          </a:lstStyle>
          <a:p>
            <a:r>
              <a:rPr lang="en-US">
                <a:ea typeface="Cambria" panose="02040503050406030204" pitchFamily="18" charset="0"/>
                <a:cs typeface="Calibri" charset="0"/>
              </a:rPr>
              <a:t>© 2020 Copyright Genpact. All Rights Reserved.</a:t>
            </a:r>
          </a:p>
        </p:txBody>
      </p:sp>
      <p:sp>
        <p:nvSpPr>
          <p:cNvPr id="22" name="Title 3">
            <a:extLst>
              <a:ext uri="{FF2B5EF4-FFF2-40B4-BE49-F238E27FC236}">
                <a16:creationId xmlns:a16="http://schemas.microsoft.com/office/drawing/2014/main" id="{BBEAF997-6809-4636-8337-1DC306436AF6}"/>
              </a:ext>
            </a:extLst>
          </p:cNvPr>
          <p:cNvSpPr>
            <a:spLocks noGrp="1"/>
          </p:cNvSpPr>
          <p:nvPr>
            <p:ph type="title" hasCustomPrompt="1"/>
          </p:nvPr>
        </p:nvSpPr>
        <p:spPr>
          <a:xfrm>
            <a:off x="460743" y="388845"/>
            <a:ext cx="11300453" cy="990000"/>
          </a:xfrm>
        </p:spPr>
        <p:txBody>
          <a:bodyPr vert="horz" lIns="0" tIns="45720" rIns="91440" bIns="45720" rtlCol="0" anchor="ctr" anchorCtr="0">
            <a:noAutofit/>
          </a:bodyPr>
          <a:lstStyle>
            <a:lvl1pPr>
              <a:defRPr lang="en-GB" dirty="0" smtClean="0">
                <a:solidFill>
                  <a:schemeClr val="tx2"/>
                </a:solidFill>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r>
              <a:rPr lang="en-US"/>
              <a:t>, sed do </a:t>
            </a:r>
            <a:r>
              <a:rPr lang="en-US" err="1"/>
              <a:t>eiusmod</a:t>
            </a:r>
            <a:r>
              <a:rPr lang="en-US"/>
              <a:t> </a:t>
            </a:r>
            <a:r>
              <a:rPr lang="en-US" err="1"/>
              <a:t>tempor</a:t>
            </a:r>
            <a:endParaRPr lang="en-US"/>
          </a:p>
        </p:txBody>
      </p:sp>
      <p:sp>
        <p:nvSpPr>
          <p:cNvPr id="30" name="Text Placeholder 22">
            <a:extLst>
              <a:ext uri="{FF2B5EF4-FFF2-40B4-BE49-F238E27FC236}">
                <a16:creationId xmlns:a16="http://schemas.microsoft.com/office/drawing/2014/main" id="{AE2FC26A-8D8D-4044-8040-65574EFDEA21}"/>
              </a:ext>
            </a:extLst>
          </p:cNvPr>
          <p:cNvSpPr>
            <a:spLocks noGrp="1"/>
          </p:cNvSpPr>
          <p:nvPr>
            <p:ph type="body" sz="quarter" idx="12" hasCustomPrompt="1"/>
          </p:nvPr>
        </p:nvSpPr>
        <p:spPr>
          <a:xfrm>
            <a:off x="460744" y="1486906"/>
            <a:ext cx="11288344" cy="533400"/>
          </a:xfrm>
          <a:prstGeom prst="rect">
            <a:avLst/>
          </a:prstGeom>
        </p:spPr>
        <p:txBody>
          <a:bodyPr lIns="0" anchor="t">
            <a:noAutofit/>
          </a:bodyPr>
          <a:lstStyle>
            <a:lvl1pPr marL="0" indent="0">
              <a:lnSpc>
                <a:spcPct val="100000"/>
              </a:lnSpc>
              <a:spcBef>
                <a:spcPts val="0"/>
              </a:spcBef>
              <a:buNone/>
              <a:defRPr sz="1800" b="0">
                <a:solidFill>
                  <a:schemeClr val="tx2"/>
                </a:solidFill>
                <a:latin typeface="+mn-lt"/>
                <a:ea typeface="Cambria" panose="02040503050406030204" pitchFamily="18" charset="0"/>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endParaRPr lang="en-US"/>
          </a:p>
        </p:txBody>
      </p:sp>
      <p:sp>
        <p:nvSpPr>
          <p:cNvPr id="31" name="Text Placeholder 6">
            <a:extLst>
              <a:ext uri="{FF2B5EF4-FFF2-40B4-BE49-F238E27FC236}">
                <a16:creationId xmlns:a16="http://schemas.microsoft.com/office/drawing/2014/main" id="{A18BB443-16DE-476A-906C-306D6FED0A05}"/>
              </a:ext>
            </a:extLst>
          </p:cNvPr>
          <p:cNvSpPr>
            <a:spLocks noGrp="1"/>
          </p:cNvSpPr>
          <p:nvPr>
            <p:ph type="body" sz="quarter" idx="17"/>
          </p:nvPr>
        </p:nvSpPr>
        <p:spPr>
          <a:xfrm>
            <a:off x="457200" y="2498999"/>
            <a:ext cx="4860000" cy="3795487"/>
          </a:xfrm>
          <a:prstGeom prst="rect">
            <a:avLst/>
          </a:prstGeom>
        </p:spPr>
        <p:txBody>
          <a:bodyPr lIns="0">
            <a:noAutofit/>
          </a:bodyPr>
          <a:lstStyle>
            <a:lvl1pPr marL="0" indent="0">
              <a:spcBef>
                <a:spcPts val="0"/>
              </a:spcBef>
              <a:spcAft>
                <a:spcPts val="0"/>
              </a:spcAft>
              <a:buNone/>
              <a:defRPr sz="1600" b="1">
                <a:solidFill>
                  <a:schemeClr val="accent1"/>
                </a:solidFill>
                <a:latin typeface="+mj-lt"/>
              </a:defRPr>
            </a:lvl1pPr>
            <a:lvl2pPr marL="0" indent="0">
              <a:lnSpc>
                <a:spcPct val="100000"/>
              </a:lnSpc>
              <a:spcBef>
                <a:spcPts val="900"/>
              </a:spcBef>
              <a:buFont typeface="Arial" panose="020B0604020202020204" pitchFamily="34" charset="0"/>
              <a:buNone/>
              <a:defRPr sz="1600" b="0">
                <a:solidFill>
                  <a:schemeClr val="tx2"/>
                </a:solidFill>
              </a:defRPr>
            </a:lvl2pPr>
            <a:lvl3pPr marL="269875" indent="-269875">
              <a:lnSpc>
                <a:spcPct val="100000"/>
              </a:lnSpc>
              <a:spcBef>
                <a:spcPts val="1200"/>
              </a:spcBef>
              <a:spcAft>
                <a:spcPts val="600"/>
              </a:spcAft>
              <a:buClr>
                <a:schemeClr val="accent1"/>
              </a:buClr>
              <a:buFont typeface="Arial" panose="020B0604020202020204" pitchFamily="34" charset="0"/>
              <a:buChar char="■"/>
              <a:defRPr sz="1400">
                <a:solidFill>
                  <a:schemeClr val="tx2"/>
                </a:solidFill>
              </a:defRPr>
            </a:lvl3pPr>
            <a:lvl4pPr marL="503238" indent="-233363">
              <a:lnSpc>
                <a:spcPct val="100000"/>
              </a:lnSpc>
              <a:spcAft>
                <a:spcPts val="600"/>
              </a:spcAft>
              <a:buClr>
                <a:schemeClr val="accent1"/>
              </a:buClr>
              <a:buSzPct val="80000"/>
              <a:buFont typeface="Arial" panose="020B0604020202020204" pitchFamily="34" charset="0"/>
              <a:buChar char="►"/>
              <a:defRPr sz="1200">
                <a:solidFill>
                  <a:schemeClr val="tx2"/>
                </a:solidFill>
              </a:defRPr>
            </a:lvl4pPr>
            <a:lvl5pPr marL="717550" indent="-193675">
              <a:lnSpc>
                <a:spcPct val="100000"/>
              </a:lnSpc>
              <a:spcAft>
                <a:spcPts val="600"/>
              </a:spcAft>
              <a:buClr>
                <a:schemeClr val="accent1"/>
              </a:buClr>
              <a:defRPr lang="en-GB" sz="1050" dirty="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3" name="Freeform: Shape 22">
            <a:extLst>
              <a:ext uri="{FF2B5EF4-FFF2-40B4-BE49-F238E27FC236}">
                <a16:creationId xmlns:a16="http://schemas.microsoft.com/office/drawing/2014/main" id="{B833661B-FDB1-4FD2-AA10-7509875192F6}"/>
              </a:ext>
            </a:extLst>
          </p:cNvPr>
          <p:cNvSpPr/>
          <p:nvPr userDrawn="1"/>
        </p:nvSpPr>
        <p:spPr>
          <a:xfrm>
            <a:off x="10989256" y="0"/>
            <a:ext cx="1204989" cy="1094936"/>
          </a:xfrm>
          <a:custGeom>
            <a:avLst/>
            <a:gdLst>
              <a:gd name="connsiteX0" fmla="*/ 0 w 3911600"/>
              <a:gd name="connsiteY0" fmla="*/ 0 h 4438650"/>
              <a:gd name="connsiteX1" fmla="*/ 2641600 w 3911600"/>
              <a:gd name="connsiteY1" fmla="*/ 1784350 h 4438650"/>
              <a:gd name="connsiteX2" fmla="*/ 1384300 w 3911600"/>
              <a:gd name="connsiteY2" fmla="*/ 2673350 h 4438650"/>
              <a:gd name="connsiteX3" fmla="*/ 3911600 w 3911600"/>
              <a:gd name="connsiteY3" fmla="*/ 4438650 h 4438650"/>
              <a:gd name="connsiteX4" fmla="*/ 3911600 w 3911600"/>
              <a:gd name="connsiteY4" fmla="*/ 6350 h 4438650"/>
              <a:gd name="connsiteX5" fmla="*/ 0 w 3911600"/>
              <a:gd name="connsiteY5" fmla="*/ 0 h 4438650"/>
              <a:gd name="connsiteX0" fmla="*/ 0 w 3921125"/>
              <a:gd name="connsiteY0" fmla="*/ 0 h 4438650"/>
              <a:gd name="connsiteX1" fmla="*/ 2641600 w 3921125"/>
              <a:gd name="connsiteY1" fmla="*/ 1784350 h 4438650"/>
              <a:gd name="connsiteX2" fmla="*/ 1384300 w 3921125"/>
              <a:gd name="connsiteY2" fmla="*/ 2673350 h 4438650"/>
              <a:gd name="connsiteX3" fmla="*/ 3911600 w 3921125"/>
              <a:gd name="connsiteY3" fmla="*/ 4438650 h 4438650"/>
              <a:gd name="connsiteX4" fmla="*/ 3921125 w 3921125"/>
              <a:gd name="connsiteY4" fmla="*/ 6350 h 4438650"/>
              <a:gd name="connsiteX5" fmla="*/ 0 w 3921125"/>
              <a:gd name="connsiteY5" fmla="*/ 0 h 4438650"/>
              <a:gd name="connsiteX0" fmla="*/ 0 w 4187458"/>
              <a:gd name="connsiteY0" fmla="*/ 0 h 4438650"/>
              <a:gd name="connsiteX1" fmla="*/ 2907933 w 4187458"/>
              <a:gd name="connsiteY1" fmla="*/ 1784350 h 4438650"/>
              <a:gd name="connsiteX2" fmla="*/ 1650633 w 4187458"/>
              <a:gd name="connsiteY2" fmla="*/ 2673350 h 4438650"/>
              <a:gd name="connsiteX3" fmla="*/ 4177933 w 4187458"/>
              <a:gd name="connsiteY3" fmla="*/ 4438650 h 4438650"/>
              <a:gd name="connsiteX4" fmla="*/ 4187458 w 4187458"/>
              <a:gd name="connsiteY4" fmla="*/ 6350 h 4438650"/>
              <a:gd name="connsiteX5" fmla="*/ 0 w 4187458"/>
              <a:gd name="connsiteY5" fmla="*/ 0 h 4438650"/>
              <a:gd name="connsiteX0" fmla="*/ 0 w 4187458"/>
              <a:gd name="connsiteY0" fmla="*/ 0 h 4438650"/>
              <a:gd name="connsiteX1" fmla="*/ 2341976 w 4187458"/>
              <a:gd name="connsiteY1" fmla="*/ 1684474 h 4438650"/>
              <a:gd name="connsiteX2" fmla="*/ 1650633 w 4187458"/>
              <a:gd name="connsiteY2" fmla="*/ 2673350 h 4438650"/>
              <a:gd name="connsiteX3" fmla="*/ 4177933 w 4187458"/>
              <a:gd name="connsiteY3" fmla="*/ 4438650 h 4438650"/>
              <a:gd name="connsiteX4" fmla="*/ 4187458 w 4187458"/>
              <a:gd name="connsiteY4" fmla="*/ 6350 h 4438650"/>
              <a:gd name="connsiteX5" fmla="*/ 0 w 4187458"/>
              <a:gd name="connsiteY5" fmla="*/ 0 h 4438650"/>
              <a:gd name="connsiteX0" fmla="*/ 0 w 4187458"/>
              <a:gd name="connsiteY0" fmla="*/ 0 h 4438650"/>
              <a:gd name="connsiteX1" fmla="*/ 2341976 w 4187458"/>
              <a:gd name="connsiteY1" fmla="*/ 1684474 h 4438650"/>
              <a:gd name="connsiteX2" fmla="*/ 1301070 w 4187458"/>
              <a:gd name="connsiteY2" fmla="*/ 2390372 h 4438650"/>
              <a:gd name="connsiteX3" fmla="*/ 4177933 w 4187458"/>
              <a:gd name="connsiteY3" fmla="*/ 4438650 h 4438650"/>
              <a:gd name="connsiteX4" fmla="*/ 4187458 w 4187458"/>
              <a:gd name="connsiteY4" fmla="*/ 6350 h 4438650"/>
              <a:gd name="connsiteX5" fmla="*/ 0 w 4187458"/>
              <a:gd name="connsiteY5" fmla="*/ 0 h 4438650"/>
              <a:gd name="connsiteX0" fmla="*/ 0 w 4187458"/>
              <a:gd name="connsiteY0" fmla="*/ 0 h 4438650"/>
              <a:gd name="connsiteX1" fmla="*/ 2325330 w 4187458"/>
              <a:gd name="connsiteY1" fmla="*/ 1642860 h 4438650"/>
              <a:gd name="connsiteX2" fmla="*/ 1301070 w 4187458"/>
              <a:gd name="connsiteY2" fmla="*/ 2390372 h 4438650"/>
              <a:gd name="connsiteX3" fmla="*/ 4177933 w 4187458"/>
              <a:gd name="connsiteY3" fmla="*/ 4438650 h 4438650"/>
              <a:gd name="connsiteX4" fmla="*/ 4187458 w 4187458"/>
              <a:gd name="connsiteY4" fmla="*/ 6350 h 4438650"/>
              <a:gd name="connsiteX5" fmla="*/ 0 w 4187458"/>
              <a:gd name="connsiteY5" fmla="*/ 0 h 4438650"/>
              <a:gd name="connsiteX0" fmla="*/ 0 w 4187458"/>
              <a:gd name="connsiteY0" fmla="*/ 0 h 4438650"/>
              <a:gd name="connsiteX1" fmla="*/ 2325330 w 4187458"/>
              <a:gd name="connsiteY1" fmla="*/ 1642860 h 4438650"/>
              <a:gd name="connsiteX2" fmla="*/ 1292747 w 4187458"/>
              <a:gd name="connsiteY2" fmla="*/ 2365403 h 4438650"/>
              <a:gd name="connsiteX3" fmla="*/ 4177933 w 4187458"/>
              <a:gd name="connsiteY3" fmla="*/ 4438650 h 4438650"/>
              <a:gd name="connsiteX4" fmla="*/ 4187458 w 4187458"/>
              <a:gd name="connsiteY4" fmla="*/ 6350 h 4438650"/>
              <a:gd name="connsiteX5" fmla="*/ 0 w 4187458"/>
              <a:gd name="connsiteY5" fmla="*/ 0 h 4438650"/>
              <a:gd name="connsiteX0" fmla="*/ 0 w 4187458"/>
              <a:gd name="connsiteY0" fmla="*/ 0 h 4322129"/>
              <a:gd name="connsiteX1" fmla="*/ 2325330 w 4187458"/>
              <a:gd name="connsiteY1" fmla="*/ 1642860 h 4322129"/>
              <a:gd name="connsiteX2" fmla="*/ 1292747 w 4187458"/>
              <a:gd name="connsiteY2" fmla="*/ 2365403 h 4322129"/>
              <a:gd name="connsiteX3" fmla="*/ 4177932 w 4187458"/>
              <a:gd name="connsiteY3" fmla="*/ 4322129 h 4322129"/>
              <a:gd name="connsiteX4" fmla="*/ 4187458 w 4187458"/>
              <a:gd name="connsiteY4" fmla="*/ 6350 h 4322129"/>
              <a:gd name="connsiteX5" fmla="*/ 0 w 4187458"/>
              <a:gd name="connsiteY5" fmla="*/ 0 h 4322129"/>
              <a:gd name="connsiteX0" fmla="*/ 0 w 4191089"/>
              <a:gd name="connsiteY0" fmla="*/ 0 h 4334615"/>
              <a:gd name="connsiteX1" fmla="*/ 2325330 w 4191089"/>
              <a:gd name="connsiteY1" fmla="*/ 1642860 h 4334615"/>
              <a:gd name="connsiteX2" fmla="*/ 1292747 w 4191089"/>
              <a:gd name="connsiteY2" fmla="*/ 2365403 h 4334615"/>
              <a:gd name="connsiteX3" fmla="*/ 4190418 w 4191089"/>
              <a:gd name="connsiteY3" fmla="*/ 4334615 h 4334615"/>
              <a:gd name="connsiteX4" fmla="*/ 4187458 w 4191089"/>
              <a:gd name="connsiteY4" fmla="*/ 6350 h 4334615"/>
              <a:gd name="connsiteX5" fmla="*/ 0 w 4191089"/>
              <a:gd name="connsiteY5" fmla="*/ 0 h 4334615"/>
              <a:gd name="connsiteX0" fmla="*/ 0 w 4191089"/>
              <a:gd name="connsiteY0" fmla="*/ 0 h 4334615"/>
              <a:gd name="connsiteX1" fmla="*/ 2325330 w 4191089"/>
              <a:gd name="connsiteY1" fmla="*/ 1642860 h 4334615"/>
              <a:gd name="connsiteX2" fmla="*/ 1317716 w 4191089"/>
              <a:gd name="connsiteY2" fmla="*/ 2340434 h 4334615"/>
              <a:gd name="connsiteX3" fmla="*/ 4190418 w 4191089"/>
              <a:gd name="connsiteY3" fmla="*/ 4334615 h 4334615"/>
              <a:gd name="connsiteX4" fmla="*/ 4187458 w 4191089"/>
              <a:gd name="connsiteY4" fmla="*/ 6350 h 4334615"/>
              <a:gd name="connsiteX5" fmla="*/ 0 w 4191089"/>
              <a:gd name="connsiteY5" fmla="*/ 0 h 4334615"/>
              <a:gd name="connsiteX0" fmla="*/ 0 w 4191089"/>
              <a:gd name="connsiteY0" fmla="*/ 0 h 4334615"/>
              <a:gd name="connsiteX1" fmla="*/ 2435663 w 4191089"/>
              <a:gd name="connsiteY1" fmla="*/ 1664926 h 4334615"/>
              <a:gd name="connsiteX2" fmla="*/ 1317716 w 4191089"/>
              <a:gd name="connsiteY2" fmla="*/ 2340434 h 4334615"/>
              <a:gd name="connsiteX3" fmla="*/ 4190418 w 4191089"/>
              <a:gd name="connsiteY3" fmla="*/ 4334615 h 4334615"/>
              <a:gd name="connsiteX4" fmla="*/ 4187458 w 4191089"/>
              <a:gd name="connsiteY4" fmla="*/ 6350 h 4334615"/>
              <a:gd name="connsiteX5" fmla="*/ 0 w 4191089"/>
              <a:gd name="connsiteY5" fmla="*/ 0 h 4334615"/>
              <a:gd name="connsiteX0" fmla="*/ 0 w 4191089"/>
              <a:gd name="connsiteY0" fmla="*/ 0 h 4334615"/>
              <a:gd name="connsiteX1" fmla="*/ 2435663 w 4191089"/>
              <a:gd name="connsiteY1" fmla="*/ 1664926 h 4334615"/>
              <a:gd name="connsiteX2" fmla="*/ 1626653 w 4191089"/>
              <a:gd name="connsiteY2" fmla="*/ 2208032 h 4334615"/>
              <a:gd name="connsiteX3" fmla="*/ 4190418 w 4191089"/>
              <a:gd name="connsiteY3" fmla="*/ 4334615 h 4334615"/>
              <a:gd name="connsiteX4" fmla="*/ 4187458 w 4191089"/>
              <a:gd name="connsiteY4" fmla="*/ 6350 h 4334615"/>
              <a:gd name="connsiteX5" fmla="*/ 0 w 4191089"/>
              <a:gd name="connsiteY5" fmla="*/ 0 h 4334615"/>
              <a:gd name="connsiteX0" fmla="*/ 0 w 4187458"/>
              <a:gd name="connsiteY0" fmla="*/ 0 h 3849144"/>
              <a:gd name="connsiteX1" fmla="*/ 2435663 w 4187458"/>
              <a:gd name="connsiteY1" fmla="*/ 1664926 h 3849144"/>
              <a:gd name="connsiteX2" fmla="*/ 1626653 w 4187458"/>
              <a:gd name="connsiteY2" fmla="*/ 2208032 h 3849144"/>
              <a:gd name="connsiteX3" fmla="*/ 4146285 w 4187458"/>
              <a:gd name="connsiteY3" fmla="*/ 3849144 h 3849144"/>
              <a:gd name="connsiteX4" fmla="*/ 4187458 w 4187458"/>
              <a:gd name="connsiteY4" fmla="*/ 6350 h 3849144"/>
              <a:gd name="connsiteX5" fmla="*/ 0 w 4187458"/>
              <a:gd name="connsiteY5" fmla="*/ 0 h 3849144"/>
              <a:gd name="connsiteX0" fmla="*/ 0 w 4187458"/>
              <a:gd name="connsiteY0" fmla="*/ 0 h 3849144"/>
              <a:gd name="connsiteX1" fmla="*/ 2435663 w 4187458"/>
              <a:gd name="connsiteY1" fmla="*/ 1664926 h 3849144"/>
              <a:gd name="connsiteX2" fmla="*/ 1692854 w 4187458"/>
              <a:gd name="connsiteY2" fmla="*/ 2185965 h 3849144"/>
              <a:gd name="connsiteX3" fmla="*/ 4146285 w 4187458"/>
              <a:gd name="connsiteY3" fmla="*/ 3849144 h 3849144"/>
              <a:gd name="connsiteX4" fmla="*/ 4187458 w 4187458"/>
              <a:gd name="connsiteY4" fmla="*/ 6350 h 3849144"/>
              <a:gd name="connsiteX5" fmla="*/ 0 w 4187458"/>
              <a:gd name="connsiteY5" fmla="*/ 0 h 3849144"/>
              <a:gd name="connsiteX0" fmla="*/ 0 w 4187458"/>
              <a:gd name="connsiteY0" fmla="*/ 0 h 3805010"/>
              <a:gd name="connsiteX1" fmla="*/ 2435663 w 4187458"/>
              <a:gd name="connsiteY1" fmla="*/ 1664926 h 3805010"/>
              <a:gd name="connsiteX2" fmla="*/ 1692854 w 4187458"/>
              <a:gd name="connsiteY2" fmla="*/ 2185965 h 3805010"/>
              <a:gd name="connsiteX3" fmla="*/ 4146285 w 4187458"/>
              <a:gd name="connsiteY3" fmla="*/ 3805010 h 3805010"/>
              <a:gd name="connsiteX4" fmla="*/ 4187458 w 4187458"/>
              <a:gd name="connsiteY4" fmla="*/ 6350 h 3805010"/>
              <a:gd name="connsiteX5" fmla="*/ 0 w 4187458"/>
              <a:gd name="connsiteY5" fmla="*/ 0 h 3805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87458" h="3805010">
                <a:moveTo>
                  <a:pt x="0" y="0"/>
                </a:moveTo>
                <a:lnTo>
                  <a:pt x="2435663" y="1664926"/>
                </a:lnTo>
                <a:lnTo>
                  <a:pt x="1692854" y="2185965"/>
                </a:lnTo>
                <a:lnTo>
                  <a:pt x="4146285" y="3805010"/>
                </a:lnTo>
                <a:cubicBezTo>
                  <a:pt x="4149460" y="2366417"/>
                  <a:pt x="4184283" y="1444943"/>
                  <a:pt x="4187458" y="6350"/>
                </a:cubicBezTo>
                <a:lnTo>
                  <a:pt x="0" y="0"/>
                </a:lnTo>
                <a:close/>
              </a:path>
            </a:pathLst>
          </a:custGeom>
          <a:gradFill>
            <a:gsLst>
              <a:gs pos="20000">
                <a:schemeClr val="accent2"/>
              </a:gs>
              <a:gs pos="75000">
                <a:schemeClr val="accent2">
                  <a:alpha val="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tx2"/>
              </a:solidFill>
            </a:endParaRPr>
          </a:p>
        </p:txBody>
      </p:sp>
      <p:sp>
        <p:nvSpPr>
          <p:cNvPr id="24" name="Freeform: Shape 23">
            <a:extLst>
              <a:ext uri="{FF2B5EF4-FFF2-40B4-BE49-F238E27FC236}">
                <a16:creationId xmlns:a16="http://schemas.microsoft.com/office/drawing/2014/main" id="{056BE9C3-9D24-4D01-BA4D-BF75A9D51FE4}"/>
              </a:ext>
            </a:extLst>
          </p:cNvPr>
          <p:cNvSpPr/>
          <p:nvPr userDrawn="1"/>
        </p:nvSpPr>
        <p:spPr>
          <a:xfrm>
            <a:off x="11480799" y="658750"/>
            <a:ext cx="714491" cy="992250"/>
          </a:xfrm>
          <a:custGeom>
            <a:avLst/>
            <a:gdLst>
              <a:gd name="connsiteX0" fmla="*/ 2545080 w 2545080"/>
              <a:gd name="connsiteY0" fmla="*/ 0 h 3543300"/>
              <a:gd name="connsiteX1" fmla="*/ 0 w 2545080"/>
              <a:gd name="connsiteY1" fmla="*/ 1767840 h 3543300"/>
              <a:gd name="connsiteX2" fmla="*/ 2545080 w 2545080"/>
              <a:gd name="connsiteY2" fmla="*/ 3543300 h 3543300"/>
              <a:gd name="connsiteX3" fmla="*/ 2545080 w 2545080"/>
              <a:gd name="connsiteY3" fmla="*/ 0 h 3543300"/>
              <a:gd name="connsiteX0" fmla="*/ 2548255 w 2548255"/>
              <a:gd name="connsiteY0" fmla="*/ 0 h 3543300"/>
              <a:gd name="connsiteX1" fmla="*/ 0 w 2548255"/>
              <a:gd name="connsiteY1" fmla="*/ 1767840 h 3543300"/>
              <a:gd name="connsiteX2" fmla="*/ 2545080 w 2548255"/>
              <a:gd name="connsiteY2" fmla="*/ 3543300 h 3543300"/>
              <a:gd name="connsiteX3" fmla="*/ 2548255 w 2548255"/>
              <a:gd name="connsiteY3" fmla="*/ 0 h 3543300"/>
              <a:gd name="connsiteX0" fmla="*/ 2551430 w 2551430"/>
              <a:gd name="connsiteY0" fmla="*/ 0 h 3543300"/>
              <a:gd name="connsiteX1" fmla="*/ 0 w 2551430"/>
              <a:gd name="connsiteY1" fmla="*/ 1767840 h 3543300"/>
              <a:gd name="connsiteX2" fmla="*/ 2545080 w 2551430"/>
              <a:gd name="connsiteY2" fmla="*/ 3543300 h 3543300"/>
              <a:gd name="connsiteX3" fmla="*/ 2551430 w 2551430"/>
              <a:gd name="connsiteY3" fmla="*/ 0 h 3543300"/>
              <a:gd name="connsiteX0" fmla="*/ 2551430 w 2551430"/>
              <a:gd name="connsiteY0" fmla="*/ 0 h 3543300"/>
              <a:gd name="connsiteX1" fmla="*/ 0 w 2551430"/>
              <a:gd name="connsiteY1" fmla="*/ 1767840 h 3543300"/>
              <a:gd name="connsiteX2" fmla="*/ 2545080 w 2551430"/>
              <a:gd name="connsiteY2" fmla="*/ 3543300 h 3543300"/>
              <a:gd name="connsiteX3" fmla="*/ 2551430 w 2551430"/>
              <a:gd name="connsiteY3" fmla="*/ 0 h 3543300"/>
            </a:gdLst>
            <a:ahLst/>
            <a:cxnLst>
              <a:cxn ang="0">
                <a:pos x="connsiteX0" y="connsiteY0"/>
              </a:cxn>
              <a:cxn ang="0">
                <a:pos x="connsiteX1" y="connsiteY1"/>
              </a:cxn>
              <a:cxn ang="0">
                <a:pos x="connsiteX2" y="connsiteY2"/>
              </a:cxn>
              <a:cxn ang="0">
                <a:pos x="connsiteX3" y="connsiteY3"/>
              </a:cxn>
            </a:cxnLst>
            <a:rect l="l" t="t" r="r" b="b"/>
            <a:pathLst>
              <a:path w="2551430" h="3543300">
                <a:moveTo>
                  <a:pt x="2551430" y="0"/>
                </a:moveTo>
                <a:lnTo>
                  <a:pt x="0" y="1767840"/>
                </a:lnTo>
                <a:lnTo>
                  <a:pt x="2545080" y="3543300"/>
                </a:lnTo>
                <a:cubicBezTo>
                  <a:pt x="2546138" y="2362200"/>
                  <a:pt x="2550372" y="1181100"/>
                  <a:pt x="2551430" y="0"/>
                </a:cubicBezTo>
                <a:close/>
              </a:path>
            </a:pathLst>
          </a:custGeom>
          <a:gradFill>
            <a:gsLst>
              <a:gs pos="20000">
                <a:schemeClr val="accent1"/>
              </a:gs>
              <a:gs pos="92000">
                <a:schemeClr val="accent1">
                  <a:alpha val="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a:solidFill>
                <a:schemeClr val="tx2"/>
              </a:solidFill>
            </a:endParaRPr>
          </a:p>
        </p:txBody>
      </p:sp>
      <p:sp>
        <p:nvSpPr>
          <p:cNvPr id="25" name="Rectangle 24">
            <a:extLst>
              <a:ext uri="{FF2B5EF4-FFF2-40B4-BE49-F238E27FC236}">
                <a16:creationId xmlns:a16="http://schemas.microsoft.com/office/drawing/2014/main" id="{29C100CA-D516-42FC-BC3F-FAC2BD900CA3}"/>
              </a:ext>
            </a:extLst>
          </p:cNvPr>
          <p:cNvSpPr/>
          <p:nvPr userDrawn="1"/>
        </p:nvSpPr>
        <p:spPr>
          <a:xfrm>
            <a:off x="0" y="0"/>
            <a:ext cx="109728" cy="6858000"/>
          </a:xfrm>
          <a:prstGeom prst="rect">
            <a:avLst/>
          </a:prstGeom>
          <a:gradFill flip="none" rotWithShape="1">
            <a:gsLst>
              <a:gs pos="68000">
                <a:schemeClr val="accent2"/>
              </a:gs>
              <a:gs pos="98000">
                <a:schemeClr val="accent3"/>
              </a:gs>
              <a:gs pos="33000">
                <a:schemeClr val="accent1"/>
              </a:gs>
              <a:gs pos="0">
                <a:schemeClr val="accent3"/>
              </a:gs>
            </a:gsLst>
            <a:lin ang="180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lvl="0" algn="ctr"/>
            <a:endParaRPr lang="en-US"/>
          </a:p>
        </p:txBody>
      </p:sp>
      <p:sp>
        <p:nvSpPr>
          <p:cNvPr id="32" name="Content Placeholder 2">
            <a:extLst>
              <a:ext uri="{FF2B5EF4-FFF2-40B4-BE49-F238E27FC236}">
                <a16:creationId xmlns:a16="http://schemas.microsoft.com/office/drawing/2014/main" id="{6DCDD012-C59E-408C-9BC6-87284E8CBC48}"/>
              </a:ext>
            </a:extLst>
          </p:cNvPr>
          <p:cNvSpPr>
            <a:spLocks noGrp="1"/>
          </p:cNvSpPr>
          <p:nvPr>
            <p:ph sz="quarter" idx="21"/>
          </p:nvPr>
        </p:nvSpPr>
        <p:spPr>
          <a:xfrm>
            <a:off x="6318387" y="2498999"/>
            <a:ext cx="4873625" cy="2972299"/>
          </a:xfrm>
        </p:spPr>
        <p:txBody>
          <a:bodyPr anchor="ctr" anchorCtr="0"/>
          <a:lstStyle>
            <a:lvl1pPr algn="ctr">
              <a:defRPr b="0">
                <a:solidFill>
                  <a:schemeClr val="tx2"/>
                </a:solidFill>
                <a:latin typeface="+mn-lt"/>
              </a:defRPr>
            </a:lvl1pPr>
          </a:lstStyle>
          <a:p>
            <a:pPr lvl="0"/>
            <a:endParaRPr lang="en-GB"/>
          </a:p>
        </p:txBody>
      </p:sp>
      <p:sp>
        <p:nvSpPr>
          <p:cNvPr id="14" name="Text Placeholder 6">
            <a:extLst>
              <a:ext uri="{FF2B5EF4-FFF2-40B4-BE49-F238E27FC236}">
                <a16:creationId xmlns:a16="http://schemas.microsoft.com/office/drawing/2014/main" id="{8CBDA8CD-2DCF-4C62-A004-4DB054192405}"/>
              </a:ext>
            </a:extLst>
          </p:cNvPr>
          <p:cNvSpPr>
            <a:spLocks noGrp="1"/>
          </p:cNvSpPr>
          <p:nvPr>
            <p:ph type="body" sz="quarter" idx="22" hasCustomPrompt="1"/>
          </p:nvPr>
        </p:nvSpPr>
        <p:spPr>
          <a:xfrm>
            <a:off x="6318385" y="5548945"/>
            <a:ext cx="4873625" cy="689214"/>
          </a:xfrm>
          <a:prstGeom prst="rect">
            <a:avLst/>
          </a:prstGeom>
        </p:spPr>
        <p:txBody>
          <a:bodyPr lIns="0">
            <a:noAutofit/>
          </a:bodyPr>
          <a:lstStyle>
            <a:lvl1pPr marL="0" indent="0" algn="ctr">
              <a:spcBef>
                <a:spcPts val="0"/>
              </a:spcBef>
              <a:spcAft>
                <a:spcPts val="0"/>
              </a:spcAft>
              <a:buNone/>
              <a:defRPr sz="1200" b="0">
                <a:solidFill>
                  <a:schemeClr val="tx2"/>
                </a:solidFill>
                <a:latin typeface="+mj-lt"/>
              </a:defRPr>
            </a:lvl1pPr>
            <a:lvl2pPr marL="0" indent="0">
              <a:lnSpc>
                <a:spcPct val="100000"/>
              </a:lnSpc>
              <a:spcBef>
                <a:spcPts val="900"/>
              </a:spcBef>
              <a:buFont typeface="Arial" panose="020B0604020202020204" pitchFamily="34" charset="0"/>
              <a:buNone/>
              <a:defRPr sz="1600" b="0">
                <a:solidFill>
                  <a:schemeClr val="tx2"/>
                </a:solidFill>
              </a:defRPr>
            </a:lvl2pPr>
            <a:lvl3pPr marL="269875" indent="-269875">
              <a:lnSpc>
                <a:spcPct val="100000"/>
              </a:lnSpc>
              <a:spcBef>
                <a:spcPts val="1200"/>
              </a:spcBef>
              <a:spcAft>
                <a:spcPts val="600"/>
              </a:spcAft>
              <a:buClr>
                <a:schemeClr val="accent1"/>
              </a:buClr>
              <a:buFont typeface="Arial" panose="020B0604020202020204" pitchFamily="34" charset="0"/>
              <a:buChar char="■"/>
              <a:defRPr sz="1400">
                <a:solidFill>
                  <a:schemeClr val="tx2"/>
                </a:solidFill>
              </a:defRPr>
            </a:lvl3pPr>
            <a:lvl4pPr marL="503238" indent="-233363">
              <a:lnSpc>
                <a:spcPct val="100000"/>
              </a:lnSpc>
              <a:spcAft>
                <a:spcPts val="600"/>
              </a:spcAft>
              <a:buClr>
                <a:schemeClr val="accent1"/>
              </a:buClr>
              <a:buSzPct val="80000"/>
              <a:buFont typeface="Arial" panose="020B0604020202020204" pitchFamily="34" charset="0"/>
              <a:buChar char="►"/>
              <a:defRPr sz="1200">
                <a:solidFill>
                  <a:schemeClr val="tx2"/>
                </a:solidFill>
              </a:defRPr>
            </a:lvl4pPr>
            <a:lvl5pPr marL="717550" indent="-193675">
              <a:lnSpc>
                <a:spcPct val="100000"/>
              </a:lnSpc>
              <a:spcAft>
                <a:spcPts val="600"/>
              </a:spcAft>
              <a:buClr>
                <a:schemeClr val="accent1"/>
              </a:buClr>
              <a:defRPr lang="en-GB" sz="1050" dirty="0">
                <a:solidFill>
                  <a:schemeClr val="tx2"/>
                </a:solidFill>
              </a:defRPr>
            </a:lvl5pPr>
          </a:lstStyle>
          <a:p>
            <a:pPr lvl="0"/>
            <a:r>
              <a:rPr lang="en-US"/>
              <a:t>Click to insert chart commentary</a:t>
            </a:r>
          </a:p>
        </p:txBody>
      </p:sp>
      <p:sp>
        <p:nvSpPr>
          <p:cNvPr id="17" name="Text Placeholder 2">
            <a:extLst>
              <a:ext uri="{FF2B5EF4-FFF2-40B4-BE49-F238E27FC236}">
                <a16:creationId xmlns:a16="http://schemas.microsoft.com/office/drawing/2014/main" id="{B64264AD-E771-4AD5-B1EE-AD1A80E27307}"/>
              </a:ext>
            </a:extLst>
          </p:cNvPr>
          <p:cNvSpPr>
            <a:spLocks noGrp="1"/>
          </p:cNvSpPr>
          <p:nvPr>
            <p:ph type="body" sz="quarter" idx="24"/>
          </p:nvPr>
        </p:nvSpPr>
        <p:spPr>
          <a:xfrm>
            <a:off x="457200" y="98303"/>
            <a:ext cx="5846011" cy="228600"/>
          </a:xfrm>
          <a:prstGeom prst="rect">
            <a:avLst/>
          </a:prstGeom>
        </p:spPr>
        <p:txBody>
          <a:bodyPr lIns="0">
            <a:noAutofit/>
          </a:bodyPr>
          <a:lstStyle>
            <a:lvl1pPr marL="0" indent="0">
              <a:buNone/>
              <a:defRPr sz="1000" b="0">
                <a:solidFill>
                  <a:schemeClr val="tx2"/>
                </a:solidFill>
                <a:latin typeface="+mn-lt"/>
                <a:ea typeface="Cambria" panose="02040503050406030204" pitchFamily="18" charset="0"/>
              </a:defRPr>
            </a:lvl1pPr>
          </a:lstStyle>
          <a:p>
            <a:pPr lvl="0"/>
            <a:r>
              <a:rPr lang="en-US"/>
              <a:t>Click to edit Master text styles</a:t>
            </a:r>
          </a:p>
        </p:txBody>
      </p:sp>
    </p:spTree>
    <p:extLst>
      <p:ext uri="{BB962C8B-B14F-4D97-AF65-F5344CB8AC3E}">
        <p14:creationId xmlns:p14="http://schemas.microsoft.com/office/powerpoint/2010/main" val="2383653242"/>
      </p:ext>
    </p:extLst>
  </p:cSld>
  <p:clrMapOvr>
    <a:masterClrMapping/>
  </p:clrMapOvr>
  <p:extLst>
    <p:ext uri="{DCECCB84-F9BA-43D5-87BE-67443E8EF086}">
      <p15:sldGuideLst xmlns:p15="http://schemas.microsoft.com/office/powerpoint/2012/main"/>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Divider Slide Option 4">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a:extLst>
              <a:ext uri="{28A0092B-C50C-407E-A947-70E740481C1C}">
                <a14:useLocalDpi xmlns:a14="http://schemas.microsoft.com/office/drawing/2010/main" val="0"/>
              </a:ext>
            </a:extLst>
          </a:blip>
          <a:srcRect l="57346"/>
          <a:stretch/>
        </p:blipFill>
        <p:spPr>
          <a:xfrm>
            <a:off x="6980347" y="0"/>
            <a:ext cx="5210123" cy="6872508"/>
          </a:xfrm>
          <a:prstGeom prst="rect">
            <a:avLst/>
          </a:prstGeom>
        </p:spPr>
      </p:pic>
      <p:sp>
        <p:nvSpPr>
          <p:cNvPr id="4" name="Slide Number Placeholder 5"/>
          <p:cNvSpPr txBox="1">
            <a:spLocks/>
          </p:cNvSpPr>
          <p:nvPr userDrawn="1"/>
        </p:nvSpPr>
        <p:spPr>
          <a:xfrm>
            <a:off x="464594" y="6546567"/>
            <a:ext cx="682256" cy="215444"/>
          </a:xfrm>
          <a:prstGeom prst="rect">
            <a:avLst/>
          </a:prstGeom>
        </p:spPr>
        <p:txBody>
          <a:bodyPr lIns="0" tIns="0" rIns="0" bIns="0" anchor="ctr">
            <a:noAutofit/>
          </a:bodyPr>
          <a:lstStyle>
            <a:defPPr>
              <a:defRPr lang="en-US"/>
            </a:defPPr>
            <a:lvl1pPr marL="0" algn="l" defTabSz="914400" rtl="0" eaLnBrk="1" latinLnBrk="0" hangingPunct="1">
              <a:defRPr sz="800" kern="1200">
                <a:solidFill>
                  <a:srgbClr val="053061"/>
                </a:solidFill>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285110E-A93C-E24B-BA01-8EFF0EF70079}" type="slidenum">
              <a:rPr lang="en-US" b="1" smtClean="0">
                <a:solidFill>
                  <a:schemeClr val="tx1"/>
                </a:solidFill>
                <a:latin typeface="+mn-lt"/>
              </a:rPr>
              <a:pPr/>
              <a:t>‹#›</a:t>
            </a:fld>
            <a:endParaRPr lang="en-US" b="1">
              <a:solidFill>
                <a:schemeClr val="tx1"/>
              </a:solidFill>
              <a:latin typeface="+mn-lt"/>
            </a:endParaRPr>
          </a:p>
        </p:txBody>
      </p:sp>
      <p:sp>
        <p:nvSpPr>
          <p:cNvPr id="11" name="Text Placeholder 10"/>
          <p:cNvSpPr>
            <a:spLocks noGrp="1"/>
          </p:cNvSpPr>
          <p:nvPr>
            <p:ph type="body" sz="quarter" idx="11" hasCustomPrompt="1"/>
          </p:nvPr>
        </p:nvSpPr>
        <p:spPr>
          <a:xfrm>
            <a:off x="474118" y="4267200"/>
            <a:ext cx="7086600" cy="381000"/>
          </a:xfrm>
          <a:prstGeom prst="rect">
            <a:avLst/>
          </a:prstGeom>
        </p:spPr>
        <p:txBody>
          <a:bodyPr lIns="0" rIns="0" anchor="t" anchorCtr="0"/>
          <a:lstStyle>
            <a:lvl1pPr>
              <a:defRPr sz="1800">
                <a:solidFill>
                  <a:srgbClr val="073262"/>
                </a:solidFill>
                <a:latin typeface="+mj-lt"/>
              </a:defRPr>
            </a:lvl1pPr>
            <a:lvl2pPr>
              <a:defRPr>
                <a:solidFill>
                  <a:schemeClr val="bg1"/>
                </a:solidFill>
                <a:latin typeface="Calibri" panose="020F0502020204030204" pitchFamily="34" charset="0"/>
              </a:defRPr>
            </a:lvl2pPr>
            <a:lvl3pPr>
              <a:defRPr>
                <a:solidFill>
                  <a:schemeClr val="bg1"/>
                </a:solidFill>
                <a:latin typeface="Calibri" panose="020F0502020204030204" pitchFamily="34" charset="0"/>
              </a:defRPr>
            </a:lvl3pPr>
            <a:lvl4pPr>
              <a:defRPr>
                <a:solidFill>
                  <a:schemeClr val="bg1"/>
                </a:solidFill>
                <a:latin typeface="Calibri" panose="020F0502020204030204" pitchFamily="34" charset="0"/>
              </a:defRPr>
            </a:lvl4pPr>
            <a:lvl5pPr>
              <a:defRPr>
                <a:solidFill>
                  <a:schemeClr val="bg1"/>
                </a:solidFill>
                <a:latin typeface="Calibri" panose="020F0502020204030204" pitchFamily="34" charset="0"/>
              </a:defRPr>
            </a:lvl5pPr>
          </a:lstStyle>
          <a:p>
            <a:pPr lvl="0"/>
            <a:r>
              <a:rPr lang="en-US"/>
              <a:t>Subtitle, if needed</a:t>
            </a:r>
            <a:endParaRPr lang="en-IN"/>
          </a:p>
        </p:txBody>
      </p:sp>
      <p:sp>
        <p:nvSpPr>
          <p:cNvPr id="7" name="Text Placeholder 6"/>
          <p:cNvSpPr>
            <a:spLocks noGrp="1"/>
          </p:cNvSpPr>
          <p:nvPr>
            <p:ph type="body" sz="quarter" idx="12" hasCustomPrompt="1"/>
          </p:nvPr>
        </p:nvSpPr>
        <p:spPr>
          <a:xfrm>
            <a:off x="474118" y="2531240"/>
            <a:ext cx="7086600" cy="1447800"/>
          </a:xfrm>
          <a:prstGeom prst="rect">
            <a:avLst/>
          </a:prstGeom>
        </p:spPr>
        <p:txBody>
          <a:bodyPr lIns="0" rIns="0" anchor="t" anchorCtr="0"/>
          <a:lstStyle>
            <a:lvl1pPr>
              <a:defRPr sz="4800">
                <a:solidFill>
                  <a:srgbClr val="073262"/>
                </a:solidFill>
              </a:defRPr>
            </a:lvl1pPr>
            <a:lvl2pPr>
              <a:defRPr sz="4800">
                <a:solidFill>
                  <a:schemeClr val="tx2"/>
                </a:solidFill>
              </a:defRPr>
            </a:lvl2pPr>
            <a:lvl3pPr>
              <a:defRPr sz="4800">
                <a:solidFill>
                  <a:schemeClr val="tx2"/>
                </a:solidFill>
              </a:defRPr>
            </a:lvl3pPr>
            <a:lvl4pPr>
              <a:defRPr sz="4800">
                <a:solidFill>
                  <a:schemeClr val="tx2"/>
                </a:solidFill>
              </a:defRPr>
            </a:lvl4pPr>
            <a:lvl5pPr>
              <a:defRPr sz="4800">
                <a:solidFill>
                  <a:schemeClr val="tx2"/>
                </a:solidFill>
              </a:defRPr>
            </a:lvl5pPr>
          </a:lstStyle>
          <a:p>
            <a:pPr lvl="0"/>
            <a:r>
              <a:rPr lang="en-US"/>
              <a:t>Divider slide options</a:t>
            </a:r>
          </a:p>
          <a:p>
            <a:pPr lvl="0"/>
            <a:r>
              <a:rPr lang="en-US"/>
              <a:t>Lorem ipsum dolor</a:t>
            </a:r>
            <a:endParaRPr lang="en-IN"/>
          </a:p>
        </p:txBody>
      </p:sp>
      <p:sp>
        <p:nvSpPr>
          <p:cNvPr id="8" name="TextBox 7"/>
          <p:cNvSpPr txBox="1"/>
          <p:nvPr userDrawn="1"/>
        </p:nvSpPr>
        <p:spPr>
          <a:xfrm>
            <a:off x="805722" y="6546567"/>
            <a:ext cx="2361408" cy="215444"/>
          </a:xfrm>
          <a:prstGeom prst="rect">
            <a:avLst/>
          </a:prstGeom>
          <a:noFill/>
        </p:spPr>
        <p:txBody>
          <a:bodyPr wrap="square" lIns="0" tIns="0" rIns="0" bIns="0" rtlCol="0" anchor="ctr">
            <a:noAutofit/>
          </a:bodyPr>
          <a:lstStyle/>
          <a:p>
            <a:r>
              <a:rPr lang="en-US" sz="800">
                <a:solidFill>
                  <a:schemeClr val="tx1"/>
                </a:solidFill>
                <a:latin typeface="+mn-lt"/>
                <a:ea typeface="Georgia" charset="0"/>
                <a:cs typeface="Georgia" charset="0"/>
              </a:rPr>
              <a:t>® 2019 Copyright Genpact. All Rights Reserved.</a:t>
            </a:r>
          </a:p>
        </p:txBody>
      </p:sp>
      <p:pic>
        <p:nvPicPr>
          <p:cNvPr id="14" name="Picture 1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74375" y="6446360"/>
            <a:ext cx="868156" cy="340728"/>
          </a:xfrm>
          <a:prstGeom prst="rect">
            <a:avLst/>
          </a:prstGeom>
        </p:spPr>
      </p:pic>
    </p:spTree>
    <p:extLst>
      <p:ext uri="{BB962C8B-B14F-4D97-AF65-F5344CB8AC3E}">
        <p14:creationId xmlns:p14="http://schemas.microsoft.com/office/powerpoint/2010/main" val="2293699774"/>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Content and Picture">
    <p:spTree>
      <p:nvGrpSpPr>
        <p:cNvPr id="1" name=""/>
        <p:cNvGrpSpPr/>
        <p:nvPr/>
      </p:nvGrpSpPr>
      <p:grpSpPr>
        <a:xfrm>
          <a:off x="0" y="0"/>
          <a:ext cx="0" cy="0"/>
          <a:chOff x="0" y="0"/>
          <a:chExt cx="0" cy="0"/>
        </a:xfrm>
      </p:grpSpPr>
      <p:sp>
        <p:nvSpPr>
          <p:cNvPr id="14" name="Text Placeholder 22"/>
          <p:cNvSpPr>
            <a:spLocks noGrp="1"/>
          </p:cNvSpPr>
          <p:nvPr>
            <p:ph type="body" sz="quarter" idx="11" hasCustomPrompt="1"/>
          </p:nvPr>
        </p:nvSpPr>
        <p:spPr>
          <a:xfrm>
            <a:off x="460744" y="471715"/>
            <a:ext cx="7235456" cy="533400"/>
          </a:xfrm>
          <a:prstGeom prst="rect">
            <a:avLst/>
          </a:prstGeom>
        </p:spPr>
        <p:txBody>
          <a:bodyPr lIns="0" anchor="ctr"/>
          <a:lstStyle>
            <a:lvl1pPr>
              <a:defRPr sz="3000" baseline="0">
                <a:solidFill>
                  <a:srgbClr val="063161"/>
                </a:solidFill>
                <a:latin typeface="Georgia" panose="02040502050405020303" pitchFamily="18" charset="0"/>
              </a:defRPr>
            </a:lvl1pPr>
          </a:lstStyle>
          <a:p>
            <a:pPr lvl="0"/>
            <a:r>
              <a:rPr lang="en-IN"/>
              <a:t>Content slide title goes here</a:t>
            </a:r>
            <a:endParaRPr lang="en-US"/>
          </a:p>
        </p:txBody>
      </p:sp>
      <p:sp>
        <p:nvSpPr>
          <p:cNvPr id="15" name="Text Placeholder 22"/>
          <p:cNvSpPr>
            <a:spLocks noGrp="1"/>
          </p:cNvSpPr>
          <p:nvPr>
            <p:ph type="body" sz="quarter" idx="12" hasCustomPrompt="1"/>
          </p:nvPr>
        </p:nvSpPr>
        <p:spPr>
          <a:xfrm>
            <a:off x="460744" y="980623"/>
            <a:ext cx="9673856" cy="533400"/>
          </a:xfrm>
          <a:prstGeom prst="rect">
            <a:avLst/>
          </a:prstGeom>
        </p:spPr>
        <p:txBody>
          <a:bodyPr lIns="0" anchor="ctr"/>
          <a:lstStyle>
            <a:lvl1pPr>
              <a:defRPr sz="2200">
                <a:solidFill>
                  <a:srgbClr val="063161"/>
                </a:solidFill>
                <a:latin typeface="Georgia" panose="02040502050405020303" pitchFamily="18" charset="0"/>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endParaRPr lang="en-US"/>
          </a:p>
        </p:txBody>
      </p:sp>
      <p:sp>
        <p:nvSpPr>
          <p:cNvPr id="16" name="Slide Number Placeholder 5"/>
          <p:cNvSpPr txBox="1">
            <a:spLocks/>
          </p:cNvSpPr>
          <p:nvPr userDrawn="1"/>
        </p:nvSpPr>
        <p:spPr>
          <a:xfrm>
            <a:off x="464594" y="6546567"/>
            <a:ext cx="682256" cy="215444"/>
          </a:xfrm>
          <a:prstGeom prst="rect">
            <a:avLst/>
          </a:prstGeom>
        </p:spPr>
        <p:txBody>
          <a:bodyPr lIns="0" tIns="0" rIns="0" bIns="0" anchor="ctr">
            <a:noAutofit/>
          </a:bodyPr>
          <a:lstStyle>
            <a:defPPr>
              <a:defRPr lang="en-US"/>
            </a:defPPr>
            <a:lvl1pPr marL="0" algn="l" defTabSz="914400" rtl="0" eaLnBrk="1" latinLnBrk="0" hangingPunct="1">
              <a:defRPr sz="800" kern="1200">
                <a:solidFill>
                  <a:srgbClr val="053061"/>
                </a:solidFill>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285110E-A93C-E24B-BA01-8EFF0EF70079}" type="slidenum">
              <a:rPr lang="en-US" b="1" smtClean="0">
                <a:solidFill>
                  <a:schemeClr val="tx1"/>
                </a:solidFill>
                <a:latin typeface="+mn-lt"/>
              </a:rPr>
              <a:pPr/>
              <a:t>‹#›</a:t>
            </a:fld>
            <a:endParaRPr lang="en-US" b="1">
              <a:solidFill>
                <a:schemeClr val="tx1"/>
              </a:solidFill>
              <a:latin typeface="+mn-lt"/>
            </a:endParaRPr>
          </a:p>
        </p:txBody>
      </p:sp>
      <p:sp>
        <p:nvSpPr>
          <p:cNvPr id="17" name="TextBox 16"/>
          <p:cNvSpPr txBox="1"/>
          <p:nvPr userDrawn="1"/>
        </p:nvSpPr>
        <p:spPr>
          <a:xfrm>
            <a:off x="805722" y="6546567"/>
            <a:ext cx="2361408" cy="215444"/>
          </a:xfrm>
          <a:prstGeom prst="rect">
            <a:avLst/>
          </a:prstGeom>
          <a:noFill/>
        </p:spPr>
        <p:txBody>
          <a:bodyPr wrap="square" lIns="0" tIns="0" rIns="0" bIns="0" rtlCol="0" anchor="ctr">
            <a:noAutofit/>
          </a:bodyPr>
          <a:lstStyle/>
          <a:p>
            <a:r>
              <a:rPr lang="en-US" sz="800">
                <a:solidFill>
                  <a:schemeClr val="tx1"/>
                </a:solidFill>
                <a:latin typeface="+mn-lt"/>
                <a:ea typeface="Georgia" charset="0"/>
                <a:cs typeface="Georgia" charset="0"/>
              </a:rPr>
              <a:t>© 2019 Copyright Genpact. All Rights Reserved.</a:t>
            </a:r>
          </a:p>
        </p:txBody>
      </p:sp>
      <p:pic>
        <p:nvPicPr>
          <p:cNvPr id="7" name="Picture 2"/>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94219" y="6463445"/>
            <a:ext cx="838200" cy="308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7">
            <a:extLst>
              <a:ext uri="{FF2B5EF4-FFF2-40B4-BE49-F238E27FC236}">
                <a16:creationId xmlns:a16="http://schemas.microsoft.com/office/drawing/2014/main" id="{B724B2D4-263A-49C7-9602-164BE49EF7CE}"/>
              </a:ext>
            </a:extLst>
          </p:cNvPr>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2133600" y="0"/>
            <a:ext cx="10058400" cy="2200275"/>
          </a:xfrm>
          <a:prstGeom prst="rect">
            <a:avLst/>
          </a:prstGeom>
        </p:spPr>
      </p:pic>
      <p:sp>
        <p:nvSpPr>
          <p:cNvPr id="9" name="object 12">
            <a:extLst>
              <a:ext uri="{FF2B5EF4-FFF2-40B4-BE49-F238E27FC236}">
                <a16:creationId xmlns:a16="http://schemas.microsoft.com/office/drawing/2014/main" id="{98E7EDE8-50DF-48A1-815F-494AF1C722B8}"/>
              </a:ext>
            </a:extLst>
          </p:cNvPr>
          <p:cNvSpPr/>
          <p:nvPr userDrawn="1"/>
        </p:nvSpPr>
        <p:spPr>
          <a:xfrm>
            <a:off x="10462927" y="6497662"/>
            <a:ext cx="330071" cy="315368"/>
          </a:xfrm>
          <a:prstGeom prst="rect">
            <a:avLst/>
          </a:prstGeom>
          <a:blipFill>
            <a:blip r:embed="rId4"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659475910"/>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Agenda Slide Option 1">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2" cy="6872513"/>
          </a:xfrm>
          <a:prstGeom prst="rect">
            <a:avLst/>
          </a:prstGeom>
        </p:spPr>
      </p:pic>
      <p:sp>
        <p:nvSpPr>
          <p:cNvPr id="4" name="Text Placeholder 3"/>
          <p:cNvSpPr>
            <a:spLocks noGrp="1"/>
          </p:cNvSpPr>
          <p:nvPr>
            <p:ph type="body" sz="quarter" idx="10" hasCustomPrompt="1"/>
          </p:nvPr>
        </p:nvSpPr>
        <p:spPr>
          <a:xfrm>
            <a:off x="464594" y="468090"/>
            <a:ext cx="4114800" cy="533400"/>
          </a:xfrm>
          <a:prstGeom prst="rect">
            <a:avLst/>
          </a:prstGeom>
        </p:spPr>
        <p:txBody>
          <a:bodyPr/>
          <a:lstStyle>
            <a:lvl1pPr>
              <a:defRPr sz="3200">
                <a:solidFill>
                  <a:schemeClr val="bg1"/>
                </a:solidFill>
                <a:latin typeface="+mj-lt"/>
              </a:defRPr>
            </a:lvl1pPr>
          </a:lstStyle>
          <a:p>
            <a:r>
              <a:rPr lang="en-US" sz="3200">
                <a:solidFill>
                  <a:schemeClr val="bg1"/>
                </a:solidFill>
              </a:rPr>
              <a:t>Agenda</a:t>
            </a:r>
            <a:r>
              <a:rPr lang="ko-KR" altLang="en-US" sz="3200">
                <a:solidFill>
                  <a:schemeClr val="bg1"/>
                </a:solidFill>
              </a:rPr>
              <a:t> </a:t>
            </a:r>
            <a:r>
              <a:rPr lang="en-US" altLang="ko-KR" sz="3200">
                <a:solidFill>
                  <a:schemeClr val="bg1"/>
                </a:solidFill>
              </a:rPr>
              <a:t>opt 1</a:t>
            </a:r>
            <a:endParaRPr lang="en-US" sz="3200">
              <a:solidFill>
                <a:schemeClr val="bg1"/>
              </a:solidFill>
            </a:endParaRPr>
          </a:p>
        </p:txBody>
      </p:sp>
      <p:pic>
        <p:nvPicPr>
          <p:cNvPr id="22" name="Picture 2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74375" y="6446360"/>
            <a:ext cx="868156" cy="340728"/>
          </a:xfrm>
          <a:prstGeom prst="rect">
            <a:avLst/>
          </a:prstGeom>
        </p:spPr>
      </p:pic>
      <p:sp>
        <p:nvSpPr>
          <p:cNvPr id="26" name="Slide Number Placeholder 5"/>
          <p:cNvSpPr txBox="1">
            <a:spLocks/>
          </p:cNvSpPr>
          <p:nvPr userDrawn="1"/>
        </p:nvSpPr>
        <p:spPr>
          <a:xfrm>
            <a:off x="464594" y="6546567"/>
            <a:ext cx="682256" cy="215444"/>
          </a:xfrm>
          <a:prstGeom prst="rect">
            <a:avLst/>
          </a:prstGeom>
        </p:spPr>
        <p:txBody>
          <a:bodyPr lIns="0" tIns="0" rIns="0" bIns="0" anchor="ctr">
            <a:noAutofit/>
          </a:bodyPr>
          <a:lstStyle>
            <a:defPPr>
              <a:defRPr lang="en-US"/>
            </a:defPPr>
            <a:lvl1pPr marL="0" algn="l" defTabSz="914400" rtl="0" eaLnBrk="1" latinLnBrk="0" hangingPunct="1">
              <a:defRPr sz="800" kern="1200">
                <a:solidFill>
                  <a:srgbClr val="053061"/>
                </a:solidFill>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285110E-A93C-E24B-BA01-8EFF0EF70079}" type="slidenum">
              <a:rPr lang="en-US" b="1" smtClean="0">
                <a:solidFill>
                  <a:schemeClr val="bg1"/>
                </a:solidFill>
                <a:latin typeface="+mn-lt"/>
              </a:rPr>
              <a:pPr/>
              <a:t>‹#›</a:t>
            </a:fld>
            <a:endParaRPr lang="en-US" b="1">
              <a:solidFill>
                <a:schemeClr val="bg1"/>
              </a:solidFill>
              <a:latin typeface="+mn-lt"/>
            </a:endParaRPr>
          </a:p>
        </p:txBody>
      </p:sp>
      <p:sp>
        <p:nvSpPr>
          <p:cNvPr id="27" name="TextBox 26"/>
          <p:cNvSpPr txBox="1"/>
          <p:nvPr userDrawn="1"/>
        </p:nvSpPr>
        <p:spPr>
          <a:xfrm>
            <a:off x="805722" y="6546567"/>
            <a:ext cx="2361408" cy="215444"/>
          </a:xfrm>
          <a:prstGeom prst="rect">
            <a:avLst/>
          </a:prstGeom>
          <a:noFill/>
        </p:spPr>
        <p:txBody>
          <a:bodyPr wrap="square" lIns="0" tIns="0" rIns="0" bIns="0" rtlCol="0" anchor="ctr">
            <a:noAutofit/>
          </a:bodyPr>
          <a:lstStyle/>
          <a:p>
            <a:r>
              <a:rPr lang="en-US" sz="800">
                <a:solidFill>
                  <a:schemeClr val="bg1"/>
                </a:solidFill>
                <a:latin typeface="+mn-lt"/>
                <a:ea typeface="Georgia" charset="0"/>
                <a:cs typeface="Georgia" charset="0"/>
              </a:rPr>
              <a:t>® 2018 Copyright Genpact. All Rights Reserved.</a:t>
            </a:r>
          </a:p>
        </p:txBody>
      </p:sp>
      <p:sp>
        <p:nvSpPr>
          <p:cNvPr id="8" name="Text Placeholder 5"/>
          <p:cNvSpPr>
            <a:spLocks noGrp="1"/>
          </p:cNvSpPr>
          <p:nvPr>
            <p:ph type="body" sz="quarter" idx="11" hasCustomPrompt="1"/>
          </p:nvPr>
        </p:nvSpPr>
        <p:spPr>
          <a:xfrm>
            <a:off x="464594" y="1828800"/>
            <a:ext cx="9067800" cy="4343400"/>
          </a:xfrm>
          <a:prstGeom prst="rect">
            <a:avLst/>
          </a:prstGeom>
        </p:spPr>
        <p:txBody>
          <a:bodyPr/>
          <a:lstStyle>
            <a:lvl1pPr marL="0" marR="0" indent="0" algn="l" defTabSz="914400" rtl="0" eaLnBrk="1" fontAlgn="auto" latinLnBrk="0" hangingPunct="1">
              <a:lnSpc>
                <a:spcPct val="100000"/>
              </a:lnSpc>
              <a:spcBef>
                <a:spcPts val="0"/>
              </a:spcBef>
              <a:spcAft>
                <a:spcPts val="0"/>
              </a:spcAft>
              <a:buClrTx/>
              <a:buSzTx/>
              <a:buFontTx/>
              <a:buNone/>
              <a:tabLst/>
              <a:defRPr sz="2000">
                <a:solidFill>
                  <a:schemeClr val="bg1"/>
                </a:solidFill>
              </a:defRPr>
            </a:lvl1pPr>
            <a:lvl2pPr>
              <a:defRPr sz="2200">
                <a:solidFill>
                  <a:schemeClr val="bg1"/>
                </a:solidFill>
              </a:defRPr>
            </a:lvl2pPr>
            <a:lvl3pPr>
              <a:defRPr sz="1600">
                <a:solidFill>
                  <a:schemeClr val="bg1"/>
                </a:solidFill>
              </a:defRPr>
            </a:lvl3pPr>
            <a:lvl4pPr>
              <a:defRPr sz="2000">
                <a:solidFill>
                  <a:schemeClr val="bg1"/>
                </a:solidFill>
              </a:defRPr>
            </a:lvl4pPr>
            <a:lvl5pPr>
              <a:defRPr sz="2000">
                <a:solidFill>
                  <a:schemeClr val="bg1"/>
                </a:solidFill>
              </a:defRPr>
            </a:lvl5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chemeClr val="bg1"/>
                </a:solidFill>
                <a:effectLst/>
                <a:uLnTx/>
                <a:uFillTx/>
                <a:latin typeface="Georgia" charset="0"/>
                <a:ea typeface="Georgia" charset="0"/>
                <a:cs typeface="Georgia" charset="0"/>
              </a:rPr>
              <a:t>Lorem ipsum dolor sit </a:t>
            </a:r>
            <a:r>
              <a:rPr kumimoji="0" lang="en-US" sz="2000" b="0" i="0" u="none" strike="noStrike" kern="1200" cap="none" spc="0" normalizeH="0" baseline="0" noProof="0" err="1">
                <a:ln>
                  <a:noFill/>
                </a:ln>
                <a:solidFill>
                  <a:schemeClr val="bg1"/>
                </a:solidFill>
                <a:effectLst/>
                <a:uLnTx/>
                <a:uFillTx/>
                <a:latin typeface="Georgia" charset="0"/>
                <a:ea typeface="Georgia" charset="0"/>
                <a:cs typeface="Georgia" charset="0"/>
              </a:rPr>
              <a:t>amet</a:t>
            </a:r>
            <a:r>
              <a:rPr lang="en-US"/>
              <a:t>						1</a:t>
            </a:r>
          </a:p>
          <a:p>
            <a:pPr marL="914400" marR="0" lvl="2" indent="0" algn="l" defTabSz="914400" rtl="0" eaLnBrk="1" fontAlgn="auto" latinLnBrk="0" hangingPunct="1">
              <a:lnSpc>
                <a:spcPct val="100000"/>
              </a:lnSpc>
              <a:spcBef>
                <a:spcPts val="0"/>
              </a:spcBef>
              <a:spcAft>
                <a:spcPts val="0"/>
              </a:spcAft>
              <a:buClrTx/>
              <a:buSzTx/>
              <a:buFontTx/>
              <a:buNone/>
              <a:tabLst/>
              <a:defRPr/>
            </a:pPr>
            <a:endParaRPr lang="en-US" sz="2000">
              <a:solidFill>
                <a:schemeClr val="bg1"/>
              </a:solidFill>
              <a:latin typeface="Georgia" charset="0"/>
              <a:ea typeface="Georgia" charset="0"/>
              <a:cs typeface="Georgia" charset="0"/>
            </a:endParaRPr>
          </a:p>
        </p:txBody>
      </p:sp>
    </p:spTree>
    <p:extLst>
      <p:ext uri="{BB962C8B-B14F-4D97-AF65-F5344CB8AC3E}">
        <p14:creationId xmlns:p14="http://schemas.microsoft.com/office/powerpoint/2010/main" val="284822223"/>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Agenda Slide Option 2">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464594" y="468090"/>
            <a:ext cx="4114800" cy="533400"/>
          </a:xfrm>
          <a:prstGeom prst="rect">
            <a:avLst/>
          </a:prstGeom>
        </p:spPr>
        <p:txBody>
          <a:bodyPr/>
          <a:lstStyle>
            <a:lvl1pPr>
              <a:defRPr sz="3200">
                <a:solidFill>
                  <a:schemeClr val="bg1"/>
                </a:solidFill>
                <a:latin typeface="+mj-lt"/>
              </a:defRPr>
            </a:lvl1pPr>
          </a:lstStyle>
          <a:p>
            <a:r>
              <a:rPr lang="en-US" sz="3200">
                <a:solidFill>
                  <a:schemeClr val="bg1"/>
                </a:solidFill>
              </a:rPr>
              <a:t>Agenda</a:t>
            </a:r>
            <a:r>
              <a:rPr lang="ko-KR" altLang="en-US" sz="3200">
                <a:solidFill>
                  <a:schemeClr val="bg1"/>
                </a:solidFill>
              </a:rPr>
              <a:t> </a:t>
            </a:r>
            <a:r>
              <a:rPr lang="en-US" altLang="ko-KR" sz="3200">
                <a:solidFill>
                  <a:schemeClr val="bg1"/>
                </a:solidFill>
              </a:rPr>
              <a:t>opt 1</a:t>
            </a:r>
            <a:endParaRPr lang="en-US" sz="3200">
              <a:solidFill>
                <a:schemeClr val="bg1"/>
              </a:solidFill>
            </a:endParaRPr>
          </a:p>
        </p:txBody>
      </p:sp>
      <p:pic>
        <p:nvPicPr>
          <p:cNvPr id="24" name="Picture 2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74375" y="6446360"/>
            <a:ext cx="868156" cy="340728"/>
          </a:xfrm>
          <a:prstGeom prst="rect">
            <a:avLst/>
          </a:prstGeom>
        </p:spPr>
      </p:pic>
      <p:sp>
        <p:nvSpPr>
          <p:cNvPr id="26" name="Slide Number Placeholder 5"/>
          <p:cNvSpPr txBox="1">
            <a:spLocks/>
          </p:cNvSpPr>
          <p:nvPr userDrawn="1"/>
        </p:nvSpPr>
        <p:spPr>
          <a:xfrm>
            <a:off x="464594" y="6546567"/>
            <a:ext cx="682256" cy="215444"/>
          </a:xfrm>
          <a:prstGeom prst="rect">
            <a:avLst/>
          </a:prstGeom>
        </p:spPr>
        <p:txBody>
          <a:bodyPr lIns="0" tIns="0" rIns="0" bIns="0" anchor="ctr">
            <a:noAutofit/>
          </a:bodyPr>
          <a:lstStyle>
            <a:defPPr>
              <a:defRPr lang="en-US"/>
            </a:defPPr>
            <a:lvl1pPr marL="0" algn="l" defTabSz="914400" rtl="0" eaLnBrk="1" latinLnBrk="0" hangingPunct="1">
              <a:defRPr sz="800" kern="1200">
                <a:solidFill>
                  <a:srgbClr val="053061"/>
                </a:solidFill>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285110E-A93C-E24B-BA01-8EFF0EF70079}" type="slidenum">
              <a:rPr lang="en-US" b="1" smtClean="0">
                <a:solidFill>
                  <a:schemeClr val="bg1"/>
                </a:solidFill>
                <a:latin typeface="+mn-lt"/>
              </a:rPr>
              <a:pPr/>
              <a:t>‹#›</a:t>
            </a:fld>
            <a:endParaRPr lang="en-US" b="1">
              <a:solidFill>
                <a:schemeClr val="bg1"/>
              </a:solidFill>
              <a:latin typeface="+mn-lt"/>
            </a:endParaRPr>
          </a:p>
        </p:txBody>
      </p:sp>
      <p:sp>
        <p:nvSpPr>
          <p:cNvPr id="27" name="TextBox 26"/>
          <p:cNvSpPr txBox="1"/>
          <p:nvPr userDrawn="1"/>
        </p:nvSpPr>
        <p:spPr>
          <a:xfrm>
            <a:off x="805722" y="6546567"/>
            <a:ext cx="2361408" cy="215444"/>
          </a:xfrm>
          <a:prstGeom prst="rect">
            <a:avLst/>
          </a:prstGeom>
          <a:noFill/>
        </p:spPr>
        <p:txBody>
          <a:bodyPr wrap="square" lIns="0" tIns="0" rIns="0" bIns="0" rtlCol="0" anchor="ctr">
            <a:noAutofit/>
          </a:bodyPr>
          <a:lstStyle/>
          <a:p>
            <a:r>
              <a:rPr lang="en-US" sz="800">
                <a:solidFill>
                  <a:schemeClr val="bg1"/>
                </a:solidFill>
                <a:latin typeface="+mn-lt"/>
                <a:ea typeface="Georgia" charset="0"/>
                <a:cs typeface="Georgia" charset="0"/>
              </a:rPr>
              <a:t>® 2018 Copyright Genpact. All Rights Reserved.</a:t>
            </a:r>
          </a:p>
        </p:txBody>
      </p:sp>
      <p:sp>
        <p:nvSpPr>
          <p:cNvPr id="9" name="Text Placeholder 2"/>
          <p:cNvSpPr>
            <a:spLocks noGrp="1"/>
          </p:cNvSpPr>
          <p:nvPr>
            <p:ph type="body" sz="quarter" idx="11" hasCustomPrompt="1"/>
          </p:nvPr>
        </p:nvSpPr>
        <p:spPr>
          <a:xfrm>
            <a:off x="464594" y="1828800"/>
            <a:ext cx="9067800" cy="4343400"/>
          </a:xfrm>
          <a:prstGeom prst="rect">
            <a:avLst/>
          </a:prstGeom>
        </p:spPr>
        <p:txBody>
          <a:bodyPr/>
          <a:lstStyle>
            <a:lvl1pPr>
              <a:defRPr sz="2000">
                <a:solidFill>
                  <a:schemeClr val="bg1"/>
                </a:solidFill>
              </a:defRPr>
            </a:lvl1pPr>
          </a:lstStyle>
          <a:p>
            <a:pPr lvl="0"/>
            <a:r>
              <a:rPr lang="en-US"/>
              <a:t>Lorem ipsum dolor sit </a:t>
            </a:r>
            <a:r>
              <a:rPr lang="en-US" err="1"/>
              <a:t>amet</a:t>
            </a:r>
            <a:r>
              <a:rPr lang="en-US"/>
              <a:t>					1</a:t>
            </a:r>
          </a:p>
          <a:p>
            <a:pPr lvl="2"/>
            <a:endParaRPr lang="en-US"/>
          </a:p>
          <a:p>
            <a:endParaRPr lang="en-US"/>
          </a:p>
        </p:txBody>
      </p:sp>
    </p:spTree>
    <p:extLst>
      <p:ext uri="{BB962C8B-B14F-4D97-AF65-F5344CB8AC3E}">
        <p14:creationId xmlns:p14="http://schemas.microsoft.com/office/powerpoint/2010/main" val="4032100406"/>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Agenda Slide Option 3">
    <p:spTree>
      <p:nvGrpSpPr>
        <p:cNvPr id="1" name=""/>
        <p:cNvGrpSpPr/>
        <p:nvPr/>
      </p:nvGrpSpPr>
      <p:grpSpPr>
        <a:xfrm>
          <a:off x="0" y="0"/>
          <a:ext cx="0" cy="0"/>
          <a:chOff x="0" y="0"/>
          <a:chExt cx="0" cy="0"/>
        </a:xfrm>
      </p:grpSpPr>
      <p:pic>
        <p:nvPicPr>
          <p:cNvPr id="23" name="Picture 2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5" y="0"/>
            <a:ext cx="12188950" cy="6857999"/>
          </a:xfrm>
          <a:prstGeom prst="rect">
            <a:avLst/>
          </a:prstGeom>
        </p:spPr>
      </p:pic>
      <p:pic>
        <p:nvPicPr>
          <p:cNvPr id="26" name="Picture 25"/>
          <p:cNvPicPr>
            <a:picLocks noChangeAspect="1"/>
          </p:cNvPicPr>
          <p:nvPr userDrawn="1"/>
        </p:nvPicPr>
        <p:blipFill>
          <a:blip r:embed="rId3"/>
          <a:stretch>
            <a:fillRect/>
          </a:stretch>
        </p:blipFill>
        <p:spPr>
          <a:xfrm>
            <a:off x="10893034" y="6462131"/>
            <a:ext cx="839972" cy="309081"/>
          </a:xfrm>
          <a:prstGeom prst="rect">
            <a:avLst/>
          </a:prstGeom>
        </p:spPr>
      </p:pic>
      <p:sp>
        <p:nvSpPr>
          <p:cNvPr id="29" name="Text Placeholder 28"/>
          <p:cNvSpPr>
            <a:spLocks noGrp="1"/>
          </p:cNvSpPr>
          <p:nvPr>
            <p:ph type="body" sz="quarter" idx="10" hasCustomPrompt="1"/>
          </p:nvPr>
        </p:nvSpPr>
        <p:spPr>
          <a:xfrm>
            <a:off x="464594" y="468090"/>
            <a:ext cx="3276600" cy="609600"/>
          </a:xfrm>
          <a:prstGeom prst="rect">
            <a:avLst/>
          </a:prstGeom>
        </p:spPr>
        <p:txBody>
          <a:bodyPr/>
          <a:lstStyle>
            <a:lvl1pPr>
              <a:defRPr sz="3200">
                <a:solidFill>
                  <a:schemeClr val="accent6"/>
                </a:solidFill>
              </a:defRPr>
            </a:lvl1pPr>
          </a:lstStyle>
          <a:p>
            <a:pPr lvl="0"/>
            <a:r>
              <a:rPr lang="en-US"/>
              <a:t>Agenda opt 3</a:t>
            </a:r>
            <a:endParaRPr lang="en-IN"/>
          </a:p>
        </p:txBody>
      </p:sp>
      <p:sp>
        <p:nvSpPr>
          <p:cNvPr id="32" name="Text Placeholder 31"/>
          <p:cNvSpPr>
            <a:spLocks noGrp="1"/>
          </p:cNvSpPr>
          <p:nvPr>
            <p:ph type="body" sz="quarter" idx="11" hasCustomPrompt="1"/>
          </p:nvPr>
        </p:nvSpPr>
        <p:spPr>
          <a:xfrm>
            <a:off x="464594" y="1828800"/>
            <a:ext cx="10283434" cy="3429000"/>
          </a:xfrm>
          <a:prstGeom prst="rect">
            <a:avLst/>
          </a:prstGeom>
        </p:spPr>
        <p:txBody>
          <a:bodyPr/>
          <a:lstStyle>
            <a:lvl1pPr>
              <a:defRPr sz="2000">
                <a:solidFill>
                  <a:schemeClr val="accent6"/>
                </a:solidFill>
              </a:defRPr>
            </a:lvl1pPr>
            <a:lvl2pPr>
              <a:defRPr sz="1800">
                <a:solidFill>
                  <a:srgbClr val="073262"/>
                </a:solidFill>
              </a:defRPr>
            </a:lvl2pPr>
            <a:lvl3pPr>
              <a:defRPr sz="1600">
                <a:solidFill>
                  <a:schemeClr val="tx2"/>
                </a:solidFill>
              </a:defRPr>
            </a:lvl3pPr>
            <a:lvl4pPr>
              <a:defRPr sz="2000">
                <a:solidFill>
                  <a:schemeClr val="tx2"/>
                </a:solidFill>
              </a:defRPr>
            </a:lvl4pPr>
            <a:lvl5pPr>
              <a:defRPr sz="2000">
                <a:solidFill>
                  <a:schemeClr val="tx2"/>
                </a:solidFill>
              </a:defRPr>
            </a:lvl5pPr>
          </a:lstStyle>
          <a:p>
            <a:pPr lvl="0"/>
            <a:r>
              <a:rPr lang="en-US"/>
              <a:t>Lorem ipsum dolor sit </a:t>
            </a:r>
            <a:r>
              <a:rPr lang="en-US" err="1"/>
              <a:t>amet</a:t>
            </a:r>
            <a:r>
              <a:rPr lang="en-US"/>
              <a:t>					1</a:t>
            </a:r>
          </a:p>
          <a:p>
            <a:pPr lvl="2"/>
            <a:endParaRPr lang="en-US"/>
          </a:p>
        </p:txBody>
      </p:sp>
      <p:sp>
        <p:nvSpPr>
          <p:cNvPr id="41" name="Slide Number Placeholder 5"/>
          <p:cNvSpPr txBox="1">
            <a:spLocks/>
          </p:cNvSpPr>
          <p:nvPr userDrawn="1"/>
        </p:nvSpPr>
        <p:spPr>
          <a:xfrm>
            <a:off x="464594" y="6546567"/>
            <a:ext cx="682256" cy="215444"/>
          </a:xfrm>
          <a:prstGeom prst="rect">
            <a:avLst/>
          </a:prstGeom>
        </p:spPr>
        <p:txBody>
          <a:bodyPr lIns="0" tIns="0" rIns="0" bIns="0" anchor="ctr">
            <a:noAutofit/>
          </a:bodyPr>
          <a:lstStyle>
            <a:defPPr>
              <a:defRPr lang="en-US"/>
            </a:defPPr>
            <a:lvl1pPr marL="0" algn="l" defTabSz="914400" rtl="0" eaLnBrk="1" latinLnBrk="0" hangingPunct="1">
              <a:defRPr sz="800" kern="1200">
                <a:solidFill>
                  <a:srgbClr val="053061"/>
                </a:solidFill>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285110E-A93C-E24B-BA01-8EFF0EF70079}" type="slidenum">
              <a:rPr lang="en-US" b="1" smtClean="0">
                <a:solidFill>
                  <a:schemeClr val="accent6"/>
                </a:solidFill>
                <a:latin typeface="+mn-lt"/>
              </a:rPr>
              <a:pPr/>
              <a:t>‹#›</a:t>
            </a:fld>
            <a:endParaRPr lang="en-US" b="1">
              <a:solidFill>
                <a:schemeClr val="accent6"/>
              </a:solidFill>
              <a:latin typeface="+mn-lt"/>
            </a:endParaRPr>
          </a:p>
        </p:txBody>
      </p:sp>
      <p:sp>
        <p:nvSpPr>
          <p:cNvPr id="42" name="TextBox 41"/>
          <p:cNvSpPr txBox="1"/>
          <p:nvPr userDrawn="1"/>
        </p:nvSpPr>
        <p:spPr>
          <a:xfrm>
            <a:off x="805722" y="6546567"/>
            <a:ext cx="2361408" cy="215444"/>
          </a:xfrm>
          <a:prstGeom prst="rect">
            <a:avLst/>
          </a:prstGeom>
          <a:noFill/>
        </p:spPr>
        <p:txBody>
          <a:bodyPr wrap="square" lIns="0" tIns="0" rIns="0" bIns="0" rtlCol="0" anchor="ctr">
            <a:noAutofit/>
          </a:bodyPr>
          <a:lstStyle/>
          <a:p>
            <a:r>
              <a:rPr lang="en-US" sz="800">
                <a:solidFill>
                  <a:schemeClr val="accent6"/>
                </a:solidFill>
                <a:latin typeface="+mn-lt"/>
                <a:ea typeface="Georgia" charset="0"/>
                <a:cs typeface="Georgia" charset="0"/>
              </a:rPr>
              <a:t>® 2018 Copyright Genpact. All Rights Reserved.</a:t>
            </a:r>
          </a:p>
        </p:txBody>
      </p:sp>
    </p:spTree>
    <p:extLst>
      <p:ext uri="{BB962C8B-B14F-4D97-AF65-F5344CB8AC3E}">
        <p14:creationId xmlns:p14="http://schemas.microsoft.com/office/powerpoint/2010/main" val="174562630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Divider Slide Option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6" y="0"/>
            <a:ext cx="12188948" cy="6872512"/>
          </a:xfrm>
          <a:prstGeom prst="rect">
            <a:avLst/>
          </a:prstGeom>
        </p:spPr>
      </p:pic>
      <p:sp>
        <p:nvSpPr>
          <p:cNvPr id="4" name="Slide Number Placeholder 5"/>
          <p:cNvSpPr txBox="1">
            <a:spLocks/>
          </p:cNvSpPr>
          <p:nvPr userDrawn="1"/>
        </p:nvSpPr>
        <p:spPr>
          <a:xfrm>
            <a:off x="464594" y="6546567"/>
            <a:ext cx="682256" cy="215444"/>
          </a:xfrm>
          <a:prstGeom prst="rect">
            <a:avLst/>
          </a:prstGeom>
        </p:spPr>
        <p:txBody>
          <a:bodyPr lIns="0" tIns="0" rIns="0" bIns="0" anchor="ctr">
            <a:noAutofit/>
          </a:bodyPr>
          <a:lstStyle>
            <a:defPPr>
              <a:defRPr lang="en-US"/>
            </a:defPPr>
            <a:lvl1pPr marL="0" algn="l" defTabSz="914400" rtl="0" eaLnBrk="1" latinLnBrk="0" hangingPunct="1">
              <a:defRPr sz="800" kern="1200">
                <a:solidFill>
                  <a:srgbClr val="053061"/>
                </a:solidFill>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285110E-A93C-E24B-BA01-8EFF0EF70079}" type="slidenum">
              <a:rPr lang="en-US" b="1" smtClean="0">
                <a:solidFill>
                  <a:schemeClr val="bg1"/>
                </a:solidFill>
                <a:latin typeface="+mn-lt"/>
              </a:rPr>
              <a:pPr/>
              <a:t>‹#›</a:t>
            </a:fld>
            <a:endParaRPr lang="en-US" b="1">
              <a:solidFill>
                <a:schemeClr val="bg1"/>
              </a:solidFill>
              <a:latin typeface="+mn-lt"/>
            </a:endParaRPr>
          </a:p>
        </p:txBody>
      </p:sp>
      <p:sp>
        <p:nvSpPr>
          <p:cNvPr id="5" name="TextBox 4"/>
          <p:cNvSpPr txBox="1"/>
          <p:nvPr userDrawn="1"/>
        </p:nvSpPr>
        <p:spPr>
          <a:xfrm>
            <a:off x="805722" y="6546567"/>
            <a:ext cx="2361408" cy="215444"/>
          </a:xfrm>
          <a:prstGeom prst="rect">
            <a:avLst/>
          </a:prstGeom>
          <a:noFill/>
        </p:spPr>
        <p:txBody>
          <a:bodyPr wrap="square" lIns="0" tIns="0" rIns="0" bIns="0" rtlCol="0" anchor="ctr">
            <a:noAutofit/>
          </a:bodyPr>
          <a:lstStyle/>
          <a:p>
            <a:r>
              <a:rPr lang="en-US" sz="800">
                <a:solidFill>
                  <a:schemeClr val="bg1"/>
                </a:solidFill>
                <a:latin typeface="+mn-lt"/>
                <a:ea typeface="Georgia" charset="0"/>
                <a:cs typeface="Georgia" charset="0"/>
              </a:rPr>
              <a:t>® 2019 Copyright Genpact. All Rights Reserved.</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74375" y="6446360"/>
            <a:ext cx="868156" cy="340728"/>
          </a:xfrm>
          <a:prstGeom prst="rect">
            <a:avLst/>
          </a:prstGeom>
        </p:spPr>
      </p:pic>
      <p:sp>
        <p:nvSpPr>
          <p:cNvPr id="8" name="Text Placeholder 7"/>
          <p:cNvSpPr>
            <a:spLocks noGrp="1"/>
          </p:cNvSpPr>
          <p:nvPr>
            <p:ph type="body" sz="quarter" idx="10" hasCustomPrompt="1"/>
          </p:nvPr>
        </p:nvSpPr>
        <p:spPr>
          <a:xfrm>
            <a:off x="464594" y="2473184"/>
            <a:ext cx="6397625" cy="1600200"/>
          </a:xfrm>
          <a:prstGeom prst="rect">
            <a:avLst/>
          </a:prstGeom>
        </p:spPr>
        <p:txBody>
          <a:bodyPr anchor="ctr"/>
          <a:lstStyle>
            <a:lvl1pPr>
              <a:defRPr sz="4800">
                <a:solidFill>
                  <a:schemeClr val="bg1"/>
                </a:solidFill>
              </a:defRPr>
            </a:lvl1pPr>
            <a:lvl2pPr>
              <a:defRPr sz="4800">
                <a:solidFill>
                  <a:schemeClr val="bg1"/>
                </a:solidFill>
              </a:defRPr>
            </a:lvl2pPr>
            <a:lvl3pPr>
              <a:defRPr sz="4800">
                <a:solidFill>
                  <a:schemeClr val="bg1"/>
                </a:solidFill>
              </a:defRPr>
            </a:lvl3pPr>
            <a:lvl4pPr>
              <a:defRPr sz="4800">
                <a:solidFill>
                  <a:schemeClr val="bg1"/>
                </a:solidFill>
              </a:defRPr>
            </a:lvl4pPr>
            <a:lvl5pPr>
              <a:defRPr sz="4800">
                <a:solidFill>
                  <a:schemeClr val="bg1"/>
                </a:solidFill>
              </a:defRPr>
            </a:lvl5pPr>
          </a:lstStyle>
          <a:p>
            <a:r>
              <a:rPr lang="en-US" sz="4800">
                <a:solidFill>
                  <a:schemeClr val="bg1"/>
                </a:solidFill>
              </a:rPr>
              <a:t>Divider slide options Lorem ipsum dolor</a:t>
            </a:r>
          </a:p>
        </p:txBody>
      </p:sp>
      <p:sp>
        <p:nvSpPr>
          <p:cNvPr id="11" name="Text Placeholder 10"/>
          <p:cNvSpPr>
            <a:spLocks noGrp="1"/>
          </p:cNvSpPr>
          <p:nvPr>
            <p:ph type="body" sz="quarter" idx="11" hasCustomPrompt="1"/>
          </p:nvPr>
        </p:nvSpPr>
        <p:spPr>
          <a:xfrm>
            <a:off x="464593" y="4267200"/>
            <a:ext cx="6397625" cy="381000"/>
          </a:xfrm>
          <a:prstGeom prst="rect">
            <a:avLst/>
          </a:prstGeom>
        </p:spPr>
        <p:txBody>
          <a:bodyPr anchor="ctr"/>
          <a:lstStyle>
            <a:lvl1pPr>
              <a:defRPr sz="1800">
                <a:solidFill>
                  <a:schemeClr val="bg1"/>
                </a:solidFill>
                <a:latin typeface="+mj-lt"/>
              </a:defRPr>
            </a:lvl1pPr>
            <a:lvl2pPr>
              <a:defRPr>
                <a:solidFill>
                  <a:schemeClr val="bg1"/>
                </a:solidFill>
                <a:latin typeface="Calibri" panose="020F0502020204030204" pitchFamily="34" charset="0"/>
              </a:defRPr>
            </a:lvl2pPr>
            <a:lvl3pPr>
              <a:defRPr>
                <a:solidFill>
                  <a:schemeClr val="bg1"/>
                </a:solidFill>
                <a:latin typeface="Calibri" panose="020F0502020204030204" pitchFamily="34" charset="0"/>
              </a:defRPr>
            </a:lvl3pPr>
            <a:lvl4pPr>
              <a:defRPr>
                <a:solidFill>
                  <a:schemeClr val="bg1"/>
                </a:solidFill>
                <a:latin typeface="Calibri" panose="020F0502020204030204" pitchFamily="34" charset="0"/>
              </a:defRPr>
            </a:lvl4pPr>
            <a:lvl5pPr>
              <a:defRPr>
                <a:solidFill>
                  <a:schemeClr val="bg1"/>
                </a:solidFill>
                <a:latin typeface="Calibri" panose="020F0502020204030204" pitchFamily="34" charset="0"/>
              </a:defRPr>
            </a:lvl5pPr>
          </a:lstStyle>
          <a:p>
            <a:pPr lvl="0"/>
            <a:r>
              <a:rPr lang="en-US"/>
              <a:t>Subtitle, if needed</a:t>
            </a:r>
            <a:endParaRPr lang="en-IN"/>
          </a:p>
        </p:txBody>
      </p:sp>
    </p:spTree>
    <p:extLst>
      <p:ext uri="{BB962C8B-B14F-4D97-AF65-F5344CB8AC3E}">
        <p14:creationId xmlns:p14="http://schemas.microsoft.com/office/powerpoint/2010/main" val="1161405736"/>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Divider Slide Option 2">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7" y="0"/>
            <a:ext cx="12188946" cy="6872511"/>
          </a:xfrm>
          <a:prstGeom prst="rect">
            <a:avLst/>
          </a:prstGeom>
        </p:spPr>
      </p:pic>
      <p:sp>
        <p:nvSpPr>
          <p:cNvPr id="4" name="Slide Number Placeholder 5"/>
          <p:cNvSpPr txBox="1">
            <a:spLocks/>
          </p:cNvSpPr>
          <p:nvPr userDrawn="1"/>
        </p:nvSpPr>
        <p:spPr>
          <a:xfrm>
            <a:off x="464594" y="6546567"/>
            <a:ext cx="682256" cy="215444"/>
          </a:xfrm>
          <a:prstGeom prst="rect">
            <a:avLst/>
          </a:prstGeom>
        </p:spPr>
        <p:txBody>
          <a:bodyPr lIns="0" tIns="0" rIns="0" bIns="0" anchor="ctr">
            <a:noAutofit/>
          </a:bodyPr>
          <a:lstStyle>
            <a:defPPr>
              <a:defRPr lang="en-US"/>
            </a:defPPr>
            <a:lvl1pPr marL="0" algn="l" defTabSz="914400" rtl="0" eaLnBrk="1" latinLnBrk="0" hangingPunct="1">
              <a:defRPr sz="800" kern="1200">
                <a:solidFill>
                  <a:srgbClr val="053061"/>
                </a:solidFill>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285110E-A93C-E24B-BA01-8EFF0EF70079}" type="slidenum">
              <a:rPr lang="en-US" b="1" smtClean="0">
                <a:solidFill>
                  <a:prstClr val="white"/>
                </a:solidFill>
                <a:latin typeface="+mn-lt"/>
              </a:rPr>
              <a:pPr/>
              <a:t>‹#›</a:t>
            </a:fld>
            <a:endParaRPr lang="en-US" b="1">
              <a:solidFill>
                <a:prstClr val="white"/>
              </a:solidFill>
              <a:latin typeface="+mn-lt"/>
            </a:endParaRPr>
          </a:p>
        </p:txBody>
      </p:sp>
      <p:sp>
        <p:nvSpPr>
          <p:cNvPr id="5" name="TextBox 4"/>
          <p:cNvSpPr txBox="1"/>
          <p:nvPr userDrawn="1"/>
        </p:nvSpPr>
        <p:spPr>
          <a:xfrm>
            <a:off x="805722" y="6546567"/>
            <a:ext cx="2361408" cy="215444"/>
          </a:xfrm>
          <a:prstGeom prst="rect">
            <a:avLst/>
          </a:prstGeom>
          <a:noFill/>
        </p:spPr>
        <p:txBody>
          <a:bodyPr wrap="square" lIns="0" tIns="0" rIns="0" bIns="0" rtlCol="0" anchor="ctr">
            <a:noAutofit/>
          </a:bodyPr>
          <a:lstStyle/>
          <a:p>
            <a:r>
              <a:rPr lang="en-US" sz="800">
                <a:solidFill>
                  <a:prstClr val="white"/>
                </a:solidFill>
                <a:latin typeface="+mn-lt"/>
                <a:ea typeface="Georgia" charset="0"/>
                <a:cs typeface="Georgia" charset="0"/>
              </a:rPr>
              <a:t>® 2018 Copyright Genpact. All Rights Reserved.</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74375" y="6446360"/>
            <a:ext cx="868156" cy="340728"/>
          </a:xfrm>
          <a:prstGeom prst="rect">
            <a:avLst/>
          </a:prstGeom>
        </p:spPr>
      </p:pic>
      <p:sp>
        <p:nvSpPr>
          <p:cNvPr id="8" name="Text Placeholder 7"/>
          <p:cNvSpPr>
            <a:spLocks noGrp="1"/>
          </p:cNvSpPr>
          <p:nvPr>
            <p:ph type="body" sz="quarter" idx="10" hasCustomPrompt="1"/>
          </p:nvPr>
        </p:nvSpPr>
        <p:spPr>
          <a:xfrm>
            <a:off x="464594" y="2473184"/>
            <a:ext cx="6397625" cy="1600200"/>
          </a:xfrm>
          <a:prstGeom prst="rect">
            <a:avLst/>
          </a:prstGeom>
        </p:spPr>
        <p:txBody>
          <a:bodyPr anchor="ctr"/>
          <a:lstStyle>
            <a:lvl1pPr>
              <a:defRPr sz="4800">
                <a:solidFill>
                  <a:schemeClr val="bg1"/>
                </a:solidFill>
              </a:defRPr>
            </a:lvl1pPr>
            <a:lvl2pPr>
              <a:defRPr sz="4800">
                <a:solidFill>
                  <a:schemeClr val="bg1"/>
                </a:solidFill>
              </a:defRPr>
            </a:lvl2pPr>
            <a:lvl3pPr>
              <a:defRPr sz="4800">
                <a:solidFill>
                  <a:schemeClr val="bg1"/>
                </a:solidFill>
              </a:defRPr>
            </a:lvl3pPr>
            <a:lvl4pPr>
              <a:defRPr sz="4800">
                <a:solidFill>
                  <a:schemeClr val="bg1"/>
                </a:solidFill>
              </a:defRPr>
            </a:lvl4pPr>
            <a:lvl5pPr>
              <a:defRPr sz="4800">
                <a:solidFill>
                  <a:schemeClr val="bg1"/>
                </a:solidFill>
              </a:defRPr>
            </a:lvl5pPr>
          </a:lstStyle>
          <a:p>
            <a:r>
              <a:rPr lang="en-US" sz="4800">
                <a:solidFill>
                  <a:schemeClr val="bg1"/>
                </a:solidFill>
              </a:rPr>
              <a:t>Divider slide options</a:t>
            </a:r>
          </a:p>
          <a:p>
            <a:r>
              <a:rPr lang="en-US" sz="4800">
                <a:solidFill>
                  <a:schemeClr val="bg1"/>
                </a:solidFill>
              </a:rPr>
              <a:t>Lorem ipsum dolor</a:t>
            </a:r>
          </a:p>
        </p:txBody>
      </p:sp>
      <p:sp>
        <p:nvSpPr>
          <p:cNvPr id="11" name="Text Placeholder 10"/>
          <p:cNvSpPr>
            <a:spLocks noGrp="1"/>
          </p:cNvSpPr>
          <p:nvPr>
            <p:ph type="body" sz="quarter" idx="11" hasCustomPrompt="1"/>
          </p:nvPr>
        </p:nvSpPr>
        <p:spPr>
          <a:xfrm>
            <a:off x="464593" y="4267200"/>
            <a:ext cx="6397625" cy="381000"/>
          </a:xfrm>
          <a:prstGeom prst="rect">
            <a:avLst/>
          </a:prstGeom>
        </p:spPr>
        <p:txBody>
          <a:bodyPr anchor="ctr"/>
          <a:lstStyle>
            <a:lvl1pPr>
              <a:defRPr sz="1800">
                <a:solidFill>
                  <a:schemeClr val="bg1"/>
                </a:solidFill>
                <a:latin typeface="+mj-lt"/>
              </a:defRPr>
            </a:lvl1pPr>
            <a:lvl2pPr>
              <a:defRPr>
                <a:solidFill>
                  <a:schemeClr val="bg1"/>
                </a:solidFill>
                <a:latin typeface="Calibri" panose="020F0502020204030204" pitchFamily="34" charset="0"/>
              </a:defRPr>
            </a:lvl2pPr>
            <a:lvl3pPr>
              <a:defRPr>
                <a:solidFill>
                  <a:schemeClr val="bg1"/>
                </a:solidFill>
                <a:latin typeface="Calibri" panose="020F0502020204030204" pitchFamily="34" charset="0"/>
              </a:defRPr>
            </a:lvl3pPr>
            <a:lvl4pPr>
              <a:defRPr>
                <a:solidFill>
                  <a:schemeClr val="bg1"/>
                </a:solidFill>
                <a:latin typeface="Calibri" panose="020F0502020204030204" pitchFamily="34" charset="0"/>
              </a:defRPr>
            </a:lvl4pPr>
            <a:lvl5pPr>
              <a:defRPr>
                <a:solidFill>
                  <a:schemeClr val="bg1"/>
                </a:solidFill>
                <a:latin typeface="Calibri" panose="020F0502020204030204" pitchFamily="34" charset="0"/>
              </a:defRPr>
            </a:lvl5pPr>
          </a:lstStyle>
          <a:p>
            <a:pPr lvl="0"/>
            <a:r>
              <a:rPr lang="en-US"/>
              <a:t>Subtitle, if needed</a:t>
            </a:r>
            <a:endParaRPr lang="en-IN"/>
          </a:p>
        </p:txBody>
      </p:sp>
    </p:spTree>
    <p:extLst>
      <p:ext uri="{BB962C8B-B14F-4D97-AF65-F5344CB8AC3E}">
        <p14:creationId xmlns:p14="http://schemas.microsoft.com/office/powerpoint/2010/main" val="30064073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Pointer slide">
    <p:spTree>
      <p:nvGrpSpPr>
        <p:cNvPr id="1" name=""/>
        <p:cNvGrpSpPr/>
        <p:nvPr/>
      </p:nvGrpSpPr>
      <p:grpSpPr>
        <a:xfrm>
          <a:off x="0" y="0"/>
          <a:ext cx="0" cy="0"/>
          <a:chOff x="0" y="0"/>
          <a:chExt cx="0" cy="0"/>
        </a:xfrm>
      </p:grpSpPr>
      <p:sp>
        <p:nvSpPr>
          <p:cNvPr id="16" name="Slide Number Placeholder 5"/>
          <p:cNvSpPr txBox="1">
            <a:spLocks/>
          </p:cNvSpPr>
          <p:nvPr userDrawn="1"/>
        </p:nvSpPr>
        <p:spPr>
          <a:xfrm>
            <a:off x="464594" y="6546567"/>
            <a:ext cx="682256" cy="215444"/>
          </a:xfrm>
          <a:prstGeom prst="rect">
            <a:avLst/>
          </a:prstGeom>
        </p:spPr>
        <p:txBody>
          <a:bodyPr lIns="0" tIns="0" rIns="0" bIns="0" anchor="ctr">
            <a:noAutofit/>
          </a:bodyPr>
          <a:lstStyle>
            <a:defPPr>
              <a:defRPr lang="en-US"/>
            </a:defPPr>
            <a:lvl1pPr marL="0" algn="l" defTabSz="914400" rtl="0" eaLnBrk="1" latinLnBrk="0" hangingPunct="1">
              <a:defRPr sz="800" kern="1200">
                <a:solidFill>
                  <a:srgbClr val="053061"/>
                </a:solidFill>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285110E-A93C-E24B-BA01-8EFF0EF70079}" type="slidenum">
              <a:rPr lang="en-US" b="1" smtClean="0">
                <a:solidFill>
                  <a:schemeClr val="tx1"/>
                </a:solidFill>
                <a:latin typeface="+mn-lt"/>
              </a:rPr>
              <a:pPr/>
              <a:t>‹#›</a:t>
            </a:fld>
            <a:endParaRPr lang="en-US" b="1">
              <a:solidFill>
                <a:schemeClr val="tx1"/>
              </a:solidFill>
              <a:latin typeface="+mn-lt"/>
            </a:endParaRPr>
          </a:p>
        </p:txBody>
      </p:sp>
      <p:sp>
        <p:nvSpPr>
          <p:cNvPr id="33" name="Text Placeholder 22"/>
          <p:cNvSpPr>
            <a:spLocks noGrp="1"/>
          </p:cNvSpPr>
          <p:nvPr>
            <p:ph type="body" sz="quarter" idx="11" hasCustomPrompt="1"/>
          </p:nvPr>
        </p:nvSpPr>
        <p:spPr>
          <a:xfrm>
            <a:off x="457200" y="471715"/>
            <a:ext cx="11277600" cy="533400"/>
          </a:xfrm>
          <a:prstGeom prst="rect">
            <a:avLst/>
          </a:prstGeom>
        </p:spPr>
        <p:txBody>
          <a:bodyPr lIns="0" rIns="0" anchor="t" anchorCtr="0"/>
          <a:lstStyle>
            <a:lvl1pPr>
              <a:defRPr sz="3000">
                <a:solidFill>
                  <a:schemeClr val="tx1"/>
                </a:solidFill>
                <a:latin typeface="Georgia" panose="02040502050405020303" pitchFamily="18" charset="0"/>
              </a:defRPr>
            </a:lvl1pPr>
          </a:lstStyle>
          <a:p>
            <a:pPr lvl="0"/>
            <a:r>
              <a:rPr lang="en-US"/>
              <a:t>Content slide title goes here</a:t>
            </a:r>
          </a:p>
        </p:txBody>
      </p:sp>
      <p:sp>
        <p:nvSpPr>
          <p:cNvPr id="34" name="Text Placeholder 22"/>
          <p:cNvSpPr>
            <a:spLocks noGrp="1"/>
          </p:cNvSpPr>
          <p:nvPr>
            <p:ph type="body" sz="quarter" idx="12" hasCustomPrompt="1"/>
          </p:nvPr>
        </p:nvSpPr>
        <p:spPr>
          <a:xfrm>
            <a:off x="457200" y="976087"/>
            <a:ext cx="11277600" cy="533400"/>
          </a:xfrm>
          <a:prstGeom prst="rect">
            <a:avLst/>
          </a:prstGeom>
        </p:spPr>
        <p:txBody>
          <a:bodyPr lIns="0" rIns="0" anchor="t" anchorCtr="0"/>
          <a:lstStyle>
            <a:lvl1pPr>
              <a:defRPr sz="2200">
                <a:solidFill>
                  <a:schemeClr val="tx1"/>
                </a:solidFill>
                <a:latin typeface="Georgia" panose="02040502050405020303" pitchFamily="18" charset="0"/>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endParaRPr lang="en-US"/>
          </a:p>
        </p:txBody>
      </p:sp>
      <p:sp>
        <p:nvSpPr>
          <p:cNvPr id="3" name="Text Placeholder 2"/>
          <p:cNvSpPr>
            <a:spLocks noGrp="1"/>
          </p:cNvSpPr>
          <p:nvPr>
            <p:ph type="body" sz="quarter" idx="13"/>
          </p:nvPr>
        </p:nvSpPr>
        <p:spPr>
          <a:xfrm>
            <a:off x="457200" y="12700"/>
            <a:ext cx="11274552" cy="366712"/>
          </a:xfrm>
          <a:prstGeom prst="rect">
            <a:avLst/>
          </a:prstGeom>
        </p:spPr>
        <p:txBody>
          <a:bodyPr lIns="0" rIns="0" anchor="ctr" anchorCtr="0"/>
          <a:lstStyle>
            <a:lvl1pPr>
              <a:defRPr sz="140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p:txBody>
      </p:sp>
      <p:sp>
        <p:nvSpPr>
          <p:cNvPr id="8" name="TextBox 7"/>
          <p:cNvSpPr txBox="1"/>
          <p:nvPr userDrawn="1"/>
        </p:nvSpPr>
        <p:spPr>
          <a:xfrm>
            <a:off x="805722" y="6546567"/>
            <a:ext cx="2361408" cy="215444"/>
          </a:xfrm>
          <a:prstGeom prst="rect">
            <a:avLst/>
          </a:prstGeom>
          <a:noFill/>
        </p:spPr>
        <p:txBody>
          <a:bodyPr wrap="square" lIns="0" tIns="0" rIns="0" bIns="0" rtlCol="0" anchor="ctr">
            <a:noAutofit/>
          </a:bodyPr>
          <a:lstStyle/>
          <a:p>
            <a:r>
              <a:rPr lang="en-US" sz="800">
                <a:solidFill>
                  <a:schemeClr val="tx1"/>
                </a:solidFill>
                <a:latin typeface="+mn-lt"/>
                <a:ea typeface="Georgia" charset="0"/>
                <a:cs typeface="Georgia" charset="0"/>
              </a:rPr>
              <a:t>® 2019 Copyright Genpact. All Rights Reserved.</a:t>
            </a:r>
          </a:p>
        </p:txBody>
      </p:sp>
      <p:pic>
        <p:nvPicPr>
          <p:cNvPr id="9" name="Picture 2">
            <a:extLst>
              <a:ext uri="{FF2B5EF4-FFF2-40B4-BE49-F238E27FC236}">
                <a16:creationId xmlns:a16="http://schemas.microsoft.com/office/drawing/2014/main" id="{34633A08-4C37-4CC3-A2EF-74DBF0150E58}"/>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10894219" y="6463445"/>
            <a:ext cx="838200" cy="308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99656012"/>
      </p:ext>
    </p:extLst>
  </p:cSld>
  <p:clrMapOvr>
    <a:masterClrMapping/>
  </p:clrMapOvr>
  <p:extLst>
    <p:ext uri="{DCECCB84-F9BA-43D5-87BE-67443E8EF086}">
      <p15:sldGuideLst xmlns:p15="http://schemas.microsoft.com/office/powerpoint/2012/main">
        <p15:guide id="2" pos="288">
          <p15:clr>
            <a:srgbClr val="FBAE40"/>
          </p15:clr>
        </p15:guide>
        <p15:guide id="3" pos="7392">
          <p15:clr>
            <a:srgbClr val="FBAE40"/>
          </p15:clr>
        </p15:guide>
        <p15:guide id="5" orient="horz" pos="288">
          <p15:clr>
            <a:srgbClr val="FBAE40"/>
          </p15:clr>
        </p15:guide>
        <p15:guide id="6" orient="horz" pos="4032">
          <p15:clr>
            <a:srgbClr val="FBAE4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Divider Slide Option 3">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7" y="0"/>
            <a:ext cx="12188946" cy="6872510"/>
          </a:xfrm>
          <a:prstGeom prst="rect">
            <a:avLst/>
          </a:prstGeom>
        </p:spPr>
      </p:pic>
      <p:sp>
        <p:nvSpPr>
          <p:cNvPr id="4" name="Slide Number Placeholder 5"/>
          <p:cNvSpPr txBox="1">
            <a:spLocks/>
          </p:cNvSpPr>
          <p:nvPr userDrawn="1"/>
        </p:nvSpPr>
        <p:spPr>
          <a:xfrm>
            <a:off x="464594" y="6546567"/>
            <a:ext cx="682256" cy="215444"/>
          </a:xfrm>
          <a:prstGeom prst="rect">
            <a:avLst/>
          </a:prstGeom>
        </p:spPr>
        <p:txBody>
          <a:bodyPr lIns="0" tIns="0" rIns="0" bIns="0" anchor="ctr">
            <a:noAutofit/>
          </a:bodyPr>
          <a:lstStyle>
            <a:defPPr>
              <a:defRPr lang="en-US"/>
            </a:defPPr>
            <a:lvl1pPr marL="0" algn="l" defTabSz="914400" rtl="0" eaLnBrk="1" latinLnBrk="0" hangingPunct="1">
              <a:defRPr sz="800" kern="1200">
                <a:solidFill>
                  <a:srgbClr val="053061"/>
                </a:solidFill>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285110E-A93C-E24B-BA01-8EFF0EF70079}" type="slidenum">
              <a:rPr lang="en-US" b="1" smtClean="0">
                <a:solidFill>
                  <a:schemeClr val="bg1"/>
                </a:solidFill>
                <a:latin typeface="+mn-lt"/>
              </a:rPr>
              <a:pPr/>
              <a:t>‹#›</a:t>
            </a:fld>
            <a:endParaRPr lang="en-US" b="1">
              <a:solidFill>
                <a:schemeClr val="bg1"/>
              </a:solidFill>
              <a:latin typeface="+mn-lt"/>
            </a:endParaRPr>
          </a:p>
        </p:txBody>
      </p:sp>
      <p:sp>
        <p:nvSpPr>
          <p:cNvPr id="5" name="TextBox 4"/>
          <p:cNvSpPr txBox="1"/>
          <p:nvPr userDrawn="1"/>
        </p:nvSpPr>
        <p:spPr>
          <a:xfrm>
            <a:off x="805722" y="6546567"/>
            <a:ext cx="2361408" cy="215444"/>
          </a:xfrm>
          <a:prstGeom prst="rect">
            <a:avLst/>
          </a:prstGeom>
          <a:noFill/>
        </p:spPr>
        <p:txBody>
          <a:bodyPr wrap="square" lIns="0" tIns="0" rIns="0" bIns="0" rtlCol="0" anchor="ctr">
            <a:noAutofit/>
          </a:bodyPr>
          <a:lstStyle/>
          <a:p>
            <a:r>
              <a:rPr lang="en-US" sz="800">
                <a:solidFill>
                  <a:schemeClr val="bg1"/>
                </a:solidFill>
                <a:latin typeface="+mn-lt"/>
                <a:ea typeface="Georgia" charset="0"/>
                <a:cs typeface="Georgia" charset="0"/>
              </a:rPr>
              <a:t>® 2018 Copyright Genpact. All Rights Reserved.</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74375" y="6446360"/>
            <a:ext cx="868156" cy="340728"/>
          </a:xfrm>
          <a:prstGeom prst="rect">
            <a:avLst/>
          </a:prstGeom>
        </p:spPr>
      </p:pic>
      <p:sp>
        <p:nvSpPr>
          <p:cNvPr id="8" name="Text Placeholder 7"/>
          <p:cNvSpPr>
            <a:spLocks noGrp="1"/>
          </p:cNvSpPr>
          <p:nvPr>
            <p:ph type="body" sz="quarter" idx="10" hasCustomPrompt="1"/>
          </p:nvPr>
        </p:nvSpPr>
        <p:spPr>
          <a:xfrm>
            <a:off x="464594" y="2473184"/>
            <a:ext cx="6397625" cy="1600200"/>
          </a:xfrm>
          <a:prstGeom prst="rect">
            <a:avLst/>
          </a:prstGeom>
        </p:spPr>
        <p:txBody>
          <a:bodyPr anchor="ctr"/>
          <a:lstStyle>
            <a:lvl1pPr>
              <a:defRPr sz="4800">
                <a:solidFill>
                  <a:schemeClr val="bg1"/>
                </a:solidFill>
              </a:defRPr>
            </a:lvl1pPr>
            <a:lvl2pPr>
              <a:defRPr sz="4800">
                <a:solidFill>
                  <a:schemeClr val="bg1"/>
                </a:solidFill>
              </a:defRPr>
            </a:lvl2pPr>
            <a:lvl3pPr>
              <a:defRPr sz="4800">
                <a:solidFill>
                  <a:schemeClr val="bg1"/>
                </a:solidFill>
              </a:defRPr>
            </a:lvl3pPr>
            <a:lvl4pPr>
              <a:defRPr sz="4800">
                <a:solidFill>
                  <a:schemeClr val="bg1"/>
                </a:solidFill>
              </a:defRPr>
            </a:lvl4pPr>
            <a:lvl5pPr>
              <a:defRPr sz="4800">
                <a:solidFill>
                  <a:schemeClr val="bg1"/>
                </a:solidFill>
              </a:defRPr>
            </a:lvl5pPr>
          </a:lstStyle>
          <a:p>
            <a:r>
              <a:rPr lang="en-US" sz="4800">
                <a:solidFill>
                  <a:schemeClr val="bg1"/>
                </a:solidFill>
              </a:rPr>
              <a:t>Divider slide options Lorem ipsum dolor</a:t>
            </a:r>
          </a:p>
        </p:txBody>
      </p:sp>
      <p:sp>
        <p:nvSpPr>
          <p:cNvPr id="11" name="Text Placeholder 10"/>
          <p:cNvSpPr>
            <a:spLocks noGrp="1"/>
          </p:cNvSpPr>
          <p:nvPr>
            <p:ph type="body" sz="quarter" idx="11" hasCustomPrompt="1"/>
          </p:nvPr>
        </p:nvSpPr>
        <p:spPr>
          <a:xfrm>
            <a:off x="464593" y="4267200"/>
            <a:ext cx="6397625" cy="381000"/>
          </a:xfrm>
          <a:prstGeom prst="rect">
            <a:avLst/>
          </a:prstGeom>
        </p:spPr>
        <p:txBody>
          <a:bodyPr anchor="ctr"/>
          <a:lstStyle>
            <a:lvl1pPr>
              <a:defRPr sz="1800">
                <a:solidFill>
                  <a:schemeClr val="bg1"/>
                </a:solidFill>
                <a:latin typeface="+mj-lt"/>
              </a:defRPr>
            </a:lvl1pPr>
            <a:lvl2pPr>
              <a:defRPr>
                <a:solidFill>
                  <a:schemeClr val="bg1"/>
                </a:solidFill>
                <a:latin typeface="Calibri" panose="020F0502020204030204" pitchFamily="34" charset="0"/>
              </a:defRPr>
            </a:lvl2pPr>
            <a:lvl3pPr>
              <a:defRPr>
                <a:solidFill>
                  <a:schemeClr val="bg1"/>
                </a:solidFill>
                <a:latin typeface="Calibri" panose="020F0502020204030204" pitchFamily="34" charset="0"/>
              </a:defRPr>
            </a:lvl3pPr>
            <a:lvl4pPr>
              <a:defRPr>
                <a:solidFill>
                  <a:schemeClr val="bg1"/>
                </a:solidFill>
                <a:latin typeface="Calibri" panose="020F0502020204030204" pitchFamily="34" charset="0"/>
              </a:defRPr>
            </a:lvl4pPr>
            <a:lvl5pPr>
              <a:defRPr>
                <a:solidFill>
                  <a:schemeClr val="bg1"/>
                </a:solidFill>
                <a:latin typeface="Calibri" panose="020F0502020204030204" pitchFamily="34" charset="0"/>
              </a:defRPr>
            </a:lvl5pPr>
          </a:lstStyle>
          <a:p>
            <a:pPr lvl="0"/>
            <a:r>
              <a:rPr lang="en-US"/>
              <a:t>Subtitle, if needed</a:t>
            </a:r>
            <a:endParaRPr lang="en-IN"/>
          </a:p>
        </p:txBody>
      </p:sp>
    </p:spTree>
    <p:extLst>
      <p:ext uri="{BB962C8B-B14F-4D97-AF65-F5344CB8AC3E}">
        <p14:creationId xmlns:p14="http://schemas.microsoft.com/office/powerpoint/2010/main" val="133972292"/>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Divider Slide Option 4">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a:extLst>
              <a:ext uri="{28A0092B-C50C-407E-A947-70E740481C1C}">
                <a14:useLocalDpi xmlns:a14="http://schemas.microsoft.com/office/drawing/2010/main" val="0"/>
              </a:ext>
            </a:extLst>
          </a:blip>
          <a:srcRect l="57346"/>
          <a:stretch/>
        </p:blipFill>
        <p:spPr>
          <a:xfrm>
            <a:off x="6980347" y="0"/>
            <a:ext cx="5210123" cy="6872508"/>
          </a:xfrm>
          <a:prstGeom prst="rect">
            <a:avLst/>
          </a:prstGeom>
        </p:spPr>
      </p:pic>
      <p:sp>
        <p:nvSpPr>
          <p:cNvPr id="4" name="Slide Number Placeholder 5"/>
          <p:cNvSpPr txBox="1">
            <a:spLocks/>
          </p:cNvSpPr>
          <p:nvPr userDrawn="1"/>
        </p:nvSpPr>
        <p:spPr>
          <a:xfrm>
            <a:off x="464594" y="6546567"/>
            <a:ext cx="682256" cy="215444"/>
          </a:xfrm>
          <a:prstGeom prst="rect">
            <a:avLst/>
          </a:prstGeom>
        </p:spPr>
        <p:txBody>
          <a:bodyPr lIns="0" tIns="0" rIns="0" bIns="0" anchor="ctr">
            <a:noAutofit/>
          </a:bodyPr>
          <a:lstStyle>
            <a:defPPr>
              <a:defRPr lang="en-US"/>
            </a:defPPr>
            <a:lvl1pPr marL="0" algn="l" defTabSz="914400" rtl="0" eaLnBrk="1" latinLnBrk="0" hangingPunct="1">
              <a:defRPr sz="800" kern="1200">
                <a:solidFill>
                  <a:srgbClr val="053061"/>
                </a:solidFill>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285110E-A93C-E24B-BA01-8EFF0EF70079}" type="slidenum">
              <a:rPr lang="en-US" b="1" smtClean="0">
                <a:solidFill>
                  <a:schemeClr val="accent6"/>
                </a:solidFill>
                <a:latin typeface="+mn-lt"/>
              </a:rPr>
              <a:pPr/>
              <a:t>‹#›</a:t>
            </a:fld>
            <a:endParaRPr lang="en-US" b="1">
              <a:solidFill>
                <a:schemeClr val="accent6"/>
              </a:solidFill>
              <a:latin typeface="+mn-lt"/>
            </a:endParaRPr>
          </a:p>
        </p:txBody>
      </p:sp>
      <p:sp>
        <p:nvSpPr>
          <p:cNvPr id="5" name="TextBox 4"/>
          <p:cNvSpPr txBox="1"/>
          <p:nvPr userDrawn="1"/>
        </p:nvSpPr>
        <p:spPr>
          <a:xfrm>
            <a:off x="805722" y="6546567"/>
            <a:ext cx="2361408" cy="215444"/>
          </a:xfrm>
          <a:prstGeom prst="rect">
            <a:avLst/>
          </a:prstGeom>
          <a:noFill/>
        </p:spPr>
        <p:txBody>
          <a:bodyPr wrap="square" lIns="0" tIns="0" rIns="0" bIns="0" rtlCol="0" anchor="ctr">
            <a:noAutofit/>
          </a:bodyPr>
          <a:lstStyle/>
          <a:p>
            <a:r>
              <a:rPr lang="en-US" sz="800">
                <a:solidFill>
                  <a:schemeClr val="accent6"/>
                </a:solidFill>
                <a:latin typeface="+mn-lt"/>
                <a:ea typeface="Georgia" charset="0"/>
                <a:cs typeface="Georgia" charset="0"/>
              </a:rPr>
              <a:t>® 2019 Copyright Genpact. All Rights Reserved.</a:t>
            </a:r>
          </a:p>
        </p:txBody>
      </p:sp>
      <p:pic>
        <p:nvPicPr>
          <p:cNvPr id="6" name="Picture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74375" y="6446360"/>
            <a:ext cx="868156" cy="340728"/>
          </a:xfrm>
          <a:prstGeom prst="rect">
            <a:avLst/>
          </a:prstGeom>
        </p:spPr>
      </p:pic>
      <p:sp>
        <p:nvSpPr>
          <p:cNvPr id="11" name="Text Placeholder 10"/>
          <p:cNvSpPr>
            <a:spLocks noGrp="1"/>
          </p:cNvSpPr>
          <p:nvPr>
            <p:ph type="body" sz="quarter" idx="11" hasCustomPrompt="1"/>
          </p:nvPr>
        </p:nvSpPr>
        <p:spPr>
          <a:xfrm>
            <a:off x="464593" y="4267200"/>
            <a:ext cx="6397625" cy="381000"/>
          </a:xfrm>
          <a:prstGeom prst="rect">
            <a:avLst/>
          </a:prstGeom>
        </p:spPr>
        <p:txBody>
          <a:bodyPr anchor="ctr"/>
          <a:lstStyle>
            <a:lvl1pPr>
              <a:defRPr sz="1800">
                <a:solidFill>
                  <a:srgbClr val="073262"/>
                </a:solidFill>
                <a:latin typeface="+mj-lt"/>
              </a:defRPr>
            </a:lvl1pPr>
            <a:lvl2pPr>
              <a:defRPr>
                <a:solidFill>
                  <a:schemeClr val="bg1"/>
                </a:solidFill>
                <a:latin typeface="Calibri" panose="020F0502020204030204" pitchFamily="34" charset="0"/>
              </a:defRPr>
            </a:lvl2pPr>
            <a:lvl3pPr>
              <a:defRPr>
                <a:solidFill>
                  <a:schemeClr val="bg1"/>
                </a:solidFill>
                <a:latin typeface="Calibri" panose="020F0502020204030204" pitchFamily="34" charset="0"/>
              </a:defRPr>
            </a:lvl3pPr>
            <a:lvl4pPr>
              <a:defRPr>
                <a:solidFill>
                  <a:schemeClr val="bg1"/>
                </a:solidFill>
                <a:latin typeface="Calibri" panose="020F0502020204030204" pitchFamily="34" charset="0"/>
              </a:defRPr>
            </a:lvl4pPr>
            <a:lvl5pPr>
              <a:defRPr>
                <a:solidFill>
                  <a:schemeClr val="bg1"/>
                </a:solidFill>
                <a:latin typeface="Calibri" panose="020F0502020204030204" pitchFamily="34" charset="0"/>
              </a:defRPr>
            </a:lvl5pPr>
          </a:lstStyle>
          <a:p>
            <a:pPr lvl="0"/>
            <a:r>
              <a:rPr lang="en-US"/>
              <a:t>Subtitle, if needed</a:t>
            </a:r>
            <a:endParaRPr lang="en-IN"/>
          </a:p>
        </p:txBody>
      </p:sp>
      <p:sp>
        <p:nvSpPr>
          <p:cNvPr id="7" name="Text Placeholder 6"/>
          <p:cNvSpPr>
            <a:spLocks noGrp="1"/>
          </p:cNvSpPr>
          <p:nvPr>
            <p:ph type="body" sz="quarter" idx="12" hasCustomPrompt="1"/>
          </p:nvPr>
        </p:nvSpPr>
        <p:spPr>
          <a:xfrm>
            <a:off x="474118" y="2531240"/>
            <a:ext cx="7086600" cy="1447800"/>
          </a:xfrm>
          <a:prstGeom prst="rect">
            <a:avLst/>
          </a:prstGeom>
        </p:spPr>
        <p:txBody>
          <a:bodyPr anchor="ctr"/>
          <a:lstStyle>
            <a:lvl1pPr>
              <a:defRPr sz="4800">
                <a:solidFill>
                  <a:srgbClr val="073262"/>
                </a:solidFill>
              </a:defRPr>
            </a:lvl1pPr>
            <a:lvl2pPr>
              <a:defRPr sz="4800">
                <a:solidFill>
                  <a:schemeClr val="tx2"/>
                </a:solidFill>
              </a:defRPr>
            </a:lvl2pPr>
            <a:lvl3pPr>
              <a:defRPr sz="4800">
                <a:solidFill>
                  <a:schemeClr val="tx2"/>
                </a:solidFill>
              </a:defRPr>
            </a:lvl3pPr>
            <a:lvl4pPr>
              <a:defRPr sz="4800">
                <a:solidFill>
                  <a:schemeClr val="tx2"/>
                </a:solidFill>
              </a:defRPr>
            </a:lvl4pPr>
            <a:lvl5pPr>
              <a:defRPr sz="4800">
                <a:solidFill>
                  <a:schemeClr val="tx2"/>
                </a:solidFill>
              </a:defRPr>
            </a:lvl5pPr>
          </a:lstStyle>
          <a:p>
            <a:pPr lvl="0"/>
            <a:r>
              <a:rPr lang="en-US"/>
              <a:t>Divider slide options</a:t>
            </a:r>
          </a:p>
          <a:p>
            <a:pPr lvl="0"/>
            <a:r>
              <a:rPr lang="en-US"/>
              <a:t>Lorem ipsum dolor</a:t>
            </a:r>
            <a:endParaRPr lang="en-IN"/>
          </a:p>
        </p:txBody>
      </p:sp>
      <p:pic>
        <p:nvPicPr>
          <p:cNvPr id="8" name="Picture 7">
            <a:extLst>
              <a:ext uri="{FF2B5EF4-FFF2-40B4-BE49-F238E27FC236}">
                <a16:creationId xmlns:a16="http://schemas.microsoft.com/office/drawing/2014/main" id="{0DC66F45-B538-414A-9C0C-ADD7D46EA4E2}"/>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142763" y="6477000"/>
            <a:ext cx="457200" cy="286419"/>
          </a:xfrm>
          <a:prstGeom prst="rect">
            <a:avLst/>
          </a:prstGeom>
        </p:spPr>
      </p:pic>
    </p:spTree>
    <p:extLst>
      <p:ext uri="{BB962C8B-B14F-4D97-AF65-F5344CB8AC3E}">
        <p14:creationId xmlns:p14="http://schemas.microsoft.com/office/powerpoint/2010/main" val="2543431288"/>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Pointer slide">
    <p:spTree>
      <p:nvGrpSpPr>
        <p:cNvPr id="1" name=""/>
        <p:cNvGrpSpPr/>
        <p:nvPr/>
      </p:nvGrpSpPr>
      <p:grpSpPr>
        <a:xfrm>
          <a:off x="0" y="0"/>
          <a:ext cx="0" cy="0"/>
          <a:chOff x="0" y="0"/>
          <a:chExt cx="0" cy="0"/>
        </a:xfrm>
      </p:grpSpPr>
      <p:sp>
        <p:nvSpPr>
          <p:cNvPr id="26" name="Text Placeholder 22"/>
          <p:cNvSpPr>
            <a:spLocks noGrp="1"/>
          </p:cNvSpPr>
          <p:nvPr>
            <p:ph type="body" sz="quarter" idx="13" hasCustomPrompt="1"/>
          </p:nvPr>
        </p:nvSpPr>
        <p:spPr>
          <a:xfrm>
            <a:off x="457200" y="1846944"/>
            <a:ext cx="11277600" cy="3892551"/>
          </a:xfrm>
          <a:prstGeom prst="rect">
            <a:avLst/>
          </a:prstGeom>
        </p:spPr>
        <p:txBody>
          <a:bodyPr anchor="t"/>
          <a:lstStyle>
            <a:lvl1pPr marL="285750" indent="-285750">
              <a:lnSpc>
                <a:spcPct val="100000"/>
              </a:lnSpc>
              <a:spcBef>
                <a:spcPts val="600"/>
              </a:spcBef>
              <a:spcAft>
                <a:spcPts val="600"/>
              </a:spcAft>
              <a:buClr>
                <a:srgbClr val="FF545F"/>
              </a:buClr>
              <a:buFont typeface="Wingdings" panose="05000000000000000000" pitchFamily="2" charset="2"/>
              <a:buChar char="§"/>
              <a:defRPr sz="1600">
                <a:solidFill>
                  <a:srgbClr val="063161"/>
                </a:solidFill>
                <a:latin typeface="Georgia" panose="02040502050405020303" pitchFamily="18" charset="0"/>
              </a:defRPr>
            </a:lvl1pPr>
            <a:lvl2pPr marL="742950" indent="-285750">
              <a:spcBef>
                <a:spcPts val="600"/>
              </a:spcBef>
              <a:spcAft>
                <a:spcPts val="600"/>
              </a:spcAft>
              <a:buClr>
                <a:srgbClr val="EA3946"/>
              </a:buClr>
              <a:buFont typeface="Arial" panose="020B0604020202020204" pitchFamily="34" charset="0"/>
              <a:buChar char="•"/>
              <a:defRPr sz="1600">
                <a:solidFill>
                  <a:srgbClr val="063161"/>
                </a:solidFill>
              </a:defRPr>
            </a:lvl2pPr>
            <a:lvl3pPr marL="1200150" indent="-285750">
              <a:spcBef>
                <a:spcPts val="600"/>
              </a:spcBef>
              <a:spcAft>
                <a:spcPts val="600"/>
              </a:spcAft>
              <a:buClr>
                <a:srgbClr val="C00000"/>
              </a:buClr>
              <a:buFont typeface="Georgia" panose="02040502050405020303" pitchFamily="18" charset="0"/>
              <a:buChar char="─"/>
              <a:defRPr sz="1200">
                <a:solidFill>
                  <a:srgbClr val="063161"/>
                </a:solidFill>
              </a:defRPr>
            </a:lvl3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a:t>
            </a:r>
            <a:r>
              <a:rPr lang="en-US" err="1"/>
              <a:t>dolore</a:t>
            </a:r>
            <a:r>
              <a:rPr lang="en-US"/>
              <a:t> </a:t>
            </a:r>
            <a:r>
              <a:rPr lang="en-US" err="1"/>
              <a:t>eu</a:t>
            </a:r>
            <a:r>
              <a:rPr lang="en-US"/>
              <a:t> </a:t>
            </a:r>
            <a:r>
              <a:rPr lang="en-US" err="1"/>
              <a:t>fugiat</a:t>
            </a:r>
            <a:r>
              <a:rPr lang="en-US"/>
              <a:t> </a:t>
            </a:r>
            <a:r>
              <a:rPr lang="en-US" err="1"/>
              <a:t>nulla</a:t>
            </a:r>
            <a:r>
              <a:rPr lang="en-US"/>
              <a:t> </a:t>
            </a:r>
            <a:r>
              <a:rPr lang="en-US" err="1"/>
              <a:t>pariatur</a:t>
            </a:r>
            <a:r>
              <a:rPr lang="en-US"/>
              <a:t>.</a:t>
            </a:r>
          </a:p>
          <a:p>
            <a:pPr lvl="1"/>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a:t>
            </a:r>
            <a:r>
              <a:rPr lang="en-US" err="1"/>
              <a:t>Sed</a:t>
            </a:r>
            <a:r>
              <a:rPr lang="en-US"/>
              <a:t> </a:t>
            </a:r>
            <a:r>
              <a:rPr lang="en-US" err="1"/>
              <a:t>ut</a:t>
            </a:r>
            <a:r>
              <a:rPr lang="en-US"/>
              <a:t> </a:t>
            </a:r>
            <a:r>
              <a:rPr lang="en-US" err="1"/>
              <a:t>perspiciatis</a:t>
            </a:r>
            <a:r>
              <a:rPr lang="en-US"/>
              <a:t> </a:t>
            </a:r>
            <a:r>
              <a:rPr lang="en-US" err="1"/>
              <a:t>unde</a:t>
            </a:r>
            <a:r>
              <a:rPr lang="en-US"/>
              <a:t> </a:t>
            </a:r>
            <a:r>
              <a:rPr lang="en-US" err="1"/>
              <a:t>omnis</a:t>
            </a:r>
            <a:r>
              <a:rPr lang="en-US"/>
              <a:t> </a:t>
            </a:r>
            <a:r>
              <a:rPr lang="en-US" err="1"/>
              <a:t>iste</a:t>
            </a:r>
            <a:r>
              <a:rPr lang="en-US"/>
              <a:t> </a:t>
            </a:r>
            <a:r>
              <a:rPr lang="en-US" err="1"/>
              <a:t>natus</a:t>
            </a:r>
            <a:r>
              <a:rPr lang="en-US"/>
              <a:t> error sit </a:t>
            </a:r>
            <a:r>
              <a:rPr lang="en-US" err="1"/>
              <a:t>voluptatem</a:t>
            </a:r>
            <a:r>
              <a:rPr lang="en-US"/>
              <a:t> </a:t>
            </a:r>
            <a:r>
              <a:rPr lang="en-US" err="1"/>
              <a:t>accusantium</a:t>
            </a:r>
            <a:r>
              <a:rPr lang="en-US"/>
              <a:t> </a:t>
            </a:r>
            <a:r>
              <a:rPr lang="en-US" err="1"/>
              <a:t>doloremque</a:t>
            </a:r>
            <a:r>
              <a:rPr lang="en-US"/>
              <a:t> </a:t>
            </a:r>
            <a:r>
              <a:rPr lang="en-US" err="1"/>
              <a:t>laudantium</a:t>
            </a:r>
            <a:r>
              <a:rPr lang="en-US"/>
              <a:t>.</a:t>
            </a:r>
          </a:p>
          <a:p>
            <a:pPr lvl="2"/>
            <a:r>
              <a:rPr lang="en-US" err="1"/>
              <a:t>Totam</a:t>
            </a:r>
            <a:r>
              <a:rPr lang="en-US"/>
              <a:t> rem </a:t>
            </a:r>
            <a:r>
              <a:rPr lang="en-US" err="1"/>
              <a:t>aperiam</a:t>
            </a:r>
            <a:r>
              <a:rPr lang="en-US"/>
              <a:t>, </a:t>
            </a:r>
            <a:r>
              <a:rPr lang="en-US" err="1"/>
              <a:t>eaque</a:t>
            </a:r>
            <a:r>
              <a:rPr lang="en-US"/>
              <a:t> </a:t>
            </a:r>
            <a:r>
              <a:rPr lang="en-US" err="1"/>
              <a:t>ipsa</a:t>
            </a:r>
            <a:r>
              <a:rPr lang="en-US"/>
              <a:t> quae ab </a:t>
            </a:r>
            <a:r>
              <a:rPr lang="en-US" err="1"/>
              <a:t>illo</a:t>
            </a:r>
            <a:r>
              <a:rPr lang="en-US"/>
              <a:t> </a:t>
            </a:r>
            <a:r>
              <a:rPr lang="en-US" err="1"/>
              <a:t>inventore</a:t>
            </a:r>
            <a:r>
              <a:rPr lang="en-US"/>
              <a:t> </a:t>
            </a:r>
            <a:r>
              <a:rPr lang="en-US" err="1"/>
              <a:t>veritatis</a:t>
            </a:r>
            <a:r>
              <a:rPr lang="en-US"/>
              <a:t> et quasi </a:t>
            </a:r>
            <a:r>
              <a:rPr lang="en-US" err="1"/>
              <a:t>architecto</a:t>
            </a:r>
            <a:r>
              <a:rPr lang="en-US"/>
              <a:t> </a:t>
            </a:r>
            <a:r>
              <a:rPr lang="en-US" err="1"/>
              <a:t>beatae</a:t>
            </a:r>
            <a:r>
              <a:rPr lang="en-US"/>
              <a:t> vitae dicta </a:t>
            </a:r>
            <a:r>
              <a:rPr lang="en-US" err="1"/>
              <a:t>sunt</a:t>
            </a:r>
            <a:r>
              <a:rPr lang="en-US"/>
              <a:t> </a:t>
            </a:r>
            <a:r>
              <a:rPr lang="en-US" err="1"/>
              <a:t>explicabo</a:t>
            </a:r>
            <a:r>
              <a:rPr lang="en-US"/>
              <a:t>. Nemo </a:t>
            </a:r>
            <a:r>
              <a:rPr lang="en-US" err="1"/>
              <a:t>enim</a:t>
            </a:r>
            <a:r>
              <a:rPr lang="en-US"/>
              <a:t> </a:t>
            </a:r>
            <a:r>
              <a:rPr lang="en-US" err="1"/>
              <a:t>ipsam</a:t>
            </a:r>
            <a:r>
              <a:rPr lang="en-US"/>
              <a:t> </a:t>
            </a:r>
            <a:r>
              <a:rPr lang="en-US" err="1"/>
              <a:t>voluptatem</a:t>
            </a:r>
            <a:r>
              <a:rPr lang="en-US"/>
              <a:t> </a:t>
            </a:r>
            <a:r>
              <a:rPr lang="en-US" err="1"/>
              <a:t>quia</a:t>
            </a:r>
            <a:r>
              <a:rPr lang="en-US"/>
              <a:t> </a:t>
            </a:r>
            <a:r>
              <a:rPr lang="en-US" err="1"/>
              <a:t>voluptas</a:t>
            </a:r>
            <a:r>
              <a:rPr lang="en-US"/>
              <a:t> sit </a:t>
            </a:r>
            <a:r>
              <a:rPr lang="en-US" err="1"/>
              <a:t>aspernatur</a:t>
            </a:r>
            <a:r>
              <a:rPr lang="en-US"/>
              <a:t> </a:t>
            </a:r>
            <a:r>
              <a:rPr lang="en-US" err="1"/>
              <a:t>aut</a:t>
            </a:r>
            <a:r>
              <a:rPr lang="en-US"/>
              <a:t> </a:t>
            </a:r>
            <a:r>
              <a:rPr lang="en-US" err="1"/>
              <a:t>odit</a:t>
            </a:r>
            <a:r>
              <a:rPr lang="en-US"/>
              <a:t> </a:t>
            </a:r>
            <a:r>
              <a:rPr lang="en-US" err="1"/>
              <a:t>aut</a:t>
            </a:r>
            <a:r>
              <a:rPr lang="en-US"/>
              <a:t> fugit, </a:t>
            </a:r>
            <a:r>
              <a:rPr lang="en-US" err="1"/>
              <a:t>sed</a:t>
            </a:r>
            <a:r>
              <a:rPr lang="en-US"/>
              <a:t> </a:t>
            </a:r>
            <a:r>
              <a:rPr lang="en-US" err="1"/>
              <a:t>quia</a:t>
            </a:r>
            <a:r>
              <a:rPr lang="en-US"/>
              <a:t> </a:t>
            </a:r>
            <a:r>
              <a:rPr lang="en-US" err="1"/>
              <a:t>consequuntur</a:t>
            </a:r>
            <a:r>
              <a:rPr lang="en-US"/>
              <a:t> </a:t>
            </a:r>
            <a:r>
              <a:rPr lang="en-US" err="1"/>
              <a:t>magni</a:t>
            </a:r>
            <a:r>
              <a:rPr lang="en-US"/>
              <a:t> </a:t>
            </a:r>
            <a:r>
              <a:rPr lang="en-US" err="1"/>
              <a:t>dolores</a:t>
            </a:r>
            <a:r>
              <a:rPr lang="en-US"/>
              <a:t> </a:t>
            </a:r>
            <a:r>
              <a:rPr lang="en-US" err="1"/>
              <a:t>eos</a:t>
            </a:r>
            <a:endParaRPr lang="en-US"/>
          </a:p>
          <a:p>
            <a:pPr lvl="0"/>
            <a:r>
              <a:rPr lang="en-US"/>
              <a:t>Qui </a:t>
            </a:r>
            <a:r>
              <a:rPr lang="en-US" err="1"/>
              <a:t>ratione</a:t>
            </a:r>
            <a:r>
              <a:rPr lang="en-US"/>
              <a:t> </a:t>
            </a:r>
            <a:r>
              <a:rPr lang="en-US" err="1"/>
              <a:t>voluptatem</a:t>
            </a:r>
            <a:r>
              <a:rPr lang="en-US"/>
              <a:t> </a:t>
            </a:r>
            <a:r>
              <a:rPr lang="en-US" err="1"/>
              <a:t>sequi</a:t>
            </a:r>
            <a:r>
              <a:rPr lang="en-US"/>
              <a:t> </a:t>
            </a:r>
            <a:r>
              <a:rPr lang="en-US" err="1"/>
              <a:t>nesciunt</a:t>
            </a:r>
            <a:r>
              <a:rPr lang="en-US"/>
              <a:t>. </a:t>
            </a:r>
            <a:r>
              <a:rPr lang="en-US" err="1"/>
              <a:t>Neque</a:t>
            </a:r>
            <a:r>
              <a:rPr lang="en-US"/>
              <a:t> </a:t>
            </a:r>
            <a:r>
              <a:rPr lang="en-US" err="1"/>
              <a:t>porro</a:t>
            </a:r>
            <a:r>
              <a:rPr lang="en-US"/>
              <a:t> </a:t>
            </a:r>
            <a:r>
              <a:rPr lang="en-US" err="1"/>
              <a:t>quisquam</a:t>
            </a:r>
            <a:r>
              <a:rPr lang="en-US"/>
              <a:t> </a:t>
            </a:r>
            <a:r>
              <a:rPr lang="en-US" err="1"/>
              <a:t>est</a:t>
            </a:r>
            <a:r>
              <a:rPr lang="en-US"/>
              <a:t>, qui </a:t>
            </a:r>
            <a:r>
              <a:rPr lang="en-US" err="1"/>
              <a:t>dolorem</a:t>
            </a:r>
            <a:r>
              <a:rPr lang="en-US"/>
              <a:t> ipsum </a:t>
            </a:r>
            <a:r>
              <a:rPr lang="en-US" err="1"/>
              <a:t>quia</a:t>
            </a:r>
            <a:r>
              <a:rPr lang="en-US"/>
              <a:t> dolor sit </a:t>
            </a:r>
            <a:r>
              <a:rPr lang="en-US" err="1"/>
              <a:t>amet</a:t>
            </a:r>
            <a:r>
              <a:rPr lang="en-US"/>
              <a:t>, </a:t>
            </a:r>
            <a:r>
              <a:rPr lang="en-US" err="1"/>
              <a:t>consectetur</a:t>
            </a:r>
            <a:r>
              <a:rPr lang="en-US"/>
              <a:t>, </a:t>
            </a:r>
            <a:r>
              <a:rPr lang="en-US" err="1"/>
              <a:t>adipisci</a:t>
            </a:r>
            <a:r>
              <a:rPr lang="en-US"/>
              <a:t> </a:t>
            </a:r>
            <a:r>
              <a:rPr lang="en-US" err="1"/>
              <a:t>velit</a:t>
            </a:r>
            <a:r>
              <a:rPr lang="en-US"/>
              <a:t>, </a:t>
            </a:r>
            <a:r>
              <a:rPr lang="en-US" err="1"/>
              <a:t>sed</a:t>
            </a:r>
            <a:r>
              <a:rPr lang="en-US"/>
              <a:t> </a:t>
            </a:r>
            <a:r>
              <a:rPr lang="en-US" err="1"/>
              <a:t>quia</a:t>
            </a:r>
            <a:r>
              <a:rPr lang="en-US"/>
              <a:t> non </a:t>
            </a:r>
            <a:r>
              <a:rPr lang="en-US" err="1"/>
              <a:t>numquam</a:t>
            </a:r>
            <a:r>
              <a:rPr lang="en-US"/>
              <a:t> </a:t>
            </a:r>
            <a:r>
              <a:rPr lang="en-US" err="1"/>
              <a:t>eius</a:t>
            </a:r>
            <a:r>
              <a:rPr lang="en-US"/>
              <a:t> </a:t>
            </a:r>
            <a:r>
              <a:rPr lang="en-US" err="1"/>
              <a:t>modi</a:t>
            </a:r>
            <a:r>
              <a:rPr lang="en-US"/>
              <a:t> </a:t>
            </a:r>
            <a:r>
              <a:rPr lang="en-US" err="1"/>
              <a:t>tempora</a:t>
            </a:r>
            <a:r>
              <a:rPr lang="en-US"/>
              <a:t> </a:t>
            </a:r>
            <a:r>
              <a:rPr lang="en-US" err="1"/>
              <a:t>incidunt</a:t>
            </a:r>
            <a:r>
              <a:rPr lang="en-US"/>
              <a:t> </a:t>
            </a:r>
            <a:r>
              <a:rPr lang="en-US" err="1"/>
              <a:t>ut</a:t>
            </a:r>
            <a:r>
              <a:rPr lang="en-US"/>
              <a:t> </a:t>
            </a:r>
            <a:r>
              <a:rPr lang="en-US" err="1"/>
              <a:t>labore</a:t>
            </a:r>
            <a:r>
              <a:rPr lang="en-US"/>
              <a:t> et </a:t>
            </a:r>
            <a:r>
              <a:rPr lang="en-US" err="1"/>
              <a:t>dolore</a:t>
            </a:r>
            <a:r>
              <a:rPr lang="en-US"/>
              <a:t> </a:t>
            </a:r>
            <a:r>
              <a:rPr lang="en-US" err="1"/>
              <a:t>magnam</a:t>
            </a:r>
            <a:r>
              <a:rPr lang="en-US"/>
              <a:t> </a:t>
            </a:r>
            <a:r>
              <a:rPr lang="en-US" err="1"/>
              <a:t>aliquam</a:t>
            </a:r>
            <a:r>
              <a:rPr lang="en-US"/>
              <a:t> </a:t>
            </a:r>
            <a:r>
              <a:rPr lang="en-US" err="1"/>
              <a:t>quaerat</a:t>
            </a:r>
            <a:r>
              <a:rPr lang="en-US"/>
              <a:t> </a:t>
            </a:r>
            <a:r>
              <a:rPr lang="en-US" err="1"/>
              <a:t>voluptatem</a:t>
            </a:r>
            <a:r>
              <a:rPr lang="en-US"/>
              <a:t>.</a:t>
            </a:r>
          </a:p>
        </p:txBody>
      </p:sp>
      <p:sp>
        <p:nvSpPr>
          <p:cNvPr id="16" name="Slide Number Placeholder 5"/>
          <p:cNvSpPr txBox="1">
            <a:spLocks/>
          </p:cNvSpPr>
          <p:nvPr userDrawn="1"/>
        </p:nvSpPr>
        <p:spPr>
          <a:xfrm>
            <a:off x="464594" y="6546567"/>
            <a:ext cx="682256" cy="215444"/>
          </a:xfrm>
          <a:prstGeom prst="rect">
            <a:avLst/>
          </a:prstGeom>
        </p:spPr>
        <p:txBody>
          <a:bodyPr lIns="0" tIns="0" rIns="0" bIns="0" anchor="ctr">
            <a:noAutofit/>
          </a:bodyPr>
          <a:lstStyle>
            <a:defPPr>
              <a:defRPr lang="en-US"/>
            </a:defPPr>
            <a:lvl1pPr marL="0" algn="l" defTabSz="914400" rtl="0" eaLnBrk="1" latinLnBrk="0" hangingPunct="1">
              <a:defRPr sz="800" kern="1200">
                <a:solidFill>
                  <a:srgbClr val="053061"/>
                </a:solidFill>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285110E-A93C-E24B-BA01-8EFF0EF70079}" type="slidenum">
              <a:rPr lang="en-US" b="1" smtClean="0">
                <a:solidFill>
                  <a:schemeClr val="accent6"/>
                </a:solidFill>
                <a:latin typeface="+mn-lt"/>
              </a:rPr>
              <a:pPr/>
              <a:t>‹#›</a:t>
            </a:fld>
            <a:endParaRPr lang="en-US" b="1">
              <a:solidFill>
                <a:schemeClr val="accent6"/>
              </a:solidFill>
              <a:latin typeface="+mn-lt"/>
            </a:endParaRPr>
          </a:p>
        </p:txBody>
      </p:sp>
      <p:sp>
        <p:nvSpPr>
          <p:cNvPr id="17" name="TextBox 16"/>
          <p:cNvSpPr txBox="1"/>
          <p:nvPr userDrawn="1"/>
        </p:nvSpPr>
        <p:spPr>
          <a:xfrm>
            <a:off x="805722" y="6546567"/>
            <a:ext cx="2361408" cy="215444"/>
          </a:xfrm>
          <a:prstGeom prst="rect">
            <a:avLst/>
          </a:prstGeom>
          <a:noFill/>
        </p:spPr>
        <p:txBody>
          <a:bodyPr wrap="square" lIns="0" tIns="0" rIns="0" bIns="0" rtlCol="0" anchor="ctr">
            <a:noAutofit/>
          </a:bodyPr>
          <a:lstStyle/>
          <a:p>
            <a:r>
              <a:rPr lang="en-US" sz="800">
                <a:solidFill>
                  <a:schemeClr val="accent6"/>
                </a:solidFill>
                <a:latin typeface="+mn-lt"/>
                <a:ea typeface="Georgia" charset="0"/>
                <a:cs typeface="Georgia" charset="0"/>
              </a:rPr>
              <a:t>® 2019 Copyright Genpact. All Rights Reserved.</a:t>
            </a:r>
          </a:p>
        </p:txBody>
      </p:sp>
      <p:pic>
        <p:nvPicPr>
          <p:cNvPr id="18" name="Picture 17"/>
          <p:cNvPicPr>
            <a:picLocks noChangeAspect="1"/>
          </p:cNvPicPr>
          <p:nvPr userDrawn="1"/>
        </p:nvPicPr>
        <p:blipFill>
          <a:blip r:embed="rId2"/>
          <a:stretch>
            <a:fillRect/>
          </a:stretch>
        </p:blipFill>
        <p:spPr>
          <a:xfrm>
            <a:off x="10893034" y="6462131"/>
            <a:ext cx="839972" cy="309081"/>
          </a:xfrm>
          <a:prstGeom prst="rect">
            <a:avLst/>
          </a:prstGeom>
        </p:spPr>
      </p:pic>
      <p:sp>
        <p:nvSpPr>
          <p:cNvPr id="33" name="Text Placeholder 22"/>
          <p:cNvSpPr>
            <a:spLocks noGrp="1"/>
          </p:cNvSpPr>
          <p:nvPr>
            <p:ph type="body" sz="quarter" idx="11" hasCustomPrompt="1"/>
          </p:nvPr>
        </p:nvSpPr>
        <p:spPr>
          <a:xfrm>
            <a:off x="460744" y="471715"/>
            <a:ext cx="7235456" cy="533400"/>
          </a:xfrm>
          <a:prstGeom prst="rect">
            <a:avLst/>
          </a:prstGeom>
        </p:spPr>
        <p:txBody>
          <a:bodyPr anchor="ctr"/>
          <a:lstStyle>
            <a:lvl1pPr>
              <a:defRPr sz="3000">
                <a:solidFill>
                  <a:srgbClr val="063161"/>
                </a:solidFill>
                <a:latin typeface="Georgia" panose="02040502050405020303" pitchFamily="18" charset="0"/>
              </a:defRPr>
            </a:lvl1pPr>
          </a:lstStyle>
          <a:p>
            <a:pPr lvl="0"/>
            <a:r>
              <a:rPr lang="en-US"/>
              <a:t>Content slide title goes here</a:t>
            </a:r>
          </a:p>
        </p:txBody>
      </p:sp>
      <p:sp>
        <p:nvSpPr>
          <p:cNvPr id="34" name="Text Placeholder 22"/>
          <p:cNvSpPr>
            <a:spLocks noGrp="1"/>
          </p:cNvSpPr>
          <p:nvPr>
            <p:ph type="body" sz="quarter" idx="12" hasCustomPrompt="1"/>
          </p:nvPr>
        </p:nvSpPr>
        <p:spPr>
          <a:xfrm>
            <a:off x="460744" y="976087"/>
            <a:ext cx="9673856" cy="533400"/>
          </a:xfrm>
          <a:prstGeom prst="rect">
            <a:avLst/>
          </a:prstGeom>
        </p:spPr>
        <p:txBody>
          <a:bodyPr anchor="ctr"/>
          <a:lstStyle>
            <a:lvl1pPr>
              <a:defRPr sz="2200">
                <a:solidFill>
                  <a:srgbClr val="063161"/>
                </a:solidFill>
                <a:latin typeface="Georgia" panose="02040502050405020303" pitchFamily="18" charset="0"/>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endParaRPr lang="en-US"/>
          </a:p>
        </p:txBody>
      </p:sp>
      <p:pic>
        <p:nvPicPr>
          <p:cNvPr id="8" name="Picture 7">
            <a:extLst>
              <a:ext uri="{FF2B5EF4-FFF2-40B4-BE49-F238E27FC236}">
                <a16:creationId xmlns:a16="http://schemas.microsoft.com/office/drawing/2014/main" id="{9A5CF287-15E0-496F-B8DA-9F2C00A2B5F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210800" y="6484793"/>
            <a:ext cx="457200" cy="286419"/>
          </a:xfrm>
          <a:prstGeom prst="rect">
            <a:avLst/>
          </a:prstGeom>
        </p:spPr>
      </p:pic>
    </p:spTree>
    <p:extLst>
      <p:ext uri="{BB962C8B-B14F-4D97-AF65-F5344CB8AC3E}">
        <p14:creationId xmlns:p14="http://schemas.microsoft.com/office/powerpoint/2010/main" val="1002724383"/>
      </p:ext>
    </p:extLst>
  </p:cSld>
  <p:clrMapOvr>
    <a:masterClrMapping/>
  </p:clrMapOvr>
  <p:extLst>
    <p:ext uri="{DCECCB84-F9BA-43D5-87BE-67443E8EF086}">
      <p15:sldGuideLst xmlns:p15="http://schemas.microsoft.com/office/powerpoint/2012/main">
        <p15:guide id="2" pos="288">
          <p15:clr>
            <a:srgbClr val="FBAE40"/>
          </p15:clr>
        </p15:guide>
        <p15:guide id="3" pos="7392">
          <p15:clr>
            <a:srgbClr val="FBAE40"/>
          </p15:clr>
        </p15:guide>
        <p15:guide id="5" orient="horz" pos="288">
          <p15:clr>
            <a:srgbClr val="FBAE40"/>
          </p15:clr>
        </p15:guide>
        <p15:guide id="6" orient="horz" pos="4032">
          <p15:clr>
            <a:srgbClr val="FBAE4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Custom Layout 2 Column">
    <p:spTree>
      <p:nvGrpSpPr>
        <p:cNvPr id="1" name=""/>
        <p:cNvGrpSpPr/>
        <p:nvPr/>
      </p:nvGrpSpPr>
      <p:grpSpPr>
        <a:xfrm>
          <a:off x="0" y="0"/>
          <a:ext cx="0" cy="0"/>
          <a:chOff x="0" y="0"/>
          <a:chExt cx="0" cy="0"/>
        </a:xfrm>
      </p:grpSpPr>
      <p:sp>
        <p:nvSpPr>
          <p:cNvPr id="4" name="Slide Number Placeholder 5"/>
          <p:cNvSpPr txBox="1">
            <a:spLocks/>
          </p:cNvSpPr>
          <p:nvPr userDrawn="1"/>
        </p:nvSpPr>
        <p:spPr>
          <a:xfrm>
            <a:off x="464594" y="6546567"/>
            <a:ext cx="682256" cy="215444"/>
          </a:xfrm>
          <a:prstGeom prst="rect">
            <a:avLst/>
          </a:prstGeom>
        </p:spPr>
        <p:txBody>
          <a:bodyPr lIns="0" tIns="0" rIns="0" bIns="0" anchor="ctr">
            <a:noAutofit/>
          </a:bodyPr>
          <a:lstStyle>
            <a:defPPr>
              <a:defRPr lang="en-US"/>
            </a:defPPr>
            <a:lvl1pPr marL="0" algn="l" defTabSz="914400" rtl="0" eaLnBrk="1" latinLnBrk="0" hangingPunct="1">
              <a:defRPr sz="800" kern="1200">
                <a:solidFill>
                  <a:srgbClr val="053061"/>
                </a:solidFill>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285110E-A93C-E24B-BA01-8EFF0EF70079}" type="slidenum">
              <a:rPr lang="en-US" b="1" smtClean="0">
                <a:solidFill>
                  <a:schemeClr val="accent6"/>
                </a:solidFill>
                <a:latin typeface="+mn-lt"/>
              </a:rPr>
              <a:pPr/>
              <a:t>‹#›</a:t>
            </a:fld>
            <a:endParaRPr lang="en-US" b="1">
              <a:solidFill>
                <a:schemeClr val="accent6"/>
              </a:solidFill>
              <a:latin typeface="+mn-lt"/>
            </a:endParaRPr>
          </a:p>
        </p:txBody>
      </p:sp>
      <p:sp>
        <p:nvSpPr>
          <p:cNvPr id="5" name="TextBox 4"/>
          <p:cNvSpPr txBox="1"/>
          <p:nvPr userDrawn="1"/>
        </p:nvSpPr>
        <p:spPr>
          <a:xfrm>
            <a:off x="805722" y="6546567"/>
            <a:ext cx="2361408" cy="215444"/>
          </a:xfrm>
          <a:prstGeom prst="rect">
            <a:avLst/>
          </a:prstGeom>
          <a:noFill/>
        </p:spPr>
        <p:txBody>
          <a:bodyPr wrap="square" lIns="0" tIns="0" rIns="0" bIns="0" rtlCol="0" anchor="ctr">
            <a:noAutofit/>
          </a:bodyPr>
          <a:lstStyle/>
          <a:p>
            <a:r>
              <a:rPr lang="en-US" sz="800">
                <a:solidFill>
                  <a:schemeClr val="accent6"/>
                </a:solidFill>
                <a:latin typeface="+mn-lt"/>
                <a:ea typeface="Georgia" charset="0"/>
                <a:cs typeface="Georgia" charset="0"/>
              </a:rPr>
              <a:t>® 2019 Copyright Genpact. All Rights Reserved.</a:t>
            </a:r>
          </a:p>
        </p:txBody>
      </p:sp>
      <p:pic>
        <p:nvPicPr>
          <p:cNvPr id="6" name="Picture 5"/>
          <p:cNvPicPr>
            <a:picLocks noChangeAspect="1"/>
          </p:cNvPicPr>
          <p:nvPr userDrawn="1"/>
        </p:nvPicPr>
        <p:blipFill>
          <a:blip r:embed="rId2"/>
          <a:stretch>
            <a:fillRect/>
          </a:stretch>
        </p:blipFill>
        <p:spPr>
          <a:xfrm>
            <a:off x="10893034" y="6462131"/>
            <a:ext cx="839972" cy="309081"/>
          </a:xfrm>
          <a:prstGeom prst="rect">
            <a:avLst/>
          </a:prstGeom>
        </p:spPr>
      </p:pic>
      <p:sp>
        <p:nvSpPr>
          <p:cNvPr id="7" name="Text Placeholder 22"/>
          <p:cNvSpPr>
            <a:spLocks noGrp="1"/>
          </p:cNvSpPr>
          <p:nvPr>
            <p:ph type="body" sz="quarter" idx="11" hasCustomPrompt="1"/>
          </p:nvPr>
        </p:nvSpPr>
        <p:spPr>
          <a:xfrm>
            <a:off x="460744" y="471715"/>
            <a:ext cx="7235456" cy="533400"/>
          </a:xfrm>
          <a:prstGeom prst="rect">
            <a:avLst/>
          </a:prstGeom>
        </p:spPr>
        <p:txBody>
          <a:bodyPr anchor="ctr"/>
          <a:lstStyle>
            <a:lvl1pPr>
              <a:defRPr sz="3000">
                <a:solidFill>
                  <a:srgbClr val="063161"/>
                </a:solidFill>
                <a:latin typeface="Georgia" panose="02040502050405020303" pitchFamily="18" charset="0"/>
              </a:defRPr>
            </a:lvl1pPr>
          </a:lstStyle>
          <a:p>
            <a:pPr lvl="0"/>
            <a:r>
              <a:rPr lang="en-US"/>
              <a:t>Content slide title goes here</a:t>
            </a:r>
          </a:p>
        </p:txBody>
      </p:sp>
      <p:sp>
        <p:nvSpPr>
          <p:cNvPr id="8" name="Text Placeholder 22"/>
          <p:cNvSpPr>
            <a:spLocks noGrp="1"/>
          </p:cNvSpPr>
          <p:nvPr>
            <p:ph type="body" sz="quarter" idx="12" hasCustomPrompt="1"/>
          </p:nvPr>
        </p:nvSpPr>
        <p:spPr>
          <a:xfrm>
            <a:off x="460744" y="976087"/>
            <a:ext cx="9673856" cy="533400"/>
          </a:xfrm>
          <a:prstGeom prst="rect">
            <a:avLst/>
          </a:prstGeom>
        </p:spPr>
        <p:txBody>
          <a:bodyPr anchor="ctr"/>
          <a:lstStyle>
            <a:lvl1pPr>
              <a:defRPr sz="2200">
                <a:solidFill>
                  <a:srgbClr val="063161"/>
                </a:solidFill>
                <a:latin typeface="Georgia" panose="02040502050405020303" pitchFamily="18" charset="0"/>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endParaRPr lang="en-US"/>
          </a:p>
        </p:txBody>
      </p:sp>
      <p:sp>
        <p:nvSpPr>
          <p:cNvPr id="9" name="Text Placeholder 22"/>
          <p:cNvSpPr>
            <a:spLocks noGrp="1"/>
          </p:cNvSpPr>
          <p:nvPr>
            <p:ph type="body" sz="quarter" idx="13" hasCustomPrompt="1"/>
          </p:nvPr>
        </p:nvSpPr>
        <p:spPr>
          <a:xfrm>
            <a:off x="457200" y="2336801"/>
            <a:ext cx="5562600" cy="3435351"/>
          </a:xfrm>
          <a:prstGeom prst="rect">
            <a:avLst/>
          </a:prstGeom>
        </p:spPr>
        <p:txBody>
          <a:bodyPr anchor="ctr"/>
          <a:lstStyle>
            <a:lvl1pPr marL="0" indent="0">
              <a:lnSpc>
                <a:spcPct val="100000"/>
              </a:lnSpc>
              <a:spcAft>
                <a:spcPts val="1200"/>
              </a:spcAft>
              <a:buClr>
                <a:srgbClr val="FF545F"/>
              </a:buClr>
              <a:buFont typeface="Arial" panose="020B0604020202020204" pitchFamily="34" charset="0"/>
              <a:buNone/>
              <a:defRPr sz="1600">
                <a:solidFill>
                  <a:srgbClr val="063161"/>
                </a:solidFill>
                <a:latin typeface="Georgia" panose="02040502050405020303" pitchFamily="18" charset="0"/>
              </a:defRPr>
            </a:lvl1pPr>
            <a:lvl2pPr>
              <a:defRPr sz="1400">
                <a:solidFill>
                  <a:srgbClr val="073262"/>
                </a:solidFill>
              </a:defRPr>
            </a:lvl2pPr>
            <a:lvl3pPr>
              <a:defRPr sz="1200">
                <a:solidFill>
                  <a:srgbClr val="073262"/>
                </a:solidFill>
              </a:defRPr>
            </a:lvl3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a:t>
            </a:r>
            <a:r>
              <a:rPr lang="en-US" err="1"/>
              <a:t>dolore</a:t>
            </a:r>
            <a:r>
              <a:rPr lang="en-US"/>
              <a:t>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a:t>
            </a:r>
            <a:r>
              <a:rPr lang="en-US" err="1"/>
              <a:t>Sed</a:t>
            </a:r>
            <a:r>
              <a:rPr lang="en-US"/>
              <a:t> </a:t>
            </a:r>
            <a:r>
              <a:rPr lang="en-US" err="1"/>
              <a:t>ut</a:t>
            </a:r>
            <a:r>
              <a:rPr lang="en-US"/>
              <a:t> </a:t>
            </a:r>
            <a:r>
              <a:rPr lang="en-US" err="1"/>
              <a:t>perspiciatis</a:t>
            </a:r>
            <a:r>
              <a:rPr lang="en-US"/>
              <a:t> </a:t>
            </a:r>
            <a:r>
              <a:rPr lang="en-US" err="1"/>
              <a:t>unde</a:t>
            </a:r>
            <a:r>
              <a:rPr lang="en-US"/>
              <a:t> </a:t>
            </a:r>
            <a:r>
              <a:rPr lang="en-US" err="1"/>
              <a:t>omnis</a:t>
            </a:r>
            <a:r>
              <a:rPr lang="en-US"/>
              <a:t> </a:t>
            </a:r>
            <a:r>
              <a:rPr lang="en-US" err="1"/>
              <a:t>iste</a:t>
            </a:r>
            <a:r>
              <a:rPr lang="en-US"/>
              <a:t> </a:t>
            </a:r>
            <a:r>
              <a:rPr lang="en-US" err="1"/>
              <a:t>natus</a:t>
            </a:r>
            <a:r>
              <a:rPr lang="en-US"/>
              <a:t> error sit </a:t>
            </a:r>
            <a:r>
              <a:rPr lang="en-US" err="1"/>
              <a:t>voluptatem</a:t>
            </a:r>
            <a:r>
              <a:rPr lang="en-US"/>
              <a:t> </a:t>
            </a:r>
            <a:r>
              <a:rPr lang="en-US" err="1"/>
              <a:t>accusantium</a:t>
            </a:r>
            <a:r>
              <a:rPr lang="en-US"/>
              <a:t> </a:t>
            </a:r>
            <a:r>
              <a:rPr lang="en-US" err="1"/>
              <a:t>doloremque</a:t>
            </a:r>
            <a:r>
              <a:rPr lang="en-US"/>
              <a:t> </a:t>
            </a:r>
            <a:r>
              <a:rPr lang="en-US" err="1"/>
              <a:t>laudantium</a:t>
            </a:r>
            <a:r>
              <a:rPr lang="en-US"/>
              <a:t>. </a:t>
            </a:r>
            <a:r>
              <a:rPr lang="en-US" err="1"/>
              <a:t>Totam</a:t>
            </a:r>
            <a:r>
              <a:rPr lang="en-US"/>
              <a:t> rem </a:t>
            </a:r>
            <a:r>
              <a:rPr lang="en-US" err="1"/>
              <a:t>aperiam</a:t>
            </a:r>
            <a:r>
              <a:rPr lang="en-US"/>
              <a:t>, </a:t>
            </a:r>
            <a:r>
              <a:rPr lang="en-US" err="1"/>
              <a:t>eaque</a:t>
            </a:r>
            <a:r>
              <a:rPr lang="en-US"/>
              <a:t> </a:t>
            </a:r>
            <a:r>
              <a:rPr lang="en-US" err="1"/>
              <a:t>ipsa</a:t>
            </a:r>
            <a:r>
              <a:rPr lang="en-US"/>
              <a:t> quae ab </a:t>
            </a:r>
            <a:r>
              <a:rPr lang="en-US" err="1"/>
              <a:t>illo</a:t>
            </a:r>
            <a:r>
              <a:rPr lang="en-US"/>
              <a:t> </a:t>
            </a:r>
            <a:r>
              <a:rPr lang="en-US" err="1"/>
              <a:t>inventore</a:t>
            </a:r>
            <a:r>
              <a:rPr lang="en-US"/>
              <a:t> </a:t>
            </a:r>
            <a:r>
              <a:rPr lang="en-US" err="1"/>
              <a:t>veritatis</a:t>
            </a:r>
            <a:r>
              <a:rPr lang="en-US"/>
              <a:t> et quasi </a:t>
            </a:r>
            <a:r>
              <a:rPr lang="en-US" err="1"/>
              <a:t>architecto</a:t>
            </a:r>
            <a:r>
              <a:rPr lang="en-US"/>
              <a:t> </a:t>
            </a:r>
            <a:r>
              <a:rPr lang="en-US" err="1"/>
              <a:t>beatae</a:t>
            </a:r>
            <a:r>
              <a:rPr lang="en-US"/>
              <a:t> vitae dicta </a:t>
            </a:r>
            <a:r>
              <a:rPr lang="en-US" err="1"/>
              <a:t>sunt</a:t>
            </a:r>
            <a:r>
              <a:rPr lang="en-US"/>
              <a:t> </a:t>
            </a:r>
            <a:r>
              <a:rPr lang="en-US" err="1"/>
              <a:t>explicabo</a:t>
            </a:r>
            <a:r>
              <a:rPr lang="en-US"/>
              <a:t>.</a:t>
            </a:r>
          </a:p>
        </p:txBody>
      </p:sp>
      <p:sp>
        <p:nvSpPr>
          <p:cNvPr id="13" name="Text Placeholder 22"/>
          <p:cNvSpPr>
            <a:spLocks noGrp="1"/>
          </p:cNvSpPr>
          <p:nvPr>
            <p:ph type="body" sz="quarter" idx="14" hasCustomPrompt="1"/>
          </p:nvPr>
        </p:nvSpPr>
        <p:spPr>
          <a:xfrm>
            <a:off x="457200" y="1803402"/>
            <a:ext cx="5562600" cy="457200"/>
          </a:xfrm>
          <a:prstGeom prst="rect">
            <a:avLst/>
          </a:prstGeom>
        </p:spPr>
        <p:txBody>
          <a:bodyPr anchor="ctr"/>
          <a:lstStyle>
            <a:lvl1pPr marL="0" indent="0">
              <a:lnSpc>
                <a:spcPct val="100000"/>
              </a:lnSpc>
              <a:spcAft>
                <a:spcPts val="1200"/>
              </a:spcAft>
              <a:buClr>
                <a:srgbClr val="FF545F"/>
              </a:buClr>
              <a:buFont typeface="Arial" panose="020B0604020202020204" pitchFamily="34" charset="0"/>
              <a:buNone/>
              <a:defRPr sz="2000">
                <a:solidFill>
                  <a:schemeClr val="accent1"/>
                </a:solidFill>
                <a:latin typeface="Georgia" panose="02040502050405020303" pitchFamily="18" charset="0"/>
              </a:defRPr>
            </a:lvl1pPr>
          </a:lstStyle>
          <a:p>
            <a:pPr lvl="0"/>
            <a:r>
              <a:rPr lang="en-US"/>
              <a:t>Lorem ipsum dolor sit </a:t>
            </a:r>
            <a:r>
              <a:rPr lang="en-US" err="1"/>
              <a:t>amet</a:t>
            </a:r>
            <a:r>
              <a:rPr lang="en-US"/>
              <a:t> </a:t>
            </a:r>
            <a:r>
              <a:rPr lang="en-US" err="1"/>
              <a:t>consectetur</a:t>
            </a:r>
            <a:endParaRPr lang="en-US"/>
          </a:p>
        </p:txBody>
      </p:sp>
      <p:sp>
        <p:nvSpPr>
          <p:cNvPr id="19" name="Text Placeholder 22"/>
          <p:cNvSpPr>
            <a:spLocks noGrp="1"/>
          </p:cNvSpPr>
          <p:nvPr>
            <p:ph type="body" sz="quarter" idx="15" hasCustomPrompt="1"/>
          </p:nvPr>
        </p:nvSpPr>
        <p:spPr>
          <a:xfrm>
            <a:off x="6170406" y="2336801"/>
            <a:ext cx="5562600" cy="3435351"/>
          </a:xfrm>
          <a:prstGeom prst="rect">
            <a:avLst/>
          </a:prstGeom>
        </p:spPr>
        <p:txBody>
          <a:bodyPr anchor="ctr"/>
          <a:lstStyle>
            <a:lvl1pPr marL="0" indent="0">
              <a:lnSpc>
                <a:spcPct val="100000"/>
              </a:lnSpc>
              <a:spcAft>
                <a:spcPts val="1200"/>
              </a:spcAft>
              <a:buClr>
                <a:srgbClr val="FF545F"/>
              </a:buClr>
              <a:buFont typeface="Arial" panose="020B0604020202020204" pitchFamily="34" charset="0"/>
              <a:buNone/>
              <a:defRPr sz="1600">
                <a:solidFill>
                  <a:srgbClr val="063161"/>
                </a:solidFill>
                <a:latin typeface="Georgia" panose="02040502050405020303" pitchFamily="18" charset="0"/>
              </a:defRPr>
            </a:lvl1pPr>
            <a:lvl2pPr>
              <a:defRPr sz="1400">
                <a:solidFill>
                  <a:srgbClr val="073262"/>
                </a:solidFill>
              </a:defRPr>
            </a:lvl2pPr>
            <a:lvl3pPr>
              <a:defRPr sz="1200">
                <a:solidFill>
                  <a:srgbClr val="073262"/>
                </a:solidFill>
              </a:defRPr>
            </a:lvl3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a:t>
            </a:r>
            <a:r>
              <a:rPr lang="en-US" err="1"/>
              <a:t>dolore</a:t>
            </a:r>
            <a:r>
              <a:rPr lang="en-US"/>
              <a:t>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a:t>
            </a:r>
            <a:r>
              <a:rPr lang="en-US" err="1"/>
              <a:t>Sed</a:t>
            </a:r>
            <a:r>
              <a:rPr lang="en-US"/>
              <a:t> </a:t>
            </a:r>
            <a:r>
              <a:rPr lang="en-US" err="1"/>
              <a:t>ut</a:t>
            </a:r>
            <a:r>
              <a:rPr lang="en-US"/>
              <a:t> </a:t>
            </a:r>
            <a:r>
              <a:rPr lang="en-US" err="1"/>
              <a:t>perspiciatis</a:t>
            </a:r>
            <a:r>
              <a:rPr lang="en-US"/>
              <a:t> </a:t>
            </a:r>
            <a:r>
              <a:rPr lang="en-US" err="1"/>
              <a:t>unde</a:t>
            </a:r>
            <a:r>
              <a:rPr lang="en-US"/>
              <a:t> </a:t>
            </a:r>
            <a:r>
              <a:rPr lang="en-US" err="1"/>
              <a:t>omnis</a:t>
            </a:r>
            <a:r>
              <a:rPr lang="en-US"/>
              <a:t> </a:t>
            </a:r>
            <a:r>
              <a:rPr lang="en-US" err="1"/>
              <a:t>iste</a:t>
            </a:r>
            <a:r>
              <a:rPr lang="en-US"/>
              <a:t> </a:t>
            </a:r>
            <a:r>
              <a:rPr lang="en-US" err="1"/>
              <a:t>natus</a:t>
            </a:r>
            <a:r>
              <a:rPr lang="en-US"/>
              <a:t> error sit </a:t>
            </a:r>
            <a:r>
              <a:rPr lang="en-US" err="1"/>
              <a:t>voluptatem</a:t>
            </a:r>
            <a:r>
              <a:rPr lang="en-US"/>
              <a:t> </a:t>
            </a:r>
            <a:r>
              <a:rPr lang="en-US" err="1"/>
              <a:t>accusantium</a:t>
            </a:r>
            <a:r>
              <a:rPr lang="en-US"/>
              <a:t> </a:t>
            </a:r>
            <a:r>
              <a:rPr lang="en-US" err="1"/>
              <a:t>doloremque</a:t>
            </a:r>
            <a:r>
              <a:rPr lang="en-US"/>
              <a:t> </a:t>
            </a:r>
            <a:r>
              <a:rPr lang="en-US" err="1"/>
              <a:t>laudantium</a:t>
            </a:r>
            <a:r>
              <a:rPr lang="en-US"/>
              <a:t>. </a:t>
            </a:r>
            <a:r>
              <a:rPr lang="en-US" err="1"/>
              <a:t>Totam</a:t>
            </a:r>
            <a:r>
              <a:rPr lang="en-US"/>
              <a:t> rem </a:t>
            </a:r>
            <a:r>
              <a:rPr lang="en-US" err="1"/>
              <a:t>aperiam</a:t>
            </a:r>
            <a:r>
              <a:rPr lang="en-US"/>
              <a:t>, </a:t>
            </a:r>
            <a:r>
              <a:rPr lang="en-US" err="1"/>
              <a:t>eaque</a:t>
            </a:r>
            <a:r>
              <a:rPr lang="en-US"/>
              <a:t> </a:t>
            </a:r>
            <a:r>
              <a:rPr lang="en-US" err="1"/>
              <a:t>ipsa</a:t>
            </a:r>
            <a:r>
              <a:rPr lang="en-US"/>
              <a:t> quae ab </a:t>
            </a:r>
            <a:r>
              <a:rPr lang="en-US" err="1"/>
              <a:t>illo</a:t>
            </a:r>
            <a:r>
              <a:rPr lang="en-US"/>
              <a:t> </a:t>
            </a:r>
            <a:r>
              <a:rPr lang="en-US" err="1"/>
              <a:t>inventore</a:t>
            </a:r>
            <a:r>
              <a:rPr lang="en-US"/>
              <a:t> </a:t>
            </a:r>
            <a:r>
              <a:rPr lang="en-US" err="1"/>
              <a:t>veritatis</a:t>
            </a:r>
            <a:r>
              <a:rPr lang="en-US"/>
              <a:t> et quasi </a:t>
            </a:r>
            <a:r>
              <a:rPr lang="en-US" err="1"/>
              <a:t>architecto</a:t>
            </a:r>
            <a:r>
              <a:rPr lang="en-US"/>
              <a:t> </a:t>
            </a:r>
            <a:r>
              <a:rPr lang="en-US" err="1"/>
              <a:t>beatae</a:t>
            </a:r>
            <a:r>
              <a:rPr lang="en-US"/>
              <a:t> vitae dicta </a:t>
            </a:r>
            <a:r>
              <a:rPr lang="en-US" err="1"/>
              <a:t>sunt</a:t>
            </a:r>
            <a:r>
              <a:rPr lang="en-US"/>
              <a:t> </a:t>
            </a:r>
            <a:r>
              <a:rPr lang="en-US" err="1"/>
              <a:t>explicabo</a:t>
            </a:r>
            <a:r>
              <a:rPr lang="en-US"/>
              <a:t>.</a:t>
            </a:r>
          </a:p>
        </p:txBody>
      </p:sp>
      <p:sp>
        <p:nvSpPr>
          <p:cNvPr id="20" name="Text Placeholder 22"/>
          <p:cNvSpPr>
            <a:spLocks noGrp="1"/>
          </p:cNvSpPr>
          <p:nvPr>
            <p:ph type="body" sz="quarter" idx="16" hasCustomPrompt="1"/>
          </p:nvPr>
        </p:nvSpPr>
        <p:spPr>
          <a:xfrm>
            <a:off x="6170406" y="1803402"/>
            <a:ext cx="5562600" cy="457200"/>
          </a:xfrm>
          <a:prstGeom prst="rect">
            <a:avLst/>
          </a:prstGeom>
        </p:spPr>
        <p:txBody>
          <a:bodyPr anchor="ctr"/>
          <a:lstStyle>
            <a:lvl1pPr marL="0" indent="0">
              <a:lnSpc>
                <a:spcPct val="100000"/>
              </a:lnSpc>
              <a:spcAft>
                <a:spcPts val="1200"/>
              </a:spcAft>
              <a:buClr>
                <a:srgbClr val="FF545F"/>
              </a:buClr>
              <a:buFont typeface="Arial" panose="020B0604020202020204" pitchFamily="34" charset="0"/>
              <a:buNone/>
              <a:defRPr sz="2000">
                <a:solidFill>
                  <a:schemeClr val="accent1"/>
                </a:solidFill>
                <a:latin typeface="Georgia" panose="02040502050405020303" pitchFamily="18" charset="0"/>
              </a:defRPr>
            </a:lvl1pPr>
          </a:lstStyle>
          <a:p>
            <a:pPr lvl="0"/>
            <a:r>
              <a:rPr lang="en-US"/>
              <a:t>Lorem ipsum dolor sit </a:t>
            </a:r>
            <a:r>
              <a:rPr lang="en-US" err="1"/>
              <a:t>amet</a:t>
            </a:r>
            <a:r>
              <a:rPr lang="en-US"/>
              <a:t> </a:t>
            </a:r>
            <a:r>
              <a:rPr lang="en-US" err="1"/>
              <a:t>consectetur</a:t>
            </a:r>
            <a:endParaRPr lang="en-US"/>
          </a:p>
        </p:txBody>
      </p:sp>
    </p:spTree>
    <p:extLst>
      <p:ext uri="{BB962C8B-B14F-4D97-AF65-F5344CB8AC3E}">
        <p14:creationId xmlns:p14="http://schemas.microsoft.com/office/powerpoint/2010/main" val="394509446"/>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Custom Layout 4 Column">
    <p:spTree>
      <p:nvGrpSpPr>
        <p:cNvPr id="1" name=""/>
        <p:cNvGrpSpPr/>
        <p:nvPr/>
      </p:nvGrpSpPr>
      <p:grpSpPr>
        <a:xfrm>
          <a:off x="0" y="0"/>
          <a:ext cx="0" cy="0"/>
          <a:chOff x="0" y="0"/>
          <a:chExt cx="0" cy="0"/>
        </a:xfrm>
      </p:grpSpPr>
      <p:sp>
        <p:nvSpPr>
          <p:cNvPr id="4" name="Slide Number Placeholder 5"/>
          <p:cNvSpPr txBox="1">
            <a:spLocks/>
          </p:cNvSpPr>
          <p:nvPr userDrawn="1"/>
        </p:nvSpPr>
        <p:spPr>
          <a:xfrm>
            <a:off x="464594" y="6546567"/>
            <a:ext cx="682256" cy="215444"/>
          </a:xfrm>
          <a:prstGeom prst="rect">
            <a:avLst/>
          </a:prstGeom>
        </p:spPr>
        <p:txBody>
          <a:bodyPr lIns="0" tIns="0" rIns="0" bIns="0" anchor="ctr">
            <a:noAutofit/>
          </a:bodyPr>
          <a:lstStyle>
            <a:defPPr>
              <a:defRPr lang="en-US"/>
            </a:defPPr>
            <a:lvl1pPr marL="0" algn="l" defTabSz="914400" rtl="0" eaLnBrk="1" latinLnBrk="0" hangingPunct="1">
              <a:defRPr sz="800" kern="1200">
                <a:solidFill>
                  <a:srgbClr val="053061"/>
                </a:solidFill>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285110E-A93C-E24B-BA01-8EFF0EF70079}" type="slidenum">
              <a:rPr lang="en-US" b="1" smtClean="0">
                <a:solidFill>
                  <a:srgbClr val="1F497D"/>
                </a:solidFill>
                <a:latin typeface="+mn-lt"/>
              </a:rPr>
              <a:pPr/>
              <a:t>‹#›</a:t>
            </a:fld>
            <a:endParaRPr lang="en-US" b="1">
              <a:solidFill>
                <a:srgbClr val="1F497D"/>
              </a:solidFill>
              <a:latin typeface="+mn-lt"/>
            </a:endParaRPr>
          </a:p>
        </p:txBody>
      </p:sp>
      <p:sp>
        <p:nvSpPr>
          <p:cNvPr id="5" name="TextBox 4"/>
          <p:cNvSpPr txBox="1"/>
          <p:nvPr userDrawn="1"/>
        </p:nvSpPr>
        <p:spPr>
          <a:xfrm>
            <a:off x="805722" y="6546567"/>
            <a:ext cx="2361408" cy="215444"/>
          </a:xfrm>
          <a:prstGeom prst="rect">
            <a:avLst/>
          </a:prstGeom>
          <a:noFill/>
        </p:spPr>
        <p:txBody>
          <a:bodyPr wrap="square" lIns="0" tIns="0" rIns="0" bIns="0" rtlCol="0" anchor="ctr">
            <a:noAutofit/>
          </a:bodyPr>
          <a:lstStyle/>
          <a:p>
            <a:r>
              <a:rPr lang="en-US" sz="800">
                <a:solidFill>
                  <a:srgbClr val="1F497D"/>
                </a:solidFill>
                <a:latin typeface="+mn-lt"/>
                <a:ea typeface="Georgia" charset="0"/>
                <a:cs typeface="Georgia" charset="0"/>
              </a:rPr>
              <a:t>® 2018 Copyright Genpact. All Rights Reserved.</a:t>
            </a:r>
          </a:p>
        </p:txBody>
      </p:sp>
      <p:pic>
        <p:nvPicPr>
          <p:cNvPr id="6" name="Picture 5"/>
          <p:cNvPicPr>
            <a:picLocks noChangeAspect="1"/>
          </p:cNvPicPr>
          <p:nvPr userDrawn="1"/>
        </p:nvPicPr>
        <p:blipFill>
          <a:blip r:embed="rId2"/>
          <a:stretch>
            <a:fillRect/>
          </a:stretch>
        </p:blipFill>
        <p:spPr>
          <a:xfrm>
            <a:off x="10893034" y="6462131"/>
            <a:ext cx="839972" cy="309081"/>
          </a:xfrm>
          <a:prstGeom prst="rect">
            <a:avLst/>
          </a:prstGeom>
        </p:spPr>
      </p:pic>
      <p:sp>
        <p:nvSpPr>
          <p:cNvPr id="7" name="Text Placeholder 22"/>
          <p:cNvSpPr>
            <a:spLocks noGrp="1"/>
          </p:cNvSpPr>
          <p:nvPr>
            <p:ph type="body" sz="quarter" idx="11" hasCustomPrompt="1"/>
          </p:nvPr>
        </p:nvSpPr>
        <p:spPr>
          <a:xfrm>
            <a:off x="460744" y="471715"/>
            <a:ext cx="7235456" cy="533400"/>
          </a:xfrm>
          <a:prstGeom prst="rect">
            <a:avLst/>
          </a:prstGeom>
        </p:spPr>
        <p:txBody>
          <a:bodyPr anchor="ctr"/>
          <a:lstStyle>
            <a:lvl1pPr>
              <a:defRPr sz="3000">
                <a:solidFill>
                  <a:srgbClr val="063161"/>
                </a:solidFill>
                <a:latin typeface="Georgia" panose="02040502050405020303" pitchFamily="18" charset="0"/>
              </a:defRPr>
            </a:lvl1pPr>
          </a:lstStyle>
          <a:p>
            <a:pPr lvl="0"/>
            <a:r>
              <a:rPr lang="en-US"/>
              <a:t>Content slide title goes here</a:t>
            </a:r>
          </a:p>
        </p:txBody>
      </p:sp>
      <p:sp>
        <p:nvSpPr>
          <p:cNvPr id="8" name="Text Placeholder 22"/>
          <p:cNvSpPr>
            <a:spLocks noGrp="1"/>
          </p:cNvSpPr>
          <p:nvPr>
            <p:ph type="body" sz="quarter" idx="12" hasCustomPrompt="1"/>
          </p:nvPr>
        </p:nvSpPr>
        <p:spPr>
          <a:xfrm>
            <a:off x="460744" y="976087"/>
            <a:ext cx="9673856" cy="533400"/>
          </a:xfrm>
          <a:prstGeom prst="rect">
            <a:avLst/>
          </a:prstGeom>
        </p:spPr>
        <p:txBody>
          <a:bodyPr anchor="ctr"/>
          <a:lstStyle>
            <a:lvl1pPr>
              <a:defRPr sz="2200">
                <a:solidFill>
                  <a:srgbClr val="063161"/>
                </a:solidFill>
                <a:latin typeface="Georgia" panose="02040502050405020303" pitchFamily="18" charset="0"/>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endParaRPr lang="en-US"/>
          </a:p>
        </p:txBody>
      </p:sp>
      <p:sp>
        <p:nvSpPr>
          <p:cNvPr id="9" name="Text Placeholder 22"/>
          <p:cNvSpPr>
            <a:spLocks noGrp="1"/>
          </p:cNvSpPr>
          <p:nvPr>
            <p:ph type="body" sz="quarter" idx="13" hasCustomPrompt="1"/>
          </p:nvPr>
        </p:nvSpPr>
        <p:spPr>
          <a:xfrm>
            <a:off x="457200" y="2489202"/>
            <a:ext cx="2592594" cy="3657600"/>
          </a:xfrm>
          <a:prstGeom prst="rect">
            <a:avLst/>
          </a:prstGeom>
        </p:spPr>
        <p:txBody>
          <a:bodyPr anchor="ctr"/>
          <a:lstStyle>
            <a:lvl1pPr marL="0" indent="0">
              <a:lnSpc>
                <a:spcPct val="100000"/>
              </a:lnSpc>
              <a:spcAft>
                <a:spcPts val="1200"/>
              </a:spcAft>
              <a:buClr>
                <a:srgbClr val="FF545F"/>
              </a:buClr>
              <a:buFont typeface="Arial" panose="020B0604020202020204" pitchFamily="34" charset="0"/>
              <a:buNone/>
              <a:defRPr sz="1400">
                <a:solidFill>
                  <a:srgbClr val="063161"/>
                </a:solidFill>
                <a:latin typeface="Georgia" panose="02040502050405020303" pitchFamily="18" charset="0"/>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a:t>
            </a:r>
            <a:r>
              <a:rPr lang="en-US" err="1"/>
              <a:t>dolore</a:t>
            </a:r>
            <a:r>
              <a:rPr lang="en-US"/>
              <a:t>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a:t>
            </a:r>
            <a:r>
              <a:rPr lang="en-US" err="1"/>
              <a:t>Sed</a:t>
            </a:r>
            <a:r>
              <a:rPr lang="en-US"/>
              <a:t> </a:t>
            </a:r>
            <a:r>
              <a:rPr lang="en-US" err="1"/>
              <a:t>ut</a:t>
            </a:r>
            <a:r>
              <a:rPr lang="en-US"/>
              <a:t> </a:t>
            </a:r>
            <a:r>
              <a:rPr lang="en-US" err="1"/>
              <a:t>perspiciatis</a:t>
            </a:r>
            <a:r>
              <a:rPr lang="en-US"/>
              <a:t> </a:t>
            </a:r>
            <a:r>
              <a:rPr lang="en-US" err="1"/>
              <a:t>unde</a:t>
            </a:r>
            <a:r>
              <a:rPr lang="en-US"/>
              <a:t>.</a:t>
            </a:r>
          </a:p>
        </p:txBody>
      </p:sp>
      <p:sp>
        <p:nvSpPr>
          <p:cNvPr id="13" name="Text Placeholder 22"/>
          <p:cNvSpPr>
            <a:spLocks noGrp="1"/>
          </p:cNvSpPr>
          <p:nvPr>
            <p:ph type="body" sz="quarter" idx="14" hasCustomPrompt="1"/>
          </p:nvPr>
        </p:nvSpPr>
        <p:spPr>
          <a:xfrm>
            <a:off x="457200" y="1803402"/>
            <a:ext cx="2592594" cy="685800"/>
          </a:xfrm>
          <a:prstGeom prst="rect">
            <a:avLst/>
          </a:prstGeom>
        </p:spPr>
        <p:txBody>
          <a:bodyPr anchor="ctr"/>
          <a:lstStyle>
            <a:lvl1pPr marL="0" indent="0">
              <a:lnSpc>
                <a:spcPct val="100000"/>
              </a:lnSpc>
              <a:spcAft>
                <a:spcPts val="1200"/>
              </a:spcAft>
              <a:buClr>
                <a:srgbClr val="FF545F"/>
              </a:buClr>
              <a:buFont typeface="Arial" panose="020B0604020202020204" pitchFamily="34" charset="0"/>
              <a:buNone/>
              <a:defRPr sz="1800">
                <a:solidFill>
                  <a:schemeClr val="accent1"/>
                </a:solidFill>
                <a:latin typeface="Georgia" panose="02040502050405020303" pitchFamily="18" charset="0"/>
              </a:defRPr>
            </a:lvl1pPr>
          </a:lstStyle>
          <a:p>
            <a:pPr lvl="0"/>
            <a:r>
              <a:rPr lang="en-US"/>
              <a:t>Lorem ipsum dolor sit </a:t>
            </a:r>
            <a:r>
              <a:rPr lang="en-US" err="1"/>
              <a:t>amet</a:t>
            </a:r>
            <a:r>
              <a:rPr lang="en-US"/>
              <a:t>, </a:t>
            </a:r>
            <a:r>
              <a:rPr lang="en-US" err="1"/>
              <a:t>consectetur</a:t>
            </a:r>
            <a:endParaRPr lang="en-US"/>
          </a:p>
        </p:txBody>
      </p:sp>
      <p:sp>
        <p:nvSpPr>
          <p:cNvPr id="27" name="Text Placeholder 22"/>
          <p:cNvSpPr>
            <a:spLocks noGrp="1"/>
          </p:cNvSpPr>
          <p:nvPr>
            <p:ph type="body" sz="quarter" idx="15" hasCustomPrompt="1"/>
          </p:nvPr>
        </p:nvSpPr>
        <p:spPr>
          <a:xfrm>
            <a:off x="3351604" y="2489202"/>
            <a:ext cx="2592594" cy="3657600"/>
          </a:xfrm>
          <a:prstGeom prst="rect">
            <a:avLst/>
          </a:prstGeom>
        </p:spPr>
        <p:txBody>
          <a:bodyPr anchor="ctr"/>
          <a:lstStyle>
            <a:lvl1pPr marL="0" indent="0">
              <a:lnSpc>
                <a:spcPct val="100000"/>
              </a:lnSpc>
              <a:spcAft>
                <a:spcPts val="1200"/>
              </a:spcAft>
              <a:buClr>
                <a:srgbClr val="FF545F"/>
              </a:buClr>
              <a:buFont typeface="Arial" panose="020B0604020202020204" pitchFamily="34" charset="0"/>
              <a:buNone/>
              <a:defRPr sz="1400">
                <a:solidFill>
                  <a:srgbClr val="063161"/>
                </a:solidFill>
                <a:latin typeface="Georgia" panose="02040502050405020303" pitchFamily="18" charset="0"/>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a:t>
            </a:r>
            <a:r>
              <a:rPr lang="en-US" err="1"/>
              <a:t>dolore</a:t>
            </a:r>
            <a:r>
              <a:rPr lang="en-US"/>
              <a:t>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a:t>
            </a:r>
            <a:r>
              <a:rPr lang="en-US" err="1"/>
              <a:t>Sed</a:t>
            </a:r>
            <a:r>
              <a:rPr lang="en-US"/>
              <a:t> </a:t>
            </a:r>
            <a:r>
              <a:rPr lang="en-US" err="1"/>
              <a:t>ut</a:t>
            </a:r>
            <a:r>
              <a:rPr lang="en-US"/>
              <a:t> </a:t>
            </a:r>
            <a:r>
              <a:rPr lang="en-US" err="1"/>
              <a:t>perspiciatis</a:t>
            </a:r>
            <a:r>
              <a:rPr lang="en-US"/>
              <a:t> </a:t>
            </a:r>
            <a:r>
              <a:rPr lang="en-US" err="1"/>
              <a:t>unde</a:t>
            </a:r>
            <a:r>
              <a:rPr lang="en-US"/>
              <a:t>.</a:t>
            </a:r>
          </a:p>
        </p:txBody>
      </p:sp>
      <p:sp>
        <p:nvSpPr>
          <p:cNvPr id="28" name="Text Placeholder 22"/>
          <p:cNvSpPr>
            <a:spLocks noGrp="1"/>
          </p:cNvSpPr>
          <p:nvPr>
            <p:ph type="body" sz="quarter" idx="16" hasCustomPrompt="1"/>
          </p:nvPr>
        </p:nvSpPr>
        <p:spPr>
          <a:xfrm>
            <a:off x="3351604" y="1803402"/>
            <a:ext cx="2592594" cy="685800"/>
          </a:xfrm>
          <a:prstGeom prst="rect">
            <a:avLst/>
          </a:prstGeom>
        </p:spPr>
        <p:txBody>
          <a:bodyPr anchor="ctr"/>
          <a:lstStyle>
            <a:lvl1pPr marL="0" indent="0">
              <a:lnSpc>
                <a:spcPct val="100000"/>
              </a:lnSpc>
              <a:spcAft>
                <a:spcPts val="1200"/>
              </a:spcAft>
              <a:buClr>
                <a:srgbClr val="FF545F"/>
              </a:buClr>
              <a:buFont typeface="Arial" panose="020B0604020202020204" pitchFamily="34" charset="0"/>
              <a:buNone/>
              <a:defRPr sz="1800">
                <a:solidFill>
                  <a:schemeClr val="accent1"/>
                </a:solidFill>
                <a:latin typeface="Georgia" panose="02040502050405020303" pitchFamily="18" charset="0"/>
              </a:defRPr>
            </a:lvl1pPr>
          </a:lstStyle>
          <a:p>
            <a:pPr lvl="0"/>
            <a:r>
              <a:rPr lang="en-US" err="1"/>
              <a:t>Consectetur</a:t>
            </a:r>
            <a:r>
              <a:rPr lang="en-US"/>
              <a:t> </a:t>
            </a:r>
            <a:r>
              <a:rPr lang="en-US" err="1"/>
              <a:t>adipisicing</a:t>
            </a:r>
            <a:r>
              <a:rPr lang="en-US"/>
              <a:t> </a:t>
            </a:r>
            <a:r>
              <a:rPr lang="en-US" err="1"/>
              <a:t>elit</a:t>
            </a:r>
            <a:r>
              <a:rPr lang="en-US"/>
              <a:t>, </a:t>
            </a:r>
            <a:r>
              <a:rPr lang="en-US" err="1"/>
              <a:t>sed</a:t>
            </a:r>
            <a:r>
              <a:rPr lang="en-US"/>
              <a:t> do </a:t>
            </a:r>
            <a:r>
              <a:rPr lang="en-US" err="1"/>
              <a:t>eiusmod</a:t>
            </a:r>
            <a:endParaRPr lang="en-US"/>
          </a:p>
        </p:txBody>
      </p:sp>
      <p:sp>
        <p:nvSpPr>
          <p:cNvPr id="30" name="Text Placeholder 22"/>
          <p:cNvSpPr>
            <a:spLocks noGrp="1"/>
          </p:cNvSpPr>
          <p:nvPr>
            <p:ph type="body" sz="quarter" idx="17" hasCustomPrompt="1"/>
          </p:nvPr>
        </p:nvSpPr>
        <p:spPr>
          <a:xfrm>
            <a:off x="6246008" y="2489202"/>
            <a:ext cx="2592594" cy="3657600"/>
          </a:xfrm>
          <a:prstGeom prst="rect">
            <a:avLst/>
          </a:prstGeom>
        </p:spPr>
        <p:txBody>
          <a:bodyPr anchor="ctr"/>
          <a:lstStyle>
            <a:lvl1pPr marL="0" indent="0">
              <a:lnSpc>
                <a:spcPct val="100000"/>
              </a:lnSpc>
              <a:spcAft>
                <a:spcPts val="1200"/>
              </a:spcAft>
              <a:buClr>
                <a:srgbClr val="FF545F"/>
              </a:buClr>
              <a:buFont typeface="Arial" panose="020B0604020202020204" pitchFamily="34" charset="0"/>
              <a:buNone/>
              <a:defRPr sz="1400">
                <a:solidFill>
                  <a:srgbClr val="063161"/>
                </a:solidFill>
                <a:latin typeface="Georgia" panose="02040502050405020303" pitchFamily="18" charset="0"/>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a:t>
            </a:r>
            <a:r>
              <a:rPr lang="en-US" err="1"/>
              <a:t>dolore</a:t>
            </a:r>
            <a:r>
              <a:rPr lang="en-US"/>
              <a:t>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a:t>
            </a:r>
            <a:r>
              <a:rPr lang="en-US" err="1"/>
              <a:t>Sed</a:t>
            </a:r>
            <a:r>
              <a:rPr lang="en-US"/>
              <a:t> </a:t>
            </a:r>
            <a:r>
              <a:rPr lang="en-US" err="1"/>
              <a:t>ut</a:t>
            </a:r>
            <a:r>
              <a:rPr lang="en-US"/>
              <a:t> </a:t>
            </a:r>
            <a:r>
              <a:rPr lang="en-US" err="1"/>
              <a:t>perspiciatis</a:t>
            </a:r>
            <a:r>
              <a:rPr lang="en-US"/>
              <a:t> </a:t>
            </a:r>
            <a:r>
              <a:rPr lang="en-US" err="1"/>
              <a:t>unde</a:t>
            </a:r>
            <a:r>
              <a:rPr lang="en-US"/>
              <a:t>.</a:t>
            </a:r>
          </a:p>
        </p:txBody>
      </p:sp>
      <p:sp>
        <p:nvSpPr>
          <p:cNvPr id="31" name="Text Placeholder 22"/>
          <p:cNvSpPr>
            <a:spLocks noGrp="1"/>
          </p:cNvSpPr>
          <p:nvPr>
            <p:ph type="body" sz="quarter" idx="18" hasCustomPrompt="1"/>
          </p:nvPr>
        </p:nvSpPr>
        <p:spPr>
          <a:xfrm>
            <a:off x="6246008" y="1803402"/>
            <a:ext cx="2592594" cy="685800"/>
          </a:xfrm>
          <a:prstGeom prst="rect">
            <a:avLst/>
          </a:prstGeom>
        </p:spPr>
        <p:txBody>
          <a:bodyPr anchor="ctr"/>
          <a:lstStyle>
            <a:lvl1pPr marL="0" indent="0">
              <a:lnSpc>
                <a:spcPct val="100000"/>
              </a:lnSpc>
              <a:spcAft>
                <a:spcPts val="1200"/>
              </a:spcAft>
              <a:buClr>
                <a:srgbClr val="FF545F"/>
              </a:buClr>
              <a:buFont typeface="Arial" panose="020B0604020202020204" pitchFamily="34" charset="0"/>
              <a:buNone/>
              <a:defRPr sz="1800">
                <a:solidFill>
                  <a:schemeClr val="accent1"/>
                </a:solidFill>
                <a:latin typeface="Georgia" panose="02040502050405020303" pitchFamily="18" charset="0"/>
              </a:defRPr>
            </a:lvl1pPr>
          </a:lstStyle>
          <a:p>
            <a:pPr lvl="0"/>
            <a:r>
              <a:rPr lang="fr-FR" err="1"/>
              <a:t>Incididunt</a:t>
            </a:r>
            <a:r>
              <a:rPr lang="fr-FR"/>
              <a:t> ut </a:t>
            </a:r>
            <a:r>
              <a:rPr lang="fr-FR" err="1"/>
              <a:t>labore</a:t>
            </a:r>
            <a:r>
              <a:rPr lang="fr-FR"/>
              <a:t> et </a:t>
            </a:r>
            <a:r>
              <a:rPr lang="fr-FR" err="1"/>
              <a:t>dolore</a:t>
            </a:r>
            <a:r>
              <a:rPr lang="fr-FR"/>
              <a:t> magna </a:t>
            </a:r>
            <a:r>
              <a:rPr lang="fr-FR" err="1"/>
              <a:t>aliqua</a:t>
            </a:r>
            <a:endParaRPr lang="en-US"/>
          </a:p>
        </p:txBody>
      </p:sp>
      <p:sp>
        <p:nvSpPr>
          <p:cNvPr id="33" name="Text Placeholder 22"/>
          <p:cNvSpPr>
            <a:spLocks noGrp="1"/>
          </p:cNvSpPr>
          <p:nvPr>
            <p:ph type="body" sz="quarter" idx="19" hasCustomPrompt="1"/>
          </p:nvPr>
        </p:nvSpPr>
        <p:spPr>
          <a:xfrm>
            <a:off x="9140412" y="2491293"/>
            <a:ext cx="2592594" cy="3657600"/>
          </a:xfrm>
          <a:prstGeom prst="rect">
            <a:avLst/>
          </a:prstGeom>
        </p:spPr>
        <p:txBody>
          <a:bodyPr anchor="ctr"/>
          <a:lstStyle>
            <a:lvl1pPr marL="0" indent="0">
              <a:lnSpc>
                <a:spcPct val="100000"/>
              </a:lnSpc>
              <a:spcAft>
                <a:spcPts val="1200"/>
              </a:spcAft>
              <a:buClr>
                <a:srgbClr val="FF545F"/>
              </a:buClr>
              <a:buFont typeface="Arial" panose="020B0604020202020204" pitchFamily="34" charset="0"/>
              <a:buNone/>
              <a:defRPr sz="1400">
                <a:solidFill>
                  <a:srgbClr val="063161"/>
                </a:solidFill>
                <a:latin typeface="Georgia" panose="02040502050405020303" pitchFamily="18" charset="0"/>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a:t>
            </a:r>
            <a:r>
              <a:rPr lang="en-US" err="1"/>
              <a:t>dolore</a:t>
            </a:r>
            <a:r>
              <a:rPr lang="en-US"/>
              <a:t>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a:t>
            </a:r>
            <a:r>
              <a:rPr lang="en-US" err="1"/>
              <a:t>Sed</a:t>
            </a:r>
            <a:r>
              <a:rPr lang="en-US"/>
              <a:t> </a:t>
            </a:r>
            <a:r>
              <a:rPr lang="en-US" err="1"/>
              <a:t>ut</a:t>
            </a:r>
            <a:r>
              <a:rPr lang="en-US"/>
              <a:t> </a:t>
            </a:r>
            <a:r>
              <a:rPr lang="en-US" err="1"/>
              <a:t>perspiciatis</a:t>
            </a:r>
            <a:r>
              <a:rPr lang="en-US"/>
              <a:t> </a:t>
            </a:r>
            <a:r>
              <a:rPr lang="en-US" err="1"/>
              <a:t>unde</a:t>
            </a:r>
            <a:r>
              <a:rPr lang="en-US"/>
              <a:t>.</a:t>
            </a:r>
          </a:p>
        </p:txBody>
      </p:sp>
      <p:sp>
        <p:nvSpPr>
          <p:cNvPr id="43" name="Text Placeholder 22"/>
          <p:cNvSpPr>
            <a:spLocks noGrp="1"/>
          </p:cNvSpPr>
          <p:nvPr>
            <p:ph type="body" sz="quarter" idx="20" hasCustomPrompt="1"/>
          </p:nvPr>
        </p:nvSpPr>
        <p:spPr>
          <a:xfrm>
            <a:off x="9140412" y="1805493"/>
            <a:ext cx="2592594" cy="685800"/>
          </a:xfrm>
          <a:prstGeom prst="rect">
            <a:avLst/>
          </a:prstGeom>
        </p:spPr>
        <p:txBody>
          <a:bodyPr anchor="ctr"/>
          <a:lstStyle>
            <a:lvl1pPr marL="0" indent="0">
              <a:lnSpc>
                <a:spcPct val="100000"/>
              </a:lnSpc>
              <a:spcAft>
                <a:spcPts val="1200"/>
              </a:spcAft>
              <a:buClr>
                <a:srgbClr val="FF545F"/>
              </a:buClr>
              <a:buFont typeface="Arial" panose="020B0604020202020204" pitchFamily="34" charset="0"/>
              <a:buNone/>
              <a:defRPr sz="1800">
                <a:solidFill>
                  <a:schemeClr val="accent1"/>
                </a:solidFill>
                <a:latin typeface="Georgia" panose="02040502050405020303" pitchFamily="18" charset="0"/>
              </a:defRPr>
            </a:lvl1pPr>
          </a:lstStyle>
          <a:p>
            <a:pPr lvl="0"/>
            <a:r>
              <a:rPr lang="es-ES" err="1"/>
              <a:t>beatae</a:t>
            </a:r>
            <a:r>
              <a:rPr lang="es-ES"/>
              <a:t> vitae dicta </a:t>
            </a:r>
            <a:r>
              <a:rPr lang="es-ES" err="1"/>
              <a:t>sunt</a:t>
            </a:r>
            <a:r>
              <a:rPr lang="es-ES"/>
              <a:t> </a:t>
            </a:r>
            <a:r>
              <a:rPr lang="es-ES" err="1"/>
              <a:t>explicabo</a:t>
            </a:r>
            <a:endParaRPr lang="en-US"/>
          </a:p>
        </p:txBody>
      </p:sp>
    </p:spTree>
    <p:extLst>
      <p:ext uri="{BB962C8B-B14F-4D97-AF65-F5344CB8AC3E}">
        <p14:creationId xmlns:p14="http://schemas.microsoft.com/office/powerpoint/2010/main" val="2298353200"/>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Custom Layout 6 column">
    <p:spTree>
      <p:nvGrpSpPr>
        <p:cNvPr id="1" name=""/>
        <p:cNvGrpSpPr/>
        <p:nvPr/>
      </p:nvGrpSpPr>
      <p:grpSpPr>
        <a:xfrm>
          <a:off x="0" y="0"/>
          <a:ext cx="0" cy="0"/>
          <a:chOff x="0" y="0"/>
          <a:chExt cx="0" cy="0"/>
        </a:xfrm>
      </p:grpSpPr>
      <p:sp>
        <p:nvSpPr>
          <p:cNvPr id="4" name="Slide Number Placeholder 5"/>
          <p:cNvSpPr txBox="1">
            <a:spLocks/>
          </p:cNvSpPr>
          <p:nvPr userDrawn="1"/>
        </p:nvSpPr>
        <p:spPr>
          <a:xfrm>
            <a:off x="464594" y="6546567"/>
            <a:ext cx="682256" cy="215444"/>
          </a:xfrm>
          <a:prstGeom prst="rect">
            <a:avLst/>
          </a:prstGeom>
        </p:spPr>
        <p:txBody>
          <a:bodyPr lIns="0" tIns="0" rIns="0" bIns="0" anchor="ctr">
            <a:noAutofit/>
          </a:bodyPr>
          <a:lstStyle>
            <a:defPPr>
              <a:defRPr lang="en-US"/>
            </a:defPPr>
            <a:lvl1pPr marL="0" algn="l" defTabSz="914400" rtl="0" eaLnBrk="1" latinLnBrk="0" hangingPunct="1">
              <a:defRPr sz="800" kern="1200">
                <a:solidFill>
                  <a:srgbClr val="053061"/>
                </a:solidFill>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285110E-A93C-E24B-BA01-8EFF0EF70079}" type="slidenum">
              <a:rPr lang="en-US" b="1" smtClean="0">
                <a:solidFill>
                  <a:schemeClr val="accent6"/>
                </a:solidFill>
                <a:latin typeface="+mn-lt"/>
              </a:rPr>
              <a:pPr/>
              <a:t>‹#›</a:t>
            </a:fld>
            <a:endParaRPr lang="en-US" b="1">
              <a:solidFill>
                <a:schemeClr val="accent6"/>
              </a:solidFill>
              <a:latin typeface="+mn-lt"/>
            </a:endParaRPr>
          </a:p>
        </p:txBody>
      </p:sp>
      <p:sp>
        <p:nvSpPr>
          <p:cNvPr id="5" name="TextBox 4"/>
          <p:cNvSpPr txBox="1"/>
          <p:nvPr userDrawn="1"/>
        </p:nvSpPr>
        <p:spPr>
          <a:xfrm>
            <a:off x="805722" y="6546567"/>
            <a:ext cx="2361408" cy="215444"/>
          </a:xfrm>
          <a:prstGeom prst="rect">
            <a:avLst/>
          </a:prstGeom>
          <a:noFill/>
        </p:spPr>
        <p:txBody>
          <a:bodyPr wrap="square" lIns="0" tIns="0" rIns="0" bIns="0" rtlCol="0" anchor="ctr">
            <a:noAutofit/>
          </a:bodyPr>
          <a:lstStyle/>
          <a:p>
            <a:r>
              <a:rPr lang="en-US" sz="800">
                <a:solidFill>
                  <a:schemeClr val="accent6"/>
                </a:solidFill>
                <a:latin typeface="+mn-lt"/>
                <a:ea typeface="Georgia" charset="0"/>
                <a:cs typeface="Georgia" charset="0"/>
              </a:rPr>
              <a:t>® 2018 Copyright Genpact. All Rights Reserved.</a:t>
            </a:r>
          </a:p>
        </p:txBody>
      </p:sp>
      <p:pic>
        <p:nvPicPr>
          <p:cNvPr id="6" name="Picture 5"/>
          <p:cNvPicPr>
            <a:picLocks noChangeAspect="1"/>
          </p:cNvPicPr>
          <p:nvPr userDrawn="1"/>
        </p:nvPicPr>
        <p:blipFill>
          <a:blip r:embed="rId2"/>
          <a:stretch>
            <a:fillRect/>
          </a:stretch>
        </p:blipFill>
        <p:spPr>
          <a:xfrm>
            <a:off x="10893034" y="6462131"/>
            <a:ext cx="839972" cy="309081"/>
          </a:xfrm>
          <a:prstGeom prst="rect">
            <a:avLst/>
          </a:prstGeom>
        </p:spPr>
      </p:pic>
      <p:sp>
        <p:nvSpPr>
          <p:cNvPr id="7" name="Text Placeholder 22"/>
          <p:cNvSpPr>
            <a:spLocks noGrp="1"/>
          </p:cNvSpPr>
          <p:nvPr>
            <p:ph type="body" sz="quarter" idx="11" hasCustomPrompt="1"/>
          </p:nvPr>
        </p:nvSpPr>
        <p:spPr>
          <a:xfrm>
            <a:off x="460744" y="471715"/>
            <a:ext cx="7235456" cy="533400"/>
          </a:xfrm>
          <a:prstGeom prst="rect">
            <a:avLst/>
          </a:prstGeom>
        </p:spPr>
        <p:txBody>
          <a:bodyPr anchor="ctr"/>
          <a:lstStyle>
            <a:lvl1pPr>
              <a:defRPr sz="3000">
                <a:solidFill>
                  <a:srgbClr val="063161"/>
                </a:solidFill>
                <a:latin typeface="Georgia" panose="02040502050405020303" pitchFamily="18" charset="0"/>
              </a:defRPr>
            </a:lvl1pPr>
          </a:lstStyle>
          <a:p>
            <a:pPr lvl="0"/>
            <a:r>
              <a:rPr lang="en-US"/>
              <a:t>Content slide title goes here</a:t>
            </a:r>
          </a:p>
        </p:txBody>
      </p:sp>
      <p:sp>
        <p:nvSpPr>
          <p:cNvPr id="8" name="Text Placeholder 22"/>
          <p:cNvSpPr>
            <a:spLocks noGrp="1"/>
          </p:cNvSpPr>
          <p:nvPr>
            <p:ph type="body" sz="quarter" idx="12" hasCustomPrompt="1"/>
          </p:nvPr>
        </p:nvSpPr>
        <p:spPr>
          <a:xfrm>
            <a:off x="460744" y="976087"/>
            <a:ext cx="9673856" cy="533400"/>
          </a:xfrm>
          <a:prstGeom prst="rect">
            <a:avLst/>
          </a:prstGeom>
        </p:spPr>
        <p:txBody>
          <a:bodyPr anchor="ctr"/>
          <a:lstStyle>
            <a:lvl1pPr>
              <a:defRPr sz="2200">
                <a:solidFill>
                  <a:srgbClr val="063161"/>
                </a:solidFill>
                <a:latin typeface="Georgia" panose="02040502050405020303" pitchFamily="18" charset="0"/>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endParaRPr lang="en-US"/>
          </a:p>
        </p:txBody>
      </p:sp>
      <p:sp>
        <p:nvSpPr>
          <p:cNvPr id="9" name="Text Placeholder 22"/>
          <p:cNvSpPr>
            <a:spLocks noGrp="1"/>
          </p:cNvSpPr>
          <p:nvPr>
            <p:ph type="body" sz="quarter" idx="13" hasCustomPrompt="1"/>
          </p:nvPr>
        </p:nvSpPr>
        <p:spPr>
          <a:xfrm>
            <a:off x="457200" y="2351315"/>
            <a:ext cx="3352800" cy="1330327"/>
          </a:xfrm>
          <a:prstGeom prst="rect">
            <a:avLst/>
          </a:prstGeom>
        </p:spPr>
        <p:txBody>
          <a:bodyPr anchor="ctr"/>
          <a:lstStyle>
            <a:lvl1pPr marL="0" indent="0">
              <a:lnSpc>
                <a:spcPct val="100000"/>
              </a:lnSpc>
              <a:spcAft>
                <a:spcPts val="1200"/>
              </a:spcAft>
              <a:buClr>
                <a:srgbClr val="FF545F"/>
              </a:buClr>
              <a:buFont typeface="Arial" panose="020B0604020202020204" pitchFamily="34" charset="0"/>
              <a:buNone/>
              <a:defRPr sz="1400">
                <a:solidFill>
                  <a:srgbClr val="063161"/>
                </a:solidFill>
                <a:latin typeface="Georgia" panose="02040502050405020303" pitchFamily="18" charset="0"/>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ea.</a:t>
            </a:r>
          </a:p>
        </p:txBody>
      </p:sp>
      <p:sp>
        <p:nvSpPr>
          <p:cNvPr id="13" name="Text Placeholder 22"/>
          <p:cNvSpPr>
            <a:spLocks noGrp="1"/>
          </p:cNvSpPr>
          <p:nvPr>
            <p:ph type="body" sz="quarter" idx="14" hasCustomPrompt="1"/>
          </p:nvPr>
        </p:nvSpPr>
        <p:spPr>
          <a:xfrm>
            <a:off x="457200" y="1817916"/>
            <a:ext cx="3352800" cy="381000"/>
          </a:xfrm>
          <a:prstGeom prst="rect">
            <a:avLst/>
          </a:prstGeom>
        </p:spPr>
        <p:txBody>
          <a:bodyPr anchor="ctr"/>
          <a:lstStyle>
            <a:lvl1pPr marL="0" indent="0">
              <a:lnSpc>
                <a:spcPct val="100000"/>
              </a:lnSpc>
              <a:spcAft>
                <a:spcPts val="1200"/>
              </a:spcAft>
              <a:buClr>
                <a:srgbClr val="FF545F"/>
              </a:buClr>
              <a:buFont typeface="Arial" panose="020B0604020202020204" pitchFamily="34" charset="0"/>
              <a:buNone/>
              <a:defRPr sz="1800">
                <a:solidFill>
                  <a:schemeClr val="accent1"/>
                </a:solidFill>
                <a:latin typeface="Georgia" panose="02040502050405020303" pitchFamily="18" charset="0"/>
              </a:defRPr>
            </a:lvl1pPr>
          </a:lstStyle>
          <a:p>
            <a:pPr lvl="0"/>
            <a:r>
              <a:rPr lang="en-US"/>
              <a:t>Lorem ipsum dolor sit </a:t>
            </a:r>
            <a:r>
              <a:rPr lang="en-US" err="1"/>
              <a:t>amet</a:t>
            </a:r>
            <a:endParaRPr lang="en-US"/>
          </a:p>
        </p:txBody>
      </p:sp>
      <p:sp>
        <p:nvSpPr>
          <p:cNvPr id="15" name="Text Placeholder 22"/>
          <p:cNvSpPr>
            <a:spLocks noGrp="1"/>
          </p:cNvSpPr>
          <p:nvPr>
            <p:ph type="body" sz="quarter" idx="15" hasCustomPrompt="1"/>
          </p:nvPr>
        </p:nvSpPr>
        <p:spPr>
          <a:xfrm>
            <a:off x="4418703" y="2351315"/>
            <a:ext cx="3352800" cy="1330327"/>
          </a:xfrm>
          <a:prstGeom prst="rect">
            <a:avLst/>
          </a:prstGeom>
        </p:spPr>
        <p:txBody>
          <a:bodyPr anchor="ctr"/>
          <a:lstStyle>
            <a:lvl1pPr marL="0" indent="0">
              <a:lnSpc>
                <a:spcPct val="100000"/>
              </a:lnSpc>
              <a:spcAft>
                <a:spcPts val="1200"/>
              </a:spcAft>
              <a:buClr>
                <a:srgbClr val="FF545F"/>
              </a:buClr>
              <a:buFont typeface="Arial" panose="020B0604020202020204" pitchFamily="34" charset="0"/>
              <a:buNone/>
              <a:defRPr sz="1400">
                <a:solidFill>
                  <a:srgbClr val="063161"/>
                </a:solidFill>
                <a:latin typeface="Georgia" panose="02040502050405020303" pitchFamily="18" charset="0"/>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ea.</a:t>
            </a:r>
          </a:p>
        </p:txBody>
      </p:sp>
      <p:sp>
        <p:nvSpPr>
          <p:cNvPr id="16" name="Text Placeholder 22"/>
          <p:cNvSpPr>
            <a:spLocks noGrp="1"/>
          </p:cNvSpPr>
          <p:nvPr>
            <p:ph type="body" sz="quarter" idx="16" hasCustomPrompt="1"/>
          </p:nvPr>
        </p:nvSpPr>
        <p:spPr>
          <a:xfrm>
            <a:off x="4418703" y="1817916"/>
            <a:ext cx="3352800" cy="381000"/>
          </a:xfrm>
          <a:prstGeom prst="rect">
            <a:avLst/>
          </a:prstGeom>
        </p:spPr>
        <p:txBody>
          <a:bodyPr anchor="ctr"/>
          <a:lstStyle>
            <a:lvl1pPr marL="0" indent="0">
              <a:lnSpc>
                <a:spcPct val="100000"/>
              </a:lnSpc>
              <a:spcAft>
                <a:spcPts val="1200"/>
              </a:spcAft>
              <a:buClr>
                <a:srgbClr val="FF545F"/>
              </a:buClr>
              <a:buFont typeface="Arial" panose="020B0604020202020204" pitchFamily="34" charset="0"/>
              <a:buNone/>
              <a:defRPr sz="1800">
                <a:solidFill>
                  <a:schemeClr val="accent1"/>
                </a:solidFill>
                <a:latin typeface="Georgia" panose="02040502050405020303" pitchFamily="18" charset="0"/>
              </a:defRPr>
            </a:lvl1pPr>
          </a:lstStyle>
          <a:p>
            <a:pPr lvl="0"/>
            <a:r>
              <a:rPr lang="en-US"/>
              <a:t>Lorem ipsum dolor sit </a:t>
            </a:r>
            <a:r>
              <a:rPr lang="en-US" err="1"/>
              <a:t>amet</a:t>
            </a:r>
            <a:endParaRPr lang="en-US"/>
          </a:p>
        </p:txBody>
      </p:sp>
      <p:sp>
        <p:nvSpPr>
          <p:cNvPr id="18" name="Text Placeholder 22"/>
          <p:cNvSpPr>
            <a:spLocks noGrp="1"/>
          </p:cNvSpPr>
          <p:nvPr>
            <p:ph type="body" sz="quarter" idx="17" hasCustomPrompt="1"/>
          </p:nvPr>
        </p:nvSpPr>
        <p:spPr>
          <a:xfrm>
            <a:off x="8380206" y="2351315"/>
            <a:ext cx="3352800" cy="1330327"/>
          </a:xfrm>
          <a:prstGeom prst="rect">
            <a:avLst/>
          </a:prstGeom>
        </p:spPr>
        <p:txBody>
          <a:bodyPr anchor="ctr"/>
          <a:lstStyle>
            <a:lvl1pPr marL="0" indent="0">
              <a:lnSpc>
                <a:spcPct val="100000"/>
              </a:lnSpc>
              <a:spcAft>
                <a:spcPts val="1200"/>
              </a:spcAft>
              <a:buClr>
                <a:srgbClr val="FF545F"/>
              </a:buClr>
              <a:buFont typeface="Arial" panose="020B0604020202020204" pitchFamily="34" charset="0"/>
              <a:buNone/>
              <a:defRPr sz="1400">
                <a:solidFill>
                  <a:srgbClr val="063161"/>
                </a:solidFill>
                <a:latin typeface="Georgia" panose="02040502050405020303" pitchFamily="18" charset="0"/>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ea.</a:t>
            </a:r>
          </a:p>
        </p:txBody>
      </p:sp>
      <p:sp>
        <p:nvSpPr>
          <p:cNvPr id="21" name="Text Placeholder 22"/>
          <p:cNvSpPr>
            <a:spLocks noGrp="1"/>
          </p:cNvSpPr>
          <p:nvPr>
            <p:ph type="body" sz="quarter" idx="18" hasCustomPrompt="1"/>
          </p:nvPr>
        </p:nvSpPr>
        <p:spPr>
          <a:xfrm>
            <a:off x="8380206" y="1817916"/>
            <a:ext cx="3352800" cy="381000"/>
          </a:xfrm>
          <a:prstGeom prst="rect">
            <a:avLst/>
          </a:prstGeom>
        </p:spPr>
        <p:txBody>
          <a:bodyPr anchor="ctr"/>
          <a:lstStyle>
            <a:lvl1pPr marL="0" indent="0">
              <a:lnSpc>
                <a:spcPct val="100000"/>
              </a:lnSpc>
              <a:spcAft>
                <a:spcPts val="1200"/>
              </a:spcAft>
              <a:buClr>
                <a:srgbClr val="FF545F"/>
              </a:buClr>
              <a:buFont typeface="Arial" panose="020B0604020202020204" pitchFamily="34" charset="0"/>
              <a:buNone/>
              <a:defRPr sz="1800">
                <a:solidFill>
                  <a:schemeClr val="accent1"/>
                </a:solidFill>
                <a:latin typeface="Georgia" panose="02040502050405020303" pitchFamily="18" charset="0"/>
              </a:defRPr>
            </a:lvl1pPr>
          </a:lstStyle>
          <a:p>
            <a:pPr lvl="0"/>
            <a:r>
              <a:rPr lang="en-US"/>
              <a:t>Lorem ipsum dolor sit </a:t>
            </a:r>
            <a:r>
              <a:rPr lang="en-US" err="1"/>
              <a:t>amet</a:t>
            </a:r>
            <a:endParaRPr lang="en-US"/>
          </a:p>
        </p:txBody>
      </p:sp>
      <p:sp>
        <p:nvSpPr>
          <p:cNvPr id="34" name="Text Placeholder 22"/>
          <p:cNvSpPr>
            <a:spLocks noGrp="1"/>
          </p:cNvSpPr>
          <p:nvPr>
            <p:ph type="body" sz="quarter" idx="19" hasCustomPrompt="1"/>
          </p:nvPr>
        </p:nvSpPr>
        <p:spPr>
          <a:xfrm>
            <a:off x="457200" y="4520846"/>
            <a:ext cx="3352800" cy="1330327"/>
          </a:xfrm>
          <a:prstGeom prst="rect">
            <a:avLst/>
          </a:prstGeom>
        </p:spPr>
        <p:txBody>
          <a:bodyPr anchor="ctr"/>
          <a:lstStyle>
            <a:lvl1pPr marL="0" indent="0">
              <a:lnSpc>
                <a:spcPct val="100000"/>
              </a:lnSpc>
              <a:spcAft>
                <a:spcPts val="1200"/>
              </a:spcAft>
              <a:buClr>
                <a:srgbClr val="FF545F"/>
              </a:buClr>
              <a:buFont typeface="Arial" panose="020B0604020202020204" pitchFamily="34" charset="0"/>
              <a:buNone/>
              <a:defRPr sz="1400">
                <a:solidFill>
                  <a:srgbClr val="063161"/>
                </a:solidFill>
                <a:latin typeface="Georgia" panose="02040502050405020303" pitchFamily="18" charset="0"/>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ea.</a:t>
            </a:r>
          </a:p>
        </p:txBody>
      </p:sp>
      <p:sp>
        <p:nvSpPr>
          <p:cNvPr id="35" name="Text Placeholder 22"/>
          <p:cNvSpPr>
            <a:spLocks noGrp="1"/>
          </p:cNvSpPr>
          <p:nvPr>
            <p:ph type="body" sz="quarter" idx="20" hasCustomPrompt="1"/>
          </p:nvPr>
        </p:nvSpPr>
        <p:spPr>
          <a:xfrm>
            <a:off x="457200" y="3987447"/>
            <a:ext cx="3352800" cy="381000"/>
          </a:xfrm>
          <a:prstGeom prst="rect">
            <a:avLst/>
          </a:prstGeom>
        </p:spPr>
        <p:txBody>
          <a:bodyPr anchor="ctr"/>
          <a:lstStyle>
            <a:lvl1pPr marL="0" indent="0">
              <a:lnSpc>
                <a:spcPct val="100000"/>
              </a:lnSpc>
              <a:spcAft>
                <a:spcPts val="1200"/>
              </a:spcAft>
              <a:buClr>
                <a:srgbClr val="FF545F"/>
              </a:buClr>
              <a:buFont typeface="Arial" panose="020B0604020202020204" pitchFamily="34" charset="0"/>
              <a:buNone/>
              <a:defRPr sz="1800">
                <a:solidFill>
                  <a:schemeClr val="accent1"/>
                </a:solidFill>
                <a:latin typeface="Georgia" panose="02040502050405020303" pitchFamily="18" charset="0"/>
              </a:defRPr>
            </a:lvl1pPr>
          </a:lstStyle>
          <a:p>
            <a:pPr lvl="0"/>
            <a:r>
              <a:rPr lang="en-US"/>
              <a:t>Lorem ipsum dolor sit </a:t>
            </a:r>
            <a:r>
              <a:rPr lang="en-US" err="1"/>
              <a:t>amet</a:t>
            </a:r>
            <a:endParaRPr lang="en-US"/>
          </a:p>
        </p:txBody>
      </p:sp>
      <p:sp>
        <p:nvSpPr>
          <p:cNvPr id="37" name="Text Placeholder 22"/>
          <p:cNvSpPr>
            <a:spLocks noGrp="1"/>
          </p:cNvSpPr>
          <p:nvPr>
            <p:ph type="body" sz="quarter" idx="21" hasCustomPrompt="1"/>
          </p:nvPr>
        </p:nvSpPr>
        <p:spPr>
          <a:xfrm>
            <a:off x="4418703" y="4520846"/>
            <a:ext cx="3352800" cy="1330327"/>
          </a:xfrm>
          <a:prstGeom prst="rect">
            <a:avLst/>
          </a:prstGeom>
        </p:spPr>
        <p:txBody>
          <a:bodyPr anchor="ctr"/>
          <a:lstStyle>
            <a:lvl1pPr marL="0" indent="0">
              <a:lnSpc>
                <a:spcPct val="100000"/>
              </a:lnSpc>
              <a:spcAft>
                <a:spcPts val="1200"/>
              </a:spcAft>
              <a:buClr>
                <a:srgbClr val="FF545F"/>
              </a:buClr>
              <a:buFont typeface="Arial" panose="020B0604020202020204" pitchFamily="34" charset="0"/>
              <a:buNone/>
              <a:defRPr sz="1400">
                <a:solidFill>
                  <a:srgbClr val="063161"/>
                </a:solidFill>
                <a:latin typeface="Georgia" panose="02040502050405020303" pitchFamily="18" charset="0"/>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ea.</a:t>
            </a:r>
          </a:p>
        </p:txBody>
      </p:sp>
      <p:sp>
        <p:nvSpPr>
          <p:cNvPr id="38" name="Text Placeholder 22"/>
          <p:cNvSpPr>
            <a:spLocks noGrp="1"/>
          </p:cNvSpPr>
          <p:nvPr>
            <p:ph type="body" sz="quarter" idx="22" hasCustomPrompt="1"/>
          </p:nvPr>
        </p:nvSpPr>
        <p:spPr>
          <a:xfrm>
            <a:off x="4418703" y="3987447"/>
            <a:ext cx="3352800" cy="381000"/>
          </a:xfrm>
          <a:prstGeom prst="rect">
            <a:avLst/>
          </a:prstGeom>
        </p:spPr>
        <p:txBody>
          <a:bodyPr anchor="ctr"/>
          <a:lstStyle>
            <a:lvl1pPr marL="0" indent="0">
              <a:lnSpc>
                <a:spcPct val="100000"/>
              </a:lnSpc>
              <a:spcAft>
                <a:spcPts val="1200"/>
              </a:spcAft>
              <a:buClr>
                <a:srgbClr val="FF545F"/>
              </a:buClr>
              <a:buFont typeface="Arial" panose="020B0604020202020204" pitchFamily="34" charset="0"/>
              <a:buNone/>
              <a:defRPr sz="1800">
                <a:solidFill>
                  <a:schemeClr val="accent1"/>
                </a:solidFill>
                <a:latin typeface="Georgia" panose="02040502050405020303" pitchFamily="18" charset="0"/>
              </a:defRPr>
            </a:lvl1pPr>
          </a:lstStyle>
          <a:p>
            <a:pPr lvl="0"/>
            <a:r>
              <a:rPr lang="en-US"/>
              <a:t>Lorem ipsum dolor sit </a:t>
            </a:r>
            <a:r>
              <a:rPr lang="en-US" err="1"/>
              <a:t>amet</a:t>
            </a:r>
            <a:endParaRPr lang="en-US"/>
          </a:p>
        </p:txBody>
      </p:sp>
      <p:sp>
        <p:nvSpPr>
          <p:cNvPr id="40" name="Text Placeholder 22"/>
          <p:cNvSpPr>
            <a:spLocks noGrp="1"/>
          </p:cNvSpPr>
          <p:nvPr>
            <p:ph type="body" sz="quarter" idx="23" hasCustomPrompt="1"/>
          </p:nvPr>
        </p:nvSpPr>
        <p:spPr>
          <a:xfrm>
            <a:off x="8380206" y="4520846"/>
            <a:ext cx="3352800" cy="1330327"/>
          </a:xfrm>
          <a:prstGeom prst="rect">
            <a:avLst/>
          </a:prstGeom>
        </p:spPr>
        <p:txBody>
          <a:bodyPr anchor="ctr"/>
          <a:lstStyle>
            <a:lvl1pPr marL="0" indent="0">
              <a:lnSpc>
                <a:spcPct val="100000"/>
              </a:lnSpc>
              <a:spcAft>
                <a:spcPts val="1200"/>
              </a:spcAft>
              <a:buClr>
                <a:srgbClr val="FF545F"/>
              </a:buClr>
              <a:buFont typeface="Arial" panose="020B0604020202020204" pitchFamily="34" charset="0"/>
              <a:buNone/>
              <a:defRPr sz="1400">
                <a:solidFill>
                  <a:srgbClr val="063161"/>
                </a:solidFill>
                <a:latin typeface="Georgia" panose="02040502050405020303" pitchFamily="18" charset="0"/>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ea.</a:t>
            </a:r>
          </a:p>
        </p:txBody>
      </p:sp>
      <p:sp>
        <p:nvSpPr>
          <p:cNvPr id="41" name="Text Placeholder 22"/>
          <p:cNvSpPr>
            <a:spLocks noGrp="1"/>
          </p:cNvSpPr>
          <p:nvPr>
            <p:ph type="body" sz="quarter" idx="24" hasCustomPrompt="1"/>
          </p:nvPr>
        </p:nvSpPr>
        <p:spPr>
          <a:xfrm>
            <a:off x="8380206" y="3987447"/>
            <a:ext cx="3352800" cy="381000"/>
          </a:xfrm>
          <a:prstGeom prst="rect">
            <a:avLst/>
          </a:prstGeom>
        </p:spPr>
        <p:txBody>
          <a:bodyPr anchor="ctr"/>
          <a:lstStyle>
            <a:lvl1pPr marL="0" indent="0">
              <a:lnSpc>
                <a:spcPct val="100000"/>
              </a:lnSpc>
              <a:spcAft>
                <a:spcPts val="1200"/>
              </a:spcAft>
              <a:buClr>
                <a:srgbClr val="FF545F"/>
              </a:buClr>
              <a:buFont typeface="Arial" panose="020B0604020202020204" pitchFamily="34" charset="0"/>
              <a:buNone/>
              <a:defRPr sz="1800">
                <a:solidFill>
                  <a:schemeClr val="accent1"/>
                </a:solidFill>
                <a:latin typeface="Georgia" panose="02040502050405020303" pitchFamily="18" charset="0"/>
              </a:defRPr>
            </a:lvl1pPr>
          </a:lstStyle>
          <a:p>
            <a:pPr lvl="0"/>
            <a:r>
              <a:rPr lang="en-US"/>
              <a:t>Lorem ipsum dolor sit </a:t>
            </a:r>
            <a:r>
              <a:rPr lang="en-US" err="1"/>
              <a:t>amet</a:t>
            </a:r>
            <a:endParaRPr lang="en-US"/>
          </a:p>
        </p:txBody>
      </p:sp>
    </p:spTree>
    <p:extLst>
      <p:ext uri="{BB962C8B-B14F-4D97-AF65-F5344CB8AC3E}">
        <p14:creationId xmlns:p14="http://schemas.microsoft.com/office/powerpoint/2010/main" val="4128539065"/>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Content and Picture">
    <p:spTree>
      <p:nvGrpSpPr>
        <p:cNvPr id="1" name=""/>
        <p:cNvGrpSpPr/>
        <p:nvPr/>
      </p:nvGrpSpPr>
      <p:grpSpPr>
        <a:xfrm>
          <a:off x="0" y="0"/>
          <a:ext cx="0" cy="0"/>
          <a:chOff x="0" y="0"/>
          <a:chExt cx="0" cy="0"/>
        </a:xfrm>
      </p:grpSpPr>
      <p:sp>
        <p:nvSpPr>
          <p:cNvPr id="14" name="Text Placeholder 22"/>
          <p:cNvSpPr>
            <a:spLocks noGrp="1"/>
          </p:cNvSpPr>
          <p:nvPr>
            <p:ph type="body" sz="quarter" idx="11" hasCustomPrompt="1"/>
          </p:nvPr>
        </p:nvSpPr>
        <p:spPr>
          <a:xfrm>
            <a:off x="460744" y="471715"/>
            <a:ext cx="11272262" cy="533400"/>
          </a:xfrm>
          <a:prstGeom prst="rect">
            <a:avLst/>
          </a:prstGeom>
        </p:spPr>
        <p:txBody>
          <a:bodyPr anchor="t"/>
          <a:lstStyle>
            <a:lvl1pPr>
              <a:defRPr sz="3000" baseline="0">
                <a:solidFill>
                  <a:srgbClr val="063161"/>
                </a:solidFill>
                <a:latin typeface="Georgia" panose="02040502050405020303" pitchFamily="18" charset="0"/>
              </a:defRPr>
            </a:lvl1pPr>
          </a:lstStyle>
          <a:p>
            <a:pPr lvl="0"/>
            <a:r>
              <a:rPr lang="en-IN"/>
              <a:t>Content slide title goes here</a:t>
            </a:r>
            <a:endParaRPr lang="en-US"/>
          </a:p>
        </p:txBody>
      </p:sp>
      <p:sp>
        <p:nvSpPr>
          <p:cNvPr id="15" name="Text Placeholder 22"/>
          <p:cNvSpPr>
            <a:spLocks noGrp="1"/>
          </p:cNvSpPr>
          <p:nvPr>
            <p:ph type="body" sz="quarter" idx="12" hasCustomPrompt="1"/>
          </p:nvPr>
        </p:nvSpPr>
        <p:spPr>
          <a:xfrm>
            <a:off x="460744" y="976087"/>
            <a:ext cx="11272262" cy="533400"/>
          </a:xfrm>
          <a:prstGeom prst="rect">
            <a:avLst/>
          </a:prstGeom>
        </p:spPr>
        <p:txBody>
          <a:bodyPr anchor="t"/>
          <a:lstStyle>
            <a:lvl1pPr>
              <a:defRPr sz="2200">
                <a:solidFill>
                  <a:srgbClr val="063161"/>
                </a:solidFill>
                <a:latin typeface="Georgia" panose="02040502050405020303" pitchFamily="18" charset="0"/>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endParaRPr lang="en-US"/>
          </a:p>
        </p:txBody>
      </p:sp>
      <p:sp>
        <p:nvSpPr>
          <p:cNvPr id="16" name="Slide Number Placeholder 5"/>
          <p:cNvSpPr txBox="1">
            <a:spLocks/>
          </p:cNvSpPr>
          <p:nvPr userDrawn="1"/>
        </p:nvSpPr>
        <p:spPr>
          <a:xfrm>
            <a:off x="464594" y="6546567"/>
            <a:ext cx="682256" cy="215444"/>
          </a:xfrm>
          <a:prstGeom prst="rect">
            <a:avLst/>
          </a:prstGeom>
        </p:spPr>
        <p:txBody>
          <a:bodyPr lIns="0" tIns="0" rIns="0" bIns="0" anchor="ctr">
            <a:noAutofit/>
          </a:bodyPr>
          <a:lstStyle>
            <a:defPPr>
              <a:defRPr lang="en-US"/>
            </a:defPPr>
            <a:lvl1pPr marL="0" algn="l" defTabSz="914400" rtl="0" eaLnBrk="1" latinLnBrk="0" hangingPunct="1">
              <a:defRPr sz="800" kern="1200">
                <a:solidFill>
                  <a:srgbClr val="053061"/>
                </a:solidFill>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285110E-A93C-E24B-BA01-8EFF0EF70079}" type="slidenum">
              <a:rPr lang="en-US" b="1" smtClean="0">
                <a:solidFill>
                  <a:schemeClr val="accent6"/>
                </a:solidFill>
                <a:latin typeface="+mn-lt"/>
              </a:rPr>
              <a:pPr/>
              <a:t>‹#›</a:t>
            </a:fld>
            <a:endParaRPr lang="en-US" b="1">
              <a:solidFill>
                <a:schemeClr val="accent6"/>
              </a:solidFill>
              <a:latin typeface="+mn-lt"/>
            </a:endParaRPr>
          </a:p>
        </p:txBody>
      </p:sp>
      <p:sp>
        <p:nvSpPr>
          <p:cNvPr id="17" name="TextBox 16"/>
          <p:cNvSpPr txBox="1"/>
          <p:nvPr userDrawn="1"/>
        </p:nvSpPr>
        <p:spPr>
          <a:xfrm>
            <a:off x="805722" y="6546567"/>
            <a:ext cx="2361408" cy="215444"/>
          </a:xfrm>
          <a:prstGeom prst="rect">
            <a:avLst/>
          </a:prstGeom>
          <a:noFill/>
        </p:spPr>
        <p:txBody>
          <a:bodyPr wrap="square" lIns="0" tIns="0" rIns="0" bIns="0" rtlCol="0" anchor="ctr">
            <a:noAutofit/>
          </a:bodyPr>
          <a:lstStyle/>
          <a:p>
            <a:r>
              <a:rPr lang="en-US" sz="800">
                <a:solidFill>
                  <a:schemeClr val="accent6"/>
                </a:solidFill>
                <a:latin typeface="+mn-lt"/>
                <a:ea typeface="Georgia" charset="0"/>
                <a:cs typeface="Georgia" charset="0"/>
              </a:rPr>
              <a:t>® 2019 Copyright Genpact. All Rights Reserved.</a:t>
            </a:r>
          </a:p>
        </p:txBody>
      </p:sp>
      <p:pic>
        <p:nvPicPr>
          <p:cNvPr id="18" name="Picture 17"/>
          <p:cNvPicPr>
            <a:picLocks noChangeAspect="1"/>
          </p:cNvPicPr>
          <p:nvPr userDrawn="1"/>
        </p:nvPicPr>
        <p:blipFill>
          <a:blip r:embed="rId2"/>
          <a:stretch>
            <a:fillRect/>
          </a:stretch>
        </p:blipFill>
        <p:spPr>
          <a:xfrm>
            <a:off x="10893034" y="6462131"/>
            <a:ext cx="839972" cy="309081"/>
          </a:xfrm>
          <a:prstGeom prst="rect">
            <a:avLst/>
          </a:prstGeom>
        </p:spPr>
      </p:pic>
      <p:pic>
        <p:nvPicPr>
          <p:cNvPr id="7" name="Picture 6">
            <a:extLst>
              <a:ext uri="{FF2B5EF4-FFF2-40B4-BE49-F238E27FC236}">
                <a16:creationId xmlns:a16="http://schemas.microsoft.com/office/drawing/2014/main" id="{0DC66F45-B538-414A-9C0C-ADD7D46EA4E2}"/>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210800" y="6484793"/>
            <a:ext cx="457200" cy="286419"/>
          </a:xfrm>
          <a:prstGeom prst="rect">
            <a:avLst/>
          </a:prstGeom>
        </p:spPr>
      </p:pic>
    </p:spTree>
    <p:extLst>
      <p:ext uri="{BB962C8B-B14F-4D97-AF65-F5344CB8AC3E}">
        <p14:creationId xmlns:p14="http://schemas.microsoft.com/office/powerpoint/2010/main" val="3024980599"/>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Content and table">
    <p:spTree>
      <p:nvGrpSpPr>
        <p:cNvPr id="1" name=""/>
        <p:cNvGrpSpPr/>
        <p:nvPr/>
      </p:nvGrpSpPr>
      <p:grpSpPr>
        <a:xfrm>
          <a:off x="0" y="0"/>
          <a:ext cx="0" cy="0"/>
          <a:chOff x="0" y="0"/>
          <a:chExt cx="0" cy="0"/>
        </a:xfrm>
      </p:grpSpPr>
      <p:sp>
        <p:nvSpPr>
          <p:cNvPr id="3" name="Table Placeholder 2"/>
          <p:cNvSpPr>
            <a:spLocks noGrp="1"/>
          </p:cNvSpPr>
          <p:nvPr>
            <p:ph type="tbl" sz="quarter" idx="13"/>
          </p:nvPr>
        </p:nvSpPr>
        <p:spPr>
          <a:xfrm>
            <a:off x="460744" y="1828800"/>
            <a:ext cx="11272262" cy="3455987"/>
          </a:xfrm>
          <a:prstGeom prst="rect">
            <a:avLst/>
          </a:prstGeom>
        </p:spPr>
        <p:txBody>
          <a:bodyPr anchor="ctr"/>
          <a:lstStyle>
            <a:lvl1pPr>
              <a:defRPr>
                <a:solidFill>
                  <a:schemeClr val="accent3"/>
                </a:solidFill>
              </a:defRPr>
            </a:lvl1pPr>
          </a:lstStyle>
          <a:p>
            <a:endParaRPr lang="en-IN"/>
          </a:p>
        </p:txBody>
      </p:sp>
      <p:sp>
        <p:nvSpPr>
          <p:cNvPr id="14" name="Text Placeholder 22"/>
          <p:cNvSpPr>
            <a:spLocks noGrp="1"/>
          </p:cNvSpPr>
          <p:nvPr>
            <p:ph type="body" sz="quarter" idx="11" hasCustomPrompt="1"/>
          </p:nvPr>
        </p:nvSpPr>
        <p:spPr>
          <a:xfrm>
            <a:off x="460744" y="471715"/>
            <a:ext cx="7235456" cy="533400"/>
          </a:xfrm>
          <a:prstGeom prst="rect">
            <a:avLst/>
          </a:prstGeom>
        </p:spPr>
        <p:txBody>
          <a:bodyPr anchor="ctr"/>
          <a:lstStyle>
            <a:lvl1pPr>
              <a:defRPr sz="3000" baseline="0">
                <a:solidFill>
                  <a:srgbClr val="063161"/>
                </a:solidFill>
                <a:latin typeface="Georgia" panose="02040502050405020303" pitchFamily="18" charset="0"/>
              </a:defRPr>
            </a:lvl1pPr>
          </a:lstStyle>
          <a:p>
            <a:pPr lvl="0"/>
            <a:r>
              <a:rPr lang="en-IN"/>
              <a:t>Content slide title goes here</a:t>
            </a:r>
            <a:endParaRPr lang="en-US"/>
          </a:p>
        </p:txBody>
      </p:sp>
      <p:sp>
        <p:nvSpPr>
          <p:cNvPr id="15" name="Text Placeholder 22"/>
          <p:cNvSpPr>
            <a:spLocks noGrp="1"/>
          </p:cNvSpPr>
          <p:nvPr>
            <p:ph type="body" sz="quarter" idx="12" hasCustomPrompt="1"/>
          </p:nvPr>
        </p:nvSpPr>
        <p:spPr>
          <a:xfrm>
            <a:off x="460744" y="976087"/>
            <a:ext cx="9673856" cy="533400"/>
          </a:xfrm>
          <a:prstGeom prst="rect">
            <a:avLst/>
          </a:prstGeom>
        </p:spPr>
        <p:txBody>
          <a:bodyPr anchor="ctr"/>
          <a:lstStyle>
            <a:lvl1pPr>
              <a:defRPr sz="2200">
                <a:solidFill>
                  <a:srgbClr val="063161"/>
                </a:solidFill>
                <a:latin typeface="Georgia" panose="02040502050405020303" pitchFamily="18" charset="0"/>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endParaRPr lang="en-US"/>
          </a:p>
        </p:txBody>
      </p:sp>
      <p:sp>
        <p:nvSpPr>
          <p:cNvPr id="16" name="Slide Number Placeholder 5"/>
          <p:cNvSpPr txBox="1">
            <a:spLocks/>
          </p:cNvSpPr>
          <p:nvPr userDrawn="1"/>
        </p:nvSpPr>
        <p:spPr>
          <a:xfrm>
            <a:off x="464594" y="6546567"/>
            <a:ext cx="682256" cy="215444"/>
          </a:xfrm>
          <a:prstGeom prst="rect">
            <a:avLst/>
          </a:prstGeom>
        </p:spPr>
        <p:txBody>
          <a:bodyPr lIns="0" tIns="0" rIns="0" bIns="0" anchor="ctr">
            <a:noAutofit/>
          </a:bodyPr>
          <a:lstStyle>
            <a:defPPr>
              <a:defRPr lang="en-US"/>
            </a:defPPr>
            <a:lvl1pPr marL="0" algn="l" defTabSz="914400" rtl="0" eaLnBrk="1" latinLnBrk="0" hangingPunct="1">
              <a:defRPr sz="800" kern="1200">
                <a:solidFill>
                  <a:srgbClr val="053061"/>
                </a:solidFill>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285110E-A93C-E24B-BA01-8EFF0EF70079}" type="slidenum">
              <a:rPr lang="en-US" b="1" smtClean="0">
                <a:solidFill>
                  <a:srgbClr val="1F497D"/>
                </a:solidFill>
                <a:latin typeface="+mn-lt"/>
              </a:rPr>
              <a:pPr/>
              <a:t>‹#›</a:t>
            </a:fld>
            <a:endParaRPr lang="en-US" b="1">
              <a:solidFill>
                <a:srgbClr val="1F497D"/>
              </a:solidFill>
              <a:latin typeface="+mn-lt"/>
            </a:endParaRPr>
          </a:p>
        </p:txBody>
      </p:sp>
      <p:sp>
        <p:nvSpPr>
          <p:cNvPr id="17" name="TextBox 16"/>
          <p:cNvSpPr txBox="1"/>
          <p:nvPr userDrawn="1"/>
        </p:nvSpPr>
        <p:spPr>
          <a:xfrm>
            <a:off x="805722" y="6546567"/>
            <a:ext cx="2361408" cy="215444"/>
          </a:xfrm>
          <a:prstGeom prst="rect">
            <a:avLst/>
          </a:prstGeom>
          <a:noFill/>
        </p:spPr>
        <p:txBody>
          <a:bodyPr wrap="square" lIns="0" tIns="0" rIns="0" bIns="0" rtlCol="0" anchor="ctr">
            <a:noAutofit/>
          </a:bodyPr>
          <a:lstStyle/>
          <a:p>
            <a:r>
              <a:rPr lang="en-US" sz="800">
                <a:solidFill>
                  <a:srgbClr val="1F497D"/>
                </a:solidFill>
                <a:latin typeface="+mn-lt"/>
                <a:ea typeface="Georgia" charset="0"/>
                <a:cs typeface="Georgia" charset="0"/>
              </a:rPr>
              <a:t>® 2018 Copyright Genpact. All Rights Reserved.</a:t>
            </a:r>
          </a:p>
        </p:txBody>
      </p:sp>
      <p:pic>
        <p:nvPicPr>
          <p:cNvPr id="18" name="Picture 17"/>
          <p:cNvPicPr>
            <a:picLocks noChangeAspect="1"/>
          </p:cNvPicPr>
          <p:nvPr userDrawn="1"/>
        </p:nvPicPr>
        <p:blipFill>
          <a:blip r:embed="rId2"/>
          <a:stretch>
            <a:fillRect/>
          </a:stretch>
        </p:blipFill>
        <p:spPr>
          <a:xfrm>
            <a:off x="10893034" y="6462131"/>
            <a:ext cx="839972" cy="309081"/>
          </a:xfrm>
          <a:prstGeom prst="rect">
            <a:avLst/>
          </a:prstGeom>
        </p:spPr>
      </p:pic>
    </p:spTree>
    <p:extLst>
      <p:ext uri="{BB962C8B-B14F-4D97-AF65-F5344CB8AC3E}">
        <p14:creationId xmlns:p14="http://schemas.microsoft.com/office/powerpoint/2010/main" val="3632239935"/>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Content and chart">
    <p:spTree>
      <p:nvGrpSpPr>
        <p:cNvPr id="1" name=""/>
        <p:cNvGrpSpPr/>
        <p:nvPr/>
      </p:nvGrpSpPr>
      <p:grpSpPr>
        <a:xfrm>
          <a:off x="0" y="0"/>
          <a:ext cx="0" cy="0"/>
          <a:chOff x="0" y="0"/>
          <a:chExt cx="0" cy="0"/>
        </a:xfrm>
      </p:grpSpPr>
      <p:sp>
        <p:nvSpPr>
          <p:cNvPr id="9" name="Text Placeholder 22"/>
          <p:cNvSpPr>
            <a:spLocks noGrp="1"/>
          </p:cNvSpPr>
          <p:nvPr>
            <p:ph type="body" sz="quarter" idx="11" hasCustomPrompt="1"/>
          </p:nvPr>
        </p:nvSpPr>
        <p:spPr>
          <a:xfrm>
            <a:off x="460744" y="465346"/>
            <a:ext cx="5482856" cy="533400"/>
          </a:xfrm>
          <a:prstGeom prst="rect">
            <a:avLst/>
          </a:prstGeom>
        </p:spPr>
        <p:txBody>
          <a:bodyPr/>
          <a:lstStyle>
            <a:lvl1pPr>
              <a:defRPr sz="3000">
                <a:solidFill>
                  <a:srgbClr val="063161"/>
                </a:solidFill>
                <a:latin typeface="Georgia" panose="02040502050405020303" pitchFamily="18" charset="0"/>
              </a:defRPr>
            </a:lvl1pPr>
          </a:lstStyle>
          <a:p>
            <a:pPr lvl="0"/>
            <a:r>
              <a:rPr lang="en-IN"/>
              <a:t>Content slide title goes here</a:t>
            </a:r>
            <a:endParaRPr lang="en-US"/>
          </a:p>
        </p:txBody>
      </p:sp>
      <p:sp>
        <p:nvSpPr>
          <p:cNvPr id="10" name="Text Placeholder 22"/>
          <p:cNvSpPr>
            <a:spLocks noGrp="1"/>
          </p:cNvSpPr>
          <p:nvPr>
            <p:ph type="body" sz="quarter" idx="12" hasCustomPrompt="1"/>
          </p:nvPr>
        </p:nvSpPr>
        <p:spPr>
          <a:xfrm>
            <a:off x="460744" y="1026868"/>
            <a:ext cx="7540256" cy="533400"/>
          </a:xfrm>
          <a:prstGeom prst="rect">
            <a:avLst/>
          </a:prstGeom>
        </p:spPr>
        <p:txBody>
          <a:bodyPr/>
          <a:lstStyle>
            <a:lvl1pPr>
              <a:defRPr sz="2200">
                <a:solidFill>
                  <a:srgbClr val="063161"/>
                </a:solidFill>
                <a:latin typeface="Georgia" panose="02040502050405020303" pitchFamily="18" charset="0"/>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endParaRPr lang="en-US"/>
          </a:p>
        </p:txBody>
      </p:sp>
      <p:sp>
        <p:nvSpPr>
          <p:cNvPr id="25" name="Text Placeholder 22"/>
          <p:cNvSpPr>
            <a:spLocks noGrp="1"/>
          </p:cNvSpPr>
          <p:nvPr>
            <p:ph type="body" sz="quarter" idx="13" hasCustomPrompt="1"/>
          </p:nvPr>
        </p:nvSpPr>
        <p:spPr>
          <a:xfrm>
            <a:off x="457200" y="1822752"/>
            <a:ext cx="6404344" cy="3429000"/>
          </a:xfrm>
          <a:prstGeom prst="rect">
            <a:avLst/>
          </a:prstGeom>
        </p:spPr>
        <p:txBody>
          <a:bodyPr/>
          <a:lstStyle>
            <a:lvl1pPr marL="0" indent="0">
              <a:buClr>
                <a:srgbClr val="FF545F"/>
              </a:buClr>
              <a:buFont typeface="Arial" panose="020B0604020202020204" pitchFamily="34" charset="0"/>
              <a:buNone/>
              <a:defRPr sz="1600">
                <a:solidFill>
                  <a:srgbClr val="063161"/>
                </a:solidFill>
                <a:latin typeface="Georgia" panose="02040502050405020303" pitchFamily="18" charset="0"/>
              </a:defRPr>
            </a:lvl1pPr>
            <a:lvl2pPr>
              <a:defRPr sz="1400">
                <a:solidFill>
                  <a:srgbClr val="073262"/>
                </a:solidFill>
              </a:defRPr>
            </a:lvl2pPr>
            <a:lvl3pPr>
              <a:defRPr sz="1200">
                <a:solidFill>
                  <a:srgbClr val="073262"/>
                </a:solidFill>
              </a:defRPr>
            </a:lvl3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a:t>
            </a:r>
            <a:r>
              <a:rPr lang="en-US" err="1"/>
              <a:t>dolore</a:t>
            </a:r>
            <a:r>
              <a:rPr lang="en-US"/>
              <a:t>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a:t>
            </a:r>
            <a:r>
              <a:rPr lang="en-US" err="1"/>
              <a:t>Sed</a:t>
            </a:r>
            <a:r>
              <a:rPr lang="en-US"/>
              <a:t> </a:t>
            </a:r>
            <a:r>
              <a:rPr lang="en-US" err="1"/>
              <a:t>ut</a:t>
            </a:r>
            <a:r>
              <a:rPr lang="en-US"/>
              <a:t> </a:t>
            </a:r>
            <a:r>
              <a:rPr lang="en-US" err="1"/>
              <a:t>perspiciatis</a:t>
            </a:r>
            <a:r>
              <a:rPr lang="en-US"/>
              <a:t> </a:t>
            </a:r>
            <a:r>
              <a:rPr lang="en-US" err="1"/>
              <a:t>unde</a:t>
            </a:r>
            <a:r>
              <a:rPr lang="en-US"/>
              <a:t> </a:t>
            </a:r>
            <a:r>
              <a:rPr lang="en-US" err="1"/>
              <a:t>omnis</a:t>
            </a:r>
            <a:r>
              <a:rPr lang="en-US"/>
              <a:t> </a:t>
            </a:r>
            <a:r>
              <a:rPr lang="en-US" err="1"/>
              <a:t>iste</a:t>
            </a:r>
            <a:r>
              <a:rPr lang="en-US"/>
              <a:t> </a:t>
            </a:r>
            <a:r>
              <a:rPr lang="en-US" err="1"/>
              <a:t>natus</a:t>
            </a:r>
            <a:r>
              <a:rPr lang="en-US"/>
              <a:t> error sit </a:t>
            </a:r>
            <a:r>
              <a:rPr lang="en-US" err="1"/>
              <a:t>voluptatem</a:t>
            </a:r>
            <a:r>
              <a:rPr lang="en-US"/>
              <a:t> </a:t>
            </a:r>
            <a:r>
              <a:rPr lang="en-US" err="1"/>
              <a:t>accusantium</a:t>
            </a:r>
            <a:r>
              <a:rPr lang="en-US"/>
              <a:t> </a:t>
            </a:r>
            <a:r>
              <a:rPr lang="en-US" err="1"/>
              <a:t>doloremque</a:t>
            </a:r>
            <a:r>
              <a:rPr lang="en-US"/>
              <a:t> </a:t>
            </a:r>
            <a:r>
              <a:rPr lang="en-US" err="1"/>
              <a:t>laudantium</a:t>
            </a:r>
            <a:r>
              <a:rPr lang="en-US"/>
              <a:t>, </a:t>
            </a:r>
            <a:r>
              <a:rPr lang="en-US" err="1"/>
              <a:t>totam</a:t>
            </a:r>
            <a:r>
              <a:rPr lang="en-US"/>
              <a:t> rem </a:t>
            </a:r>
            <a:r>
              <a:rPr lang="en-US" err="1"/>
              <a:t>aperiam</a:t>
            </a:r>
            <a:r>
              <a:rPr lang="en-US"/>
              <a:t>, </a:t>
            </a:r>
            <a:r>
              <a:rPr lang="en-US" err="1"/>
              <a:t>eaque</a:t>
            </a:r>
            <a:r>
              <a:rPr lang="en-US"/>
              <a:t> </a:t>
            </a:r>
            <a:r>
              <a:rPr lang="en-US" err="1"/>
              <a:t>ipsa</a:t>
            </a:r>
            <a:r>
              <a:rPr lang="en-US"/>
              <a:t> quae ab </a:t>
            </a:r>
            <a:r>
              <a:rPr lang="en-US" err="1"/>
              <a:t>illo</a:t>
            </a:r>
            <a:r>
              <a:rPr lang="en-US"/>
              <a:t> </a:t>
            </a:r>
            <a:r>
              <a:rPr lang="en-US" err="1"/>
              <a:t>inventore</a:t>
            </a:r>
            <a:r>
              <a:rPr lang="en-US"/>
              <a:t> </a:t>
            </a:r>
            <a:r>
              <a:rPr lang="en-US" err="1"/>
              <a:t>veritatis</a:t>
            </a:r>
            <a:r>
              <a:rPr lang="en-US"/>
              <a:t> et quasi </a:t>
            </a:r>
            <a:r>
              <a:rPr lang="en-US" err="1"/>
              <a:t>architecto</a:t>
            </a:r>
            <a:r>
              <a:rPr lang="en-US"/>
              <a:t> </a:t>
            </a:r>
            <a:r>
              <a:rPr lang="en-US" err="1"/>
              <a:t>beatae</a:t>
            </a:r>
            <a:r>
              <a:rPr lang="en-US"/>
              <a:t> vitae dicta </a:t>
            </a:r>
            <a:r>
              <a:rPr lang="en-US" err="1"/>
              <a:t>sunt</a:t>
            </a:r>
            <a:r>
              <a:rPr lang="en-US"/>
              <a:t> </a:t>
            </a:r>
            <a:r>
              <a:rPr lang="en-US" err="1"/>
              <a:t>explicabo</a:t>
            </a:r>
            <a:r>
              <a:rPr lang="en-US"/>
              <a:t>.</a:t>
            </a:r>
          </a:p>
        </p:txBody>
      </p:sp>
      <p:sp>
        <p:nvSpPr>
          <p:cNvPr id="36" name="Text Placeholder 22"/>
          <p:cNvSpPr>
            <a:spLocks noGrp="1"/>
          </p:cNvSpPr>
          <p:nvPr>
            <p:ph type="body" sz="quarter" idx="14" hasCustomPrompt="1"/>
          </p:nvPr>
        </p:nvSpPr>
        <p:spPr>
          <a:xfrm>
            <a:off x="7391400" y="4635802"/>
            <a:ext cx="4343400" cy="533400"/>
          </a:xfrm>
          <a:prstGeom prst="rect">
            <a:avLst/>
          </a:prstGeom>
        </p:spPr>
        <p:txBody>
          <a:bodyPr/>
          <a:lstStyle>
            <a:lvl1pPr marL="0" indent="0" algn="ctr">
              <a:buClr>
                <a:srgbClr val="FF545F"/>
              </a:buClr>
              <a:buFont typeface="Arial" panose="020B0604020202020204" pitchFamily="34" charset="0"/>
              <a:buNone/>
              <a:defRPr sz="1050">
                <a:solidFill>
                  <a:srgbClr val="063161"/>
                </a:solidFill>
                <a:latin typeface="Georgia" panose="02040502050405020303" pitchFamily="18" charset="0"/>
              </a:defRPr>
            </a:lvl1pPr>
          </a:lstStyle>
          <a:p>
            <a:pPr lvl="0"/>
            <a:r>
              <a:rPr lang="en-US"/>
              <a:t>Chart 1: Lorem ipsum dolor sit </a:t>
            </a:r>
            <a:r>
              <a:rPr lang="en-US" err="1"/>
              <a:t>amet</a:t>
            </a:r>
            <a:r>
              <a:rPr lang="en-US"/>
              <a:t>, </a:t>
            </a:r>
            <a:r>
              <a:rPr lang="en-US" err="1"/>
              <a:t>consectetur</a:t>
            </a:r>
            <a:r>
              <a:rPr lang="en-US"/>
              <a:t> </a:t>
            </a:r>
            <a:r>
              <a:rPr lang="en-US" err="1"/>
              <a:t>adipisicing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endParaRPr lang="en-US"/>
          </a:p>
        </p:txBody>
      </p:sp>
      <p:sp>
        <p:nvSpPr>
          <p:cNvPr id="38" name="Chart Placeholder 37"/>
          <p:cNvSpPr>
            <a:spLocks noGrp="1"/>
          </p:cNvSpPr>
          <p:nvPr>
            <p:ph type="chart" sz="quarter" idx="15"/>
          </p:nvPr>
        </p:nvSpPr>
        <p:spPr>
          <a:xfrm>
            <a:off x="7391400" y="1822752"/>
            <a:ext cx="4343400" cy="2691908"/>
          </a:xfrm>
          <a:prstGeom prst="rect">
            <a:avLst/>
          </a:prstGeom>
        </p:spPr>
        <p:txBody>
          <a:bodyPr/>
          <a:lstStyle>
            <a:lvl1pPr>
              <a:defRPr lang="en-IN" sz="1800" dirty="0">
                <a:solidFill>
                  <a:srgbClr val="063161"/>
                </a:solidFill>
                <a:latin typeface="Georgia" panose="02040502050405020303" pitchFamily="18" charset="0"/>
                <a:ea typeface="+mn-ea"/>
                <a:cs typeface="+mn-cs"/>
              </a:defRPr>
            </a:lvl1pPr>
          </a:lstStyle>
          <a:p>
            <a:endParaRPr lang="en-IN"/>
          </a:p>
        </p:txBody>
      </p:sp>
      <p:sp>
        <p:nvSpPr>
          <p:cNvPr id="22" name="Slide Number Placeholder 5"/>
          <p:cNvSpPr txBox="1">
            <a:spLocks/>
          </p:cNvSpPr>
          <p:nvPr userDrawn="1"/>
        </p:nvSpPr>
        <p:spPr>
          <a:xfrm>
            <a:off x="464594" y="6546567"/>
            <a:ext cx="682256" cy="215444"/>
          </a:xfrm>
          <a:prstGeom prst="rect">
            <a:avLst/>
          </a:prstGeom>
        </p:spPr>
        <p:txBody>
          <a:bodyPr lIns="0" tIns="0" rIns="0" bIns="0" anchor="ctr">
            <a:noAutofit/>
          </a:bodyPr>
          <a:lstStyle>
            <a:defPPr>
              <a:defRPr lang="en-US"/>
            </a:defPPr>
            <a:lvl1pPr marL="0" algn="l" defTabSz="914400" rtl="0" eaLnBrk="1" latinLnBrk="0" hangingPunct="1">
              <a:defRPr sz="800" kern="1200">
                <a:solidFill>
                  <a:srgbClr val="053061"/>
                </a:solidFill>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285110E-A93C-E24B-BA01-8EFF0EF70079}" type="slidenum">
              <a:rPr lang="en-US" b="1" smtClean="0">
                <a:solidFill>
                  <a:schemeClr val="accent6"/>
                </a:solidFill>
                <a:latin typeface="+mn-lt"/>
              </a:rPr>
              <a:pPr/>
              <a:t>‹#›</a:t>
            </a:fld>
            <a:endParaRPr lang="en-US" b="1">
              <a:solidFill>
                <a:schemeClr val="accent6"/>
              </a:solidFill>
              <a:latin typeface="+mn-lt"/>
            </a:endParaRPr>
          </a:p>
        </p:txBody>
      </p:sp>
      <p:sp>
        <p:nvSpPr>
          <p:cNvPr id="23" name="TextBox 22"/>
          <p:cNvSpPr txBox="1"/>
          <p:nvPr userDrawn="1"/>
        </p:nvSpPr>
        <p:spPr>
          <a:xfrm>
            <a:off x="805722" y="6546567"/>
            <a:ext cx="2361408" cy="215444"/>
          </a:xfrm>
          <a:prstGeom prst="rect">
            <a:avLst/>
          </a:prstGeom>
          <a:noFill/>
        </p:spPr>
        <p:txBody>
          <a:bodyPr wrap="square" lIns="0" tIns="0" rIns="0" bIns="0" rtlCol="0" anchor="ctr">
            <a:noAutofit/>
          </a:bodyPr>
          <a:lstStyle/>
          <a:p>
            <a:r>
              <a:rPr lang="en-US" sz="800">
                <a:solidFill>
                  <a:schemeClr val="accent6"/>
                </a:solidFill>
                <a:latin typeface="+mn-lt"/>
                <a:ea typeface="Georgia" charset="0"/>
                <a:cs typeface="Georgia" charset="0"/>
              </a:rPr>
              <a:t>® 2018 Copyright Genpact. All Rights Reserved.</a:t>
            </a:r>
          </a:p>
        </p:txBody>
      </p:sp>
      <p:pic>
        <p:nvPicPr>
          <p:cNvPr id="24" name="Picture 23"/>
          <p:cNvPicPr>
            <a:picLocks noChangeAspect="1"/>
          </p:cNvPicPr>
          <p:nvPr userDrawn="1"/>
        </p:nvPicPr>
        <p:blipFill>
          <a:blip r:embed="rId2"/>
          <a:stretch>
            <a:fillRect/>
          </a:stretch>
        </p:blipFill>
        <p:spPr>
          <a:xfrm>
            <a:off x="10893034" y="6462131"/>
            <a:ext cx="839972" cy="309081"/>
          </a:xfrm>
          <a:prstGeom prst="rect">
            <a:avLst/>
          </a:prstGeom>
        </p:spPr>
      </p:pic>
    </p:spTree>
    <p:extLst>
      <p:ext uri="{BB962C8B-B14F-4D97-AF65-F5344CB8AC3E}">
        <p14:creationId xmlns:p14="http://schemas.microsoft.com/office/powerpoint/2010/main" val="21162115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Picture and content">
    <p:spTree>
      <p:nvGrpSpPr>
        <p:cNvPr id="1" name=""/>
        <p:cNvGrpSpPr/>
        <p:nvPr/>
      </p:nvGrpSpPr>
      <p:grpSpPr>
        <a:xfrm>
          <a:off x="0" y="0"/>
          <a:ext cx="0" cy="0"/>
          <a:chOff x="0" y="0"/>
          <a:chExt cx="0" cy="0"/>
        </a:xfrm>
      </p:grpSpPr>
      <p:sp>
        <p:nvSpPr>
          <p:cNvPr id="9" name="Text Placeholder 22"/>
          <p:cNvSpPr>
            <a:spLocks noGrp="1"/>
          </p:cNvSpPr>
          <p:nvPr>
            <p:ph type="body" sz="quarter" idx="11" hasCustomPrompt="1"/>
          </p:nvPr>
        </p:nvSpPr>
        <p:spPr>
          <a:xfrm>
            <a:off x="457200" y="460357"/>
            <a:ext cx="5638800" cy="533400"/>
          </a:xfrm>
          <a:prstGeom prst="rect">
            <a:avLst/>
          </a:prstGeom>
        </p:spPr>
        <p:txBody>
          <a:bodyPr/>
          <a:lstStyle>
            <a:lvl1pPr>
              <a:defRPr sz="3000">
                <a:solidFill>
                  <a:srgbClr val="063161"/>
                </a:solidFill>
                <a:latin typeface="Georgia" panose="02040502050405020303" pitchFamily="18" charset="0"/>
              </a:defRPr>
            </a:lvl1pPr>
          </a:lstStyle>
          <a:p>
            <a:pPr lvl="0"/>
            <a:r>
              <a:rPr lang="en-IN"/>
              <a:t>Content slide title goes here</a:t>
            </a:r>
            <a:endParaRPr lang="en-US"/>
          </a:p>
        </p:txBody>
      </p:sp>
      <p:sp>
        <p:nvSpPr>
          <p:cNvPr id="10" name="Text Placeholder 22"/>
          <p:cNvSpPr>
            <a:spLocks noGrp="1"/>
          </p:cNvSpPr>
          <p:nvPr>
            <p:ph type="body" sz="quarter" idx="12" hasCustomPrompt="1"/>
          </p:nvPr>
        </p:nvSpPr>
        <p:spPr>
          <a:xfrm>
            <a:off x="457200" y="1031857"/>
            <a:ext cx="8077200" cy="533400"/>
          </a:xfrm>
          <a:prstGeom prst="rect">
            <a:avLst/>
          </a:prstGeom>
        </p:spPr>
        <p:txBody>
          <a:bodyPr/>
          <a:lstStyle>
            <a:lvl1pPr>
              <a:defRPr sz="2200">
                <a:solidFill>
                  <a:srgbClr val="063161"/>
                </a:solidFill>
                <a:latin typeface="Georgia" panose="02040502050405020303" pitchFamily="18" charset="0"/>
              </a:defRPr>
            </a:lvl1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endParaRPr lang="en-US"/>
          </a:p>
        </p:txBody>
      </p:sp>
      <p:sp>
        <p:nvSpPr>
          <p:cNvPr id="25" name="Text Placeholder 22"/>
          <p:cNvSpPr>
            <a:spLocks noGrp="1"/>
          </p:cNvSpPr>
          <p:nvPr>
            <p:ph type="body" sz="quarter" idx="13" hasCustomPrompt="1"/>
          </p:nvPr>
        </p:nvSpPr>
        <p:spPr>
          <a:xfrm>
            <a:off x="6629400" y="1831957"/>
            <a:ext cx="5105400" cy="533400"/>
          </a:xfrm>
          <a:prstGeom prst="rect">
            <a:avLst/>
          </a:prstGeom>
        </p:spPr>
        <p:txBody>
          <a:bodyPr/>
          <a:lstStyle>
            <a:lvl1pPr marL="0" indent="0">
              <a:buClr>
                <a:srgbClr val="FF545F"/>
              </a:buClr>
              <a:buFont typeface="Arial" panose="020B0604020202020204" pitchFamily="34" charset="0"/>
              <a:buNone/>
              <a:defRPr sz="2000">
                <a:solidFill>
                  <a:schemeClr val="accent1"/>
                </a:solidFill>
                <a:latin typeface="Georgia" panose="02040502050405020303" pitchFamily="18" charset="0"/>
              </a:defRPr>
            </a:lvl1pPr>
          </a:lstStyle>
          <a:p>
            <a:pPr lvl="0"/>
            <a:r>
              <a:rPr lang="en-US"/>
              <a:t>Lorem ipsum dolor sit </a:t>
            </a:r>
            <a:r>
              <a:rPr lang="en-US" err="1"/>
              <a:t>amet</a:t>
            </a:r>
            <a:r>
              <a:rPr lang="en-US"/>
              <a:t>, </a:t>
            </a:r>
            <a:r>
              <a:rPr lang="en-US" err="1"/>
              <a:t>consectetur</a:t>
            </a:r>
            <a:endParaRPr lang="en-US"/>
          </a:p>
        </p:txBody>
      </p:sp>
      <p:sp>
        <p:nvSpPr>
          <p:cNvPr id="3" name="Picture Placeholder 2"/>
          <p:cNvSpPr>
            <a:spLocks noGrp="1"/>
          </p:cNvSpPr>
          <p:nvPr>
            <p:ph type="pic" sz="quarter" idx="14"/>
          </p:nvPr>
        </p:nvSpPr>
        <p:spPr>
          <a:xfrm>
            <a:off x="457200" y="1846471"/>
            <a:ext cx="6019800" cy="3962400"/>
          </a:xfrm>
          <a:prstGeom prst="rect">
            <a:avLst/>
          </a:prstGeom>
        </p:spPr>
        <p:txBody>
          <a:bodyPr/>
          <a:lstStyle>
            <a:lvl1pPr>
              <a:defRPr>
                <a:solidFill>
                  <a:schemeClr val="accent3"/>
                </a:solidFill>
              </a:defRPr>
            </a:lvl1pPr>
          </a:lstStyle>
          <a:p>
            <a:endParaRPr lang="en-IN"/>
          </a:p>
        </p:txBody>
      </p:sp>
      <p:sp>
        <p:nvSpPr>
          <p:cNvPr id="22" name="Text Placeholder 22"/>
          <p:cNvSpPr>
            <a:spLocks noGrp="1"/>
          </p:cNvSpPr>
          <p:nvPr>
            <p:ph type="body" sz="quarter" idx="15" hasCustomPrompt="1"/>
          </p:nvPr>
        </p:nvSpPr>
        <p:spPr>
          <a:xfrm>
            <a:off x="6629400" y="2365357"/>
            <a:ext cx="5105400" cy="3429000"/>
          </a:xfrm>
          <a:prstGeom prst="rect">
            <a:avLst/>
          </a:prstGeom>
        </p:spPr>
        <p:txBody>
          <a:bodyPr/>
          <a:lstStyle>
            <a:lvl1pPr marL="0" indent="0">
              <a:buClr>
                <a:srgbClr val="FF545F"/>
              </a:buClr>
              <a:buFont typeface="Arial" panose="020B0604020202020204" pitchFamily="34" charset="0"/>
              <a:buNone/>
              <a:defRPr sz="1600">
                <a:solidFill>
                  <a:srgbClr val="063161"/>
                </a:solidFill>
                <a:latin typeface="Georgia" panose="02040502050405020303" pitchFamily="18" charset="0"/>
              </a:defRPr>
            </a:lvl1pPr>
            <a:lvl2pPr>
              <a:defRPr sz="1400">
                <a:solidFill>
                  <a:srgbClr val="073262"/>
                </a:solidFill>
              </a:defRPr>
            </a:lvl2pPr>
            <a:lvl3pPr>
              <a:defRPr sz="1200">
                <a:solidFill>
                  <a:srgbClr val="073262"/>
                </a:solidFill>
              </a:defRPr>
            </a:lvl3pPr>
          </a:lstStyle>
          <a:p>
            <a:pPr lvl="0"/>
            <a:r>
              <a:rPr lang="en-US"/>
              <a:t>Lorem ipsum dolor sit </a:t>
            </a:r>
            <a:r>
              <a:rPr lang="en-US" err="1"/>
              <a:t>amet</a:t>
            </a:r>
            <a:r>
              <a:rPr lang="en-US"/>
              <a:t>, </a:t>
            </a:r>
            <a:r>
              <a:rPr lang="en-US" err="1"/>
              <a:t>consectetur</a:t>
            </a:r>
            <a:r>
              <a:rPr lang="en-US"/>
              <a:t> </a:t>
            </a:r>
            <a:r>
              <a:rPr lang="en-US" err="1"/>
              <a:t>adipisicing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a:t>
            </a:r>
            <a:r>
              <a:rPr lang="en-US" err="1"/>
              <a:t>dolore</a:t>
            </a:r>
            <a:r>
              <a:rPr lang="en-US"/>
              <a:t>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a:t>
            </a:r>
            <a:r>
              <a:rPr lang="en-US" err="1"/>
              <a:t>dolore</a:t>
            </a:r>
            <a:r>
              <a:rPr lang="en-US"/>
              <a:t>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a:t>
            </a:r>
            <a:r>
              <a:rPr lang="en-US" err="1"/>
              <a:t>Sed</a:t>
            </a:r>
            <a:r>
              <a:rPr lang="en-US"/>
              <a:t> </a:t>
            </a:r>
            <a:r>
              <a:rPr lang="en-US" err="1"/>
              <a:t>ut</a:t>
            </a:r>
            <a:r>
              <a:rPr lang="en-US"/>
              <a:t> </a:t>
            </a:r>
            <a:r>
              <a:rPr lang="en-US" err="1"/>
              <a:t>perspiciatis</a:t>
            </a:r>
            <a:r>
              <a:rPr lang="en-US"/>
              <a:t> </a:t>
            </a:r>
            <a:r>
              <a:rPr lang="en-US" err="1"/>
              <a:t>unde</a:t>
            </a:r>
            <a:r>
              <a:rPr lang="en-US"/>
              <a:t> </a:t>
            </a:r>
            <a:r>
              <a:rPr lang="en-US" err="1"/>
              <a:t>omnis</a:t>
            </a:r>
            <a:r>
              <a:rPr lang="en-US"/>
              <a:t> </a:t>
            </a:r>
            <a:r>
              <a:rPr lang="en-US" err="1"/>
              <a:t>iste</a:t>
            </a:r>
            <a:r>
              <a:rPr lang="en-US"/>
              <a:t> </a:t>
            </a:r>
            <a:r>
              <a:rPr lang="en-US" err="1"/>
              <a:t>natus</a:t>
            </a:r>
            <a:r>
              <a:rPr lang="en-US"/>
              <a:t> error sit </a:t>
            </a:r>
            <a:r>
              <a:rPr lang="en-US" err="1"/>
              <a:t>voluptatem</a:t>
            </a:r>
            <a:r>
              <a:rPr lang="en-US"/>
              <a:t> </a:t>
            </a:r>
            <a:r>
              <a:rPr lang="en-US" err="1"/>
              <a:t>accusantium</a:t>
            </a:r>
            <a:r>
              <a:rPr lang="en-US"/>
              <a:t> </a:t>
            </a:r>
            <a:r>
              <a:rPr lang="en-US" err="1"/>
              <a:t>doloremque</a:t>
            </a:r>
            <a:r>
              <a:rPr lang="en-US"/>
              <a:t> </a:t>
            </a:r>
            <a:r>
              <a:rPr lang="en-US" err="1"/>
              <a:t>laudantium</a:t>
            </a:r>
            <a:r>
              <a:rPr lang="en-US"/>
              <a:t>, </a:t>
            </a:r>
            <a:r>
              <a:rPr lang="en-US" err="1"/>
              <a:t>totam</a:t>
            </a:r>
            <a:r>
              <a:rPr lang="en-US"/>
              <a:t> rem </a:t>
            </a:r>
            <a:r>
              <a:rPr lang="en-US" err="1"/>
              <a:t>aperiam</a:t>
            </a:r>
            <a:r>
              <a:rPr lang="en-US"/>
              <a:t>, </a:t>
            </a:r>
            <a:r>
              <a:rPr lang="en-US" err="1"/>
              <a:t>eaque</a:t>
            </a:r>
            <a:r>
              <a:rPr lang="en-US"/>
              <a:t> </a:t>
            </a:r>
            <a:r>
              <a:rPr lang="en-US" err="1"/>
              <a:t>ipsa</a:t>
            </a:r>
            <a:r>
              <a:rPr lang="en-US"/>
              <a:t> quae ab </a:t>
            </a:r>
            <a:r>
              <a:rPr lang="en-US" err="1"/>
              <a:t>illo</a:t>
            </a:r>
            <a:r>
              <a:rPr lang="en-US"/>
              <a:t> </a:t>
            </a:r>
            <a:r>
              <a:rPr lang="en-US" err="1"/>
              <a:t>inventore</a:t>
            </a:r>
            <a:r>
              <a:rPr lang="en-US"/>
              <a:t> </a:t>
            </a:r>
            <a:r>
              <a:rPr lang="en-US" err="1"/>
              <a:t>veritatis</a:t>
            </a:r>
            <a:r>
              <a:rPr lang="en-US"/>
              <a:t> et quasi </a:t>
            </a:r>
            <a:r>
              <a:rPr lang="en-US" err="1"/>
              <a:t>architecto</a:t>
            </a:r>
            <a:r>
              <a:rPr lang="en-US"/>
              <a:t> </a:t>
            </a:r>
            <a:r>
              <a:rPr lang="en-US" err="1"/>
              <a:t>beatae</a:t>
            </a:r>
            <a:r>
              <a:rPr lang="en-US"/>
              <a:t> vitae dicta </a:t>
            </a:r>
            <a:r>
              <a:rPr lang="en-US" err="1"/>
              <a:t>sunt</a:t>
            </a:r>
            <a:r>
              <a:rPr lang="en-US"/>
              <a:t> </a:t>
            </a:r>
            <a:r>
              <a:rPr lang="en-US" err="1"/>
              <a:t>explicabo</a:t>
            </a:r>
            <a:r>
              <a:rPr lang="en-US"/>
              <a:t>.</a:t>
            </a:r>
          </a:p>
        </p:txBody>
      </p:sp>
      <p:sp>
        <p:nvSpPr>
          <p:cNvPr id="23" name="Slide Number Placeholder 5"/>
          <p:cNvSpPr txBox="1">
            <a:spLocks/>
          </p:cNvSpPr>
          <p:nvPr userDrawn="1"/>
        </p:nvSpPr>
        <p:spPr>
          <a:xfrm>
            <a:off x="464594" y="6546567"/>
            <a:ext cx="682256" cy="215444"/>
          </a:xfrm>
          <a:prstGeom prst="rect">
            <a:avLst/>
          </a:prstGeom>
        </p:spPr>
        <p:txBody>
          <a:bodyPr lIns="0" tIns="0" rIns="0" bIns="0" anchor="ctr">
            <a:noAutofit/>
          </a:bodyPr>
          <a:lstStyle>
            <a:defPPr>
              <a:defRPr lang="en-US"/>
            </a:defPPr>
            <a:lvl1pPr marL="0" algn="l" defTabSz="914400" rtl="0" eaLnBrk="1" latinLnBrk="0" hangingPunct="1">
              <a:defRPr sz="800" kern="1200">
                <a:solidFill>
                  <a:srgbClr val="053061"/>
                </a:solidFill>
                <a:latin typeface="Georgia" charset="0"/>
                <a:ea typeface="Georgia" charset="0"/>
                <a:cs typeface="Georgia"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285110E-A93C-E24B-BA01-8EFF0EF70079}" type="slidenum">
              <a:rPr lang="en-US" b="1" smtClean="0">
                <a:solidFill>
                  <a:schemeClr val="accent6"/>
                </a:solidFill>
                <a:latin typeface="+mn-lt"/>
              </a:rPr>
              <a:pPr/>
              <a:t>‹#›</a:t>
            </a:fld>
            <a:endParaRPr lang="en-US" b="1">
              <a:solidFill>
                <a:schemeClr val="accent6"/>
              </a:solidFill>
              <a:latin typeface="+mn-lt"/>
            </a:endParaRPr>
          </a:p>
        </p:txBody>
      </p:sp>
      <p:sp>
        <p:nvSpPr>
          <p:cNvPr id="24" name="TextBox 23"/>
          <p:cNvSpPr txBox="1"/>
          <p:nvPr userDrawn="1"/>
        </p:nvSpPr>
        <p:spPr>
          <a:xfrm>
            <a:off x="805722" y="6546567"/>
            <a:ext cx="2361408" cy="215444"/>
          </a:xfrm>
          <a:prstGeom prst="rect">
            <a:avLst/>
          </a:prstGeom>
          <a:noFill/>
        </p:spPr>
        <p:txBody>
          <a:bodyPr wrap="square" lIns="0" tIns="0" rIns="0" bIns="0" rtlCol="0" anchor="ctr">
            <a:noAutofit/>
          </a:bodyPr>
          <a:lstStyle/>
          <a:p>
            <a:r>
              <a:rPr lang="en-US" sz="800">
                <a:solidFill>
                  <a:schemeClr val="accent6"/>
                </a:solidFill>
                <a:latin typeface="+mn-lt"/>
                <a:ea typeface="Georgia" charset="0"/>
                <a:cs typeface="Georgia" charset="0"/>
              </a:rPr>
              <a:t>® 2018 Copyright Genpact. All Rights Reserved.</a:t>
            </a:r>
          </a:p>
        </p:txBody>
      </p:sp>
      <p:pic>
        <p:nvPicPr>
          <p:cNvPr id="26" name="Picture 25"/>
          <p:cNvPicPr>
            <a:picLocks noChangeAspect="1"/>
          </p:cNvPicPr>
          <p:nvPr userDrawn="1"/>
        </p:nvPicPr>
        <p:blipFill>
          <a:blip r:embed="rId2"/>
          <a:stretch>
            <a:fillRect/>
          </a:stretch>
        </p:blipFill>
        <p:spPr>
          <a:xfrm>
            <a:off x="10893034" y="6462131"/>
            <a:ext cx="839972" cy="309081"/>
          </a:xfrm>
          <a:prstGeom prst="rect">
            <a:avLst/>
          </a:prstGeom>
        </p:spPr>
      </p:pic>
    </p:spTree>
    <p:extLst>
      <p:ext uri="{BB962C8B-B14F-4D97-AF65-F5344CB8AC3E}">
        <p14:creationId xmlns:p14="http://schemas.microsoft.com/office/powerpoint/2010/main" val="3828786174"/>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8.xml"/><Relationship Id="rId18" Type="http://schemas.openxmlformats.org/officeDocument/2006/relationships/slideLayout" Target="../slideLayouts/slideLayout53.xml"/><Relationship Id="rId26" Type="http://schemas.openxmlformats.org/officeDocument/2006/relationships/slideLayout" Target="../slideLayouts/slideLayout61.xml"/><Relationship Id="rId39" Type="http://schemas.openxmlformats.org/officeDocument/2006/relationships/slideLayout" Target="../slideLayouts/slideLayout74.xml"/><Relationship Id="rId21" Type="http://schemas.openxmlformats.org/officeDocument/2006/relationships/slideLayout" Target="../slideLayouts/slideLayout56.xml"/><Relationship Id="rId34" Type="http://schemas.openxmlformats.org/officeDocument/2006/relationships/slideLayout" Target="../slideLayouts/slideLayout69.xml"/><Relationship Id="rId42" Type="http://schemas.openxmlformats.org/officeDocument/2006/relationships/slideLayout" Target="../slideLayouts/slideLayout77.xml"/><Relationship Id="rId47" Type="http://schemas.openxmlformats.org/officeDocument/2006/relationships/slideLayout" Target="../slideLayouts/slideLayout82.xml"/><Relationship Id="rId50" Type="http://schemas.openxmlformats.org/officeDocument/2006/relationships/theme" Target="../theme/theme2.xml"/><Relationship Id="rId7" Type="http://schemas.openxmlformats.org/officeDocument/2006/relationships/slideLayout" Target="../slideLayouts/slideLayout42.xml"/><Relationship Id="rId2" Type="http://schemas.openxmlformats.org/officeDocument/2006/relationships/slideLayout" Target="../slideLayouts/slideLayout37.xml"/><Relationship Id="rId16" Type="http://schemas.openxmlformats.org/officeDocument/2006/relationships/slideLayout" Target="../slideLayouts/slideLayout51.xml"/><Relationship Id="rId29" Type="http://schemas.openxmlformats.org/officeDocument/2006/relationships/slideLayout" Target="../slideLayouts/slideLayout64.xml"/><Relationship Id="rId11" Type="http://schemas.openxmlformats.org/officeDocument/2006/relationships/slideLayout" Target="../slideLayouts/slideLayout46.xml"/><Relationship Id="rId24" Type="http://schemas.openxmlformats.org/officeDocument/2006/relationships/slideLayout" Target="../slideLayouts/slideLayout59.xml"/><Relationship Id="rId32" Type="http://schemas.openxmlformats.org/officeDocument/2006/relationships/slideLayout" Target="../slideLayouts/slideLayout67.xml"/><Relationship Id="rId37" Type="http://schemas.openxmlformats.org/officeDocument/2006/relationships/slideLayout" Target="../slideLayouts/slideLayout72.xml"/><Relationship Id="rId40" Type="http://schemas.openxmlformats.org/officeDocument/2006/relationships/slideLayout" Target="../slideLayouts/slideLayout75.xml"/><Relationship Id="rId45" Type="http://schemas.openxmlformats.org/officeDocument/2006/relationships/slideLayout" Target="../slideLayouts/slideLayout80.xml"/><Relationship Id="rId5" Type="http://schemas.openxmlformats.org/officeDocument/2006/relationships/slideLayout" Target="../slideLayouts/slideLayout40.xml"/><Relationship Id="rId15" Type="http://schemas.openxmlformats.org/officeDocument/2006/relationships/slideLayout" Target="../slideLayouts/slideLayout50.xml"/><Relationship Id="rId23" Type="http://schemas.openxmlformats.org/officeDocument/2006/relationships/slideLayout" Target="../slideLayouts/slideLayout58.xml"/><Relationship Id="rId28" Type="http://schemas.openxmlformats.org/officeDocument/2006/relationships/slideLayout" Target="../slideLayouts/slideLayout63.xml"/><Relationship Id="rId36" Type="http://schemas.openxmlformats.org/officeDocument/2006/relationships/slideLayout" Target="../slideLayouts/slideLayout71.xml"/><Relationship Id="rId49" Type="http://schemas.openxmlformats.org/officeDocument/2006/relationships/slideLayout" Target="../slideLayouts/slideLayout84.xml"/><Relationship Id="rId10" Type="http://schemas.openxmlformats.org/officeDocument/2006/relationships/slideLayout" Target="../slideLayouts/slideLayout45.xml"/><Relationship Id="rId19" Type="http://schemas.openxmlformats.org/officeDocument/2006/relationships/slideLayout" Target="../slideLayouts/slideLayout54.xml"/><Relationship Id="rId31" Type="http://schemas.openxmlformats.org/officeDocument/2006/relationships/slideLayout" Target="../slideLayouts/slideLayout66.xml"/><Relationship Id="rId44" Type="http://schemas.openxmlformats.org/officeDocument/2006/relationships/slideLayout" Target="../slideLayouts/slideLayout79.xml"/><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slideLayout" Target="../slideLayouts/slideLayout49.xml"/><Relationship Id="rId22" Type="http://schemas.openxmlformats.org/officeDocument/2006/relationships/slideLayout" Target="../slideLayouts/slideLayout57.xml"/><Relationship Id="rId27" Type="http://schemas.openxmlformats.org/officeDocument/2006/relationships/slideLayout" Target="../slideLayouts/slideLayout62.xml"/><Relationship Id="rId30" Type="http://schemas.openxmlformats.org/officeDocument/2006/relationships/slideLayout" Target="../slideLayouts/slideLayout65.xml"/><Relationship Id="rId35" Type="http://schemas.openxmlformats.org/officeDocument/2006/relationships/slideLayout" Target="../slideLayouts/slideLayout70.xml"/><Relationship Id="rId43" Type="http://schemas.openxmlformats.org/officeDocument/2006/relationships/slideLayout" Target="../slideLayouts/slideLayout78.xml"/><Relationship Id="rId48" Type="http://schemas.openxmlformats.org/officeDocument/2006/relationships/slideLayout" Target="../slideLayouts/slideLayout83.xml"/><Relationship Id="rId8" Type="http://schemas.openxmlformats.org/officeDocument/2006/relationships/slideLayout" Target="../slideLayouts/slideLayout43.xml"/><Relationship Id="rId51" Type="http://schemas.openxmlformats.org/officeDocument/2006/relationships/image" Target="../media/image23.png"/><Relationship Id="rId3" Type="http://schemas.openxmlformats.org/officeDocument/2006/relationships/slideLayout" Target="../slideLayouts/slideLayout38.xml"/><Relationship Id="rId12" Type="http://schemas.openxmlformats.org/officeDocument/2006/relationships/slideLayout" Target="../slideLayouts/slideLayout47.xml"/><Relationship Id="rId17" Type="http://schemas.openxmlformats.org/officeDocument/2006/relationships/slideLayout" Target="../slideLayouts/slideLayout52.xml"/><Relationship Id="rId25" Type="http://schemas.openxmlformats.org/officeDocument/2006/relationships/slideLayout" Target="../slideLayouts/slideLayout60.xml"/><Relationship Id="rId33" Type="http://schemas.openxmlformats.org/officeDocument/2006/relationships/slideLayout" Target="../slideLayouts/slideLayout68.xml"/><Relationship Id="rId38" Type="http://schemas.openxmlformats.org/officeDocument/2006/relationships/slideLayout" Target="../slideLayouts/slideLayout73.xml"/><Relationship Id="rId46" Type="http://schemas.openxmlformats.org/officeDocument/2006/relationships/slideLayout" Target="../slideLayouts/slideLayout81.xml"/><Relationship Id="rId20" Type="http://schemas.openxmlformats.org/officeDocument/2006/relationships/slideLayout" Target="../slideLayouts/slideLayout55.xml"/><Relationship Id="rId41" Type="http://schemas.openxmlformats.org/officeDocument/2006/relationships/slideLayout" Target="../slideLayouts/slideLayout76.xml"/><Relationship Id="rId1" Type="http://schemas.openxmlformats.org/officeDocument/2006/relationships/slideLayout" Target="../slideLayouts/slideLayout36.xml"/><Relationship Id="rId6" Type="http://schemas.openxmlformats.org/officeDocument/2006/relationships/slideLayout" Target="../slideLayouts/slideLayout41.xml"/></Relationships>
</file>

<file path=ppt/slideMasters/_rels/slideMaster3.xml.rels><?xml version="1.0" encoding="UTF-8" standalone="yes"?>
<Relationships xmlns="http://schemas.openxmlformats.org/package/2006/relationships"><Relationship Id="rId26" Type="http://schemas.openxmlformats.org/officeDocument/2006/relationships/slideLayout" Target="../slideLayouts/slideLayout110.xml"/><Relationship Id="rId21" Type="http://schemas.openxmlformats.org/officeDocument/2006/relationships/slideLayout" Target="../slideLayouts/slideLayout105.xml"/><Relationship Id="rId42" Type="http://schemas.openxmlformats.org/officeDocument/2006/relationships/slideLayout" Target="../slideLayouts/slideLayout126.xml"/><Relationship Id="rId47" Type="http://schemas.openxmlformats.org/officeDocument/2006/relationships/slideLayout" Target="../slideLayouts/slideLayout131.xml"/><Relationship Id="rId63" Type="http://schemas.openxmlformats.org/officeDocument/2006/relationships/slideLayout" Target="../slideLayouts/slideLayout147.xml"/><Relationship Id="rId68" Type="http://schemas.openxmlformats.org/officeDocument/2006/relationships/slideLayout" Target="../slideLayouts/slideLayout152.xml"/><Relationship Id="rId84" Type="http://schemas.openxmlformats.org/officeDocument/2006/relationships/slideLayout" Target="../slideLayouts/slideLayout168.xml"/><Relationship Id="rId89" Type="http://schemas.openxmlformats.org/officeDocument/2006/relationships/slideLayout" Target="../slideLayouts/slideLayout173.xml"/><Relationship Id="rId16" Type="http://schemas.openxmlformats.org/officeDocument/2006/relationships/slideLayout" Target="../slideLayouts/slideLayout100.xml"/><Relationship Id="rId11" Type="http://schemas.openxmlformats.org/officeDocument/2006/relationships/slideLayout" Target="../slideLayouts/slideLayout95.xml"/><Relationship Id="rId32" Type="http://schemas.openxmlformats.org/officeDocument/2006/relationships/slideLayout" Target="../slideLayouts/slideLayout116.xml"/><Relationship Id="rId37" Type="http://schemas.openxmlformats.org/officeDocument/2006/relationships/slideLayout" Target="../slideLayouts/slideLayout121.xml"/><Relationship Id="rId53" Type="http://schemas.openxmlformats.org/officeDocument/2006/relationships/slideLayout" Target="../slideLayouts/slideLayout137.xml"/><Relationship Id="rId58" Type="http://schemas.openxmlformats.org/officeDocument/2006/relationships/slideLayout" Target="../slideLayouts/slideLayout142.xml"/><Relationship Id="rId74" Type="http://schemas.openxmlformats.org/officeDocument/2006/relationships/slideLayout" Target="../slideLayouts/slideLayout158.xml"/><Relationship Id="rId79" Type="http://schemas.openxmlformats.org/officeDocument/2006/relationships/slideLayout" Target="../slideLayouts/slideLayout163.xml"/><Relationship Id="rId5" Type="http://schemas.openxmlformats.org/officeDocument/2006/relationships/slideLayout" Target="../slideLayouts/slideLayout89.xml"/><Relationship Id="rId90" Type="http://schemas.openxmlformats.org/officeDocument/2006/relationships/slideLayout" Target="../slideLayouts/slideLayout174.xml"/><Relationship Id="rId95" Type="http://schemas.openxmlformats.org/officeDocument/2006/relationships/slideLayout" Target="../slideLayouts/slideLayout179.xml"/><Relationship Id="rId22" Type="http://schemas.openxmlformats.org/officeDocument/2006/relationships/slideLayout" Target="../slideLayouts/slideLayout106.xml"/><Relationship Id="rId27" Type="http://schemas.openxmlformats.org/officeDocument/2006/relationships/slideLayout" Target="../slideLayouts/slideLayout111.xml"/><Relationship Id="rId43" Type="http://schemas.openxmlformats.org/officeDocument/2006/relationships/slideLayout" Target="../slideLayouts/slideLayout127.xml"/><Relationship Id="rId48" Type="http://schemas.openxmlformats.org/officeDocument/2006/relationships/slideLayout" Target="../slideLayouts/slideLayout132.xml"/><Relationship Id="rId64" Type="http://schemas.openxmlformats.org/officeDocument/2006/relationships/slideLayout" Target="../slideLayouts/slideLayout148.xml"/><Relationship Id="rId69" Type="http://schemas.openxmlformats.org/officeDocument/2006/relationships/slideLayout" Target="../slideLayouts/slideLayout153.xml"/><Relationship Id="rId80" Type="http://schemas.openxmlformats.org/officeDocument/2006/relationships/slideLayout" Target="../slideLayouts/slideLayout164.xml"/><Relationship Id="rId85" Type="http://schemas.openxmlformats.org/officeDocument/2006/relationships/slideLayout" Target="../slideLayouts/slideLayout169.xml"/><Relationship Id="rId3" Type="http://schemas.openxmlformats.org/officeDocument/2006/relationships/slideLayout" Target="../slideLayouts/slideLayout87.xml"/><Relationship Id="rId12" Type="http://schemas.openxmlformats.org/officeDocument/2006/relationships/slideLayout" Target="../slideLayouts/slideLayout96.xml"/><Relationship Id="rId17" Type="http://schemas.openxmlformats.org/officeDocument/2006/relationships/slideLayout" Target="../slideLayouts/slideLayout101.xml"/><Relationship Id="rId25" Type="http://schemas.openxmlformats.org/officeDocument/2006/relationships/slideLayout" Target="../slideLayouts/slideLayout109.xml"/><Relationship Id="rId33" Type="http://schemas.openxmlformats.org/officeDocument/2006/relationships/slideLayout" Target="../slideLayouts/slideLayout117.xml"/><Relationship Id="rId38" Type="http://schemas.openxmlformats.org/officeDocument/2006/relationships/slideLayout" Target="../slideLayouts/slideLayout122.xml"/><Relationship Id="rId46" Type="http://schemas.openxmlformats.org/officeDocument/2006/relationships/slideLayout" Target="../slideLayouts/slideLayout130.xml"/><Relationship Id="rId59" Type="http://schemas.openxmlformats.org/officeDocument/2006/relationships/slideLayout" Target="../slideLayouts/slideLayout143.xml"/><Relationship Id="rId67" Type="http://schemas.openxmlformats.org/officeDocument/2006/relationships/slideLayout" Target="../slideLayouts/slideLayout151.xml"/><Relationship Id="rId20" Type="http://schemas.openxmlformats.org/officeDocument/2006/relationships/slideLayout" Target="../slideLayouts/slideLayout104.xml"/><Relationship Id="rId41" Type="http://schemas.openxmlformats.org/officeDocument/2006/relationships/slideLayout" Target="../slideLayouts/slideLayout125.xml"/><Relationship Id="rId54" Type="http://schemas.openxmlformats.org/officeDocument/2006/relationships/slideLayout" Target="../slideLayouts/slideLayout138.xml"/><Relationship Id="rId62" Type="http://schemas.openxmlformats.org/officeDocument/2006/relationships/slideLayout" Target="../slideLayouts/slideLayout146.xml"/><Relationship Id="rId70" Type="http://schemas.openxmlformats.org/officeDocument/2006/relationships/slideLayout" Target="../slideLayouts/slideLayout154.xml"/><Relationship Id="rId75" Type="http://schemas.openxmlformats.org/officeDocument/2006/relationships/slideLayout" Target="../slideLayouts/slideLayout159.xml"/><Relationship Id="rId83" Type="http://schemas.openxmlformats.org/officeDocument/2006/relationships/slideLayout" Target="../slideLayouts/slideLayout167.xml"/><Relationship Id="rId88" Type="http://schemas.openxmlformats.org/officeDocument/2006/relationships/slideLayout" Target="../slideLayouts/slideLayout172.xml"/><Relationship Id="rId91" Type="http://schemas.openxmlformats.org/officeDocument/2006/relationships/slideLayout" Target="../slideLayouts/slideLayout175.xml"/><Relationship Id="rId96" Type="http://schemas.openxmlformats.org/officeDocument/2006/relationships/slideLayout" Target="../slideLayouts/slideLayout180.xml"/><Relationship Id="rId1" Type="http://schemas.openxmlformats.org/officeDocument/2006/relationships/slideLayout" Target="../slideLayouts/slideLayout85.xml"/><Relationship Id="rId6" Type="http://schemas.openxmlformats.org/officeDocument/2006/relationships/slideLayout" Target="../slideLayouts/slideLayout90.xml"/><Relationship Id="rId15" Type="http://schemas.openxmlformats.org/officeDocument/2006/relationships/slideLayout" Target="../slideLayouts/slideLayout99.xml"/><Relationship Id="rId23" Type="http://schemas.openxmlformats.org/officeDocument/2006/relationships/slideLayout" Target="../slideLayouts/slideLayout107.xml"/><Relationship Id="rId28" Type="http://schemas.openxmlformats.org/officeDocument/2006/relationships/slideLayout" Target="../slideLayouts/slideLayout112.xml"/><Relationship Id="rId36" Type="http://schemas.openxmlformats.org/officeDocument/2006/relationships/slideLayout" Target="../slideLayouts/slideLayout120.xml"/><Relationship Id="rId49" Type="http://schemas.openxmlformats.org/officeDocument/2006/relationships/slideLayout" Target="../slideLayouts/slideLayout133.xml"/><Relationship Id="rId57" Type="http://schemas.openxmlformats.org/officeDocument/2006/relationships/slideLayout" Target="../slideLayouts/slideLayout141.xml"/><Relationship Id="rId10" Type="http://schemas.openxmlformats.org/officeDocument/2006/relationships/slideLayout" Target="../slideLayouts/slideLayout94.xml"/><Relationship Id="rId31" Type="http://schemas.openxmlformats.org/officeDocument/2006/relationships/slideLayout" Target="../slideLayouts/slideLayout115.xml"/><Relationship Id="rId44" Type="http://schemas.openxmlformats.org/officeDocument/2006/relationships/slideLayout" Target="../slideLayouts/slideLayout128.xml"/><Relationship Id="rId52" Type="http://schemas.openxmlformats.org/officeDocument/2006/relationships/slideLayout" Target="../slideLayouts/slideLayout136.xml"/><Relationship Id="rId60" Type="http://schemas.openxmlformats.org/officeDocument/2006/relationships/slideLayout" Target="../slideLayouts/slideLayout144.xml"/><Relationship Id="rId65" Type="http://schemas.openxmlformats.org/officeDocument/2006/relationships/slideLayout" Target="../slideLayouts/slideLayout149.xml"/><Relationship Id="rId73" Type="http://schemas.openxmlformats.org/officeDocument/2006/relationships/slideLayout" Target="../slideLayouts/slideLayout157.xml"/><Relationship Id="rId78" Type="http://schemas.openxmlformats.org/officeDocument/2006/relationships/slideLayout" Target="../slideLayouts/slideLayout162.xml"/><Relationship Id="rId81" Type="http://schemas.openxmlformats.org/officeDocument/2006/relationships/slideLayout" Target="../slideLayouts/slideLayout165.xml"/><Relationship Id="rId86" Type="http://schemas.openxmlformats.org/officeDocument/2006/relationships/slideLayout" Target="../slideLayouts/slideLayout170.xml"/><Relationship Id="rId94" Type="http://schemas.openxmlformats.org/officeDocument/2006/relationships/slideLayout" Target="../slideLayouts/slideLayout178.xml"/><Relationship Id="rId99" Type="http://schemas.openxmlformats.org/officeDocument/2006/relationships/slideLayout" Target="../slideLayouts/slideLayout183.xml"/><Relationship Id="rId4" Type="http://schemas.openxmlformats.org/officeDocument/2006/relationships/slideLayout" Target="../slideLayouts/slideLayout88.xml"/><Relationship Id="rId9" Type="http://schemas.openxmlformats.org/officeDocument/2006/relationships/slideLayout" Target="../slideLayouts/slideLayout93.xml"/><Relationship Id="rId13" Type="http://schemas.openxmlformats.org/officeDocument/2006/relationships/slideLayout" Target="../slideLayouts/slideLayout97.xml"/><Relationship Id="rId18" Type="http://schemas.openxmlformats.org/officeDocument/2006/relationships/slideLayout" Target="../slideLayouts/slideLayout102.xml"/><Relationship Id="rId39" Type="http://schemas.openxmlformats.org/officeDocument/2006/relationships/slideLayout" Target="../slideLayouts/slideLayout123.xml"/><Relationship Id="rId34" Type="http://schemas.openxmlformats.org/officeDocument/2006/relationships/slideLayout" Target="../slideLayouts/slideLayout118.xml"/><Relationship Id="rId50" Type="http://schemas.openxmlformats.org/officeDocument/2006/relationships/slideLayout" Target="../slideLayouts/slideLayout134.xml"/><Relationship Id="rId55" Type="http://schemas.openxmlformats.org/officeDocument/2006/relationships/slideLayout" Target="../slideLayouts/slideLayout139.xml"/><Relationship Id="rId76" Type="http://schemas.openxmlformats.org/officeDocument/2006/relationships/slideLayout" Target="../slideLayouts/slideLayout160.xml"/><Relationship Id="rId97" Type="http://schemas.openxmlformats.org/officeDocument/2006/relationships/slideLayout" Target="../slideLayouts/slideLayout181.xml"/><Relationship Id="rId7" Type="http://schemas.openxmlformats.org/officeDocument/2006/relationships/slideLayout" Target="../slideLayouts/slideLayout91.xml"/><Relationship Id="rId71" Type="http://schemas.openxmlformats.org/officeDocument/2006/relationships/slideLayout" Target="../slideLayouts/slideLayout155.xml"/><Relationship Id="rId92" Type="http://schemas.openxmlformats.org/officeDocument/2006/relationships/slideLayout" Target="../slideLayouts/slideLayout176.xml"/><Relationship Id="rId2" Type="http://schemas.openxmlformats.org/officeDocument/2006/relationships/slideLayout" Target="../slideLayouts/slideLayout86.xml"/><Relationship Id="rId29" Type="http://schemas.openxmlformats.org/officeDocument/2006/relationships/slideLayout" Target="../slideLayouts/slideLayout113.xml"/><Relationship Id="rId24" Type="http://schemas.openxmlformats.org/officeDocument/2006/relationships/slideLayout" Target="../slideLayouts/slideLayout108.xml"/><Relationship Id="rId40" Type="http://schemas.openxmlformats.org/officeDocument/2006/relationships/slideLayout" Target="../slideLayouts/slideLayout124.xml"/><Relationship Id="rId45" Type="http://schemas.openxmlformats.org/officeDocument/2006/relationships/slideLayout" Target="../slideLayouts/slideLayout129.xml"/><Relationship Id="rId66" Type="http://schemas.openxmlformats.org/officeDocument/2006/relationships/slideLayout" Target="../slideLayouts/slideLayout150.xml"/><Relationship Id="rId87" Type="http://schemas.openxmlformats.org/officeDocument/2006/relationships/slideLayout" Target="../slideLayouts/slideLayout171.xml"/><Relationship Id="rId61" Type="http://schemas.openxmlformats.org/officeDocument/2006/relationships/slideLayout" Target="../slideLayouts/slideLayout145.xml"/><Relationship Id="rId82" Type="http://schemas.openxmlformats.org/officeDocument/2006/relationships/slideLayout" Target="../slideLayouts/slideLayout166.xml"/><Relationship Id="rId19" Type="http://schemas.openxmlformats.org/officeDocument/2006/relationships/slideLayout" Target="../slideLayouts/slideLayout103.xml"/><Relationship Id="rId14" Type="http://schemas.openxmlformats.org/officeDocument/2006/relationships/slideLayout" Target="../slideLayouts/slideLayout98.xml"/><Relationship Id="rId30" Type="http://schemas.openxmlformats.org/officeDocument/2006/relationships/slideLayout" Target="../slideLayouts/slideLayout114.xml"/><Relationship Id="rId35" Type="http://schemas.openxmlformats.org/officeDocument/2006/relationships/slideLayout" Target="../slideLayouts/slideLayout119.xml"/><Relationship Id="rId56" Type="http://schemas.openxmlformats.org/officeDocument/2006/relationships/slideLayout" Target="../slideLayouts/slideLayout140.xml"/><Relationship Id="rId77" Type="http://schemas.openxmlformats.org/officeDocument/2006/relationships/slideLayout" Target="../slideLayouts/slideLayout161.xml"/><Relationship Id="rId100" Type="http://schemas.openxmlformats.org/officeDocument/2006/relationships/theme" Target="../theme/theme3.xml"/><Relationship Id="rId8" Type="http://schemas.openxmlformats.org/officeDocument/2006/relationships/slideLayout" Target="../slideLayouts/slideLayout92.xml"/><Relationship Id="rId51" Type="http://schemas.openxmlformats.org/officeDocument/2006/relationships/slideLayout" Target="../slideLayouts/slideLayout135.xml"/><Relationship Id="rId72" Type="http://schemas.openxmlformats.org/officeDocument/2006/relationships/slideLayout" Target="../slideLayouts/slideLayout156.xml"/><Relationship Id="rId93" Type="http://schemas.openxmlformats.org/officeDocument/2006/relationships/slideLayout" Target="../slideLayouts/slideLayout177.xml"/><Relationship Id="rId98" Type="http://schemas.openxmlformats.org/officeDocument/2006/relationships/slideLayout" Target="../slideLayouts/slideLayout18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91.xml"/><Relationship Id="rId13" Type="http://schemas.openxmlformats.org/officeDocument/2006/relationships/theme" Target="../theme/theme4.xml"/><Relationship Id="rId3" Type="http://schemas.openxmlformats.org/officeDocument/2006/relationships/slideLayout" Target="../slideLayouts/slideLayout186.xml"/><Relationship Id="rId7" Type="http://schemas.openxmlformats.org/officeDocument/2006/relationships/slideLayout" Target="../slideLayouts/slideLayout190.xml"/><Relationship Id="rId12" Type="http://schemas.openxmlformats.org/officeDocument/2006/relationships/slideLayout" Target="../slideLayouts/slideLayout195.xml"/><Relationship Id="rId2" Type="http://schemas.openxmlformats.org/officeDocument/2006/relationships/slideLayout" Target="../slideLayouts/slideLayout185.xml"/><Relationship Id="rId1" Type="http://schemas.openxmlformats.org/officeDocument/2006/relationships/slideLayout" Target="../slideLayouts/slideLayout184.xml"/><Relationship Id="rId6" Type="http://schemas.openxmlformats.org/officeDocument/2006/relationships/slideLayout" Target="../slideLayouts/slideLayout189.xml"/><Relationship Id="rId11" Type="http://schemas.openxmlformats.org/officeDocument/2006/relationships/slideLayout" Target="../slideLayouts/slideLayout194.xml"/><Relationship Id="rId5" Type="http://schemas.openxmlformats.org/officeDocument/2006/relationships/slideLayout" Target="../slideLayouts/slideLayout188.xml"/><Relationship Id="rId10" Type="http://schemas.openxmlformats.org/officeDocument/2006/relationships/slideLayout" Target="../slideLayouts/slideLayout193.xml"/><Relationship Id="rId4" Type="http://schemas.openxmlformats.org/officeDocument/2006/relationships/slideLayout" Target="../slideLayouts/slideLayout187.xml"/><Relationship Id="rId9" Type="http://schemas.openxmlformats.org/officeDocument/2006/relationships/slideLayout" Target="../slideLayouts/slideLayout192.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208.xml"/><Relationship Id="rId18" Type="http://schemas.openxmlformats.org/officeDocument/2006/relationships/slideLayout" Target="../slideLayouts/slideLayout213.xml"/><Relationship Id="rId26" Type="http://schemas.openxmlformats.org/officeDocument/2006/relationships/slideLayout" Target="../slideLayouts/slideLayout221.xml"/><Relationship Id="rId39" Type="http://schemas.openxmlformats.org/officeDocument/2006/relationships/slideLayout" Target="../slideLayouts/slideLayout234.xml"/><Relationship Id="rId21" Type="http://schemas.openxmlformats.org/officeDocument/2006/relationships/slideLayout" Target="../slideLayouts/slideLayout216.xml"/><Relationship Id="rId34" Type="http://schemas.openxmlformats.org/officeDocument/2006/relationships/slideLayout" Target="../slideLayouts/slideLayout229.xml"/><Relationship Id="rId42" Type="http://schemas.openxmlformats.org/officeDocument/2006/relationships/slideLayout" Target="../slideLayouts/slideLayout237.xml"/><Relationship Id="rId7" Type="http://schemas.openxmlformats.org/officeDocument/2006/relationships/slideLayout" Target="../slideLayouts/slideLayout202.xml"/><Relationship Id="rId2" Type="http://schemas.openxmlformats.org/officeDocument/2006/relationships/slideLayout" Target="../slideLayouts/slideLayout197.xml"/><Relationship Id="rId16" Type="http://schemas.openxmlformats.org/officeDocument/2006/relationships/slideLayout" Target="../slideLayouts/slideLayout211.xml"/><Relationship Id="rId29" Type="http://schemas.openxmlformats.org/officeDocument/2006/relationships/slideLayout" Target="../slideLayouts/slideLayout224.xml"/><Relationship Id="rId1" Type="http://schemas.openxmlformats.org/officeDocument/2006/relationships/slideLayout" Target="../slideLayouts/slideLayout196.xml"/><Relationship Id="rId6" Type="http://schemas.openxmlformats.org/officeDocument/2006/relationships/slideLayout" Target="../slideLayouts/slideLayout201.xml"/><Relationship Id="rId11" Type="http://schemas.openxmlformats.org/officeDocument/2006/relationships/slideLayout" Target="../slideLayouts/slideLayout206.xml"/><Relationship Id="rId24" Type="http://schemas.openxmlformats.org/officeDocument/2006/relationships/slideLayout" Target="../slideLayouts/slideLayout219.xml"/><Relationship Id="rId32" Type="http://schemas.openxmlformats.org/officeDocument/2006/relationships/slideLayout" Target="../slideLayouts/slideLayout227.xml"/><Relationship Id="rId37" Type="http://schemas.openxmlformats.org/officeDocument/2006/relationships/slideLayout" Target="../slideLayouts/slideLayout232.xml"/><Relationship Id="rId40" Type="http://schemas.openxmlformats.org/officeDocument/2006/relationships/slideLayout" Target="../slideLayouts/slideLayout235.xml"/><Relationship Id="rId45" Type="http://schemas.openxmlformats.org/officeDocument/2006/relationships/slideLayout" Target="../slideLayouts/slideLayout240.xml"/><Relationship Id="rId5" Type="http://schemas.openxmlformats.org/officeDocument/2006/relationships/slideLayout" Target="../slideLayouts/slideLayout200.xml"/><Relationship Id="rId15" Type="http://schemas.openxmlformats.org/officeDocument/2006/relationships/slideLayout" Target="../slideLayouts/slideLayout210.xml"/><Relationship Id="rId23" Type="http://schemas.openxmlformats.org/officeDocument/2006/relationships/slideLayout" Target="../slideLayouts/slideLayout218.xml"/><Relationship Id="rId28" Type="http://schemas.openxmlformats.org/officeDocument/2006/relationships/slideLayout" Target="../slideLayouts/slideLayout223.xml"/><Relationship Id="rId36" Type="http://schemas.openxmlformats.org/officeDocument/2006/relationships/slideLayout" Target="../slideLayouts/slideLayout231.xml"/><Relationship Id="rId10" Type="http://schemas.openxmlformats.org/officeDocument/2006/relationships/slideLayout" Target="../slideLayouts/slideLayout205.xml"/><Relationship Id="rId19" Type="http://schemas.openxmlformats.org/officeDocument/2006/relationships/slideLayout" Target="../slideLayouts/slideLayout214.xml"/><Relationship Id="rId31" Type="http://schemas.openxmlformats.org/officeDocument/2006/relationships/slideLayout" Target="../slideLayouts/slideLayout226.xml"/><Relationship Id="rId44" Type="http://schemas.openxmlformats.org/officeDocument/2006/relationships/slideLayout" Target="../slideLayouts/slideLayout239.xml"/><Relationship Id="rId4" Type="http://schemas.openxmlformats.org/officeDocument/2006/relationships/slideLayout" Target="../slideLayouts/slideLayout199.xml"/><Relationship Id="rId9" Type="http://schemas.openxmlformats.org/officeDocument/2006/relationships/slideLayout" Target="../slideLayouts/slideLayout204.xml"/><Relationship Id="rId14" Type="http://schemas.openxmlformats.org/officeDocument/2006/relationships/slideLayout" Target="../slideLayouts/slideLayout209.xml"/><Relationship Id="rId22" Type="http://schemas.openxmlformats.org/officeDocument/2006/relationships/slideLayout" Target="../slideLayouts/slideLayout217.xml"/><Relationship Id="rId27" Type="http://schemas.openxmlformats.org/officeDocument/2006/relationships/slideLayout" Target="../slideLayouts/slideLayout222.xml"/><Relationship Id="rId30" Type="http://schemas.openxmlformats.org/officeDocument/2006/relationships/slideLayout" Target="../slideLayouts/slideLayout225.xml"/><Relationship Id="rId35" Type="http://schemas.openxmlformats.org/officeDocument/2006/relationships/slideLayout" Target="../slideLayouts/slideLayout230.xml"/><Relationship Id="rId43" Type="http://schemas.openxmlformats.org/officeDocument/2006/relationships/slideLayout" Target="../slideLayouts/slideLayout238.xml"/><Relationship Id="rId8" Type="http://schemas.openxmlformats.org/officeDocument/2006/relationships/slideLayout" Target="../slideLayouts/slideLayout203.xml"/><Relationship Id="rId3" Type="http://schemas.openxmlformats.org/officeDocument/2006/relationships/slideLayout" Target="../slideLayouts/slideLayout198.xml"/><Relationship Id="rId12" Type="http://schemas.openxmlformats.org/officeDocument/2006/relationships/slideLayout" Target="../slideLayouts/slideLayout207.xml"/><Relationship Id="rId17" Type="http://schemas.openxmlformats.org/officeDocument/2006/relationships/slideLayout" Target="../slideLayouts/slideLayout212.xml"/><Relationship Id="rId25" Type="http://schemas.openxmlformats.org/officeDocument/2006/relationships/slideLayout" Target="../slideLayouts/slideLayout220.xml"/><Relationship Id="rId33" Type="http://schemas.openxmlformats.org/officeDocument/2006/relationships/slideLayout" Target="../slideLayouts/slideLayout228.xml"/><Relationship Id="rId38" Type="http://schemas.openxmlformats.org/officeDocument/2006/relationships/slideLayout" Target="../slideLayouts/slideLayout233.xml"/><Relationship Id="rId46" Type="http://schemas.openxmlformats.org/officeDocument/2006/relationships/theme" Target="../theme/theme5.xml"/><Relationship Id="rId20" Type="http://schemas.openxmlformats.org/officeDocument/2006/relationships/slideLayout" Target="../slideLayouts/slideLayout215.xml"/><Relationship Id="rId41" Type="http://schemas.openxmlformats.org/officeDocument/2006/relationships/slideLayout" Target="../slideLayouts/slideLayout236.xml"/></Relationships>
</file>

<file path=ppt/slideMasters/_rels/slideMaster6.xml.rels><?xml version="1.0" encoding="UTF-8" standalone="yes"?>
<Relationships xmlns="http://schemas.openxmlformats.org/package/2006/relationships"><Relationship Id="rId26" Type="http://schemas.openxmlformats.org/officeDocument/2006/relationships/slideLayout" Target="../slideLayouts/slideLayout266.xml"/><Relationship Id="rId21" Type="http://schemas.openxmlformats.org/officeDocument/2006/relationships/slideLayout" Target="../slideLayouts/slideLayout261.xml"/><Relationship Id="rId42" Type="http://schemas.openxmlformats.org/officeDocument/2006/relationships/slideLayout" Target="../slideLayouts/slideLayout282.xml"/><Relationship Id="rId47" Type="http://schemas.openxmlformats.org/officeDocument/2006/relationships/slideLayout" Target="../slideLayouts/slideLayout287.xml"/><Relationship Id="rId63" Type="http://schemas.openxmlformats.org/officeDocument/2006/relationships/slideLayout" Target="../slideLayouts/slideLayout303.xml"/><Relationship Id="rId68" Type="http://schemas.openxmlformats.org/officeDocument/2006/relationships/slideLayout" Target="../slideLayouts/slideLayout308.xml"/><Relationship Id="rId84" Type="http://schemas.openxmlformats.org/officeDocument/2006/relationships/slideLayout" Target="../slideLayouts/slideLayout324.xml"/><Relationship Id="rId89" Type="http://schemas.openxmlformats.org/officeDocument/2006/relationships/slideLayout" Target="../slideLayouts/slideLayout329.xml"/><Relationship Id="rId16" Type="http://schemas.openxmlformats.org/officeDocument/2006/relationships/slideLayout" Target="../slideLayouts/slideLayout256.xml"/><Relationship Id="rId11" Type="http://schemas.openxmlformats.org/officeDocument/2006/relationships/slideLayout" Target="../slideLayouts/slideLayout251.xml"/><Relationship Id="rId32" Type="http://schemas.openxmlformats.org/officeDocument/2006/relationships/slideLayout" Target="../slideLayouts/slideLayout272.xml"/><Relationship Id="rId37" Type="http://schemas.openxmlformats.org/officeDocument/2006/relationships/slideLayout" Target="../slideLayouts/slideLayout277.xml"/><Relationship Id="rId53" Type="http://schemas.openxmlformats.org/officeDocument/2006/relationships/slideLayout" Target="../slideLayouts/slideLayout293.xml"/><Relationship Id="rId58" Type="http://schemas.openxmlformats.org/officeDocument/2006/relationships/slideLayout" Target="../slideLayouts/slideLayout298.xml"/><Relationship Id="rId74" Type="http://schemas.openxmlformats.org/officeDocument/2006/relationships/slideLayout" Target="../slideLayouts/slideLayout314.xml"/><Relationship Id="rId79" Type="http://schemas.openxmlformats.org/officeDocument/2006/relationships/slideLayout" Target="../slideLayouts/slideLayout319.xml"/><Relationship Id="rId5" Type="http://schemas.openxmlformats.org/officeDocument/2006/relationships/slideLayout" Target="../slideLayouts/slideLayout245.xml"/><Relationship Id="rId90" Type="http://schemas.openxmlformats.org/officeDocument/2006/relationships/theme" Target="../theme/theme6.xml"/><Relationship Id="rId14" Type="http://schemas.openxmlformats.org/officeDocument/2006/relationships/slideLayout" Target="../slideLayouts/slideLayout254.xml"/><Relationship Id="rId22" Type="http://schemas.openxmlformats.org/officeDocument/2006/relationships/slideLayout" Target="../slideLayouts/slideLayout262.xml"/><Relationship Id="rId27" Type="http://schemas.openxmlformats.org/officeDocument/2006/relationships/slideLayout" Target="../slideLayouts/slideLayout267.xml"/><Relationship Id="rId30" Type="http://schemas.openxmlformats.org/officeDocument/2006/relationships/slideLayout" Target="../slideLayouts/slideLayout270.xml"/><Relationship Id="rId35" Type="http://schemas.openxmlformats.org/officeDocument/2006/relationships/slideLayout" Target="../slideLayouts/slideLayout275.xml"/><Relationship Id="rId43" Type="http://schemas.openxmlformats.org/officeDocument/2006/relationships/slideLayout" Target="../slideLayouts/slideLayout283.xml"/><Relationship Id="rId48" Type="http://schemas.openxmlformats.org/officeDocument/2006/relationships/slideLayout" Target="../slideLayouts/slideLayout288.xml"/><Relationship Id="rId56" Type="http://schemas.openxmlformats.org/officeDocument/2006/relationships/slideLayout" Target="../slideLayouts/slideLayout296.xml"/><Relationship Id="rId64" Type="http://schemas.openxmlformats.org/officeDocument/2006/relationships/slideLayout" Target="../slideLayouts/slideLayout304.xml"/><Relationship Id="rId69" Type="http://schemas.openxmlformats.org/officeDocument/2006/relationships/slideLayout" Target="../slideLayouts/slideLayout309.xml"/><Relationship Id="rId77" Type="http://schemas.openxmlformats.org/officeDocument/2006/relationships/slideLayout" Target="../slideLayouts/slideLayout317.xml"/><Relationship Id="rId8" Type="http://schemas.openxmlformats.org/officeDocument/2006/relationships/slideLayout" Target="../slideLayouts/slideLayout248.xml"/><Relationship Id="rId51" Type="http://schemas.openxmlformats.org/officeDocument/2006/relationships/slideLayout" Target="../slideLayouts/slideLayout291.xml"/><Relationship Id="rId72" Type="http://schemas.openxmlformats.org/officeDocument/2006/relationships/slideLayout" Target="../slideLayouts/slideLayout312.xml"/><Relationship Id="rId80" Type="http://schemas.openxmlformats.org/officeDocument/2006/relationships/slideLayout" Target="../slideLayouts/slideLayout320.xml"/><Relationship Id="rId85" Type="http://schemas.openxmlformats.org/officeDocument/2006/relationships/slideLayout" Target="../slideLayouts/slideLayout325.xml"/><Relationship Id="rId3" Type="http://schemas.openxmlformats.org/officeDocument/2006/relationships/slideLayout" Target="../slideLayouts/slideLayout243.xml"/><Relationship Id="rId12" Type="http://schemas.openxmlformats.org/officeDocument/2006/relationships/slideLayout" Target="../slideLayouts/slideLayout252.xml"/><Relationship Id="rId17" Type="http://schemas.openxmlformats.org/officeDocument/2006/relationships/slideLayout" Target="../slideLayouts/slideLayout257.xml"/><Relationship Id="rId25" Type="http://schemas.openxmlformats.org/officeDocument/2006/relationships/slideLayout" Target="../slideLayouts/slideLayout265.xml"/><Relationship Id="rId33" Type="http://schemas.openxmlformats.org/officeDocument/2006/relationships/slideLayout" Target="../slideLayouts/slideLayout273.xml"/><Relationship Id="rId38" Type="http://schemas.openxmlformats.org/officeDocument/2006/relationships/slideLayout" Target="../slideLayouts/slideLayout278.xml"/><Relationship Id="rId46" Type="http://schemas.openxmlformats.org/officeDocument/2006/relationships/slideLayout" Target="../slideLayouts/slideLayout286.xml"/><Relationship Id="rId59" Type="http://schemas.openxmlformats.org/officeDocument/2006/relationships/slideLayout" Target="../slideLayouts/slideLayout299.xml"/><Relationship Id="rId67" Type="http://schemas.openxmlformats.org/officeDocument/2006/relationships/slideLayout" Target="../slideLayouts/slideLayout307.xml"/><Relationship Id="rId20" Type="http://schemas.openxmlformats.org/officeDocument/2006/relationships/slideLayout" Target="../slideLayouts/slideLayout260.xml"/><Relationship Id="rId41" Type="http://schemas.openxmlformats.org/officeDocument/2006/relationships/slideLayout" Target="../slideLayouts/slideLayout281.xml"/><Relationship Id="rId54" Type="http://schemas.openxmlformats.org/officeDocument/2006/relationships/slideLayout" Target="../slideLayouts/slideLayout294.xml"/><Relationship Id="rId62" Type="http://schemas.openxmlformats.org/officeDocument/2006/relationships/slideLayout" Target="../slideLayouts/slideLayout302.xml"/><Relationship Id="rId70" Type="http://schemas.openxmlformats.org/officeDocument/2006/relationships/slideLayout" Target="../slideLayouts/slideLayout310.xml"/><Relationship Id="rId75" Type="http://schemas.openxmlformats.org/officeDocument/2006/relationships/slideLayout" Target="../slideLayouts/slideLayout315.xml"/><Relationship Id="rId83" Type="http://schemas.openxmlformats.org/officeDocument/2006/relationships/slideLayout" Target="../slideLayouts/slideLayout323.xml"/><Relationship Id="rId88" Type="http://schemas.openxmlformats.org/officeDocument/2006/relationships/slideLayout" Target="../slideLayouts/slideLayout328.xml"/><Relationship Id="rId1" Type="http://schemas.openxmlformats.org/officeDocument/2006/relationships/slideLayout" Target="../slideLayouts/slideLayout241.xml"/><Relationship Id="rId6" Type="http://schemas.openxmlformats.org/officeDocument/2006/relationships/slideLayout" Target="../slideLayouts/slideLayout246.xml"/><Relationship Id="rId15" Type="http://schemas.openxmlformats.org/officeDocument/2006/relationships/slideLayout" Target="../slideLayouts/slideLayout255.xml"/><Relationship Id="rId23" Type="http://schemas.openxmlformats.org/officeDocument/2006/relationships/slideLayout" Target="../slideLayouts/slideLayout263.xml"/><Relationship Id="rId28" Type="http://schemas.openxmlformats.org/officeDocument/2006/relationships/slideLayout" Target="../slideLayouts/slideLayout268.xml"/><Relationship Id="rId36" Type="http://schemas.openxmlformats.org/officeDocument/2006/relationships/slideLayout" Target="../slideLayouts/slideLayout276.xml"/><Relationship Id="rId49" Type="http://schemas.openxmlformats.org/officeDocument/2006/relationships/slideLayout" Target="../slideLayouts/slideLayout289.xml"/><Relationship Id="rId57" Type="http://schemas.openxmlformats.org/officeDocument/2006/relationships/slideLayout" Target="../slideLayouts/slideLayout297.xml"/><Relationship Id="rId10" Type="http://schemas.openxmlformats.org/officeDocument/2006/relationships/slideLayout" Target="../slideLayouts/slideLayout250.xml"/><Relationship Id="rId31" Type="http://schemas.openxmlformats.org/officeDocument/2006/relationships/slideLayout" Target="../slideLayouts/slideLayout271.xml"/><Relationship Id="rId44" Type="http://schemas.openxmlformats.org/officeDocument/2006/relationships/slideLayout" Target="../slideLayouts/slideLayout284.xml"/><Relationship Id="rId52" Type="http://schemas.openxmlformats.org/officeDocument/2006/relationships/slideLayout" Target="../slideLayouts/slideLayout292.xml"/><Relationship Id="rId60" Type="http://schemas.openxmlformats.org/officeDocument/2006/relationships/slideLayout" Target="../slideLayouts/slideLayout300.xml"/><Relationship Id="rId65" Type="http://schemas.openxmlformats.org/officeDocument/2006/relationships/slideLayout" Target="../slideLayouts/slideLayout305.xml"/><Relationship Id="rId73" Type="http://schemas.openxmlformats.org/officeDocument/2006/relationships/slideLayout" Target="../slideLayouts/slideLayout313.xml"/><Relationship Id="rId78" Type="http://schemas.openxmlformats.org/officeDocument/2006/relationships/slideLayout" Target="../slideLayouts/slideLayout318.xml"/><Relationship Id="rId81" Type="http://schemas.openxmlformats.org/officeDocument/2006/relationships/slideLayout" Target="../slideLayouts/slideLayout321.xml"/><Relationship Id="rId86" Type="http://schemas.openxmlformats.org/officeDocument/2006/relationships/slideLayout" Target="../slideLayouts/slideLayout326.xml"/><Relationship Id="rId4" Type="http://schemas.openxmlformats.org/officeDocument/2006/relationships/slideLayout" Target="../slideLayouts/slideLayout244.xml"/><Relationship Id="rId9" Type="http://schemas.openxmlformats.org/officeDocument/2006/relationships/slideLayout" Target="../slideLayouts/slideLayout249.xml"/><Relationship Id="rId13" Type="http://schemas.openxmlformats.org/officeDocument/2006/relationships/slideLayout" Target="../slideLayouts/slideLayout253.xml"/><Relationship Id="rId18" Type="http://schemas.openxmlformats.org/officeDocument/2006/relationships/slideLayout" Target="../slideLayouts/slideLayout258.xml"/><Relationship Id="rId39" Type="http://schemas.openxmlformats.org/officeDocument/2006/relationships/slideLayout" Target="../slideLayouts/slideLayout279.xml"/><Relationship Id="rId34" Type="http://schemas.openxmlformats.org/officeDocument/2006/relationships/slideLayout" Target="../slideLayouts/slideLayout274.xml"/><Relationship Id="rId50" Type="http://schemas.openxmlformats.org/officeDocument/2006/relationships/slideLayout" Target="../slideLayouts/slideLayout290.xml"/><Relationship Id="rId55" Type="http://schemas.openxmlformats.org/officeDocument/2006/relationships/slideLayout" Target="../slideLayouts/slideLayout295.xml"/><Relationship Id="rId76" Type="http://schemas.openxmlformats.org/officeDocument/2006/relationships/slideLayout" Target="../slideLayouts/slideLayout316.xml"/><Relationship Id="rId7" Type="http://schemas.openxmlformats.org/officeDocument/2006/relationships/slideLayout" Target="../slideLayouts/slideLayout247.xml"/><Relationship Id="rId71" Type="http://schemas.openxmlformats.org/officeDocument/2006/relationships/slideLayout" Target="../slideLayouts/slideLayout311.xml"/><Relationship Id="rId2" Type="http://schemas.openxmlformats.org/officeDocument/2006/relationships/slideLayout" Target="../slideLayouts/slideLayout242.xml"/><Relationship Id="rId29" Type="http://schemas.openxmlformats.org/officeDocument/2006/relationships/slideLayout" Target="../slideLayouts/slideLayout269.xml"/><Relationship Id="rId24" Type="http://schemas.openxmlformats.org/officeDocument/2006/relationships/slideLayout" Target="../slideLayouts/slideLayout264.xml"/><Relationship Id="rId40" Type="http://schemas.openxmlformats.org/officeDocument/2006/relationships/slideLayout" Target="../slideLayouts/slideLayout280.xml"/><Relationship Id="rId45" Type="http://schemas.openxmlformats.org/officeDocument/2006/relationships/slideLayout" Target="../slideLayouts/slideLayout285.xml"/><Relationship Id="rId66" Type="http://schemas.openxmlformats.org/officeDocument/2006/relationships/slideLayout" Target="../slideLayouts/slideLayout306.xml"/><Relationship Id="rId87" Type="http://schemas.openxmlformats.org/officeDocument/2006/relationships/slideLayout" Target="../slideLayouts/slideLayout327.xml"/><Relationship Id="rId61" Type="http://schemas.openxmlformats.org/officeDocument/2006/relationships/slideLayout" Target="../slideLayouts/slideLayout301.xml"/><Relationship Id="rId82" Type="http://schemas.openxmlformats.org/officeDocument/2006/relationships/slideLayout" Target="../slideLayouts/slideLayout322.xml"/><Relationship Id="rId19" Type="http://schemas.openxmlformats.org/officeDocument/2006/relationships/slideLayout" Target="../slideLayouts/slideLayout25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783" r:id="rId1"/>
    <p:sldLayoutId id="2147483679" r:id="rId2"/>
    <p:sldLayoutId id="2147483681" r:id="rId3"/>
    <p:sldLayoutId id="2147483682" r:id="rId4"/>
    <p:sldLayoutId id="2147483685" r:id="rId5"/>
    <p:sldLayoutId id="2147483661" r:id="rId6"/>
    <p:sldLayoutId id="2147483778" r:id="rId7"/>
    <p:sldLayoutId id="2147483779" r:id="rId8"/>
    <p:sldLayoutId id="2147483780" r:id="rId9"/>
    <p:sldLayoutId id="2147483781" r:id="rId10"/>
    <p:sldLayoutId id="2147483782" r:id="rId11"/>
    <p:sldLayoutId id="2147483713" r:id="rId12"/>
    <p:sldLayoutId id="2147483784" r:id="rId13"/>
    <p:sldLayoutId id="2147483786" r:id="rId14"/>
    <p:sldLayoutId id="2147483787" r:id="rId15"/>
    <p:sldLayoutId id="2147483790" r:id="rId16"/>
    <p:sldLayoutId id="2147484204" r:id="rId17"/>
    <p:sldLayoutId id="2147484205" r:id="rId18"/>
    <p:sldLayoutId id="2147484206" r:id="rId19"/>
    <p:sldLayoutId id="2147484207" r:id="rId20"/>
    <p:sldLayoutId id="2147484208" r:id="rId21"/>
    <p:sldLayoutId id="2147484209" r:id="rId22"/>
    <p:sldLayoutId id="2147484210" r:id="rId23"/>
    <p:sldLayoutId id="2147484211" r:id="rId24"/>
    <p:sldLayoutId id="2147484212" r:id="rId25"/>
    <p:sldLayoutId id="2147484213" r:id="rId26"/>
    <p:sldLayoutId id="2147484214" r:id="rId27"/>
    <p:sldLayoutId id="2147484215" r:id="rId28"/>
    <p:sldLayoutId id="2147484216" r:id="rId29"/>
    <p:sldLayoutId id="2147484217" r:id="rId30"/>
    <p:sldLayoutId id="2147484218" r:id="rId31"/>
    <p:sldLayoutId id="2147484219" r:id="rId32"/>
    <p:sldLayoutId id="2147484220" r:id="rId33"/>
    <p:sldLayoutId id="2147484237" r:id="rId34"/>
    <p:sldLayoutId id="2147484238" r:id="rId35"/>
  </p:sldLayoutIdLst>
  <p:hf hdr="0" ftr="0" dt="0"/>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94F223C-6ED7-4EF1-B9E2-360DC483996B}"/>
              </a:ext>
            </a:extLst>
          </p:cNvPr>
          <p:cNvPicPr>
            <a:picLocks noChangeAspect="1"/>
          </p:cNvPicPr>
          <p:nvPr userDrawn="1"/>
        </p:nvPicPr>
        <p:blipFill>
          <a:blip r:embed="rId51" cstate="email">
            <a:alphaModFix amt="60000"/>
            <a:extLst>
              <a:ext uri="{28A0092B-C50C-407E-A947-70E740481C1C}">
                <a14:useLocalDpi xmlns:a14="http://schemas.microsoft.com/office/drawing/2010/main"/>
              </a:ext>
            </a:extLst>
          </a:blip>
          <a:stretch>
            <a:fillRect/>
          </a:stretch>
        </p:blipFill>
        <p:spPr>
          <a:xfrm>
            <a:off x="0" y="0"/>
            <a:ext cx="12192000" cy="6857999"/>
          </a:xfrm>
          <a:prstGeom prst="rect">
            <a:avLst/>
          </a:prstGeom>
        </p:spPr>
      </p:pic>
      <p:sp>
        <p:nvSpPr>
          <p:cNvPr id="2" name="Title Placeholder 1">
            <a:extLst>
              <a:ext uri="{FF2B5EF4-FFF2-40B4-BE49-F238E27FC236}">
                <a16:creationId xmlns:a16="http://schemas.microsoft.com/office/drawing/2014/main" id="{B63962B6-595A-4E12-A0A9-6972DDBE6BFF}"/>
              </a:ext>
            </a:extLst>
          </p:cNvPr>
          <p:cNvSpPr>
            <a:spLocks noGrp="1"/>
          </p:cNvSpPr>
          <p:nvPr>
            <p:ph type="title"/>
          </p:nvPr>
        </p:nvSpPr>
        <p:spPr>
          <a:xfrm>
            <a:off x="460744" y="388845"/>
            <a:ext cx="10378800" cy="990000"/>
          </a:xfrm>
          <a:prstGeom prst="rect">
            <a:avLst/>
          </a:prstGeom>
        </p:spPr>
        <p:txBody>
          <a:bodyPr vert="horz" lIns="0" tIns="45720" rIns="91440" bIns="45720" rtlCol="0" anchor="b" anchorCtr="0">
            <a:noAutofit/>
          </a:bodyPr>
          <a:lstStyle/>
          <a:p>
            <a:r>
              <a:rPr lang="en-US"/>
              <a:t>Click to edit Master title style</a:t>
            </a:r>
            <a:endParaRPr lang="en-GB"/>
          </a:p>
        </p:txBody>
      </p:sp>
      <p:sp>
        <p:nvSpPr>
          <p:cNvPr id="4" name="Footer Placeholder 3">
            <a:extLst>
              <a:ext uri="{FF2B5EF4-FFF2-40B4-BE49-F238E27FC236}">
                <a16:creationId xmlns:a16="http://schemas.microsoft.com/office/drawing/2014/main" id="{0AEB6CFD-A46F-4D8C-9DC4-9F9723DA0E37}"/>
              </a:ext>
            </a:extLst>
          </p:cNvPr>
          <p:cNvSpPr>
            <a:spLocks noGrp="1"/>
          </p:cNvSpPr>
          <p:nvPr>
            <p:ph type="ftr" sz="quarter" idx="3"/>
          </p:nvPr>
        </p:nvSpPr>
        <p:spPr>
          <a:xfrm>
            <a:off x="714713" y="6424427"/>
            <a:ext cx="2396518" cy="222250"/>
          </a:xfrm>
          <a:prstGeom prst="rect">
            <a:avLst/>
          </a:prstGeom>
        </p:spPr>
        <p:txBody>
          <a:bodyPr vert="horz" lIns="91440" tIns="45720" rIns="91440" bIns="45720" rtlCol="0" anchor="t">
            <a:noAutofit/>
          </a:bodyPr>
          <a:lstStyle>
            <a:lvl1pPr algn="l">
              <a:defRPr sz="800">
                <a:solidFill>
                  <a:schemeClr val="bg2"/>
                </a:solidFill>
              </a:defRPr>
            </a:lvl1pPr>
          </a:lstStyle>
          <a:p>
            <a:r>
              <a:rPr lang="en-US">
                <a:ea typeface="Cambria" panose="02040503050406030204" pitchFamily="18" charset="0"/>
                <a:cs typeface="Calibri" charset="0"/>
              </a:rPr>
              <a:t>© 2020 Copyright Genpact. All Rights Reserved.</a:t>
            </a:r>
          </a:p>
        </p:txBody>
      </p:sp>
      <p:sp>
        <p:nvSpPr>
          <p:cNvPr id="5" name="Slide Number Placeholder 4">
            <a:extLst>
              <a:ext uri="{FF2B5EF4-FFF2-40B4-BE49-F238E27FC236}">
                <a16:creationId xmlns:a16="http://schemas.microsoft.com/office/drawing/2014/main" id="{600D9982-80C7-473C-BFA8-5C4A1E64BD94}"/>
              </a:ext>
            </a:extLst>
          </p:cNvPr>
          <p:cNvSpPr>
            <a:spLocks noGrp="1"/>
          </p:cNvSpPr>
          <p:nvPr>
            <p:ph type="sldNum" sz="quarter" idx="4"/>
          </p:nvPr>
        </p:nvSpPr>
        <p:spPr>
          <a:xfrm>
            <a:off x="442913" y="6436977"/>
            <a:ext cx="185468" cy="190800"/>
          </a:xfrm>
          <a:prstGeom prst="rect">
            <a:avLst/>
          </a:prstGeom>
        </p:spPr>
        <p:txBody>
          <a:bodyPr lIns="0" tIns="0" rIns="0" bIns="0" anchor="ctr">
            <a:noAutofit/>
          </a:bodyPr>
          <a:lstStyle>
            <a:lvl1pPr>
              <a:defRPr lang="en-GB" sz="800" b="1" smtClean="0">
                <a:solidFill>
                  <a:schemeClr val="bg2"/>
                </a:solidFill>
                <a:ea typeface="Cambria" panose="02040503050406030204" pitchFamily="18" charset="0"/>
                <a:cs typeface="Georgia" charset="0"/>
              </a:defRPr>
            </a:lvl1pPr>
          </a:lstStyle>
          <a:p>
            <a:fld id="{F614F82A-B1F0-497E-B440-1AC0EA5CDB07}" type="slidenum">
              <a:rPr lang="en-GB" smtClean="0"/>
              <a:pPr/>
              <a:t>‹#›</a:t>
            </a:fld>
            <a:endParaRPr lang="en-GB"/>
          </a:p>
        </p:txBody>
      </p:sp>
      <p:sp>
        <p:nvSpPr>
          <p:cNvPr id="8" name="Text Placeholder 7">
            <a:extLst>
              <a:ext uri="{FF2B5EF4-FFF2-40B4-BE49-F238E27FC236}">
                <a16:creationId xmlns:a16="http://schemas.microsoft.com/office/drawing/2014/main" id="{FE508CFE-DEE7-4125-8FA9-F7936A738210}"/>
              </a:ext>
            </a:extLst>
          </p:cNvPr>
          <p:cNvSpPr>
            <a:spLocks noGrp="1"/>
          </p:cNvSpPr>
          <p:nvPr>
            <p:ph type="body" idx="1"/>
          </p:nvPr>
        </p:nvSpPr>
        <p:spPr>
          <a:xfrm>
            <a:off x="460744" y="1825625"/>
            <a:ext cx="10378800" cy="4351338"/>
          </a:xfrm>
          <a:prstGeom prst="rect">
            <a:avLst/>
          </a:prstGeom>
        </p:spPr>
        <p:txBody>
          <a:bodyPr vert="horz" lIns="91440" tIns="45720" rIns="91440" bIns="45720" rtlCol="0">
            <a:noAutofit/>
          </a:bodyPr>
          <a:lstStyle/>
          <a:p>
            <a:pPr lvl="0"/>
            <a:r>
              <a:rPr lang="en-US"/>
              <a:t>Click to edit Master text styles</a:t>
            </a:r>
          </a:p>
          <a:p>
            <a:pPr marL="0" lvl="1" indent="0" algn="l" defTabSz="914400" rtl="0" eaLnBrk="1" latinLnBrk="0" hangingPunct="1">
              <a:lnSpc>
                <a:spcPct val="100000"/>
              </a:lnSpc>
              <a:spcBef>
                <a:spcPts val="300"/>
              </a:spcBef>
              <a:buClr>
                <a:schemeClr val="accent1"/>
              </a:buClr>
              <a:buFont typeface="Arial" panose="020B0604020202020204" pitchFamily="34" charset="0"/>
              <a:buNone/>
            </a:pPr>
            <a:r>
              <a:rPr lang="en-US"/>
              <a:t>Second level</a:t>
            </a:r>
          </a:p>
          <a:p>
            <a:pPr marL="269875" lvl="2" indent="-269875" algn="l" defTabSz="914400" rtl="0" eaLnBrk="1" latinLnBrk="0" hangingPunct="1">
              <a:lnSpc>
                <a:spcPct val="100000"/>
              </a:lnSpc>
              <a:spcBef>
                <a:spcPts val="1200"/>
              </a:spcBef>
              <a:spcAft>
                <a:spcPts val="600"/>
              </a:spcAft>
              <a:buClr>
                <a:schemeClr val="accent1"/>
              </a:buClr>
              <a:buFont typeface="Arial" panose="020B0604020202020204" pitchFamily="34" charset="0"/>
              <a:buChar char="■"/>
            </a:pPr>
            <a:r>
              <a:rPr lang="en-US"/>
              <a:t>Third level</a:t>
            </a:r>
          </a:p>
          <a:p>
            <a:pPr marL="503238" lvl="3" indent="-233363" algn="l" defTabSz="914400" rtl="0" eaLnBrk="1" latinLnBrk="0" hangingPunct="1">
              <a:lnSpc>
                <a:spcPct val="100000"/>
              </a:lnSpc>
              <a:spcBef>
                <a:spcPts val="500"/>
              </a:spcBef>
              <a:spcAft>
                <a:spcPts val="600"/>
              </a:spcAft>
              <a:buClr>
                <a:schemeClr val="accent1"/>
              </a:buClr>
              <a:buSzPct val="80000"/>
              <a:buFont typeface="Arial" panose="020B0604020202020204" pitchFamily="34" charset="0"/>
              <a:buChar char="►"/>
            </a:pPr>
            <a:r>
              <a:rPr lang="en-US"/>
              <a:t>Fourth level</a:t>
            </a:r>
          </a:p>
          <a:p>
            <a:pPr marL="717550" lvl="4" indent="-193675" algn="l" defTabSz="914400" rtl="0" eaLnBrk="1" latinLnBrk="0" hangingPunct="1">
              <a:lnSpc>
                <a:spcPct val="100000"/>
              </a:lnSpc>
              <a:spcBef>
                <a:spcPts val="500"/>
              </a:spcBef>
              <a:spcAft>
                <a:spcPts val="600"/>
              </a:spcAft>
              <a:buClr>
                <a:schemeClr val="accent1"/>
              </a:buClr>
              <a:buFont typeface="Arial" panose="020B0604020202020204" pitchFamily="34" charset="0"/>
              <a:buChar char="•"/>
            </a:pPr>
            <a:r>
              <a:rPr lang="en-US"/>
              <a:t>Fifth level</a:t>
            </a:r>
            <a:endParaRPr lang="en-GB"/>
          </a:p>
        </p:txBody>
      </p:sp>
    </p:spTree>
    <p:extLst>
      <p:ext uri="{BB962C8B-B14F-4D97-AF65-F5344CB8AC3E}">
        <p14:creationId xmlns:p14="http://schemas.microsoft.com/office/powerpoint/2010/main" val="2937047882"/>
      </p:ext>
    </p:extLst>
  </p:cSld>
  <p:clrMap bg1="lt1" tx1="dk1" bg2="lt2" tx2="dk2" accent1="accent1" accent2="accent2" accent3="accent3" accent4="accent4" accent5="accent5" accent6="accent6" hlink="hlink" folHlink="folHlink"/>
  <p:sldLayoutIdLst>
    <p:sldLayoutId id="2147483793" r:id="rId1"/>
    <p:sldLayoutId id="2147483794" r:id="rId2"/>
    <p:sldLayoutId id="2147483795" r:id="rId3"/>
    <p:sldLayoutId id="2147483796" r:id="rId4"/>
    <p:sldLayoutId id="2147483797" r:id="rId5"/>
    <p:sldLayoutId id="2147483798" r:id="rId6"/>
    <p:sldLayoutId id="2147483799" r:id="rId7"/>
    <p:sldLayoutId id="2147483800" r:id="rId8"/>
    <p:sldLayoutId id="2147483801" r:id="rId9"/>
    <p:sldLayoutId id="2147483802" r:id="rId10"/>
    <p:sldLayoutId id="2147483803" r:id="rId11"/>
    <p:sldLayoutId id="2147483804" r:id="rId12"/>
    <p:sldLayoutId id="2147483805" r:id="rId13"/>
    <p:sldLayoutId id="2147483806" r:id="rId14"/>
    <p:sldLayoutId id="2147483807" r:id="rId15"/>
    <p:sldLayoutId id="2147483808" r:id="rId16"/>
    <p:sldLayoutId id="2147483809" r:id="rId17"/>
    <p:sldLayoutId id="2147483810" r:id="rId18"/>
    <p:sldLayoutId id="2147483811" r:id="rId19"/>
    <p:sldLayoutId id="2147483812" r:id="rId20"/>
    <p:sldLayoutId id="2147483813" r:id="rId21"/>
    <p:sldLayoutId id="2147483814" r:id="rId22"/>
    <p:sldLayoutId id="2147483815" r:id="rId23"/>
    <p:sldLayoutId id="2147483816" r:id="rId24"/>
    <p:sldLayoutId id="2147483817" r:id="rId25"/>
    <p:sldLayoutId id="2147483818" r:id="rId26"/>
    <p:sldLayoutId id="2147483819" r:id="rId27"/>
    <p:sldLayoutId id="2147483820" r:id="rId28"/>
    <p:sldLayoutId id="2147483821" r:id="rId29"/>
    <p:sldLayoutId id="2147483822" r:id="rId30"/>
    <p:sldLayoutId id="2147483823" r:id="rId31"/>
    <p:sldLayoutId id="2147483824" r:id="rId32"/>
    <p:sldLayoutId id="2147483825" r:id="rId33"/>
    <p:sldLayoutId id="2147483826" r:id="rId34"/>
    <p:sldLayoutId id="2147483827" r:id="rId35"/>
    <p:sldLayoutId id="2147483828" r:id="rId36"/>
    <p:sldLayoutId id="2147483829" r:id="rId37"/>
    <p:sldLayoutId id="2147483830" r:id="rId38"/>
    <p:sldLayoutId id="2147483831" r:id="rId39"/>
    <p:sldLayoutId id="2147483832" r:id="rId40"/>
    <p:sldLayoutId id="2147483833" r:id="rId41"/>
    <p:sldLayoutId id="2147483834" r:id="rId42"/>
    <p:sldLayoutId id="2147483835" r:id="rId43"/>
    <p:sldLayoutId id="2147483836" r:id="rId44"/>
    <p:sldLayoutId id="2147483887" r:id="rId45"/>
    <p:sldLayoutId id="2147484041" r:id="rId46"/>
    <p:sldLayoutId id="2147484259" r:id="rId47"/>
    <p:sldLayoutId id="2147484287" r:id="rId48"/>
    <p:sldLayoutId id="2147484288" r:id="rId49"/>
  </p:sldLayoutIdLst>
  <p:hf hdr="0" dt="0"/>
  <p:txStyles>
    <p:titleStyle>
      <a:lvl1pPr marL="0" indent="0" algn="l" defTabSz="914400" rtl="0" eaLnBrk="1" latinLnBrk="0" hangingPunct="1">
        <a:lnSpc>
          <a:spcPct val="100000"/>
        </a:lnSpc>
        <a:spcBef>
          <a:spcPts val="0"/>
        </a:spcBef>
        <a:spcAft>
          <a:spcPts val="600"/>
        </a:spcAft>
        <a:buClr>
          <a:schemeClr val="bg1"/>
        </a:buClr>
        <a:buSzPct val="100000"/>
        <a:buFont typeface="Arial" panose="020B0604020202020204" pitchFamily="34" charset="0"/>
        <a:buNone/>
        <a:defRPr lang="en-GB" sz="3200" b="0" kern="1200" dirty="0">
          <a:solidFill>
            <a:schemeClr val="tx2"/>
          </a:solidFill>
          <a:latin typeface="+mj-lt"/>
          <a:ea typeface="Cambria" panose="02040503050406030204" pitchFamily="18" charset="0"/>
          <a:cs typeface="Calibri" panose="020F0502020204030204" pitchFamily="34" charset="0"/>
        </a:defRPr>
      </a:lvl1pPr>
    </p:titleStyle>
    <p:bodyStyle>
      <a:lvl1pPr marL="0" indent="0" algn="l" defTabSz="914400" rtl="0" eaLnBrk="1" latinLnBrk="0" hangingPunct="1">
        <a:lnSpc>
          <a:spcPct val="100000"/>
        </a:lnSpc>
        <a:spcBef>
          <a:spcPts val="0"/>
        </a:spcBef>
        <a:spcAft>
          <a:spcPts val="0"/>
        </a:spcAft>
        <a:buClr>
          <a:schemeClr val="accent1"/>
        </a:buClr>
        <a:buSzPct val="100000"/>
        <a:buFont typeface="Arial" panose="020B0604020202020204" pitchFamily="34" charset="0"/>
        <a:buNone/>
        <a:defRPr lang="en-US" sz="1600" b="1" kern="1200" dirty="0" smtClean="0">
          <a:solidFill>
            <a:schemeClr val="accent1"/>
          </a:solidFill>
          <a:latin typeface="+mj-lt"/>
          <a:ea typeface="Cambria" panose="02040503050406030204" pitchFamily="18" charset="0"/>
          <a:cs typeface="Calibri" panose="020F0502020204030204" pitchFamily="34" charset="0"/>
        </a:defRPr>
      </a:lvl1pPr>
      <a:lvl2pPr marL="438150" indent="-171450" algn="l" defTabSz="914400" rtl="0" eaLnBrk="1" latinLnBrk="0" hangingPunct="1">
        <a:lnSpc>
          <a:spcPct val="90000"/>
        </a:lnSpc>
        <a:spcBef>
          <a:spcPts val="500"/>
        </a:spcBef>
        <a:buClr>
          <a:schemeClr val="accent1"/>
        </a:buClr>
        <a:buFont typeface="Arial" panose="020B0604020202020204" pitchFamily="34" charset="0"/>
        <a:buChar char="►"/>
        <a:defRPr lang="en-US" sz="1600" b="0" kern="1200" dirty="0" smtClean="0">
          <a:solidFill>
            <a:schemeClr val="tx2"/>
          </a:solidFill>
          <a:latin typeface="+mn-lt"/>
          <a:ea typeface="Cambria" panose="02040503050406030204" pitchFamily="18" charset="0"/>
          <a:cs typeface="Calibri" panose="020F0502020204030204" pitchFamily="34" charset="0"/>
        </a:defRPr>
      </a:lvl2pPr>
      <a:lvl3pPr marL="523875" indent="0" algn="l" defTabSz="914400" rtl="0" eaLnBrk="1" latinLnBrk="0" hangingPunct="1">
        <a:lnSpc>
          <a:spcPct val="90000"/>
        </a:lnSpc>
        <a:spcBef>
          <a:spcPts val="500"/>
        </a:spcBef>
        <a:buFontTx/>
        <a:buNone/>
        <a:defRPr lang="en-US" sz="1400" kern="1200" dirty="0" smtClean="0">
          <a:solidFill>
            <a:schemeClr val="tx2"/>
          </a:solidFill>
          <a:latin typeface="+mn-lt"/>
          <a:ea typeface="Cambria" panose="02040503050406030204" pitchFamily="18" charset="0"/>
          <a:cs typeface="Calibri" panose="020F0502020204030204" pitchFamily="34" charset="0"/>
        </a:defRPr>
      </a:lvl3pPr>
      <a:lvl4pPr marL="555625" indent="-285750" algn="l" defTabSz="914400" rtl="0" eaLnBrk="1" latinLnBrk="0" hangingPunct="1">
        <a:lnSpc>
          <a:spcPct val="90000"/>
        </a:lnSpc>
        <a:spcBef>
          <a:spcPts val="500"/>
        </a:spcBef>
        <a:buFont typeface="Arial" panose="020B0604020202020204" pitchFamily="34" charset="0"/>
        <a:buNone/>
        <a:defRPr lang="en-US" sz="1200" kern="1200" dirty="0" smtClean="0">
          <a:solidFill>
            <a:schemeClr val="tx2"/>
          </a:solidFill>
          <a:latin typeface="+mn-lt"/>
          <a:ea typeface="+mn-ea"/>
          <a:cs typeface="+mn-cs"/>
        </a:defRPr>
      </a:lvl4pPr>
      <a:lvl5pPr marL="809625" indent="-285750" algn="l" defTabSz="914400" rtl="0" eaLnBrk="1" latinLnBrk="0" hangingPunct="1">
        <a:lnSpc>
          <a:spcPct val="90000"/>
        </a:lnSpc>
        <a:spcBef>
          <a:spcPts val="500"/>
        </a:spcBef>
        <a:buFont typeface="Arial" panose="020B0604020202020204" pitchFamily="34" charset="0"/>
        <a:buChar char="•"/>
        <a:defRPr lang="en-GB" sz="1050" kern="1200" dirty="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 pos="279">
          <p15:clr>
            <a:srgbClr val="F26B43"/>
          </p15:clr>
        </p15:guide>
        <p15:guide id="3" pos="7401">
          <p15:clr>
            <a:srgbClr val="F26B43"/>
          </p15:clr>
        </p15:guide>
        <p15:guide id="4" orient="horz" pos="4042">
          <p15:clr>
            <a:srgbClr val="F26B43"/>
          </p15:clr>
        </p15:guide>
        <p15:guide id="6">
          <p15:clr>
            <a:srgbClr val="F26B43"/>
          </p15:clr>
        </p15:guide>
        <p15:guide id="8" pos="7680">
          <p15:clr>
            <a:srgbClr val="F26B43"/>
          </p15:clr>
        </p15:guide>
        <p15:guide id="9" orient="horz">
          <p15:clr>
            <a:srgbClr val="F26B43"/>
          </p15:clr>
        </p15:guide>
        <p15:guide id="10" orient="horz" pos="4320">
          <p15:clr>
            <a:srgbClr val="F26B43"/>
          </p15:clr>
        </p15:guide>
        <p15:guide id="11" orient="horz" pos="278">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04098209"/>
      </p:ext>
    </p:extLst>
  </p:cSld>
  <p:clrMap bg1="lt1" tx1="dk1" bg2="lt2" tx2="dk2" accent1="accent1" accent2="accent2" accent3="accent3" accent4="accent4" accent5="accent5" accent6="accent6" hlink="hlink" folHlink="folHlink"/>
  <p:sldLayoutIdLst>
    <p:sldLayoutId id="2147483838" r:id="rId1"/>
    <p:sldLayoutId id="2147483839" r:id="rId2"/>
    <p:sldLayoutId id="2147483840" r:id="rId3"/>
    <p:sldLayoutId id="2147483841" r:id="rId4"/>
    <p:sldLayoutId id="2147483842" r:id="rId5"/>
    <p:sldLayoutId id="2147483843" r:id="rId6"/>
    <p:sldLayoutId id="2147483844" r:id="rId7"/>
    <p:sldLayoutId id="2147483845" r:id="rId8"/>
    <p:sldLayoutId id="2147483846" r:id="rId9"/>
    <p:sldLayoutId id="2147483847" r:id="rId10"/>
    <p:sldLayoutId id="2147483848" r:id="rId11"/>
    <p:sldLayoutId id="2147483849" r:id="rId12"/>
    <p:sldLayoutId id="2147483850" r:id="rId13"/>
    <p:sldLayoutId id="2147483851" r:id="rId14"/>
    <p:sldLayoutId id="2147483852" r:id="rId15"/>
    <p:sldLayoutId id="2147483853" r:id="rId16"/>
    <p:sldLayoutId id="2147483854" r:id="rId17"/>
    <p:sldLayoutId id="2147483855" r:id="rId18"/>
    <p:sldLayoutId id="2147483856" r:id="rId19"/>
    <p:sldLayoutId id="2147483857" r:id="rId20"/>
    <p:sldLayoutId id="2147483858" r:id="rId21"/>
    <p:sldLayoutId id="2147483859" r:id="rId22"/>
    <p:sldLayoutId id="2147483860" r:id="rId23"/>
    <p:sldLayoutId id="2147483861" r:id="rId24"/>
    <p:sldLayoutId id="2147483862" r:id="rId25"/>
    <p:sldLayoutId id="2147483863" r:id="rId26"/>
    <p:sldLayoutId id="2147483864" r:id="rId27"/>
    <p:sldLayoutId id="2147483865" r:id="rId28"/>
    <p:sldLayoutId id="2147483866" r:id="rId29"/>
    <p:sldLayoutId id="2147483867" r:id="rId30"/>
    <p:sldLayoutId id="2147483868" r:id="rId31"/>
    <p:sldLayoutId id="2147483869" r:id="rId32"/>
    <p:sldLayoutId id="2147483870" r:id="rId33"/>
    <p:sldLayoutId id="2147483871" r:id="rId34"/>
    <p:sldLayoutId id="2147483872" r:id="rId35"/>
    <p:sldLayoutId id="2147483873" r:id="rId36"/>
    <p:sldLayoutId id="2147483874" r:id="rId37"/>
    <p:sldLayoutId id="2147483875" r:id="rId38"/>
    <p:sldLayoutId id="2147483876" r:id="rId39"/>
    <p:sldLayoutId id="2147483877" r:id="rId40"/>
    <p:sldLayoutId id="2147483878" r:id="rId41"/>
    <p:sldLayoutId id="2147483879" r:id="rId42"/>
    <p:sldLayoutId id="2147483880" r:id="rId43"/>
    <p:sldLayoutId id="2147483881" r:id="rId44"/>
    <p:sldLayoutId id="2147483882" r:id="rId45"/>
    <p:sldLayoutId id="2147483883" r:id="rId46"/>
    <p:sldLayoutId id="2147483884" r:id="rId47"/>
    <p:sldLayoutId id="2147483885" r:id="rId48"/>
    <p:sldLayoutId id="2147483886" r:id="rId49"/>
    <p:sldLayoutId id="2147484042" r:id="rId50"/>
    <p:sldLayoutId id="2147483950" r:id="rId51"/>
    <p:sldLayoutId id="2147483951" r:id="rId52"/>
    <p:sldLayoutId id="2147483952" r:id="rId53"/>
    <p:sldLayoutId id="2147483953" r:id="rId54"/>
    <p:sldLayoutId id="2147483954" r:id="rId55"/>
    <p:sldLayoutId id="2147483955" r:id="rId56"/>
    <p:sldLayoutId id="2147483956" r:id="rId57"/>
    <p:sldLayoutId id="2147483957" r:id="rId58"/>
    <p:sldLayoutId id="2147483958" r:id="rId59"/>
    <p:sldLayoutId id="2147483959" r:id="rId60"/>
    <p:sldLayoutId id="2147483960" r:id="rId61"/>
    <p:sldLayoutId id="2147483961" r:id="rId62"/>
    <p:sldLayoutId id="2147483962" r:id="rId63"/>
    <p:sldLayoutId id="2147483963" r:id="rId64"/>
    <p:sldLayoutId id="2147483964" r:id="rId65"/>
    <p:sldLayoutId id="2147483965" r:id="rId66"/>
    <p:sldLayoutId id="2147483966" r:id="rId67"/>
    <p:sldLayoutId id="2147483967" r:id="rId68"/>
    <p:sldLayoutId id="2147483968" r:id="rId69"/>
    <p:sldLayoutId id="2147483969" r:id="rId70"/>
    <p:sldLayoutId id="2147483970" r:id="rId71"/>
    <p:sldLayoutId id="2147483971" r:id="rId72"/>
    <p:sldLayoutId id="2147483972" r:id="rId73"/>
    <p:sldLayoutId id="2147483973" r:id="rId74"/>
    <p:sldLayoutId id="2147483974" r:id="rId75"/>
    <p:sldLayoutId id="2147483975" r:id="rId76"/>
    <p:sldLayoutId id="2147483976" r:id="rId77"/>
    <p:sldLayoutId id="2147483977" r:id="rId78"/>
    <p:sldLayoutId id="2147483978" r:id="rId79"/>
    <p:sldLayoutId id="2147483979" r:id="rId80"/>
    <p:sldLayoutId id="2147483980" r:id="rId81"/>
    <p:sldLayoutId id="2147483981" r:id="rId82"/>
    <p:sldLayoutId id="2147483982" r:id="rId83"/>
    <p:sldLayoutId id="2147483983" r:id="rId84"/>
    <p:sldLayoutId id="2147483984" r:id="rId85"/>
    <p:sldLayoutId id="2147483985" r:id="rId86"/>
    <p:sldLayoutId id="2147483986" r:id="rId87"/>
    <p:sldLayoutId id="2147483987" r:id="rId88"/>
    <p:sldLayoutId id="2147483988" r:id="rId89"/>
    <p:sldLayoutId id="2147483989" r:id="rId90"/>
    <p:sldLayoutId id="2147483990" r:id="rId91"/>
    <p:sldLayoutId id="2147483991" r:id="rId92"/>
    <p:sldLayoutId id="2147483992" r:id="rId93"/>
    <p:sldLayoutId id="2147483993" r:id="rId94"/>
    <p:sldLayoutId id="2147483994" r:id="rId95"/>
    <p:sldLayoutId id="2147483995" r:id="rId96"/>
    <p:sldLayoutId id="2147484105" r:id="rId97"/>
    <p:sldLayoutId id="2147484107" r:id="rId98"/>
    <p:sldLayoutId id="2147484108" r:id="rId99"/>
  </p:sldLayoutIdLst>
  <p:hf hdr="0" ftr="0" dt="0"/>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061C942-2B5B-42DF-A516-D794426FE4D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D799A38-5381-4737-BFBB-FA527FEC801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12356A8-58DC-452B-9BE9-71A3978FD56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1934437-6C73-49F2-AD4D-356E6B9855B0}" type="datetimeFigureOut">
              <a:rPr lang="en-US" smtClean="0"/>
              <a:t>7/9/2025</a:t>
            </a:fld>
            <a:endParaRPr lang="en-US"/>
          </a:p>
        </p:txBody>
      </p:sp>
      <p:sp>
        <p:nvSpPr>
          <p:cNvPr id="5" name="Footer Placeholder 4">
            <a:extLst>
              <a:ext uri="{FF2B5EF4-FFF2-40B4-BE49-F238E27FC236}">
                <a16:creationId xmlns:a16="http://schemas.microsoft.com/office/drawing/2014/main" id="{0D919F14-FA63-4930-8379-2F3B1E96B37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5ED1C1B-9BA3-4891-8E93-7B03878DBD4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1A74FA5-21E9-4953-BE08-C45765C133E9}" type="slidenum">
              <a:rPr lang="en-US" smtClean="0"/>
              <a:t>‹#›</a:t>
            </a:fld>
            <a:endParaRPr lang="en-US"/>
          </a:p>
        </p:txBody>
      </p:sp>
    </p:spTree>
    <p:extLst>
      <p:ext uri="{BB962C8B-B14F-4D97-AF65-F5344CB8AC3E}">
        <p14:creationId xmlns:p14="http://schemas.microsoft.com/office/powerpoint/2010/main" val="3290459926"/>
      </p:ext>
    </p:extLst>
  </p:cSld>
  <p:clrMap bg1="lt1" tx1="dk1" bg2="lt2" tx2="dk2" accent1="accent1" accent2="accent2" accent3="accent3" accent4="accent4" accent5="accent5" accent6="accent6" hlink="hlink" folHlink="folHlink"/>
  <p:sldLayoutIdLst>
    <p:sldLayoutId id="2147483938" r:id="rId1"/>
    <p:sldLayoutId id="2147483939" r:id="rId2"/>
    <p:sldLayoutId id="2147483940" r:id="rId3"/>
    <p:sldLayoutId id="2147483941" r:id="rId4"/>
    <p:sldLayoutId id="2147483942" r:id="rId5"/>
    <p:sldLayoutId id="2147483943" r:id="rId6"/>
    <p:sldLayoutId id="2147483944" r:id="rId7"/>
    <p:sldLayoutId id="2147483945" r:id="rId8"/>
    <p:sldLayoutId id="2147483946" r:id="rId9"/>
    <p:sldLayoutId id="2147483947" r:id="rId10"/>
    <p:sldLayoutId id="2147483948" r:id="rId11"/>
    <p:sldLayoutId id="2147484158"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1466016"/>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 id="2147484009" r:id="rId13"/>
    <p:sldLayoutId id="2147484010" r:id="rId14"/>
    <p:sldLayoutId id="2147484011" r:id="rId15"/>
    <p:sldLayoutId id="2147484012" r:id="rId16"/>
    <p:sldLayoutId id="2147484013" r:id="rId17"/>
    <p:sldLayoutId id="2147484014" r:id="rId18"/>
    <p:sldLayoutId id="2147484015" r:id="rId19"/>
    <p:sldLayoutId id="2147484016" r:id="rId20"/>
    <p:sldLayoutId id="2147484017" r:id="rId21"/>
    <p:sldLayoutId id="2147484018" r:id="rId22"/>
    <p:sldLayoutId id="2147484019" r:id="rId23"/>
    <p:sldLayoutId id="2147484020" r:id="rId24"/>
    <p:sldLayoutId id="2147484021" r:id="rId25"/>
    <p:sldLayoutId id="2147484022" r:id="rId26"/>
    <p:sldLayoutId id="2147484023" r:id="rId27"/>
    <p:sldLayoutId id="2147484024" r:id="rId28"/>
    <p:sldLayoutId id="2147484025" r:id="rId29"/>
    <p:sldLayoutId id="2147484026" r:id="rId30"/>
    <p:sldLayoutId id="2147484027" r:id="rId31"/>
    <p:sldLayoutId id="2147484028" r:id="rId32"/>
    <p:sldLayoutId id="2147484029" r:id="rId33"/>
    <p:sldLayoutId id="2147484030" r:id="rId34"/>
    <p:sldLayoutId id="2147484031" r:id="rId35"/>
    <p:sldLayoutId id="2147484032" r:id="rId36"/>
    <p:sldLayoutId id="2147484033" r:id="rId37"/>
    <p:sldLayoutId id="2147484034" r:id="rId38"/>
    <p:sldLayoutId id="2147484035" r:id="rId39"/>
    <p:sldLayoutId id="2147484036" r:id="rId40"/>
    <p:sldLayoutId id="2147484037" r:id="rId41"/>
    <p:sldLayoutId id="2147484038" r:id="rId42"/>
    <p:sldLayoutId id="2147484039" r:id="rId43"/>
    <p:sldLayoutId id="2147484040" r:id="rId44"/>
    <p:sldLayoutId id="2147484289" r:id="rId45"/>
  </p:sldLayoutIdLst>
  <p:hf hdr="0" ftr="0" dt="0"/>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9445144"/>
      </p:ext>
    </p:extLst>
  </p:cSld>
  <p:clrMap bg1="lt1" tx1="dk1" bg2="lt2" tx2="dk2" accent1="accent1" accent2="accent2" accent3="accent3" accent4="accent4" accent5="accent5" accent6="accent6" hlink="hlink" folHlink="folHlink"/>
  <p:sldLayoutIdLst>
    <p:sldLayoutId id="2147484111" r:id="rId1"/>
    <p:sldLayoutId id="2147484112" r:id="rId2"/>
    <p:sldLayoutId id="2147484113" r:id="rId3"/>
    <p:sldLayoutId id="2147484114" r:id="rId4"/>
    <p:sldLayoutId id="2147484115" r:id="rId5"/>
    <p:sldLayoutId id="2147484116" r:id="rId6"/>
    <p:sldLayoutId id="2147484117" r:id="rId7"/>
    <p:sldLayoutId id="2147484118" r:id="rId8"/>
    <p:sldLayoutId id="2147484119" r:id="rId9"/>
    <p:sldLayoutId id="2147484120" r:id="rId10"/>
    <p:sldLayoutId id="2147484121" r:id="rId11"/>
    <p:sldLayoutId id="2147484122" r:id="rId12"/>
    <p:sldLayoutId id="2147484123" r:id="rId13"/>
    <p:sldLayoutId id="2147484124" r:id="rId14"/>
    <p:sldLayoutId id="2147484125" r:id="rId15"/>
    <p:sldLayoutId id="2147484126" r:id="rId16"/>
    <p:sldLayoutId id="2147484127" r:id="rId17"/>
    <p:sldLayoutId id="2147484128" r:id="rId18"/>
    <p:sldLayoutId id="2147484129" r:id="rId19"/>
    <p:sldLayoutId id="2147484130" r:id="rId20"/>
    <p:sldLayoutId id="2147484131" r:id="rId21"/>
    <p:sldLayoutId id="2147484132" r:id="rId22"/>
    <p:sldLayoutId id="2147484133" r:id="rId23"/>
    <p:sldLayoutId id="2147484134" r:id="rId24"/>
    <p:sldLayoutId id="2147484135" r:id="rId25"/>
    <p:sldLayoutId id="2147484136" r:id="rId26"/>
    <p:sldLayoutId id="2147484137" r:id="rId27"/>
    <p:sldLayoutId id="2147484138" r:id="rId28"/>
    <p:sldLayoutId id="2147484139" r:id="rId29"/>
    <p:sldLayoutId id="2147484140" r:id="rId30"/>
    <p:sldLayoutId id="2147484141" r:id="rId31"/>
    <p:sldLayoutId id="2147484142" r:id="rId32"/>
    <p:sldLayoutId id="2147484143" r:id="rId33"/>
    <p:sldLayoutId id="2147484144" r:id="rId34"/>
    <p:sldLayoutId id="2147484145" r:id="rId35"/>
    <p:sldLayoutId id="2147484146" r:id="rId36"/>
    <p:sldLayoutId id="2147484147" r:id="rId37"/>
    <p:sldLayoutId id="2147484148" r:id="rId38"/>
    <p:sldLayoutId id="2147484149" r:id="rId39"/>
    <p:sldLayoutId id="2147484150" r:id="rId40"/>
    <p:sldLayoutId id="2147484151" r:id="rId41"/>
    <p:sldLayoutId id="2147484152" r:id="rId42"/>
    <p:sldLayoutId id="2147484153" r:id="rId43"/>
    <p:sldLayoutId id="2147484154" r:id="rId44"/>
    <p:sldLayoutId id="2147484155" r:id="rId45"/>
    <p:sldLayoutId id="2147484156" r:id="rId46"/>
    <p:sldLayoutId id="2147484157" r:id="rId47"/>
    <p:sldLayoutId id="2147484160" r:id="rId48"/>
    <p:sldLayoutId id="2147484161" r:id="rId49"/>
    <p:sldLayoutId id="2147484162" r:id="rId50"/>
    <p:sldLayoutId id="2147484163" r:id="rId51"/>
    <p:sldLayoutId id="2147484164" r:id="rId52"/>
    <p:sldLayoutId id="2147484165" r:id="rId53"/>
    <p:sldLayoutId id="2147484166" r:id="rId54"/>
    <p:sldLayoutId id="2147484167" r:id="rId55"/>
    <p:sldLayoutId id="2147484168" r:id="rId56"/>
    <p:sldLayoutId id="2147484169" r:id="rId57"/>
    <p:sldLayoutId id="2147484170" r:id="rId58"/>
    <p:sldLayoutId id="2147484171" r:id="rId59"/>
    <p:sldLayoutId id="2147484172" r:id="rId60"/>
    <p:sldLayoutId id="2147484173" r:id="rId61"/>
    <p:sldLayoutId id="2147484174" r:id="rId62"/>
    <p:sldLayoutId id="2147484175" r:id="rId63"/>
    <p:sldLayoutId id="2147484176" r:id="rId64"/>
    <p:sldLayoutId id="2147484177" r:id="rId65"/>
    <p:sldLayoutId id="2147484178" r:id="rId66"/>
    <p:sldLayoutId id="2147484179" r:id="rId67"/>
    <p:sldLayoutId id="2147484180" r:id="rId68"/>
    <p:sldLayoutId id="2147484181" r:id="rId69"/>
    <p:sldLayoutId id="2147484182" r:id="rId70"/>
    <p:sldLayoutId id="2147484183" r:id="rId71"/>
    <p:sldLayoutId id="2147484184" r:id="rId72"/>
    <p:sldLayoutId id="2147484185" r:id="rId73"/>
    <p:sldLayoutId id="2147484186" r:id="rId74"/>
    <p:sldLayoutId id="2147484187" r:id="rId75"/>
    <p:sldLayoutId id="2147484188" r:id="rId76"/>
    <p:sldLayoutId id="2147484189" r:id="rId77"/>
    <p:sldLayoutId id="2147484190" r:id="rId78"/>
    <p:sldLayoutId id="2147484191" r:id="rId79"/>
    <p:sldLayoutId id="2147484192" r:id="rId80"/>
    <p:sldLayoutId id="2147484193" r:id="rId81"/>
    <p:sldLayoutId id="2147484194" r:id="rId82"/>
    <p:sldLayoutId id="2147484195" r:id="rId83"/>
    <p:sldLayoutId id="2147484196" r:id="rId84"/>
    <p:sldLayoutId id="2147484197" r:id="rId85"/>
    <p:sldLayoutId id="2147484199" r:id="rId86"/>
    <p:sldLayoutId id="2147484200" r:id="rId87"/>
    <p:sldLayoutId id="2147484201" r:id="rId88"/>
    <p:sldLayoutId id="2147484202" r:id="rId89"/>
  </p:sldLayoutIdLst>
  <p:txStyles>
    <p:titleStyle>
      <a:lvl1pPr eaLnBrk="1" hangingPunct="1">
        <a:defRPr>
          <a:latin typeface="+mj-lt"/>
          <a:ea typeface="+mj-ea"/>
          <a:cs typeface="+mj-cs"/>
        </a:defRPr>
      </a:lvl1pPr>
    </p:titleStyle>
    <p:bodyStyle>
      <a:lvl1pPr marL="0" eaLnBrk="1" hangingPunct="1">
        <a:defRPr>
          <a:latin typeface="+mn-lt"/>
          <a:ea typeface="+mn-ea"/>
          <a:cs typeface="+mn-cs"/>
        </a:defRPr>
      </a:lvl1pPr>
      <a:lvl2pPr marL="457200" eaLnBrk="1" hangingPunct="1">
        <a:defRPr>
          <a:latin typeface="+mn-lt"/>
          <a:ea typeface="+mn-ea"/>
          <a:cs typeface="+mn-cs"/>
        </a:defRPr>
      </a:lvl2pPr>
      <a:lvl3pPr marL="914400" eaLnBrk="1" hangingPunct="1">
        <a:defRPr>
          <a:latin typeface="+mn-lt"/>
          <a:ea typeface="+mn-ea"/>
          <a:cs typeface="+mn-cs"/>
        </a:defRPr>
      </a:lvl3pPr>
      <a:lvl4pPr marL="1371600" eaLnBrk="1" hangingPunct="1">
        <a:defRPr>
          <a:latin typeface="+mn-lt"/>
          <a:ea typeface="+mn-ea"/>
          <a:cs typeface="+mn-cs"/>
        </a:defRPr>
      </a:lvl4pPr>
      <a:lvl5pPr marL="1828800" eaLnBrk="1" hangingPunct="1">
        <a:defRPr>
          <a:latin typeface="+mn-lt"/>
          <a:ea typeface="+mn-ea"/>
          <a:cs typeface="+mn-cs"/>
        </a:defRPr>
      </a:lvl5pPr>
      <a:lvl6pPr marL="2286000" eaLnBrk="1" hangingPunct="1">
        <a:defRPr>
          <a:latin typeface="+mn-lt"/>
          <a:ea typeface="+mn-ea"/>
          <a:cs typeface="+mn-cs"/>
        </a:defRPr>
      </a:lvl6pPr>
      <a:lvl7pPr marL="2743200" eaLnBrk="1" hangingPunct="1">
        <a:defRPr>
          <a:latin typeface="+mn-lt"/>
          <a:ea typeface="+mn-ea"/>
          <a:cs typeface="+mn-cs"/>
        </a:defRPr>
      </a:lvl7pPr>
      <a:lvl8pPr marL="3200400" eaLnBrk="1" hangingPunct="1">
        <a:defRPr>
          <a:latin typeface="+mn-lt"/>
          <a:ea typeface="+mn-ea"/>
          <a:cs typeface="+mn-cs"/>
        </a:defRPr>
      </a:lvl8pPr>
      <a:lvl9pPr marL="3657600" eaLnBrk="1" hangingPunct="1">
        <a:defRPr>
          <a:latin typeface="+mn-lt"/>
          <a:ea typeface="+mn-ea"/>
          <a:cs typeface="+mn-cs"/>
        </a:defRPr>
      </a:lvl9pPr>
    </p:bodyStyle>
    <p:otherStyle>
      <a:lvl1pPr marL="0" eaLnBrk="1" hangingPunct="1">
        <a:defRPr>
          <a:latin typeface="+mn-lt"/>
          <a:ea typeface="+mn-ea"/>
          <a:cs typeface="+mn-cs"/>
        </a:defRPr>
      </a:lvl1pPr>
      <a:lvl2pPr marL="457200" eaLnBrk="1" hangingPunct="1">
        <a:defRPr>
          <a:latin typeface="+mn-lt"/>
          <a:ea typeface="+mn-ea"/>
          <a:cs typeface="+mn-cs"/>
        </a:defRPr>
      </a:lvl2pPr>
      <a:lvl3pPr marL="914400" eaLnBrk="1" hangingPunct="1">
        <a:defRPr>
          <a:latin typeface="+mn-lt"/>
          <a:ea typeface="+mn-ea"/>
          <a:cs typeface="+mn-cs"/>
        </a:defRPr>
      </a:lvl3pPr>
      <a:lvl4pPr marL="1371600" eaLnBrk="1" hangingPunct="1">
        <a:defRPr>
          <a:latin typeface="+mn-lt"/>
          <a:ea typeface="+mn-ea"/>
          <a:cs typeface="+mn-cs"/>
        </a:defRPr>
      </a:lvl4pPr>
      <a:lvl5pPr marL="1828800" eaLnBrk="1" hangingPunct="1">
        <a:defRPr>
          <a:latin typeface="+mn-lt"/>
          <a:ea typeface="+mn-ea"/>
          <a:cs typeface="+mn-cs"/>
        </a:defRPr>
      </a:lvl5pPr>
      <a:lvl6pPr marL="2286000" eaLnBrk="1" hangingPunct="1">
        <a:defRPr>
          <a:latin typeface="+mn-lt"/>
          <a:ea typeface="+mn-ea"/>
          <a:cs typeface="+mn-cs"/>
        </a:defRPr>
      </a:lvl6pPr>
      <a:lvl7pPr marL="2743200" eaLnBrk="1" hangingPunct="1">
        <a:defRPr>
          <a:latin typeface="+mn-lt"/>
          <a:ea typeface="+mn-ea"/>
          <a:cs typeface="+mn-cs"/>
        </a:defRPr>
      </a:lvl7pPr>
      <a:lvl8pPr marL="3200400" eaLnBrk="1" hangingPunct="1">
        <a:defRPr>
          <a:latin typeface="+mn-lt"/>
          <a:ea typeface="+mn-ea"/>
          <a:cs typeface="+mn-cs"/>
        </a:defRPr>
      </a:lvl8pPr>
      <a:lvl9pPr marL="3657600" eaLnBrk="1" hangingPunct="1">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9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9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9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9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9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9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9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9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2.xml"/></Relationships>
</file>

<file path=ppt/slides/_rels/slide1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182.xml"/><Relationship Id="rId5" Type="http://schemas.openxmlformats.org/officeDocument/2006/relationships/image" Target="../media/image81.png"/><Relationship Id="rId4" Type="http://schemas.openxmlformats.org/officeDocument/2006/relationships/image" Target="../media/image8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19.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83.png"/><Relationship Id="rId7" Type="http://schemas.openxmlformats.org/officeDocument/2006/relationships/image" Target="../media/image87.png"/><Relationship Id="rId2" Type="http://schemas.openxmlformats.org/officeDocument/2006/relationships/image" Target="../media/image82.png"/><Relationship Id="rId1" Type="http://schemas.openxmlformats.org/officeDocument/2006/relationships/slideLayout" Target="../slideLayouts/slideLayout34.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 Id="rId9" Type="http://schemas.openxmlformats.org/officeDocument/2006/relationships/image" Target="../media/image8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24.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11.xml"/><Relationship Id="rId1" Type="http://schemas.openxmlformats.org/officeDocument/2006/relationships/slideLayout" Target="../slideLayouts/slideLayout54.xml"/><Relationship Id="rId4" Type="http://schemas.openxmlformats.org/officeDocument/2006/relationships/image" Target="../media/image90.wmf"/></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4.xml"/></Relationships>
</file>

<file path=ppt/slides/_rels/slide3.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1.xml"/><Relationship Id="rId1" Type="http://schemas.openxmlformats.org/officeDocument/2006/relationships/slideLayout" Target="../slideLayouts/slideLayout40.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4.xml"/></Relationships>
</file>

<file path=ppt/slides/_rels/slide4.xml.rels><?xml version="1.0" encoding="UTF-8" standalone="yes"?>
<Relationships xmlns="http://schemas.openxmlformats.org/package/2006/relationships"><Relationship Id="rId13" Type="http://schemas.openxmlformats.org/officeDocument/2006/relationships/image" Target="../media/image57.svg"/><Relationship Id="rId18" Type="http://schemas.openxmlformats.org/officeDocument/2006/relationships/image" Target="../media/image62.png"/><Relationship Id="rId26" Type="http://schemas.openxmlformats.org/officeDocument/2006/relationships/image" Target="../media/image70.png"/><Relationship Id="rId21" Type="http://schemas.openxmlformats.org/officeDocument/2006/relationships/image" Target="../media/image65.png"/><Relationship Id="rId34" Type="http://schemas.openxmlformats.org/officeDocument/2006/relationships/diagramQuickStyle" Target="../diagrams/quickStyle1.xml"/><Relationship Id="rId7" Type="http://schemas.openxmlformats.org/officeDocument/2006/relationships/image" Target="../media/image51.png"/><Relationship Id="rId12" Type="http://schemas.openxmlformats.org/officeDocument/2006/relationships/image" Target="../media/image56.png"/><Relationship Id="rId17" Type="http://schemas.openxmlformats.org/officeDocument/2006/relationships/image" Target="../media/image61.svg"/><Relationship Id="rId25" Type="http://schemas.openxmlformats.org/officeDocument/2006/relationships/image" Target="../media/image69.png"/><Relationship Id="rId33" Type="http://schemas.openxmlformats.org/officeDocument/2006/relationships/diagramLayout" Target="../diagrams/layout1.xml"/><Relationship Id="rId38" Type="http://schemas.openxmlformats.org/officeDocument/2006/relationships/image" Target="../media/image77.png"/><Relationship Id="rId2" Type="http://schemas.openxmlformats.org/officeDocument/2006/relationships/notesSlide" Target="../notesSlides/notesSlide2.xml"/><Relationship Id="rId16" Type="http://schemas.openxmlformats.org/officeDocument/2006/relationships/image" Target="../media/image60.png"/><Relationship Id="rId20" Type="http://schemas.openxmlformats.org/officeDocument/2006/relationships/image" Target="../media/image64.png"/><Relationship Id="rId29" Type="http://schemas.openxmlformats.org/officeDocument/2006/relationships/image" Target="../media/image73.png"/><Relationship Id="rId1" Type="http://schemas.openxmlformats.org/officeDocument/2006/relationships/slideLayout" Target="../slideLayouts/slideLayout15.xml"/><Relationship Id="rId6" Type="http://schemas.openxmlformats.org/officeDocument/2006/relationships/image" Target="../media/image50.svg"/><Relationship Id="rId11" Type="http://schemas.openxmlformats.org/officeDocument/2006/relationships/image" Target="../media/image55.svg"/><Relationship Id="rId24" Type="http://schemas.openxmlformats.org/officeDocument/2006/relationships/image" Target="../media/image68.png"/><Relationship Id="rId32" Type="http://schemas.openxmlformats.org/officeDocument/2006/relationships/diagramData" Target="../diagrams/data1.xml"/><Relationship Id="rId37" Type="http://schemas.openxmlformats.org/officeDocument/2006/relationships/image" Target="../media/image76.png"/><Relationship Id="rId5" Type="http://schemas.openxmlformats.org/officeDocument/2006/relationships/image" Target="../media/image49.png"/><Relationship Id="rId15" Type="http://schemas.openxmlformats.org/officeDocument/2006/relationships/image" Target="../media/image59.svg"/><Relationship Id="rId23" Type="http://schemas.openxmlformats.org/officeDocument/2006/relationships/image" Target="../media/image67.png"/><Relationship Id="rId28" Type="http://schemas.openxmlformats.org/officeDocument/2006/relationships/image" Target="../media/image72.png"/><Relationship Id="rId36" Type="http://schemas.microsoft.com/office/2007/relationships/diagramDrawing" Target="../diagrams/drawing1.xml"/><Relationship Id="rId10" Type="http://schemas.openxmlformats.org/officeDocument/2006/relationships/image" Target="../media/image54.png"/><Relationship Id="rId19" Type="http://schemas.openxmlformats.org/officeDocument/2006/relationships/image" Target="../media/image63.png"/><Relationship Id="rId31" Type="http://schemas.openxmlformats.org/officeDocument/2006/relationships/image" Target="../media/image75.png"/><Relationship Id="rId4" Type="http://schemas.openxmlformats.org/officeDocument/2006/relationships/image" Target="../media/image48.svg"/><Relationship Id="rId9" Type="http://schemas.openxmlformats.org/officeDocument/2006/relationships/image" Target="../media/image53.png"/><Relationship Id="rId14" Type="http://schemas.openxmlformats.org/officeDocument/2006/relationships/image" Target="../media/image58.png"/><Relationship Id="rId22" Type="http://schemas.openxmlformats.org/officeDocument/2006/relationships/image" Target="../media/image66.png"/><Relationship Id="rId27" Type="http://schemas.openxmlformats.org/officeDocument/2006/relationships/image" Target="../media/image71.png"/><Relationship Id="rId30" Type="http://schemas.openxmlformats.org/officeDocument/2006/relationships/image" Target="../media/image74.png"/><Relationship Id="rId35" Type="http://schemas.openxmlformats.org/officeDocument/2006/relationships/diagramColors" Target="../diagrams/colors1.xml"/><Relationship Id="rId8" Type="http://schemas.openxmlformats.org/officeDocument/2006/relationships/image" Target="../media/image52.svg"/><Relationship Id="rId3" Type="http://schemas.openxmlformats.org/officeDocument/2006/relationships/image" Target="../media/image47.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4.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4.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4.xml"/></Relationships>
</file>

<file path=ppt/slides/_rels/slide4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29.xml"/><Relationship Id="rId1" Type="http://schemas.openxmlformats.org/officeDocument/2006/relationships/slideLayout" Target="../slideLayouts/slideLayout54.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8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3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4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40.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40.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90.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90.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90.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29.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29.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9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29.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29.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95.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29.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29.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9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90.xml"/></Relationships>
</file>

<file path=ppt/slides/_rels/slide67.xml.rels><?xml version="1.0" encoding="UTF-8" standalone="yes"?>
<Relationships xmlns="http://schemas.openxmlformats.org/package/2006/relationships"><Relationship Id="rId2" Type="http://schemas.openxmlformats.org/officeDocument/2006/relationships/slide" Target="slide6.xml"/><Relationship Id="rId1" Type="http://schemas.openxmlformats.org/officeDocument/2006/relationships/slideLayout" Target="../slideLayouts/slideLayout28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29.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2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4.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95.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29.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29.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95.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29.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29.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95.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29.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29.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2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4.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29.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8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6.xml"/><Relationship Id="rId4" Type="http://schemas.openxmlformats.org/officeDocument/2006/relationships/image" Target="../media/image95.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4.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34.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128.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9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9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28.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9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88.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8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9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0" y="776930"/>
            <a:ext cx="2918265" cy="5424163"/>
          </a:xfrm>
          <a:prstGeom prst="rect">
            <a:avLst/>
          </a:prstGeom>
          <a:blipFill>
            <a:blip r:embed="rId2" cstate="print"/>
            <a:stretch>
              <a:fillRect/>
            </a:stretch>
          </a:blipFill>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Calibri"/>
              <a:ea typeface="+mn-ea"/>
              <a:cs typeface="+mn-cs"/>
            </a:endParaRPr>
          </a:p>
        </p:txBody>
      </p:sp>
      <p:sp>
        <p:nvSpPr>
          <p:cNvPr id="10" name="object 10"/>
          <p:cNvSpPr txBox="1">
            <a:spLocks noGrp="1"/>
          </p:cNvSpPr>
          <p:nvPr>
            <p:ph type="title"/>
          </p:nvPr>
        </p:nvSpPr>
        <p:spPr>
          <a:xfrm>
            <a:off x="3530600" y="2507346"/>
            <a:ext cx="8229600" cy="1531254"/>
          </a:xfrm>
        </p:spPr>
        <p:txBody>
          <a:bodyPr/>
          <a:lstStyle/>
          <a:p>
            <a:r>
              <a:rPr lang="en-US"/>
              <a:t>Deductions Best in Class Process &amp; Policies</a:t>
            </a:r>
          </a:p>
        </p:txBody>
      </p:sp>
    </p:spTree>
    <p:extLst>
      <p:ext uri="{BB962C8B-B14F-4D97-AF65-F5344CB8AC3E}">
        <p14:creationId xmlns:p14="http://schemas.microsoft.com/office/powerpoint/2010/main" val="5418218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2"/>
          <p:cNvSpPr>
            <a:spLocks noGrp="1"/>
          </p:cNvSpPr>
          <p:nvPr>
            <p:ph type="body" sz="quarter" idx="11"/>
          </p:nvPr>
        </p:nvSpPr>
        <p:spPr>
          <a:xfrm>
            <a:off x="89497" y="59441"/>
            <a:ext cx="10730753" cy="533400"/>
          </a:xfrm>
        </p:spPr>
        <p:txBody>
          <a:bodyPr anchor="ctr"/>
          <a:lstStyle/>
          <a:p>
            <a:pPr algn="l" rtl="0"/>
            <a:r>
              <a:rPr lang="en-US" sz="2400" kern="1200"/>
              <a:t>Deductions – Best in Class Process</a:t>
            </a:r>
          </a:p>
        </p:txBody>
      </p:sp>
      <p:graphicFrame>
        <p:nvGraphicFramePr>
          <p:cNvPr id="2" name="Table 1"/>
          <p:cNvGraphicFramePr>
            <a:graphicFrameLocks noGrp="1"/>
          </p:cNvGraphicFramePr>
          <p:nvPr>
            <p:extLst>
              <p:ext uri="{D42A27DB-BD31-4B8C-83A1-F6EECF244321}">
                <p14:modId xmlns:p14="http://schemas.microsoft.com/office/powerpoint/2010/main" val="3645787263"/>
              </p:ext>
            </p:extLst>
          </p:nvPr>
        </p:nvGraphicFramePr>
        <p:xfrm>
          <a:off x="601580" y="898775"/>
          <a:ext cx="10996864" cy="5349453"/>
        </p:xfrm>
        <a:graphic>
          <a:graphicData uri="http://schemas.openxmlformats.org/drawingml/2006/table">
            <a:tbl>
              <a:tblPr/>
              <a:tblGrid>
                <a:gridCol w="3421780">
                  <a:extLst>
                    <a:ext uri="{9D8B030D-6E8A-4147-A177-3AD203B41FA5}">
                      <a16:colId xmlns:a16="http://schemas.microsoft.com/office/drawing/2014/main" val="3148366406"/>
                    </a:ext>
                  </a:extLst>
                </a:gridCol>
                <a:gridCol w="2940148">
                  <a:extLst>
                    <a:ext uri="{9D8B030D-6E8A-4147-A177-3AD203B41FA5}">
                      <a16:colId xmlns:a16="http://schemas.microsoft.com/office/drawing/2014/main" val="1771374732"/>
                    </a:ext>
                  </a:extLst>
                </a:gridCol>
                <a:gridCol w="4634936">
                  <a:extLst>
                    <a:ext uri="{9D8B030D-6E8A-4147-A177-3AD203B41FA5}">
                      <a16:colId xmlns:a16="http://schemas.microsoft.com/office/drawing/2014/main" val="1314220833"/>
                    </a:ext>
                  </a:extLst>
                </a:gridCol>
              </a:tblGrid>
              <a:tr h="293081">
                <a:tc>
                  <a:txBody>
                    <a:bodyPr/>
                    <a:lstStyle/>
                    <a:p>
                      <a:pPr algn="ctr" fontAlgn="b"/>
                      <a:r>
                        <a:rPr lang="en-US" sz="1600" b="1" i="0" u="none" strike="noStrike">
                          <a:solidFill>
                            <a:srgbClr val="000000"/>
                          </a:solidFill>
                          <a:effectLst/>
                          <a:latin typeface="Calibri" panose="020F0502020204030204" pitchFamily="34" charset="0"/>
                        </a:rPr>
                        <a:t>Deduction Key metrics</a:t>
                      </a:r>
                    </a:p>
                  </a:txBody>
                  <a:tcPr marL="8638" marR="8638" marT="863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a:txBody>
                    <a:bodyPr/>
                    <a:lstStyle/>
                    <a:p>
                      <a:pPr algn="ctr" fontAlgn="b"/>
                      <a:r>
                        <a:rPr lang="en-US" sz="1600" b="1" i="0" u="none" strike="noStrike">
                          <a:solidFill>
                            <a:srgbClr val="000000"/>
                          </a:solidFill>
                          <a:effectLst/>
                          <a:latin typeface="Calibri" panose="020F0502020204030204" pitchFamily="34" charset="0"/>
                        </a:rPr>
                        <a:t>CPG*</a:t>
                      </a:r>
                    </a:p>
                  </a:txBody>
                  <a:tcPr marL="8638" marR="8638" marT="863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a:txBody>
                    <a:bodyPr/>
                    <a:lstStyle/>
                    <a:p>
                      <a:pPr algn="ctr" fontAlgn="b"/>
                      <a:r>
                        <a:rPr lang="en-US" sz="1600" b="1" i="0" u="none" strike="noStrike">
                          <a:solidFill>
                            <a:srgbClr val="000000"/>
                          </a:solidFill>
                          <a:effectLst/>
                          <a:latin typeface="Calibri" panose="020F0502020204030204" pitchFamily="34" charset="0"/>
                        </a:rPr>
                        <a:t>Key Enablers</a:t>
                      </a:r>
                    </a:p>
                  </a:txBody>
                  <a:tcPr marL="8638" marR="8638" marT="863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extLst>
                  <a:ext uri="{0D108BD9-81ED-4DB2-BD59-A6C34878D82A}">
                    <a16:rowId xmlns:a16="http://schemas.microsoft.com/office/drawing/2014/main" val="3450768461"/>
                  </a:ext>
                </a:extLst>
              </a:tr>
              <a:tr h="293081">
                <a:tc>
                  <a:txBody>
                    <a:bodyPr/>
                    <a:lstStyle/>
                    <a:p>
                      <a:pPr algn="ctr" fontAlgn="b"/>
                      <a:r>
                        <a:rPr lang="en-US" sz="1600" b="1" i="0" u="sng" strike="noStrike">
                          <a:solidFill>
                            <a:srgbClr val="000000"/>
                          </a:solidFill>
                          <a:effectLst/>
                          <a:latin typeface="Calibri" panose="020F0502020204030204" pitchFamily="34" charset="0"/>
                        </a:rPr>
                        <a:t>Over All Deduction </a:t>
                      </a:r>
                    </a:p>
                  </a:txBody>
                  <a:tcPr marL="8638" marR="8638" marT="863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a:txBody>
                    <a:bodyPr/>
                    <a:lstStyle/>
                    <a:p>
                      <a:pPr algn="ctr" fontAlgn="b"/>
                      <a:r>
                        <a:rPr lang="en-US" sz="1600" b="0" i="0" u="none" strike="noStrike">
                          <a:solidFill>
                            <a:srgbClr val="000000"/>
                          </a:solidFill>
                          <a:effectLst/>
                          <a:latin typeface="Calibri" panose="020F0502020204030204" pitchFamily="34" charset="0"/>
                        </a:rPr>
                        <a:t> </a:t>
                      </a:r>
                      <a:r>
                        <a:rPr lang="en-US" sz="1600" b="1" i="0" u="none" strike="noStrike">
                          <a:solidFill>
                            <a:srgbClr val="000000"/>
                          </a:solidFill>
                          <a:effectLst/>
                          <a:latin typeface="Calibri" panose="020F0502020204030204" pitchFamily="34" charset="0"/>
                        </a:rPr>
                        <a:t>Best In Class</a:t>
                      </a:r>
                    </a:p>
                  </a:txBody>
                  <a:tcPr marL="8638" marR="8638" marT="863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tc>
                  <a:txBody>
                    <a:bodyPr/>
                    <a:lstStyle/>
                    <a:p>
                      <a:pPr algn="ctr" fontAlgn="b"/>
                      <a:r>
                        <a:rPr lang="en-US" sz="1600" b="0" i="0" u="none" strike="noStrike">
                          <a:solidFill>
                            <a:srgbClr val="000000"/>
                          </a:solidFill>
                          <a:effectLst/>
                          <a:latin typeface="Calibri" panose="020F0502020204030204" pitchFamily="34" charset="0"/>
                        </a:rPr>
                        <a:t>  </a:t>
                      </a:r>
                      <a:r>
                        <a:rPr lang="en-US" sz="1600" b="1" i="0" u="none" strike="noStrike">
                          <a:solidFill>
                            <a:srgbClr val="000000"/>
                          </a:solidFill>
                          <a:effectLst/>
                          <a:latin typeface="Calibri" panose="020F0502020204030204" pitchFamily="34" charset="0"/>
                        </a:rPr>
                        <a:t>to drive best in class results</a:t>
                      </a:r>
                    </a:p>
                  </a:txBody>
                  <a:tcPr marL="8638" marR="8638" marT="863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BFBFBF"/>
                    </a:solidFill>
                  </a:tcPr>
                </a:tc>
                <a:extLst>
                  <a:ext uri="{0D108BD9-81ED-4DB2-BD59-A6C34878D82A}">
                    <a16:rowId xmlns:a16="http://schemas.microsoft.com/office/drawing/2014/main" val="2458400093"/>
                  </a:ext>
                </a:extLst>
              </a:tr>
              <a:tr h="576135">
                <a:tc>
                  <a:txBody>
                    <a:bodyPr/>
                    <a:lstStyle/>
                    <a:p>
                      <a:pPr algn="ctr" fontAlgn="ctr"/>
                      <a:r>
                        <a:rPr lang="en-US" sz="1600" b="0" i="0" u="none" strike="noStrike">
                          <a:solidFill>
                            <a:srgbClr val="000000"/>
                          </a:solidFill>
                          <a:effectLst/>
                          <a:latin typeface="Calibri" panose="020F0502020204030204" pitchFamily="34" charset="0"/>
                        </a:rPr>
                        <a:t>Coding within 7 days – Manual</a:t>
                      </a:r>
                    </a:p>
                    <a:p>
                      <a:pPr algn="ctr" fontAlgn="ctr"/>
                      <a:r>
                        <a:rPr lang="en-US" sz="1600" b="0" i="0" u="none" strike="noStrike">
                          <a:solidFill>
                            <a:srgbClr val="000000"/>
                          </a:solidFill>
                          <a:effectLst/>
                          <a:latin typeface="Calibri" panose="020F0502020204030204" pitchFamily="34" charset="0"/>
                        </a:rPr>
                        <a:t>24 Hrs.</a:t>
                      </a:r>
                      <a:r>
                        <a:rPr lang="en-US" sz="1600" b="0" i="0" u="none" strike="noStrike" baseline="0">
                          <a:solidFill>
                            <a:srgbClr val="000000"/>
                          </a:solidFill>
                          <a:effectLst/>
                          <a:latin typeface="Calibri" panose="020F0502020204030204" pitchFamily="34" charset="0"/>
                        </a:rPr>
                        <a:t> in Digital Environment</a:t>
                      </a:r>
                      <a:endParaRPr lang="en-US" sz="1600" b="0" i="0" u="none" strike="noStrike">
                        <a:solidFill>
                          <a:srgbClr val="000000"/>
                        </a:solidFill>
                        <a:effectLst/>
                        <a:latin typeface="Calibri" panose="020F0502020204030204" pitchFamily="34" charset="0"/>
                      </a:endParaRPr>
                    </a:p>
                  </a:txBody>
                  <a:tcPr marL="8638" marR="8638" marT="86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Calibri" panose="020F0502020204030204" pitchFamily="34" charset="0"/>
                        </a:rPr>
                        <a:t>95% of all deductions</a:t>
                      </a:r>
                    </a:p>
                  </a:txBody>
                  <a:tcPr marL="8638" marR="8638" marT="86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Calibri" panose="020F0502020204030204" pitchFamily="34" charset="0"/>
                        </a:rPr>
                        <a:t>Requires digital to code 80% of all deductions programmatically</a:t>
                      </a:r>
                    </a:p>
                  </a:txBody>
                  <a:tcPr marL="8638" marR="8638" marT="86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40379157"/>
                  </a:ext>
                </a:extLst>
              </a:tr>
              <a:tr h="576135">
                <a:tc>
                  <a:txBody>
                    <a:bodyPr/>
                    <a:lstStyle/>
                    <a:p>
                      <a:pPr algn="ctr" fontAlgn="ctr"/>
                      <a:r>
                        <a:rPr lang="en-US" sz="1600" b="0" i="0" u="none" strike="noStrike">
                          <a:solidFill>
                            <a:srgbClr val="000000"/>
                          </a:solidFill>
                          <a:effectLst/>
                          <a:latin typeface="Calibri" panose="020F0502020204030204" pitchFamily="34" charset="0"/>
                        </a:rPr>
                        <a:t>Validation within 90 days</a:t>
                      </a:r>
                    </a:p>
                  </a:txBody>
                  <a:tcPr marL="8638" marR="8638" marT="86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Calibri" panose="020F0502020204030204" pitchFamily="34" charset="0"/>
                        </a:rPr>
                        <a:t>95% of all deductions</a:t>
                      </a:r>
                    </a:p>
                  </a:txBody>
                  <a:tcPr marL="8638" marR="8638" marT="86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Calibri" panose="020F0502020204030204" pitchFamily="34" charset="0"/>
                        </a:rPr>
                        <a:t>Requires digital to validate 70% of all deductions  programmatically</a:t>
                      </a:r>
                    </a:p>
                  </a:txBody>
                  <a:tcPr marL="8638" marR="8638" marT="86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27803667"/>
                  </a:ext>
                </a:extLst>
              </a:tr>
              <a:tr h="576135">
                <a:tc>
                  <a:txBody>
                    <a:bodyPr/>
                    <a:lstStyle/>
                    <a:p>
                      <a:pPr algn="ctr" fontAlgn="ctr"/>
                      <a:r>
                        <a:rPr lang="en-US" sz="1600" b="0" i="0" u="none" strike="noStrike">
                          <a:solidFill>
                            <a:srgbClr val="000000"/>
                          </a:solidFill>
                          <a:effectLst/>
                          <a:latin typeface="Calibri" panose="020F0502020204030204" pitchFamily="34" charset="0"/>
                        </a:rPr>
                        <a:t>Invalids</a:t>
                      </a:r>
                    </a:p>
                  </a:txBody>
                  <a:tcPr marL="8638" marR="8638" marT="86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Calibri" panose="020F0502020204030204" pitchFamily="34" charset="0"/>
                        </a:rPr>
                        <a:t>7% of total incoming deductions</a:t>
                      </a:r>
                    </a:p>
                  </a:txBody>
                  <a:tcPr marL="8638" marR="8638" marT="86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Calibri" panose="020F0502020204030204" pitchFamily="34" charset="0"/>
                        </a:rPr>
                        <a:t>Execution Analytics, MSA driven</a:t>
                      </a:r>
                      <a:r>
                        <a:rPr lang="en-US" sz="1600" b="0" i="0" u="none" strike="noStrike" baseline="0">
                          <a:solidFill>
                            <a:srgbClr val="000000"/>
                          </a:solidFill>
                          <a:effectLst/>
                          <a:latin typeface="Calibri" panose="020F0502020204030204" pitchFamily="34" charset="0"/>
                        </a:rPr>
                        <a:t> Settlements</a:t>
                      </a:r>
                    </a:p>
                    <a:p>
                      <a:pPr algn="ctr" fontAlgn="ctr"/>
                      <a:r>
                        <a:rPr lang="en-US" sz="1600" b="0" i="0" u="none" strike="noStrike" baseline="0">
                          <a:solidFill>
                            <a:srgbClr val="000000"/>
                          </a:solidFill>
                          <a:effectLst/>
                          <a:latin typeface="Calibri" panose="020F0502020204030204" pitchFamily="34" charset="0"/>
                        </a:rPr>
                        <a:t>, loss Sharing model</a:t>
                      </a:r>
                      <a:endParaRPr lang="en-US" sz="1600" b="0" i="0" u="none" strike="noStrike">
                        <a:solidFill>
                          <a:srgbClr val="000000"/>
                        </a:solidFill>
                        <a:effectLst/>
                        <a:latin typeface="Calibri" panose="020F0502020204030204" pitchFamily="34" charset="0"/>
                      </a:endParaRPr>
                    </a:p>
                  </a:txBody>
                  <a:tcPr marL="8638" marR="8638" marT="86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63705312"/>
                  </a:ext>
                </a:extLst>
              </a:tr>
              <a:tr h="464385">
                <a:tc>
                  <a:txBody>
                    <a:bodyPr/>
                    <a:lstStyle/>
                    <a:p>
                      <a:pPr algn="ctr" fontAlgn="ctr"/>
                      <a:r>
                        <a:rPr lang="en-US" sz="1600" b="0" i="0" u="none" strike="noStrike">
                          <a:solidFill>
                            <a:srgbClr val="000000"/>
                          </a:solidFill>
                          <a:effectLst/>
                          <a:latin typeface="Calibri" panose="020F0502020204030204" pitchFamily="34" charset="0"/>
                        </a:rPr>
                        <a:t>Invalid Recovery</a:t>
                      </a:r>
                    </a:p>
                  </a:txBody>
                  <a:tcPr marL="8638" marR="8638" marT="86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Calibri" panose="020F0502020204030204" pitchFamily="34" charset="0"/>
                        </a:rPr>
                        <a:t>60% -in</a:t>
                      </a:r>
                      <a:r>
                        <a:rPr lang="en-US" sz="1600" b="0" i="0" u="none" strike="noStrike" baseline="0">
                          <a:solidFill>
                            <a:srgbClr val="000000"/>
                          </a:solidFill>
                          <a:effectLst/>
                          <a:latin typeface="Calibri" panose="020F0502020204030204" pitchFamily="34" charset="0"/>
                        </a:rPr>
                        <a:t> Recovery Model</a:t>
                      </a:r>
                    </a:p>
                    <a:p>
                      <a:pPr algn="ctr" fontAlgn="ctr"/>
                      <a:r>
                        <a:rPr lang="en-US" sz="1600" b="1" i="0" u="sng" strike="noStrike" baseline="0">
                          <a:solidFill>
                            <a:srgbClr val="00B050"/>
                          </a:solidFill>
                          <a:effectLst/>
                          <a:latin typeface="Calibri" panose="020F0502020204030204" pitchFamily="34" charset="0"/>
                        </a:rPr>
                        <a:t>50% of over all Deductions in MSA driven settlement model</a:t>
                      </a:r>
                      <a:endParaRPr lang="en-US" sz="1600" b="1" i="0" u="sng" strike="noStrike">
                        <a:solidFill>
                          <a:srgbClr val="00B050"/>
                        </a:solidFill>
                        <a:effectLst/>
                        <a:latin typeface="Calibri" panose="020F0502020204030204" pitchFamily="34" charset="0"/>
                      </a:endParaRPr>
                    </a:p>
                  </a:txBody>
                  <a:tcPr marL="8638" marR="8638" marT="86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Calibri" panose="020F0502020204030204" pitchFamily="34" charset="0"/>
                        </a:rPr>
                        <a:t>Execution Analytics </a:t>
                      </a:r>
                    </a:p>
                  </a:txBody>
                  <a:tcPr marL="8638" marR="8638" marT="86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18830154"/>
                  </a:ext>
                </a:extLst>
              </a:tr>
              <a:tr h="293081">
                <a:tc>
                  <a:txBody>
                    <a:bodyPr/>
                    <a:lstStyle/>
                    <a:p>
                      <a:pPr algn="ctr" fontAlgn="ctr"/>
                      <a:r>
                        <a:rPr lang="en-US" sz="1600" b="1" i="0" u="sng" strike="noStrike">
                          <a:solidFill>
                            <a:srgbClr val="000000"/>
                          </a:solidFill>
                          <a:effectLst/>
                          <a:latin typeface="Calibri" panose="020F0502020204030204" pitchFamily="34" charset="0"/>
                        </a:rPr>
                        <a:t>Write Off</a:t>
                      </a:r>
                    </a:p>
                  </a:txBody>
                  <a:tcPr marL="8638" marR="8638" marT="86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Calibri" panose="020F0502020204030204" pitchFamily="34" charset="0"/>
                        </a:rPr>
                        <a:t> </a:t>
                      </a:r>
                    </a:p>
                  </a:txBody>
                  <a:tcPr marL="8638" marR="8638" marT="86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Calibri" panose="020F0502020204030204" pitchFamily="34" charset="0"/>
                        </a:rPr>
                        <a:t> </a:t>
                      </a:r>
                    </a:p>
                  </a:txBody>
                  <a:tcPr marL="8638" marR="8638" marT="86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80380842"/>
                  </a:ext>
                </a:extLst>
              </a:tr>
              <a:tr h="293081">
                <a:tc>
                  <a:txBody>
                    <a:bodyPr/>
                    <a:lstStyle/>
                    <a:p>
                      <a:pPr algn="ctr" fontAlgn="ctr"/>
                      <a:r>
                        <a:rPr lang="en-US" sz="1600" b="0" i="0" u="none" strike="noStrike">
                          <a:solidFill>
                            <a:srgbClr val="000000"/>
                          </a:solidFill>
                          <a:effectLst/>
                          <a:latin typeface="Calibri" panose="020F0502020204030204" pitchFamily="34" charset="0"/>
                        </a:rPr>
                        <a:t>Invalid - Non Recovered</a:t>
                      </a:r>
                    </a:p>
                  </a:txBody>
                  <a:tcPr marL="8638" marR="8638" marT="86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Calibri" panose="020F0502020204030204" pitchFamily="34" charset="0"/>
                        </a:rPr>
                        <a:t>40%</a:t>
                      </a:r>
                    </a:p>
                  </a:txBody>
                  <a:tcPr marL="8638" marR="8638" marT="86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ctr"/>
                      <a:r>
                        <a:rPr lang="en-US" sz="1600" b="0" i="0" u="none" strike="noStrike">
                          <a:solidFill>
                            <a:srgbClr val="000000"/>
                          </a:solidFill>
                          <a:effectLst/>
                          <a:latin typeface="Calibri" panose="020F0502020204030204" pitchFamily="34" charset="0"/>
                        </a:rPr>
                        <a:t>Prevention by timely coding and validation</a:t>
                      </a:r>
                    </a:p>
                    <a:p>
                      <a:pPr algn="ctr" fontAlgn="ctr"/>
                      <a:r>
                        <a:rPr lang="en-US" sz="1600" b="0" i="0" u="none" strike="noStrike">
                          <a:solidFill>
                            <a:srgbClr val="000000"/>
                          </a:solidFill>
                          <a:effectLst/>
                          <a:latin typeface="Calibri" panose="020F0502020204030204" pitchFamily="34" charset="0"/>
                        </a:rPr>
                        <a:t>Well</a:t>
                      </a:r>
                      <a:r>
                        <a:rPr lang="en-US" sz="1600" b="0" i="0" u="none" strike="noStrike" baseline="0">
                          <a:solidFill>
                            <a:srgbClr val="000000"/>
                          </a:solidFill>
                          <a:effectLst/>
                          <a:latin typeface="Calibri" panose="020F0502020204030204" pitchFamily="34" charset="0"/>
                        </a:rPr>
                        <a:t> Defined MSA’s</a:t>
                      </a:r>
                    </a:p>
                    <a:p>
                      <a:pPr algn="ctr" fontAlgn="ctr"/>
                      <a:r>
                        <a:rPr lang="en-US" sz="1600" b="0" i="0" u="none" strike="noStrike" baseline="0">
                          <a:solidFill>
                            <a:srgbClr val="000000"/>
                          </a:solidFill>
                          <a:effectLst/>
                          <a:latin typeface="Calibri" panose="020F0502020204030204" pitchFamily="34" charset="0"/>
                        </a:rPr>
                        <a:t>Governance thru DFR Council </a:t>
                      </a:r>
                      <a:endParaRPr lang="en-US" sz="1600" b="0" i="0" u="none" strike="noStrike">
                        <a:solidFill>
                          <a:srgbClr val="000000"/>
                        </a:solidFill>
                        <a:effectLst/>
                        <a:latin typeface="Calibri" panose="020F0502020204030204" pitchFamily="34" charset="0"/>
                      </a:endParaRPr>
                    </a:p>
                  </a:txBody>
                  <a:tcPr marL="8638" marR="8638" marT="86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75747752"/>
                  </a:ext>
                </a:extLst>
              </a:tr>
              <a:tr h="576135">
                <a:tc>
                  <a:txBody>
                    <a:bodyPr/>
                    <a:lstStyle/>
                    <a:p>
                      <a:pPr algn="ctr" fontAlgn="ctr"/>
                      <a:r>
                        <a:rPr lang="en-US" sz="1600" b="0" i="0" u="none" strike="noStrike">
                          <a:solidFill>
                            <a:srgbClr val="000000"/>
                          </a:solidFill>
                          <a:effectLst/>
                          <a:latin typeface="Calibri" panose="020F0502020204030204" pitchFamily="34" charset="0"/>
                        </a:rPr>
                        <a:t>Sales driven (Penalties &amp; cleared with write off Events)</a:t>
                      </a:r>
                    </a:p>
                  </a:txBody>
                  <a:tcPr marL="8638" marR="8638" marT="86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Calibri" panose="020F0502020204030204" pitchFamily="34" charset="0"/>
                        </a:rPr>
                        <a:t>10%</a:t>
                      </a:r>
                    </a:p>
                  </a:txBody>
                  <a:tcPr marL="8638" marR="8638" marT="86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4147473311"/>
                  </a:ext>
                </a:extLst>
              </a:tr>
              <a:tr h="655312">
                <a:tc>
                  <a:txBody>
                    <a:bodyPr/>
                    <a:lstStyle/>
                    <a:p>
                      <a:pPr algn="ctr" fontAlgn="ctr"/>
                      <a:r>
                        <a:rPr lang="en-US" sz="1600" b="0" i="0" u="none" strike="noStrike">
                          <a:solidFill>
                            <a:srgbClr val="000000"/>
                          </a:solidFill>
                          <a:effectLst/>
                          <a:latin typeface="Calibri" panose="020F0502020204030204" pitchFamily="34" charset="0"/>
                        </a:rPr>
                        <a:t>$ Deduction Balance</a:t>
                      </a:r>
                    </a:p>
                  </a:txBody>
                  <a:tcPr marL="8638" marR="8638" marT="86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Calibri" panose="020F0502020204030204" pitchFamily="34" charset="0"/>
                        </a:rPr>
                        <a:t>5%</a:t>
                      </a:r>
                      <a:r>
                        <a:rPr lang="en-US" sz="1600" b="0" i="0" u="none" strike="noStrike" baseline="0">
                          <a:solidFill>
                            <a:srgbClr val="000000"/>
                          </a:solidFill>
                          <a:effectLst/>
                          <a:latin typeface="Calibri" panose="020F0502020204030204" pitchFamily="34" charset="0"/>
                        </a:rPr>
                        <a:t> of Annual Deductions Value</a:t>
                      </a:r>
                      <a:endParaRPr lang="en-US" sz="1600" b="0" i="0" u="none" strike="noStrike">
                        <a:solidFill>
                          <a:srgbClr val="000000"/>
                        </a:solidFill>
                        <a:effectLst/>
                        <a:latin typeface="Calibri" panose="020F0502020204030204" pitchFamily="34" charset="0"/>
                      </a:endParaRPr>
                    </a:p>
                  </a:txBody>
                  <a:tcPr marL="8638" marR="8638" marT="86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Calibri" panose="020F0502020204030204" pitchFamily="34" charset="0"/>
                        </a:rPr>
                        <a:t>Dependent on incoming deductions $ and go to market strategy</a:t>
                      </a:r>
                    </a:p>
                  </a:txBody>
                  <a:tcPr marL="8638" marR="8638" marT="86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13602690"/>
                  </a:ext>
                </a:extLst>
              </a:tr>
              <a:tr h="477119">
                <a:tc>
                  <a:txBody>
                    <a:bodyPr/>
                    <a:lstStyle/>
                    <a:p>
                      <a:pPr algn="ctr" fontAlgn="ctr"/>
                      <a:r>
                        <a:rPr lang="en-US" sz="1600" b="1" i="0" u="sng" strike="noStrike">
                          <a:solidFill>
                            <a:srgbClr val="000000"/>
                          </a:solidFill>
                          <a:effectLst/>
                          <a:latin typeface="Calibri" panose="020F0502020204030204" pitchFamily="34" charset="0"/>
                        </a:rPr>
                        <a:t>Unidentified</a:t>
                      </a:r>
                    </a:p>
                  </a:txBody>
                  <a:tcPr marL="8638" marR="8638" marT="86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Calibri" panose="020F0502020204030204" pitchFamily="34" charset="0"/>
                        </a:rPr>
                        <a:t>&lt;=5%</a:t>
                      </a:r>
                    </a:p>
                  </a:txBody>
                  <a:tcPr marL="8638" marR="8638" marT="86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600" b="0" i="0" u="none" strike="noStrike">
                          <a:solidFill>
                            <a:srgbClr val="000000"/>
                          </a:solidFill>
                          <a:effectLst/>
                          <a:latin typeface="Calibri" panose="020F0502020204030204" pitchFamily="34" charset="0"/>
                        </a:rPr>
                        <a:t>Invalid Policy &amp; Follow up mechanism</a:t>
                      </a:r>
                    </a:p>
                  </a:txBody>
                  <a:tcPr marL="8638" marR="8638" marT="863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2031889"/>
                  </a:ext>
                </a:extLst>
              </a:tr>
            </a:tbl>
          </a:graphicData>
        </a:graphic>
      </p:graphicFrame>
      <p:sp>
        <p:nvSpPr>
          <p:cNvPr id="3" name="Rectangle 2">
            <a:extLst>
              <a:ext uri="{FF2B5EF4-FFF2-40B4-BE49-F238E27FC236}">
                <a16:creationId xmlns:a16="http://schemas.microsoft.com/office/drawing/2014/main" id="{0688AD58-76FC-4DB8-8E45-0347C71EB333}"/>
              </a:ext>
            </a:extLst>
          </p:cNvPr>
          <p:cNvSpPr/>
          <p:nvPr/>
        </p:nvSpPr>
        <p:spPr>
          <a:xfrm>
            <a:off x="4876800" y="6423357"/>
            <a:ext cx="2585964" cy="261610"/>
          </a:xfrm>
          <a:prstGeom prst="rect">
            <a:avLst/>
          </a:prstGeom>
        </p:spPr>
        <p:txBody>
          <a:bodyPr wrap="none">
            <a:spAutoFit/>
          </a:bodyPr>
          <a:lstStyle/>
          <a:p>
            <a:r>
              <a:rPr lang="en-US" sz="1100">
                <a:solidFill>
                  <a:schemeClr val="accent6"/>
                </a:solidFill>
              </a:rPr>
              <a:t>* Peer Group Genpact CPG US Clients </a:t>
            </a:r>
          </a:p>
        </p:txBody>
      </p:sp>
    </p:spTree>
    <p:extLst>
      <p:ext uri="{BB962C8B-B14F-4D97-AF65-F5344CB8AC3E}">
        <p14:creationId xmlns:p14="http://schemas.microsoft.com/office/powerpoint/2010/main" val="299328202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2400" y="228600"/>
            <a:ext cx="8556479" cy="507275"/>
          </a:xfrm>
          <a:prstGeom prst="rect">
            <a:avLst/>
          </a:prstGeom>
        </p:spPr>
        <p:txBody>
          <a:bodyPr>
            <a:noAutofit/>
          </a:bodyPr>
          <a:lstStyle>
            <a:lvl1pPr>
              <a:defRPr>
                <a:latin typeface="+mj-lt"/>
                <a:ea typeface="+mj-ea"/>
                <a:cs typeface="+mj-cs"/>
              </a:defRPr>
            </a:lvl1pPr>
          </a:lstStyle>
          <a:p>
            <a:pPr lvl="0">
              <a:defRPr/>
            </a:pPr>
            <a:r>
              <a:rPr lang="en-US" sz="1900" b="1">
                <a:solidFill>
                  <a:srgbClr val="073262"/>
                </a:solidFill>
                <a:latin typeface="Tahoma" panose="020B0604030504040204" pitchFamily="34" charset="0"/>
                <a:ea typeface="Tahoma" panose="020B0604030504040204" pitchFamily="34" charset="0"/>
                <a:cs typeface="Tahoma" panose="020B0604030504040204" pitchFamily="34" charset="0"/>
              </a:rPr>
              <a:t> BU Level Trends</a:t>
            </a:r>
          </a:p>
        </p:txBody>
      </p:sp>
      <p:graphicFrame>
        <p:nvGraphicFramePr>
          <p:cNvPr id="2" name="Table 1"/>
          <p:cNvGraphicFramePr>
            <a:graphicFrameLocks noGrp="1"/>
          </p:cNvGraphicFramePr>
          <p:nvPr>
            <p:extLst>
              <p:ext uri="{D42A27DB-BD31-4B8C-83A1-F6EECF244321}">
                <p14:modId xmlns:p14="http://schemas.microsoft.com/office/powerpoint/2010/main" val="74877134"/>
              </p:ext>
            </p:extLst>
          </p:nvPr>
        </p:nvGraphicFramePr>
        <p:xfrm>
          <a:off x="565639" y="838200"/>
          <a:ext cx="11245360" cy="2966720"/>
        </p:xfrm>
        <a:graphic>
          <a:graphicData uri="http://schemas.openxmlformats.org/drawingml/2006/table">
            <a:tbl>
              <a:tblPr firstRow="1" bandRow="1">
                <a:tableStyleId>{5C22544A-7EE6-4342-B048-85BDC9FD1C3A}</a:tableStyleId>
              </a:tblPr>
              <a:tblGrid>
                <a:gridCol w="1374964">
                  <a:extLst>
                    <a:ext uri="{9D8B030D-6E8A-4147-A177-3AD203B41FA5}">
                      <a16:colId xmlns:a16="http://schemas.microsoft.com/office/drawing/2014/main" val="3565715887"/>
                    </a:ext>
                  </a:extLst>
                </a:gridCol>
                <a:gridCol w="874108">
                  <a:extLst>
                    <a:ext uri="{9D8B030D-6E8A-4147-A177-3AD203B41FA5}">
                      <a16:colId xmlns:a16="http://schemas.microsoft.com/office/drawing/2014/main" val="3997386848"/>
                    </a:ext>
                  </a:extLst>
                </a:gridCol>
                <a:gridCol w="1124536">
                  <a:extLst>
                    <a:ext uri="{9D8B030D-6E8A-4147-A177-3AD203B41FA5}">
                      <a16:colId xmlns:a16="http://schemas.microsoft.com/office/drawing/2014/main" val="2807526436"/>
                    </a:ext>
                  </a:extLst>
                </a:gridCol>
                <a:gridCol w="1124536">
                  <a:extLst>
                    <a:ext uri="{9D8B030D-6E8A-4147-A177-3AD203B41FA5}">
                      <a16:colId xmlns:a16="http://schemas.microsoft.com/office/drawing/2014/main" val="2765621317"/>
                    </a:ext>
                  </a:extLst>
                </a:gridCol>
                <a:gridCol w="1124536">
                  <a:extLst>
                    <a:ext uri="{9D8B030D-6E8A-4147-A177-3AD203B41FA5}">
                      <a16:colId xmlns:a16="http://schemas.microsoft.com/office/drawing/2014/main" val="2439696914"/>
                    </a:ext>
                  </a:extLst>
                </a:gridCol>
                <a:gridCol w="1124536">
                  <a:extLst>
                    <a:ext uri="{9D8B030D-6E8A-4147-A177-3AD203B41FA5}">
                      <a16:colId xmlns:a16="http://schemas.microsoft.com/office/drawing/2014/main" val="1278313702"/>
                    </a:ext>
                  </a:extLst>
                </a:gridCol>
                <a:gridCol w="1124536">
                  <a:extLst>
                    <a:ext uri="{9D8B030D-6E8A-4147-A177-3AD203B41FA5}">
                      <a16:colId xmlns:a16="http://schemas.microsoft.com/office/drawing/2014/main" val="3968302587"/>
                    </a:ext>
                  </a:extLst>
                </a:gridCol>
                <a:gridCol w="1124536">
                  <a:extLst>
                    <a:ext uri="{9D8B030D-6E8A-4147-A177-3AD203B41FA5}">
                      <a16:colId xmlns:a16="http://schemas.microsoft.com/office/drawing/2014/main" val="2685726577"/>
                    </a:ext>
                  </a:extLst>
                </a:gridCol>
                <a:gridCol w="1124536">
                  <a:extLst>
                    <a:ext uri="{9D8B030D-6E8A-4147-A177-3AD203B41FA5}">
                      <a16:colId xmlns:a16="http://schemas.microsoft.com/office/drawing/2014/main" val="2878106748"/>
                    </a:ext>
                  </a:extLst>
                </a:gridCol>
                <a:gridCol w="1124536">
                  <a:extLst>
                    <a:ext uri="{9D8B030D-6E8A-4147-A177-3AD203B41FA5}">
                      <a16:colId xmlns:a16="http://schemas.microsoft.com/office/drawing/2014/main" val="2480001624"/>
                    </a:ext>
                  </a:extLst>
                </a:gridCol>
              </a:tblGrid>
              <a:tr h="370840">
                <a:tc>
                  <a:txBody>
                    <a:bodyPr/>
                    <a:lstStyle/>
                    <a:p>
                      <a:pPr algn="ctr"/>
                      <a:r>
                        <a:rPr lang="en-US" sz="1200"/>
                        <a:t>BU (OT+UT)</a:t>
                      </a:r>
                    </a:p>
                  </a:txBody>
                  <a:tcPr/>
                </a:tc>
                <a:tc>
                  <a:txBody>
                    <a:bodyPr/>
                    <a:lstStyle/>
                    <a:p>
                      <a:pPr algn="ctr"/>
                      <a:r>
                        <a:rPr lang="en-US" sz="1200"/>
                        <a:t>Jan</a:t>
                      </a:r>
                    </a:p>
                  </a:txBody>
                  <a:tcPr/>
                </a:tc>
                <a:tc>
                  <a:txBody>
                    <a:bodyPr/>
                    <a:lstStyle/>
                    <a:p>
                      <a:pPr algn="ctr"/>
                      <a:r>
                        <a:rPr lang="en-US" sz="1200"/>
                        <a:t>Feb</a:t>
                      </a:r>
                    </a:p>
                  </a:txBody>
                  <a:tcPr/>
                </a:tc>
                <a:tc>
                  <a:txBody>
                    <a:bodyPr/>
                    <a:lstStyle/>
                    <a:p>
                      <a:pPr algn="ctr"/>
                      <a:r>
                        <a:rPr lang="en-US" sz="1200"/>
                        <a:t>Mar</a:t>
                      </a:r>
                    </a:p>
                  </a:txBody>
                  <a:tcPr/>
                </a:tc>
                <a:tc>
                  <a:txBody>
                    <a:bodyPr/>
                    <a:lstStyle/>
                    <a:p>
                      <a:pPr algn="ctr"/>
                      <a:r>
                        <a:rPr lang="en-US" sz="1200"/>
                        <a:t>April</a:t>
                      </a:r>
                    </a:p>
                  </a:txBody>
                  <a:tcPr/>
                </a:tc>
                <a:tc>
                  <a:txBody>
                    <a:bodyPr/>
                    <a:lstStyle/>
                    <a:p>
                      <a:pPr algn="ctr"/>
                      <a:r>
                        <a:rPr lang="en-US" sz="1200"/>
                        <a:t>May</a:t>
                      </a:r>
                    </a:p>
                  </a:txBody>
                  <a:tcPr/>
                </a:tc>
                <a:tc>
                  <a:txBody>
                    <a:bodyPr/>
                    <a:lstStyle/>
                    <a:p>
                      <a:pPr algn="ctr"/>
                      <a:r>
                        <a:rPr lang="en-US" sz="1200"/>
                        <a:t>Jun</a:t>
                      </a:r>
                    </a:p>
                  </a:txBody>
                  <a:tcPr/>
                </a:tc>
                <a:tc>
                  <a:txBody>
                    <a:bodyPr/>
                    <a:lstStyle/>
                    <a:p>
                      <a:pPr algn="ctr"/>
                      <a:r>
                        <a:rPr lang="en-US" sz="1200"/>
                        <a:t>Jul</a:t>
                      </a:r>
                    </a:p>
                  </a:txBody>
                  <a:tcPr/>
                </a:tc>
                <a:tc>
                  <a:txBody>
                    <a:bodyPr/>
                    <a:lstStyle/>
                    <a:p>
                      <a:pPr algn="ctr"/>
                      <a:r>
                        <a:rPr lang="en-US" sz="1200"/>
                        <a:t>Aug</a:t>
                      </a:r>
                    </a:p>
                  </a:txBody>
                  <a:tcPr/>
                </a:tc>
                <a:tc>
                  <a:txBody>
                    <a:bodyPr/>
                    <a:lstStyle/>
                    <a:p>
                      <a:pPr algn="ctr"/>
                      <a:r>
                        <a:rPr lang="en-US" sz="1200"/>
                        <a:t>Sep</a:t>
                      </a:r>
                    </a:p>
                  </a:txBody>
                  <a:tcPr/>
                </a:tc>
                <a:extLst>
                  <a:ext uri="{0D108BD9-81ED-4DB2-BD59-A6C34878D82A}">
                    <a16:rowId xmlns:a16="http://schemas.microsoft.com/office/drawing/2014/main" val="2704457487"/>
                  </a:ext>
                </a:extLst>
              </a:tr>
              <a:tr h="370840">
                <a:tc>
                  <a:txBody>
                    <a:bodyPr/>
                    <a:lstStyle/>
                    <a:p>
                      <a:endParaRPr lang="en-US" sz="1200"/>
                    </a:p>
                  </a:txBody>
                  <a:tcPr/>
                </a:tc>
                <a:tc>
                  <a:txBody>
                    <a:bodyPr/>
                    <a:lstStyle/>
                    <a:p>
                      <a:endParaRPr lang="en-US" sz="1200"/>
                    </a:p>
                  </a:txBody>
                  <a:tcPr/>
                </a:tc>
                <a:tc>
                  <a:txBody>
                    <a:bodyPr/>
                    <a:lstStyle/>
                    <a:p>
                      <a:endParaRPr lang="en-US" sz="1200"/>
                    </a:p>
                  </a:txBody>
                  <a:tcPr/>
                </a:tc>
                <a:tc>
                  <a:txBody>
                    <a:bodyPr/>
                    <a:lstStyle/>
                    <a:p>
                      <a:endParaRPr lang="en-US" sz="1200"/>
                    </a:p>
                  </a:txBody>
                  <a:tcPr/>
                </a:tc>
                <a:tc>
                  <a:txBody>
                    <a:bodyPr/>
                    <a:lstStyle/>
                    <a:p>
                      <a:endParaRPr lang="en-US" sz="1200"/>
                    </a:p>
                  </a:txBody>
                  <a:tcPr/>
                </a:tc>
                <a:tc>
                  <a:txBody>
                    <a:bodyPr/>
                    <a:lstStyle/>
                    <a:p>
                      <a:endParaRPr lang="en-US" sz="1200"/>
                    </a:p>
                  </a:txBody>
                  <a:tcPr/>
                </a:tc>
                <a:tc>
                  <a:txBody>
                    <a:bodyPr/>
                    <a:lstStyle/>
                    <a:p>
                      <a:endParaRPr lang="en-US" sz="1200"/>
                    </a:p>
                  </a:txBody>
                  <a:tcPr/>
                </a:tc>
                <a:tc>
                  <a:txBody>
                    <a:bodyPr/>
                    <a:lstStyle/>
                    <a:p>
                      <a:endParaRPr lang="en-US" sz="1200"/>
                    </a:p>
                  </a:txBody>
                  <a:tcPr/>
                </a:tc>
                <a:tc>
                  <a:txBody>
                    <a:bodyPr/>
                    <a:lstStyle/>
                    <a:p>
                      <a:endParaRPr lang="en-US" sz="1200"/>
                    </a:p>
                  </a:txBody>
                  <a:tcPr/>
                </a:tc>
                <a:tc>
                  <a:txBody>
                    <a:bodyPr/>
                    <a:lstStyle/>
                    <a:p>
                      <a:endParaRPr lang="en-US" sz="1200"/>
                    </a:p>
                  </a:txBody>
                  <a:tcPr/>
                </a:tc>
                <a:extLst>
                  <a:ext uri="{0D108BD9-81ED-4DB2-BD59-A6C34878D82A}">
                    <a16:rowId xmlns:a16="http://schemas.microsoft.com/office/drawing/2014/main" val="528984827"/>
                  </a:ext>
                </a:extLst>
              </a:tr>
              <a:tr h="370840">
                <a:tc>
                  <a:txBody>
                    <a:bodyPr/>
                    <a:lstStyle/>
                    <a:p>
                      <a:endParaRPr lang="en-US" sz="1200"/>
                    </a:p>
                  </a:txBody>
                  <a:tcPr/>
                </a:tc>
                <a:tc>
                  <a:txBody>
                    <a:bodyPr/>
                    <a:lstStyle/>
                    <a:p>
                      <a:endParaRPr lang="en-US" sz="1200"/>
                    </a:p>
                  </a:txBody>
                  <a:tcPr/>
                </a:tc>
                <a:tc>
                  <a:txBody>
                    <a:bodyPr/>
                    <a:lstStyle/>
                    <a:p>
                      <a:endParaRPr lang="en-US" sz="1200"/>
                    </a:p>
                  </a:txBody>
                  <a:tcPr/>
                </a:tc>
                <a:tc>
                  <a:txBody>
                    <a:bodyPr/>
                    <a:lstStyle/>
                    <a:p>
                      <a:endParaRPr lang="en-US" sz="1200"/>
                    </a:p>
                  </a:txBody>
                  <a:tcPr/>
                </a:tc>
                <a:tc>
                  <a:txBody>
                    <a:bodyPr/>
                    <a:lstStyle/>
                    <a:p>
                      <a:endParaRPr lang="en-US" sz="1200"/>
                    </a:p>
                  </a:txBody>
                  <a:tcPr/>
                </a:tc>
                <a:tc>
                  <a:txBody>
                    <a:bodyPr/>
                    <a:lstStyle/>
                    <a:p>
                      <a:endParaRPr lang="en-US" sz="1200"/>
                    </a:p>
                  </a:txBody>
                  <a:tcPr/>
                </a:tc>
                <a:tc>
                  <a:txBody>
                    <a:bodyPr/>
                    <a:lstStyle/>
                    <a:p>
                      <a:endParaRPr lang="en-US" sz="1200"/>
                    </a:p>
                  </a:txBody>
                  <a:tcPr/>
                </a:tc>
                <a:tc>
                  <a:txBody>
                    <a:bodyPr/>
                    <a:lstStyle/>
                    <a:p>
                      <a:endParaRPr lang="en-US" sz="1200"/>
                    </a:p>
                  </a:txBody>
                  <a:tcPr/>
                </a:tc>
                <a:tc>
                  <a:txBody>
                    <a:bodyPr/>
                    <a:lstStyle/>
                    <a:p>
                      <a:endParaRPr lang="en-US" sz="1200"/>
                    </a:p>
                  </a:txBody>
                  <a:tcPr/>
                </a:tc>
                <a:tc>
                  <a:txBody>
                    <a:bodyPr/>
                    <a:lstStyle/>
                    <a:p>
                      <a:endParaRPr lang="en-US" sz="1200"/>
                    </a:p>
                  </a:txBody>
                  <a:tcPr/>
                </a:tc>
                <a:extLst>
                  <a:ext uri="{0D108BD9-81ED-4DB2-BD59-A6C34878D82A}">
                    <a16:rowId xmlns:a16="http://schemas.microsoft.com/office/drawing/2014/main" val="1866752767"/>
                  </a:ext>
                </a:extLst>
              </a:tr>
              <a:tr h="370840">
                <a:tc>
                  <a:txBody>
                    <a:bodyPr/>
                    <a:lstStyle/>
                    <a:p>
                      <a:endParaRPr lang="en-US" sz="1200"/>
                    </a:p>
                  </a:txBody>
                  <a:tcPr/>
                </a:tc>
                <a:tc>
                  <a:txBody>
                    <a:bodyPr/>
                    <a:lstStyle/>
                    <a:p>
                      <a:endParaRPr lang="en-US" sz="1200"/>
                    </a:p>
                  </a:txBody>
                  <a:tcPr/>
                </a:tc>
                <a:tc>
                  <a:txBody>
                    <a:bodyPr/>
                    <a:lstStyle/>
                    <a:p>
                      <a:endParaRPr lang="en-US" sz="1200"/>
                    </a:p>
                  </a:txBody>
                  <a:tcPr/>
                </a:tc>
                <a:tc>
                  <a:txBody>
                    <a:bodyPr/>
                    <a:lstStyle/>
                    <a:p>
                      <a:endParaRPr lang="en-US" sz="1200"/>
                    </a:p>
                  </a:txBody>
                  <a:tcPr/>
                </a:tc>
                <a:tc>
                  <a:txBody>
                    <a:bodyPr/>
                    <a:lstStyle/>
                    <a:p>
                      <a:endParaRPr lang="en-US" sz="1200"/>
                    </a:p>
                  </a:txBody>
                  <a:tcPr/>
                </a:tc>
                <a:tc>
                  <a:txBody>
                    <a:bodyPr/>
                    <a:lstStyle/>
                    <a:p>
                      <a:endParaRPr lang="en-US" sz="1200"/>
                    </a:p>
                  </a:txBody>
                  <a:tcPr/>
                </a:tc>
                <a:tc>
                  <a:txBody>
                    <a:bodyPr/>
                    <a:lstStyle/>
                    <a:p>
                      <a:endParaRPr lang="en-US" sz="1200"/>
                    </a:p>
                  </a:txBody>
                  <a:tcPr/>
                </a:tc>
                <a:tc>
                  <a:txBody>
                    <a:bodyPr/>
                    <a:lstStyle/>
                    <a:p>
                      <a:endParaRPr lang="en-US" sz="1200"/>
                    </a:p>
                  </a:txBody>
                  <a:tcPr/>
                </a:tc>
                <a:tc>
                  <a:txBody>
                    <a:bodyPr/>
                    <a:lstStyle/>
                    <a:p>
                      <a:endParaRPr lang="en-US" sz="1200"/>
                    </a:p>
                  </a:txBody>
                  <a:tcPr/>
                </a:tc>
                <a:tc>
                  <a:txBody>
                    <a:bodyPr/>
                    <a:lstStyle/>
                    <a:p>
                      <a:endParaRPr lang="en-US" sz="1200"/>
                    </a:p>
                  </a:txBody>
                  <a:tcPr/>
                </a:tc>
                <a:extLst>
                  <a:ext uri="{0D108BD9-81ED-4DB2-BD59-A6C34878D82A}">
                    <a16:rowId xmlns:a16="http://schemas.microsoft.com/office/drawing/2014/main" val="3963860857"/>
                  </a:ext>
                </a:extLst>
              </a:tr>
              <a:tr h="370840">
                <a:tc>
                  <a:txBody>
                    <a:bodyPr/>
                    <a:lstStyle/>
                    <a:p>
                      <a:endParaRPr lang="en-US" sz="1200"/>
                    </a:p>
                  </a:txBody>
                  <a:tcPr/>
                </a:tc>
                <a:tc>
                  <a:txBody>
                    <a:bodyPr/>
                    <a:lstStyle/>
                    <a:p>
                      <a:endParaRPr lang="en-US" sz="1200"/>
                    </a:p>
                  </a:txBody>
                  <a:tcPr/>
                </a:tc>
                <a:tc>
                  <a:txBody>
                    <a:bodyPr/>
                    <a:lstStyle/>
                    <a:p>
                      <a:endParaRPr lang="en-US" sz="1200"/>
                    </a:p>
                  </a:txBody>
                  <a:tcPr/>
                </a:tc>
                <a:tc>
                  <a:txBody>
                    <a:bodyPr/>
                    <a:lstStyle/>
                    <a:p>
                      <a:endParaRPr lang="en-US" sz="1200"/>
                    </a:p>
                  </a:txBody>
                  <a:tcPr/>
                </a:tc>
                <a:tc>
                  <a:txBody>
                    <a:bodyPr/>
                    <a:lstStyle/>
                    <a:p>
                      <a:endParaRPr lang="en-US" sz="1200"/>
                    </a:p>
                  </a:txBody>
                  <a:tcPr/>
                </a:tc>
                <a:tc>
                  <a:txBody>
                    <a:bodyPr/>
                    <a:lstStyle/>
                    <a:p>
                      <a:endParaRPr lang="en-US" sz="1200"/>
                    </a:p>
                  </a:txBody>
                  <a:tcPr/>
                </a:tc>
                <a:tc>
                  <a:txBody>
                    <a:bodyPr/>
                    <a:lstStyle/>
                    <a:p>
                      <a:endParaRPr lang="en-US" sz="1200"/>
                    </a:p>
                  </a:txBody>
                  <a:tcPr/>
                </a:tc>
                <a:tc>
                  <a:txBody>
                    <a:bodyPr/>
                    <a:lstStyle/>
                    <a:p>
                      <a:endParaRPr lang="en-US" sz="1200"/>
                    </a:p>
                  </a:txBody>
                  <a:tcPr/>
                </a:tc>
                <a:tc>
                  <a:txBody>
                    <a:bodyPr/>
                    <a:lstStyle/>
                    <a:p>
                      <a:endParaRPr lang="en-US" sz="1200"/>
                    </a:p>
                  </a:txBody>
                  <a:tcPr/>
                </a:tc>
                <a:tc>
                  <a:txBody>
                    <a:bodyPr/>
                    <a:lstStyle/>
                    <a:p>
                      <a:endParaRPr lang="en-US" sz="1200"/>
                    </a:p>
                  </a:txBody>
                  <a:tcPr/>
                </a:tc>
                <a:extLst>
                  <a:ext uri="{0D108BD9-81ED-4DB2-BD59-A6C34878D82A}">
                    <a16:rowId xmlns:a16="http://schemas.microsoft.com/office/drawing/2014/main" val="2683006679"/>
                  </a:ext>
                </a:extLst>
              </a:tr>
              <a:tr h="370840">
                <a:tc>
                  <a:txBody>
                    <a:bodyPr/>
                    <a:lstStyle/>
                    <a:p>
                      <a:endParaRPr lang="en-US" sz="1200"/>
                    </a:p>
                  </a:txBody>
                  <a:tcPr/>
                </a:tc>
                <a:tc>
                  <a:txBody>
                    <a:bodyPr/>
                    <a:lstStyle/>
                    <a:p>
                      <a:endParaRPr lang="en-US" sz="1200"/>
                    </a:p>
                  </a:txBody>
                  <a:tcPr/>
                </a:tc>
                <a:tc>
                  <a:txBody>
                    <a:bodyPr/>
                    <a:lstStyle/>
                    <a:p>
                      <a:endParaRPr lang="en-US" sz="1200"/>
                    </a:p>
                  </a:txBody>
                  <a:tcPr/>
                </a:tc>
                <a:tc>
                  <a:txBody>
                    <a:bodyPr/>
                    <a:lstStyle/>
                    <a:p>
                      <a:endParaRPr lang="en-US" sz="1200"/>
                    </a:p>
                  </a:txBody>
                  <a:tcPr/>
                </a:tc>
                <a:tc>
                  <a:txBody>
                    <a:bodyPr/>
                    <a:lstStyle/>
                    <a:p>
                      <a:endParaRPr lang="en-US" sz="1200"/>
                    </a:p>
                  </a:txBody>
                  <a:tcPr/>
                </a:tc>
                <a:tc>
                  <a:txBody>
                    <a:bodyPr/>
                    <a:lstStyle/>
                    <a:p>
                      <a:endParaRPr lang="en-US" sz="1200"/>
                    </a:p>
                  </a:txBody>
                  <a:tcPr/>
                </a:tc>
                <a:tc>
                  <a:txBody>
                    <a:bodyPr/>
                    <a:lstStyle/>
                    <a:p>
                      <a:endParaRPr lang="en-US" sz="1200"/>
                    </a:p>
                  </a:txBody>
                  <a:tcPr/>
                </a:tc>
                <a:tc>
                  <a:txBody>
                    <a:bodyPr/>
                    <a:lstStyle/>
                    <a:p>
                      <a:endParaRPr lang="en-US" sz="1200"/>
                    </a:p>
                  </a:txBody>
                  <a:tcPr/>
                </a:tc>
                <a:tc>
                  <a:txBody>
                    <a:bodyPr/>
                    <a:lstStyle/>
                    <a:p>
                      <a:endParaRPr lang="en-US" sz="1200"/>
                    </a:p>
                  </a:txBody>
                  <a:tcPr/>
                </a:tc>
                <a:tc>
                  <a:txBody>
                    <a:bodyPr/>
                    <a:lstStyle/>
                    <a:p>
                      <a:endParaRPr lang="en-US" sz="1200"/>
                    </a:p>
                  </a:txBody>
                  <a:tcPr/>
                </a:tc>
                <a:extLst>
                  <a:ext uri="{0D108BD9-81ED-4DB2-BD59-A6C34878D82A}">
                    <a16:rowId xmlns:a16="http://schemas.microsoft.com/office/drawing/2014/main" val="1221151341"/>
                  </a:ext>
                </a:extLst>
              </a:tr>
              <a:tr h="370840">
                <a:tc>
                  <a:txBody>
                    <a:bodyPr/>
                    <a:lstStyle/>
                    <a:p>
                      <a:endParaRPr lang="en-US" sz="1200"/>
                    </a:p>
                  </a:txBody>
                  <a:tcPr/>
                </a:tc>
                <a:tc>
                  <a:txBody>
                    <a:bodyPr/>
                    <a:lstStyle/>
                    <a:p>
                      <a:endParaRPr lang="en-US" sz="1200"/>
                    </a:p>
                  </a:txBody>
                  <a:tcPr/>
                </a:tc>
                <a:tc>
                  <a:txBody>
                    <a:bodyPr/>
                    <a:lstStyle/>
                    <a:p>
                      <a:endParaRPr lang="en-US" sz="1200"/>
                    </a:p>
                  </a:txBody>
                  <a:tcPr/>
                </a:tc>
                <a:tc>
                  <a:txBody>
                    <a:bodyPr/>
                    <a:lstStyle/>
                    <a:p>
                      <a:endParaRPr lang="en-US" sz="1200"/>
                    </a:p>
                  </a:txBody>
                  <a:tcPr/>
                </a:tc>
                <a:tc>
                  <a:txBody>
                    <a:bodyPr/>
                    <a:lstStyle/>
                    <a:p>
                      <a:endParaRPr lang="en-US" sz="1200"/>
                    </a:p>
                  </a:txBody>
                  <a:tcPr/>
                </a:tc>
                <a:tc>
                  <a:txBody>
                    <a:bodyPr/>
                    <a:lstStyle/>
                    <a:p>
                      <a:endParaRPr lang="en-US" sz="1200"/>
                    </a:p>
                  </a:txBody>
                  <a:tcPr/>
                </a:tc>
                <a:tc>
                  <a:txBody>
                    <a:bodyPr/>
                    <a:lstStyle/>
                    <a:p>
                      <a:endParaRPr lang="en-US" sz="1200"/>
                    </a:p>
                  </a:txBody>
                  <a:tcPr/>
                </a:tc>
                <a:tc>
                  <a:txBody>
                    <a:bodyPr/>
                    <a:lstStyle/>
                    <a:p>
                      <a:endParaRPr lang="en-US" sz="1200"/>
                    </a:p>
                  </a:txBody>
                  <a:tcPr/>
                </a:tc>
                <a:tc>
                  <a:txBody>
                    <a:bodyPr/>
                    <a:lstStyle/>
                    <a:p>
                      <a:endParaRPr lang="en-US" sz="1200"/>
                    </a:p>
                  </a:txBody>
                  <a:tcPr/>
                </a:tc>
                <a:tc>
                  <a:txBody>
                    <a:bodyPr/>
                    <a:lstStyle/>
                    <a:p>
                      <a:endParaRPr lang="en-US" sz="1200"/>
                    </a:p>
                  </a:txBody>
                  <a:tcPr/>
                </a:tc>
                <a:extLst>
                  <a:ext uri="{0D108BD9-81ED-4DB2-BD59-A6C34878D82A}">
                    <a16:rowId xmlns:a16="http://schemas.microsoft.com/office/drawing/2014/main" val="1966202321"/>
                  </a:ext>
                </a:extLst>
              </a:tr>
              <a:tr h="370840">
                <a:tc>
                  <a:txBody>
                    <a:bodyPr/>
                    <a:lstStyle/>
                    <a:p>
                      <a:endParaRPr lang="en-US" sz="1200"/>
                    </a:p>
                  </a:txBody>
                  <a:tcPr/>
                </a:tc>
                <a:tc>
                  <a:txBody>
                    <a:bodyPr/>
                    <a:lstStyle/>
                    <a:p>
                      <a:endParaRPr lang="en-US" sz="1200"/>
                    </a:p>
                  </a:txBody>
                  <a:tcPr/>
                </a:tc>
                <a:tc>
                  <a:txBody>
                    <a:bodyPr/>
                    <a:lstStyle/>
                    <a:p>
                      <a:endParaRPr lang="en-US" sz="1200"/>
                    </a:p>
                  </a:txBody>
                  <a:tcPr/>
                </a:tc>
                <a:tc>
                  <a:txBody>
                    <a:bodyPr/>
                    <a:lstStyle/>
                    <a:p>
                      <a:endParaRPr lang="en-US" sz="1200"/>
                    </a:p>
                  </a:txBody>
                  <a:tcPr/>
                </a:tc>
                <a:tc>
                  <a:txBody>
                    <a:bodyPr/>
                    <a:lstStyle/>
                    <a:p>
                      <a:endParaRPr lang="en-US" sz="1200"/>
                    </a:p>
                  </a:txBody>
                  <a:tcPr/>
                </a:tc>
                <a:tc>
                  <a:txBody>
                    <a:bodyPr/>
                    <a:lstStyle/>
                    <a:p>
                      <a:endParaRPr lang="en-US" sz="1200"/>
                    </a:p>
                  </a:txBody>
                  <a:tcPr/>
                </a:tc>
                <a:tc>
                  <a:txBody>
                    <a:bodyPr/>
                    <a:lstStyle/>
                    <a:p>
                      <a:endParaRPr lang="en-US" sz="1200"/>
                    </a:p>
                  </a:txBody>
                  <a:tcPr/>
                </a:tc>
                <a:tc>
                  <a:txBody>
                    <a:bodyPr/>
                    <a:lstStyle/>
                    <a:p>
                      <a:endParaRPr lang="en-US" sz="1200"/>
                    </a:p>
                  </a:txBody>
                  <a:tcPr/>
                </a:tc>
                <a:tc>
                  <a:txBody>
                    <a:bodyPr/>
                    <a:lstStyle/>
                    <a:p>
                      <a:endParaRPr lang="en-US" sz="1200"/>
                    </a:p>
                  </a:txBody>
                  <a:tcPr/>
                </a:tc>
                <a:tc>
                  <a:txBody>
                    <a:bodyPr/>
                    <a:lstStyle/>
                    <a:p>
                      <a:endParaRPr lang="en-US" sz="1200"/>
                    </a:p>
                  </a:txBody>
                  <a:tcPr/>
                </a:tc>
                <a:extLst>
                  <a:ext uri="{0D108BD9-81ED-4DB2-BD59-A6C34878D82A}">
                    <a16:rowId xmlns:a16="http://schemas.microsoft.com/office/drawing/2014/main" val="28982206"/>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2851617698"/>
              </p:ext>
            </p:extLst>
          </p:nvPr>
        </p:nvGraphicFramePr>
        <p:xfrm>
          <a:off x="563462" y="3918131"/>
          <a:ext cx="11245360" cy="2966720"/>
        </p:xfrm>
        <a:graphic>
          <a:graphicData uri="http://schemas.openxmlformats.org/drawingml/2006/table">
            <a:tbl>
              <a:tblPr firstRow="1" bandRow="1">
                <a:tableStyleId>{5C22544A-7EE6-4342-B048-85BDC9FD1C3A}</a:tableStyleId>
              </a:tblPr>
              <a:tblGrid>
                <a:gridCol w="1374964">
                  <a:extLst>
                    <a:ext uri="{9D8B030D-6E8A-4147-A177-3AD203B41FA5}">
                      <a16:colId xmlns:a16="http://schemas.microsoft.com/office/drawing/2014/main" val="3565715887"/>
                    </a:ext>
                  </a:extLst>
                </a:gridCol>
                <a:gridCol w="874108">
                  <a:extLst>
                    <a:ext uri="{9D8B030D-6E8A-4147-A177-3AD203B41FA5}">
                      <a16:colId xmlns:a16="http://schemas.microsoft.com/office/drawing/2014/main" val="3997386848"/>
                    </a:ext>
                  </a:extLst>
                </a:gridCol>
                <a:gridCol w="1124536">
                  <a:extLst>
                    <a:ext uri="{9D8B030D-6E8A-4147-A177-3AD203B41FA5}">
                      <a16:colId xmlns:a16="http://schemas.microsoft.com/office/drawing/2014/main" val="2807526436"/>
                    </a:ext>
                  </a:extLst>
                </a:gridCol>
                <a:gridCol w="1124536">
                  <a:extLst>
                    <a:ext uri="{9D8B030D-6E8A-4147-A177-3AD203B41FA5}">
                      <a16:colId xmlns:a16="http://schemas.microsoft.com/office/drawing/2014/main" val="2765621317"/>
                    </a:ext>
                  </a:extLst>
                </a:gridCol>
                <a:gridCol w="1124536">
                  <a:extLst>
                    <a:ext uri="{9D8B030D-6E8A-4147-A177-3AD203B41FA5}">
                      <a16:colId xmlns:a16="http://schemas.microsoft.com/office/drawing/2014/main" val="2439696914"/>
                    </a:ext>
                  </a:extLst>
                </a:gridCol>
                <a:gridCol w="1124536">
                  <a:extLst>
                    <a:ext uri="{9D8B030D-6E8A-4147-A177-3AD203B41FA5}">
                      <a16:colId xmlns:a16="http://schemas.microsoft.com/office/drawing/2014/main" val="1278313702"/>
                    </a:ext>
                  </a:extLst>
                </a:gridCol>
                <a:gridCol w="1124536">
                  <a:extLst>
                    <a:ext uri="{9D8B030D-6E8A-4147-A177-3AD203B41FA5}">
                      <a16:colId xmlns:a16="http://schemas.microsoft.com/office/drawing/2014/main" val="3968302587"/>
                    </a:ext>
                  </a:extLst>
                </a:gridCol>
                <a:gridCol w="1124536">
                  <a:extLst>
                    <a:ext uri="{9D8B030D-6E8A-4147-A177-3AD203B41FA5}">
                      <a16:colId xmlns:a16="http://schemas.microsoft.com/office/drawing/2014/main" val="2685726577"/>
                    </a:ext>
                  </a:extLst>
                </a:gridCol>
                <a:gridCol w="1124536">
                  <a:extLst>
                    <a:ext uri="{9D8B030D-6E8A-4147-A177-3AD203B41FA5}">
                      <a16:colId xmlns:a16="http://schemas.microsoft.com/office/drawing/2014/main" val="2878106748"/>
                    </a:ext>
                  </a:extLst>
                </a:gridCol>
                <a:gridCol w="1124536">
                  <a:extLst>
                    <a:ext uri="{9D8B030D-6E8A-4147-A177-3AD203B41FA5}">
                      <a16:colId xmlns:a16="http://schemas.microsoft.com/office/drawing/2014/main" val="2480001624"/>
                    </a:ext>
                  </a:extLst>
                </a:gridCol>
              </a:tblGrid>
              <a:tr h="370840">
                <a:tc>
                  <a:txBody>
                    <a:bodyPr/>
                    <a:lstStyle/>
                    <a:p>
                      <a:pPr algn="ctr"/>
                      <a:r>
                        <a:rPr lang="en-US" sz="1400"/>
                        <a:t>BU (UT)</a:t>
                      </a:r>
                    </a:p>
                  </a:txBody>
                  <a:tcPr/>
                </a:tc>
                <a:tc>
                  <a:txBody>
                    <a:bodyPr/>
                    <a:lstStyle/>
                    <a:p>
                      <a:pPr algn="ctr"/>
                      <a:endParaRPr lang="en-US" sz="1400"/>
                    </a:p>
                  </a:txBody>
                  <a:tcPr/>
                </a:tc>
                <a:tc>
                  <a:txBody>
                    <a:bodyPr/>
                    <a:lstStyle/>
                    <a:p>
                      <a:pPr algn="ctr"/>
                      <a:endParaRPr lang="en-US" sz="1400"/>
                    </a:p>
                  </a:txBody>
                  <a:tcPr/>
                </a:tc>
                <a:tc>
                  <a:txBody>
                    <a:bodyPr/>
                    <a:lstStyle/>
                    <a:p>
                      <a:pPr algn="ctr"/>
                      <a:endParaRPr lang="en-US" sz="1400"/>
                    </a:p>
                  </a:txBody>
                  <a:tcPr/>
                </a:tc>
                <a:tc>
                  <a:txBody>
                    <a:bodyPr/>
                    <a:lstStyle/>
                    <a:p>
                      <a:pPr algn="ctr"/>
                      <a:endParaRPr lang="en-US" sz="1400"/>
                    </a:p>
                  </a:txBody>
                  <a:tcPr/>
                </a:tc>
                <a:tc>
                  <a:txBody>
                    <a:bodyPr/>
                    <a:lstStyle/>
                    <a:p>
                      <a:pPr algn="ctr"/>
                      <a:endParaRPr lang="en-US" sz="1400"/>
                    </a:p>
                  </a:txBody>
                  <a:tcPr/>
                </a:tc>
                <a:tc>
                  <a:txBody>
                    <a:bodyPr/>
                    <a:lstStyle/>
                    <a:p>
                      <a:pPr algn="ctr"/>
                      <a:endParaRPr lang="en-US" sz="1400"/>
                    </a:p>
                  </a:txBody>
                  <a:tcPr/>
                </a:tc>
                <a:tc>
                  <a:txBody>
                    <a:bodyPr/>
                    <a:lstStyle/>
                    <a:p>
                      <a:pPr algn="ctr"/>
                      <a:endParaRPr lang="en-US" sz="1400"/>
                    </a:p>
                  </a:txBody>
                  <a:tcPr/>
                </a:tc>
                <a:tc>
                  <a:txBody>
                    <a:bodyPr/>
                    <a:lstStyle/>
                    <a:p>
                      <a:pPr algn="ctr"/>
                      <a:endParaRPr lang="en-US" sz="1400"/>
                    </a:p>
                  </a:txBody>
                  <a:tcPr/>
                </a:tc>
                <a:tc>
                  <a:txBody>
                    <a:bodyPr/>
                    <a:lstStyle/>
                    <a:p>
                      <a:pPr algn="ctr"/>
                      <a:endParaRPr lang="en-US" sz="1400"/>
                    </a:p>
                  </a:txBody>
                  <a:tcPr/>
                </a:tc>
                <a:extLst>
                  <a:ext uri="{0D108BD9-81ED-4DB2-BD59-A6C34878D82A}">
                    <a16:rowId xmlns:a16="http://schemas.microsoft.com/office/drawing/2014/main" val="2704457487"/>
                  </a:ext>
                </a:extLst>
              </a:tr>
              <a:tr h="370840">
                <a:tc>
                  <a:txBody>
                    <a:bodyPr/>
                    <a:lstStyle/>
                    <a:p>
                      <a:endParaRPr lang="en-US" sz="1400"/>
                    </a:p>
                  </a:txBody>
                  <a:tcPr/>
                </a:tc>
                <a:tc>
                  <a:txBody>
                    <a:bodyPr/>
                    <a:lstStyle/>
                    <a:p>
                      <a:endParaRPr lang="en-US" sz="1400"/>
                    </a:p>
                  </a:txBody>
                  <a:tcPr/>
                </a:tc>
                <a:tc>
                  <a:txBody>
                    <a:bodyPr/>
                    <a:lstStyle/>
                    <a:p>
                      <a:endParaRPr lang="en-US" sz="1400"/>
                    </a:p>
                  </a:txBody>
                  <a:tcPr/>
                </a:tc>
                <a:tc>
                  <a:txBody>
                    <a:bodyPr/>
                    <a:lstStyle/>
                    <a:p>
                      <a:endParaRPr lang="en-US" sz="1400"/>
                    </a:p>
                  </a:txBody>
                  <a:tcPr/>
                </a:tc>
                <a:tc>
                  <a:txBody>
                    <a:bodyPr/>
                    <a:lstStyle/>
                    <a:p>
                      <a:endParaRPr lang="en-US" sz="1400"/>
                    </a:p>
                  </a:txBody>
                  <a:tcPr/>
                </a:tc>
                <a:tc>
                  <a:txBody>
                    <a:bodyPr/>
                    <a:lstStyle/>
                    <a:p>
                      <a:endParaRPr lang="en-US" sz="1400"/>
                    </a:p>
                  </a:txBody>
                  <a:tcPr/>
                </a:tc>
                <a:tc>
                  <a:txBody>
                    <a:bodyPr/>
                    <a:lstStyle/>
                    <a:p>
                      <a:endParaRPr lang="en-US" sz="1400"/>
                    </a:p>
                  </a:txBody>
                  <a:tcPr/>
                </a:tc>
                <a:tc>
                  <a:txBody>
                    <a:bodyPr/>
                    <a:lstStyle/>
                    <a:p>
                      <a:endParaRPr lang="en-US" sz="1400"/>
                    </a:p>
                  </a:txBody>
                  <a:tcPr/>
                </a:tc>
                <a:tc>
                  <a:txBody>
                    <a:bodyPr/>
                    <a:lstStyle/>
                    <a:p>
                      <a:endParaRPr lang="en-US" sz="1400"/>
                    </a:p>
                  </a:txBody>
                  <a:tcPr/>
                </a:tc>
                <a:tc>
                  <a:txBody>
                    <a:bodyPr/>
                    <a:lstStyle/>
                    <a:p>
                      <a:endParaRPr lang="en-US" sz="1400"/>
                    </a:p>
                  </a:txBody>
                  <a:tcPr/>
                </a:tc>
                <a:extLst>
                  <a:ext uri="{0D108BD9-81ED-4DB2-BD59-A6C34878D82A}">
                    <a16:rowId xmlns:a16="http://schemas.microsoft.com/office/drawing/2014/main" val="528984827"/>
                  </a:ext>
                </a:extLst>
              </a:tr>
              <a:tr h="370840">
                <a:tc>
                  <a:txBody>
                    <a:bodyPr/>
                    <a:lstStyle/>
                    <a:p>
                      <a:endParaRPr lang="en-US" sz="1400"/>
                    </a:p>
                  </a:txBody>
                  <a:tcPr/>
                </a:tc>
                <a:tc>
                  <a:txBody>
                    <a:bodyPr/>
                    <a:lstStyle/>
                    <a:p>
                      <a:endParaRPr lang="en-US" sz="1400"/>
                    </a:p>
                  </a:txBody>
                  <a:tcPr/>
                </a:tc>
                <a:tc>
                  <a:txBody>
                    <a:bodyPr/>
                    <a:lstStyle/>
                    <a:p>
                      <a:endParaRPr lang="en-US" sz="1400"/>
                    </a:p>
                  </a:txBody>
                  <a:tcPr/>
                </a:tc>
                <a:tc>
                  <a:txBody>
                    <a:bodyPr/>
                    <a:lstStyle/>
                    <a:p>
                      <a:endParaRPr lang="en-US" sz="1400"/>
                    </a:p>
                  </a:txBody>
                  <a:tcPr/>
                </a:tc>
                <a:tc>
                  <a:txBody>
                    <a:bodyPr/>
                    <a:lstStyle/>
                    <a:p>
                      <a:endParaRPr lang="en-US" sz="1400"/>
                    </a:p>
                  </a:txBody>
                  <a:tcPr/>
                </a:tc>
                <a:tc>
                  <a:txBody>
                    <a:bodyPr/>
                    <a:lstStyle/>
                    <a:p>
                      <a:endParaRPr lang="en-US" sz="1400"/>
                    </a:p>
                  </a:txBody>
                  <a:tcPr/>
                </a:tc>
                <a:tc>
                  <a:txBody>
                    <a:bodyPr/>
                    <a:lstStyle/>
                    <a:p>
                      <a:endParaRPr lang="en-US" sz="1400"/>
                    </a:p>
                  </a:txBody>
                  <a:tcPr/>
                </a:tc>
                <a:tc>
                  <a:txBody>
                    <a:bodyPr/>
                    <a:lstStyle/>
                    <a:p>
                      <a:endParaRPr lang="en-US" sz="1400"/>
                    </a:p>
                  </a:txBody>
                  <a:tcPr/>
                </a:tc>
                <a:tc>
                  <a:txBody>
                    <a:bodyPr/>
                    <a:lstStyle/>
                    <a:p>
                      <a:endParaRPr lang="en-US" sz="1400"/>
                    </a:p>
                  </a:txBody>
                  <a:tcPr/>
                </a:tc>
                <a:tc>
                  <a:txBody>
                    <a:bodyPr/>
                    <a:lstStyle/>
                    <a:p>
                      <a:endParaRPr lang="en-US" sz="1400"/>
                    </a:p>
                  </a:txBody>
                  <a:tcPr/>
                </a:tc>
                <a:extLst>
                  <a:ext uri="{0D108BD9-81ED-4DB2-BD59-A6C34878D82A}">
                    <a16:rowId xmlns:a16="http://schemas.microsoft.com/office/drawing/2014/main" val="1866752767"/>
                  </a:ext>
                </a:extLst>
              </a:tr>
              <a:tr h="370840">
                <a:tc>
                  <a:txBody>
                    <a:bodyPr/>
                    <a:lstStyle/>
                    <a:p>
                      <a:endParaRPr lang="en-US" sz="1400"/>
                    </a:p>
                  </a:txBody>
                  <a:tcPr/>
                </a:tc>
                <a:tc>
                  <a:txBody>
                    <a:bodyPr/>
                    <a:lstStyle/>
                    <a:p>
                      <a:endParaRPr lang="en-US" sz="1400"/>
                    </a:p>
                  </a:txBody>
                  <a:tcPr/>
                </a:tc>
                <a:tc>
                  <a:txBody>
                    <a:bodyPr/>
                    <a:lstStyle/>
                    <a:p>
                      <a:endParaRPr lang="en-US" sz="1400"/>
                    </a:p>
                  </a:txBody>
                  <a:tcPr/>
                </a:tc>
                <a:tc>
                  <a:txBody>
                    <a:bodyPr/>
                    <a:lstStyle/>
                    <a:p>
                      <a:endParaRPr lang="en-US" sz="1400"/>
                    </a:p>
                  </a:txBody>
                  <a:tcPr/>
                </a:tc>
                <a:tc>
                  <a:txBody>
                    <a:bodyPr/>
                    <a:lstStyle/>
                    <a:p>
                      <a:endParaRPr lang="en-US" sz="1400"/>
                    </a:p>
                  </a:txBody>
                  <a:tcPr/>
                </a:tc>
                <a:tc>
                  <a:txBody>
                    <a:bodyPr/>
                    <a:lstStyle/>
                    <a:p>
                      <a:endParaRPr lang="en-US" sz="1400"/>
                    </a:p>
                  </a:txBody>
                  <a:tcPr/>
                </a:tc>
                <a:tc>
                  <a:txBody>
                    <a:bodyPr/>
                    <a:lstStyle/>
                    <a:p>
                      <a:endParaRPr lang="en-US" sz="1400"/>
                    </a:p>
                  </a:txBody>
                  <a:tcPr/>
                </a:tc>
                <a:tc>
                  <a:txBody>
                    <a:bodyPr/>
                    <a:lstStyle/>
                    <a:p>
                      <a:endParaRPr lang="en-US" sz="1400"/>
                    </a:p>
                  </a:txBody>
                  <a:tcPr/>
                </a:tc>
                <a:tc>
                  <a:txBody>
                    <a:bodyPr/>
                    <a:lstStyle/>
                    <a:p>
                      <a:endParaRPr lang="en-US" sz="1400"/>
                    </a:p>
                  </a:txBody>
                  <a:tcPr/>
                </a:tc>
                <a:tc>
                  <a:txBody>
                    <a:bodyPr/>
                    <a:lstStyle/>
                    <a:p>
                      <a:endParaRPr lang="en-US" sz="1400"/>
                    </a:p>
                  </a:txBody>
                  <a:tcPr/>
                </a:tc>
                <a:extLst>
                  <a:ext uri="{0D108BD9-81ED-4DB2-BD59-A6C34878D82A}">
                    <a16:rowId xmlns:a16="http://schemas.microsoft.com/office/drawing/2014/main" val="3963860857"/>
                  </a:ext>
                </a:extLst>
              </a:tr>
              <a:tr h="370840">
                <a:tc>
                  <a:txBody>
                    <a:bodyPr/>
                    <a:lstStyle/>
                    <a:p>
                      <a:endParaRPr lang="en-US" sz="1400"/>
                    </a:p>
                  </a:txBody>
                  <a:tcPr/>
                </a:tc>
                <a:tc>
                  <a:txBody>
                    <a:bodyPr/>
                    <a:lstStyle/>
                    <a:p>
                      <a:endParaRPr lang="en-US" sz="1400"/>
                    </a:p>
                  </a:txBody>
                  <a:tcPr/>
                </a:tc>
                <a:tc>
                  <a:txBody>
                    <a:bodyPr/>
                    <a:lstStyle/>
                    <a:p>
                      <a:endParaRPr lang="en-US" sz="1400"/>
                    </a:p>
                  </a:txBody>
                  <a:tcPr/>
                </a:tc>
                <a:tc>
                  <a:txBody>
                    <a:bodyPr/>
                    <a:lstStyle/>
                    <a:p>
                      <a:endParaRPr lang="en-US" sz="1400"/>
                    </a:p>
                  </a:txBody>
                  <a:tcPr/>
                </a:tc>
                <a:tc>
                  <a:txBody>
                    <a:bodyPr/>
                    <a:lstStyle/>
                    <a:p>
                      <a:endParaRPr lang="en-US" sz="1400"/>
                    </a:p>
                  </a:txBody>
                  <a:tcPr/>
                </a:tc>
                <a:tc>
                  <a:txBody>
                    <a:bodyPr/>
                    <a:lstStyle/>
                    <a:p>
                      <a:endParaRPr lang="en-US" sz="1400"/>
                    </a:p>
                  </a:txBody>
                  <a:tcPr/>
                </a:tc>
                <a:tc>
                  <a:txBody>
                    <a:bodyPr/>
                    <a:lstStyle/>
                    <a:p>
                      <a:endParaRPr lang="en-US" sz="1400"/>
                    </a:p>
                  </a:txBody>
                  <a:tcPr/>
                </a:tc>
                <a:tc>
                  <a:txBody>
                    <a:bodyPr/>
                    <a:lstStyle/>
                    <a:p>
                      <a:endParaRPr lang="en-US" sz="1400"/>
                    </a:p>
                  </a:txBody>
                  <a:tcPr/>
                </a:tc>
                <a:tc>
                  <a:txBody>
                    <a:bodyPr/>
                    <a:lstStyle/>
                    <a:p>
                      <a:endParaRPr lang="en-US" sz="1400"/>
                    </a:p>
                  </a:txBody>
                  <a:tcPr/>
                </a:tc>
                <a:tc>
                  <a:txBody>
                    <a:bodyPr/>
                    <a:lstStyle/>
                    <a:p>
                      <a:endParaRPr lang="en-US" sz="1400"/>
                    </a:p>
                  </a:txBody>
                  <a:tcPr/>
                </a:tc>
                <a:extLst>
                  <a:ext uri="{0D108BD9-81ED-4DB2-BD59-A6C34878D82A}">
                    <a16:rowId xmlns:a16="http://schemas.microsoft.com/office/drawing/2014/main" val="2683006679"/>
                  </a:ext>
                </a:extLst>
              </a:tr>
              <a:tr h="370840">
                <a:tc>
                  <a:txBody>
                    <a:bodyPr/>
                    <a:lstStyle/>
                    <a:p>
                      <a:endParaRPr lang="en-US" sz="1400"/>
                    </a:p>
                  </a:txBody>
                  <a:tcPr/>
                </a:tc>
                <a:tc>
                  <a:txBody>
                    <a:bodyPr/>
                    <a:lstStyle/>
                    <a:p>
                      <a:endParaRPr lang="en-US" sz="1400"/>
                    </a:p>
                  </a:txBody>
                  <a:tcPr/>
                </a:tc>
                <a:tc>
                  <a:txBody>
                    <a:bodyPr/>
                    <a:lstStyle/>
                    <a:p>
                      <a:endParaRPr lang="en-US" sz="1400"/>
                    </a:p>
                  </a:txBody>
                  <a:tcPr/>
                </a:tc>
                <a:tc>
                  <a:txBody>
                    <a:bodyPr/>
                    <a:lstStyle/>
                    <a:p>
                      <a:endParaRPr lang="en-US" sz="1400"/>
                    </a:p>
                  </a:txBody>
                  <a:tcPr/>
                </a:tc>
                <a:tc>
                  <a:txBody>
                    <a:bodyPr/>
                    <a:lstStyle/>
                    <a:p>
                      <a:endParaRPr lang="en-US" sz="1400"/>
                    </a:p>
                  </a:txBody>
                  <a:tcPr/>
                </a:tc>
                <a:tc>
                  <a:txBody>
                    <a:bodyPr/>
                    <a:lstStyle/>
                    <a:p>
                      <a:endParaRPr lang="en-US" sz="1400"/>
                    </a:p>
                  </a:txBody>
                  <a:tcPr/>
                </a:tc>
                <a:tc>
                  <a:txBody>
                    <a:bodyPr/>
                    <a:lstStyle/>
                    <a:p>
                      <a:endParaRPr lang="en-US" sz="1400"/>
                    </a:p>
                  </a:txBody>
                  <a:tcPr/>
                </a:tc>
                <a:tc>
                  <a:txBody>
                    <a:bodyPr/>
                    <a:lstStyle/>
                    <a:p>
                      <a:endParaRPr lang="en-US" sz="1400"/>
                    </a:p>
                  </a:txBody>
                  <a:tcPr/>
                </a:tc>
                <a:tc>
                  <a:txBody>
                    <a:bodyPr/>
                    <a:lstStyle/>
                    <a:p>
                      <a:endParaRPr lang="en-US" sz="1400"/>
                    </a:p>
                  </a:txBody>
                  <a:tcPr/>
                </a:tc>
                <a:tc>
                  <a:txBody>
                    <a:bodyPr/>
                    <a:lstStyle/>
                    <a:p>
                      <a:endParaRPr lang="en-US" sz="1400"/>
                    </a:p>
                  </a:txBody>
                  <a:tcPr/>
                </a:tc>
                <a:extLst>
                  <a:ext uri="{0D108BD9-81ED-4DB2-BD59-A6C34878D82A}">
                    <a16:rowId xmlns:a16="http://schemas.microsoft.com/office/drawing/2014/main" val="1221151341"/>
                  </a:ext>
                </a:extLst>
              </a:tr>
              <a:tr h="370840">
                <a:tc>
                  <a:txBody>
                    <a:bodyPr/>
                    <a:lstStyle/>
                    <a:p>
                      <a:endParaRPr lang="en-US" sz="1400"/>
                    </a:p>
                  </a:txBody>
                  <a:tcPr/>
                </a:tc>
                <a:tc>
                  <a:txBody>
                    <a:bodyPr/>
                    <a:lstStyle/>
                    <a:p>
                      <a:endParaRPr lang="en-US" sz="1400"/>
                    </a:p>
                  </a:txBody>
                  <a:tcPr/>
                </a:tc>
                <a:tc>
                  <a:txBody>
                    <a:bodyPr/>
                    <a:lstStyle/>
                    <a:p>
                      <a:endParaRPr lang="en-US" sz="1400"/>
                    </a:p>
                  </a:txBody>
                  <a:tcPr/>
                </a:tc>
                <a:tc>
                  <a:txBody>
                    <a:bodyPr/>
                    <a:lstStyle/>
                    <a:p>
                      <a:endParaRPr lang="en-US" sz="1400"/>
                    </a:p>
                  </a:txBody>
                  <a:tcPr/>
                </a:tc>
                <a:tc>
                  <a:txBody>
                    <a:bodyPr/>
                    <a:lstStyle/>
                    <a:p>
                      <a:endParaRPr lang="en-US" sz="1400"/>
                    </a:p>
                  </a:txBody>
                  <a:tcPr/>
                </a:tc>
                <a:tc>
                  <a:txBody>
                    <a:bodyPr/>
                    <a:lstStyle/>
                    <a:p>
                      <a:endParaRPr lang="en-US" sz="1400"/>
                    </a:p>
                  </a:txBody>
                  <a:tcPr/>
                </a:tc>
                <a:tc>
                  <a:txBody>
                    <a:bodyPr/>
                    <a:lstStyle/>
                    <a:p>
                      <a:endParaRPr lang="en-US" sz="1400"/>
                    </a:p>
                  </a:txBody>
                  <a:tcPr/>
                </a:tc>
                <a:tc>
                  <a:txBody>
                    <a:bodyPr/>
                    <a:lstStyle/>
                    <a:p>
                      <a:endParaRPr lang="en-US" sz="1400"/>
                    </a:p>
                  </a:txBody>
                  <a:tcPr/>
                </a:tc>
                <a:tc>
                  <a:txBody>
                    <a:bodyPr/>
                    <a:lstStyle/>
                    <a:p>
                      <a:endParaRPr lang="en-US" sz="1400"/>
                    </a:p>
                  </a:txBody>
                  <a:tcPr/>
                </a:tc>
                <a:tc>
                  <a:txBody>
                    <a:bodyPr/>
                    <a:lstStyle/>
                    <a:p>
                      <a:endParaRPr lang="en-US" sz="1400"/>
                    </a:p>
                  </a:txBody>
                  <a:tcPr/>
                </a:tc>
                <a:extLst>
                  <a:ext uri="{0D108BD9-81ED-4DB2-BD59-A6C34878D82A}">
                    <a16:rowId xmlns:a16="http://schemas.microsoft.com/office/drawing/2014/main" val="1966202321"/>
                  </a:ext>
                </a:extLst>
              </a:tr>
              <a:tr h="370840">
                <a:tc>
                  <a:txBody>
                    <a:bodyPr/>
                    <a:lstStyle/>
                    <a:p>
                      <a:endParaRPr lang="en-US" sz="1400"/>
                    </a:p>
                  </a:txBody>
                  <a:tcPr/>
                </a:tc>
                <a:tc>
                  <a:txBody>
                    <a:bodyPr/>
                    <a:lstStyle/>
                    <a:p>
                      <a:endParaRPr lang="en-US" sz="1400"/>
                    </a:p>
                  </a:txBody>
                  <a:tcPr/>
                </a:tc>
                <a:tc>
                  <a:txBody>
                    <a:bodyPr/>
                    <a:lstStyle/>
                    <a:p>
                      <a:endParaRPr lang="en-US" sz="1400"/>
                    </a:p>
                  </a:txBody>
                  <a:tcPr/>
                </a:tc>
                <a:tc>
                  <a:txBody>
                    <a:bodyPr/>
                    <a:lstStyle/>
                    <a:p>
                      <a:endParaRPr lang="en-US" sz="1400"/>
                    </a:p>
                  </a:txBody>
                  <a:tcPr/>
                </a:tc>
                <a:tc>
                  <a:txBody>
                    <a:bodyPr/>
                    <a:lstStyle/>
                    <a:p>
                      <a:endParaRPr lang="en-US" sz="1400"/>
                    </a:p>
                  </a:txBody>
                  <a:tcPr/>
                </a:tc>
                <a:tc>
                  <a:txBody>
                    <a:bodyPr/>
                    <a:lstStyle/>
                    <a:p>
                      <a:endParaRPr lang="en-US" sz="1400"/>
                    </a:p>
                  </a:txBody>
                  <a:tcPr/>
                </a:tc>
                <a:tc>
                  <a:txBody>
                    <a:bodyPr/>
                    <a:lstStyle/>
                    <a:p>
                      <a:endParaRPr lang="en-US" sz="1400"/>
                    </a:p>
                  </a:txBody>
                  <a:tcPr/>
                </a:tc>
                <a:tc>
                  <a:txBody>
                    <a:bodyPr/>
                    <a:lstStyle/>
                    <a:p>
                      <a:endParaRPr lang="en-US" sz="1400"/>
                    </a:p>
                  </a:txBody>
                  <a:tcPr/>
                </a:tc>
                <a:tc>
                  <a:txBody>
                    <a:bodyPr/>
                    <a:lstStyle/>
                    <a:p>
                      <a:endParaRPr lang="en-US" sz="1400"/>
                    </a:p>
                  </a:txBody>
                  <a:tcPr/>
                </a:tc>
                <a:tc>
                  <a:txBody>
                    <a:bodyPr/>
                    <a:lstStyle/>
                    <a:p>
                      <a:endParaRPr lang="en-US" sz="1400"/>
                    </a:p>
                  </a:txBody>
                  <a:tcPr/>
                </a:tc>
                <a:extLst>
                  <a:ext uri="{0D108BD9-81ED-4DB2-BD59-A6C34878D82A}">
                    <a16:rowId xmlns:a16="http://schemas.microsoft.com/office/drawing/2014/main" val="28982206"/>
                  </a:ext>
                </a:extLst>
              </a:tr>
            </a:tbl>
          </a:graphicData>
        </a:graphic>
      </p:graphicFrame>
      <p:sp>
        <p:nvSpPr>
          <p:cNvPr id="7" name="TextBox 6"/>
          <p:cNvSpPr txBox="1"/>
          <p:nvPr/>
        </p:nvSpPr>
        <p:spPr>
          <a:xfrm>
            <a:off x="6172200" y="228600"/>
            <a:ext cx="6096000" cy="369332"/>
          </a:xfrm>
          <a:prstGeom prst="rect">
            <a:avLst/>
          </a:prstGeom>
          <a:solidFill>
            <a:srgbClr val="FFFF00"/>
          </a:solidFill>
        </p:spPr>
        <p:txBody>
          <a:bodyPr wrap="square" rtlCol="0">
            <a:spAutoFit/>
          </a:bodyPr>
          <a:lstStyle/>
          <a:p>
            <a:r>
              <a:rPr lang="en-US"/>
              <a:t>Puneet to Update</a:t>
            </a:r>
          </a:p>
        </p:txBody>
      </p:sp>
    </p:spTree>
    <p:extLst>
      <p:ext uri="{BB962C8B-B14F-4D97-AF65-F5344CB8AC3E}">
        <p14:creationId xmlns:p14="http://schemas.microsoft.com/office/powerpoint/2010/main" val="44007739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2400" y="228600"/>
            <a:ext cx="8556479" cy="507275"/>
          </a:xfrm>
          <a:prstGeom prst="rect">
            <a:avLst/>
          </a:prstGeom>
        </p:spPr>
        <p:txBody>
          <a:bodyPr>
            <a:noAutofit/>
          </a:bodyPr>
          <a:lstStyle>
            <a:lvl1pPr>
              <a:defRPr>
                <a:latin typeface="+mj-lt"/>
                <a:ea typeface="+mj-ea"/>
                <a:cs typeface="+mj-cs"/>
              </a:defRPr>
            </a:lvl1pPr>
          </a:lstStyle>
          <a:p>
            <a:pPr lvl="0">
              <a:defRPr/>
            </a:pPr>
            <a:r>
              <a:rPr lang="en-US" sz="1900" b="1">
                <a:solidFill>
                  <a:srgbClr val="073262"/>
                </a:solidFill>
                <a:latin typeface="Tahoma" panose="020B0604030504040204" pitchFamily="34" charset="0"/>
                <a:ea typeface="Tahoma" panose="020B0604030504040204" pitchFamily="34" charset="0"/>
                <a:cs typeface="Tahoma" panose="020B0604030504040204" pitchFamily="34" charset="0"/>
              </a:rPr>
              <a:t> BU Level Trends</a:t>
            </a:r>
          </a:p>
        </p:txBody>
      </p:sp>
      <p:graphicFrame>
        <p:nvGraphicFramePr>
          <p:cNvPr id="2" name="Table 1"/>
          <p:cNvGraphicFramePr>
            <a:graphicFrameLocks noGrp="1"/>
          </p:cNvGraphicFramePr>
          <p:nvPr>
            <p:extLst>
              <p:ext uri="{D42A27DB-BD31-4B8C-83A1-F6EECF244321}">
                <p14:modId xmlns:p14="http://schemas.microsoft.com/office/powerpoint/2010/main" val="1336705788"/>
              </p:ext>
            </p:extLst>
          </p:nvPr>
        </p:nvGraphicFramePr>
        <p:xfrm>
          <a:off x="381000" y="735875"/>
          <a:ext cx="11245360" cy="3053080"/>
        </p:xfrm>
        <a:graphic>
          <a:graphicData uri="http://schemas.openxmlformats.org/drawingml/2006/table">
            <a:tbl>
              <a:tblPr firstRow="1" bandRow="1">
                <a:tableStyleId>{5C22544A-7EE6-4342-B048-85BDC9FD1C3A}</a:tableStyleId>
              </a:tblPr>
              <a:tblGrid>
                <a:gridCol w="1374964">
                  <a:extLst>
                    <a:ext uri="{9D8B030D-6E8A-4147-A177-3AD203B41FA5}">
                      <a16:colId xmlns:a16="http://schemas.microsoft.com/office/drawing/2014/main" val="3565715887"/>
                    </a:ext>
                  </a:extLst>
                </a:gridCol>
                <a:gridCol w="874108">
                  <a:extLst>
                    <a:ext uri="{9D8B030D-6E8A-4147-A177-3AD203B41FA5}">
                      <a16:colId xmlns:a16="http://schemas.microsoft.com/office/drawing/2014/main" val="3997386848"/>
                    </a:ext>
                  </a:extLst>
                </a:gridCol>
                <a:gridCol w="1124536">
                  <a:extLst>
                    <a:ext uri="{9D8B030D-6E8A-4147-A177-3AD203B41FA5}">
                      <a16:colId xmlns:a16="http://schemas.microsoft.com/office/drawing/2014/main" val="2807526436"/>
                    </a:ext>
                  </a:extLst>
                </a:gridCol>
                <a:gridCol w="1124536">
                  <a:extLst>
                    <a:ext uri="{9D8B030D-6E8A-4147-A177-3AD203B41FA5}">
                      <a16:colId xmlns:a16="http://schemas.microsoft.com/office/drawing/2014/main" val="2765621317"/>
                    </a:ext>
                  </a:extLst>
                </a:gridCol>
                <a:gridCol w="1124536">
                  <a:extLst>
                    <a:ext uri="{9D8B030D-6E8A-4147-A177-3AD203B41FA5}">
                      <a16:colId xmlns:a16="http://schemas.microsoft.com/office/drawing/2014/main" val="2439696914"/>
                    </a:ext>
                  </a:extLst>
                </a:gridCol>
                <a:gridCol w="1124536">
                  <a:extLst>
                    <a:ext uri="{9D8B030D-6E8A-4147-A177-3AD203B41FA5}">
                      <a16:colId xmlns:a16="http://schemas.microsoft.com/office/drawing/2014/main" val="1278313702"/>
                    </a:ext>
                  </a:extLst>
                </a:gridCol>
                <a:gridCol w="1124536">
                  <a:extLst>
                    <a:ext uri="{9D8B030D-6E8A-4147-A177-3AD203B41FA5}">
                      <a16:colId xmlns:a16="http://schemas.microsoft.com/office/drawing/2014/main" val="3968302587"/>
                    </a:ext>
                  </a:extLst>
                </a:gridCol>
                <a:gridCol w="1124536">
                  <a:extLst>
                    <a:ext uri="{9D8B030D-6E8A-4147-A177-3AD203B41FA5}">
                      <a16:colId xmlns:a16="http://schemas.microsoft.com/office/drawing/2014/main" val="2685726577"/>
                    </a:ext>
                  </a:extLst>
                </a:gridCol>
                <a:gridCol w="1124536">
                  <a:extLst>
                    <a:ext uri="{9D8B030D-6E8A-4147-A177-3AD203B41FA5}">
                      <a16:colId xmlns:a16="http://schemas.microsoft.com/office/drawing/2014/main" val="2878106748"/>
                    </a:ext>
                  </a:extLst>
                </a:gridCol>
                <a:gridCol w="1124536">
                  <a:extLst>
                    <a:ext uri="{9D8B030D-6E8A-4147-A177-3AD203B41FA5}">
                      <a16:colId xmlns:a16="http://schemas.microsoft.com/office/drawing/2014/main" val="2480001624"/>
                    </a:ext>
                  </a:extLst>
                </a:gridCol>
              </a:tblGrid>
              <a:tr h="370840">
                <a:tc>
                  <a:txBody>
                    <a:bodyPr/>
                    <a:lstStyle/>
                    <a:p>
                      <a:pPr algn="ctr"/>
                      <a:r>
                        <a:rPr lang="en-US" sz="1200"/>
                        <a:t>SKU’s</a:t>
                      </a:r>
                    </a:p>
                    <a:p>
                      <a:pPr algn="ctr"/>
                      <a:r>
                        <a:rPr lang="en-US" sz="1200"/>
                        <a:t>Valid (OT+UT)</a:t>
                      </a:r>
                    </a:p>
                  </a:txBody>
                  <a:tcPr/>
                </a:tc>
                <a:tc>
                  <a:txBody>
                    <a:bodyPr/>
                    <a:lstStyle/>
                    <a:p>
                      <a:pPr algn="ctr"/>
                      <a:r>
                        <a:rPr lang="en-US" sz="1200"/>
                        <a:t>Jan</a:t>
                      </a:r>
                    </a:p>
                  </a:txBody>
                  <a:tcPr/>
                </a:tc>
                <a:tc>
                  <a:txBody>
                    <a:bodyPr/>
                    <a:lstStyle/>
                    <a:p>
                      <a:pPr algn="ctr"/>
                      <a:r>
                        <a:rPr lang="en-US" sz="1200"/>
                        <a:t>Feb</a:t>
                      </a:r>
                    </a:p>
                  </a:txBody>
                  <a:tcPr/>
                </a:tc>
                <a:tc>
                  <a:txBody>
                    <a:bodyPr/>
                    <a:lstStyle/>
                    <a:p>
                      <a:pPr algn="ctr"/>
                      <a:r>
                        <a:rPr lang="en-US" sz="1200"/>
                        <a:t>Mar</a:t>
                      </a:r>
                    </a:p>
                  </a:txBody>
                  <a:tcPr/>
                </a:tc>
                <a:tc>
                  <a:txBody>
                    <a:bodyPr/>
                    <a:lstStyle/>
                    <a:p>
                      <a:pPr algn="ctr"/>
                      <a:r>
                        <a:rPr lang="en-US" sz="1200"/>
                        <a:t>April</a:t>
                      </a:r>
                    </a:p>
                  </a:txBody>
                  <a:tcPr/>
                </a:tc>
                <a:tc>
                  <a:txBody>
                    <a:bodyPr/>
                    <a:lstStyle/>
                    <a:p>
                      <a:pPr algn="ctr"/>
                      <a:r>
                        <a:rPr lang="en-US" sz="1200"/>
                        <a:t>May</a:t>
                      </a:r>
                    </a:p>
                  </a:txBody>
                  <a:tcPr/>
                </a:tc>
                <a:tc>
                  <a:txBody>
                    <a:bodyPr/>
                    <a:lstStyle/>
                    <a:p>
                      <a:pPr algn="ctr"/>
                      <a:r>
                        <a:rPr lang="en-US" sz="1200"/>
                        <a:t>Jun</a:t>
                      </a:r>
                    </a:p>
                  </a:txBody>
                  <a:tcPr/>
                </a:tc>
                <a:tc>
                  <a:txBody>
                    <a:bodyPr/>
                    <a:lstStyle/>
                    <a:p>
                      <a:pPr algn="ctr"/>
                      <a:r>
                        <a:rPr lang="en-US" sz="1200"/>
                        <a:t>Jul</a:t>
                      </a:r>
                    </a:p>
                  </a:txBody>
                  <a:tcPr/>
                </a:tc>
                <a:tc>
                  <a:txBody>
                    <a:bodyPr/>
                    <a:lstStyle/>
                    <a:p>
                      <a:pPr algn="ctr"/>
                      <a:r>
                        <a:rPr lang="en-US" sz="1200"/>
                        <a:t>Aug</a:t>
                      </a:r>
                    </a:p>
                  </a:txBody>
                  <a:tcPr/>
                </a:tc>
                <a:tc>
                  <a:txBody>
                    <a:bodyPr/>
                    <a:lstStyle/>
                    <a:p>
                      <a:pPr algn="ctr"/>
                      <a:r>
                        <a:rPr lang="en-US" sz="1200"/>
                        <a:t>Sep</a:t>
                      </a:r>
                    </a:p>
                  </a:txBody>
                  <a:tcPr/>
                </a:tc>
                <a:extLst>
                  <a:ext uri="{0D108BD9-81ED-4DB2-BD59-A6C34878D82A}">
                    <a16:rowId xmlns:a16="http://schemas.microsoft.com/office/drawing/2014/main" val="2704457487"/>
                  </a:ext>
                </a:extLst>
              </a:tr>
              <a:tr h="370840">
                <a:tc>
                  <a:txBody>
                    <a:bodyPr/>
                    <a:lstStyle/>
                    <a:p>
                      <a:endParaRPr lang="en-US" sz="1200"/>
                    </a:p>
                  </a:txBody>
                  <a:tcPr/>
                </a:tc>
                <a:tc>
                  <a:txBody>
                    <a:bodyPr/>
                    <a:lstStyle/>
                    <a:p>
                      <a:endParaRPr lang="en-US" sz="1200"/>
                    </a:p>
                  </a:txBody>
                  <a:tcPr/>
                </a:tc>
                <a:tc>
                  <a:txBody>
                    <a:bodyPr/>
                    <a:lstStyle/>
                    <a:p>
                      <a:endParaRPr lang="en-US" sz="1200"/>
                    </a:p>
                  </a:txBody>
                  <a:tcPr/>
                </a:tc>
                <a:tc>
                  <a:txBody>
                    <a:bodyPr/>
                    <a:lstStyle/>
                    <a:p>
                      <a:endParaRPr lang="en-US" sz="1200"/>
                    </a:p>
                  </a:txBody>
                  <a:tcPr/>
                </a:tc>
                <a:tc>
                  <a:txBody>
                    <a:bodyPr/>
                    <a:lstStyle/>
                    <a:p>
                      <a:endParaRPr lang="en-US" sz="1200"/>
                    </a:p>
                  </a:txBody>
                  <a:tcPr/>
                </a:tc>
                <a:tc>
                  <a:txBody>
                    <a:bodyPr/>
                    <a:lstStyle/>
                    <a:p>
                      <a:endParaRPr lang="en-US" sz="1200"/>
                    </a:p>
                  </a:txBody>
                  <a:tcPr/>
                </a:tc>
                <a:tc>
                  <a:txBody>
                    <a:bodyPr/>
                    <a:lstStyle/>
                    <a:p>
                      <a:endParaRPr lang="en-US" sz="1200"/>
                    </a:p>
                  </a:txBody>
                  <a:tcPr/>
                </a:tc>
                <a:tc>
                  <a:txBody>
                    <a:bodyPr/>
                    <a:lstStyle/>
                    <a:p>
                      <a:endParaRPr lang="en-US" sz="1200"/>
                    </a:p>
                  </a:txBody>
                  <a:tcPr/>
                </a:tc>
                <a:tc>
                  <a:txBody>
                    <a:bodyPr/>
                    <a:lstStyle/>
                    <a:p>
                      <a:endParaRPr lang="en-US" sz="1200"/>
                    </a:p>
                  </a:txBody>
                  <a:tcPr/>
                </a:tc>
                <a:tc>
                  <a:txBody>
                    <a:bodyPr/>
                    <a:lstStyle/>
                    <a:p>
                      <a:endParaRPr lang="en-US" sz="1200"/>
                    </a:p>
                  </a:txBody>
                  <a:tcPr/>
                </a:tc>
                <a:extLst>
                  <a:ext uri="{0D108BD9-81ED-4DB2-BD59-A6C34878D82A}">
                    <a16:rowId xmlns:a16="http://schemas.microsoft.com/office/drawing/2014/main" val="528984827"/>
                  </a:ext>
                </a:extLst>
              </a:tr>
              <a:tr h="370840">
                <a:tc>
                  <a:txBody>
                    <a:bodyPr/>
                    <a:lstStyle/>
                    <a:p>
                      <a:endParaRPr lang="en-US" sz="1200"/>
                    </a:p>
                  </a:txBody>
                  <a:tcPr/>
                </a:tc>
                <a:tc>
                  <a:txBody>
                    <a:bodyPr/>
                    <a:lstStyle/>
                    <a:p>
                      <a:endParaRPr lang="en-US" sz="1200"/>
                    </a:p>
                  </a:txBody>
                  <a:tcPr/>
                </a:tc>
                <a:tc>
                  <a:txBody>
                    <a:bodyPr/>
                    <a:lstStyle/>
                    <a:p>
                      <a:endParaRPr lang="en-US" sz="1200"/>
                    </a:p>
                  </a:txBody>
                  <a:tcPr/>
                </a:tc>
                <a:tc>
                  <a:txBody>
                    <a:bodyPr/>
                    <a:lstStyle/>
                    <a:p>
                      <a:endParaRPr lang="en-US" sz="1200"/>
                    </a:p>
                  </a:txBody>
                  <a:tcPr/>
                </a:tc>
                <a:tc>
                  <a:txBody>
                    <a:bodyPr/>
                    <a:lstStyle/>
                    <a:p>
                      <a:endParaRPr lang="en-US" sz="1200"/>
                    </a:p>
                  </a:txBody>
                  <a:tcPr/>
                </a:tc>
                <a:tc>
                  <a:txBody>
                    <a:bodyPr/>
                    <a:lstStyle/>
                    <a:p>
                      <a:endParaRPr lang="en-US" sz="1200"/>
                    </a:p>
                  </a:txBody>
                  <a:tcPr/>
                </a:tc>
                <a:tc>
                  <a:txBody>
                    <a:bodyPr/>
                    <a:lstStyle/>
                    <a:p>
                      <a:endParaRPr lang="en-US" sz="1200"/>
                    </a:p>
                  </a:txBody>
                  <a:tcPr/>
                </a:tc>
                <a:tc>
                  <a:txBody>
                    <a:bodyPr/>
                    <a:lstStyle/>
                    <a:p>
                      <a:endParaRPr lang="en-US" sz="1200"/>
                    </a:p>
                  </a:txBody>
                  <a:tcPr/>
                </a:tc>
                <a:tc>
                  <a:txBody>
                    <a:bodyPr/>
                    <a:lstStyle/>
                    <a:p>
                      <a:endParaRPr lang="en-US" sz="1200"/>
                    </a:p>
                  </a:txBody>
                  <a:tcPr/>
                </a:tc>
                <a:tc>
                  <a:txBody>
                    <a:bodyPr/>
                    <a:lstStyle/>
                    <a:p>
                      <a:endParaRPr lang="en-US" sz="1200"/>
                    </a:p>
                  </a:txBody>
                  <a:tcPr/>
                </a:tc>
                <a:extLst>
                  <a:ext uri="{0D108BD9-81ED-4DB2-BD59-A6C34878D82A}">
                    <a16:rowId xmlns:a16="http://schemas.microsoft.com/office/drawing/2014/main" val="1866752767"/>
                  </a:ext>
                </a:extLst>
              </a:tr>
              <a:tr h="370840">
                <a:tc>
                  <a:txBody>
                    <a:bodyPr/>
                    <a:lstStyle/>
                    <a:p>
                      <a:endParaRPr lang="en-US" sz="1200"/>
                    </a:p>
                  </a:txBody>
                  <a:tcPr/>
                </a:tc>
                <a:tc>
                  <a:txBody>
                    <a:bodyPr/>
                    <a:lstStyle/>
                    <a:p>
                      <a:endParaRPr lang="en-US" sz="1200"/>
                    </a:p>
                  </a:txBody>
                  <a:tcPr/>
                </a:tc>
                <a:tc>
                  <a:txBody>
                    <a:bodyPr/>
                    <a:lstStyle/>
                    <a:p>
                      <a:endParaRPr lang="en-US" sz="1200"/>
                    </a:p>
                  </a:txBody>
                  <a:tcPr/>
                </a:tc>
                <a:tc>
                  <a:txBody>
                    <a:bodyPr/>
                    <a:lstStyle/>
                    <a:p>
                      <a:endParaRPr lang="en-US" sz="1200"/>
                    </a:p>
                  </a:txBody>
                  <a:tcPr/>
                </a:tc>
                <a:tc>
                  <a:txBody>
                    <a:bodyPr/>
                    <a:lstStyle/>
                    <a:p>
                      <a:endParaRPr lang="en-US" sz="1200"/>
                    </a:p>
                  </a:txBody>
                  <a:tcPr/>
                </a:tc>
                <a:tc>
                  <a:txBody>
                    <a:bodyPr/>
                    <a:lstStyle/>
                    <a:p>
                      <a:endParaRPr lang="en-US" sz="1200"/>
                    </a:p>
                  </a:txBody>
                  <a:tcPr/>
                </a:tc>
                <a:tc>
                  <a:txBody>
                    <a:bodyPr/>
                    <a:lstStyle/>
                    <a:p>
                      <a:endParaRPr lang="en-US" sz="1200"/>
                    </a:p>
                  </a:txBody>
                  <a:tcPr/>
                </a:tc>
                <a:tc>
                  <a:txBody>
                    <a:bodyPr/>
                    <a:lstStyle/>
                    <a:p>
                      <a:endParaRPr lang="en-US" sz="1200"/>
                    </a:p>
                  </a:txBody>
                  <a:tcPr/>
                </a:tc>
                <a:tc>
                  <a:txBody>
                    <a:bodyPr/>
                    <a:lstStyle/>
                    <a:p>
                      <a:endParaRPr lang="en-US" sz="1200"/>
                    </a:p>
                  </a:txBody>
                  <a:tcPr/>
                </a:tc>
                <a:tc>
                  <a:txBody>
                    <a:bodyPr/>
                    <a:lstStyle/>
                    <a:p>
                      <a:endParaRPr lang="en-US" sz="1200"/>
                    </a:p>
                  </a:txBody>
                  <a:tcPr/>
                </a:tc>
                <a:extLst>
                  <a:ext uri="{0D108BD9-81ED-4DB2-BD59-A6C34878D82A}">
                    <a16:rowId xmlns:a16="http://schemas.microsoft.com/office/drawing/2014/main" val="3963860857"/>
                  </a:ext>
                </a:extLst>
              </a:tr>
              <a:tr h="370840">
                <a:tc>
                  <a:txBody>
                    <a:bodyPr/>
                    <a:lstStyle/>
                    <a:p>
                      <a:endParaRPr lang="en-US" sz="1200"/>
                    </a:p>
                  </a:txBody>
                  <a:tcPr/>
                </a:tc>
                <a:tc>
                  <a:txBody>
                    <a:bodyPr/>
                    <a:lstStyle/>
                    <a:p>
                      <a:endParaRPr lang="en-US" sz="1200"/>
                    </a:p>
                  </a:txBody>
                  <a:tcPr/>
                </a:tc>
                <a:tc>
                  <a:txBody>
                    <a:bodyPr/>
                    <a:lstStyle/>
                    <a:p>
                      <a:endParaRPr lang="en-US" sz="1200"/>
                    </a:p>
                  </a:txBody>
                  <a:tcPr/>
                </a:tc>
                <a:tc>
                  <a:txBody>
                    <a:bodyPr/>
                    <a:lstStyle/>
                    <a:p>
                      <a:endParaRPr lang="en-US" sz="1200"/>
                    </a:p>
                  </a:txBody>
                  <a:tcPr/>
                </a:tc>
                <a:tc>
                  <a:txBody>
                    <a:bodyPr/>
                    <a:lstStyle/>
                    <a:p>
                      <a:endParaRPr lang="en-US" sz="1200"/>
                    </a:p>
                  </a:txBody>
                  <a:tcPr/>
                </a:tc>
                <a:tc>
                  <a:txBody>
                    <a:bodyPr/>
                    <a:lstStyle/>
                    <a:p>
                      <a:endParaRPr lang="en-US" sz="1200"/>
                    </a:p>
                  </a:txBody>
                  <a:tcPr/>
                </a:tc>
                <a:tc>
                  <a:txBody>
                    <a:bodyPr/>
                    <a:lstStyle/>
                    <a:p>
                      <a:endParaRPr lang="en-US" sz="1200"/>
                    </a:p>
                  </a:txBody>
                  <a:tcPr/>
                </a:tc>
                <a:tc>
                  <a:txBody>
                    <a:bodyPr/>
                    <a:lstStyle/>
                    <a:p>
                      <a:endParaRPr lang="en-US" sz="1200"/>
                    </a:p>
                  </a:txBody>
                  <a:tcPr/>
                </a:tc>
                <a:tc>
                  <a:txBody>
                    <a:bodyPr/>
                    <a:lstStyle/>
                    <a:p>
                      <a:endParaRPr lang="en-US" sz="1200"/>
                    </a:p>
                  </a:txBody>
                  <a:tcPr/>
                </a:tc>
                <a:tc>
                  <a:txBody>
                    <a:bodyPr/>
                    <a:lstStyle/>
                    <a:p>
                      <a:endParaRPr lang="en-US" sz="1200"/>
                    </a:p>
                  </a:txBody>
                  <a:tcPr/>
                </a:tc>
                <a:extLst>
                  <a:ext uri="{0D108BD9-81ED-4DB2-BD59-A6C34878D82A}">
                    <a16:rowId xmlns:a16="http://schemas.microsoft.com/office/drawing/2014/main" val="2683006679"/>
                  </a:ext>
                </a:extLst>
              </a:tr>
              <a:tr h="370840">
                <a:tc>
                  <a:txBody>
                    <a:bodyPr/>
                    <a:lstStyle/>
                    <a:p>
                      <a:endParaRPr lang="en-US" sz="1200"/>
                    </a:p>
                  </a:txBody>
                  <a:tcPr/>
                </a:tc>
                <a:tc>
                  <a:txBody>
                    <a:bodyPr/>
                    <a:lstStyle/>
                    <a:p>
                      <a:endParaRPr lang="en-US" sz="1200"/>
                    </a:p>
                  </a:txBody>
                  <a:tcPr/>
                </a:tc>
                <a:tc>
                  <a:txBody>
                    <a:bodyPr/>
                    <a:lstStyle/>
                    <a:p>
                      <a:endParaRPr lang="en-US" sz="1200"/>
                    </a:p>
                  </a:txBody>
                  <a:tcPr/>
                </a:tc>
                <a:tc>
                  <a:txBody>
                    <a:bodyPr/>
                    <a:lstStyle/>
                    <a:p>
                      <a:endParaRPr lang="en-US" sz="1200"/>
                    </a:p>
                  </a:txBody>
                  <a:tcPr/>
                </a:tc>
                <a:tc>
                  <a:txBody>
                    <a:bodyPr/>
                    <a:lstStyle/>
                    <a:p>
                      <a:endParaRPr lang="en-US" sz="1200"/>
                    </a:p>
                  </a:txBody>
                  <a:tcPr/>
                </a:tc>
                <a:tc>
                  <a:txBody>
                    <a:bodyPr/>
                    <a:lstStyle/>
                    <a:p>
                      <a:endParaRPr lang="en-US" sz="1200"/>
                    </a:p>
                  </a:txBody>
                  <a:tcPr/>
                </a:tc>
                <a:tc>
                  <a:txBody>
                    <a:bodyPr/>
                    <a:lstStyle/>
                    <a:p>
                      <a:endParaRPr lang="en-US" sz="1200"/>
                    </a:p>
                  </a:txBody>
                  <a:tcPr/>
                </a:tc>
                <a:tc>
                  <a:txBody>
                    <a:bodyPr/>
                    <a:lstStyle/>
                    <a:p>
                      <a:endParaRPr lang="en-US" sz="1200"/>
                    </a:p>
                  </a:txBody>
                  <a:tcPr/>
                </a:tc>
                <a:tc>
                  <a:txBody>
                    <a:bodyPr/>
                    <a:lstStyle/>
                    <a:p>
                      <a:endParaRPr lang="en-US" sz="1200"/>
                    </a:p>
                  </a:txBody>
                  <a:tcPr/>
                </a:tc>
                <a:tc>
                  <a:txBody>
                    <a:bodyPr/>
                    <a:lstStyle/>
                    <a:p>
                      <a:endParaRPr lang="en-US" sz="1200"/>
                    </a:p>
                  </a:txBody>
                  <a:tcPr/>
                </a:tc>
                <a:extLst>
                  <a:ext uri="{0D108BD9-81ED-4DB2-BD59-A6C34878D82A}">
                    <a16:rowId xmlns:a16="http://schemas.microsoft.com/office/drawing/2014/main" val="1221151341"/>
                  </a:ext>
                </a:extLst>
              </a:tr>
              <a:tr h="370840">
                <a:tc>
                  <a:txBody>
                    <a:bodyPr/>
                    <a:lstStyle/>
                    <a:p>
                      <a:endParaRPr lang="en-US" sz="1200"/>
                    </a:p>
                  </a:txBody>
                  <a:tcPr/>
                </a:tc>
                <a:tc>
                  <a:txBody>
                    <a:bodyPr/>
                    <a:lstStyle/>
                    <a:p>
                      <a:endParaRPr lang="en-US" sz="1200"/>
                    </a:p>
                  </a:txBody>
                  <a:tcPr/>
                </a:tc>
                <a:tc>
                  <a:txBody>
                    <a:bodyPr/>
                    <a:lstStyle/>
                    <a:p>
                      <a:endParaRPr lang="en-US" sz="1200"/>
                    </a:p>
                  </a:txBody>
                  <a:tcPr/>
                </a:tc>
                <a:tc>
                  <a:txBody>
                    <a:bodyPr/>
                    <a:lstStyle/>
                    <a:p>
                      <a:endParaRPr lang="en-US" sz="1200"/>
                    </a:p>
                  </a:txBody>
                  <a:tcPr/>
                </a:tc>
                <a:tc>
                  <a:txBody>
                    <a:bodyPr/>
                    <a:lstStyle/>
                    <a:p>
                      <a:endParaRPr lang="en-US" sz="1200"/>
                    </a:p>
                  </a:txBody>
                  <a:tcPr/>
                </a:tc>
                <a:tc>
                  <a:txBody>
                    <a:bodyPr/>
                    <a:lstStyle/>
                    <a:p>
                      <a:endParaRPr lang="en-US" sz="1200"/>
                    </a:p>
                  </a:txBody>
                  <a:tcPr/>
                </a:tc>
                <a:tc>
                  <a:txBody>
                    <a:bodyPr/>
                    <a:lstStyle/>
                    <a:p>
                      <a:endParaRPr lang="en-US" sz="1200"/>
                    </a:p>
                  </a:txBody>
                  <a:tcPr/>
                </a:tc>
                <a:tc>
                  <a:txBody>
                    <a:bodyPr/>
                    <a:lstStyle/>
                    <a:p>
                      <a:endParaRPr lang="en-US" sz="1200"/>
                    </a:p>
                  </a:txBody>
                  <a:tcPr/>
                </a:tc>
                <a:tc>
                  <a:txBody>
                    <a:bodyPr/>
                    <a:lstStyle/>
                    <a:p>
                      <a:endParaRPr lang="en-US" sz="1200"/>
                    </a:p>
                  </a:txBody>
                  <a:tcPr/>
                </a:tc>
                <a:tc>
                  <a:txBody>
                    <a:bodyPr/>
                    <a:lstStyle/>
                    <a:p>
                      <a:endParaRPr lang="en-US" sz="1200"/>
                    </a:p>
                  </a:txBody>
                  <a:tcPr/>
                </a:tc>
                <a:extLst>
                  <a:ext uri="{0D108BD9-81ED-4DB2-BD59-A6C34878D82A}">
                    <a16:rowId xmlns:a16="http://schemas.microsoft.com/office/drawing/2014/main" val="1966202321"/>
                  </a:ext>
                </a:extLst>
              </a:tr>
              <a:tr h="370840">
                <a:tc>
                  <a:txBody>
                    <a:bodyPr/>
                    <a:lstStyle/>
                    <a:p>
                      <a:endParaRPr lang="en-US" sz="1200"/>
                    </a:p>
                  </a:txBody>
                  <a:tcPr/>
                </a:tc>
                <a:tc>
                  <a:txBody>
                    <a:bodyPr/>
                    <a:lstStyle/>
                    <a:p>
                      <a:endParaRPr lang="en-US" sz="1200"/>
                    </a:p>
                  </a:txBody>
                  <a:tcPr/>
                </a:tc>
                <a:tc>
                  <a:txBody>
                    <a:bodyPr/>
                    <a:lstStyle/>
                    <a:p>
                      <a:endParaRPr lang="en-US" sz="1200"/>
                    </a:p>
                  </a:txBody>
                  <a:tcPr/>
                </a:tc>
                <a:tc>
                  <a:txBody>
                    <a:bodyPr/>
                    <a:lstStyle/>
                    <a:p>
                      <a:endParaRPr lang="en-US" sz="1200"/>
                    </a:p>
                  </a:txBody>
                  <a:tcPr/>
                </a:tc>
                <a:tc>
                  <a:txBody>
                    <a:bodyPr/>
                    <a:lstStyle/>
                    <a:p>
                      <a:endParaRPr lang="en-US" sz="1200"/>
                    </a:p>
                  </a:txBody>
                  <a:tcPr/>
                </a:tc>
                <a:tc>
                  <a:txBody>
                    <a:bodyPr/>
                    <a:lstStyle/>
                    <a:p>
                      <a:endParaRPr lang="en-US" sz="1200"/>
                    </a:p>
                  </a:txBody>
                  <a:tcPr/>
                </a:tc>
                <a:tc>
                  <a:txBody>
                    <a:bodyPr/>
                    <a:lstStyle/>
                    <a:p>
                      <a:endParaRPr lang="en-US" sz="1200"/>
                    </a:p>
                  </a:txBody>
                  <a:tcPr/>
                </a:tc>
                <a:tc>
                  <a:txBody>
                    <a:bodyPr/>
                    <a:lstStyle/>
                    <a:p>
                      <a:endParaRPr lang="en-US" sz="1200"/>
                    </a:p>
                  </a:txBody>
                  <a:tcPr/>
                </a:tc>
                <a:tc>
                  <a:txBody>
                    <a:bodyPr/>
                    <a:lstStyle/>
                    <a:p>
                      <a:endParaRPr lang="en-US" sz="1200"/>
                    </a:p>
                  </a:txBody>
                  <a:tcPr/>
                </a:tc>
                <a:tc>
                  <a:txBody>
                    <a:bodyPr/>
                    <a:lstStyle/>
                    <a:p>
                      <a:endParaRPr lang="en-US" sz="1200"/>
                    </a:p>
                  </a:txBody>
                  <a:tcPr/>
                </a:tc>
                <a:extLst>
                  <a:ext uri="{0D108BD9-81ED-4DB2-BD59-A6C34878D82A}">
                    <a16:rowId xmlns:a16="http://schemas.microsoft.com/office/drawing/2014/main" val="28982206"/>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2323982532"/>
              </p:ext>
            </p:extLst>
          </p:nvPr>
        </p:nvGraphicFramePr>
        <p:xfrm>
          <a:off x="381000" y="3886200"/>
          <a:ext cx="11245360" cy="3327400"/>
        </p:xfrm>
        <a:graphic>
          <a:graphicData uri="http://schemas.openxmlformats.org/drawingml/2006/table">
            <a:tbl>
              <a:tblPr firstRow="1" bandRow="1">
                <a:tableStyleId>{5C22544A-7EE6-4342-B048-85BDC9FD1C3A}</a:tableStyleId>
              </a:tblPr>
              <a:tblGrid>
                <a:gridCol w="1374964">
                  <a:extLst>
                    <a:ext uri="{9D8B030D-6E8A-4147-A177-3AD203B41FA5}">
                      <a16:colId xmlns:a16="http://schemas.microsoft.com/office/drawing/2014/main" val="3565715887"/>
                    </a:ext>
                  </a:extLst>
                </a:gridCol>
                <a:gridCol w="874108">
                  <a:extLst>
                    <a:ext uri="{9D8B030D-6E8A-4147-A177-3AD203B41FA5}">
                      <a16:colId xmlns:a16="http://schemas.microsoft.com/office/drawing/2014/main" val="3997386848"/>
                    </a:ext>
                  </a:extLst>
                </a:gridCol>
                <a:gridCol w="1124536">
                  <a:extLst>
                    <a:ext uri="{9D8B030D-6E8A-4147-A177-3AD203B41FA5}">
                      <a16:colId xmlns:a16="http://schemas.microsoft.com/office/drawing/2014/main" val="2807526436"/>
                    </a:ext>
                  </a:extLst>
                </a:gridCol>
                <a:gridCol w="1124536">
                  <a:extLst>
                    <a:ext uri="{9D8B030D-6E8A-4147-A177-3AD203B41FA5}">
                      <a16:colId xmlns:a16="http://schemas.microsoft.com/office/drawing/2014/main" val="2765621317"/>
                    </a:ext>
                  </a:extLst>
                </a:gridCol>
                <a:gridCol w="1124536">
                  <a:extLst>
                    <a:ext uri="{9D8B030D-6E8A-4147-A177-3AD203B41FA5}">
                      <a16:colId xmlns:a16="http://schemas.microsoft.com/office/drawing/2014/main" val="2439696914"/>
                    </a:ext>
                  </a:extLst>
                </a:gridCol>
                <a:gridCol w="1124536">
                  <a:extLst>
                    <a:ext uri="{9D8B030D-6E8A-4147-A177-3AD203B41FA5}">
                      <a16:colId xmlns:a16="http://schemas.microsoft.com/office/drawing/2014/main" val="1278313702"/>
                    </a:ext>
                  </a:extLst>
                </a:gridCol>
                <a:gridCol w="1124536">
                  <a:extLst>
                    <a:ext uri="{9D8B030D-6E8A-4147-A177-3AD203B41FA5}">
                      <a16:colId xmlns:a16="http://schemas.microsoft.com/office/drawing/2014/main" val="3968302587"/>
                    </a:ext>
                  </a:extLst>
                </a:gridCol>
                <a:gridCol w="1124536">
                  <a:extLst>
                    <a:ext uri="{9D8B030D-6E8A-4147-A177-3AD203B41FA5}">
                      <a16:colId xmlns:a16="http://schemas.microsoft.com/office/drawing/2014/main" val="2685726577"/>
                    </a:ext>
                  </a:extLst>
                </a:gridCol>
                <a:gridCol w="1124536">
                  <a:extLst>
                    <a:ext uri="{9D8B030D-6E8A-4147-A177-3AD203B41FA5}">
                      <a16:colId xmlns:a16="http://schemas.microsoft.com/office/drawing/2014/main" val="2878106748"/>
                    </a:ext>
                  </a:extLst>
                </a:gridCol>
                <a:gridCol w="1124536">
                  <a:extLst>
                    <a:ext uri="{9D8B030D-6E8A-4147-A177-3AD203B41FA5}">
                      <a16:colId xmlns:a16="http://schemas.microsoft.com/office/drawing/2014/main" val="2480001624"/>
                    </a:ext>
                  </a:extLst>
                </a:gridCol>
              </a:tblGrid>
              <a:tr h="370840">
                <a:tc>
                  <a:txBody>
                    <a:bodyPr/>
                    <a:lstStyle/>
                    <a:p>
                      <a:pPr algn="ctr"/>
                      <a:r>
                        <a:rPr lang="en-US" sz="1400"/>
                        <a:t>SKU’s</a:t>
                      </a:r>
                    </a:p>
                    <a:p>
                      <a:pPr algn="ctr"/>
                      <a:r>
                        <a:rPr lang="en-US" sz="1400"/>
                        <a:t>Invalid (OT+UT)</a:t>
                      </a:r>
                    </a:p>
                  </a:txBody>
                  <a:tcPr/>
                </a:tc>
                <a:tc>
                  <a:txBody>
                    <a:bodyPr/>
                    <a:lstStyle/>
                    <a:p>
                      <a:pPr algn="ctr"/>
                      <a:endParaRPr lang="en-US" sz="1400"/>
                    </a:p>
                  </a:txBody>
                  <a:tcPr/>
                </a:tc>
                <a:tc>
                  <a:txBody>
                    <a:bodyPr/>
                    <a:lstStyle/>
                    <a:p>
                      <a:pPr algn="ctr"/>
                      <a:endParaRPr lang="en-US" sz="1400"/>
                    </a:p>
                  </a:txBody>
                  <a:tcPr/>
                </a:tc>
                <a:tc>
                  <a:txBody>
                    <a:bodyPr/>
                    <a:lstStyle/>
                    <a:p>
                      <a:pPr algn="ctr"/>
                      <a:endParaRPr lang="en-US" sz="1400"/>
                    </a:p>
                  </a:txBody>
                  <a:tcPr/>
                </a:tc>
                <a:tc>
                  <a:txBody>
                    <a:bodyPr/>
                    <a:lstStyle/>
                    <a:p>
                      <a:pPr algn="ctr"/>
                      <a:endParaRPr lang="en-US" sz="1400"/>
                    </a:p>
                  </a:txBody>
                  <a:tcPr/>
                </a:tc>
                <a:tc>
                  <a:txBody>
                    <a:bodyPr/>
                    <a:lstStyle/>
                    <a:p>
                      <a:pPr algn="ctr"/>
                      <a:endParaRPr lang="en-US" sz="1400"/>
                    </a:p>
                  </a:txBody>
                  <a:tcPr/>
                </a:tc>
                <a:tc>
                  <a:txBody>
                    <a:bodyPr/>
                    <a:lstStyle/>
                    <a:p>
                      <a:pPr algn="ctr"/>
                      <a:endParaRPr lang="en-US" sz="1400"/>
                    </a:p>
                  </a:txBody>
                  <a:tcPr/>
                </a:tc>
                <a:tc>
                  <a:txBody>
                    <a:bodyPr/>
                    <a:lstStyle/>
                    <a:p>
                      <a:pPr algn="ctr"/>
                      <a:endParaRPr lang="en-US" sz="1400"/>
                    </a:p>
                  </a:txBody>
                  <a:tcPr/>
                </a:tc>
                <a:tc>
                  <a:txBody>
                    <a:bodyPr/>
                    <a:lstStyle/>
                    <a:p>
                      <a:pPr algn="ctr"/>
                      <a:endParaRPr lang="en-US" sz="1400"/>
                    </a:p>
                  </a:txBody>
                  <a:tcPr/>
                </a:tc>
                <a:tc>
                  <a:txBody>
                    <a:bodyPr/>
                    <a:lstStyle/>
                    <a:p>
                      <a:pPr algn="ctr"/>
                      <a:endParaRPr lang="en-US" sz="1400"/>
                    </a:p>
                  </a:txBody>
                  <a:tcPr/>
                </a:tc>
                <a:extLst>
                  <a:ext uri="{0D108BD9-81ED-4DB2-BD59-A6C34878D82A}">
                    <a16:rowId xmlns:a16="http://schemas.microsoft.com/office/drawing/2014/main" val="2704457487"/>
                  </a:ext>
                </a:extLst>
              </a:tr>
              <a:tr h="370840">
                <a:tc>
                  <a:txBody>
                    <a:bodyPr/>
                    <a:lstStyle/>
                    <a:p>
                      <a:endParaRPr lang="en-US" sz="1400"/>
                    </a:p>
                  </a:txBody>
                  <a:tcPr/>
                </a:tc>
                <a:tc>
                  <a:txBody>
                    <a:bodyPr/>
                    <a:lstStyle/>
                    <a:p>
                      <a:endParaRPr lang="en-US" sz="1400"/>
                    </a:p>
                  </a:txBody>
                  <a:tcPr/>
                </a:tc>
                <a:tc>
                  <a:txBody>
                    <a:bodyPr/>
                    <a:lstStyle/>
                    <a:p>
                      <a:endParaRPr lang="en-US" sz="1400"/>
                    </a:p>
                  </a:txBody>
                  <a:tcPr/>
                </a:tc>
                <a:tc>
                  <a:txBody>
                    <a:bodyPr/>
                    <a:lstStyle/>
                    <a:p>
                      <a:endParaRPr lang="en-US" sz="1400"/>
                    </a:p>
                  </a:txBody>
                  <a:tcPr/>
                </a:tc>
                <a:tc>
                  <a:txBody>
                    <a:bodyPr/>
                    <a:lstStyle/>
                    <a:p>
                      <a:endParaRPr lang="en-US" sz="1400"/>
                    </a:p>
                  </a:txBody>
                  <a:tcPr/>
                </a:tc>
                <a:tc>
                  <a:txBody>
                    <a:bodyPr/>
                    <a:lstStyle/>
                    <a:p>
                      <a:endParaRPr lang="en-US" sz="1400"/>
                    </a:p>
                  </a:txBody>
                  <a:tcPr/>
                </a:tc>
                <a:tc>
                  <a:txBody>
                    <a:bodyPr/>
                    <a:lstStyle/>
                    <a:p>
                      <a:endParaRPr lang="en-US" sz="1400"/>
                    </a:p>
                  </a:txBody>
                  <a:tcPr/>
                </a:tc>
                <a:tc>
                  <a:txBody>
                    <a:bodyPr/>
                    <a:lstStyle/>
                    <a:p>
                      <a:endParaRPr lang="en-US" sz="1400"/>
                    </a:p>
                  </a:txBody>
                  <a:tcPr/>
                </a:tc>
                <a:tc>
                  <a:txBody>
                    <a:bodyPr/>
                    <a:lstStyle/>
                    <a:p>
                      <a:endParaRPr lang="en-US" sz="1400"/>
                    </a:p>
                  </a:txBody>
                  <a:tcPr/>
                </a:tc>
                <a:tc>
                  <a:txBody>
                    <a:bodyPr/>
                    <a:lstStyle/>
                    <a:p>
                      <a:endParaRPr lang="en-US" sz="1400"/>
                    </a:p>
                  </a:txBody>
                  <a:tcPr/>
                </a:tc>
                <a:extLst>
                  <a:ext uri="{0D108BD9-81ED-4DB2-BD59-A6C34878D82A}">
                    <a16:rowId xmlns:a16="http://schemas.microsoft.com/office/drawing/2014/main" val="528984827"/>
                  </a:ext>
                </a:extLst>
              </a:tr>
              <a:tr h="370840">
                <a:tc>
                  <a:txBody>
                    <a:bodyPr/>
                    <a:lstStyle/>
                    <a:p>
                      <a:endParaRPr lang="en-US" sz="1400"/>
                    </a:p>
                  </a:txBody>
                  <a:tcPr/>
                </a:tc>
                <a:tc>
                  <a:txBody>
                    <a:bodyPr/>
                    <a:lstStyle/>
                    <a:p>
                      <a:endParaRPr lang="en-US" sz="1400"/>
                    </a:p>
                  </a:txBody>
                  <a:tcPr/>
                </a:tc>
                <a:tc>
                  <a:txBody>
                    <a:bodyPr/>
                    <a:lstStyle/>
                    <a:p>
                      <a:endParaRPr lang="en-US" sz="1400"/>
                    </a:p>
                  </a:txBody>
                  <a:tcPr/>
                </a:tc>
                <a:tc>
                  <a:txBody>
                    <a:bodyPr/>
                    <a:lstStyle/>
                    <a:p>
                      <a:endParaRPr lang="en-US" sz="1400"/>
                    </a:p>
                  </a:txBody>
                  <a:tcPr/>
                </a:tc>
                <a:tc>
                  <a:txBody>
                    <a:bodyPr/>
                    <a:lstStyle/>
                    <a:p>
                      <a:endParaRPr lang="en-US" sz="1400"/>
                    </a:p>
                  </a:txBody>
                  <a:tcPr/>
                </a:tc>
                <a:tc>
                  <a:txBody>
                    <a:bodyPr/>
                    <a:lstStyle/>
                    <a:p>
                      <a:endParaRPr lang="en-US" sz="1400"/>
                    </a:p>
                  </a:txBody>
                  <a:tcPr/>
                </a:tc>
                <a:tc>
                  <a:txBody>
                    <a:bodyPr/>
                    <a:lstStyle/>
                    <a:p>
                      <a:endParaRPr lang="en-US" sz="1400"/>
                    </a:p>
                  </a:txBody>
                  <a:tcPr/>
                </a:tc>
                <a:tc>
                  <a:txBody>
                    <a:bodyPr/>
                    <a:lstStyle/>
                    <a:p>
                      <a:endParaRPr lang="en-US" sz="1400"/>
                    </a:p>
                  </a:txBody>
                  <a:tcPr/>
                </a:tc>
                <a:tc>
                  <a:txBody>
                    <a:bodyPr/>
                    <a:lstStyle/>
                    <a:p>
                      <a:endParaRPr lang="en-US" sz="1400"/>
                    </a:p>
                  </a:txBody>
                  <a:tcPr/>
                </a:tc>
                <a:tc>
                  <a:txBody>
                    <a:bodyPr/>
                    <a:lstStyle/>
                    <a:p>
                      <a:endParaRPr lang="en-US" sz="1400"/>
                    </a:p>
                  </a:txBody>
                  <a:tcPr/>
                </a:tc>
                <a:extLst>
                  <a:ext uri="{0D108BD9-81ED-4DB2-BD59-A6C34878D82A}">
                    <a16:rowId xmlns:a16="http://schemas.microsoft.com/office/drawing/2014/main" val="1866752767"/>
                  </a:ext>
                </a:extLst>
              </a:tr>
              <a:tr h="370840">
                <a:tc>
                  <a:txBody>
                    <a:bodyPr/>
                    <a:lstStyle/>
                    <a:p>
                      <a:endParaRPr lang="en-US" sz="1400"/>
                    </a:p>
                  </a:txBody>
                  <a:tcPr/>
                </a:tc>
                <a:tc>
                  <a:txBody>
                    <a:bodyPr/>
                    <a:lstStyle/>
                    <a:p>
                      <a:endParaRPr lang="en-US" sz="1400"/>
                    </a:p>
                  </a:txBody>
                  <a:tcPr/>
                </a:tc>
                <a:tc>
                  <a:txBody>
                    <a:bodyPr/>
                    <a:lstStyle/>
                    <a:p>
                      <a:endParaRPr lang="en-US" sz="1400"/>
                    </a:p>
                  </a:txBody>
                  <a:tcPr/>
                </a:tc>
                <a:tc>
                  <a:txBody>
                    <a:bodyPr/>
                    <a:lstStyle/>
                    <a:p>
                      <a:endParaRPr lang="en-US" sz="1400"/>
                    </a:p>
                  </a:txBody>
                  <a:tcPr/>
                </a:tc>
                <a:tc>
                  <a:txBody>
                    <a:bodyPr/>
                    <a:lstStyle/>
                    <a:p>
                      <a:endParaRPr lang="en-US" sz="1400"/>
                    </a:p>
                  </a:txBody>
                  <a:tcPr/>
                </a:tc>
                <a:tc>
                  <a:txBody>
                    <a:bodyPr/>
                    <a:lstStyle/>
                    <a:p>
                      <a:endParaRPr lang="en-US" sz="1400"/>
                    </a:p>
                  </a:txBody>
                  <a:tcPr/>
                </a:tc>
                <a:tc>
                  <a:txBody>
                    <a:bodyPr/>
                    <a:lstStyle/>
                    <a:p>
                      <a:endParaRPr lang="en-US" sz="1400"/>
                    </a:p>
                  </a:txBody>
                  <a:tcPr/>
                </a:tc>
                <a:tc>
                  <a:txBody>
                    <a:bodyPr/>
                    <a:lstStyle/>
                    <a:p>
                      <a:endParaRPr lang="en-US" sz="1400"/>
                    </a:p>
                  </a:txBody>
                  <a:tcPr/>
                </a:tc>
                <a:tc>
                  <a:txBody>
                    <a:bodyPr/>
                    <a:lstStyle/>
                    <a:p>
                      <a:endParaRPr lang="en-US" sz="1400"/>
                    </a:p>
                  </a:txBody>
                  <a:tcPr/>
                </a:tc>
                <a:tc>
                  <a:txBody>
                    <a:bodyPr/>
                    <a:lstStyle/>
                    <a:p>
                      <a:endParaRPr lang="en-US" sz="1400"/>
                    </a:p>
                  </a:txBody>
                  <a:tcPr/>
                </a:tc>
                <a:extLst>
                  <a:ext uri="{0D108BD9-81ED-4DB2-BD59-A6C34878D82A}">
                    <a16:rowId xmlns:a16="http://schemas.microsoft.com/office/drawing/2014/main" val="3963860857"/>
                  </a:ext>
                </a:extLst>
              </a:tr>
              <a:tr h="370840">
                <a:tc>
                  <a:txBody>
                    <a:bodyPr/>
                    <a:lstStyle/>
                    <a:p>
                      <a:endParaRPr lang="en-US" sz="1400"/>
                    </a:p>
                  </a:txBody>
                  <a:tcPr/>
                </a:tc>
                <a:tc>
                  <a:txBody>
                    <a:bodyPr/>
                    <a:lstStyle/>
                    <a:p>
                      <a:endParaRPr lang="en-US" sz="1400"/>
                    </a:p>
                  </a:txBody>
                  <a:tcPr/>
                </a:tc>
                <a:tc>
                  <a:txBody>
                    <a:bodyPr/>
                    <a:lstStyle/>
                    <a:p>
                      <a:endParaRPr lang="en-US" sz="1400"/>
                    </a:p>
                  </a:txBody>
                  <a:tcPr/>
                </a:tc>
                <a:tc>
                  <a:txBody>
                    <a:bodyPr/>
                    <a:lstStyle/>
                    <a:p>
                      <a:endParaRPr lang="en-US" sz="1400"/>
                    </a:p>
                  </a:txBody>
                  <a:tcPr/>
                </a:tc>
                <a:tc>
                  <a:txBody>
                    <a:bodyPr/>
                    <a:lstStyle/>
                    <a:p>
                      <a:endParaRPr lang="en-US" sz="1400"/>
                    </a:p>
                  </a:txBody>
                  <a:tcPr/>
                </a:tc>
                <a:tc>
                  <a:txBody>
                    <a:bodyPr/>
                    <a:lstStyle/>
                    <a:p>
                      <a:endParaRPr lang="en-US" sz="1400"/>
                    </a:p>
                  </a:txBody>
                  <a:tcPr/>
                </a:tc>
                <a:tc>
                  <a:txBody>
                    <a:bodyPr/>
                    <a:lstStyle/>
                    <a:p>
                      <a:endParaRPr lang="en-US" sz="1400"/>
                    </a:p>
                  </a:txBody>
                  <a:tcPr/>
                </a:tc>
                <a:tc>
                  <a:txBody>
                    <a:bodyPr/>
                    <a:lstStyle/>
                    <a:p>
                      <a:endParaRPr lang="en-US" sz="1400"/>
                    </a:p>
                  </a:txBody>
                  <a:tcPr/>
                </a:tc>
                <a:tc>
                  <a:txBody>
                    <a:bodyPr/>
                    <a:lstStyle/>
                    <a:p>
                      <a:endParaRPr lang="en-US" sz="1400"/>
                    </a:p>
                  </a:txBody>
                  <a:tcPr/>
                </a:tc>
                <a:tc>
                  <a:txBody>
                    <a:bodyPr/>
                    <a:lstStyle/>
                    <a:p>
                      <a:endParaRPr lang="en-US" sz="1400"/>
                    </a:p>
                  </a:txBody>
                  <a:tcPr/>
                </a:tc>
                <a:extLst>
                  <a:ext uri="{0D108BD9-81ED-4DB2-BD59-A6C34878D82A}">
                    <a16:rowId xmlns:a16="http://schemas.microsoft.com/office/drawing/2014/main" val="2683006679"/>
                  </a:ext>
                </a:extLst>
              </a:tr>
              <a:tr h="370840">
                <a:tc>
                  <a:txBody>
                    <a:bodyPr/>
                    <a:lstStyle/>
                    <a:p>
                      <a:endParaRPr lang="en-US" sz="1400"/>
                    </a:p>
                  </a:txBody>
                  <a:tcPr/>
                </a:tc>
                <a:tc>
                  <a:txBody>
                    <a:bodyPr/>
                    <a:lstStyle/>
                    <a:p>
                      <a:endParaRPr lang="en-US" sz="1400"/>
                    </a:p>
                  </a:txBody>
                  <a:tcPr/>
                </a:tc>
                <a:tc>
                  <a:txBody>
                    <a:bodyPr/>
                    <a:lstStyle/>
                    <a:p>
                      <a:endParaRPr lang="en-US" sz="1400"/>
                    </a:p>
                  </a:txBody>
                  <a:tcPr/>
                </a:tc>
                <a:tc>
                  <a:txBody>
                    <a:bodyPr/>
                    <a:lstStyle/>
                    <a:p>
                      <a:endParaRPr lang="en-US" sz="1400"/>
                    </a:p>
                  </a:txBody>
                  <a:tcPr/>
                </a:tc>
                <a:tc>
                  <a:txBody>
                    <a:bodyPr/>
                    <a:lstStyle/>
                    <a:p>
                      <a:endParaRPr lang="en-US" sz="1400"/>
                    </a:p>
                  </a:txBody>
                  <a:tcPr/>
                </a:tc>
                <a:tc>
                  <a:txBody>
                    <a:bodyPr/>
                    <a:lstStyle/>
                    <a:p>
                      <a:endParaRPr lang="en-US" sz="1400"/>
                    </a:p>
                  </a:txBody>
                  <a:tcPr/>
                </a:tc>
                <a:tc>
                  <a:txBody>
                    <a:bodyPr/>
                    <a:lstStyle/>
                    <a:p>
                      <a:endParaRPr lang="en-US" sz="1400"/>
                    </a:p>
                  </a:txBody>
                  <a:tcPr/>
                </a:tc>
                <a:tc>
                  <a:txBody>
                    <a:bodyPr/>
                    <a:lstStyle/>
                    <a:p>
                      <a:endParaRPr lang="en-US" sz="1400"/>
                    </a:p>
                  </a:txBody>
                  <a:tcPr/>
                </a:tc>
                <a:tc>
                  <a:txBody>
                    <a:bodyPr/>
                    <a:lstStyle/>
                    <a:p>
                      <a:endParaRPr lang="en-US" sz="1400"/>
                    </a:p>
                  </a:txBody>
                  <a:tcPr/>
                </a:tc>
                <a:tc>
                  <a:txBody>
                    <a:bodyPr/>
                    <a:lstStyle/>
                    <a:p>
                      <a:endParaRPr lang="en-US" sz="1400"/>
                    </a:p>
                  </a:txBody>
                  <a:tcPr/>
                </a:tc>
                <a:extLst>
                  <a:ext uri="{0D108BD9-81ED-4DB2-BD59-A6C34878D82A}">
                    <a16:rowId xmlns:a16="http://schemas.microsoft.com/office/drawing/2014/main" val="1221151341"/>
                  </a:ext>
                </a:extLst>
              </a:tr>
              <a:tr h="370840">
                <a:tc>
                  <a:txBody>
                    <a:bodyPr/>
                    <a:lstStyle/>
                    <a:p>
                      <a:endParaRPr lang="en-US" sz="1400"/>
                    </a:p>
                  </a:txBody>
                  <a:tcPr/>
                </a:tc>
                <a:tc>
                  <a:txBody>
                    <a:bodyPr/>
                    <a:lstStyle/>
                    <a:p>
                      <a:endParaRPr lang="en-US" sz="1400"/>
                    </a:p>
                  </a:txBody>
                  <a:tcPr/>
                </a:tc>
                <a:tc>
                  <a:txBody>
                    <a:bodyPr/>
                    <a:lstStyle/>
                    <a:p>
                      <a:endParaRPr lang="en-US" sz="1400"/>
                    </a:p>
                  </a:txBody>
                  <a:tcPr/>
                </a:tc>
                <a:tc>
                  <a:txBody>
                    <a:bodyPr/>
                    <a:lstStyle/>
                    <a:p>
                      <a:endParaRPr lang="en-US" sz="1400"/>
                    </a:p>
                  </a:txBody>
                  <a:tcPr/>
                </a:tc>
                <a:tc>
                  <a:txBody>
                    <a:bodyPr/>
                    <a:lstStyle/>
                    <a:p>
                      <a:endParaRPr lang="en-US" sz="1400"/>
                    </a:p>
                  </a:txBody>
                  <a:tcPr/>
                </a:tc>
                <a:tc>
                  <a:txBody>
                    <a:bodyPr/>
                    <a:lstStyle/>
                    <a:p>
                      <a:endParaRPr lang="en-US" sz="1400"/>
                    </a:p>
                  </a:txBody>
                  <a:tcPr/>
                </a:tc>
                <a:tc>
                  <a:txBody>
                    <a:bodyPr/>
                    <a:lstStyle/>
                    <a:p>
                      <a:endParaRPr lang="en-US" sz="1400"/>
                    </a:p>
                  </a:txBody>
                  <a:tcPr/>
                </a:tc>
                <a:tc>
                  <a:txBody>
                    <a:bodyPr/>
                    <a:lstStyle/>
                    <a:p>
                      <a:endParaRPr lang="en-US" sz="1400"/>
                    </a:p>
                  </a:txBody>
                  <a:tcPr/>
                </a:tc>
                <a:tc>
                  <a:txBody>
                    <a:bodyPr/>
                    <a:lstStyle/>
                    <a:p>
                      <a:endParaRPr lang="en-US" sz="1400"/>
                    </a:p>
                  </a:txBody>
                  <a:tcPr/>
                </a:tc>
                <a:tc>
                  <a:txBody>
                    <a:bodyPr/>
                    <a:lstStyle/>
                    <a:p>
                      <a:endParaRPr lang="en-US" sz="1400"/>
                    </a:p>
                  </a:txBody>
                  <a:tcPr/>
                </a:tc>
                <a:extLst>
                  <a:ext uri="{0D108BD9-81ED-4DB2-BD59-A6C34878D82A}">
                    <a16:rowId xmlns:a16="http://schemas.microsoft.com/office/drawing/2014/main" val="1966202321"/>
                  </a:ext>
                </a:extLst>
              </a:tr>
              <a:tr h="370840">
                <a:tc>
                  <a:txBody>
                    <a:bodyPr/>
                    <a:lstStyle/>
                    <a:p>
                      <a:endParaRPr lang="en-US" sz="1400"/>
                    </a:p>
                  </a:txBody>
                  <a:tcPr/>
                </a:tc>
                <a:tc>
                  <a:txBody>
                    <a:bodyPr/>
                    <a:lstStyle/>
                    <a:p>
                      <a:endParaRPr lang="en-US" sz="1400"/>
                    </a:p>
                  </a:txBody>
                  <a:tcPr/>
                </a:tc>
                <a:tc>
                  <a:txBody>
                    <a:bodyPr/>
                    <a:lstStyle/>
                    <a:p>
                      <a:endParaRPr lang="en-US" sz="1400"/>
                    </a:p>
                  </a:txBody>
                  <a:tcPr/>
                </a:tc>
                <a:tc>
                  <a:txBody>
                    <a:bodyPr/>
                    <a:lstStyle/>
                    <a:p>
                      <a:endParaRPr lang="en-US" sz="1400"/>
                    </a:p>
                  </a:txBody>
                  <a:tcPr/>
                </a:tc>
                <a:tc>
                  <a:txBody>
                    <a:bodyPr/>
                    <a:lstStyle/>
                    <a:p>
                      <a:endParaRPr lang="en-US" sz="1400"/>
                    </a:p>
                  </a:txBody>
                  <a:tcPr/>
                </a:tc>
                <a:tc>
                  <a:txBody>
                    <a:bodyPr/>
                    <a:lstStyle/>
                    <a:p>
                      <a:endParaRPr lang="en-US" sz="1400"/>
                    </a:p>
                  </a:txBody>
                  <a:tcPr/>
                </a:tc>
                <a:tc>
                  <a:txBody>
                    <a:bodyPr/>
                    <a:lstStyle/>
                    <a:p>
                      <a:endParaRPr lang="en-US" sz="1400"/>
                    </a:p>
                  </a:txBody>
                  <a:tcPr/>
                </a:tc>
                <a:tc>
                  <a:txBody>
                    <a:bodyPr/>
                    <a:lstStyle/>
                    <a:p>
                      <a:endParaRPr lang="en-US" sz="1400"/>
                    </a:p>
                  </a:txBody>
                  <a:tcPr/>
                </a:tc>
                <a:tc>
                  <a:txBody>
                    <a:bodyPr/>
                    <a:lstStyle/>
                    <a:p>
                      <a:endParaRPr lang="en-US" sz="1400"/>
                    </a:p>
                  </a:txBody>
                  <a:tcPr/>
                </a:tc>
                <a:tc>
                  <a:txBody>
                    <a:bodyPr/>
                    <a:lstStyle/>
                    <a:p>
                      <a:endParaRPr lang="en-US" sz="1400"/>
                    </a:p>
                  </a:txBody>
                  <a:tcPr/>
                </a:tc>
                <a:extLst>
                  <a:ext uri="{0D108BD9-81ED-4DB2-BD59-A6C34878D82A}">
                    <a16:rowId xmlns:a16="http://schemas.microsoft.com/office/drawing/2014/main" val="28982206"/>
                  </a:ext>
                </a:extLst>
              </a:tr>
            </a:tbl>
          </a:graphicData>
        </a:graphic>
      </p:graphicFrame>
      <p:sp>
        <p:nvSpPr>
          <p:cNvPr id="8" name="TextBox 7"/>
          <p:cNvSpPr txBox="1"/>
          <p:nvPr/>
        </p:nvSpPr>
        <p:spPr>
          <a:xfrm>
            <a:off x="6172200" y="228600"/>
            <a:ext cx="6096000" cy="369332"/>
          </a:xfrm>
          <a:prstGeom prst="rect">
            <a:avLst/>
          </a:prstGeom>
          <a:solidFill>
            <a:srgbClr val="FFFF00"/>
          </a:solidFill>
        </p:spPr>
        <p:txBody>
          <a:bodyPr wrap="square" rtlCol="0">
            <a:spAutoFit/>
          </a:bodyPr>
          <a:lstStyle/>
          <a:p>
            <a:r>
              <a:rPr lang="en-US"/>
              <a:t>Puneet to Update</a:t>
            </a:r>
          </a:p>
        </p:txBody>
      </p:sp>
    </p:spTree>
    <p:extLst>
      <p:ext uri="{BB962C8B-B14F-4D97-AF65-F5344CB8AC3E}">
        <p14:creationId xmlns:p14="http://schemas.microsoft.com/office/powerpoint/2010/main" val="307164293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2400" y="228600"/>
            <a:ext cx="8556479" cy="507275"/>
          </a:xfrm>
          <a:prstGeom prst="rect">
            <a:avLst/>
          </a:prstGeom>
        </p:spPr>
        <p:txBody>
          <a:bodyPr>
            <a:noAutofit/>
          </a:bodyPr>
          <a:lstStyle>
            <a:lvl1pPr>
              <a:defRPr>
                <a:latin typeface="+mj-lt"/>
                <a:ea typeface="+mj-ea"/>
                <a:cs typeface="+mj-cs"/>
              </a:defRPr>
            </a:lvl1pPr>
          </a:lstStyle>
          <a:p>
            <a:pPr lvl="0">
              <a:defRPr/>
            </a:pPr>
            <a:r>
              <a:rPr lang="en-US" sz="1900" b="1">
                <a:solidFill>
                  <a:srgbClr val="073262"/>
                </a:solidFill>
                <a:latin typeface="Tahoma" panose="020B0604030504040204" pitchFamily="34" charset="0"/>
                <a:ea typeface="Tahoma" panose="020B0604030504040204" pitchFamily="34" charset="0"/>
                <a:cs typeface="Tahoma" panose="020B0604030504040204" pitchFamily="34" charset="0"/>
              </a:rPr>
              <a:t> BU Level Trends</a:t>
            </a:r>
          </a:p>
        </p:txBody>
      </p:sp>
      <p:graphicFrame>
        <p:nvGraphicFramePr>
          <p:cNvPr id="2" name="Table 1"/>
          <p:cNvGraphicFramePr>
            <a:graphicFrameLocks noGrp="1"/>
          </p:cNvGraphicFramePr>
          <p:nvPr>
            <p:extLst>
              <p:ext uri="{D42A27DB-BD31-4B8C-83A1-F6EECF244321}">
                <p14:modId xmlns:p14="http://schemas.microsoft.com/office/powerpoint/2010/main" val="113422734"/>
              </p:ext>
            </p:extLst>
          </p:nvPr>
        </p:nvGraphicFramePr>
        <p:xfrm>
          <a:off x="381000" y="605973"/>
          <a:ext cx="11245360" cy="3144520"/>
        </p:xfrm>
        <a:graphic>
          <a:graphicData uri="http://schemas.openxmlformats.org/drawingml/2006/table">
            <a:tbl>
              <a:tblPr firstRow="1" bandRow="1">
                <a:tableStyleId>{5C22544A-7EE6-4342-B048-85BDC9FD1C3A}</a:tableStyleId>
              </a:tblPr>
              <a:tblGrid>
                <a:gridCol w="1374964">
                  <a:extLst>
                    <a:ext uri="{9D8B030D-6E8A-4147-A177-3AD203B41FA5}">
                      <a16:colId xmlns:a16="http://schemas.microsoft.com/office/drawing/2014/main" val="3565715887"/>
                    </a:ext>
                  </a:extLst>
                </a:gridCol>
                <a:gridCol w="874108">
                  <a:extLst>
                    <a:ext uri="{9D8B030D-6E8A-4147-A177-3AD203B41FA5}">
                      <a16:colId xmlns:a16="http://schemas.microsoft.com/office/drawing/2014/main" val="3997386848"/>
                    </a:ext>
                  </a:extLst>
                </a:gridCol>
                <a:gridCol w="1124536">
                  <a:extLst>
                    <a:ext uri="{9D8B030D-6E8A-4147-A177-3AD203B41FA5}">
                      <a16:colId xmlns:a16="http://schemas.microsoft.com/office/drawing/2014/main" val="2807526436"/>
                    </a:ext>
                  </a:extLst>
                </a:gridCol>
                <a:gridCol w="1124536">
                  <a:extLst>
                    <a:ext uri="{9D8B030D-6E8A-4147-A177-3AD203B41FA5}">
                      <a16:colId xmlns:a16="http://schemas.microsoft.com/office/drawing/2014/main" val="2765621317"/>
                    </a:ext>
                  </a:extLst>
                </a:gridCol>
                <a:gridCol w="1124536">
                  <a:extLst>
                    <a:ext uri="{9D8B030D-6E8A-4147-A177-3AD203B41FA5}">
                      <a16:colId xmlns:a16="http://schemas.microsoft.com/office/drawing/2014/main" val="2439696914"/>
                    </a:ext>
                  </a:extLst>
                </a:gridCol>
                <a:gridCol w="1124536">
                  <a:extLst>
                    <a:ext uri="{9D8B030D-6E8A-4147-A177-3AD203B41FA5}">
                      <a16:colId xmlns:a16="http://schemas.microsoft.com/office/drawing/2014/main" val="1278313702"/>
                    </a:ext>
                  </a:extLst>
                </a:gridCol>
                <a:gridCol w="1124536">
                  <a:extLst>
                    <a:ext uri="{9D8B030D-6E8A-4147-A177-3AD203B41FA5}">
                      <a16:colId xmlns:a16="http://schemas.microsoft.com/office/drawing/2014/main" val="3968302587"/>
                    </a:ext>
                  </a:extLst>
                </a:gridCol>
                <a:gridCol w="1124536">
                  <a:extLst>
                    <a:ext uri="{9D8B030D-6E8A-4147-A177-3AD203B41FA5}">
                      <a16:colId xmlns:a16="http://schemas.microsoft.com/office/drawing/2014/main" val="2685726577"/>
                    </a:ext>
                  </a:extLst>
                </a:gridCol>
                <a:gridCol w="1124536">
                  <a:extLst>
                    <a:ext uri="{9D8B030D-6E8A-4147-A177-3AD203B41FA5}">
                      <a16:colId xmlns:a16="http://schemas.microsoft.com/office/drawing/2014/main" val="2878106748"/>
                    </a:ext>
                  </a:extLst>
                </a:gridCol>
                <a:gridCol w="1124536">
                  <a:extLst>
                    <a:ext uri="{9D8B030D-6E8A-4147-A177-3AD203B41FA5}">
                      <a16:colId xmlns:a16="http://schemas.microsoft.com/office/drawing/2014/main" val="2480001624"/>
                    </a:ext>
                  </a:extLst>
                </a:gridCol>
              </a:tblGrid>
              <a:tr h="370840">
                <a:tc>
                  <a:txBody>
                    <a:bodyPr/>
                    <a:lstStyle/>
                    <a:p>
                      <a:pPr algn="ctr"/>
                      <a:r>
                        <a:rPr lang="en-US" sz="1000"/>
                        <a:t>SKU’s Un-knows (If its valid or Invalid) - OT</a:t>
                      </a:r>
                    </a:p>
                  </a:txBody>
                  <a:tcPr/>
                </a:tc>
                <a:tc>
                  <a:txBody>
                    <a:bodyPr/>
                    <a:lstStyle/>
                    <a:p>
                      <a:pPr algn="ctr"/>
                      <a:r>
                        <a:rPr lang="en-US" sz="1000"/>
                        <a:t>Jan</a:t>
                      </a:r>
                    </a:p>
                  </a:txBody>
                  <a:tcPr/>
                </a:tc>
                <a:tc>
                  <a:txBody>
                    <a:bodyPr/>
                    <a:lstStyle/>
                    <a:p>
                      <a:pPr algn="ctr"/>
                      <a:r>
                        <a:rPr lang="en-US" sz="1000"/>
                        <a:t>Feb</a:t>
                      </a:r>
                    </a:p>
                  </a:txBody>
                  <a:tcPr/>
                </a:tc>
                <a:tc>
                  <a:txBody>
                    <a:bodyPr/>
                    <a:lstStyle/>
                    <a:p>
                      <a:pPr algn="ctr"/>
                      <a:r>
                        <a:rPr lang="en-US" sz="1000"/>
                        <a:t>Mar</a:t>
                      </a:r>
                    </a:p>
                  </a:txBody>
                  <a:tcPr/>
                </a:tc>
                <a:tc>
                  <a:txBody>
                    <a:bodyPr/>
                    <a:lstStyle/>
                    <a:p>
                      <a:pPr algn="ctr"/>
                      <a:r>
                        <a:rPr lang="en-US" sz="1000"/>
                        <a:t>April</a:t>
                      </a:r>
                    </a:p>
                  </a:txBody>
                  <a:tcPr/>
                </a:tc>
                <a:tc>
                  <a:txBody>
                    <a:bodyPr/>
                    <a:lstStyle/>
                    <a:p>
                      <a:pPr algn="ctr"/>
                      <a:r>
                        <a:rPr lang="en-US" sz="1000"/>
                        <a:t>May</a:t>
                      </a:r>
                    </a:p>
                  </a:txBody>
                  <a:tcPr/>
                </a:tc>
                <a:tc>
                  <a:txBody>
                    <a:bodyPr/>
                    <a:lstStyle/>
                    <a:p>
                      <a:pPr algn="ctr"/>
                      <a:r>
                        <a:rPr lang="en-US" sz="1000"/>
                        <a:t>Jun</a:t>
                      </a:r>
                    </a:p>
                  </a:txBody>
                  <a:tcPr/>
                </a:tc>
                <a:tc>
                  <a:txBody>
                    <a:bodyPr/>
                    <a:lstStyle/>
                    <a:p>
                      <a:pPr algn="ctr"/>
                      <a:r>
                        <a:rPr lang="en-US" sz="1000"/>
                        <a:t>Jul</a:t>
                      </a:r>
                    </a:p>
                  </a:txBody>
                  <a:tcPr/>
                </a:tc>
                <a:tc>
                  <a:txBody>
                    <a:bodyPr/>
                    <a:lstStyle/>
                    <a:p>
                      <a:pPr algn="ctr"/>
                      <a:r>
                        <a:rPr lang="en-US" sz="1000"/>
                        <a:t>Aug</a:t>
                      </a:r>
                    </a:p>
                  </a:txBody>
                  <a:tcPr/>
                </a:tc>
                <a:tc>
                  <a:txBody>
                    <a:bodyPr/>
                    <a:lstStyle/>
                    <a:p>
                      <a:pPr algn="ctr"/>
                      <a:r>
                        <a:rPr lang="en-US" sz="1000"/>
                        <a:t>Sep</a:t>
                      </a:r>
                    </a:p>
                  </a:txBody>
                  <a:tcPr/>
                </a:tc>
                <a:extLst>
                  <a:ext uri="{0D108BD9-81ED-4DB2-BD59-A6C34878D82A}">
                    <a16:rowId xmlns:a16="http://schemas.microsoft.com/office/drawing/2014/main" val="2704457487"/>
                  </a:ext>
                </a:extLst>
              </a:tr>
              <a:tr h="370840">
                <a:tc>
                  <a:txBody>
                    <a:bodyPr/>
                    <a:lstStyle/>
                    <a:p>
                      <a:endParaRPr lang="en-US" sz="1000"/>
                    </a:p>
                  </a:txBody>
                  <a:tcPr/>
                </a:tc>
                <a:tc>
                  <a:txBody>
                    <a:bodyPr/>
                    <a:lstStyle/>
                    <a:p>
                      <a:endParaRPr lang="en-US" sz="1000"/>
                    </a:p>
                  </a:txBody>
                  <a:tcPr/>
                </a:tc>
                <a:tc>
                  <a:txBody>
                    <a:bodyPr/>
                    <a:lstStyle/>
                    <a:p>
                      <a:endParaRPr lang="en-US" sz="1000"/>
                    </a:p>
                  </a:txBody>
                  <a:tcPr/>
                </a:tc>
                <a:tc>
                  <a:txBody>
                    <a:bodyPr/>
                    <a:lstStyle/>
                    <a:p>
                      <a:endParaRPr lang="en-US" sz="1000"/>
                    </a:p>
                  </a:txBody>
                  <a:tcPr/>
                </a:tc>
                <a:tc>
                  <a:txBody>
                    <a:bodyPr/>
                    <a:lstStyle/>
                    <a:p>
                      <a:endParaRPr lang="en-US" sz="1000"/>
                    </a:p>
                  </a:txBody>
                  <a:tcPr/>
                </a:tc>
                <a:tc>
                  <a:txBody>
                    <a:bodyPr/>
                    <a:lstStyle/>
                    <a:p>
                      <a:endParaRPr lang="en-US" sz="1000"/>
                    </a:p>
                  </a:txBody>
                  <a:tcPr/>
                </a:tc>
                <a:tc>
                  <a:txBody>
                    <a:bodyPr/>
                    <a:lstStyle/>
                    <a:p>
                      <a:endParaRPr lang="en-US" sz="1000"/>
                    </a:p>
                  </a:txBody>
                  <a:tcPr/>
                </a:tc>
                <a:tc>
                  <a:txBody>
                    <a:bodyPr/>
                    <a:lstStyle/>
                    <a:p>
                      <a:endParaRPr lang="en-US" sz="1000"/>
                    </a:p>
                  </a:txBody>
                  <a:tcPr/>
                </a:tc>
                <a:tc>
                  <a:txBody>
                    <a:bodyPr/>
                    <a:lstStyle/>
                    <a:p>
                      <a:endParaRPr lang="en-US" sz="1000"/>
                    </a:p>
                  </a:txBody>
                  <a:tcPr/>
                </a:tc>
                <a:tc>
                  <a:txBody>
                    <a:bodyPr/>
                    <a:lstStyle/>
                    <a:p>
                      <a:endParaRPr lang="en-US" sz="1000"/>
                    </a:p>
                  </a:txBody>
                  <a:tcPr/>
                </a:tc>
                <a:extLst>
                  <a:ext uri="{0D108BD9-81ED-4DB2-BD59-A6C34878D82A}">
                    <a16:rowId xmlns:a16="http://schemas.microsoft.com/office/drawing/2014/main" val="528984827"/>
                  </a:ext>
                </a:extLst>
              </a:tr>
              <a:tr h="370840">
                <a:tc>
                  <a:txBody>
                    <a:bodyPr/>
                    <a:lstStyle/>
                    <a:p>
                      <a:endParaRPr lang="en-US" sz="1000"/>
                    </a:p>
                  </a:txBody>
                  <a:tcPr/>
                </a:tc>
                <a:tc>
                  <a:txBody>
                    <a:bodyPr/>
                    <a:lstStyle/>
                    <a:p>
                      <a:endParaRPr lang="en-US" sz="1000"/>
                    </a:p>
                  </a:txBody>
                  <a:tcPr/>
                </a:tc>
                <a:tc>
                  <a:txBody>
                    <a:bodyPr/>
                    <a:lstStyle/>
                    <a:p>
                      <a:endParaRPr lang="en-US" sz="1000"/>
                    </a:p>
                  </a:txBody>
                  <a:tcPr/>
                </a:tc>
                <a:tc>
                  <a:txBody>
                    <a:bodyPr/>
                    <a:lstStyle/>
                    <a:p>
                      <a:endParaRPr lang="en-US" sz="1000"/>
                    </a:p>
                  </a:txBody>
                  <a:tcPr/>
                </a:tc>
                <a:tc>
                  <a:txBody>
                    <a:bodyPr/>
                    <a:lstStyle/>
                    <a:p>
                      <a:endParaRPr lang="en-US" sz="1000"/>
                    </a:p>
                  </a:txBody>
                  <a:tcPr/>
                </a:tc>
                <a:tc>
                  <a:txBody>
                    <a:bodyPr/>
                    <a:lstStyle/>
                    <a:p>
                      <a:endParaRPr lang="en-US" sz="1000"/>
                    </a:p>
                  </a:txBody>
                  <a:tcPr/>
                </a:tc>
                <a:tc>
                  <a:txBody>
                    <a:bodyPr/>
                    <a:lstStyle/>
                    <a:p>
                      <a:endParaRPr lang="en-US" sz="1000"/>
                    </a:p>
                  </a:txBody>
                  <a:tcPr/>
                </a:tc>
                <a:tc>
                  <a:txBody>
                    <a:bodyPr/>
                    <a:lstStyle/>
                    <a:p>
                      <a:endParaRPr lang="en-US" sz="1000"/>
                    </a:p>
                  </a:txBody>
                  <a:tcPr/>
                </a:tc>
                <a:tc>
                  <a:txBody>
                    <a:bodyPr/>
                    <a:lstStyle/>
                    <a:p>
                      <a:endParaRPr lang="en-US" sz="1000"/>
                    </a:p>
                  </a:txBody>
                  <a:tcPr/>
                </a:tc>
                <a:tc>
                  <a:txBody>
                    <a:bodyPr/>
                    <a:lstStyle/>
                    <a:p>
                      <a:endParaRPr lang="en-US" sz="1000"/>
                    </a:p>
                  </a:txBody>
                  <a:tcPr/>
                </a:tc>
                <a:extLst>
                  <a:ext uri="{0D108BD9-81ED-4DB2-BD59-A6C34878D82A}">
                    <a16:rowId xmlns:a16="http://schemas.microsoft.com/office/drawing/2014/main" val="1866752767"/>
                  </a:ext>
                </a:extLst>
              </a:tr>
              <a:tr h="370840">
                <a:tc>
                  <a:txBody>
                    <a:bodyPr/>
                    <a:lstStyle/>
                    <a:p>
                      <a:endParaRPr lang="en-US" sz="1000"/>
                    </a:p>
                  </a:txBody>
                  <a:tcPr/>
                </a:tc>
                <a:tc>
                  <a:txBody>
                    <a:bodyPr/>
                    <a:lstStyle/>
                    <a:p>
                      <a:endParaRPr lang="en-US" sz="1000"/>
                    </a:p>
                  </a:txBody>
                  <a:tcPr/>
                </a:tc>
                <a:tc>
                  <a:txBody>
                    <a:bodyPr/>
                    <a:lstStyle/>
                    <a:p>
                      <a:endParaRPr lang="en-US" sz="1000"/>
                    </a:p>
                  </a:txBody>
                  <a:tcPr/>
                </a:tc>
                <a:tc>
                  <a:txBody>
                    <a:bodyPr/>
                    <a:lstStyle/>
                    <a:p>
                      <a:endParaRPr lang="en-US" sz="1000"/>
                    </a:p>
                  </a:txBody>
                  <a:tcPr/>
                </a:tc>
                <a:tc>
                  <a:txBody>
                    <a:bodyPr/>
                    <a:lstStyle/>
                    <a:p>
                      <a:endParaRPr lang="en-US" sz="1000"/>
                    </a:p>
                  </a:txBody>
                  <a:tcPr/>
                </a:tc>
                <a:tc>
                  <a:txBody>
                    <a:bodyPr/>
                    <a:lstStyle/>
                    <a:p>
                      <a:endParaRPr lang="en-US" sz="1000"/>
                    </a:p>
                  </a:txBody>
                  <a:tcPr/>
                </a:tc>
                <a:tc>
                  <a:txBody>
                    <a:bodyPr/>
                    <a:lstStyle/>
                    <a:p>
                      <a:endParaRPr lang="en-US" sz="1000"/>
                    </a:p>
                  </a:txBody>
                  <a:tcPr/>
                </a:tc>
                <a:tc>
                  <a:txBody>
                    <a:bodyPr/>
                    <a:lstStyle/>
                    <a:p>
                      <a:endParaRPr lang="en-US" sz="1000"/>
                    </a:p>
                  </a:txBody>
                  <a:tcPr/>
                </a:tc>
                <a:tc>
                  <a:txBody>
                    <a:bodyPr/>
                    <a:lstStyle/>
                    <a:p>
                      <a:endParaRPr lang="en-US" sz="1000"/>
                    </a:p>
                  </a:txBody>
                  <a:tcPr/>
                </a:tc>
                <a:tc>
                  <a:txBody>
                    <a:bodyPr/>
                    <a:lstStyle/>
                    <a:p>
                      <a:endParaRPr lang="en-US" sz="1000"/>
                    </a:p>
                  </a:txBody>
                  <a:tcPr/>
                </a:tc>
                <a:extLst>
                  <a:ext uri="{0D108BD9-81ED-4DB2-BD59-A6C34878D82A}">
                    <a16:rowId xmlns:a16="http://schemas.microsoft.com/office/drawing/2014/main" val="3963860857"/>
                  </a:ext>
                </a:extLst>
              </a:tr>
              <a:tr h="370840">
                <a:tc>
                  <a:txBody>
                    <a:bodyPr/>
                    <a:lstStyle/>
                    <a:p>
                      <a:endParaRPr lang="en-US" sz="1000"/>
                    </a:p>
                  </a:txBody>
                  <a:tcPr/>
                </a:tc>
                <a:tc>
                  <a:txBody>
                    <a:bodyPr/>
                    <a:lstStyle/>
                    <a:p>
                      <a:endParaRPr lang="en-US" sz="1000"/>
                    </a:p>
                  </a:txBody>
                  <a:tcPr/>
                </a:tc>
                <a:tc>
                  <a:txBody>
                    <a:bodyPr/>
                    <a:lstStyle/>
                    <a:p>
                      <a:endParaRPr lang="en-US" sz="1000"/>
                    </a:p>
                  </a:txBody>
                  <a:tcPr/>
                </a:tc>
                <a:tc>
                  <a:txBody>
                    <a:bodyPr/>
                    <a:lstStyle/>
                    <a:p>
                      <a:endParaRPr lang="en-US" sz="1000"/>
                    </a:p>
                  </a:txBody>
                  <a:tcPr/>
                </a:tc>
                <a:tc>
                  <a:txBody>
                    <a:bodyPr/>
                    <a:lstStyle/>
                    <a:p>
                      <a:endParaRPr lang="en-US" sz="1000"/>
                    </a:p>
                  </a:txBody>
                  <a:tcPr/>
                </a:tc>
                <a:tc>
                  <a:txBody>
                    <a:bodyPr/>
                    <a:lstStyle/>
                    <a:p>
                      <a:endParaRPr lang="en-US" sz="1000"/>
                    </a:p>
                  </a:txBody>
                  <a:tcPr/>
                </a:tc>
                <a:tc>
                  <a:txBody>
                    <a:bodyPr/>
                    <a:lstStyle/>
                    <a:p>
                      <a:endParaRPr lang="en-US" sz="1000"/>
                    </a:p>
                  </a:txBody>
                  <a:tcPr/>
                </a:tc>
                <a:tc>
                  <a:txBody>
                    <a:bodyPr/>
                    <a:lstStyle/>
                    <a:p>
                      <a:endParaRPr lang="en-US" sz="1000"/>
                    </a:p>
                  </a:txBody>
                  <a:tcPr/>
                </a:tc>
                <a:tc>
                  <a:txBody>
                    <a:bodyPr/>
                    <a:lstStyle/>
                    <a:p>
                      <a:endParaRPr lang="en-US" sz="1000"/>
                    </a:p>
                  </a:txBody>
                  <a:tcPr/>
                </a:tc>
                <a:tc>
                  <a:txBody>
                    <a:bodyPr/>
                    <a:lstStyle/>
                    <a:p>
                      <a:endParaRPr lang="en-US" sz="1000"/>
                    </a:p>
                  </a:txBody>
                  <a:tcPr/>
                </a:tc>
                <a:extLst>
                  <a:ext uri="{0D108BD9-81ED-4DB2-BD59-A6C34878D82A}">
                    <a16:rowId xmlns:a16="http://schemas.microsoft.com/office/drawing/2014/main" val="2683006679"/>
                  </a:ext>
                </a:extLst>
              </a:tr>
              <a:tr h="370840">
                <a:tc>
                  <a:txBody>
                    <a:bodyPr/>
                    <a:lstStyle/>
                    <a:p>
                      <a:endParaRPr lang="en-US" sz="1000"/>
                    </a:p>
                  </a:txBody>
                  <a:tcPr/>
                </a:tc>
                <a:tc>
                  <a:txBody>
                    <a:bodyPr/>
                    <a:lstStyle/>
                    <a:p>
                      <a:endParaRPr lang="en-US" sz="1000"/>
                    </a:p>
                  </a:txBody>
                  <a:tcPr/>
                </a:tc>
                <a:tc>
                  <a:txBody>
                    <a:bodyPr/>
                    <a:lstStyle/>
                    <a:p>
                      <a:endParaRPr lang="en-US" sz="1000"/>
                    </a:p>
                  </a:txBody>
                  <a:tcPr/>
                </a:tc>
                <a:tc>
                  <a:txBody>
                    <a:bodyPr/>
                    <a:lstStyle/>
                    <a:p>
                      <a:endParaRPr lang="en-US" sz="1000"/>
                    </a:p>
                  </a:txBody>
                  <a:tcPr/>
                </a:tc>
                <a:tc>
                  <a:txBody>
                    <a:bodyPr/>
                    <a:lstStyle/>
                    <a:p>
                      <a:endParaRPr lang="en-US" sz="1000"/>
                    </a:p>
                  </a:txBody>
                  <a:tcPr/>
                </a:tc>
                <a:tc>
                  <a:txBody>
                    <a:bodyPr/>
                    <a:lstStyle/>
                    <a:p>
                      <a:endParaRPr lang="en-US" sz="1000"/>
                    </a:p>
                  </a:txBody>
                  <a:tcPr/>
                </a:tc>
                <a:tc>
                  <a:txBody>
                    <a:bodyPr/>
                    <a:lstStyle/>
                    <a:p>
                      <a:endParaRPr lang="en-US" sz="1000"/>
                    </a:p>
                  </a:txBody>
                  <a:tcPr/>
                </a:tc>
                <a:tc>
                  <a:txBody>
                    <a:bodyPr/>
                    <a:lstStyle/>
                    <a:p>
                      <a:endParaRPr lang="en-US" sz="1000"/>
                    </a:p>
                  </a:txBody>
                  <a:tcPr/>
                </a:tc>
                <a:tc>
                  <a:txBody>
                    <a:bodyPr/>
                    <a:lstStyle/>
                    <a:p>
                      <a:endParaRPr lang="en-US" sz="1000"/>
                    </a:p>
                  </a:txBody>
                  <a:tcPr/>
                </a:tc>
                <a:tc>
                  <a:txBody>
                    <a:bodyPr/>
                    <a:lstStyle/>
                    <a:p>
                      <a:endParaRPr lang="en-US" sz="1000"/>
                    </a:p>
                  </a:txBody>
                  <a:tcPr/>
                </a:tc>
                <a:extLst>
                  <a:ext uri="{0D108BD9-81ED-4DB2-BD59-A6C34878D82A}">
                    <a16:rowId xmlns:a16="http://schemas.microsoft.com/office/drawing/2014/main" val="1221151341"/>
                  </a:ext>
                </a:extLst>
              </a:tr>
              <a:tr h="370840">
                <a:tc>
                  <a:txBody>
                    <a:bodyPr/>
                    <a:lstStyle/>
                    <a:p>
                      <a:r>
                        <a:rPr lang="en-US" sz="1000"/>
                        <a:t>Others</a:t>
                      </a:r>
                    </a:p>
                  </a:txBody>
                  <a:tcPr/>
                </a:tc>
                <a:tc>
                  <a:txBody>
                    <a:bodyPr/>
                    <a:lstStyle/>
                    <a:p>
                      <a:endParaRPr lang="en-US" sz="1000"/>
                    </a:p>
                  </a:txBody>
                  <a:tcPr/>
                </a:tc>
                <a:tc>
                  <a:txBody>
                    <a:bodyPr/>
                    <a:lstStyle/>
                    <a:p>
                      <a:endParaRPr lang="en-US" sz="1000"/>
                    </a:p>
                  </a:txBody>
                  <a:tcPr/>
                </a:tc>
                <a:tc>
                  <a:txBody>
                    <a:bodyPr/>
                    <a:lstStyle/>
                    <a:p>
                      <a:endParaRPr lang="en-US" sz="1000"/>
                    </a:p>
                  </a:txBody>
                  <a:tcPr/>
                </a:tc>
                <a:tc>
                  <a:txBody>
                    <a:bodyPr/>
                    <a:lstStyle/>
                    <a:p>
                      <a:endParaRPr lang="en-US" sz="1000"/>
                    </a:p>
                  </a:txBody>
                  <a:tcPr/>
                </a:tc>
                <a:tc>
                  <a:txBody>
                    <a:bodyPr/>
                    <a:lstStyle/>
                    <a:p>
                      <a:endParaRPr lang="en-US" sz="1000"/>
                    </a:p>
                  </a:txBody>
                  <a:tcPr/>
                </a:tc>
                <a:tc>
                  <a:txBody>
                    <a:bodyPr/>
                    <a:lstStyle/>
                    <a:p>
                      <a:endParaRPr lang="en-US" sz="1000"/>
                    </a:p>
                  </a:txBody>
                  <a:tcPr/>
                </a:tc>
                <a:tc>
                  <a:txBody>
                    <a:bodyPr/>
                    <a:lstStyle/>
                    <a:p>
                      <a:endParaRPr lang="en-US" sz="1000"/>
                    </a:p>
                  </a:txBody>
                  <a:tcPr/>
                </a:tc>
                <a:tc>
                  <a:txBody>
                    <a:bodyPr/>
                    <a:lstStyle/>
                    <a:p>
                      <a:endParaRPr lang="en-US" sz="1000"/>
                    </a:p>
                  </a:txBody>
                  <a:tcPr/>
                </a:tc>
                <a:tc>
                  <a:txBody>
                    <a:bodyPr/>
                    <a:lstStyle/>
                    <a:p>
                      <a:endParaRPr lang="en-US" sz="1000"/>
                    </a:p>
                  </a:txBody>
                  <a:tcPr/>
                </a:tc>
                <a:extLst>
                  <a:ext uri="{0D108BD9-81ED-4DB2-BD59-A6C34878D82A}">
                    <a16:rowId xmlns:a16="http://schemas.microsoft.com/office/drawing/2014/main" val="1966202321"/>
                  </a:ext>
                </a:extLst>
              </a:tr>
              <a:tr h="370840">
                <a:tc>
                  <a:txBody>
                    <a:bodyPr/>
                    <a:lstStyle/>
                    <a:p>
                      <a:r>
                        <a:rPr lang="en-US" sz="1000"/>
                        <a:t>Total</a:t>
                      </a:r>
                    </a:p>
                  </a:txBody>
                  <a:tcPr/>
                </a:tc>
                <a:tc>
                  <a:txBody>
                    <a:bodyPr/>
                    <a:lstStyle/>
                    <a:p>
                      <a:endParaRPr lang="en-US" sz="1000"/>
                    </a:p>
                  </a:txBody>
                  <a:tcPr/>
                </a:tc>
                <a:tc>
                  <a:txBody>
                    <a:bodyPr/>
                    <a:lstStyle/>
                    <a:p>
                      <a:endParaRPr lang="en-US" sz="1000"/>
                    </a:p>
                  </a:txBody>
                  <a:tcPr/>
                </a:tc>
                <a:tc>
                  <a:txBody>
                    <a:bodyPr/>
                    <a:lstStyle/>
                    <a:p>
                      <a:endParaRPr lang="en-US" sz="1000"/>
                    </a:p>
                  </a:txBody>
                  <a:tcPr/>
                </a:tc>
                <a:tc>
                  <a:txBody>
                    <a:bodyPr/>
                    <a:lstStyle/>
                    <a:p>
                      <a:endParaRPr lang="en-US" sz="1000"/>
                    </a:p>
                  </a:txBody>
                  <a:tcPr/>
                </a:tc>
                <a:tc>
                  <a:txBody>
                    <a:bodyPr/>
                    <a:lstStyle/>
                    <a:p>
                      <a:endParaRPr lang="en-US" sz="1000"/>
                    </a:p>
                  </a:txBody>
                  <a:tcPr/>
                </a:tc>
                <a:tc>
                  <a:txBody>
                    <a:bodyPr/>
                    <a:lstStyle/>
                    <a:p>
                      <a:endParaRPr lang="en-US" sz="1000"/>
                    </a:p>
                  </a:txBody>
                  <a:tcPr/>
                </a:tc>
                <a:tc>
                  <a:txBody>
                    <a:bodyPr/>
                    <a:lstStyle/>
                    <a:p>
                      <a:endParaRPr lang="en-US" sz="1000"/>
                    </a:p>
                  </a:txBody>
                  <a:tcPr/>
                </a:tc>
                <a:tc>
                  <a:txBody>
                    <a:bodyPr/>
                    <a:lstStyle/>
                    <a:p>
                      <a:endParaRPr lang="en-US" sz="1000"/>
                    </a:p>
                  </a:txBody>
                  <a:tcPr/>
                </a:tc>
                <a:tc>
                  <a:txBody>
                    <a:bodyPr/>
                    <a:lstStyle/>
                    <a:p>
                      <a:endParaRPr lang="en-US" sz="1000"/>
                    </a:p>
                  </a:txBody>
                  <a:tcPr/>
                </a:tc>
                <a:extLst>
                  <a:ext uri="{0D108BD9-81ED-4DB2-BD59-A6C34878D82A}">
                    <a16:rowId xmlns:a16="http://schemas.microsoft.com/office/drawing/2014/main" val="28982206"/>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2614870372"/>
              </p:ext>
            </p:extLst>
          </p:nvPr>
        </p:nvGraphicFramePr>
        <p:xfrm>
          <a:off x="381000" y="3840480"/>
          <a:ext cx="11245360" cy="3017520"/>
        </p:xfrm>
        <a:graphic>
          <a:graphicData uri="http://schemas.openxmlformats.org/drawingml/2006/table">
            <a:tbl>
              <a:tblPr firstRow="1" bandRow="1">
                <a:tableStyleId>{5C22544A-7EE6-4342-B048-85BDC9FD1C3A}</a:tableStyleId>
              </a:tblPr>
              <a:tblGrid>
                <a:gridCol w="1374964">
                  <a:extLst>
                    <a:ext uri="{9D8B030D-6E8A-4147-A177-3AD203B41FA5}">
                      <a16:colId xmlns:a16="http://schemas.microsoft.com/office/drawing/2014/main" val="3565715887"/>
                    </a:ext>
                  </a:extLst>
                </a:gridCol>
                <a:gridCol w="874108">
                  <a:extLst>
                    <a:ext uri="{9D8B030D-6E8A-4147-A177-3AD203B41FA5}">
                      <a16:colId xmlns:a16="http://schemas.microsoft.com/office/drawing/2014/main" val="3997386848"/>
                    </a:ext>
                  </a:extLst>
                </a:gridCol>
                <a:gridCol w="1124536">
                  <a:extLst>
                    <a:ext uri="{9D8B030D-6E8A-4147-A177-3AD203B41FA5}">
                      <a16:colId xmlns:a16="http://schemas.microsoft.com/office/drawing/2014/main" val="2807526436"/>
                    </a:ext>
                  </a:extLst>
                </a:gridCol>
                <a:gridCol w="1124536">
                  <a:extLst>
                    <a:ext uri="{9D8B030D-6E8A-4147-A177-3AD203B41FA5}">
                      <a16:colId xmlns:a16="http://schemas.microsoft.com/office/drawing/2014/main" val="2765621317"/>
                    </a:ext>
                  </a:extLst>
                </a:gridCol>
                <a:gridCol w="1124536">
                  <a:extLst>
                    <a:ext uri="{9D8B030D-6E8A-4147-A177-3AD203B41FA5}">
                      <a16:colId xmlns:a16="http://schemas.microsoft.com/office/drawing/2014/main" val="2439696914"/>
                    </a:ext>
                  </a:extLst>
                </a:gridCol>
                <a:gridCol w="1124536">
                  <a:extLst>
                    <a:ext uri="{9D8B030D-6E8A-4147-A177-3AD203B41FA5}">
                      <a16:colId xmlns:a16="http://schemas.microsoft.com/office/drawing/2014/main" val="1278313702"/>
                    </a:ext>
                  </a:extLst>
                </a:gridCol>
                <a:gridCol w="1124536">
                  <a:extLst>
                    <a:ext uri="{9D8B030D-6E8A-4147-A177-3AD203B41FA5}">
                      <a16:colId xmlns:a16="http://schemas.microsoft.com/office/drawing/2014/main" val="3968302587"/>
                    </a:ext>
                  </a:extLst>
                </a:gridCol>
                <a:gridCol w="1124536">
                  <a:extLst>
                    <a:ext uri="{9D8B030D-6E8A-4147-A177-3AD203B41FA5}">
                      <a16:colId xmlns:a16="http://schemas.microsoft.com/office/drawing/2014/main" val="2685726577"/>
                    </a:ext>
                  </a:extLst>
                </a:gridCol>
                <a:gridCol w="1124536">
                  <a:extLst>
                    <a:ext uri="{9D8B030D-6E8A-4147-A177-3AD203B41FA5}">
                      <a16:colId xmlns:a16="http://schemas.microsoft.com/office/drawing/2014/main" val="2878106748"/>
                    </a:ext>
                  </a:extLst>
                </a:gridCol>
                <a:gridCol w="1124536">
                  <a:extLst>
                    <a:ext uri="{9D8B030D-6E8A-4147-A177-3AD203B41FA5}">
                      <a16:colId xmlns:a16="http://schemas.microsoft.com/office/drawing/2014/main" val="2480001624"/>
                    </a:ext>
                  </a:extLst>
                </a:gridCol>
              </a:tblGrid>
              <a:tr h="370840">
                <a:tc>
                  <a:txBody>
                    <a:bodyPr/>
                    <a:lstStyle/>
                    <a:p>
                      <a:pPr algn="ctr"/>
                      <a:r>
                        <a:rPr lang="en-US" sz="1000"/>
                        <a:t>SKU’s Un-knows (If its valid or Invalid) - OT</a:t>
                      </a:r>
                    </a:p>
                  </a:txBody>
                  <a:tcPr/>
                </a:tc>
                <a:tc>
                  <a:txBody>
                    <a:bodyPr/>
                    <a:lstStyle/>
                    <a:p>
                      <a:pPr algn="ctr"/>
                      <a:r>
                        <a:rPr lang="en-US" sz="1000"/>
                        <a:t>Jan</a:t>
                      </a:r>
                    </a:p>
                  </a:txBody>
                  <a:tcPr/>
                </a:tc>
                <a:tc>
                  <a:txBody>
                    <a:bodyPr/>
                    <a:lstStyle/>
                    <a:p>
                      <a:pPr algn="ctr"/>
                      <a:r>
                        <a:rPr lang="en-US" sz="1000"/>
                        <a:t>Feb</a:t>
                      </a:r>
                    </a:p>
                  </a:txBody>
                  <a:tcPr/>
                </a:tc>
                <a:tc>
                  <a:txBody>
                    <a:bodyPr/>
                    <a:lstStyle/>
                    <a:p>
                      <a:pPr algn="ctr"/>
                      <a:r>
                        <a:rPr lang="en-US" sz="1000"/>
                        <a:t>Mar</a:t>
                      </a:r>
                    </a:p>
                  </a:txBody>
                  <a:tcPr/>
                </a:tc>
                <a:tc>
                  <a:txBody>
                    <a:bodyPr/>
                    <a:lstStyle/>
                    <a:p>
                      <a:pPr algn="ctr"/>
                      <a:r>
                        <a:rPr lang="en-US" sz="1000"/>
                        <a:t>April</a:t>
                      </a:r>
                    </a:p>
                  </a:txBody>
                  <a:tcPr/>
                </a:tc>
                <a:tc>
                  <a:txBody>
                    <a:bodyPr/>
                    <a:lstStyle/>
                    <a:p>
                      <a:pPr algn="ctr"/>
                      <a:r>
                        <a:rPr lang="en-US" sz="1000"/>
                        <a:t>May</a:t>
                      </a:r>
                    </a:p>
                  </a:txBody>
                  <a:tcPr/>
                </a:tc>
                <a:tc>
                  <a:txBody>
                    <a:bodyPr/>
                    <a:lstStyle/>
                    <a:p>
                      <a:pPr algn="ctr"/>
                      <a:r>
                        <a:rPr lang="en-US" sz="1000"/>
                        <a:t>Jun</a:t>
                      </a:r>
                    </a:p>
                  </a:txBody>
                  <a:tcPr/>
                </a:tc>
                <a:tc>
                  <a:txBody>
                    <a:bodyPr/>
                    <a:lstStyle/>
                    <a:p>
                      <a:pPr algn="ctr"/>
                      <a:r>
                        <a:rPr lang="en-US" sz="1000"/>
                        <a:t>Jul</a:t>
                      </a:r>
                    </a:p>
                  </a:txBody>
                  <a:tcPr/>
                </a:tc>
                <a:tc>
                  <a:txBody>
                    <a:bodyPr/>
                    <a:lstStyle/>
                    <a:p>
                      <a:pPr algn="ctr"/>
                      <a:r>
                        <a:rPr lang="en-US" sz="1000"/>
                        <a:t>Aug</a:t>
                      </a:r>
                    </a:p>
                  </a:txBody>
                  <a:tcPr/>
                </a:tc>
                <a:tc>
                  <a:txBody>
                    <a:bodyPr/>
                    <a:lstStyle/>
                    <a:p>
                      <a:pPr algn="ctr"/>
                      <a:r>
                        <a:rPr lang="en-US" sz="1000"/>
                        <a:t>Sep</a:t>
                      </a:r>
                    </a:p>
                  </a:txBody>
                  <a:tcPr/>
                </a:tc>
                <a:extLst>
                  <a:ext uri="{0D108BD9-81ED-4DB2-BD59-A6C34878D82A}">
                    <a16:rowId xmlns:a16="http://schemas.microsoft.com/office/drawing/2014/main" val="2704457487"/>
                  </a:ext>
                </a:extLst>
              </a:tr>
              <a:tr h="370840">
                <a:tc>
                  <a:txBody>
                    <a:bodyPr/>
                    <a:lstStyle/>
                    <a:p>
                      <a:endParaRPr lang="en-US" sz="1000"/>
                    </a:p>
                  </a:txBody>
                  <a:tcPr/>
                </a:tc>
                <a:tc>
                  <a:txBody>
                    <a:bodyPr/>
                    <a:lstStyle/>
                    <a:p>
                      <a:endParaRPr lang="en-US" sz="1000"/>
                    </a:p>
                  </a:txBody>
                  <a:tcPr/>
                </a:tc>
                <a:tc>
                  <a:txBody>
                    <a:bodyPr/>
                    <a:lstStyle/>
                    <a:p>
                      <a:endParaRPr lang="en-US" sz="1000"/>
                    </a:p>
                  </a:txBody>
                  <a:tcPr/>
                </a:tc>
                <a:tc>
                  <a:txBody>
                    <a:bodyPr/>
                    <a:lstStyle/>
                    <a:p>
                      <a:endParaRPr lang="en-US" sz="1000"/>
                    </a:p>
                  </a:txBody>
                  <a:tcPr/>
                </a:tc>
                <a:tc>
                  <a:txBody>
                    <a:bodyPr/>
                    <a:lstStyle/>
                    <a:p>
                      <a:endParaRPr lang="en-US" sz="1000"/>
                    </a:p>
                  </a:txBody>
                  <a:tcPr/>
                </a:tc>
                <a:tc>
                  <a:txBody>
                    <a:bodyPr/>
                    <a:lstStyle/>
                    <a:p>
                      <a:endParaRPr lang="en-US" sz="1000"/>
                    </a:p>
                  </a:txBody>
                  <a:tcPr/>
                </a:tc>
                <a:tc>
                  <a:txBody>
                    <a:bodyPr/>
                    <a:lstStyle/>
                    <a:p>
                      <a:endParaRPr lang="en-US" sz="1000"/>
                    </a:p>
                  </a:txBody>
                  <a:tcPr/>
                </a:tc>
                <a:tc>
                  <a:txBody>
                    <a:bodyPr/>
                    <a:lstStyle/>
                    <a:p>
                      <a:endParaRPr lang="en-US" sz="1000"/>
                    </a:p>
                  </a:txBody>
                  <a:tcPr/>
                </a:tc>
                <a:tc>
                  <a:txBody>
                    <a:bodyPr/>
                    <a:lstStyle/>
                    <a:p>
                      <a:endParaRPr lang="en-US" sz="1000"/>
                    </a:p>
                  </a:txBody>
                  <a:tcPr/>
                </a:tc>
                <a:tc>
                  <a:txBody>
                    <a:bodyPr/>
                    <a:lstStyle/>
                    <a:p>
                      <a:endParaRPr lang="en-US" sz="1000"/>
                    </a:p>
                  </a:txBody>
                  <a:tcPr/>
                </a:tc>
                <a:extLst>
                  <a:ext uri="{0D108BD9-81ED-4DB2-BD59-A6C34878D82A}">
                    <a16:rowId xmlns:a16="http://schemas.microsoft.com/office/drawing/2014/main" val="528984827"/>
                  </a:ext>
                </a:extLst>
              </a:tr>
              <a:tr h="223520">
                <a:tc>
                  <a:txBody>
                    <a:bodyPr/>
                    <a:lstStyle/>
                    <a:p>
                      <a:endParaRPr lang="en-US" sz="1000"/>
                    </a:p>
                  </a:txBody>
                  <a:tcPr/>
                </a:tc>
                <a:tc>
                  <a:txBody>
                    <a:bodyPr/>
                    <a:lstStyle/>
                    <a:p>
                      <a:endParaRPr lang="en-US" sz="1000"/>
                    </a:p>
                  </a:txBody>
                  <a:tcPr/>
                </a:tc>
                <a:tc>
                  <a:txBody>
                    <a:bodyPr/>
                    <a:lstStyle/>
                    <a:p>
                      <a:endParaRPr lang="en-US" sz="1000"/>
                    </a:p>
                  </a:txBody>
                  <a:tcPr/>
                </a:tc>
                <a:tc>
                  <a:txBody>
                    <a:bodyPr/>
                    <a:lstStyle/>
                    <a:p>
                      <a:endParaRPr lang="en-US" sz="1000"/>
                    </a:p>
                  </a:txBody>
                  <a:tcPr/>
                </a:tc>
                <a:tc>
                  <a:txBody>
                    <a:bodyPr/>
                    <a:lstStyle/>
                    <a:p>
                      <a:endParaRPr lang="en-US" sz="1000"/>
                    </a:p>
                  </a:txBody>
                  <a:tcPr/>
                </a:tc>
                <a:tc>
                  <a:txBody>
                    <a:bodyPr/>
                    <a:lstStyle/>
                    <a:p>
                      <a:endParaRPr lang="en-US" sz="1000"/>
                    </a:p>
                  </a:txBody>
                  <a:tcPr/>
                </a:tc>
                <a:tc>
                  <a:txBody>
                    <a:bodyPr/>
                    <a:lstStyle/>
                    <a:p>
                      <a:endParaRPr lang="en-US" sz="1000"/>
                    </a:p>
                  </a:txBody>
                  <a:tcPr/>
                </a:tc>
                <a:tc>
                  <a:txBody>
                    <a:bodyPr/>
                    <a:lstStyle/>
                    <a:p>
                      <a:endParaRPr lang="en-US" sz="1000"/>
                    </a:p>
                  </a:txBody>
                  <a:tcPr/>
                </a:tc>
                <a:tc>
                  <a:txBody>
                    <a:bodyPr/>
                    <a:lstStyle/>
                    <a:p>
                      <a:endParaRPr lang="en-US" sz="1000"/>
                    </a:p>
                  </a:txBody>
                  <a:tcPr/>
                </a:tc>
                <a:tc>
                  <a:txBody>
                    <a:bodyPr/>
                    <a:lstStyle/>
                    <a:p>
                      <a:endParaRPr lang="en-US" sz="1000"/>
                    </a:p>
                  </a:txBody>
                  <a:tcPr/>
                </a:tc>
                <a:extLst>
                  <a:ext uri="{0D108BD9-81ED-4DB2-BD59-A6C34878D82A}">
                    <a16:rowId xmlns:a16="http://schemas.microsoft.com/office/drawing/2014/main" val="1866752767"/>
                  </a:ext>
                </a:extLst>
              </a:tr>
              <a:tr h="370840">
                <a:tc>
                  <a:txBody>
                    <a:bodyPr/>
                    <a:lstStyle/>
                    <a:p>
                      <a:endParaRPr lang="en-US" sz="1000"/>
                    </a:p>
                  </a:txBody>
                  <a:tcPr/>
                </a:tc>
                <a:tc>
                  <a:txBody>
                    <a:bodyPr/>
                    <a:lstStyle/>
                    <a:p>
                      <a:endParaRPr lang="en-US" sz="1000"/>
                    </a:p>
                  </a:txBody>
                  <a:tcPr/>
                </a:tc>
                <a:tc>
                  <a:txBody>
                    <a:bodyPr/>
                    <a:lstStyle/>
                    <a:p>
                      <a:endParaRPr lang="en-US" sz="1000"/>
                    </a:p>
                  </a:txBody>
                  <a:tcPr/>
                </a:tc>
                <a:tc>
                  <a:txBody>
                    <a:bodyPr/>
                    <a:lstStyle/>
                    <a:p>
                      <a:endParaRPr lang="en-US" sz="1000"/>
                    </a:p>
                  </a:txBody>
                  <a:tcPr/>
                </a:tc>
                <a:tc>
                  <a:txBody>
                    <a:bodyPr/>
                    <a:lstStyle/>
                    <a:p>
                      <a:endParaRPr lang="en-US" sz="1000"/>
                    </a:p>
                  </a:txBody>
                  <a:tcPr/>
                </a:tc>
                <a:tc>
                  <a:txBody>
                    <a:bodyPr/>
                    <a:lstStyle/>
                    <a:p>
                      <a:endParaRPr lang="en-US" sz="1000"/>
                    </a:p>
                  </a:txBody>
                  <a:tcPr/>
                </a:tc>
                <a:tc>
                  <a:txBody>
                    <a:bodyPr/>
                    <a:lstStyle/>
                    <a:p>
                      <a:endParaRPr lang="en-US" sz="1000"/>
                    </a:p>
                  </a:txBody>
                  <a:tcPr/>
                </a:tc>
                <a:tc>
                  <a:txBody>
                    <a:bodyPr/>
                    <a:lstStyle/>
                    <a:p>
                      <a:endParaRPr lang="en-US" sz="1000"/>
                    </a:p>
                  </a:txBody>
                  <a:tcPr/>
                </a:tc>
                <a:tc>
                  <a:txBody>
                    <a:bodyPr/>
                    <a:lstStyle/>
                    <a:p>
                      <a:endParaRPr lang="en-US" sz="1000"/>
                    </a:p>
                  </a:txBody>
                  <a:tcPr/>
                </a:tc>
                <a:tc>
                  <a:txBody>
                    <a:bodyPr/>
                    <a:lstStyle/>
                    <a:p>
                      <a:endParaRPr lang="en-US" sz="1000"/>
                    </a:p>
                  </a:txBody>
                  <a:tcPr/>
                </a:tc>
                <a:extLst>
                  <a:ext uri="{0D108BD9-81ED-4DB2-BD59-A6C34878D82A}">
                    <a16:rowId xmlns:a16="http://schemas.microsoft.com/office/drawing/2014/main" val="3963860857"/>
                  </a:ext>
                </a:extLst>
              </a:tr>
              <a:tr h="370840">
                <a:tc>
                  <a:txBody>
                    <a:bodyPr/>
                    <a:lstStyle/>
                    <a:p>
                      <a:endParaRPr lang="en-US" sz="1000"/>
                    </a:p>
                  </a:txBody>
                  <a:tcPr/>
                </a:tc>
                <a:tc>
                  <a:txBody>
                    <a:bodyPr/>
                    <a:lstStyle/>
                    <a:p>
                      <a:endParaRPr lang="en-US" sz="1000"/>
                    </a:p>
                  </a:txBody>
                  <a:tcPr/>
                </a:tc>
                <a:tc>
                  <a:txBody>
                    <a:bodyPr/>
                    <a:lstStyle/>
                    <a:p>
                      <a:endParaRPr lang="en-US" sz="1000"/>
                    </a:p>
                  </a:txBody>
                  <a:tcPr/>
                </a:tc>
                <a:tc>
                  <a:txBody>
                    <a:bodyPr/>
                    <a:lstStyle/>
                    <a:p>
                      <a:endParaRPr lang="en-US" sz="1000"/>
                    </a:p>
                  </a:txBody>
                  <a:tcPr/>
                </a:tc>
                <a:tc>
                  <a:txBody>
                    <a:bodyPr/>
                    <a:lstStyle/>
                    <a:p>
                      <a:endParaRPr lang="en-US" sz="1000"/>
                    </a:p>
                  </a:txBody>
                  <a:tcPr/>
                </a:tc>
                <a:tc>
                  <a:txBody>
                    <a:bodyPr/>
                    <a:lstStyle/>
                    <a:p>
                      <a:endParaRPr lang="en-US" sz="1000"/>
                    </a:p>
                  </a:txBody>
                  <a:tcPr/>
                </a:tc>
                <a:tc>
                  <a:txBody>
                    <a:bodyPr/>
                    <a:lstStyle/>
                    <a:p>
                      <a:endParaRPr lang="en-US" sz="1000"/>
                    </a:p>
                  </a:txBody>
                  <a:tcPr/>
                </a:tc>
                <a:tc>
                  <a:txBody>
                    <a:bodyPr/>
                    <a:lstStyle/>
                    <a:p>
                      <a:endParaRPr lang="en-US" sz="1000"/>
                    </a:p>
                  </a:txBody>
                  <a:tcPr/>
                </a:tc>
                <a:tc>
                  <a:txBody>
                    <a:bodyPr/>
                    <a:lstStyle/>
                    <a:p>
                      <a:endParaRPr lang="en-US" sz="1000"/>
                    </a:p>
                  </a:txBody>
                  <a:tcPr/>
                </a:tc>
                <a:tc>
                  <a:txBody>
                    <a:bodyPr/>
                    <a:lstStyle/>
                    <a:p>
                      <a:endParaRPr lang="en-US" sz="1000"/>
                    </a:p>
                  </a:txBody>
                  <a:tcPr/>
                </a:tc>
                <a:extLst>
                  <a:ext uri="{0D108BD9-81ED-4DB2-BD59-A6C34878D82A}">
                    <a16:rowId xmlns:a16="http://schemas.microsoft.com/office/drawing/2014/main" val="2683006679"/>
                  </a:ext>
                </a:extLst>
              </a:tr>
              <a:tr h="370840">
                <a:tc>
                  <a:txBody>
                    <a:bodyPr/>
                    <a:lstStyle/>
                    <a:p>
                      <a:endParaRPr lang="en-US" sz="1000"/>
                    </a:p>
                  </a:txBody>
                  <a:tcPr/>
                </a:tc>
                <a:tc>
                  <a:txBody>
                    <a:bodyPr/>
                    <a:lstStyle/>
                    <a:p>
                      <a:endParaRPr lang="en-US" sz="1000"/>
                    </a:p>
                  </a:txBody>
                  <a:tcPr/>
                </a:tc>
                <a:tc>
                  <a:txBody>
                    <a:bodyPr/>
                    <a:lstStyle/>
                    <a:p>
                      <a:endParaRPr lang="en-US" sz="1000"/>
                    </a:p>
                  </a:txBody>
                  <a:tcPr/>
                </a:tc>
                <a:tc>
                  <a:txBody>
                    <a:bodyPr/>
                    <a:lstStyle/>
                    <a:p>
                      <a:endParaRPr lang="en-US" sz="1000"/>
                    </a:p>
                  </a:txBody>
                  <a:tcPr/>
                </a:tc>
                <a:tc>
                  <a:txBody>
                    <a:bodyPr/>
                    <a:lstStyle/>
                    <a:p>
                      <a:endParaRPr lang="en-US" sz="1000"/>
                    </a:p>
                  </a:txBody>
                  <a:tcPr/>
                </a:tc>
                <a:tc>
                  <a:txBody>
                    <a:bodyPr/>
                    <a:lstStyle/>
                    <a:p>
                      <a:endParaRPr lang="en-US" sz="1000"/>
                    </a:p>
                  </a:txBody>
                  <a:tcPr/>
                </a:tc>
                <a:tc>
                  <a:txBody>
                    <a:bodyPr/>
                    <a:lstStyle/>
                    <a:p>
                      <a:endParaRPr lang="en-US" sz="1000"/>
                    </a:p>
                  </a:txBody>
                  <a:tcPr/>
                </a:tc>
                <a:tc>
                  <a:txBody>
                    <a:bodyPr/>
                    <a:lstStyle/>
                    <a:p>
                      <a:endParaRPr lang="en-US" sz="1000"/>
                    </a:p>
                  </a:txBody>
                  <a:tcPr/>
                </a:tc>
                <a:tc>
                  <a:txBody>
                    <a:bodyPr/>
                    <a:lstStyle/>
                    <a:p>
                      <a:endParaRPr lang="en-US" sz="1000"/>
                    </a:p>
                  </a:txBody>
                  <a:tcPr/>
                </a:tc>
                <a:tc>
                  <a:txBody>
                    <a:bodyPr/>
                    <a:lstStyle/>
                    <a:p>
                      <a:endParaRPr lang="en-US" sz="1000"/>
                    </a:p>
                  </a:txBody>
                  <a:tcPr/>
                </a:tc>
                <a:extLst>
                  <a:ext uri="{0D108BD9-81ED-4DB2-BD59-A6C34878D82A}">
                    <a16:rowId xmlns:a16="http://schemas.microsoft.com/office/drawing/2014/main" val="1221151341"/>
                  </a:ext>
                </a:extLst>
              </a:tr>
              <a:tr h="370840">
                <a:tc>
                  <a:txBody>
                    <a:bodyPr/>
                    <a:lstStyle/>
                    <a:p>
                      <a:r>
                        <a:rPr lang="en-US" sz="1000"/>
                        <a:t>Others</a:t>
                      </a:r>
                    </a:p>
                  </a:txBody>
                  <a:tcPr/>
                </a:tc>
                <a:tc>
                  <a:txBody>
                    <a:bodyPr/>
                    <a:lstStyle/>
                    <a:p>
                      <a:endParaRPr lang="en-US" sz="1000"/>
                    </a:p>
                  </a:txBody>
                  <a:tcPr/>
                </a:tc>
                <a:tc>
                  <a:txBody>
                    <a:bodyPr/>
                    <a:lstStyle/>
                    <a:p>
                      <a:endParaRPr lang="en-US" sz="1000"/>
                    </a:p>
                  </a:txBody>
                  <a:tcPr/>
                </a:tc>
                <a:tc>
                  <a:txBody>
                    <a:bodyPr/>
                    <a:lstStyle/>
                    <a:p>
                      <a:endParaRPr lang="en-US" sz="1000"/>
                    </a:p>
                  </a:txBody>
                  <a:tcPr/>
                </a:tc>
                <a:tc>
                  <a:txBody>
                    <a:bodyPr/>
                    <a:lstStyle/>
                    <a:p>
                      <a:endParaRPr lang="en-US" sz="1000"/>
                    </a:p>
                  </a:txBody>
                  <a:tcPr/>
                </a:tc>
                <a:tc>
                  <a:txBody>
                    <a:bodyPr/>
                    <a:lstStyle/>
                    <a:p>
                      <a:endParaRPr lang="en-US" sz="1000"/>
                    </a:p>
                  </a:txBody>
                  <a:tcPr/>
                </a:tc>
                <a:tc>
                  <a:txBody>
                    <a:bodyPr/>
                    <a:lstStyle/>
                    <a:p>
                      <a:endParaRPr lang="en-US" sz="1000"/>
                    </a:p>
                  </a:txBody>
                  <a:tcPr/>
                </a:tc>
                <a:tc>
                  <a:txBody>
                    <a:bodyPr/>
                    <a:lstStyle/>
                    <a:p>
                      <a:endParaRPr lang="en-US" sz="1000"/>
                    </a:p>
                  </a:txBody>
                  <a:tcPr/>
                </a:tc>
                <a:tc>
                  <a:txBody>
                    <a:bodyPr/>
                    <a:lstStyle/>
                    <a:p>
                      <a:endParaRPr lang="en-US" sz="1000"/>
                    </a:p>
                  </a:txBody>
                  <a:tcPr/>
                </a:tc>
                <a:tc>
                  <a:txBody>
                    <a:bodyPr/>
                    <a:lstStyle/>
                    <a:p>
                      <a:endParaRPr lang="en-US" sz="1000"/>
                    </a:p>
                  </a:txBody>
                  <a:tcPr/>
                </a:tc>
                <a:extLst>
                  <a:ext uri="{0D108BD9-81ED-4DB2-BD59-A6C34878D82A}">
                    <a16:rowId xmlns:a16="http://schemas.microsoft.com/office/drawing/2014/main" val="1966202321"/>
                  </a:ext>
                </a:extLst>
              </a:tr>
              <a:tr h="370840">
                <a:tc>
                  <a:txBody>
                    <a:bodyPr/>
                    <a:lstStyle/>
                    <a:p>
                      <a:r>
                        <a:rPr lang="en-US" sz="1000"/>
                        <a:t>Total</a:t>
                      </a:r>
                    </a:p>
                  </a:txBody>
                  <a:tcPr/>
                </a:tc>
                <a:tc>
                  <a:txBody>
                    <a:bodyPr/>
                    <a:lstStyle/>
                    <a:p>
                      <a:endParaRPr lang="en-US" sz="1000"/>
                    </a:p>
                  </a:txBody>
                  <a:tcPr/>
                </a:tc>
                <a:tc>
                  <a:txBody>
                    <a:bodyPr/>
                    <a:lstStyle/>
                    <a:p>
                      <a:endParaRPr lang="en-US" sz="1000"/>
                    </a:p>
                  </a:txBody>
                  <a:tcPr/>
                </a:tc>
                <a:tc>
                  <a:txBody>
                    <a:bodyPr/>
                    <a:lstStyle/>
                    <a:p>
                      <a:endParaRPr lang="en-US" sz="1000"/>
                    </a:p>
                  </a:txBody>
                  <a:tcPr/>
                </a:tc>
                <a:tc>
                  <a:txBody>
                    <a:bodyPr/>
                    <a:lstStyle/>
                    <a:p>
                      <a:endParaRPr lang="en-US" sz="1000"/>
                    </a:p>
                  </a:txBody>
                  <a:tcPr/>
                </a:tc>
                <a:tc>
                  <a:txBody>
                    <a:bodyPr/>
                    <a:lstStyle/>
                    <a:p>
                      <a:endParaRPr lang="en-US" sz="1000"/>
                    </a:p>
                  </a:txBody>
                  <a:tcPr/>
                </a:tc>
                <a:tc>
                  <a:txBody>
                    <a:bodyPr/>
                    <a:lstStyle/>
                    <a:p>
                      <a:endParaRPr lang="en-US" sz="1000"/>
                    </a:p>
                  </a:txBody>
                  <a:tcPr/>
                </a:tc>
                <a:tc>
                  <a:txBody>
                    <a:bodyPr/>
                    <a:lstStyle/>
                    <a:p>
                      <a:endParaRPr lang="en-US" sz="1000"/>
                    </a:p>
                  </a:txBody>
                  <a:tcPr/>
                </a:tc>
                <a:tc>
                  <a:txBody>
                    <a:bodyPr/>
                    <a:lstStyle/>
                    <a:p>
                      <a:endParaRPr lang="en-US" sz="1000"/>
                    </a:p>
                  </a:txBody>
                  <a:tcPr/>
                </a:tc>
                <a:tc>
                  <a:txBody>
                    <a:bodyPr/>
                    <a:lstStyle/>
                    <a:p>
                      <a:endParaRPr lang="en-US" sz="1000"/>
                    </a:p>
                  </a:txBody>
                  <a:tcPr/>
                </a:tc>
                <a:extLst>
                  <a:ext uri="{0D108BD9-81ED-4DB2-BD59-A6C34878D82A}">
                    <a16:rowId xmlns:a16="http://schemas.microsoft.com/office/drawing/2014/main" val="28982206"/>
                  </a:ext>
                </a:extLst>
              </a:tr>
            </a:tbl>
          </a:graphicData>
        </a:graphic>
      </p:graphicFrame>
      <p:sp>
        <p:nvSpPr>
          <p:cNvPr id="8" name="TextBox 7"/>
          <p:cNvSpPr txBox="1"/>
          <p:nvPr/>
        </p:nvSpPr>
        <p:spPr>
          <a:xfrm>
            <a:off x="6172200" y="228600"/>
            <a:ext cx="6096000" cy="369332"/>
          </a:xfrm>
          <a:prstGeom prst="rect">
            <a:avLst/>
          </a:prstGeom>
          <a:solidFill>
            <a:srgbClr val="FFFF00"/>
          </a:solidFill>
        </p:spPr>
        <p:txBody>
          <a:bodyPr wrap="square" rtlCol="0">
            <a:spAutoFit/>
          </a:bodyPr>
          <a:lstStyle/>
          <a:p>
            <a:r>
              <a:rPr lang="en-US"/>
              <a:t>Puneet to Update</a:t>
            </a:r>
          </a:p>
        </p:txBody>
      </p:sp>
    </p:spTree>
    <p:extLst>
      <p:ext uri="{BB962C8B-B14F-4D97-AF65-F5344CB8AC3E}">
        <p14:creationId xmlns:p14="http://schemas.microsoft.com/office/powerpoint/2010/main" val="359615885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2400" y="228600"/>
            <a:ext cx="8556479" cy="507275"/>
          </a:xfrm>
          <a:prstGeom prst="rect">
            <a:avLst/>
          </a:prstGeom>
        </p:spPr>
        <p:txBody>
          <a:bodyPr>
            <a:noAutofit/>
          </a:bodyPr>
          <a:lstStyle>
            <a:lvl1pPr>
              <a:defRPr>
                <a:latin typeface="+mj-lt"/>
                <a:ea typeface="+mj-ea"/>
                <a:cs typeface="+mj-cs"/>
              </a:defRPr>
            </a:lvl1pPr>
          </a:lstStyle>
          <a:p>
            <a:pPr lvl="0">
              <a:defRPr/>
            </a:pPr>
            <a:r>
              <a:rPr lang="en-US" sz="1900" b="1">
                <a:solidFill>
                  <a:srgbClr val="073262"/>
                </a:solidFill>
                <a:latin typeface="Tahoma" panose="020B0604030504040204" pitchFamily="34" charset="0"/>
                <a:ea typeface="Tahoma" panose="020B0604030504040204" pitchFamily="34" charset="0"/>
                <a:cs typeface="Tahoma" panose="020B0604030504040204" pitchFamily="34" charset="0"/>
              </a:rPr>
              <a:t>Invalid Recoveries</a:t>
            </a:r>
          </a:p>
        </p:txBody>
      </p:sp>
      <p:graphicFrame>
        <p:nvGraphicFramePr>
          <p:cNvPr id="2" name="Table 1"/>
          <p:cNvGraphicFramePr>
            <a:graphicFrameLocks noGrp="1"/>
          </p:cNvGraphicFramePr>
          <p:nvPr>
            <p:extLst>
              <p:ext uri="{D42A27DB-BD31-4B8C-83A1-F6EECF244321}">
                <p14:modId xmlns:p14="http://schemas.microsoft.com/office/powerpoint/2010/main" val="1843530449"/>
              </p:ext>
            </p:extLst>
          </p:nvPr>
        </p:nvGraphicFramePr>
        <p:xfrm>
          <a:off x="381000" y="745978"/>
          <a:ext cx="7848601" cy="4104640"/>
        </p:xfrm>
        <a:graphic>
          <a:graphicData uri="http://schemas.openxmlformats.org/drawingml/2006/table">
            <a:tbl>
              <a:tblPr firstRow="1" bandRow="1">
                <a:tableStyleId>{5C22544A-7EE6-4342-B048-85BDC9FD1C3A}</a:tableStyleId>
              </a:tblPr>
              <a:tblGrid>
                <a:gridCol w="1370919">
                  <a:extLst>
                    <a:ext uri="{9D8B030D-6E8A-4147-A177-3AD203B41FA5}">
                      <a16:colId xmlns:a16="http://schemas.microsoft.com/office/drawing/2014/main" val="3565715887"/>
                    </a:ext>
                  </a:extLst>
                </a:gridCol>
                <a:gridCol w="871537">
                  <a:extLst>
                    <a:ext uri="{9D8B030D-6E8A-4147-A177-3AD203B41FA5}">
                      <a16:colId xmlns:a16="http://schemas.microsoft.com/office/drawing/2014/main" val="3997386848"/>
                    </a:ext>
                  </a:extLst>
                </a:gridCol>
                <a:gridCol w="1121229">
                  <a:extLst>
                    <a:ext uri="{9D8B030D-6E8A-4147-A177-3AD203B41FA5}">
                      <a16:colId xmlns:a16="http://schemas.microsoft.com/office/drawing/2014/main" val="3110162820"/>
                    </a:ext>
                  </a:extLst>
                </a:gridCol>
                <a:gridCol w="1121229">
                  <a:extLst>
                    <a:ext uri="{9D8B030D-6E8A-4147-A177-3AD203B41FA5}">
                      <a16:colId xmlns:a16="http://schemas.microsoft.com/office/drawing/2014/main" val="2807526436"/>
                    </a:ext>
                  </a:extLst>
                </a:gridCol>
                <a:gridCol w="1121229">
                  <a:extLst>
                    <a:ext uri="{9D8B030D-6E8A-4147-A177-3AD203B41FA5}">
                      <a16:colId xmlns:a16="http://schemas.microsoft.com/office/drawing/2014/main" val="2765621317"/>
                    </a:ext>
                  </a:extLst>
                </a:gridCol>
                <a:gridCol w="1121229">
                  <a:extLst>
                    <a:ext uri="{9D8B030D-6E8A-4147-A177-3AD203B41FA5}">
                      <a16:colId xmlns:a16="http://schemas.microsoft.com/office/drawing/2014/main" val="793490386"/>
                    </a:ext>
                  </a:extLst>
                </a:gridCol>
                <a:gridCol w="1121229">
                  <a:extLst>
                    <a:ext uri="{9D8B030D-6E8A-4147-A177-3AD203B41FA5}">
                      <a16:colId xmlns:a16="http://schemas.microsoft.com/office/drawing/2014/main" val="484989137"/>
                    </a:ext>
                  </a:extLst>
                </a:gridCol>
              </a:tblGrid>
              <a:tr h="370840">
                <a:tc>
                  <a:txBody>
                    <a:bodyPr/>
                    <a:lstStyle/>
                    <a:p>
                      <a:pPr algn="ctr"/>
                      <a:r>
                        <a:rPr lang="en-US" sz="1000"/>
                        <a:t>SKU’s</a:t>
                      </a:r>
                    </a:p>
                  </a:txBody>
                  <a:tcPr/>
                </a:tc>
                <a:tc>
                  <a:txBody>
                    <a:bodyPr/>
                    <a:lstStyle/>
                    <a:p>
                      <a:pPr algn="ctr"/>
                      <a:r>
                        <a:rPr lang="en-US" sz="1000"/>
                        <a:t>Invalid</a:t>
                      </a:r>
                    </a:p>
                  </a:txBody>
                  <a:tcPr/>
                </a:tc>
                <a:tc>
                  <a:txBody>
                    <a:bodyPr/>
                    <a:lstStyle/>
                    <a:p>
                      <a:pPr algn="ctr"/>
                      <a:r>
                        <a:rPr lang="en-US" sz="1000"/>
                        <a:t>Reason for Invalid</a:t>
                      </a:r>
                    </a:p>
                  </a:txBody>
                  <a:tcPr/>
                </a:tc>
                <a:tc>
                  <a:txBody>
                    <a:bodyPr/>
                    <a:lstStyle/>
                    <a:p>
                      <a:pPr algn="ctr"/>
                      <a:r>
                        <a:rPr lang="en-US" sz="1000"/>
                        <a:t>Recovered</a:t>
                      </a:r>
                    </a:p>
                  </a:txBody>
                  <a:tcPr/>
                </a:tc>
                <a:tc>
                  <a:txBody>
                    <a:bodyPr/>
                    <a:lstStyle/>
                    <a:p>
                      <a:pPr algn="ctr"/>
                      <a:r>
                        <a:rPr lang="en-US" sz="1000"/>
                        <a:t>Pending for recoveries</a:t>
                      </a:r>
                    </a:p>
                  </a:txBody>
                  <a:tcPr/>
                </a:tc>
                <a:tc>
                  <a:txBody>
                    <a:bodyPr/>
                    <a:lstStyle/>
                    <a:p>
                      <a:pPr algn="ctr"/>
                      <a:r>
                        <a:rPr lang="en-US" sz="1000"/>
                        <a:t>OT</a:t>
                      </a:r>
                    </a:p>
                  </a:txBody>
                  <a:tcPr/>
                </a:tc>
                <a:tc>
                  <a:txBody>
                    <a:bodyPr/>
                    <a:lstStyle/>
                    <a:p>
                      <a:pPr algn="ctr"/>
                      <a:r>
                        <a:rPr lang="en-US" sz="1000"/>
                        <a:t>UT</a:t>
                      </a:r>
                    </a:p>
                  </a:txBody>
                  <a:tcPr/>
                </a:tc>
                <a:extLst>
                  <a:ext uri="{0D108BD9-81ED-4DB2-BD59-A6C34878D82A}">
                    <a16:rowId xmlns:a16="http://schemas.microsoft.com/office/drawing/2014/main" val="2704457487"/>
                  </a:ext>
                </a:extLst>
              </a:tr>
              <a:tr h="370840">
                <a:tc>
                  <a:txBody>
                    <a:bodyPr/>
                    <a:lstStyle/>
                    <a:p>
                      <a:endParaRPr lang="en-US" sz="1000"/>
                    </a:p>
                  </a:txBody>
                  <a:tcPr/>
                </a:tc>
                <a:tc>
                  <a:txBody>
                    <a:bodyPr/>
                    <a:lstStyle/>
                    <a:p>
                      <a:endParaRPr lang="en-US" sz="1000"/>
                    </a:p>
                  </a:txBody>
                  <a:tcPr/>
                </a:tc>
                <a:tc>
                  <a:txBody>
                    <a:bodyPr/>
                    <a:lstStyle/>
                    <a:p>
                      <a:endParaRPr lang="en-US" sz="1000"/>
                    </a:p>
                  </a:txBody>
                  <a:tcPr/>
                </a:tc>
                <a:tc>
                  <a:txBody>
                    <a:bodyPr/>
                    <a:lstStyle/>
                    <a:p>
                      <a:endParaRPr lang="en-US" sz="1000"/>
                    </a:p>
                  </a:txBody>
                  <a:tcPr/>
                </a:tc>
                <a:tc>
                  <a:txBody>
                    <a:bodyPr/>
                    <a:lstStyle/>
                    <a:p>
                      <a:endParaRPr lang="en-US" sz="1000"/>
                    </a:p>
                  </a:txBody>
                  <a:tcPr/>
                </a:tc>
                <a:tc>
                  <a:txBody>
                    <a:bodyPr/>
                    <a:lstStyle/>
                    <a:p>
                      <a:endParaRPr lang="en-US" sz="1000"/>
                    </a:p>
                  </a:txBody>
                  <a:tcPr/>
                </a:tc>
                <a:tc>
                  <a:txBody>
                    <a:bodyPr/>
                    <a:lstStyle/>
                    <a:p>
                      <a:endParaRPr lang="en-US" sz="1000"/>
                    </a:p>
                  </a:txBody>
                  <a:tcPr/>
                </a:tc>
                <a:extLst>
                  <a:ext uri="{0D108BD9-81ED-4DB2-BD59-A6C34878D82A}">
                    <a16:rowId xmlns:a16="http://schemas.microsoft.com/office/drawing/2014/main" val="528984827"/>
                  </a:ext>
                </a:extLst>
              </a:tr>
              <a:tr h="370840">
                <a:tc>
                  <a:txBody>
                    <a:bodyPr/>
                    <a:lstStyle/>
                    <a:p>
                      <a:endParaRPr lang="en-US" sz="1000"/>
                    </a:p>
                  </a:txBody>
                  <a:tcPr/>
                </a:tc>
                <a:tc>
                  <a:txBody>
                    <a:bodyPr/>
                    <a:lstStyle/>
                    <a:p>
                      <a:endParaRPr lang="en-US" sz="1000"/>
                    </a:p>
                  </a:txBody>
                  <a:tcPr/>
                </a:tc>
                <a:tc>
                  <a:txBody>
                    <a:bodyPr/>
                    <a:lstStyle/>
                    <a:p>
                      <a:endParaRPr lang="en-US" sz="1000"/>
                    </a:p>
                  </a:txBody>
                  <a:tcPr/>
                </a:tc>
                <a:tc>
                  <a:txBody>
                    <a:bodyPr/>
                    <a:lstStyle/>
                    <a:p>
                      <a:endParaRPr lang="en-US" sz="1000"/>
                    </a:p>
                  </a:txBody>
                  <a:tcPr/>
                </a:tc>
                <a:tc>
                  <a:txBody>
                    <a:bodyPr/>
                    <a:lstStyle/>
                    <a:p>
                      <a:endParaRPr lang="en-US" sz="1000"/>
                    </a:p>
                  </a:txBody>
                  <a:tcPr/>
                </a:tc>
                <a:tc>
                  <a:txBody>
                    <a:bodyPr/>
                    <a:lstStyle/>
                    <a:p>
                      <a:endParaRPr lang="en-US" sz="1000"/>
                    </a:p>
                  </a:txBody>
                  <a:tcPr/>
                </a:tc>
                <a:tc>
                  <a:txBody>
                    <a:bodyPr/>
                    <a:lstStyle/>
                    <a:p>
                      <a:endParaRPr lang="en-US" sz="1000"/>
                    </a:p>
                  </a:txBody>
                  <a:tcPr/>
                </a:tc>
                <a:extLst>
                  <a:ext uri="{0D108BD9-81ED-4DB2-BD59-A6C34878D82A}">
                    <a16:rowId xmlns:a16="http://schemas.microsoft.com/office/drawing/2014/main" val="1866752767"/>
                  </a:ext>
                </a:extLst>
              </a:tr>
              <a:tr h="370840">
                <a:tc>
                  <a:txBody>
                    <a:bodyPr/>
                    <a:lstStyle/>
                    <a:p>
                      <a:endParaRPr lang="en-US" sz="1000"/>
                    </a:p>
                  </a:txBody>
                  <a:tcPr/>
                </a:tc>
                <a:tc>
                  <a:txBody>
                    <a:bodyPr/>
                    <a:lstStyle/>
                    <a:p>
                      <a:endParaRPr lang="en-US" sz="1000"/>
                    </a:p>
                  </a:txBody>
                  <a:tcPr/>
                </a:tc>
                <a:tc>
                  <a:txBody>
                    <a:bodyPr/>
                    <a:lstStyle/>
                    <a:p>
                      <a:endParaRPr lang="en-US" sz="1000"/>
                    </a:p>
                  </a:txBody>
                  <a:tcPr/>
                </a:tc>
                <a:tc>
                  <a:txBody>
                    <a:bodyPr/>
                    <a:lstStyle/>
                    <a:p>
                      <a:endParaRPr lang="en-US" sz="1000"/>
                    </a:p>
                  </a:txBody>
                  <a:tcPr/>
                </a:tc>
                <a:tc>
                  <a:txBody>
                    <a:bodyPr/>
                    <a:lstStyle/>
                    <a:p>
                      <a:endParaRPr lang="en-US" sz="1000"/>
                    </a:p>
                  </a:txBody>
                  <a:tcPr/>
                </a:tc>
                <a:tc>
                  <a:txBody>
                    <a:bodyPr/>
                    <a:lstStyle/>
                    <a:p>
                      <a:endParaRPr lang="en-US" sz="1000"/>
                    </a:p>
                  </a:txBody>
                  <a:tcPr/>
                </a:tc>
                <a:tc>
                  <a:txBody>
                    <a:bodyPr/>
                    <a:lstStyle/>
                    <a:p>
                      <a:endParaRPr lang="en-US" sz="1000"/>
                    </a:p>
                  </a:txBody>
                  <a:tcPr/>
                </a:tc>
                <a:extLst>
                  <a:ext uri="{0D108BD9-81ED-4DB2-BD59-A6C34878D82A}">
                    <a16:rowId xmlns:a16="http://schemas.microsoft.com/office/drawing/2014/main" val="3963860857"/>
                  </a:ext>
                </a:extLst>
              </a:tr>
              <a:tr h="370840">
                <a:tc>
                  <a:txBody>
                    <a:bodyPr/>
                    <a:lstStyle/>
                    <a:p>
                      <a:endParaRPr lang="en-US" sz="1000"/>
                    </a:p>
                  </a:txBody>
                  <a:tcPr/>
                </a:tc>
                <a:tc>
                  <a:txBody>
                    <a:bodyPr/>
                    <a:lstStyle/>
                    <a:p>
                      <a:endParaRPr lang="en-US" sz="1000"/>
                    </a:p>
                  </a:txBody>
                  <a:tcPr/>
                </a:tc>
                <a:tc>
                  <a:txBody>
                    <a:bodyPr/>
                    <a:lstStyle/>
                    <a:p>
                      <a:endParaRPr lang="en-US" sz="1000"/>
                    </a:p>
                  </a:txBody>
                  <a:tcPr/>
                </a:tc>
                <a:tc>
                  <a:txBody>
                    <a:bodyPr/>
                    <a:lstStyle/>
                    <a:p>
                      <a:endParaRPr lang="en-US" sz="1000"/>
                    </a:p>
                  </a:txBody>
                  <a:tcPr/>
                </a:tc>
                <a:tc>
                  <a:txBody>
                    <a:bodyPr/>
                    <a:lstStyle/>
                    <a:p>
                      <a:endParaRPr lang="en-US" sz="1000"/>
                    </a:p>
                  </a:txBody>
                  <a:tcPr/>
                </a:tc>
                <a:tc>
                  <a:txBody>
                    <a:bodyPr/>
                    <a:lstStyle/>
                    <a:p>
                      <a:endParaRPr lang="en-US" sz="1000"/>
                    </a:p>
                  </a:txBody>
                  <a:tcPr/>
                </a:tc>
                <a:tc>
                  <a:txBody>
                    <a:bodyPr/>
                    <a:lstStyle/>
                    <a:p>
                      <a:endParaRPr lang="en-US" sz="1000"/>
                    </a:p>
                  </a:txBody>
                  <a:tcPr/>
                </a:tc>
                <a:extLst>
                  <a:ext uri="{0D108BD9-81ED-4DB2-BD59-A6C34878D82A}">
                    <a16:rowId xmlns:a16="http://schemas.microsoft.com/office/drawing/2014/main" val="2683006679"/>
                  </a:ext>
                </a:extLst>
              </a:tr>
              <a:tr h="370840">
                <a:tc>
                  <a:txBody>
                    <a:bodyPr/>
                    <a:lstStyle/>
                    <a:p>
                      <a:endParaRPr lang="en-US" sz="1000"/>
                    </a:p>
                  </a:txBody>
                  <a:tcPr/>
                </a:tc>
                <a:tc>
                  <a:txBody>
                    <a:bodyPr/>
                    <a:lstStyle/>
                    <a:p>
                      <a:endParaRPr lang="en-US" sz="1000"/>
                    </a:p>
                  </a:txBody>
                  <a:tcPr/>
                </a:tc>
                <a:tc>
                  <a:txBody>
                    <a:bodyPr/>
                    <a:lstStyle/>
                    <a:p>
                      <a:endParaRPr lang="en-US" sz="1000"/>
                    </a:p>
                  </a:txBody>
                  <a:tcPr/>
                </a:tc>
                <a:tc>
                  <a:txBody>
                    <a:bodyPr/>
                    <a:lstStyle/>
                    <a:p>
                      <a:endParaRPr lang="en-US" sz="1000"/>
                    </a:p>
                  </a:txBody>
                  <a:tcPr/>
                </a:tc>
                <a:tc>
                  <a:txBody>
                    <a:bodyPr/>
                    <a:lstStyle/>
                    <a:p>
                      <a:endParaRPr lang="en-US" sz="1000"/>
                    </a:p>
                  </a:txBody>
                  <a:tcPr/>
                </a:tc>
                <a:tc>
                  <a:txBody>
                    <a:bodyPr/>
                    <a:lstStyle/>
                    <a:p>
                      <a:endParaRPr lang="en-US" sz="1000"/>
                    </a:p>
                  </a:txBody>
                  <a:tcPr/>
                </a:tc>
                <a:tc>
                  <a:txBody>
                    <a:bodyPr/>
                    <a:lstStyle/>
                    <a:p>
                      <a:endParaRPr lang="en-US" sz="1000"/>
                    </a:p>
                  </a:txBody>
                  <a:tcPr/>
                </a:tc>
                <a:extLst>
                  <a:ext uri="{0D108BD9-81ED-4DB2-BD59-A6C34878D82A}">
                    <a16:rowId xmlns:a16="http://schemas.microsoft.com/office/drawing/2014/main" val="331980957"/>
                  </a:ext>
                </a:extLst>
              </a:tr>
              <a:tr h="370840">
                <a:tc>
                  <a:txBody>
                    <a:bodyPr/>
                    <a:lstStyle/>
                    <a:p>
                      <a:endParaRPr lang="en-US" sz="1000"/>
                    </a:p>
                  </a:txBody>
                  <a:tcPr/>
                </a:tc>
                <a:tc>
                  <a:txBody>
                    <a:bodyPr/>
                    <a:lstStyle/>
                    <a:p>
                      <a:endParaRPr lang="en-US" sz="1000"/>
                    </a:p>
                  </a:txBody>
                  <a:tcPr/>
                </a:tc>
                <a:tc>
                  <a:txBody>
                    <a:bodyPr/>
                    <a:lstStyle/>
                    <a:p>
                      <a:endParaRPr lang="en-US" sz="1000"/>
                    </a:p>
                  </a:txBody>
                  <a:tcPr/>
                </a:tc>
                <a:tc>
                  <a:txBody>
                    <a:bodyPr/>
                    <a:lstStyle/>
                    <a:p>
                      <a:endParaRPr lang="en-US" sz="1000"/>
                    </a:p>
                  </a:txBody>
                  <a:tcPr/>
                </a:tc>
                <a:tc>
                  <a:txBody>
                    <a:bodyPr/>
                    <a:lstStyle/>
                    <a:p>
                      <a:endParaRPr lang="en-US" sz="1000"/>
                    </a:p>
                  </a:txBody>
                  <a:tcPr/>
                </a:tc>
                <a:tc>
                  <a:txBody>
                    <a:bodyPr/>
                    <a:lstStyle/>
                    <a:p>
                      <a:endParaRPr lang="en-US" sz="1000"/>
                    </a:p>
                  </a:txBody>
                  <a:tcPr/>
                </a:tc>
                <a:tc>
                  <a:txBody>
                    <a:bodyPr/>
                    <a:lstStyle/>
                    <a:p>
                      <a:endParaRPr lang="en-US" sz="1000"/>
                    </a:p>
                  </a:txBody>
                  <a:tcPr/>
                </a:tc>
                <a:extLst>
                  <a:ext uri="{0D108BD9-81ED-4DB2-BD59-A6C34878D82A}">
                    <a16:rowId xmlns:a16="http://schemas.microsoft.com/office/drawing/2014/main" val="2265126911"/>
                  </a:ext>
                </a:extLst>
              </a:tr>
              <a:tr h="370840">
                <a:tc>
                  <a:txBody>
                    <a:bodyPr/>
                    <a:lstStyle/>
                    <a:p>
                      <a:endParaRPr lang="en-US" sz="1000"/>
                    </a:p>
                  </a:txBody>
                  <a:tcPr/>
                </a:tc>
                <a:tc>
                  <a:txBody>
                    <a:bodyPr/>
                    <a:lstStyle/>
                    <a:p>
                      <a:endParaRPr lang="en-US" sz="1000"/>
                    </a:p>
                  </a:txBody>
                  <a:tcPr/>
                </a:tc>
                <a:tc>
                  <a:txBody>
                    <a:bodyPr/>
                    <a:lstStyle/>
                    <a:p>
                      <a:endParaRPr lang="en-US" sz="1000"/>
                    </a:p>
                  </a:txBody>
                  <a:tcPr/>
                </a:tc>
                <a:tc>
                  <a:txBody>
                    <a:bodyPr/>
                    <a:lstStyle/>
                    <a:p>
                      <a:endParaRPr lang="en-US" sz="1000"/>
                    </a:p>
                  </a:txBody>
                  <a:tcPr/>
                </a:tc>
                <a:tc>
                  <a:txBody>
                    <a:bodyPr/>
                    <a:lstStyle/>
                    <a:p>
                      <a:endParaRPr lang="en-US" sz="1000"/>
                    </a:p>
                  </a:txBody>
                  <a:tcPr/>
                </a:tc>
                <a:tc>
                  <a:txBody>
                    <a:bodyPr/>
                    <a:lstStyle/>
                    <a:p>
                      <a:endParaRPr lang="en-US" sz="1000"/>
                    </a:p>
                  </a:txBody>
                  <a:tcPr/>
                </a:tc>
                <a:tc>
                  <a:txBody>
                    <a:bodyPr/>
                    <a:lstStyle/>
                    <a:p>
                      <a:endParaRPr lang="en-US" sz="1000"/>
                    </a:p>
                  </a:txBody>
                  <a:tcPr/>
                </a:tc>
                <a:extLst>
                  <a:ext uri="{0D108BD9-81ED-4DB2-BD59-A6C34878D82A}">
                    <a16:rowId xmlns:a16="http://schemas.microsoft.com/office/drawing/2014/main" val="377209147"/>
                  </a:ext>
                </a:extLst>
              </a:tr>
              <a:tr h="370840">
                <a:tc>
                  <a:txBody>
                    <a:bodyPr/>
                    <a:lstStyle/>
                    <a:p>
                      <a:endParaRPr lang="en-US" sz="1000"/>
                    </a:p>
                  </a:txBody>
                  <a:tcPr/>
                </a:tc>
                <a:tc>
                  <a:txBody>
                    <a:bodyPr/>
                    <a:lstStyle/>
                    <a:p>
                      <a:endParaRPr lang="en-US" sz="1000"/>
                    </a:p>
                  </a:txBody>
                  <a:tcPr/>
                </a:tc>
                <a:tc>
                  <a:txBody>
                    <a:bodyPr/>
                    <a:lstStyle/>
                    <a:p>
                      <a:endParaRPr lang="en-US" sz="1000"/>
                    </a:p>
                  </a:txBody>
                  <a:tcPr/>
                </a:tc>
                <a:tc>
                  <a:txBody>
                    <a:bodyPr/>
                    <a:lstStyle/>
                    <a:p>
                      <a:endParaRPr lang="en-US" sz="1000"/>
                    </a:p>
                  </a:txBody>
                  <a:tcPr/>
                </a:tc>
                <a:tc>
                  <a:txBody>
                    <a:bodyPr/>
                    <a:lstStyle/>
                    <a:p>
                      <a:endParaRPr lang="en-US" sz="1000"/>
                    </a:p>
                  </a:txBody>
                  <a:tcPr/>
                </a:tc>
                <a:tc>
                  <a:txBody>
                    <a:bodyPr/>
                    <a:lstStyle/>
                    <a:p>
                      <a:endParaRPr lang="en-US" sz="1000"/>
                    </a:p>
                  </a:txBody>
                  <a:tcPr/>
                </a:tc>
                <a:tc>
                  <a:txBody>
                    <a:bodyPr/>
                    <a:lstStyle/>
                    <a:p>
                      <a:endParaRPr lang="en-US" sz="1000"/>
                    </a:p>
                  </a:txBody>
                  <a:tcPr/>
                </a:tc>
                <a:extLst>
                  <a:ext uri="{0D108BD9-81ED-4DB2-BD59-A6C34878D82A}">
                    <a16:rowId xmlns:a16="http://schemas.microsoft.com/office/drawing/2014/main" val="1221151341"/>
                  </a:ext>
                </a:extLst>
              </a:tr>
              <a:tr h="370840">
                <a:tc>
                  <a:txBody>
                    <a:bodyPr/>
                    <a:lstStyle/>
                    <a:p>
                      <a:r>
                        <a:rPr lang="en-US" sz="1000"/>
                        <a:t>Others</a:t>
                      </a:r>
                    </a:p>
                  </a:txBody>
                  <a:tcPr/>
                </a:tc>
                <a:tc>
                  <a:txBody>
                    <a:bodyPr/>
                    <a:lstStyle/>
                    <a:p>
                      <a:endParaRPr lang="en-US" sz="1000"/>
                    </a:p>
                  </a:txBody>
                  <a:tcPr/>
                </a:tc>
                <a:tc>
                  <a:txBody>
                    <a:bodyPr/>
                    <a:lstStyle/>
                    <a:p>
                      <a:endParaRPr lang="en-US" sz="1000"/>
                    </a:p>
                  </a:txBody>
                  <a:tcPr/>
                </a:tc>
                <a:tc>
                  <a:txBody>
                    <a:bodyPr/>
                    <a:lstStyle/>
                    <a:p>
                      <a:endParaRPr lang="en-US" sz="1000"/>
                    </a:p>
                  </a:txBody>
                  <a:tcPr/>
                </a:tc>
                <a:tc>
                  <a:txBody>
                    <a:bodyPr/>
                    <a:lstStyle/>
                    <a:p>
                      <a:endParaRPr lang="en-US" sz="1000"/>
                    </a:p>
                  </a:txBody>
                  <a:tcPr/>
                </a:tc>
                <a:tc>
                  <a:txBody>
                    <a:bodyPr/>
                    <a:lstStyle/>
                    <a:p>
                      <a:endParaRPr lang="en-US" sz="1000"/>
                    </a:p>
                  </a:txBody>
                  <a:tcPr/>
                </a:tc>
                <a:tc>
                  <a:txBody>
                    <a:bodyPr/>
                    <a:lstStyle/>
                    <a:p>
                      <a:endParaRPr lang="en-US" sz="1000"/>
                    </a:p>
                  </a:txBody>
                  <a:tcPr/>
                </a:tc>
                <a:extLst>
                  <a:ext uri="{0D108BD9-81ED-4DB2-BD59-A6C34878D82A}">
                    <a16:rowId xmlns:a16="http://schemas.microsoft.com/office/drawing/2014/main" val="1966202321"/>
                  </a:ext>
                </a:extLst>
              </a:tr>
              <a:tr h="370840">
                <a:tc>
                  <a:txBody>
                    <a:bodyPr/>
                    <a:lstStyle/>
                    <a:p>
                      <a:r>
                        <a:rPr lang="en-US" sz="1000"/>
                        <a:t>Total</a:t>
                      </a:r>
                    </a:p>
                  </a:txBody>
                  <a:tcPr/>
                </a:tc>
                <a:tc>
                  <a:txBody>
                    <a:bodyPr/>
                    <a:lstStyle/>
                    <a:p>
                      <a:endParaRPr lang="en-US" sz="1000"/>
                    </a:p>
                  </a:txBody>
                  <a:tcPr/>
                </a:tc>
                <a:tc>
                  <a:txBody>
                    <a:bodyPr/>
                    <a:lstStyle/>
                    <a:p>
                      <a:endParaRPr lang="en-US" sz="1000"/>
                    </a:p>
                  </a:txBody>
                  <a:tcPr/>
                </a:tc>
                <a:tc>
                  <a:txBody>
                    <a:bodyPr/>
                    <a:lstStyle/>
                    <a:p>
                      <a:endParaRPr lang="en-US" sz="1000"/>
                    </a:p>
                  </a:txBody>
                  <a:tcPr/>
                </a:tc>
                <a:tc>
                  <a:txBody>
                    <a:bodyPr/>
                    <a:lstStyle/>
                    <a:p>
                      <a:endParaRPr lang="en-US" sz="1000"/>
                    </a:p>
                  </a:txBody>
                  <a:tcPr/>
                </a:tc>
                <a:tc>
                  <a:txBody>
                    <a:bodyPr/>
                    <a:lstStyle/>
                    <a:p>
                      <a:endParaRPr lang="en-US" sz="1000"/>
                    </a:p>
                  </a:txBody>
                  <a:tcPr/>
                </a:tc>
                <a:tc>
                  <a:txBody>
                    <a:bodyPr/>
                    <a:lstStyle/>
                    <a:p>
                      <a:endParaRPr lang="en-US" sz="1000"/>
                    </a:p>
                  </a:txBody>
                  <a:tcPr/>
                </a:tc>
                <a:extLst>
                  <a:ext uri="{0D108BD9-81ED-4DB2-BD59-A6C34878D82A}">
                    <a16:rowId xmlns:a16="http://schemas.microsoft.com/office/drawing/2014/main" val="28982206"/>
                  </a:ext>
                </a:extLst>
              </a:tr>
            </a:tbl>
          </a:graphicData>
        </a:graphic>
      </p:graphicFrame>
      <p:sp>
        <p:nvSpPr>
          <p:cNvPr id="8" name="TextBox 7"/>
          <p:cNvSpPr txBox="1"/>
          <p:nvPr/>
        </p:nvSpPr>
        <p:spPr>
          <a:xfrm>
            <a:off x="6172200" y="228600"/>
            <a:ext cx="6096000" cy="369332"/>
          </a:xfrm>
          <a:prstGeom prst="rect">
            <a:avLst/>
          </a:prstGeom>
          <a:solidFill>
            <a:srgbClr val="FFFF00"/>
          </a:solidFill>
        </p:spPr>
        <p:txBody>
          <a:bodyPr wrap="square" rtlCol="0">
            <a:spAutoFit/>
          </a:bodyPr>
          <a:lstStyle/>
          <a:p>
            <a:r>
              <a:rPr lang="en-US"/>
              <a:t>Puneet to Update</a:t>
            </a:r>
          </a:p>
        </p:txBody>
      </p:sp>
    </p:spTree>
    <p:extLst>
      <p:ext uri="{BB962C8B-B14F-4D97-AF65-F5344CB8AC3E}">
        <p14:creationId xmlns:p14="http://schemas.microsoft.com/office/powerpoint/2010/main" val="262165550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2400" y="79104"/>
            <a:ext cx="8556479" cy="507275"/>
          </a:xfrm>
          <a:prstGeom prst="rect">
            <a:avLst/>
          </a:prstGeom>
        </p:spPr>
        <p:txBody>
          <a:bodyPr>
            <a:noAutofit/>
          </a:bodyPr>
          <a:lstStyle>
            <a:lvl1pPr>
              <a:defRPr>
                <a:latin typeface="+mj-lt"/>
                <a:ea typeface="+mj-ea"/>
                <a:cs typeface="+mj-cs"/>
              </a:defRPr>
            </a:lvl1pPr>
          </a:lstStyle>
          <a:p>
            <a:pPr lvl="0">
              <a:defRPr/>
            </a:pPr>
            <a:r>
              <a:rPr lang="en-US" sz="1900" b="1">
                <a:solidFill>
                  <a:srgbClr val="073262"/>
                </a:solidFill>
                <a:latin typeface="Tahoma" panose="020B0604030504040204" pitchFamily="34" charset="0"/>
                <a:ea typeface="Tahoma" panose="020B0604030504040204" pitchFamily="34" charset="0"/>
                <a:cs typeface="Tahoma" panose="020B0604030504040204" pitchFamily="34" charset="0"/>
              </a:rPr>
              <a:t> BU level CCM’s</a:t>
            </a:r>
          </a:p>
        </p:txBody>
      </p:sp>
      <p:graphicFrame>
        <p:nvGraphicFramePr>
          <p:cNvPr id="3" name="Table 2"/>
          <p:cNvGraphicFramePr>
            <a:graphicFrameLocks noGrp="1"/>
          </p:cNvGraphicFramePr>
          <p:nvPr>
            <p:extLst>
              <p:ext uri="{D42A27DB-BD31-4B8C-83A1-F6EECF244321}">
                <p14:modId xmlns:p14="http://schemas.microsoft.com/office/powerpoint/2010/main" val="2218533717"/>
              </p:ext>
            </p:extLst>
          </p:nvPr>
        </p:nvGraphicFramePr>
        <p:xfrm>
          <a:off x="533400" y="685800"/>
          <a:ext cx="10377561" cy="4597400"/>
        </p:xfrm>
        <a:graphic>
          <a:graphicData uri="http://schemas.openxmlformats.org/drawingml/2006/table">
            <a:tbl>
              <a:tblPr firstRow="1" bandRow="1">
                <a:tableStyleId>{5C22544A-7EE6-4342-B048-85BDC9FD1C3A}</a:tableStyleId>
              </a:tblPr>
              <a:tblGrid>
                <a:gridCol w="1108523">
                  <a:extLst>
                    <a:ext uri="{9D8B030D-6E8A-4147-A177-3AD203B41FA5}">
                      <a16:colId xmlns:a16="http://schemas.microsoft.com/office/drawing/2014/main" val="4140930191"/>
                    </a:ext>
                  </a:extLst>
                </a:gridCol>
                <a:gridCol w="1386705">
                  <a:extLst>
                    <a:ext uri="{9D8B030D-6E8A-4147-A177-3AD203B41FA5}">
                      <a16:colId xmlns:a16="http://schemas.microsoft.com/office/drawing/2014/main" val="4164115064"/>
                    </a:ext>
                  </a:extLst>
                </a:gridCol>
                <a:gridCol w="2189536">
                  <a:extLst>
                    <a:ext uri="{9D8B030D-6E8A-4147-A177-3AD203B41FA5}">
                      <a16:colId xmlns:a16="http://schemas.microsoft.com/office/drawing/2014/main" val="3525219760"/>
                    </a:ext>
                  </a:extLst>
                </a:gridCol>
                <a:gridCol w="1897599">
                  <a:extLst>
                    <a:ext uri="{9D8B030D-6E8A-4147-A177-3AD203B41FA5}">
                      <a16:colId xmlns:a16="http://schemas.microsoft.com/office/drawing/2014/main" val="3912528036"/>
                    </a:ext>
                  </a:extLst>
                </a:gridCol>
                <a:gridCol w="1897599">
                  <a:extLst>
                    <a:ext uri="{9D8B030D-6E8A-4147-A177-3AD203B41FA5}">
                      <a16:colId xmlns:a16="http://schemas.microsoft.com/office/drawing/2014/main" val="2789873386"/>
                    </a:ext>
                  </a:extLst>
                </a:gridCol>
                <a:gridCol w="1897599">
                  <a:extLst>
                    <a:ext uri="{9D8B030D-6E8A-4147-A177-3AD203B41FA5}">
                      <a16:colId xmlns:a16="http://schemas.microsoft.com/office/drawing/2014/main" val="2190451519"/>
                    </a:ext>
                  </a:extLst>
                </a:gridCol>
              </a:tblGrid>
              <a:tr h="370840">
                <a:tc>
                  <a:txBody>
                    <a:bodyPr/>
                    <a:lstStyle/>
                    <a:p>
                      <a:r>
                        <a:rPr lang="en-US" sz="1400"/>
                        <a:t>BU</a:t>
                      </a:r>
                    </a:p>
                  </a:txBody>
                  <a:tcPr/>
                </a:tc>
                <a:tc>
                  <a:txBody>
                    <a:bodyPr/>
                    <a:lstStyle/>
                    <a:p>
                      <a:r>
                        <a:rPr lang="en-US" sz="1400"/>
                        <a:t>CCM’s</a:t>
                      </a:r>
                    </a:p>
                  </a:txBody>
                  <a:tcPr/>
                </a:tc>
                <a:tc>
                  <a:txBody>
                    <a:bodyPr/>
                    <a:lstStyle/>
                    <a:p>
                      <a:r>
                        <a:rPr lang="en-US" sz="1400"/>
                        <a:t>Invalid</a:t>
                      </a:r>
                      <a:r>
                        <a:rPr lang="en-US" sz="1400" baseline="0"/>
                        <a:t> SKU’s $</a:t>
                      </a:r>
                      <a:endParaRPr lang="en-US" sz="1400"/>
                    </a:p>
                  </a:txBody>
                  <a:tcPr/>
                </a:tc>
                <a:tc>
                  <a:txBody>
                    <a:bodyPr/>
                    <a:lstStyle/>
                    <a:p>
                      <a:r>
                        <a:rPr lang="en-US" sz="1400"/>
                        <a:t># of months Impacted</a:t>
                      </a:r>
                    </a:p>
                  </a:txBody>
                  <a:tcPr/>
                </a:tc>
                <a:tc>
                  <a:txBody>
                    <a:bodyPr/>
                    <a:lstStyle/>
                    <a:p>
                      <a:r>
                        <a:rPr lang="en-US" sz="1400"/>
                        <a:t>Valid SKU’s $</a:t>
                      </a:r>
                    </a:p>
                  </a:txBody>
                  <a:tcPr/>
                </a:tc>
                <a:tc>
                  <a:txBody>
                    <a:bodyPr/>
                    <a:lstStyle/>
                    <a:p>
                      <a:r>
                        <a:rPr lang="en-US" sz="1400"/>
                        <a:t># of months Impacted</a:t>
                      </a:r>
                    </a:p>
                  </a:txBody>
                  <a:tcPr/>
                </a:tc>
                <a:extLst>
                  <a:ext uri="{0D108BD9-81ED-4DB2-BD59-A6C34878D82A}">
                    <a16:rowId xmlns:a16="http://schemas.microsoft.com/office/drawing/2014/main" val="2288650324"/>
                  </a:ext>
                </a:extLst>
              </a:tr>
              <a:tr h="37084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992233109"/>
                  </a:ext>
                </a:extLst>
              </a:tr>
              <a:tr h="37084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94792654"/>
                  </a:ext>
                </a:extLst>
              </a:tr>
              <a:tr h="37084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532876659"/>
                  </a:ext>
                </a:extLst>
              </a:tr>
              <a:tr h="37084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4034726120"/>
                  </a:ext>
                </a:extLst>
              </a:tr>
              <a:tr h="37084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956911261"/>
                  </a:ext>
                </a:extLst>
              </a:tr>
              <a:tr h="37084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88980526"/>
                  </a:ext>
                </a:extLst>
              </a:tr>
              <a:tr h="37084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386785297"/>
                  </a:ext>
                </a:extLst>
              </a:tr>
              <a:tr h="37084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990509979"/>
                  </a:ext>
                </a:extLst>
              </a:tr>
              <a:tr h="37084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4121504223"/>
                  </a:ext>
                </a:extLst>
              </a:tr>
              <a:tr h="37084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402189474"/>
                  </a:ext>
                </a:extLst>
              </a:tr>
              <a:tr h="370840">
                <a:tc>
                  <a:txBody>
                    <a:bodyPr/>
                    <a:lstStyle/>
                    <a:p>
                      <a:r>
                        <a:rPr lang="en-US"/>
                        <a:t>Total</a:t>
                      </a:r>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850978912"/>
                  </a:ext>
                </a:extLst>
              </a:tr>
            </a:tbl>
          </a:graphicData>
        </a:graphic>
      </p:graphicFrame>
      <p:sp>
        <p:nvSpPr>
          <p:cNvPr id="4" name="TextBox 3"/>
          <p:cNvSpPr txBox="1"/>
          <p:nvPr/>
        </p:nvSpPr>
        <p:spPr>
          <a:xfrm>
            <a:off x="7467600" y="79104"/>
            <a:ext cx="4038600" cy="369332"/>
          </a:xfrm>
          <a:prstGeom prst="rect">
            <a:avLst/>
          </a:prstGeom>
          <a:noFill/>
        </p:spPr>
        <p:txBody>
          <a:bodyPr wrap="square" rtlCol="0">
            <a:spAutoFit/>
          </a:bodyPr>
          <a:lstStyle/>
          <a:p>
            <a:r>
              <a:rPr lang="en-US"/>
              <a:t>Ensure all are covered</a:t>
            </a:r>
          </a:p>
        </p:txBody>
      </p:sp>
      <p:sp>
        <p:nvSpPr>
          <p:cNvPr id="8" name="TextBox 7"/>
          <p:cNvSpPr txBox="1"/>
          <p:nvPr/>
        </p:nvSpPr>
        <p:spPr>
          <a:xfrm>
            <a:off x="6172200" y="228600"/>
            <a:ext cx="6096000" cy="369332"/>
          </a:xfrm>
          <a:prstGeom prst="rect">
            <a:avLst/>
          </a:prstGeom>
          <a:solidFill>
            <a:srgbClr val="FFFF00"/>
          </a:solidFill>
        </p:spPr>
        <p:txBody>
          <a:bodyPr wrap="square" rtlCol="0">
            <a:spAutoFit/>
          </a:bodyPr>
          <a:lstStyle/>
          <a:p>
            <a:r>
              <a:rPr lang="en-US"/>
              <a:t>Puneet to Update</a:t>
            </a:r>
          </a:p>
        </p:txBody>
      </p:sp>
    </p:spTree>
    <p:extLst>
      <p:ext uri="{BB962C8B-B14F-4D97-AF65-F5344CB8AC3E}">
        <p14:creationId xmlns:p14="http://schemas.microsoft.com/office/powerpoint/2010/main" val="414747020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2400" y="79104"/>
            <a:ext cx="8556479" cy="507275"/>
          </a:xfrm>
          <a:prstGeom prst="rect">
            <a:avLst/>
          </a:prstGeom>
        </p:spPr>
        <p:txBody>
          <a:bodyPr>
            <a:noAutofit/>
          </a:bodyPr>
          <a:lstStyle>
            <a:lvl1pPr>
              <a:defRPr>
                <a:latin typeface="+mj-lt"/>
                <a:ea typeface="+mj-ea"/>
                <a:cs typeface="+mj-cs"/>
              </a:defRPr>
            </a:lvl1pPr>
          </a:lstStyle>
          <a:p>
            <a:pPr lvl="0">
              <a:defRPr/>
            </a:pPr>
            <a:r>
              <a:rPr lang="en-US" sz="1900" b="1">
                <a:solidFill>
                  <a:srgbClr val="073262"/>
                </a:solidFill>
                <a:latin typeface="Tahoma" panose="020B0604030504040204" pitchFamily="34" charset="0"/>
                <a:ea typeface="Tahoma" panose="020B0604030504040204" pitchFamily="34" charset="0"/>
                <a:cs typeface="Tahoma" panose="020B0604030504040204" pitchFamily="34" charset="0"/>
              </a:rPr>
              <a:t> Action Required</a:t>
            </a:r>
          </a:p>
        </p:txBody>
      </p:sp>
      <p:sp>
        <p:nvSpPr>
          <p:cNvPr id="8" name="TextBox 7"/>
          <p:cNvSpPr txBox="1"/>
          <p:nvPr/>
        </p:nvSpPr>
        <p:spPr>
          <a:xfrm rot="16200000">
            <a:off x="8387844" y="3398070"/>
            <a:ext cx="6096000" cy="369332"/>
          </a:xfrm>
          <a:prstGeom prst="rect">
            <a:avLst/>
          </a:prstGeom>
          <a:solidFill>
            <a:srgbClr val="FFFF00"/>
          </a:solidFill>
        </p:spPr>
        <p:txBody>
          <a:bodyPr wrap="square" rtlCol="0">
            <a:spAutoFit/>
          </a:bodyPr>
          <a:lstStyle/>
          <a:p>
            <a:r>
              <a:rPr lang="en-US"/>
              <a:t>Puneet to Update</a:t>
            </a:r>
          </a:p>
        </p:txBody>
      </p:sp>
      <p:sp>
        <p:nvSpPr>
          <p:cNvPr id="2" name="TextBox 1"/>
          <p:cNvSpPr txBox="1"/>
          <p:nvPr/>
        </p:nvSpPr>
        <p:spPr>
          <a:xfrm>
            <a:off x="323097" y="2438400"/>
            <a:ext cx="4703046" cy="369332"/>
          </a:xfrm>
          <a:prstGeom prst="rect">
            <a:avLst/>
          </a:prstGeom>
          <a:solidFill>
            <a:schemeClr val="accent2"/>
          </a:solidFill>
        </p:spPr>
        <p:txBody>
          <a:bodyPr wrap="square" rtlCol="0">
            <a:spAutoFit/>
          </a:bodyPr>
          <a:lstStyle/>
          <a:p>
            <a:pPr algn="ctr"/>
            <a:r>
              <a:rPr lang="en-US"/>
              <a:t>   Valid Deductions</a:t>
            </a:r>
          </a:p>
        </p:txBody>
      </p:sp>
      <p:graphicFrame>
        <p:nvGraphicFramePr>
          <p:cNvPr id="6" name="Table 5"/>
          <p:cNvGraphicFramePr>
            <a:graphicFrameLocks noGrp="1"/>
          </p:cNvGraphicFramePr>
          <p:nvPr>
            <p:extLst>
              <p:ext uri="{D42A27DB-BD31-4B8C-83A1-F6EECF244321}">
                <p14:modId xmlns:p14="http://schemas.microsoft.com/office/powerpoint/2010/main" val="514099213"/>
              </p:ext>
            </p:extLst>
          </p:nvPr>
        </p:nvGraphicFramePr>
        <p:xfrm>
          <a:off x="353577" y="2825149"/>
          <a:ext cx="4703046" cy="3418840"/>
        </p:xfrm>
        <a:graphic>
          <a:graphicData uri="http://schemas.openxmlformats.org/drawingml/2006/table">
            <a:tbl>
              <a:tblPr firstRow="1" bandRow="1">
                <a:tableStyleId>{5C22544A-7EE6-4342-B048-85BDC9FD1C3A}</a:tableStyleId>
              </a:tblPr>
              <a:tblGrid>
                <a:gridCol w="969246">
                  <a:extLst>
                    <a:ext uri="{9D8B030D-6E8A-4147-A177-3AD203B41FA5}">
                      <a16:colId xmlns:a16="http://schemas.microsoft.com/office/drawing/2014/main" val="3889957904"/>
                    </a:ext>
                  </a:extLst>
                </a:gridCol>
                <a:gridCol w="1066800">
                  <a:extLst>
                    <a:ext uri="{9D8B030D-6E8A-4147-A177-3AD203B41FA5}">
                      <a16:colId xmlns:a16="http://schemas.microsoft.com/office/drawing/2014/main" val="2286414166"/>
                    </a:ext>
                  </a:extLst>
                </a:gridCol>
                <a:gridCol w="1219200">
                  <a:extLst>
                    <a:ext uri="{9D8B030D-6E8A-4147-A177-3AD203B41FA5}">
                      <a16:colId xmlns:a16="http://schemas.microsoft.com/office/drawing/2014/main" val="1534624760"/>
                    </a:ext>
                  </a:extLst>
                </a:gridCol>
                <a:gridCol w="1447800">
                  <a:extLst>
                    <a:ext uri="{9D8B030D-6E8A-4147-A177-3AD203B41FA5}">
                      <a16:colId xmlns:a16="http://schemas.microsoft.com/office/drawing/2014/main" val="2292659928"/>
                    </a:ext>
                  </a:extLst>
                </a:gridCol>
              </a:tblGrid>
              <a:tr h="370840">
                <a:tc>
                  <a:txBody>
                    <a:bodyPr/>
                    <a:lstStyle/>
                    <a:p>
                      <a:pPr algn="ctr"/>
                      <a:r>
                        <a:rPr lang="en-US" sz="1200"/>
                        <a:t>SKU’s</a:t>
                      </a:r>
                    </a:p>
                  </a:txBody>
                  <a:tcPr/>
                </a:tc>
                <a:tc>
                  <a:txBody>
                    <a:bodyPr/>
                    <a:lstStyle/>
                    <a:p>
                      <a:pPr algn="ctr"/>
                      <a:r>
                        <a:rPr lang="en-US" sz="1200"/>
                        <a:t>CCM’s</a:t>
                      </a:r>
                    </a:p>
                  </a:txBody>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200"/>
                        <a:t>Price Changed Date</a:t>
                      </a:r>
                    </a:p>
                    <a:p>
                      <a:pPr algn="ctr"/>
                      <a:endParaRPr lang="en-US" sz="1200"/>
                    </a:p>
                  </a:txBody>
                  <a:tcPr/>
                </a:tc>
                <a:tc>
                  <a:txBody>
                    <a:bodyPr/>
                    <a:lstStyle/>
                    <a:p>
                      <a:pPr algn="ctr"/>
                      <a:r>
                        <a:rPr lang="en-US" sz="1200"/>
                        <a:t>Price Communication Date</a:t>
                      </a:r>
                    </a:p>
                  </a:txBody>
                  <a:tcPr/>
                </a:tc>
                <a:extLst>
                  <a:ext uri="{0D108BD9-81ED-4DB2-BD59-A6C34878D82A}">
                    <a16:rowId xmlns:a16="http://schemas.microsoft.com/office/drawing/2014/main" val="4046832128"/>
                  </a:ext>
                </a:extLst>
              </a:tr>
              <a:tr h="37084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167574504"/>
                  </a:ext>
                </a:extLst>
              </a:tr>
              <a:tr h="37084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854659980"/>
                  </a:ext>
                </a:extLst>
              </a:tr>
              <a:tr h="37084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441637386"/>
                  </a:ext>
                </a:extLst>
              </a:tr>
              <a:tr h="37084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213278246"/>
                  </a:ext>
                </a:extLst>
              </a:tr>
              <a:tr h="37084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108279235"/>
                  </a:ext>
                </a:extLst>
              </a:tr>
              <a:tr h="37084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914610111"/>
                  </a:ext>
                </a:extLst>
              </a:tr>
              <a:tr h="37084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44040222"/>
                  </a:ext>
                </a:extLst>
              </a:tr>
            </a:tbl>
          </a:graphicData>
        </a:graphic>
      </p:graphicFrame>
      <p:sp>
        <p:nvSpPr>
          <p:cNvPr id="9" name="TextBox 8"/>
          <p:cNvSpPr txBox="1"/>
          <p:nvPr/>
        </p:nvSpPr>
        <p:spPr>
          <a:xfrm>
            <a:off x="6019800" y="3003622"/>
            <a:ext cx="4703046" cy="369332"/>
          </a:xfrm>
          <a:prstGeom prst="rect">
            <a:avLst/>
          </a:prstGeom>
          <a:solidFill>
            <a:schemeClr val="accent2"/>
          </a:solidFill>
        </p:spPr>
        <p:txBody>
          <a:bodyPr wrap="square" rtlCol="0">
            <a:spAutoFit/>
          </a:bodyPr>
          <a:lstStyle/>
          <a:p>
            <a:pPr algn="ctr"/>
            <a:r>
              <a:rPr lang="en-US"/>
              <a:t>   Invalid Deductions</a:t>
            </a:r>
          </a:p>
        </p:txBody>
      </p:sp>
      <p:graphicFrame>
        <p:nvGraphicFramePr>
          <p:cNvPr id="10" name="Table 9"/>
          <p:cNvGraphicFramePr>
            <a:graphicFrameLocks noGrp="1"/>
          </p:cNvGraphicFramePr>
          <p:nvPr>
            <p:extLst>
              <p:ext uri="{D42A27DB-BD31-4B8C-83A1-F6EECF244321}">
                <p14:modId xmlns:p14="http://schemas.microsoft.com/office/powerpoint/2010/main" val="3522457402"/>
              </p:ext>
            </p:extLst>
          </p:nvPr>
        </p:nvGraphicFramePr>
        <p:xfrm>
          <a:off x="6050280" y="3390371"/>
          <a:ext cx="4703046" cy="3418840"/>
        </p:xfrm>
        <a:graphic>
          <a:graphicData uri="http://schemas.openxmlformats.org/drawingml/2006/table">
            <a:tbl>
              <a:tblPr firstRow="1" bandRow="1">
                <a:tableStyleId>{5C22544A-7EE6-4342-B048-85BDC9FD1C3A}</a:tableStyleId>
              </a:tblPr>
              <a:tblGrid>
                <a:gridCol w="969246">
                  <a:extLst>
                    <a:ext uri="{9D8B030D-6E8A-4147-A177-3AD203B41FA5}">
                      <a16:colId xmlns:a16="http://schemas.microsoft.com/office/drawing/2014/main" val="3889957904"/>
                    </a:ext>
                  </a:extLst>
                </a:gridCol>
                <a:gridCol w="1066800">
                  <a:extLst>
                    <a:ext uri="{9D8B030D-6E8A-4147-A177-3AD203B41FA5}">
                      <a16:colId xmlns:a16="http://schemas.microsoft.com/office/drawing/2014/main" val="2286414166"/>
                    </a:ext>
                  </a:extLst>
                </a:gridCol>
                <a:gridCol w="1219200">
                  <a:extLst>
                    <a:ext uri="{9D8B030D-6E8A-4147-A177-3AD203B41FA5}">
                      <a16:colId xmlns:a16="http://schemas.microsoft.com/office/drawing/2014/main" val="1534624760"/>
                    </a:ext>
                  </a:extLst>
                </a:gridCol>
                <a:gridCol w="1447800">
                  <a:extLst>
                    <a:ext uri="{9D8B030D-6E8A-4147-A177-3AD203B41FA5}">
                      <a16:colId xmlns:a16="http://schemas.microsoft.com/office/drawing/2014/main" val="2292659928"/>
                    </a:ext>
                  </a:extLst>
                </a:gridCol>
              </a:tblGrid>
              <a:tr h="370840">
                <a:tc>
                  <a:txBody>
                    <a:bodyPr/>
                    <a:lstStyle/>
                    <a:p>
                      <a:pPr algn="ctr"/>
                      <a:r>
                        <a:rPr lang="en-US" sz="1200"/>
                        <a:t>SKU’s</a:t>
                      </a:r>
                    </a:p>
                  </a:txBody>
                  <a:tcPr/>
                </a:tc>
                <a:tc>
                  <a:txBody>
                    <a:bodyPr/>
                    <a:lstStyle/>
                    <a:p>
                      <a:pPr algn="ctr"/>
                      <a:r>
                        <a:rPr lang="en-US" sz="1200"/>
                        <a:t>CCM’s</a:t>
                      </a:r>
                    </a:p>
                  </a:txBody>
                  <a:tcP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200"/>
                        <a:t>Price Changed Date</a:t>
                      </a:r>
                    </a:p>
                    <a:p>
                      <a:pPr algn="ctr"/>
                      <a:endParaRPr lang="en-US" sz="1200"/>
                    </a:p>
                  </a:txBody>
                  <a:tcPr/>
                </a:tc>
                <a:tc>
                  <a:txBody>
                    <a:bodyPr/>
                    <a:lstStyle/>
                    <a:p>
                      <a:pPr algn="ctr"/>
                      <a:r>
                        <a:rPr lang="en-US" sz="1200"/>
                        <a:t>Price Communication Date</a:t>
                      </a:r>
                    </a:p>
                  </a:txBody>
                  <a:tcPr/>
                </a:tc>
                <a:extLst>
                  <a:ext uri="{0D108BD9-81ED-4DB2-BD59-A6C34878D82A}">
                    <a16:rowId xmlns:a16="http://schemas.microsoft.com/office/drawing/2014/main" val="4046832128"/>
                  </a:ext>
                </a:extLst>
              </a:tr>
              <a:tr h="37084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167574504"/>
                  </a:ext>
                </a:extLst>
              </a:tr>
              <a:tr h="37084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854659980"/>
                  </a:ext>
                </a:extLst>
              </a:tr>
              <a:tr h="37084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441637386"/>
                  </a:ext>
                </a:extLst>
              </a:tr>
              <a:tr h="37084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213278246"/>
                  </a:ext>
                </a:extLst>
              </a:tr>
              <a:tr h="37084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108279235"/>
                  </a:ext>
                </a:extLst>
              </a:tr>
              <a:tr h="37084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914610111"/>
                  </a:ext>
                </a:extLst>
              </a:tr>
              <a:tr h="37084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44040222"/>
                  </a:ext>
                </a:extLst>
              </a:tr>
            </a:tbl>
          </a:graphicData>
        </a:graphic>
      </p:graphicFrame>
      <p:sp>
        <p:nvSpPr>
          <p:cNvPr id="7" name="TextBox 6"/>
          <p:cNvSpPr txBox="1"/>
          <p:nvPr/>
        </p:nvSpPr>
        <p:spPr>
          <a:xfrm>
            <a:off x="353577" y="571867"/>
            <a:ext cx="4672566" cy="2031325"/>
          </a:xfrm>
          <a:prstGeom prst="rect">
            <a:avLst/>
          </a:prstGeom>
          <a:noFill/>
        </p:spPr>
        <p:txBody>
          <a:bodyPr wrap="square" rtlCol="0">
            <a:spAutoFit/>
          </a:bodyPr>
          <a:lstStyle/>
          <a:p>
            <a:r>
              <a:rPr lang="en-US" sz="1400" b="1" u="sng"/>
              <a:t>Information needed from sales</a:t>
            </a:r>
          </a:p>
          <a:p>
            <a:endParaRPr lang="en-US" sz="1400"/>
          </a:p>
          <a:p>
            <a:pPr marL="342900" indent="-342900">
              <a:buAutoNum type="arabicPeriod"/>
            </a:pPr>
            <a:r>
              <a:rPr lang="en-US" sz="1400"/>
              <a:t>Sales to Share Price communication date &amp; Price change effective date, Communication letters if possible </a:t>
            </a:r>
          </a:p>
          <a:p>
            <a:pPr marL="342900" indent="-342900">
              <a:buAutoNum type="arabicPeriod"/>
            </a:pPr>
            <a:r>
              <a:rPr lang="en-US" sz="1400"/>
              <a:t>Sales to share if Kroger refused to accept the price </a:t>
            </a:r>
          </a:p>
          <a:p>
            <a:pPr marL="342900" indent="-342900">
              <a:buAutoNum type="arabicPeriod"/>
            </a:pPr>
            <a:r>
              <a:rPr lang="en-US" sz="1400"/>
              <a:t>Invalid – Sales to provide Buyers approval</a:t>
            </a:r>
          </a:p>
          <a:p>
            <a:pPr marL="342900" indent="-342900">
              <a:buAutoNum type="arabicPeriod"/>
            </a:pPr>
            <a:endParaRPr lang="en-US" sz="1400"/>
          </a:p>
          <a:p>
            <a:pPr marL="342900" indent="-342900">
              <a:buAutoNum type="arabicPeriod"/>
            </a:pPr>
            <a:endParaRPr lang="en-US" sz="1400"/>
          </a:p>
        </p:txBody>
      </p:sp>
      <p:sp>
        <p:nvSpPr>
          <p:cNvPr id="12" name="TextBox 11"/>
          <p:cNvSpPr txBox="1"/>
          <p:nvPr/>
        </p:nvSpPr>
        <p:spPr>
          <a:xfrm>
            <a:off x="5342120" y="-17743"/>
            <a:ext cx="5562600" cy="3108543"/>
          </a:xfrm>
          <a:prstGeom prst="rect">
            <a:avLst/>
          </a:prstGeom>
          <a:noFill/>
        </p:spPr>
        <p:txBody>
          <a:bodyPr wrap="square" rtlCol="0">
            <a:spAutoFit/>
          </a:bodyPr>
          <a:lstStyle/>
          <a:p>
            <a:r>
              <a:rPr lang="en-US" sz="1400" b="1" u="sng"/>
              <a:t>Recommendations</a:t>
            </a:r>
          </a:p>
          <a:p>
            <a:endParaRPr lang="en-US" sz="1400"/>
          </a:p>
          <a:p>
            <a:pPr marL="342900" indent="-342900">
              <a:buAutoNum type="arabicPeriod"/>
            </a:pPr>
            <a:r>
              <a:rPr lang="en-US" sz="1400"/>
              <a:t>Sales to create repository &amp; keep track of communications</a:t>
            </a:r>
          </a:p>
          <a:p>
            <a:pPr marL="342900" indent="-342900">
              <a:buAutoNum type="arabicPeriod"/>
            </a:pPr>
            <a:r>
              <a:rPr lang="en-US" sz="1400"/>
              <a:t>Access to GBS &amp; Deductions team on communications</a:t>
            </a:r>
          </a:p>
          <a:p>
            <a:pPr marL="342900" indent="-342900">
              <a:buAutoNum type="arabicPeriod"/>
            </a:pPr>
            <a:r>
              <a:rPr lang="en-US" sz="1400"/>
              <a:t>Once Genpact incorporate Feedback @ SKU level - </a:t>
            </a:r>
          </a:p>
          <a:p>
            <a:pPr marL="342900" indent="-342900">
              <a:buAutoNum type="arabicPeriod"/>
            </a:pPr>
            <a:r>
              <a:rPr lang="en-US" sz="1400"/>
              <a:t>Invalid – Sales to obtain buyers approval and  keep repository for the same &amp; give access to Deductions Team</a:t>
            </a:r>
          </a:p>
          <a:p>
            <a:pPr marL="342900" indent="-342900">
              <a:buAutoNum type="arabicPeriod"/>
            </a:pPr>
            <a:r>
              <a:rPr lang="en-US" sz="1400"/>
              <a:t>If Prices are not communicated on time – Please communicate Immediately</a:t>
            </a:r>
          </a:p>
          <a:p>
            <a:pPr marL="342900" indent="-342900">
              <a:buAutoNum type="arabicPeriod"/>
            </a:pPr>
            <a:r>
              <a:rPr lang="en-US" sz="1400"/>
              <a:t>If MDM is not updated – Feedback to be given to MDM &amp; monitor on daily basis</a:t>
            </a:r>
          </a:p>
          <a:p>
            <a:pPr marL="342900" indent="-342900">
              <a:buAutoNum type="arabicPeriod"/>
            </a:pPr>
            <a:r>
              <a:rPr lang="en-US" sz="1400"/>
              <a:t>Genpact to build mechanism to validate UT &amp; OT together</a:t>
            </a:r>
          </a:p>
          <a:p>
            <a:pPr marL="342900" indent="-342900">
              <a:buAutoNum type="arabicPeriod"/>
            </a:pPr>
            <a:r>
              <a:rPr lang="en-US" sz="1400"/>
              <a:t>KH &amp; Genpact to build Controls together</a:t>
            </a:r>
          </a:p>
          <a:p>
            <a:pPr marL="342900" indent="-342900">
              <a:buAutoNum type="arabicPeriod"/>
            </a:pPr>
            <a:endParaRPr lang="en-US" sz="1400"/>
          </a:p>
        </p:txBody>
      </p:sp>
    </p:spTree>
    <p:extLst>
      <p:ext uri="{BB962C8B-B14F-4D97-AF65-F5344CB8AC3E}">
        <p14:creationId xmlns:p14="http://schemas.microsoft.com/office/powerpoint/2010/main" val="248651226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2400" y="79104"/>
            <a:ext cx="8556479" cy="507275"/>
          </a:xfrm>
          <a:prstGeom prst="rect">
            <a:avLst/>
          </a:prstGeom>
        </p:spPr>
        <p:txBody>
          <a:bodyPr>
            <a:noAutofit/>
          </a:bodyPr>
          <a:lstStyle>
            <a:lvl1pPr>
              <a:defRPr>
                <a:latin typeface="+mj-lt"/>
                <a:ea typeface="+mj-ea"/>
                <a:cs typeface="+mj-cs"/>
              </a:defRPr>
            </a:lvl1pPr>
          </a:lstStyle>
          <a:p>
            <a:pPr lvl="0">
              <a:defRPr/>
            </a:pPr>
            <a:r>
              <a:rPr lang="en-US" sz="1900" b="1">
                <a:solidFill>
                  <a:srgbClr val="073262"/>
                </a:solidFill>
                <a:latin typeface="Tahoma" panose="020B0604030504040204" pitchFamily="34" charset="0"/>
                <a:ea typeface="Tahoma" panose="020B0604030504040204" pitchFamily="34" charset="0"/>
                <a:cs typeface="Tahoma" panose="020B0604030504040204" pitchFamily="34" charset="0"/>
              </a:rPr>
              <a:t>Kroger Analytics</a:t>
            </a:r>
          </a:p>
        </p:txBody>
      </p:sp>
      <p:sp>
        <p:nvSpPr>
          <p:cNvPr id="8" name="TextBox 7"/>
          <p:cNvSpPr txBox="1"/>
          <p:nvPr/>
        </p:nvSpPr>
        <p:spPr>
          <a:xfrm>
            <a:off x="5181600" y="202535"/>
            <a:ext cx="6096000" cy="369332"/>
          </a:xfrm>
          <a:prstGeom prst="rect">
            <a:avLst/>
          </a:prstGeom>
          <a:solidFill>
            <a:srgbClr val="FFFF00"/>
          </a:solidFill>
        </p:spPr>
        <p:txBody>
          <a:bodyPr wrap="square" rtlCol="0">
            <a:spAutoFit/>
          </a:bodyPr>
          <a:lstStyle/>
          <a:p>
            <a:r>
              <a:rPr lang="en-US"/>
              <a:t>Puneet to Update</a:t>
            </a:r>
          </a:p>
        </p:txBody>
      </p:sp>
      <p:sp>
        <p:nvSpPr>
          <p:cNvPr id="3" name="Right Arrow 2"/>
          <p:cNvSpPr/>
          <p:nvPr/>
        </p:nvSpPr>
        <p:spPr>
          <a:xfrm>
            <a:off x="1981200" y="1981200"/>
            <a:ext cx="2133600" cy="1219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Pricing Analytics</a:t>
            </a:r>
          </a:p>
        </p:txBody>
      </p:sp>
      <p:sp>
        <p:nvSpPr>
          <p:cNvPr id="4" name="Rectangle 3"/>
          <p:cNvSpPr/>
          <p:nvPr/>
        </p:nvSpPr>
        <p:spPr>
          <a:xfrm>
            <a:off x="5181600" y="1981200"/>
            <a:ext cx="1752600" cy="1219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Attachment 1- Valids</a:t>
            </a:r>
          </a:p>
        </p:txBody>
      </p:sp>
      <p:sp>
        <p:nvSpPr>
          <p:cNvPr id="13" name="Rectangle 12"/>
          <p:cNvSpPr/>
          <p:nvPr/>
        </p:nvSpPr>
        <p:spPr>
          <a:xfrm>
            <a:off x="7315200" y="1981200"/>
            <a:ext cx="1524000" cy="1219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Attachment 2- Invalids</a:t>
            </a:r>
          </a:p>
        </p:txBody>
      </p:sp>
    </p:spTree>
    <p:extLst>
      <p:ext uri="{BB962C8B-B14F-4D97-AF65-F5344CB8AC3E}">
        <p14:creationId xmlns:p14="http://schemas.microsoft.com/office/powerpoint/2010/main" val="157447804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1"/>
          </p:nvPr>
        </p:nvSpPr>
        <p:spPr/>
        <p:txBody>
          <a:bodyPr/>
          <a:lstStyle/>
          <a:p>
            <a:r>
              <a:rPr lang="en-US"/>
              <a:t>Same analytics for all retailers</a:t>
            </a:r>
          </a:p>
        </p:txBody>
      </p:sp>
    </p:spTree>
    <p:extLst>
      <p:ext uri="{BB962C8B-B14F-4D97-AF65-F5344CB8AC3E}">
        <p14:creationId xmlns:p14="http://schemas.microsoft.com/office/powerpoint/2010/main" val="1198711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9725C99-CA53-42AA-AC68-AC5A9C370B0C}"/>
              </a:ext>
            </a:extLst>
          </p:cNvPr>
          <p:cNvSpPr>
            <a:spLocks noGrp="1"/>
          </p:cNvSpPr>
          <p:nvPr>
            <p:ph type="body" sz="quarter" idx="12"/>
          </p:nvPr>
        </p:nvSpPr>
        <p:spPr>
          <a:xfrm>
            <a:off x="474118" y="2511616"/>
            <a:ext cx="7494226" cy="2909470"/>
          </a:xfrm>
        </p:spPr>
        <p:txBody>
          <a:bodyPr/>
          <a:lstStyle/>
          <a:p>
            <a:r>
              <a:rPr lang="en-US" sz="5400">
                <a:latin typeface="Arial" panose="020B0604020202020204" pitchFamily="34" charset="0"/>
                <a:cs typeface="Arial" panose="020B0604020202020204" pitchFamily="34" charset="0"/>
              </a:rPr>
              <a:t>Policies &amp; SC requirements Across Retailers</a:t>
            </a:r>
          </a:p>
        </p:txBody>
      </p:sp>
    </p:spTree>
    <p:extLst>
      <p:ext uri="{BB962C8B-B14F-4D97-AF65-F5344CB8AC3E}">
        <p14:creationId xmlns:p14="http://schemas.microsoft.com/office/powerpoint/2010/main" val="37888610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B1E4CF-A786-4EA8-A5B2-39F106A7A7D8}"/>
              </a:ext>
            </a:extLst>
          </p:cNvPr>
          <p:cNvSpPr>
            <a:spLocks noGrp="1"/>
          </p:cNvSpPr>
          <p:nvPr>
            <p:ph type="title"/>
          </p:nvPr>
        </p:nvSpPr>
        <p:spPr>
          <a:xfrm>
            <a:off x="304800" y="0"/>
            <a:ext cx="11300453" cy="440471"/>
          </a:xfrm>
        </p:spPr>
        <p:txBody>
          <a:bodyPr vert="horz" lIns="0" tIns="45720" rIns="91440" bIns="45720" rtlCol="0" anchor="ctr" anchorCtr="0">
            <a:noAutofit/>
          </a:bodyPr>
          <a:lstStyle/>
          <a:p>
            <a:r>
              <a:rPr lang="en-US" sz="2800"/>
              <a:t>Retailer Supply Chain Penalties</a:t>
            </a:r>
          </a:p>
        </p:txBody>
      </p:sp>
      <p:graphicFrame>
        <p:nvGraphicFramePr>
          <p:cNvPr id="4" name="Table 3"/>
          <p:cNvGraphicFramePr>
            <a:graphicFrameLocks noGrp="1"/>
          </p:cNvGraphicFramePr>
          <p:nvPr/>
        </p:nvGraphicFramePr>
        <p:xfrm>
          <a:off x="304800" y="508000"/>
          <a:ext cx="11570310" cy="6204857"/>
        </p:xfrm>
        <a:graphic>
          <a:graphicData uri="http://schemas.openxmlformats.org/drawingml/2006/table">
            <a:tbl>
              <a:tblPr firstRow="1" firstCol="1">
                <a:tableStyleId>{F5AB1C69-6EDB-4FF4-983F-18BD219EF322}</a:tableStyleId>
              </a:tblPr>
              <a:tblGrid>
                <a:gridCol w="1377008">
                  <a:extLst>
                    <a:ext uri="{9D8B030D-6E8A-4147-A177-3AD203B41FA5}">
                      <a16:colId xmlns:a16="http://schemas.microsoft.com/office/drawing/2014/main" val="4141097129"/>
                    </a:ext>
                  </a:extLst>
                </a:gridCol>
                <a:gridCol w="914332">
                  <a:extLst>
                    <a:ext uri="{9D8B030D-6E8A-4147-A177-3AD203B41FA5}">
                      <a16:colId xmlns:a16="http://schemas.microsoft.com/office/drawing/2014/main" val="3316359586"/>
                    </a:ext>
                  </a:extLst>
                </a:gridCol>
                <a:gridCol w="858648">
                  <a:extLst>
                    <a:ext uri="{9D8B030D-6E8A-4147-A177-3AD203B41FA5}">
                      <a16:colId xmlns:a16="http://schemas.microsoft.com/office/drawing/2014/main" val="1947971220"/>
                    </a:ext>
                  </a:extLst>
                </a:gridCol>
                <a:gridCol w="914400">
                  <a:extLst>
                    <a:ext uri="{9D8B030D-6E8A-4147-A177-3AD203B41FA5}">
                      <a16:colId xmlns:a16="http://schemas.microsoft.com/office/drawing/2014/main" val="1182633529"/>
                    </a:ext>
                  </a:extLst>
                </a:gridCol>
                <a:gridCol w="1052867">
                  <a:extLst>
                    <a:ext uri="{9D8B030D-6E8A-4147-A177-3AD203B41FA5}">
                      <a16:colId xmlns:a16="http://schemas.microsoft.com/office/drawing/2014/main" val="1225347138"/>
                    </a:ext>
                  </a:extLst>
                </a:gridCol>
                <a:gridCol w="1052867">
                  <a:extLst>
                    <a:ext uri="{9D8B030D-6E8A-4147-A177-3AD203B41FA5}">
                      <a16:colId xmlns:a16="http://schemas.microsoft.com/office/drawing/2014/main" val="2070694527"/>
                    </a:ext>
                  </a:extLst>
                </a:gridCol>
                <a:gridCol w="1052867">
                  <a:extLst>
                    <a:ext uri="{9D8B030D-6E8A-4147-A177-3AD203B41FA5}">
                      <a16:colId xmlns:a16="http://schemas.microsoft.com/office/drawing/2014/main" val="662219232"/>
                    </a:ext>
                  </a:extLst>
                </a:gridCol>
                <a:gridCol w="1188720">
                  <a:extLst>
                    <a:ext uri="{9D8B030D-6E8A-4147-A177-3AD203B41FA5}">
                      <a16:colId xmlns:a16="http://schemas.microsoft.com/office/drawing/2014/main" val="3020032875"/>
                    </a:ext>
                  </a:extLst>
                </a:gridCol>
                <a:gridCol w="1052867">
                  <a:extLst>
                    <a:ext uri="{9D8B030D-6E8A-4147-A177-3AD203B41FA5}">
                      <a16:colId xmlns:a16="http://schemas.microsoft.com/office/drawing/2014/main" val="3245435181"/>
                    </a:ext>
                  </a:extLst>
                </a:gridCol>
                <a:gridCol w="1052867">
                  <a:extLst>
                    <a:ext uri="{9D8B030D-6E8A-4147-A177-3AD203B41FA5}">
                      <a16:colId xmlns:a16="http://schemas.microsoft.com/office/drawing/2014/main" val="3537847177"/>
                    </a:ext>
                  </a:extLst>
                </a:gridCol>
                <a:gridCol w="1052867">
                  <a:extLst>
                    <a:ext uri="{9D8B030D-6E8A-4147-A177-3AD203B41FA5}">
                      <a16:colId xmlns:a16="http://schemas.microsoft.com/office/drawing/2014/main" val="3589230286"/>
                    </a:ext>
                  </a:extLst>
                </a:gridCol>
              </a:tblGrid>
              <a:tr h="484777">
                <a:tc>
                  <a:txBody>
                    <a:bodyPr/>
                    <a:lstStyle/>
                    <a:p>
                      <a:pPr algn="ctr"/>
                      <a:r>
                        <a:rPr lang="en-US" sz="1100"/>
                        <a:t>Requirements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100"/>
                        <a:t>Kroger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100"/>
                        <a:t>SV</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100"/>
                        <a:t>DG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100"/>
                        <a:t>Amazon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100"/>
                        <a:t>Walmart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100"/>
                        <a:t>Target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100"/>
                        <a:t>AWG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100"/>
                        <a:t>Meijer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100"/>
                        <a:t>CVS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100"/>
                        <a:t>Walgreens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36043185"/>
                  </a:ext>
                </a:extLst>
              </a:tr>
              <a:tr h="370840">
                <a:tc>
                  <a:txBody>
                    <a:bodyPr/>
                    <a:lstStyle/>
                    <a:p>
                      <a:pPr algn="ctr"/>
                      <a:r>
                        <a:rPr lang="en-US" sz="900"/>
                        <a:t>On</a:t>
                      </a:r>
                      <a:r>
                        <a:rPr lang="en-US" sz="900" baseline="0"/>
                        <a:t> time</a:t>
                      </a:r>
                      <a:endParaRPr lang="en-US" sz="9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900"/>
                        <a:t>$500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900"/>
                        <a:t>$300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900"/>
                        <a:t>$250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900"/>
                        <a:t>3% cost of Goods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900"/>
                        <a:t>3% cost of Goods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900"/>
                        <a:t>5% Cost of Goods</a:t>
                      </a:r>
                    </a:p>
                    <a:p>
                      <a:pPr algn="ctr"/>
                      <a:r>
                        <a:rPr lang="en-US" sz="900"/>
                        <a:t>(Min $150)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900"/>
                        <a:t>3% fee on PO/Truck value and $200 administration fee.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900"/>
                        <a:t>$500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900"/>
                        <a:t>$250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900"/>
                        <a:t>$400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92175485"/>
                  </a:ext>
                </a:extLst>
              </a:tr>
              <a:tr h="548640">
                <a:tc>
                  <a:txBody>
                    <a:bodyPr/>
                    <a:lstStyle/>
                    <a:p>
                      <a:pPr algn="ctr"/>
                      <a:r>
                        <a:rPr lang="en-US" sz="900"/>
                        <a:t>Fill rate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kern="1200"/>
                        <a:t>&lt;95% = 3% of Cost of Goods</a:t>
                      </a:r>
                      <a:endParaRPr lang="en-US" sz="900" kern="1200">
                        <a:solidFill>
                          <a:schemeClr val="tx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900" kern="1200">
                        <a:solidFill>
                          <a:schemeClr val="tx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a:t>3% cost of Goods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a:t>3% cost of Goods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900"/>
                        <a:t>5% Cost of Goods</a:t>
                      </a:r>
                    </a:p>
                    <a:p>
                      <a:pPr algn="ctr"/>
                      <a:r>
                        <a:rPr lang="en-US" sz="900"/>
                        <a:t>(Min $150)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a:t>3% fee on shorted product value and $200 administration fee.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kern="1200"/>
                        <a:t>&gt;95% = 1.5% of </a:t>
                      </a:r>
                      <a:r>
                        <a:rPr lang="en-US" sz="900"/>
                        <a:t>Cost of Goods</a:t>
                      </a:r>
                      <a:endParaRPr lang="en-US" sz="900" kern="1200"/>
                    </a:p>
                    <a:p>
                      <a:pPr marL="0" marR="0" lvl="0" indent="0" algn="ctr" defTabSz="914400" rtl="0" eaLnBrk="1" fontAlgn="auto" latinLnBrk="0" hangingPunct="1">
                        <a:lnSpc>
                          <a:spcPct val="100000"/>
                        </a:lnSpc>
                        <a:spcBef>
                          <a:spcPts val="0"/>
                        </a:spcBef>
                        <a:spcAft>
                          <a:spcPts val="0"/>
                        </a:spcAft>
                        <a:buClrTx/>
                        <a:buSzTx/>
                        <a:buFontTx/>
                        <a:buNone/>
                        <a:tabLst/>
                        <a:defRPr/>
                      </a:pPr>
                      <a:r>
                        <a:rPr lang="en-US" sz="900" kern="1200"/>
                        <a:t>&gt;85% = 3% of </a:t>
                      </a:r>
                      <a:r>
                        <a:rPr lang="en-US" sz="900"/>
                        <a:t>Cost of Goods</a:t>
                      </a:r>
                      <a:endParaRPr lang="en-US" sz="900" kern="1200">
                        <a:solidFill>
                          <a:schemeClr val="tx1"/>
                        </a:solidFill>
                        <a:latin typeface="+mn-lt"/>
                        <a:ea typeface="+mn-ea"/>
                        <a:cs typeface="+mn-cs"/>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9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39676992"/>
                  </a:ext>
                </a:extLst>
              </a:tr>
              <a:tr h="182880">
                <a:tc>
                  <a:txBody>
                    <a:bodyPr/>
                    <a:lstStyle/>
                    <a:p>
                      <a:pPr algn="ctr"/>
                      <a:r>
                        <a:rPr lang="en-US" sz="900"/>
                        <a:t>Overages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9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9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900"/>
                        <a:t>$100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9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9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9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9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9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9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9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994430594"/>
                  </a:ext>
                </a:extLst>
              </a:tr>
              <a:tr h="346166">
                <a:tc>
                  <a:txBody>
                    <a:bodyPr/>
                    <a:lstStyle/>
                    <a:p>
                      <a:pPr algn="ctr"/>
                      <a:r>
                        <a:rPr lang="en-US" sz="900"/>
                        <a:t>Shortage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9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9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900"/>
                        <a:t>$250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900"/>
                        <a:t>$1 per unit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9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9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9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9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9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900"/>
                        <a:t>$200 per Load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84871294"/>
                  </a:ext>
                </a:extLst>
              </a:tr>
              <a:tr h="339634">
                <a:tc>
                  <a:txBody>
                    <a:bodyPr/>
                    <a:lstStyle/>
                    <a:p>
                      <a:pPr algn="ctr"/>
                      <a:r>
                        <a:rPr lang="en-US" sz="900"/>
                        <a:t>Pricing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9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9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900"/>
                        <a:t>$250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9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9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9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9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9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9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9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50979657"/>
                  </a:ext>
                </a:extLst>
              </a:tr>
              <a:tr h="182880">
                <a:tc>
                  <a:txBody>
                    <a:bodyPr/>
                    <a:lstStyle/>
                    <a:p>
                      <a:pPr algn="ctr"/>
                      <a:r>
                        <a:rPr lang="en-US" sz="900"/>
                        <a:t>No Show</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9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900"/>
                        <a:t>$500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900"/>
                        <a:t>$250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900"/>
                        <a:t>$250 per truckload</a:t>
                      </a:r>
                    </a:p>
                    <a:p>
                      <a:pPr algn="ctr"/>
                      <a:r>
                        <a:rPr lang="en-US" sz="900"/>
                        <a:t>$90 per less than truckload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9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9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9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9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9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9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26951027"/>
                  </a:ext>
                </a:extLst>
              </a:tr>
              <a:tr h="274320">
                <a:tc>
                  <a:txBody>
                    <a:bodyPr/>
                    <a:lstStyle/>
                    <a:p>
                      <a:pPr algn="ctr"/>
                      <a:r>
                        <a:rPr lang="en-US" sz="900"/>
                        <a:t>Appointment Scheduling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900"/>
                        <a:t>$200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900"/>
                        <a:t>$300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900"/>
                        <a:t>$100-$250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9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9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9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9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900"/>
                        <a:t>5% of invoice or a min of $100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900"/>
                        <a:t>$275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900"/>
                        <a:t>$200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370187859"/>
                  </a:ext>
                </a:extLst>
              </a:tr>
              <a:tr h="370840">
                <a:tc>
                  <a:txBody>
                    <a:bodyPr/>
                    <a:lstStyle/>
                    <a:p>
                      <a:pPr algn="ctr"/>
                      <a:r>
                        <a:rPr lang="en-US" sz="900"/>
                        <a:t>Load Shift / Damage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9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900"/>
                        <a:t>$300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900"/>
                        <a:t>$50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9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9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9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9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9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9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900"/>
                        <a:t>$20 per case </a:t>
                      </a:r>
                    </a:p>
                    <a:p>
                      <a:pPr algn="ctr"/>
                      <a:r>
                        <a:rPr lang="en-US" sz="900"/>
                        <a:t>(Max of $200 Per Load)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39333036"/>
                  </a:ext>
                </a:extLst>
              </a:tr>
              <a:tr h="370840">
                <a:tc>
                  <a:txBody>
                    <a:bodyPr/>
                    <a:lstStyle/>
                    <a:p>
                      <a:pPr algn="ctr"/>
                      <a:r>
                        <a:rPr lang="en-US" sz="900"/>
                        <a:t>EDI</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900"/>
                        <a:t>1% of invoice or $250 </a:t>
                      </a:r>
                    </a:p>
                    <a:p>
                      <a:pPr algn="ctr"/>
                      <a:r>
                        <a:rPr lang="en-US" sz="900"/>
                        <a:t>(whichever is &gt;) per PO</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9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9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9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9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a:t>.75/carton received after compliance date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9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9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9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9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129248590"/>
                  </a:ext>
                </a:extLst>
              </a:tr>
              <a:tr h="274320">
                <a:tc>
                  <a:txBody>
                    <a:bodyPr/>
                    <a:lstStyle/>
                    <a:p>
                      <a:pPr algn="ctr"/>
                      <a:r>
                        <a:rPr lang="en-US" sz="900"/>
                        <a:t>LTL Issue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9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9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9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9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9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9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9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900"/>
                        <a:t>Full Transportation Cost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9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9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39644038"/>
                  </a:ext>
                </a:extLst>
              </a:tr>
              <a:tr h="370840">
                <a:tc>
                  <a:txBody>
                    <a:bodyPr/>
                    <a:lstStyle/>
                    <a:p>
                      <a:pPr algn="ctr"/>
                      <a:r>
                        <a:rPr lang="en-US" sz="900"/>
                        <a:t>UPC Error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900"/>
                        <a:t>$1000 - $5000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9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900"/>
                        <a:t>$1000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9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9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9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9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9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9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9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12494673"/>
                  </a:ext>
                </a:extLst>
              </a:tr>
              <a:tr h="370840">
                <a:tc>
                  <a:txBody>
                    <a:bodyPr/>
                    <a:lstStyle/>
                    <a:p>
                      <a:pPr algn="ctr"/>
                      <a:r>
                        <a:rPr lang="en-US" sz="900"/>
                        <a:t>Labeling/Barcode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900"/>
                        <a:t>$200 - $500 per shipment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9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900"/>
                        <a:t>$250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900"/>
                        <a:t>$5 per carton chargeback</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9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9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9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9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90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900"/>
                        <a:t>$10 per case</a:t>
                      </a:r>
                    </a:p>
                    <a:p>
                      <a:pPr algn="ctr"/>
                      <a:r>
                        <a:rPr lang="en-US" sz="900"/>
                        <a:t>($200 Max per Load)</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802312516"/>
                  </a:ext>
                </a:extLst>
              </a:tr>
            </a:tbl>
          </a:graphicData>
        </a:graphic>
      </p:graphicFrame>
    </p:spTree>
    <p:extLst>
      <p:ext uri="{BB962C8B-B14F-4D97-AF65-F5344CB8AC3E}">
        <p14:creationId xmlns:p14="http://schemas.microsoft.com/office/powerpoint/2010/main" val="42196891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B1E4CF-A786-4EA8-A5B2-39F106A7A7D8}"/>
              </a:ext>
            </a:extLst>
          </p:cNvPr>
          <p:cNvSpPr>
            <a:spLocks noGrp="1"/>
          </p:cNvSpPr>
          <p:nvPr>
            <p:ph type="title"/>
          </p:nvPr>
        </p:nvSpPr>
        <p:spPr>
          <a:xfrm>
            <a:off x="304798" y="87086"/>
            <a:ext cx="11300453" cy="440471"/>
          </a:xfrm>
        </p:spPr>
        <p:txBody>
          <a:bodyPr vert="horz" lIns="0" tIns="45720" rIns="91440" bIns="45720" rtlCol="0" anchor="ctr" anchorCtr="0">
            <a:noAutofit/>
          </a:bodyPr>
          <a:lstStyle/>
          <a:p>
            <a:r>
              <a:rPr lang="en-US" sz="2800"/>
              <a:t>Retailer Supply Chain Penalties</a:t>
            </a:r>
          </a:p>
        </p:txBody>
      </p:sp>
      <p:graphicFrame>
        <p:nvGraphicFramePr>
          <p:cNvPr id="4" name="Table 3"/>
          <p:cNvGraphicFramePr>
            <a:graphicFrameLocks noGrp="1"/>
          </p:cNvGraphicFramePr>
          <p:nvPr/>
        </p:nvGraphicFramePr>
        <p:xfrm>
          <a:off x="304798" y="707571"/>
          <a:ext cx="11072950" cy="4746172"/>
        </p:xfrm>
        <a:graphic>
          <a:graphicData uri="http://schemas.openxmlformats.org/drawingml/2006/table">
            <a:tbl>
              <a:tblPr firstRow="1" firstCol="1">
                <a:tableStyleId>{F5AB1C69-6EDB-4FF4-983F-18BD219EF322}</a:tableStyleId>
              </a:tblPr>
              <a:tblGrid>
                <a:gridCol w="2643162">
                  <a:extLst>
                    <a:ext uri="{9D8B030D-6E8A-4147-A177-3AD203B41FA5}">
                      <a16:colId xmlns:a16="http://schemas.microsoft.com/office/drawing/2014/main" val="4141097129"/>
                    </a:ext>
                  </a:extLst>
                </a:gridCol>
                <a:gridCol w="1755057">
                  <a:extLst>
                    <a:ext uri="{9D8B030D-6E8A-4147-A177-3AD203B41FA5}">
                      <a16:colId xmlns:a16="http://schemas.microsoft.com/office/drawing/2014/main" val="3316359586"/>
                    </a:ext>
                  </a:extLst>
                </a:gridCol>
                <a:gridCol w="2020975">
                  <a:extLst>
                    <a:ext uri="{9D8B030D-6E8A-4147-A177-3AD203B41FA5}">
                      <a16:colId xmlns:a16="http://schemas.microsoft.com/office/drawing/2014/main" val="1182633529"/>
                    </a:ext>
                  </a:extLst>
                </a:gridCol>
                <a:gridCol w="2632781">
                  <a:extLst>
                    <a:ext uri="{9D8B030D-6E8A-4147-A177-3AD203B41FA5}">
                      <a16:colId xmlns:a16="http://schemas.microsoft.com/office/drawing/2014/main" val="213642169"/>
                    </a:ext>
                  </a:extLst>
                </a:gridCol>
                <a:gridCol w="2020975">
                  <a:extLst>
                    <a:ext uri="{9D8B030D-6E8A-4147-A177-3AD203B41FA5}">
                      <a16:colId xmlns:a16="http://schemas.microsoft.com/office/drawing/2014/main" val="3245435181"/>
                    </a:ext>
                  </a:extLst>
                </a:gridCol>
              </a:tblGrid>
              <a:tr h="402772">
                <a:tc>
                  <a:txBody>
                    <a:bodyPr/>
                    <a:lstStyle/>
                    <a:p>
                      <a:pPr algn="ctr"/>
                      <a:r>
                        <a:rPr lang="en-US" sz="1100"/>
                        <a:t>Requirements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100"/>
                        <a:t>Kroger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100"/>
                        <a:t>DG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100"/>
                        <a:t>Amazon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100"/>
                        <a:t>Meijer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36043185"/>
                  </a:ext>
                </a:extLst>
              </a:tr>
              <a:tr h="370840">
                <a:tc>
                  <a:txBody>
                    <a:bodyPr/>
                    <a:lstStyle/>
                    <a:p>
                      <a:pPr algn="l"/>
                      <a:r>
                        <a:rPr lang="en-US" sz="900"/>
                        <a:t>ASN General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900"/>
                        <a:t>$500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9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9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900"/>
                        <a:t>$10 per package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57192298"/>
                  </a:ext>
                </a:extLst>
              </a:tr>
              <a:tr h="431075">
                <a:tc>
                  <a:txBody>
                    <a:bodyPr/>
                    <a:lstStyle/>
                    <a:p>
                      <a:pPr algn="l"/>
                      <a:r>
                        <a:rPr lang="en-US" sz="900" kern="1200"/>
                        <a:t>ASN (On-time)</a:t>
                      </a:r>
                      <a:endParaRPr lang="en-US" sz="900" kern="120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9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9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l">
                        <a:buFontTx/>
                        <a:buNone/>
                      </a:pPr>
                      <a:r>
                        <a:rPr lang="en-US" sz="900"/>
                        <a:t>* 95% compliance = 2% cogs</a:t>
                      </a:r>
                    </a:p>
                    <a:p>
                      <a:pPr marL="0" indent="0" algn="l">
                        <a:buFont typeface="Arial" panose="020B0604020202020204" pitchFamily="34" charset="0"/>
                        <a:buNone/>
                      </a:pPr>
                      <a:r>
                        <a:rPr lang="en-US" sz="900"/>
                        <a:t>* 72% - 95% compliance = 4% cogs</a:t>
                      </a:r>
                    </a:p>
                    <a:p>
                      <a:pPr marL="0" indent="0" algn="l">
                        <a:buFont typeface="Arial" panose="020B0604020202020204" pitchFamily="34" charset="0"/>
                        <a:buNone/>
                      </a:pPr>
                      <a:r>
                        <a:rPr lang="en-US" sz="900"/>
                        <a:t>* &lt;70% compliance= 6% cogs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9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78297241"/>
                  </a:ext>
                </a:extLst>
              </a:tr>
              <a:tr h="370840">
                <a:tc>
                  <a:txBody>
                    <a:bodyPr/>
                    <a:lstStyle/>
                    <a:p>
                      <a:r>
                        <a:rPr lang="en-US" sz="900"/>
                        <a:t>ASN (Missing/Inaccurate)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9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9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indent="0" algn="l">
                        <a:buFontTx/>
                        <a:buNone/>
                      </a:pPr>
                      <a:r>
                        <a:rPr lang="en-US" sz="900"/>
                        <a:t>* 95% compliance = 1% cogs</a:t>
                      </a:r>
                    </a:p>
                    <a:p>
                      <a:pPr marL="0" indent="0" algn="l">
                        <a:buFont typeface="Arial" panose="020B0604020202020204" pitchFamily="34" charset="0"/>
                        <a:buNone/>
                      </a:pPr>
                      <a:r>
                        <a:rPr lang="en-US" sz="900"/>
                        <a:t>* 72% - 95% compliance = 3% cogs</a:t>
                      </a:r>
                    </a:p>
                    <a:p>
                      <a:pPr marL="0" indent="0" algn="l">
                        <a:buFont typeface="Arial" panose="020B0604020202020204" pitchFamily="34" charset="0"/>
                        <a:buNone/>
                      </a:pPr>
                      <a:r>
                        <a:rPr lang="en-US" sz="900"/>
                        <a:t>* &lt;70% compliance= 5% cogs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9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54981534"/>
                  </a:ext>
                </a:extLst>
              </a:tr>
              <a:tr h="370840">
                <a:tc>
                  <a:txBody>
                    <a:bodyPr/>
                    <a:lstStyle/>
                    <a:p>
                      <a:pPr algn="l"/>
                      <a:r>
                        <a:rPr lang="en-US" sz="900" kern="1200"/>
                        <a:t>Packaging General</a:t>
                      </a:r>
                      <a:endParaRPr lang="en-US" sz="900" kern="120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900"/>
                        <a:t>$500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900"/>
                        <a:t>$250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900"/>
                        <a:t>$1.99 per received unit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9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47832554"/>
                  </a:ext>
                </a:extLst>
              </a:tr>
              <a:tr h="370840">
                <a:tc>
                  <a:txBody>
                    <a:bodyPr/>
                    <a:lstStyle/>
                    <a:p>
                      <a:r>
                        <a:rPr lang="en-US" sz="900"/>
                        <a:t>Taping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9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9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900"/>
                        <a:t>$0.66</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9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65996254"/>
                  </a:ext>
                </a:extLst>
              </a:tr>
              <a:tr h="370840">
                <a:tc>
                  <a:txBody>
                    <a:bodyPr/>
                    <a:lstStyle/>
                    <a:p>
                      <a:r>
                        <a:rPr lang="en-US" sz="900"/>
                        <a:t>Suffocation Warning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9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9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900"/>
                        <a:t>$0.24</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9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9854974"/>
                  </a:ext>
                </a:extLst>
              </a:tr>
              <a:tr h="370840">
                <a:tc>
                  <a:txBody>
                    <a:bodyPr/>
                    <a:lstStyle/>
                    <a:p>
                      <a:r>
                        <a:rPr lang="en-US" sz="900"/>
                        <a:t>Opaque Covering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9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9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900"/>
                        <a:t>$1.20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9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20733701"/>
                  </a:ext>
                </a:extLst>
              </a:tr>
              <a:tr h="370840">
                <a:tc>
                  <a:txBody>
                    <a:bodyPr/>
                    <a:lstStyle/>
                    <a:p>
                      <a:r>
                        <a:rPr lang="en-US" sz="900"/>
                        <a:t>Bagging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9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9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900"/>
                        <a:t>$0.50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9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38214006"/>
                  </a:ext>
                </a:extLst>
              </a:tr>
              <a:tr h="370840">
                <a:tc>
                  <a:txBody>
                    <a:bodyPr/>
                    <a:lstStyle/>
                    <a:p>
                      <a:r>
                        <a:rPr lang="en-US" sz="900"/>
                        <a:t>Set creation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9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9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900"/>
                        <a:t>$1.00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9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4543826"/>
                  </a:ext>
                </a:extLst>
              </a:tr>
              <a:tr h="370840">
                <a:tc>
                  <a:txBody>
                    <a:bodyPr/>
                    <a:lstStyle/>
                    <a:p>
                      <a:r>
                        <a:rPr lang="en-US" sz="900"/>
                        <a:t>Bubble wrap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9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9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900"/>
                        <a:t>$1.32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9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9114239"/>
                  </a:ext>
                </a:extLst>
              </a:tr>
              <a:tr h="370840">
                <a:tc>
                  <a:txBody>
                    <a:bodyPr/>
                    <a:lstStyle/>
                    <a:p>
                      <a:r>
                        <a:rPr lang="en-US" sz="900"/>
                        <a:t>Boxing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9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9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900"/>
                        <a:t>$1.49</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9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04743432"/>
                  </a:ext>
                </a:extLst>
              </a:tr>
            </a:tbl>
          </a:graphicData>
        </a:graphic>
      </p:graphicFrame>
    </p:spTree>
    <p:extLst>
      <p:ext uri="{BB962C8B-B14F-4D97-AF65-F5344CB8AC3E}">
        <p14:creationId xmlns:p14="http://schemas.microsoft.com/office/powerpoint/2010/main" val="13900430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B1E4CF-A786-4EA8-A5B2-39F106A7A7D8}"/>
              </a:ext>
            </a:extLst>
          </p:cNvPr>
          <p:cNvSpPr>
            <a:spLocks noGrp="1"/>
          </p:cNvSpPr>
          <p:nvPr>
            <p:ph type="title"/>
          </p:nvPr>
        </p:nvSpPr>
        <p:spPr>
          <a:xfrm>
            <a:off x="304800" y="0"/>
            <a:ext cx="11300453" cy="440471"/>
          </a:xfrm>
        </p:spPr>
        <p:txBody>
          <a:bodyPr vert="horz" lIns="0" tIns="45720" rIns="91440" bIns="45720" rtlCol="0" anchor="ctr" anchorCtr="0">
            <a:noAutofit/>
          </a:bodyPr>
          <a:lstStyle/>
          <a:p>
            <a:r>
              <a:rPr lang="en-US" sz="2800"/>
              <a:t>Retailer Supply Chain Penalties</a:t>
            </a:r>
          </a:p>
        </p:txBody>
      </p:sp>
      <p:graphicFrame>
        <p:nvGraphicFramePr>
          <p:cNvPr id="4" name="Table 3"/>
          <p:cNvGraphicFramePr>
            <a:graphicFrameLocks noGrp="1"/>
          </p:cNvGraphicFramePr>
          <p:nvPr/>
        </p:nvGraphicFramePr>
        <p:xfrm>
          <a:off x="304800" y="613950"/>
          <a:ext cx="10824754" cy="6189740"/>
        </p:xfrm>
        <a:graphic>
          <a:graphicData uri="http://schemas.openxmlformats.org/drawingml/2006/table">
            <a:tbl>
              <a:tblPr firstRow="1" firstCol="1">
                <a:tableStyleId>{F5AB1C69-6EDB-4FF4-983F-18BD219EF322}</a:tableStyleId>
              </a:tblPr>
              <a:tblGrid>
                <a:gridCol w="1640390">
                  <a:extLst>
                    <a:ext uri="{9D8B030D-6E8A-4147-A177-3AD203B41FA5}">
                      <a16:colId xmlns:a16="http://schemas.microsoft.com/office/drawing/2014/main" val="4141097129"/>
                    </a:ext>
                  </a:extLst>
                </a:gridCol>
                <a:gridCol w="1089217">
                  <a:extLst>
                    <a:ext uri="{9D8B030D-6E8A-4147-A177-3AD203B41FA5}">
                      <a16:colId xmlns:a16="http://schemas.microsoft.com/office/drawing/2014/main" val="3316359586"/>
                    </a:ext>
                  </a:extLst>
                </a:gridCol>
                <a:gridCol w="1022883">
                  <a:extLst>
                    <a:ext uri="{9D8B030D-6E8A-4147-A177-3AD203B41FA5}">
                      <a16:colId xmlns:a16="http://schemas.microsoft.com/office/drawing/2014/main" val="1947971220"/>
                    </a:ext>
                  </a:extLst>
                </a:gridCol>
                <a:gridCol w="1254250">
                  <a:extLst>
                    <a:ext uri="{9D8B030D-6E8A-4147-A177-3AD203B41FA5}">
                      <a16:colId xmlns:a16="http://schemas.microsoft.com/office/drawing/2014/main" val="1182633529"/>
                    </a:ext>
                  </a:extLst>
                </a:gridCol>
                <a:gridCol w="1254250">
                  <a:extLst>
                    <a:ext uri="{9D8B030D-6E8A-4147-A177-3AD203B41FA5}">
                      <a16:colId xmlns:a16="http://schemas.microsoft.com/office/drawing/2014/main" val="213642169"/>
                    </a:ext>
                  </a:extLst>
                </a:gridCol>
                <a:gridCol w="2055264">
                  <a:extLst>
                    <a:ext uri="{9D8B030D-6E8A-4147-A177-3AD203B41FA5}">
                      <a16:colId xmlns:a16="http://schemas.microsoft.com/office/drawing/2014/main" val="3245435181"/>
                    </a:ext>
                  </a:extLst>
                </a:gridCol>
                <a:gridCol w="1254250">
                  <a:extLst>
                    <a:ext uri="{9D8B030D-6E8A-4147-A177-3AD203B41FA5}">
                      <a16:colId xmlns:a16="http://schemas.microsoft.com/office/drawing/2014/main" val="3537847177"/>
                    </a:ext>
                  </a:extLst>
                </a:gridCol>
                <a:gridCol w="1254250">
                  <a:extLst>
                    <a:ext uri="{9D8B030D-6E8A-4147-A177-3AD203B41FA5}">
                      <a16:colId xmlns:a16="http://schemas.microsoft.com/office/drawing/2014/main" val="3589230286"/>
                    </a:ext>
                  </a:extLst>
                </a:gridCol>
              </a:tblGrid>
              <a:tr h="418016">
                <a:tc>
                  <a:txBody>
                    <a:bodyPr/>
                    <a:lstStyle/>
                    <a:p>
                      <a:pPr algn="ctr"/>
                      <a:r>
                        <a:rPr lang="en-US" sz="1100"/>
                        <a:t>Requirements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100"/>
                        <a:t>Kroger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100"/>
                        <a:t>SV</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100"/>
                        <a:t>DG</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100"/>
                        <a:t>Amazon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100"/>
                        <a:t>Meijer</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100"/>
                        <a:t>CVS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100"/>
                        <a:t>Walgreens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36043185"/>
                  </a:ext>
                </a:extLst>
              </a:tr>
              <a:tr h="412266">
                <a:tc>
                  <a:txBody>
                    <a:bodyPr/>
                    <a:lstStyle/>
                    <a:p>
                      <a:r>
                        <a:rPr lang="en-US" sz="900"/>
                        <a:t>Missing/Incorrect Documentation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900"/>
                        <a:t>$1000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900"/>
                        <a:t>$200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900"/>
                        <a:t>$100-$150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9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900"/>
                        <a:t>The freight charge or min of $100 per shipment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900"/>
                        <a:t>$100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900"/>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57192298"/>
                  </a:ext>
                </a:extLst>
              </a:tr>
              <a:tr h="412266">
                <a:tc>
                  <a:txBody>
                    <a:bodyPr/>
                    <a:lstStyle/>
                    <a:p>
                      <a:r>
                        <a:rPr lang="en-US" sz="900"/>
                        <a:t>Incorrect merchandising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900"/>
                        <a:t>$1000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9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9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9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9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9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9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078297241"/>
                  </a:ext>
                </a:extLst>
              </a:tr>
              <a:tr h="412266">
                <a:tc>
                  <a:txBody>
                    <a:bodyPr/>
                    <a:lstStyle/>
                    <a:p>
                      <a:r>
                        <a:rPr lang="en-US" sz="900"/>
                        <a:t>Routing Instructions not followed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900"/>
                        <a:t>$250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9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9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9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9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900"/>
                        <a:t>$100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9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54981534"/>
                  </a:ext>
                </a:extLst>
              </a:tr>
              <a:tr h="412266">
                <a:tc>
                  <a:txBody>
                    <a:bodyPr/>
                    <a:lstStyle/>
                    <a:p>
                      <a:r>
                        <a:rPr lang="en-US" sz="900"/>
                        <a:t>Loading/Unloading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900"/>
                        <a:t>$250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9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9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9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900"/>
                        <a:t>Variable based on the cost of unloading</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9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900"/>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47832554"/>
                  </a:ext>
                </a:extLst>
              </a:tr>
              <a:tr h="412266">
                <a:tc>
                  <a:txBody>
                    <a:bodyPr/>
                    <a:lstStyle/>
                    <a:p>
                      <a:r>
                        <a:rPr lang="en-US" sz="900"/>
                        <a:t>Pallet Issue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900"/>
                        <a:t>$100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900"/>
                        <a:t>$200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900"/>
                        <a:t>$50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9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900"/>
                        <a:t>$25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9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900"/>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65996254"/>
                  </a:ext>
                </a:extLst>
              </a:tr>
              <a:tr h="412266">
                <a:tc>
                  <a:txBody>
                    <a:bodyPr/>
                    <a:lstStyle/>
                    <a:p>
                      <a:r>
                        <a:rPr lang="en-US" sz="900"/>
                        <a:t>Item communication.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sz="900"/>
                        <a:t>$1,000 per item per division</a:t>
                      </a:r>
                      <a:endParaRPr lang="en-US" sz="9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9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900"/>
                        <a:t>$500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9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9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9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9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9854974"/>
                  </a:ext>
                </a:extLst>
              </a:tr>
              <a:tr h="412266">
                <a:tc>
                  <a:txBody>
                    <a:bodyPr/>
                    <a:lstStyle/>
                    <a:p>
                      <a:pPr algn="l"/>
                      <a:r>
                        <a:rPr lang="en-US" sz="900" kern="1200"/>
                        <a:t>Product shelf life</a:t>
                      </a:r>
                      <a:endParaRPr lang="en-US" sz="900" kern="120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900" kern="120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US" sz="900" kern="1200" noProof="0">
                        <a:solidFill>
                          <a:schemeClr val="tx1"/>
                        </a:solidFill>
                        <a:latin typeface="+mn-lt"/>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u="none" strike="noStrike" kern="1200" cap="none" spc="0" normalizeH="0" baseline="0" noProof="0">
                          <a:ln>
                            <a:noFill/>
                          </a:ln>
                          <a:effectLst/>
                          <a:uLnTx/>
                          <a:uFillTx/>
                        </a:rPr>
                        <a:t>$150</a:t>
                      </a:r>
                      <a:endParaRPr kumimoji="0" lang="en-US" sz="900" b="0" i="0" u="none" strike="noStrike" kern="1200" cap="none" spc="0" normalizeH="0" baseline="0" noProof="0">
                        <a:ln>
                          <a:noFill/>
                        </a:ln>
                        <a:solidFill>
                          <a:srgbClr val="000000"/>
                        </a:solidFill>
                        <a:effectLst/>
                        <a:uLnTx/>
                        <a:uFillTx/>
                        <a:latin typeface="Arial"/>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Arial"/>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Arial"/>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Arial"/>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Arial"/>
                        <a:ea typeface="+mn-ea"/>
                        <a:cs typeface="+mn-cs"/>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69012919"/>
                  </a:ext>
                </a:extLst>
              </a:tr>
              <a:tr h="412266">
                <a:tc>
                  <a:txBody>
                    <a:bodyPr/>
                    <a:lstStyle/>
                    <a:p>
                      <a:r>
                        <a:rPr lang="en-US" sz="900"/>
                        <a:t>Product Attribute change communication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it-IT" sz="900"/>
                        <a:t>$2,000 per item per division</a:t>
                      </a:r>
                      <a:endParaRPr lang="en-US" sz="9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9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9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9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9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9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9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620733701"/>
                  </a:ext>
                </a:extLst>
              </a:tr>
              <a:tr h="412266">
                <a:tc>
                  <a:txBody>
                    <a:bodyPr/>
                    <a:lstStyle/>
                    <a:p>
                      <a:r>
                        <a:rPr lang="en-US" sz="900"/>
                        <a:t>Unsafe/Unclean Trailer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9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900"/>
                        <a:t>$200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900"/>
                        <a:t>$500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9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9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9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900"/>
                        <a:t>$20 per load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38214006"/>
                  </a:ext>
                </a:extLst>
              </a:tr>
              <a:tr h="412266">
                <a:tc>
                  <a:txBody>
                    <a:bodyPr/>
                    <a:lstStyle/>
                    <a:p>
                      <a:r>
                        <a:rPr lang="en-US" sz="900"/>
                        <a:t>Wrong DC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9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9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900"/>
                        <a:t>$250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9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9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9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900"/>
                        <a:t>$40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4543826"/>
                  </a:ext>
                </a:extLst>
              </a:tr>
              <a:tr h="412266">
                <a:tc>
                  <a:txBody>
                    <a:bodyPr/>
                    <a:lstStyle/>
                    <a:p>
                      <a:r>
                        <a:rPr lang="en-US" sz="900"/>
                        <a:t>Wrong Assortment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9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9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900"/>
                        <a:t>$250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9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9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9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9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9114239"/>
                  </a:ext>
                </a:extLst>
              </a:tr>
              <a:tr h="412266">
                <a:tc>
                  <a:txBody>
                    <a:bodyPr/>
                    <a:lstStyle/>
                    <a:p>
                      <a:r>
                        <a:rPr lang="en-US" sz="900"/>
                        <a:t>Consolidated/Partial Shipment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9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9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9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9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900"/>
                        <a:t>Full transportation cost of the multiple shipments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9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900"/>
                        <a:t>$30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04743432"/>
                  </a:ext>
                </a:extLst>
              </a:tr>
              <a:tr h="412266">
                <a:tc>
                  <a:txBody>
                    <a:bodyPr/>
                    <a:lstStyle/>
                    <a:p>
                      <a:r>
                        <a:rPr lang="en-US" sz="900"/>
                        <a:t>Overweight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9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9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9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900"/>
                        <a:t>$25 per carton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9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9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900"/>
                        <a:t>$10 per case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02374154"/>
                  </a:ext>
                </a:extLst>
              </a:tr>
              <a:tr h="412266">
                <a:tc>
                  <a:txBody>
                    <a:bodyPr/>
                    <a:lstStyle/>
                    <a:p>
                      <a:r>
                        <a:rPr lang="en-US" sz="900"/>
                        <a:t>Unapproved Backorder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900"/>
                        <a:t>$500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9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9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9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9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9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endParaRPr lang="en-US" sz="9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10249958"/>
                  </a:ext>
                </a:extLst>
              </a:tr>
            </a:tbl>
          </a:graphicData>
        </a:graphic>
      </p:graphicFrame>
    </p:spTree>
    <p:extLst>
      <p:ext uri="{BB962C8B-B14F-4D97-AF65-F5344CB8AC3E}">
        <p14:creationId xmlns:p14="http://schemas.microsoft.com/office/powerpoint/2010/main" val="24453264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Rectangle 65">
            <a:extLst>
              <a:ext uri="{FF2B5EF4-FFF2-40B4-BE49-F238E27FC236}">
                <a16:creationId xmlns:a16="http://schemas.microsoft.com/office/drawing/2014/main" id="{9807586B-9BCA-4539-9D48-AA3E60CBD37C}"/>
              </a:ext>
            </a:extLst>
          </p:cNvPr>
          <p:cNvSpPr/>
          <p:nvPr/>
        </p:nvSpPr>
        <p:spPr>
          <a:xfrm>
            <a:off x="9341702" y="1918805"/>
            <a:ext cx="1541623" cy="494884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eorgia"/>
              <a:ea typeface="+mn-ea"/>
              <a:cs typeface="+mn-cs"/>
            </a:endParaRPr>
          </a:p>
        </p:txBody>
      </p:sp>
      <p:sp>
        <p:nvSpPr>
          <p:cNvPr id="65" name="Rectangle 64">
            <a:extLst>
              <a:ext uri="{FF2B5EF4-FFF2-40B4-BE49-F238E27FC236}">
                <a16:creationId xmlns:a16="http://schemas.microsoft.com/office/drawing/2014/main" id="{59203DE2-0BC9-4B83-B601-9C1465F3F239}"/>
              </a:ext>
            </a:extLst>
          </p:cNvPr>
          <p:cNvSpPr/>
          <p:nvPr/>
        </p:nvSpPr>
        <p:spPr>
          <a:xfrm>
            <a:off x="3689109" y="1909147"/>
            <a:ext cx="1525314" cy="4948844"/>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eorgia"/>
              <a:ea typeface="+mn-ea"/>
              <a:cs typeface="+mn-cs"/>
            </a:endParaRPr>
          </a:p>
        </p:txBody>
      </p:sp>
      <p:sp>
        <p:nvSpPr>
          <p:cNvPr id="49" name="Flowchart: Off-page Connector 48">
            <a:extLst>
              <a:ext uri="{FF2B5EF4-FFF2-40B4-BE49-F238E27FC236}">
                <a16:creationId xmlns:a16="http://schemas.microsoft.com/office/drawing/2014/main" id="{BB771DE5-B388-443F-917C-D4F7BAB446F1}"/>
              </a:ext>
            </a:extLst>
          </p:cNvPr>
          <p:cNvSpPr/>
          <p:nvPr/>
        </p:nvSpPr>
        <p:spPr>
          <a:xfrm>
            <a:off x="9345375" y="2303485"/>
            <a:ext cx="1133856" cy="535359"/>
          </a:xfrm>
          <a:prstGeom prst="flowChartOffpageConnector">
            <a:avLst/>
          </a:prstGeom>
          <a:solidFill>
            <a:schemeClr val="tx1"/>
          </a:solidFill>
          <a:ln w="3175">
            <a:solidFill>
              <a:schemeClr val="bg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2400" tIns="152400" rIns="152400" bIns="152400" numCol="1" spcCol="1270" anchor="ctr" anchorCtr="0">
            <a:noAutofit/>
          </a:bodyPr>
          <a:lstStyle/>
          <a:p>
            <a:pPr marL="0" marR="0" lvl="0" indent="0" algn="ctr" defTabSz="2667000" rtl="0" eaLnBrk="1" fontAlgn="auto" latinLnBrk="0" hangingPunct="1">
              <a:lnSpc>
                <a:spcPct val="90000"/>
              </a:lnSpc>
              <a:spcBef>
                <a:spcPct val="0"/>
              </a:spcBef>
              <a:spcAft>
                <a:spcPct val="35000"/>
              </a:spcAft>
              <a:buClrTx/>
              <a:buSzTx/>
              <a:buFontTx/>
              <a:buNone/>
              <a:tabLst/>
              <a:defRPr/>
            </a:pPr>
            <a:r>
              <a:rPr kumimoji="0" lang="en-US" sz="1200" b="0" i="0" u="none" strike="noStrike" kern="1200" cap="none" spc="0" normalizeH="0" baseline="0" noProof="0">
                <a:ln>
                  <a:noFill/>
                </a:ln>
                <a:solidFill>
                  <a:prstClr val="white"/>
                </a:solidFill>
                <a:effectLst/>
                <a:uLnTx/>
                <a:uFillTx/>
                <a:latin typeface="Georgia"/>
                <a:ea typeface="+mn-ea"/>
                <a:cs typeface="+mn-cs"/>
              </a:rPr>
              <a:t>Enhanced AOI </a:t>
            </a:r>
          </a:p>
        </p:txBody>
      </p:sp>
      <p:sp>
        <p:nvSpPr>
          <p:cNvPr id="62" name="Rectangle 61">
            <a:extLst>
              <a:ext uri="{FF2B5EF4-FFF2-40B4-BE49-F238E27FC236}">
                <a16:creationId xmlns:a16="http://schemas.microsoft.com/office/drawing/2014/main" id="{A085C5D2-F881-45F4-AD71-0926DA6A5CD2}"/>
              </a:ext>
            </a:extLst>
          </p:cNvPr>
          <p:cNvSpPr/>
          <p:nvPr/>
        </p:nvSpPr>
        <p:spPr>
          <a:xfrm>
            <a:off x="9627951" y="2930598"/>
            <a:ext cx="1613584" cy="810225"/>
          </a:xfrm>
          <a:prstGeom prst="rect">
            <a:avLst/>
          </a:prstGeom>
          <a:solidFill>
            <a:schemeClr val="bg1"/>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eorgia"/>
              <a:ea typeface="+mn-ea"/>
              <a:cs typeface="+mn-cs"/>
            </a:endParaRPr>
          </a:p>
        </p:txBody>
      </p:sp>
      <p:sp>
        <p:nvSpPr>
          <p:cNvPr id="16" name="Oval 15">
            <a:extLst>
              <a:ext uri="{FF2B5EF4-FFF2-40B4-BE49-F238E27FC236}">
                <a16:creationId xmlns:a16="http://schemas.microsoft.com/office/drawing/2014/main" id="{22104A1B-E017-4E3F-9162-10BD16E5638E}"/>
              </a:ext>
            </a:extLst>
          </p:cNvPr>
          <p:cNvSpPr/>
          <p:nvPr/>
        </p:nvSpPr>
        <p:spPr>
          <a:xfrm>
            <a:off x="11308146" y="1608188"/>
            <a:ext cx="753795" cy="622971"/>
          </a:xfrm>
          <a:prstGeom prst="ellipse">
            <a:avLst/>
          </a:prstGeom>
          <a:solidFill>
            <a:srgbClr val="00B0F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prstClr val="white"/>
                </a:solidFill>
                <a:effectLst/>
                <a:uLnTx/>
                <a:uFillTx/>
                <a:latin typeface="Arial"/>
                <a:ea typeface="+mn-ea"/>
                <a:cs typeface="+mn-cs"/>
              </a:rPr>
              <a:t>$25M </a:t>
            </a:r>
          </a:p>
        </p:txBody>
      </p:sp>
      <p:sp>
        <p:nvSpPr>
          <p:cNvPr id="2" name="Text Placeholder 1">
            <a:extLst>
              <a:ext uri="{FF2B5EF4-FFF2-40B4-BE49-F238E27FC236}">
                <a16:creationId xmlns:a16="http://schemas.microsoft.com/office/drawing/2014/main" id="{AF26E8FD-8618-4181-94E3-ED8F66FF86FF}"/>
              </a:ext>
            </a:extLst>
          </p:cNvPr>
          <p:cNvSpPr>
            <a:spLocks noGrp="1"/>
          </p:cNvSpPr>
          <p:nvPr>
            <p:ph type="body" sz="quarter" idx="11"/>
          </p:nvPr>
        </p:nvSpPr>
        <p:spPr/>
        <p:txBody>
          <a:bodyPr/>
          <a:lstStyle/>
          <a:p>
            <a:r>
              <a:rPr lang="en-US"/>
              <a:t>Target Operating Model </a:t>
            </a:r>
          </a:p>
        </p:txBody>
      </p:sp>
      <p:sp>
        <p:nvSpPr>
          <p:cNvPr id="9" name="Bent Arrow 94">
            <a:extLst>
              <a:ext uri="{FF2B5EF4-FFF2-40B4-BE49-F238E27FC236}">
                <a16:creationId xmlns:a16="http://schemas.microsoft.com/office/drawing/2014/main" id="{C063F9A7-4492-427F-86FB-09A37D8A1C45}"/>
              </a:ext>
            </a:extLst>
          </p:cNvPr>
          <p:cNvSpPr/>
          <p:nvPr/>
        </p:nvSpPr>
        <p:spPr>
          <a:xfrm rot="16200000">
            <a:off x="185331" y="1198832"/>
            <a:ext cx="920720" cy="499910"/>
          </a:xfrm>
          <a:prstGeom prst="bentArrow">
            <a:avLst>
              <a:gd name="adj1" fmla="val 20174"/>
              <a:gd name="adj2" fmla="val 18520"/>
              <a:gd name="adj3" fmla="val 25000"/>
              <a:gd name="adj4" fmla="val 43750"/>
            </a:avLst>
          </a:prstGeom>
          <a:solidFill>
            <a:schemeClr val="tx1"/>
          </a:solidFill>
          <a:ln w="6350" cap="flat" cmpd="sng" algn="ctr">
            <a:solidFill>
              <a:schemeClr val="tx1"/>
            </a:solidFill>
            <a:prstDash val="solid"/>
            <a:miter lim="8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a:ln>
                <a:noFill/>
              </a:ln>
              <a:solidFill>
                <a:prstClr val="white"/>
              </a:solidFill>
              <a:effectLst/>
              <a:uLnTx/>
              <a:uFillTx/>
              <a:latin typeface="Arial"/>
              <a:ea typeface="Roboto" panose="02000000000000000000" pitchFamily="2" charset="0"/>
              <a:cs typeface="Helvetica Neue"/>
            </a:endParaRPr>
          </a:p>
        </p:txBody>
      </p:sp>
      <p:sp>
        <p:nvSpPr>
          <p:cNvPr id="10" name="Oval 9">
            <a:extLst>
              <a:ext uri="{FF2B5EF4-FFF2-40B4-BE49-F238E27FC236}">
                <a16:creationId xmlns:a16="http://schemas.microsoft.com/office/drawing/2014/main" id="{65079299-152C-4AF2-A161-0AF9650603AE}"/>
              </a:ext>
            </a:extLst>
          </p:cNvPr>
          <p:cNvSpPr/>
          <p:nvPr/>
        </p:nvSpPr>
        <p:spPr>
          <a:xfrm>
            <a:off x="79463" y="908243"/>
            <a:ext cx="829175" cy="753795"/>
          </a:xfrm>
          <a:prstGeom prst="ellipse">
            <a:avLst/>
          </a:prstGeom>
          <a:solidFill>
            <a:srgbClr val="00B0F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prstClr val="white"/>
                </a:solidFill>
                <a:effectLst/>
                <a:uLnTx/>
                <a:uFillTx/>
                <a:latin typeface="Arial"/>
                <a:ea typeface="+mn-ea"/>
                <a:cs typeface="+mn-cs"/>
              </a:rPr>
              <a:t>2021</a:t>
            </a:r>
          </a:p>
        </p:txBody>
      </p:sp>
      <p:cxnSp>
        <p:nvCxnSpPr>
          <p:cNvPr id="11" name="Straight Arrow Connector 10">
            <a:extLst>
              <a:ext uri="{FF2B5EF4-FFF2-40B4-BE49-F238E27FC236}">
                <a16:creationId xmlns:a16="http://schemas.microsoft.com/office/drawing/2014/main" id="{9471EA73-924C-431E-A279-EF84F9B44915}"/>
              </a:ext>
            </a:extLst>
          </p:cNvPr>
          <p:cNvCxnSpPr>
            <a:cxnSpLocks/>
          </p:cNvCxnSpPr>
          <p:nvPr/>
        </p:nvCxnSpPr>
        <p:spPr>
          <a:xfrm>
            <a:off x="1234855" y="1909147"/>
            <a:ext cx="10244386" cy="1"/>
          </a:xfrm>
          <a:prstGeom prst="straightConnector1">
            <a:avLst/>
          </a:prstGeom>
          <a:noFill/>
          <a:ln w="104775" cap="flat" cmpd="sng" algn="ctr">
            <a:solidFill>
              <a:schemeClr val="tx1"/>
            </a:solidFill>
            <a:prstDash val="solid"/>
            <a:miter lim="800000"/>
            <a:tailEnd type="triangle"/>
          </a:ln>
          <a:effectLst/>
        </p:spPr>
      </p:cxnSp>
      <p:sp>
        <p:nvSpPr>
          <p:cNvPr id="12" name="Cube 11">
            <a:extLst>
              <a:ext uri="{FF2B5EF4-FFF2-40B4-BE49-F238E27FC236}">
                <a16:creationId xmlns:a16="http://schemas.microsoft.com/office/drawing/2014/main" id="{1DC786FC-4D52-46C3-B52B-E58586831ABF}"/>
              </a:ext>
            </a:extLst>
          </p:cNvPr>
          <p:cNvSpPr/>
          <p:nvPr/>
        </p:nvSpPr>
        <p:spPr>
          <a:xfrm>
            <a:off x="837001" y="1473708"/>
            <a:ext cx="1554480" cy="822960"/>
          </a:xfrm>
          <a:prstGeom prst="cube">
            <a:avLst/>
          </a:prstGeom>
          <a:solidFill>
            <a:schemeClr val="tx2">
              <a:lumMod val="10000"/>
            </a:schemeClr>
          </a:solidFill>
          <a:ln w="3175" cap="flat" cmpd="sng" algn="ctr">
            <a:solidFill>
              <a:schemeClr val="bg1"/>
            </a:solidFill>
            <a:prstDash val="solid"/>
            <a:miter lim="800000"/>
          </a:ln>
          <a:effectLst>
            <a:innerShdw blurRad="63500" dist="50800" dir="13500000">
              <a:prstClr val="black">
                <a:alpha val="50000"/>
              </a:prstClr>
            </a:inn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prstClr val="white"/>
                </a:solidFill>
                <a:effectLst/>
                <a:uLnTx/>
                <a:uFillTx/>
                <a:latin typeface="Arial"/>
                <a:ea typeface="+mn-ea"/>
                <a:cs typeface="+mn-cs"/>
              </a:rPr>
              <a:t>Digital Build </a:t>
            </a:r>
          </a:p>
        </p:txBody>
      </p:sp>
      <p:sp>
        <p:nvSpPr>
          <p:cNvPr id="13" name="Cube 12">
            <a:extLst>
              <a:ext uri="{FF2B5EF4-FFF2-40B4-BE49-F238E27FC236}">
                <a16:creationId xmlns:a16="http://schemas.microsoft.com/office/drawing/2014/main" id="{5482E497-6398-4782-9A58-F298682A0963}"/>
              </a:ext>
            </a:extLst>
          </p:cNvPr>
          <p:cNvSpPr/>
          <p:nvPr/>
        </p:nvSpPr>
        <p:spPr>
          <a:xfrm>
            <a:off x="3667855" y="1480058"/>
            <a:ext cx="1554480" cy="822960"/>
          </a:xfrm>
          <a:prstGeom prst="cube">
            <a:avLst/>
          </a:prstGeom>
          <a:solidFill>
            <a:schemeClr val="tx1"/>
          </a:solidFill>
          <a:ln w="3175" cap="flat" cmpd="sng" algn="ctr">
            <a:solidFill>
              <a:schemeClr val="bg1"/>
            </a:solidFill>
            <a:prstDash val="solid"/>
            <a:miter lim="800000"/>
          </a:ln>
          <a:effectLst>
            <a:innerShdw blurRad="63500" dist="50800" dir="13500000">
              <a:prstClr val="black">
                <a:alpha val="50000"/>
              </a:prstClr>
            </a:inn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prstClr val="white"/>
                </a:solidFill>
                <a:effectLst/>
                <a:uLnTx/>
                <a:uFillTx/>
                <a:latin typeface="Arial"/>
                <a:ea typeface="+mn-ea"/>
                <a:cs typeface="+mn-cs"/>
              </a:rPr>
              <a:t>Operating Model </a:t>
            </a:r>
          </a:p>
        </p:txBody>
      </p:sp>
      <p:sp>
        <p:nvSpPr>
          <p:cNvPr id="14" name="Cube 13">
            <a:extLst>
              <a:ext uri="{FF2B5EF4-FFF2-40B4-BE49-F238E27FC236}">
                <a16:creationId xmlns:a16="http://schemas.microsoft.com/office/drawing/2014/main" id="{D1874FEE-76EC-475F-85F2-4D885E4DB1A5}"/>
              </a:ext>
            </a:extLst>
          </p:cNvPr>
          <p:cNvSpPr/>
          <p:nvPr/>
        </p:nvSpPr>
        <p:spPr>
          <a:xfrm>
            <a:off x="6435053" y="1480058"/>
            <a:ext cx="1709928" cy="822960"/>
          </a:xfrm>
          <a:prstGeom prst="cube">
            <a:avLst/>
          </a:prstGeom>
          <a:solidFill>
            <a:schemeClr val="tx1">
              <a:lumMod val="60000"/>
              <a:lumOff val="40000"/>
            </a:schemeClr>
          </a:solidFill>
          <a:ln w="3175" cap="flat" cmpd="sng" algn="ctr">
            <a:solidFill>
              <a:schemeClr val="bg1"/>
            </a:solidFill>
            <a:prstDash val="solid"/>
            <a:miter lim="800000"/>
          </a:ln>
          <a:effectLst>
            <a:innerShdw blurRad="63500" dist="50800" dir="13500000">
              <a:prstClr val="black">
                <a:alpha val="50000"/>
              </a:prstClr>
            </a:innerShdw>
          </a:effectLst>
        </p:spPr>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1" i="0" u="none" strike="noStrike" kern="0" cap="none" spc="0" normalizeH="0" baseline="0" noProof="0">
              <a:ln>
                <a:noFill/>
              </a:ln>
              <a:solidFill>
                <a:prstClr val="white"/>
              </a:solidFill>
              <a:effectLst/>
              <a:uLnTx/>
              <a:uFillTx/>
              <a:latin typeface="Arial"/>
              <a:ea typeface="+mn-ea"/>
              <a:cs typeface="+mn-cs"/>
            </a:endParaRPr>
          </a:p>
        </p:txBody>
      </p:sp>
      <p:sp>
        <p:nvSpPr>
          <p:cNvPr id="15" name="Cube 14">
            <a:extLst>
              <a:ext uri="{FF2B5EF4-FFF2-40B4-BE49-F238E27FC236}">
                <a16:creationId xmlns:a16="http://schemas.microsoft.com/office/drawing/2014/main" id="{4C052742-C726-472A-BDAB-CBF53AEC009E}"/>
              </a:ext>
            </a:extLst>
          </p:cNvPr>
          <p:cNvSpPr/>
          <p:nvPr/>
        </p:nvSpPr>
        <p:spPr>
          <a:xfrm>
            <a:off x="9329563" y="1463402"/>
            <a:ext cx="1554480" cy="822960"/>
          </a:xfrm>
          <a:prstGeom prst="cube">
            <a:avLst/>
          </a:prstGeom>
          <a:solidFill>
            <a:srgbClr val="FFC000"/>
          </a:solidFill>
          <a:ln w="3175" cap="flat" cmpd="sng" algn="ctr">
            <a:solidFill>
              <a:schemeClr val="bg1"/>
            </a:solidFill>
            <a:prstDash val="solid"/>
            <a:miter lim="800000"/>
          </a:ln>
          <a:effectLst>
            <a:innerShdw blurRad="63500" dist="50800" dir="13500000">
              <a:prstClr val="black">
                <a:alpha val="50000"/>
              </a:prstClr>
            </a:inn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prstClr val="white"/>
                </a:solidFill>
                <a:effectLst/>
                <a:uLnTx/>
                <a:uFillTx/>
                <a:latin typeface="Arial"/>
                <a:ea typeface="+mn-ea"/>
                <a:cs typeface="+mn-cs"/>
              </a:rPr>
              <a:t>AOI </a:t>
            </a:r>
          </a:p>
        </p:txBody>
      </p:sp>
      <p:sp>
        <p:nvSpPr>
          <p:cNvPr id="5" name="Flowchart: Off-page Connector 4">
            <a:extLst>
              <a:ext uri="{FF2B5EF4-FFF2-40B4-BE49-F238E27FC236}">
                <a16:creationId xmlns:a16="http://schemas.microsoft.com/office/drawing/2014/main" id="{ED47FB4A-43CC-449C-8508-0AE4A2A73A7C}"/>
              </a:ext>
            </a:extLst>
          </p:cNvPr>
          <p:cNvSpPr/>
          <p:nvPr/>
        </p:nvSpPr>
        <p:spPr>
          <a:xfrm>
            <a:off x="3499726" y="2301046"/>
            <a:ext cx="1133554" cy="535359"/>
          </a:xfrm>
          <a:prstGeom prst="flowChartOffpageConnector">
            <a:avLst/>
          </a:prstGeom>
          <a:solidFill>
            <a:schemeClr val="tx1">
              <a:lumMod val="40000"/>
              <a:lumOff val="60000"/>
            </a:schemeClr>
          </a:solidFill>
          <a:ln w="3175">
            <a:solidFill>
              <a:schemeClr val="bg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2400" tIns="152400" rIns="152400" bIns="152400" numCol="1" spcCol="1270" anchor="ctr" anchorCtr="0">
            <a:noAutofit/>
          </a:bodyPr>
          <a:lstStyle/>
          <a:p>
            <a:pPr marL="0" marR="0" lvl="0" indent="0" algn="ctr" defTabSz="2667000" rtl="0" eaLnBrk="1" fontAlgn="auto" latinLnBrk="0" hangingPunct="1">
              <a:lnSpc>
                <a:spcPct val="90000"/>
              </a:lnSpc>
              <a:spcBef>
                <a:spcPct val="0"/>
              </a:spcBef>
              <a:spcAft>
                <a:spcPct val="35000"/>
              </a:spcAft>
              <a:buClrTx/>
              <a:buSzTx/>
              <a:buFontTx/>
              <a:buNone/>
              <a:tabLst/>
              <a:defRPr/>
            </a:pPr>
            <a:r>
              <a:rPr kumimoji="0" lang="en-US" sz="1200" b="0" i="0" u="none" strike="noStrike" kern="1200" cap="none" spc="0" normalizeH="0" baseline="0" noProof="0">
                <a:ln>
                  <a:noFill/>
                </a:ln>
                <a:solidFill>
                  <a:prstClr val="white"/>
                </a:solidFill>
                <a:effectLst/>
                <a:uLnTx/>
                <a:uFillTx/>
                <a:latin typeface="Georgia"/>
                <a:ea typeface="+mn-ea"/>
                <a:cs typeface="+mn-cs"/>
              </a:rPr>
              <a:t>VS Delivery</a:t>
            </a:r>
          </a:p>
        </p:txBody>
      </p:sp>
      <p:sp>
        <p:nvSpPr>
          <p:cNvPr id="6" name="Flowchart: Off-page Connector 5">
            <a:extLst>
              <a:ext uri="{FF2B5EF4-FFF2-40B4-BE49-F238E27FC236}">
                <a16:creationId xmlns:a16="http://schemas.microsoft.com/office/drawing/2014/main" id="{C856843B-AD82-4A05-B4F7-AEF6D55BFD4B}"/>
              </a:ext>
            </a:extLst>
          </p:cNvPr>
          <p:cNvSpPr/>
          <p:nvPr/>
        </p:nvSpPr>
        <p:spPr>
          <a:xfrm>
            <a:off x="4112109" y="2739222"/>
            <a:ext cx="1133554" cy="535359"/>
          </a:xfrm>
          <a:prstGeom prst="flowChartOffpageConnector">
            <a:avLst/>
          </a:prstGeom>
          <a:solidFill>
            <a:schemeClr val="tx1">
              <a:lumMod val="40000"/>
              <a:lumOff val="60000"/>
            </a:schemeClr>
          </a:solidFill>
          <a:ln w="3175">
            <a:solidFill>
              <a:schemeClr val="bg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2400" tIns="152400" rIns="152400" bIns="152400" numCol="1" spcCol="1270" anchor="ctr" anchorCtr="0">
            <a:noAutofit/>
          </a:bodyPr>
          <a:lstStyle/>
          <a:p>
            <a:pPr marL="0" marR="0" lvl="0" indent="0" algn="ctr" defTabSz="2667000" rtl="0" eaLnBrk="1" fontAlgn="auto" latinLnBrk="0" hangingPunct="1">
              <a:lnSpc>
                <a:spcPct val="90000"/>
              </a:lnSpc>
              <a:spcBef>
                <a:spcPct val="0"/>
              </a:spcBef>
              <a:spcAft>
                <a:spcPct val="35000"/>
              </a:spcAft>
              <a:buClrTx/>
              <a:buSzTx/>
              <a:buFontTx/>
              <a:buNone/>
              <a:tabLst/>
              <a:defRPr/>
            </a:pPr>
            <a:r>
              <a:rPr kumimoji="0" lang="en-US" sz="1200" b="0" i="0" u="none" strike="noStrike" kern="1200" cap="none" spc="0" normalizeH="0" baseline="0" noProof="0">
                <a:ln>
                  <a:noFill/>
                </a:ln>
                <a:solidFill>
                  <a:prstClr val="white"/>
                </a:solidFill>
                <a:effectLst/>
                <a:uLnTx/>
                <a:uFillTx/>
                <a:latin typeface="Georgia"/>
                <a:ea typeface="+mn-ea"/>
                <a:cs typeface="+mn-cs"/>
              </a:rPr>
              <a:t>Land &amp; Expand</a:t>
            </a:r>
          </a:p>
        </p:txBody>
      </p:sp>
      <p:sp>
        <p:nvSpPr>
          <p:cNvPr id="7" name="Flowchart: Off-page Connector 6">
            <a:extLst>
              <a:ext uri="{FF2B5EF4-FFF2-40B4-BE49-F238E27FC236}">
                <a16:creationId xmlns:a16="http://schemas.microsoft.com/office/drawing/2014/main" id="{489A5904-08B1-4A6C-A366-C61102094D23}"/>
              </a:ext>
            </a:extLst>
          </p:cNvPr>
          <p:cNvSpPr/>
          <p:nvPr/>
        </p:nvSpPr>
        <p:spPr>
          <a:xfrm>
            <a:off x="4724496" y="3212434"/>
            <a:ext cx="1133554" cy="535359"/>
          </a:xfrm>
          <a:prstGeom prst="flowChartOffpageConnector">
            <a:avLst/>
          </a:prstGeom>
          <a:solidFill>
            <a:schemeClr val="tx1">
              <a:lumMod val="40000"/>
              <a:lumOff val="60000"/>
            </a:schemeClr>
          </a:solidFill>
          <a:ln w="3175">
            <a:solidFill>
              <a:schemeClr val="bg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152400" rIns="0" bIns="152400" numCol="1" spcCol="1270" anchor="ctr" anchorCtr="0">
            <a:noAutofit/>
          </a:bodyPr>
          <a:lstStyle/>
          <a:p>
            <a:pPr marL="0" marR="0" lvl="0" indent="0" algn="ctr" defTabSz="2667000" rtl="0" eaLnBrk="1" fontAlgn="auto" latinLnBrk="0" hangingPunct="1">
              <a:lnSpc>
                <a:spcPct val="90000"/>
              </a:lnSpc>
              <a:spcBef>
                <a:spcPct val="0"/>
              </a:spcBef>
              <a:spcAft>
                <a:spcPct val="35000"/>
              </a:spcAft>
              <a:buClrTx/>
              <a:buSzTx/>
              <a:buFontTx/>
              <a:buNone/>
              <a:tabLst/>
              <a:defRPr/>
            </a:pPr>
            <a:r>
              <a:rPr kumimoji="0" lang="en-US" sz="1200" b="0" i="0" u="none" strike="noStrike" kern="1200" cap="none" spc="0" normalizeH="0" baseline="0" noProof="0">
                <a:ln>
                  <a:noFill/>
                </a:ln>
                <a:solidFill>
                  <a:prstClr val="white"/>
                </a:solidFill>
                <a:effectLst/>
                <a:uLnTx/>
                <a:uFillTx/>
                <a:latin typeface="Georgia"/>
                <a:ea typeface="+mn-ea"/>
                <a:cs typeface="+mn-cs"/>
              </a:rPr>
              <a:t>Insights &amp; Analytics Sell</a:t>
            </a:r>
          </a:p>
        </p:txBody>
      </p:sp>
      <p:pic>
        <p:nvPicPr>
          <p:cNvPr id="20" name="Picture 19">
            <a:extLst>
              <a:ext uri="{FF2B5EF4-FFF2-40B4-BE49-F238E27FC236}">
                <a16:creationId xmlns:a16="http://schemas.microsoft.com/office/drawing/2014/main" id="{F3AA1B98-74B9-4DEE-AAE4-E7E9D8CE4DC5}"/>
              </a:ext>
            </a:extLst>
          </p:cNvPr>
          <p:cNvPicPr>
            <a:picLocks noChangeAspect="1"/>
          </p:cNvPicPr>
          <p:nvPr/>
        </p:nvPicPr>
        <p:blipFill rotWithShape="1">
          <a:blip r:embed="rId2"/>
          <a:srcRect l="24692" t="29528" r="14616" b="10545"/>
          <a:stretch/>
        </p:blipFill>
        <p:spPr>
          <a:xfrm>
            <a:off x="2754857" y="5447374"/>
            <a:ext cx="1961040" cy="1097280"/>
          </a:xfrm>
          <a:prstGeom prst="rect">
            <a:avLst/>
          </a:prstGeom>
          <a:ln>
            <a:noFill/>
          </a:ln>
          <a:effectLst>
            <a:outerShdw blurRad="292100" dist="139700" dir="2700000" algn="tl" rotWithShape="0">
              <a:srgbClr val="333333">
                <a:alpha val="65000"/>
              </a:srgbClr>
            </a:outerShdw>
          </a:effectLst>
        </p:spPr>
      </p:pic>
      <p:sp>
        <p:nvSpPr>
          <p:cNvPr id="21" name="TextBox 20">
            <a:extLst>
              <a:ext uri="{FF2B5EF4-FFF2-40B4-BE49-F238E27FC236}">
                <a16:creationId xmlns:a16="http://schemas.microsoft.com/office/drawing/2014/main" id="{A3F96F2B-298B-4DC5-A8AA-0F7B41E52B08}"/>
              </a:ext>
            </a:extLst>
          </p:cNvPr>
          <p:cNvSpPr txBox="1"/>
          <p:nvPr/>
        </p:nvSpPr>
        <p:spPr>
          <a:xfrm>
            <a:off x="4541286" y="2343397"/>
            <a:ext cx="992214" cy="39171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73262"/>
                </a:solidFill>
                <a:effectLst/>
                <a:uLnTx/>
                <a:uFillTx/>
                <a:latin typeface="Georgia"/>
                <a:ea typeface="+mn-ea"/>
                <a:cs typeface="+mn-cs"/>
              </a:rPr>
              <a:t>Optimize Recoveries </a:t>
            </a:r>
          </a:p>
        </p:txBody>
      </p:sp>
      <p:sp>
        <p:nvSpPr>
          <p:cNvPr id="22" name="TextBox 21">
            <a:extLst>
              <a:ext uri="{FF2B5EF4-FFF2-40B4-BE49-F238E27FC236}">
                <a16:creationId xmlns:a16="http://schemas.microsoft.com/office/drawing/2014/main" id="{866A7CC7-52BC-4F62-8EDF-8AD0E6E9F692}"/>
              </a:ext>
            </a:extLst>
          </p:cNvPr>
          <p:cNvSpPr txBox="1"/>
          <p:nvPr/>
        </p:nvSpPr>
        <p:spPr>
          <a:xfrm>
            <a:off x="5167739" y="2782439"/>
            <a:ext cx="992214" cy="43088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73262"/>
                </a:solidFill>
                <a:effectLst/>
                <a:uLnTx/>
                <a:uFillTx/>
                <a:latin typeface="Georgia"/>
                <a:ea typeface="+mn-ea"/>
                <a:cs typeface="+mn-cs"/>
              </a:rPr>
              <a:t>Improve Scope </a:t>
            </a:r>
          </a:p>
        </p:txBody>
      </p:sp>
      <p:sp>
        <p:nvSpPr>
          <p:cNvPr id="23" name="TextBox 22">
            <a:extLst>
              <a:ext uri="{FF2B5EF4-FFF2-40B4-BE49-F238E27FC236}">
                <a16:creationId xmlns:a16="http://schemas.microsoft.com/office/drawing/2014/main" id="{56FE7BDE-2CB1-4079-AE96-1C474ED44577}"/>
              </a:ext>
            </a:extLst>
          </p:cNvPr>
          <p:cNvSpPr txBox="1"/>
          <p:nvPr/>
        </p:nvSpPr>
        <p:spPr>
          <a:xfrm>
            <a:off x="5777463" y="3246149"/>
            <a:ext cx="992214" cy="43088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73262"/>
                </a:solidFill>
                <a:effectLst/>
                <a:uLnTx/>
                <a:uFillTx/>
                <a:latin typeface="Georgia"/>
                <a:ea typeface="+mn-ea"/>
                <a:cs typeface="+mn-cs"/>
              </a:rPr>
              <a:t>Enhance Revenue  </a:t>
            </a:r>
          </a:p>
        </p:txBody>
      </p:sp>
      <p:cxnSp>
        <p:nvCxnSpPr>
          <p:cNvPr id="25" name="Straight Connector 24">
            <a:extLst>
              <a:ext uri="{FF2B5EF4-FFF2-40B4-BE49-F238E27FC236}">
                <a16:creationId xmlns:a16="http://schemas.microsoft.com/office/drawing/2014/main" id="{3DAAF87F-3ED2-4C7C-98DA-7D51C6382D21}"/>
              </a:ext>
            </a:extLst>
          </p:cNvPr>
          <p:cNvCxnSpPr/>
          <p:nvPr/>
        </p:nvCxnSpPr>
        <p:spPr>
          <a:xfrm>
            <a:off x="3322781" y="4279012"/>
            <a:ext cx="2938307"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774F4A02-045C-4275-8595-3BAFB4C0DF48}"/>
              </a:ext>
            </a:extLst>
          </p:cNvPr>
          <p:cNvCxnSpPr/>
          <p:nvPr/>
        </p:nvCxnSpPr>
        <p:spPr>
          <a:xfrm>
            <a:off x="4628951" y="4279011"/>
            <a:ext cx="0" cy="73152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B64407CA-ABD7-437A-82B1-8931CB55CAF8}"/>
              </a:ext>
            </a:extLst>
          </p:cNvPr>
          <p:cNvSpPr txBox="1"/>
          <p:nvPr/>
        </p:nvSpPr>
        <p:spPr>
          <a:xfrm>
            <a:off x="3471922" y="4042467"/>
            <a:ext cx="2662555"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73262"/>
                </a:solidFill>
                <a:effectLst/>
                <a:uLnTx/>
                <a:uFillTx/>
                <a:latin typeface="Georgia"/>
                <a:ea typeface="+mn-ea"/>
                <a:cs typeface="+mn-cs"/>
              </a:rPr>
              <a:t>Enable through smart &amp; focused team </a:t>
            </a:r>
          </a:p>
        </p:txBody>
      </p:sp>
      <p:sp>
        <p:nvSpPr>
          <p:cNvPr id="17" name="TextBox 16">
            <a:extLst>
              <a:ext uri="{FF2B5EF4-FFF2-40B4-BE49-F238E27FC236}">
                <a16:creationId xmlns:a16="http://schemas.microsoft.com/office/drawing/2014/main" id="{D859E9B9-CDE7-4F61-882A-C59070348C1D}"/>
              </a:ext>
            </a:extLst>
          </p:cNvPr>
          <p:cNvSpPr txBox="1"/>
          <p:nvPr/>
        </p:nvSpPr>
        <p:spPr>
          <a:xfrm>
            <a:off x="2727366" y="4548365"/>
            <a:ext cx="2428291" cy="738664"/>
          </a:xfrm>
          <a:prstGeom prst="rect">
            <a:avLst/>
          </a:prstGeom>
          <a:noFill/>
        </p:spPr>
        <p:txBody>
          <a:bodyPr wrap="square" rtlCol="0">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50" b="0" i="0" u="none" strike="noStrike" kern="1200" cap="none" spc="0" normalizeH="0" baseline="0" noProof="0">
                <a:ln>
                  <a:noFill/>
                </a:ln>
                <a:solidFill>
                  <a:srgbClr val="073262"/>
                </a:solidFill>
                <a:effectLst/>
                <a:uLnTx/>
                <a:uFillTx/>
                <a:latin typeface="Georgia"/>
                <a:ea typeface="+mn-ea"/>
                <a:cs typeface="+mn-cs"/>
              </a:rPr>
              <a:t>USA Lead – Customer Relationship Manager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50" b="0" i="0" u="none" strike="noStrike" kern="1200" cap="none" spc="0" normalizeH="0" baseline="0" noProof="0">
                <a:ln>
                  <a:noFill/>
                </a:ln>
                <a:solidFill>
                  <a:srgbClr val="073262"/>
                </a:solidFill>
                <a:effectLst/>
                <a:uLnTx/>
                <a:uFillTx/>
                <a:latin typeface="Georgia"/>
                <a:ea typeface="+mn-ea"/>
                <a:cs typeface="+mn-cs"/>
              </a:rPr>
              <a:t>Analytics Lead – Insights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50" b="0" i="0" u="none" strike="noStrike" kern="1200" cap="none" spc="0" normalizeH="0" baseline="0" noProof="0">
                <a:ln>
                  <a:noFill/>
                </a:ln>
                <a:solidFill>
                  <a:srgbClr val="073262"/>
                </a:solidFill>
                <a:effectLst/>
                <a:uLnTx/>
                <a:uFillTx/>
                <a:latin typeface="Georgia"/>
                <a:ea typeface="+mn-ea"/>
                <a:cs typeface="+mn-cs"/>
              </a:rPr>
              <a:t>Digital &amp; Governance Team </a:t>
            </a:r>
          </a:p>
        </p:txBody>
      </p:sp>
      <p:sp>
        <p:nvSpPr>
          <p:cNvPr id="29" name="Flowchart: Off-page Connector 28">
            <a:extLst>
              <a:ext uri="{FF2B5EF4-FFF2-40B4-BE49-F238E27FC236}">
                <a16:creationId xmlns:a16="http://schemas.microsoft.com/office/drawing/2014/main" id="{D4FFCEFE-5F11-4A76-B106-895931EE25F5}"/>
              </a:ext>
            </a:extLst>
          </p:cNvPr>
          <p:cNvSpPr/>
          <p:nvPr/>
        </p:nvSpPr>
        <p:spPr>
          <a:xfrm>
            <a:off x="39049" y="2301046"/>
            <a:ext cx="1133554" cy="535359"/>
          </a:xfrm>
          <a:prstGeom prst="flowChartOffpageConnector">
            <a:avLst/>
          </a:prstGeom>
          <a:solidFill>
            <a:schemeClr val="tx1"/>
          </a:solidFill>
          <a:ln w="3175">
            <a:solidFill>
              <a:schemeClr val="bg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2400" tIns="152400" rIns="152400" bIns="152400" numCol="1" spcCol="1270" anchor="ctr" anchorCtr="0">
            <a:noAutofit/>
          </a:bodyPr>
          <a:lstStyle/>
          <a:p>
            <a:pPr marL="0" marR="0" lvl="0" indent="0" algn="ctr" defTabSz="2667000" rtl="0" eaLnBrk="1" fontAlgn="auto" latinLnBrk="0" hangingPunct="1">
              <a:lnSpc>
                <a:spcPct val="90000"/>
              </a:lnSpc>
              <a:spcBef>
                <a:spcPct val="0"/>
              </a:spcBef>
              <a:spcAft>
                <a:spcPct val="35000"/>
              </a:spcAft>
              <a:buClrTx/>
              <a:buSzTx/>
              <a:buFontTx/>
              <a:buNone/>
              <a:tabLst/>
              <a:defRPr/>
            </a:pPr>
            <a:r>
              <a:rPr kumimoji="0" lang="en-US" sz="1200" b="0" i="0" u="none" strike="noStrike" kern="1200" cap="none" spc="0" normalizeH="0" baseline="0" noProof="0">
                <a:ln>
                  <a:noFill/>
                </a:ln>
                <a:solidFill>
                  <a:prstClr val="white"/>
                </a:solidFill>
                <a:effectLst/>
                <a:uLnTx/>
                <a:uFillTx/>
                <a:latin typeface="Georgia"/>
                <a:ea typeface="+mn-ea"/>
                <a:cs typeface="+mn-cs"/>
              </a:rPr>
              <a:t>Invest in Digital </a:t>
            </a:r>
          </a:p>
        </p:txBody>
      </p:sp>
      <p:sp>
        <p:nvSpPr>
          <p:cNvPr id="30" name="Flowchart: Off-page Connector 29">
            <a:extLst>
              <a:ext uri="{FF2B5EF4-FFF2-40B4-BE49-F238E27FC236}">
                <a16:creationId xmlns:a16="http://schemas.microsoft.com/office/drawing/2014/main" id="{93A31666-49BF-4941-B383-0B4C4F6D7CAC}"/>
              </a:ext>
            </a:extLst>
          </p:cNvPr>
          <p:cNvSpPr/>
          <p:nvPr/>
        </p:nvSpPr>
        <p:spPr>
          <a:xfrm>
            <a:off x="651432" y="2739222"/>
            <a:ext cx="1133554" cy="535359"/>
          </a:xfrm>
          <a:prstGeom prst="flowChartOffpageConnector">
            <a:avLst/>
          </a:prstGeom>
          <a:solidFill>
            <a:schemeClr val="tx1"/>
          </a:solidFill>
          <a:ln w="3175">
            <a:solidFill>
              <a:schemeClr val="bg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2400" tIns="152400" rIns="152400" bIns="152400" numCol="1" spcCol="1270" anchor="ctr" anchorCtr="0">
            <a:noAutofit/>
          </a:bodyPr>
          <a:lstStyle/>
          <a:p>
            <a:pPr marL="0" marR="0" lvl="0" indent="0" algn="ctr" defTabSz="2667000" rtl="0" eaLnBrk="1" fontAlgn="auto" latinLnBrk="0" hangingPunct="1">
              <a:lnSpc>
                <a:spcPct val="90000"/>
              </a:lnSpc>
              <a:spcBef>
                <a:spcPct val="0"/>
              </a:spcBef>
              <a:spcAft>
                <a:spcPct val="35000"/>
              </a:spcAft>
              <a:buClrTx/>
              <a:buSzTx/>
              <a:buFontTx/>
              <a:buNone/>
              <a:tabLst/>
              <a:defRPr/>
            </a:pPr>
            <a:r>
              <a:rPr kumimoji="0" lang="en-US" sz="1200" b="0" i="0" u="none" strike="noStrike" kern="1200" cap="none" spc="0" normalizeH="0" baseline="0" noProof="0">
                <a:ln>
                  <a:noFill/>
                </a:ln>
                <a:solidFill>
                  <a:prstClr val="white"/>
                </a:solidFill>
                <a:effectLst/>
                <a:uLnTx/>
                <a:uFillTx/>
                <a:latin typeface="Georgia"/>
                <a:ea typeface="+mn-ea"/>
                <a:cs typeface="+mn-cs"/>
              </a:rPr>
              <a:t>Phased Approach </a:t>
            </a:r>
          </a:p>
        </p:txBody>
      </p:sp>
      <p:sp>
        <p:nvSpPr>
          <p:cNvPr id="31" name="Flowchart: Off-page Connector 30">
            <a:extLst>
              <a:ext uri="{FF2B5EF4-FFF2-40B4-BE49-F238E27FC236}">
                <a16:creationId xmlns:a16="http://schemas.microsoft.com/office/drawing/2014/main" id="{8CAD7A21-55C7-4575-910E-FE4D754193EC}"/>
              </a:ext>
            </a:extLst>
          </p:cNvPr>
          <p:cNvSpPr/>
          <p:nvPr/>
        </p:nvSpPr>
        <p:spPr>
          <a:xfrm>
            <a:off x="1263819" y="3212434"/>
            <a:ext cx="1133554" cy="535359"/>
          </a:xfrm>
          <a:prstGeom prst="flowChartOffpageConnector">
            <a:avLst/>
          </a:prstGeom>
          <a:solidFill>
            <a:schemeClr val="tx1"/>
          </a:solidFill>
          <a:ln w="3175">
            <a:solidFill>
              <a:schemeClr val="bg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2400" tIns="152400" rIns="152400" bIns="152400" numCol="1" spcCol="1270" anchor="ctr" anchorCtr="0">
            <a:noAutofit/>
          </a:bodyPr>
          <a:lstStyle/>
          <a:p>
            <a:pPr marL="0" marR="0" lvl="0" indent="0" algn="ctr" defTabSz="2667000" rtl="0" eaLnBrk="1" fontAlgn="auto" latinLnBrk="0" hangingPunct="1">
              <a:lnSpc>
                <a:spcPct val="90000"/>
              </a:lnSpc>
              <a:spcBef>
                <a:spcPct val="0"/>
              </a:spcBef>
              <a:spcAft>
                <a:spcPct val="35000"/>
              </a:spcAft>
              <a:buClrTx/>
              <a:buSzTx/>
              <a:buFontTx/>
              <a:buNone/>
              <a:tabLst/>
              <a:defRPr/>
            </a:pPr>
            <a:r>
              <a:rPr kumimoji="0" lang="en-US" sz="1200" b="0" i="0" u="none" strike="noStrike" kern="1200" cap="none" spc="0" normalizeH="0" baseline="0" noProof="0">
                <a:ln>
                  <a:noFill/>
                </a:ln>
                <a:solidFill>
                  <a:prstClr val="white"/>
                </a:solidFill>
                <a:effectLst/>
                <a:uLnTx/>
                <a:uFillTx/>
                <a:latin typeface="Georgia"/>
                <a:ea typeface="+mn-ea"/>
                <a:cs typeface="+mn-cs"/>
              </a:rPr>
              <a:t>Digital assets Sell</a:t>
            </a:r>
          </a:p>
        </p:txBody>
      </p:sp>
      <p:sp>
        <p:nvSpPr>
          <p:cNvPr id="32" name="TextBox 31">
            <a:extLst>
              <a:ext uri="{FF2B5EF4-FFF2-40B4-BE49-F238E27FC236}">
                <a16:creationId xmlns:a16="http://schemas.microsoft.com/office/drawing/2014/main" id="{55CFC176-E292-40A8-A930-35DB2C6A7708}"/>
              </a:ext>
            </a:extLst>
          </p:cNvPr>
          <p:cNvSpPr txBox="1"/>
          <p:nvPr/>
        </p:nvSpPr>
        <p:spPr>
          <a:xfrm>
            <a:off x="1094676" y="2323313"/>
            <a:ext cx="992214" cy="43088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73262"/>
                </a:solidFill>
                <a:effectLst/>
                <a:uLnTx/>
                <a:uFillTx/>
                <a:latin typeface="Georgia"/>
                <a:ea typeface="+mn-ea"/>
                <a:cs typeface="+mn-cs"/>
              </a:rPr>
              <a:t>Invest to Earn </a:t>
            </a:r>
          </a:p>
        </p:txBody>
      </p:sp>
      <p:sp>
        <p:nvSpPr>
          <p:cNvPr id="33" name="TextBox 32">
            <a:extLst>
              <a:ext uri="{FF2B5EF4-FFF2-40B4-BE49-F238E27FC236}">
                <a16:creationId xmlns:a16="http://schemas.microsoft.com/office/drawing/2014/main" id="{E823CB68-A1B8-41BE-816A-8AAE51FD9CC9}"/>
              </a:ext>
            </a:extLst>
          </p:cNvPr>
          <p:cNvSpPr txBox="1"/>
          <p:nvPr/>
        </p:nvSpPr>
        <p:spPr>
          <a:xfrm>
            <a:off x="1707059" y="2767873"/>
            <a:ext cx="992214" cy="43088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73262"/>
                </a:solidFill>
                <a:effectLst/>
                <a:uLnTx/>
                <a:uFillTx/>
                <a:latin typeface="Georgia"/>
                <a:ea typeface="+mn-ea"/>
                <a:cs typeface="+mn-cs"/>
              </a:rPr>
              <a:t>Controlled approach </a:t>
            </a:r>
          </a:p>
        </p:txBody>
      </p:sp>
      <p:sp>
        <p:nvSpPr>
          <p:cNvPr id="34" name="TextBox 33">
            <a:extLst>
              <a:ext uri="{FF2B5EF4-FFF2-40B4-BE49-F238E27FC236}">
                <a16:creationId xmlns:a16="http://schemas.microsoft.com/office/drawing/2014/main" id="{442A1E3D-1537-4A2A-AA1C-AAE507CAD28E}"/>
              </a:ext>
            </a:extLst>
          </p:cNvPr>
          <p:cNvSpPr txBox="1"/>
          <p:nvPr/>
        </p:nvSpPr>
        <p:spPr>
          <a:xfrm>
            <a:off x="2330854" y="3231583"/>
            <a:ext cx="992214" cy="43088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73262"/>
                </a:solidFill>
                <a:effectLst/>
                <a:uLnTx/>
                <a:uFillTx/>
                <a:latin typeface="Georgia"/>
                <a:ea typeface="+mn-ea"/>
                <a:cs typeface="+mn-cs"/>
              </a:rPr>
              <a:t>Elevate Returns  </a:t>
            </a:r>
          </a:p>
        </p:txBody>
      </p:sp>
      <p:pic>
        <p:nvPicPr>
          <p:cNvPr id="35" name="Picture 34">
            <a:extLst>
              <a:ext uri="{FF2B5EF4-FFF2-40B4-BE49-F238E27FC236}">
                <a16:creationId xmlns:a16="http://schemas.microsoft.com/office/drawing/2014/main" id="{5749E1CD-32D5-462D-8FFA-80929B7AE692}"/>
              </a:ext>
            </a:extLst>
          </p:cNvPr>
          <p:cNvPicPr>
            <a:picLocks noChangeAspect="1"/>
          </p:cNvPicPr>
          <p:nvPr/>
        </p:nvPicPr>
        <p:blipFill rotWithShape="1">
          <a:blip r:embed="rId3"/>
          <a:srcRect l="23634" t="27055" r="13478" b="14283"/>
          <a:stretch/>
        </p:blipFill>
        <p:spPr>
          <a:xfrm>
            <a:off x="114777" y="4405345"/>
            <a:ext cx="1916268" cy="1097280"/>
          </a:xfrm>
          <a:prstGeom prst="rect">
            <a:avLst/>
          </a:prstGeom>
          <a:ln>
            <a:noFill/>
          </a:ln>
          <a:effectLst>
            <a:outerShdw blurRad="292100" dist="139700" dir="2700000" algn="tl" rotWithShape="0">
              <a:srgbClr val="333333">
                <a:alpha val="65000"/>
              </a:srgbClr>
            </a:outerShdw>
          </a:effectLst>
        </p:spPr>
      </p:pic>
      <p:cxnSp>
        <p:nvCxnSpPr>
          <p:cNvPr id="36" name="Straight Connector 35">
            <a:extLst>
              <a:ext uri="{FF2B5EF4-FFF2-40B4-BE49-F238E27FC236}">
                <a16:creationId xmlns:a16="http://schemas.microsoft.com/office/drawing/2014/main" id="{85B538D7-C7BD-4492-BE5A-5642E20B7961}"/>
              </a:ext>
            </a:extLst>
          </p:cNvPr>
          <p:cNvCxnSpPr/>
          <p:nvPr/>
        </p:nvCxnSpPr>
        <p:spPr>
          <a:xfrm>
            <a:off x="256001" y="4109698"/>
            <a:ext cx="2938307"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03B294AA-DE46-4A5B-8D64-AA7ABA548439}"/>
              </a:ext>
            </a:extLst>
          </p:cNvPr>
          <p:cNvCxnSpPr/>
          <p:nvPr/>
        </p:nvCxnSpPr>
        <p:spPr>
          <a:xfrm>
            <a:off x="1562171" y="4109698"/>
            <a:ext cx="0" cy="26728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438EEE57-EE0F-4780-9F37-EF8FB2A6A7BC}"/>
              </a:ext>
            </a:extLst>
          </p:cNvPr>
          <p:cNvSpPr txBox="1"/>
          <p:nvPr/>
        </p:nvSpPr>
        <p:spPr>
          <a:xfrm>
            <a:off x="37941" y="3879158"/>
            <a:ext cx="3649633"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73262"/>
                </a:solidFill>
                <a:effectLst/>
                <a:uLnTx/>
                <a:uFillTx/>
                <a:latin typeface="Georgia"/>
                <a:ea typeface="+mn-ea"/>
                <a:cs typeface="+mn-cs"/>
              </a:rPr>
              <a:t>Reinvest </a:t>
            </a:r>
            <a:r>
              <a:rPr kumimoji="0" lang="en-US" sz="1100" b="1" i="1" u="none" strike="noStrike" kern="1200" cap="none" spc="0" normalizeH="0" baseline="0" noProof="0">
                <a:ln>
                  <a:noFill/>
                </a:ln>
                <a:solidFill>
                  <a:srgbClr val="073262"/>
                </a:solidFill>
                <a:effectLst/>
                <a:uLnTx/>
                <a:uFillTx/>
                <a:latin typeface="Georgia"/>
                <a:ea typeface="+mn-ea"/>
                <a:cs typeface="+mn-cs"/>
              </a:rPr>
              <a:t>20% back to build </a:t>
            </a:r>
            <a:r>
              <a:rPr kumimoji="0" lang="en-US" sz="1100" b="0" i="0" u="none" strike="noStrike" kern="1200" cap="none" spc="0" normalizeH="0" baseline="0" noProof="0">
                <a:ln>
                  <a:noFill/>
                </a:ln>
                <a:solidFill>
                  <a:srgbClr val="073262"/>
                </a:solidFill>
                <a:effectLst/>
                <a:uLnTx/>
                <a:uFillTx/>
                <a:latin typeface="Georgia"/>
                <a:ea typeface="+mn-ea"/>
                <a:cs typeface="+mn-cs"/>
              </a:rPr>
              <a:t>sustainable Digi Assets </a:t>
            </a:r>
          </a:p>
        </p:txBody>
      </p:sp>
      <p:sp>
        <p:nvSpPr>
          <p:cNvPr id="39" name="Flowchart: Off-page Connector 38">
            <a:extLst>
              <a:ext uri="{FF2B5EF4-FFF2-40B4-BE49-F238E27FC236}">
                <a16:creationId xmlns:a16="http://schemas.microsoft.com/office/drawing/2014/main" id="{9034C801-D396-4911-8ACC-9F0620ECD16D}"/>
              </a:ext>
            </a:extLst>
          </p:cNvPr>
          <p:cNvSpPr/>
          <p:nvPr/>
        </p:nvSpPr>
        <p:spPr>
          <a:xfrm>
            <a:off x="6425753" y="2301046"/>
            <a:ext cx="1133856" cy="535359"/>
          </a:xfrm>
          <a:prstGeom prst="flowChartOffpageConnector">
            <a:avLst/>
          </a:prstGeom>
          <a:solidFill>
            <a:schemeClr val="tx1">
              <a:lumMod val="40000"/>
              <a:lumOff val="60000"/>
            </a:schemeClr>
          </a:solidFill>
          <a:ln w="3175">
            <a:solidFill>
              <a:schemeClr val="bg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152400" rIns="0" bIns="152400" numCol="1" spcCol="1270" anchor="ctr" anchorCtr="0">
            <a:noAutofit/>
          </a:bodyPr>
          <a:lstStyle/>
          <a:p>
            <a:pPr marL="0" marR="0" lvl="0" indent="0" algn="ctr" defTabSz="2667000" rtl="0" eaLnBrk="1" fontAlgn="auto" latinLnBrk="0" hangingPunct="1">
              <a:lnSpc>
                <a:spcPct val="90000"/>
              </a:lnSpc>
              <a:spcBef>
                <a:spcPct val="0"/>
              </a:spcBef>
              <a:spcAft>
                <a:spcPct val="35000"/>
              </a:spcAft>
              <a:buClrTx/>
              <a:buSzTx/>
              <a:buFontTx/>
              <a:buNone/>
              <a:tabLst/>
              <a:defRPr/>
            </a:pPr>
            <a:r>
              <a:rPr kumimoji="0" lang="en-US" sz="1200" b="0" i="0" u="none" strike="noStrike" kern="1200" cap="none" spc="0" normalizeH="0" baseline="0" noProof="0">
                <a:ln>
                  <a:noFill/>
                </a:ln>
                <a:solidFill>
                  <a:prstClr val="white"/>
                </a:solidFill>
                <a:effectLst/>
                <a:uLnTx/>
                <a:uFillTx/>
                <a:latin typeface="Georgia"/>
                <a:ea typeface="+mn-ea"/>
                <a:cs typeface="+mn-cs"/>
              </a:rPr>
              <a:t>Revenue Leakage Council </a:t>
            </a:r>
          </a:p>
        </p:txBody>
      </p:sp>
      <p:sp>
        <p:nvSpPr>
          <p:cNvPr id="42" name="TextBox 41">
            <a:extLst>
              <a:ext uri="{FF2B5EF4-FFF2-40B4-BE49-F238E27FC236}">
                <a16:creationId xmlns:a16="http://schemas.microsoft.com/office/drawing/2014/main" id="{802E9021-C7F5-4C0D-A955-FCBEE7DD248C}"/>
              </a:ext>
            </a:extLst>
          </p:cNvPr>
          <p:cNvSpPr txBox="1"/>
          <p:nvPr/>
        </p:nvSpPr>
        <p:spPr>
          <a:xfrm>
            <a:off x="6350797" y="2866980"/>
            <a:ext cx="2064600" cy="261610"/>
          </a:xfrm>
          <a:prstGeom prst="rect">
            <a:avLst/>
          </a:prstGeom>
          <a:noFill/>
        </p:spPr>
        <p:txBody>
          <a:bodyPr wrap="square" rtlCol="0">
            <a:spAutoFit/>
          </a:bodyPr>
          <a:lstStyle/>
          <a:p>
            <a:pPr marL="228600" marR="0" lvl="0" indent="-22860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100" b="0" i="0" u="none" strike="noStrike" kern="1200" cap="none" spc="0" normalizeH="0" baseline="0" noProof="0">
                <a:ln>
                  <a:noFill/>
                </a:ln>
                <a:solidFill>
                  <a:srgbClr val="073262"/>
                </a:solidFill>
                <a:effectLst/>
                <a:uLnTx/>
                <a:uFillTx/>
                <a:latin typeface="Georgia"/>
                <a:ea typeface="+mn-ea"/>
                <a:cs typeface="+mn-cs"/>
              </a:rPr>
              <a:t>Create Visibility </a:t>
            </a:r>
          </a:p>
        </p:txBody>
      </p:sp>
      <p:sp>
        <p:nvSpPr>
          <p:cNvPr id="43" name="TextBox 42">
            <a:extLst>
              <a:ext uri="{FF2B5EF4-FFF2-40B4-BE49-F238E27FC236}">
                <a16:creationId xmlns:a16="http://schemas.microsoft.com/office/drawing/2014/main" id="{1F66BE09-96EE-4C06-A21E-953FF5BD7AE1}"/>
              </a:ext>
            </a:extLst>
          </p:cNvPr>
          <p:cNvSpPr txBox="1"/>
          <p:nvPr/>
        </p:nvSpPr>
        <p:spPr>
          <a:xfrm>
            <a:off x="6755971" y="3143778"/>
            <a:ext cx="2064600" cy="261610"/>
          </a:xfrm>
          <a:prstGeom prst="rect">
            <a:avLst/>
          </a:prstGeom>
          <a:noFill/>
        </p:spPr>
        <p:txBody>
          <a:bodyPr wrap="square" rtlCol="0">
            <a:spAutoFit/>
          </a:bodyPr>
          <a:lstStyle/>
          <a:p>
            <a:pPr marL="228600" marR="0" lvl="0" indent="-22860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100" b="0" i="0" u="none" strike="noStrike" kern="1200" cap="none" spc="0" normalizeH="0" baseline="0" noProof="0">
                <a:ln>
                  <a:noFill/>
                </a:ln>
                <a:solidFill>
                  <a:srgbClr val="073262"/>
                </a:solidFill>
                <a:effectLst/>
                <a:uLnTx/>
                <a:uFillTx/>
                <a:latin typeface="Georgia"/>
                <a:ea typeface="+mn-ea"/>
                <a:cs typeface="+mn-cs"/>
              </a:rPr>
              <a:t>Executive Sponsorship </a:t>
            </a:r>
          </a:p>
        </p:txBody>
      </p:sp>
      <p:sp>
        <p:nvSpPr>
          <p:cNvPr id="44" name="TextBox 43">
            <a:extLst>
              <a:ext uri="{FF2B5EF4-FFF2-40B4-BE49-F238E27FC236}">
                <a16:creationId xmlns:a16="http://schemas.microsoft.com/office/drawing/2014/main" id="{BB02DCB0-84EA-48E8-96D4-22282EBF8770}"/>
              </a:ext>
            </a:extLst>
          </p:cNvPr>
          <p:cNvSpPr txBox="1"/>
          <p:nvPr/>
        </p:nvSpPr>
        <p:spPr>
          <a:xfrm>
            <a:off x="6977251" y="3424713"/>
            <a:ext cx="2064600" cy="261610"/>
          </a:xfrm>
          <a:prstGeom prst="rect">
            <a:avLst/>
          </a:prstGeom>
          <a:noFill/>
        </p:spPr>
        <p:txBody>
          <a:bodyPr wrap="square" rtlCol="0">
            <a:spAutoFit/>
          </a:bodyPr>
          <a:lstStyle/>
          <a:p>
            <a:pPr marL="228600" marR="0" lvl="0" indent="-22860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1100" b="0" i="0" u="none" strike="noStrike" kern="1200" cap="none" spc="0" normalizeH="0" baseline="0" noProof="0">
                <a:ln>
                  <a:noFill/>
                </a:ln>
                <a:solidFill>
                  <a:srgbClr val="073262"/>
                </a:solidFill>
                <a:effectLst/>
                <a:uLnTx/>
                <a:uFillTx/>
                <a:latin typeface="Georgia"/>
                <a:ea typeface="+mn-ea"/>
                <a:cs typeface="+mn-cs"/>
              </a:rPr>
              <a:t>Stakeholder Engagement </a:t>
            </a:r>
          </a:p>
        </p:txBody>
      </p:sp>
      <p:cxnSp>
        <p:nvCxnSpPr>
          <p:cNvPr id="46" name="Straight Connector 45">
            <a:extLst>
              <a:ext uri="{FF2B5EF4-FFF2-40B4-BE49-F238E27FC236}">
                <a16:creationId xmlns:a16="http://schemas.microsoft.com/office/drawing/2014/main" id="{6CCCA674-25B1-4D46-9653-D1B75C95F814}"/>
              </a:ext>
            </a:extLst>
          </p:cNvPr>
          <p:cNvCxnSpPr/>
          <p:nvPr/>
        </p:nvCxnSpPr>
        <p:spPr>
          <a:xfrm>
            <a:off x="6594897" y="3990520"/>
            <a:ext cx="293830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41F90CC6-CA5F-4EC0-814E-2D0D3F2CF45C}"/>
              </a:ext>
            </a:extLst>
          </p:cNvPr>
          <p:cNvCxnSpPr/>
          <p:nvPr/>
        </p:nvCxnSpPr>
        <p:spPr>
          <a:xfrm>
            <a:off x="7901067" y="4004587"/>
            <a:ext cx="0" cy="5486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8C40DDA9-66A8-45DD-B154-A770BE17BA6A}"/>
              </a:ext>
            </a:extLst>
          </p:cNvPr>
          <p:cNvSpPr txBox="1"/>
          <p:nvPr/>
        </p:nvSpPr>
        <p:spPr>
          <a:xfrm>
            <a:off x="6279801" y="3768043"/>
            <a:ext cx="3649633"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73262"/>
                </a:solidFill>
                <a:effectLst/>
                <a:uLnTx/>
                <a:uFillTx/>
                <a:latin typeface="Georgia"/>
                <a:ea typeface="+mn-ea"/>
                <a:cs typeface="+mn-cs"/>
              </a:rPr>
              <a:t>Visibility &amp; Awareness is key to drive business impact </a:t>
            </a:r>
          </a:p>
        </p:txBody>
      </p:sp>
      <p:sp>
        <p:nvSpPr>
          <p:cNvPr id="50" name="Rectangle 49">
            <a:extLst>
              <a:ext uri="{FF2B5EF4-FFF2-40B4-BE49-F238E27FC236}">
                <a16:creationId xmlns:a16="http://schemas.microsoft.com/office/drawing/2014/main" id="{5E2865EE-23C8-4A0F-A994-9128A274597A}"/>
              </a:ext>
            </a:extLst>
          </p:cNvPr>
          <p:cNvSpPr/>
          <p:nvPr/>
        </p:nvSpPr>
        <p:spPr>
          <a:xfrm>
            <a:off x="9734843" y="3215782"/>
            <a:ext cx="365760" cy="348291"/>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Georgia"/>
                <a:ea typeface="+mn-ea"/>
                <a:cs typeface="+mn-cs"/>
              </a:rPr>
              <a:t>35%</a:t>
            </a:r>
          </a:p>
        </p:txBody>
      </p:sp>
      <p:sp>
        <p:nvSpPr>
          <p:cNvPr id="51" name="TextBox 50">
            <a:extLst>
              <a:ext uri="{FF2B5EF4-FFF2-40B4-BE49-F238E27FC236}">
                <a16:creationId xmlns:a16="http://schemas.microsoft.com/office/drawing/2014/main" id="{C1222E41-CC81-49D4-A969-6D5CD0C9B0BC}"/>
              </a:ext>
            </a:extLst>
          </p:cNvPr>
          <p:cNvSpPr txBox="1"/>
          <p:nvPr/>
        </p:nvSpPr>
        <p:spPr>
          <a:xfrm>
            <a:off x="9651072" y="3479213"/>
            <a:ext cx="548548"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73262"/>
                </a:solidFill>
                <a:effectLst/>
                <a:uLnTx/>
                <a:uFillTx/>
                <a:latin typeface="Georgia"/>
                <a:ea typeface="+mn-ea"/>
                <a:cs typeface="+mn-cs"/>
              </a:rPr>
              <a:t>2020 </a:t>
            </a:r>
          </a:p>
        </p:txBody>
      </p:sp>
      <p:sp>
        <p:nvSpPr>
          <p:cNvPr id="52" name="Rectangle 51">
            <a:extLst>
              <a:ext uri="{FF2B5EF4-FFF2-40B4-BE49-F238E27FC236}">
                <a16:creationId xmlns:a16="http://schemas.microsoft.com/office/drawing/2014/main" id="{945442BA-4A07-4A10-BF9E-F169F2BD593A}"/>
              </a:ext>
            </a:extLst>
          </p:cNvPr>
          <p:cNvSpPr/>
          <p:nvPr/>
        </p:nvSpPr>
        <p:spPr>
          <a:xfrm>
            <a:off x="10857910" y="3000704"/>
            <a:ext cx="365760" cy="563369"/>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Georgia"/>
                <a:ea typeface="+mn-ea"/>
                <a:cs typeface="+mn-cs"/>
              </a:rPr>
              <a:t>50%</a:t>
            </a:r>
          </a:p>
        </p:txBody>
      </p:sp>
      <p:sp>
        <p:nvSpPr>
          <p:cNvPr id="53" name="TextBox 52">
            <a:extLst>
              <a:ext uri="{FF2B5EF4-FFF2-40B4-BE49-F238E27FC236}">
                <a16:creationId xmlns:a16="http://schemas.microsoft.com/office/drawing/2014/main" id="{4A1C28D3-263F-4292-ACDA-A385CA0F9AC9}"/>
              </a:ext>
            </a:extLst>
          </p:cNvPr>
          <p:cNvSpPr txBox="1"/>
          <p:nvPr/>
        </p:nvSpPr>
        <p:spPr>
          <a:xfrm>
            <a:off x="10788207" y="3479213"/>
            <a:ext cx="540533"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73262"/>
                </a:solidFill>
                <a:effectLst/>
                <a:uLnTx/>
                <a:uFillTx/>
                <a:latin typeface="Georgia"/>
                <a:ea typeface="+mn-ea"/>
                <a:cs typeface="+mn-cs"/>
              </a:rPr>
              <a:t>2022 </a:t>
            </a:r>
          </a:p>
        </p:txBody>
      </p:sp>
      <p:cxnSp>
        <p:nvCxnSpPr>
          <p:cNvPr id="55" name="Straight Arrow Connector 54">
            <a:extLst>
              <a:ext uri="{FF2B5EF4-FFF2-40B4-BE49-F238E27FC236}">
                <a16:creationId xmlns:a16="http://schemas.microsoft.com/office/drawing/2014/main" id="{7E402BBF-A802-4656-AB60-BB97E590DEEF}"/>
              </a:ext>
            </a:extLst>
          </p:cNvPr>
          <p:cNvCxnSpPr>
            <a:cxnSpLocks/>
          </p:cNvCxnSpPr>
          <p:nvPr/>
        </p:nvCxnSpPr>
        <p:spPr>
          <a:xfrm flipV="1">
            <a:off x="9931791" y="2944432"/>
            <a:ext cx="856416" cy="2150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7" name="Rectangle 56">
            <a:extLst>
              <a:ext uri="{FF2B5EF4-FFF2-40B4-BE49-F238E27FC236}">
                <a16:creationId xmlns:a16="http://schemas.microsoft.com/office/drawing/2014/main" id="{B7451ED4-F5C5-4CB8-8E13-4B5492F8EACB}"/>
              </a:ext>
            </a:extLst>
          </p:cNvPr>
          <p:cNvSpPr/>
          <p:nvPr/>
        </p:nvSpPr>
        <p:spPr>
          <a:xfrm>
            <a:off x="10296376" y="3201714"/>
            <a:ext cx="365760" cy="348291"/>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solidFill>
                <a:effectLst/>
                <a:uLnTx/>
                <a:uFillTx/>
                <a:latin typeface="Georgia"/>
                <a:ea typeface="+mn-ea"/>
                <a:cs typeface="+mn-cs"/>
              </a:rPr>
              <a:t>35%</a:t>
            </a:r>
          </a:p>
        </p:txBody>
      </p:sp>
      <p:sp>
        <p:nvSpPr>
          <p:cNvPr id="58" name="TextBox 57">
            <a:extLst>
              <a:ext uri="{FF2B5EF4-FFF2-40B4-BE49-F238E27FC236}">
                <a16:creationId xmlns:a16="http://schemas.microsoft.com/office/drawing/2014/main" id="{09CFBFB8-BF62-45FC-BDDF-233717A630BF}"/>
              </a:ext>
            </a:extLst>
          </p:cNvPr>
          <p:cNvSpPr txBox="1"/>
          <p:nvPr/>
        </p:nvSpPr>
        <p:spPr>
          <a:xfrm>
            <a:off x="10226452" y="3479213"/>
            <a:ext cx="522900"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73262"/>
                </a:solidFill>
                <a:effectLst/>
                <a:uLnTx/>
                <a:uFillTx/>
                <a:latin typeface="Georgia"/>
                <a:ea typeface="+mn-ea"/>
                <a:cs typeface="+mn-cs"/>
              </a:rPr>
              <a:t>2021 </a:t>
            </a:r>
          </a:p>
        </p:txBody>
      </p:sp>
      <p:cxnSp>
        <p:nvCxnSpPr>
          <p:cNvPr id="59" name="Straight Connector 58">
            <a:extLst>
              <a:ext uri="{FF2B5EF4-FFF2-40B4-BE49-F238E27FC236}">
                <a16:creationId xmlns:a16="http://schemas.microsoft.com/office/drawing/2014/main" id="{543D7670-4B8D-4171-9894-B79A96A8BCEE}"/>
              </a:ext>
            </a:extLst>
          </p:cNvPr>
          <p:cNvCxnSpPr/>
          <p:nvPr/>
        </p:nvCxnSpPr>
        <p:spPr>
          <a:xfrm>
            <a:off x="9450052" y="4368007"/>
            <a:ext cx="2428353"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7093B28E-2645-43A4-A023-B70C50D5B669}"/>
              </a:ext>
            </a:extLst>
          </p:cNvPr>
          <p:cNvCxnSpPr/>
          <p:nvPr/>
        </p:nvCxnSpPr>
        <p:spPr>
          <a:xfrm>
            <a:off x="10670058" y="4368007"/>
            <a:ext cx="0" cy="26728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AF3EDFFE-DEAD-403A-8C3A-3DD0514F21B8}"/>
              </a:ext>
            </a:extLst>
          </p:cNvPr>
          <p:cNvSpPr txBox="1"/>
          <p:nvPr/>
        </p:nvSpPr>
        <p:spPr>
          <a:xfrm>
            <a:off x="9210751" y="4117394"/>
            <a:ext cx="3016225"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73262"/>
                </a:solidFill>
                <a:effectLst/>
                <a:uLnTx/>
                <a:uFillTx/>
                <a:latin typeface="Georgia"/>
                <a:ea typeface="+mn-ea"/>
                <a:cs typeface="+mn-cs"/>
              </a:rPr>
              <a:t>2021 sustain AOI includes digital investments </a:t>
            </a:r>
          </a:p>
        </p:txBody>
      </p:sp>
      <p:pic>
        <p:nvPicPr>
          <p:cNvPr id="63" name="Picture 62">
            <a:extLst>
              <a:ext uri="{FF2B5EF4-FFF2-40B4-BE49-F238E27FC236}">
                <a16:creationId xmlns:a16="http://schemas.microsoft.com/office/drawing/2014/main" id="{70A8373F-666E-4E79-86B5-55CF8657214E}"/>
              </a:ext>
            </a:extLst>
          </p:cNvPr>
          <p:cNvPicPr>
            <a:picLocks noChangeAspect="1"/>
          </p:cNvPicPr>
          <p:nvPr/>
        </p:nvPicPr>
        <p:blipFill rotWithShape="1">
          <a:blip r:embed="rId4"/>
          <a:srcRect l="27807" t="28910" r="9192" b="11848"/>
          <a:stretch/>
        </p:blipFill>
        <p:spPr>
          <a:xfrm>
            <a:off x="6550583" y="4637697"/>
            <a:ext cx="2075436" cy="1097280"/>
          </a:xfrm>
          <a:prstGeom prst="rect">
            <a:avLst/>
          </a:prstGeom>
          <a:ln>
            <a:noFill/>
          </a:ln>
          <a:effectLst>
            <a:outerShdw blurRad="292100" dist="139700" dir="2700000" algn="tl" rotWithShape="0">
              <a:srgbClr val="333333">
                <a:alpha val="65000"/>
              </a:srgbClr>
            </a:outerShdw>
          </a:effectLst>
        </p:spPr>
      </p:pic>
      <p:pic>
        <p:nvPicPr>
          <p:cNvPr id="68" name="Picture 67">
            <a:extLst>
              <a:ext uri="{FF2B5EF4-FFF2-40B4-BE49-F238E27FC236}">
                <a16:creationId xmlns:a16="http://schemas.microsoft.com/office/drawing/2014/main" id="{32AA93C4-D37C-40D3-92DB-14EF4792F8C3}"/>
              </a:ext>
            </a:extLst>
          </p:cNvPr>
          <p:cNvPicPr>
            <a:picLocks noChangeAspect="1"/>
          </p:cNvPicPr>
          <p:nvPr/>
        </p:nvPicPr>
        <p:blipFill rotWithShape="1">
          <a:blip r:embed="rId5"/>
          <a:srcRect l="24190" t="27476" r="14154" b="11354"/>
          <a:stretch/>
        </p:blipFill>
        <p:spPr>
          <a:xfrm>
            <a:off x="9717444" y="4675659"/>
            <a:ext cx="1967148" cy="1097280"/>
          </a:xfrm>
          <a:prstGeom prst="rect">
            <a:avLst/>
          </a:prstGeom>
        </p:spPr>
      </p:pic>
      <p:sp>
        <p:nvSpPr>
          <p:cNvPr id="69" name="TextBox 68">
            <a:extLst>
              <a:ext uri="{FF2B5EF4-FFF2-40B4-BE49-F238E27FC236}">
                <a16:creationId xmlns:a16="http://schemas.microsoft.com/office/drawing/2014/main" id="{D2A06F03-8DE5-4C04-963E-74A372104487}"/>
              </a:ext>
            </a:extLst>
          </p:cNvPr>
          <p:cNvSpPr txBox="1"/>
          <p:nvPr/>
        </p:nvSpPr>
        <p:spPr>
          <a:xfrm>
            <a:off x="6391992" y="1650423"/>
            <a:ext cx="1633061"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prstClr val="white"/>
                </a:solidFill>
                <a:effectLst/>
                <a:uLnTx/>
                <a:uFillTx/>
                <a:latin typeface="Arial"/>
                <a:ea typeface="+mn-ea"/>
                <a:cs typeface="+mn-cs"/>
              </a:rPr>
              <a:t>Revenue Leakage Council</a:t>
            </a:r>
            <a:endParaRPr kumimoji="0" lang="en-US" sz="1400" b="0" i="0" u="none" strike="noStrike" kern="1200" cap="none" spc="0" normalizeH="0" baseline="0" noProof="0">
              <a:ln>
                <a:noFill/>
              </a:ln>
              <a:solidFill>
                <a:srgbClr val="073262"/>
              </a:solidFill>
              <a:effectLst/>
              <a:uLnTx/>
              <a:uFillTx/>
              <a:latin typeface="Georgia"/>
              <a:ea typeface="+mn-ea"/>
              <a:cs typeface="+mn-cs"/>
            </a:endParaRPr>
          </a:p>
        </p:txBody>
      </p:sp>
      <p:sp>
        <p:nvSpPr>
          <p:cNvPr id="67" name="TextBox 66">
            <a:extLst>
              <a:ext uri="{FF2B5EF4-FFF2-40B4-BE49-F238E27FC236}">
                <a16:creationId xmlns:a16="http://schemas.microsoft.com/office/drawing/2014/main" id="{83F768AD-4D23-4194-AB91-134BCB0D6B22}"/>
              </a:ext>
            </a:extLst>
          </p:cNvPr>
          <p:cNvSpPr txBox="1"/>
          <p:nvPr/>
        </p:nvSpPr>
        <p:spPr>
          <a:xfrm>
            <a:off x="4680206" y="4562433"/>
            <a:ext cx="2075766" cy="1384995"/>
          </a:xfrm>
          <a:prstGeom prst="rect">
            <a:avLst/>
          </a:prstGeom>
          <a:noFill/>
        </p:spPr>
        <p:txBody>
          <a:bodyPr wrap="square" rtlCol="0">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50" b="0" i="0" u="none" strike="noStrike" kern="1200" cap="none" spc="0" normalizeH="0" baseline="0" noProof="0">
                <a:ln>
                  <a:noFill/>
                </a:ln>
                <a:solidFill>
                  <a:srgbClr val="073262"/>
                </a:solidFill>
                <a:effectLst/>
                <a:uLnTx/>
                <a:uFillTx/>
                <a:latin typeface="Georgia"/>
                <a:ea typeface="+mn-ea"/>
                <a:cs typeface="+mn-cs"/>
              </a:rPr>
              <a:t>India Delivery Lead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50" b="0" i="0" u="none" strike="noStrike" kern="1200" cap="none" spc="0" normalizeH="0" baseline="0" noProof="0">
                <a:ln>
                  <a:noFill/>
                </a:ln>
                <a:solidFill>
                  <a:srgbClr val="073262"/>
                </a:solidFill>
                <a:effectLst/>
                <a:uLnTx/>
                <a:uFillTx/>
                <a:latin typeface="Georgia"/>
                <a:ea typeface="+mn-ea"/>
                <a:cs typeface="+mn-cs"/>
              </a:rPr>
              <a:t>Analysts – Perform Validation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50" b="0" i="0" u="none" strike="noStrike" kern="1200" cap="none" spc="0" normalizeH="0" baseline="0" noProof="0">
                <a:ln>
                  <a:noFill/>
                </a:ln>
                <a:solidFill>
                  <a:srgbClr val="073262"/>
                </a:solidFill>
                <a:effectLst/>
                <a:uLnTx/>
                <a:uFillTx/>
                <a:latin typeface="Georgia"/>
                <a:ea typeface="+mn-ea"/>
                <a:cs typeface="+mn-cs"/>
              </a:rPr>
              <a:t>Specialists – Billbacks / Follow-ups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50" b="0" i="0" u="none" strike="noStrike" kern="1200" cap="none" spc="0" normalizeH="0" baseline="0" noProof="0">
                <a:ln>
                  <a:noFill/>
                </a:ln>
                <a:solidFill>
                  <a:srgbClr val="073262"/>
                </a:solidFill>
                <a:effectLst/>
                <a:uLnTx/>
                <a:uFillTx/>
                <a:latin typeface="Georgia"/>
                <a:ea typeface="+mn-ea"/>
                <a:cs typeface="+mn-cs"/>
              </a:rPr>
              <a:t>Manual Research for Backups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050" b="0" i="0" u="none" strike="noStrike" kern="1200" cap="none" spc="0" normalizeH="0" baseline="0" noProof="0">
              <a:ln>
                <a:noFill/>
              </a:ln>
              <a:solidFill>
                <a:srgbClr val="073262"/>
              </a:solidFill>
              <a:effectLst/>
              <a:uLnTx/>
              <a:uFillTx/>
              <a:latin typeface="Georgia"/>
              <a:ea typeface="+mn-ea"/>
              <a:cs typeface="+mn-cs"/>
            </a:endParaRPr>
          </a:p>
        </p:txBody>
      </p:sp>
      <p:sp>
        <p:nvSpPr>
          <p:cNvPr id="71" name="Flowchart: Off-page Connector 70">
            <a:extLst>
              <a:ext uri="{FF2B5EF4-FFF2-40B4-BE49-F238E27FC236}">
                <a16:creationId xmlns:a16="http://schemas.microsoft.com/office/drawing/2014/main" id="{322F7CF8-A1D9-412E-B99C-B5C25713BB7C}"/>
              </a:ext>
            </a:extLst>
          </p:cNvPr>
          <p:cNvSpPr/>
          <p:nvPr/>
        </p:nvSpPr>
        <p:spPr>
          <a:xfrm>
            <a:off x="4737018" y="4359476"/>
            <a:ext cx="1133554" cy="238634"/>
          </a:xfrm>
          <a:prstGeom prst="flowChartOffpageConnector">
            <a:avLst/>
          </a:prstGeom>
          <a:solidFill>
            <a:schemeClr val="tx1">
              <a:lumMod val="40000"/>
              <a:lumOff val="60000"/>
            </a:schemeClr>
          </a:solidFill>
          <a:ln w="3175">
            <a:solidFill>
              <a:schemeClr val="bg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2400" tIns="152400" rIns="152400" bIns="152400" numCol="1" spcCol="1270" anchor="ctr" anchorCtr="0">
            <a:noAutofit/>
          </a:bodyPr>
          <a:lstStyle/>
          <a:p>
            <a:pPr marL="0" marR="0" lvl="0" indent="0" algn="ctr" defTabSz="2667000" rtl="0" eaLnBrk="1" fontAlgn="auto" latinLnBrk="0" hangingPunct="1">
              <a:lnSpc>
                <a:spcPct val="90000"/>
              </a:lnSpc>
              <a:spcBef>
                <a:spcPct val="0"/>
              </a:spcBef>
              <a:spcAft>
                <a:spcPct val="35000"/>
              </a:spcAft>
              <a:buClrTx/>
              <a:buSzTx/>
              <a:buFontTx/>
              <a:buNone/>
              <a:tabLst/>
              <a:defRPr/>
            </a:pPr>
            <a:r>
              <a:rPr kumimoji="0" lang="en-US" sz="1000" b="0" i="0" u="none" strike="noStrike" kern="1200" cap="none" spc="0" normalizeH="0" baseline="0" noProof="0">
                <a:ln>
                  <a:noFill/>
                </a:ln>
                <a:solidFill>
                  <a:prstClr val="white"/>
                </a:solidFill>
                <a:effectLst/>
                <a:uLnTx/>
                <a:uFillTx/>
                <a:latin typeface="Georgia"/>
                <a:ea typeface="+mn-ea"/>
                <a:cs typeface="+mn-cs"/>
              </a:rPr>
              <a:t>VS Delivery</a:t>
            </a:r>
          </a:p>
        </p:txBody>
      </p:sp>
      <p:sp>
        <p:nvSpPr>
          <p:cNvPr id="72" name="Flowchart: Off-page Connector 71">
            <a:extLst>
              <a:ext uri="{FF2B5EF4-FFF2-40B4-BE49-F238E27FC236}">
                <a16:creationId xmlns:a16="http://schemas.microsoft.com/office/drawing/2014/main" id="{00C79C64-226C-471C-9A00-0278B61EED6F}"/>
              </a:ext>
            </a:extLst>
          </p:cNvPr>
          <p:cNvSpPr/>
          <p:nvPr/>
        </p:nvSpPr>
        <p:spPr>
          <a:xfrm>
            <a:off x="3378243" y="4360836"/>
            <a:ext cx="1133554" cy="235915"/>
          </a:xfrm>
          <a:prstGeom prst="flowChartOffpageConnector">
            <a:avLst/>
          </a:prstGeom>
          <a:solidFill>
            <a:schemeClr val="tx1">
              <a:lumMod val="40000"/>
              <a:lumOff val="60000"/>
            </a:schemeClr>
          </a:solidFill>
          <a:ln w="3175">
            <a:solidFill>
              <a:schemeClr val="bg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52400" tIns="152400" rIns="152400" bIns="152400" numCol="1" spcCol="1270" anchor="ctr" anchorCtr="0">
            <a:noAutofit/>
          </a:bodyPr>
          <a:lstStyle/>
          <a:p>
            <a:pPr marL="0" marR="0" lvl="0" indent="0" algn="ctr" defTabSz="2667000" rtl="0" eaLnBrk="1" fontAlgn="auto" latinLnBrk="0" hangingPunct="1">
              <a:lnSpc>
                <a:spcPct val="90000"/>
              </a:lnSpc>
              <a:spcBef>
                <a:spcPct val="0"/>
              </a:spcBef>
              <a:spcAft>
                <a:spcPct val="35000"/>
              </a:spcAft>
              <a:buClrTx/>
              <a:buSzTx/>
              <a:buFontTx/>
              <a:buNone/>
              <a:tabLst/>
              <a:defRPr/>
            </a:pPr>
            <a:r>
              <a:rPr kumimoji="0" lang="en-US" sz="1000" b="0" i="0" u="none" strike="noStrike" kern="1200" cap="none" spc="0" normalizeH="0" baseline="0" noProof="0">
                <a:ln>
                  <a:noFill/>
                </a:ln>
                <a:solidFill>
                  <a:prstClr val="white"/>
                </a:solidFill>
                <a:effectLst/>
                <a:uLnTx/>
                <a:uFillTx/>
                <a:latin typeface="Georgia"/>
                <a:ea typeface="+mn-ea"/>
                <a:cs typeface="+mn-cs"/>
              </a:rPr>
              <a:t>Growth </a:t>
            </a:r>
          </a:p>
        </p:txBody>
      </p:sp>
    </p:spTree>
    <p:extLst>
      <p:ext uri="{BB962C8B-B14F-4D97-AF65-F5344CB8AC3E}">
        <p14:creationId xmlns:p14="http://schemas.microsoft.com/office/powerpoint/2010/main" val="34847471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685797" y="2156747"/>
            <a:ext cx="9996058" cy="1600200"/>
          </a:xfrm>
        </p:spPr>
        <p:txBody>
          <a:bodyPr/>
          <a:lstStyle/>
          <a:p>
            <a:pPr lvl="0"/>
            <a:r>
              <a:rPr lang="en-GB"/>
              <a:t>Leakage Prevention Model</a:t>
            </a:r>
          </a:p>
        </p:txBody>
      </p:sp>
    </p:spTree>
    <p:extLst>
      <p:ext uri="{BB962C8B-B14F-4D97-AF65-F5344CB8AC3E}">
        <p14:creationId xmlns:p14="http://schemas.microsoft.com/office/powerpoint/2010/main" val="41549728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23B8C4-2912-4CCE-974C-099281243EC7}"/>
              </a:ext>
            </a:extLst>
          </p:cNvPr>
          <p:cNvSpPr txBox="1">
            <a:spLocks/>
          </p:cNvSpPr>
          <p:nvPr/>
        </p:nvSpPr>
        <p:spPr>
          <a:xfrm>
            <a:off x="348089" y="759487"/>
            <a:ext cx="11662201" cy="533400"/>
          </a:xfrm>
          <a:prstGeom prst="rect">
            <a:avLst/>
          </a:prstGeom>
        </p:spPr>
        <p:txBody>
          <a:bodyPr lIns="0" anchor="ctr"/>
          <a:lstStyle>
            <a:lvl1pPr>
              <a:defRPr sz="3000">
                <a:solidFill>
                  <a:srgbClr val="063161"/>
                </a:solidFill>
                <a:latin typeface="Georgia" panose="02040502050405020303" pitchFamily="18"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000" b="0" i="0" u="none" strike="noStrike" kern="1200" cap="none" spc="0" normalizeH="0" baseline="0" noProof="0">
                <a:ln>
                  <a:noFill/>
                </a:ln>
                <a:solidFill>
                  <a:srgbClr val="063161"/>
                </a:solidFill>
                <a:effectLst/>
                <a:uLnTx/>
                <a:uFillTx/>
                <a:latin typeface="Georgia" panose="02040502050405020303" pitchFamily="18" charset="0"/>
                <a:ea typeface="+mn-ea"/>
                <a:cs typeface="+mn-cs"/>
              </a:rPr>
              <a:t>An understanding and overview of Claims Avoidance in context of the overall process of deductions</a:t>
            </a:r>
          </a:p>
        </p:txBody>
      </p:sp>
      <p:sp>
        <p:nvSpPr>
          <p:cNvPr id="3" name="TextBox 2">
            <a:extLst>
              <a:ext uri="{FF2B5EF4-FFF2-40B4-BE49-F238E27FC236}">
                <a16:creationId xmlns:a16="http://schemas.microsoft.com/office/drawing/2014/main" id="{7B67B443-4186-4929-BFBA-3763C7C99BBE}"/>
              </a:ext>
            </a:extLst>
          </p:cNvPr>
          <p:cNvSpPr txBox="1"/>
          <p:nvPr/>
        </p:nvSpPr>
        <p:spPr>
          <a:xfrm>
            <a:off x="858645" y="1840200"/>
            <a:ext cx="10392936" cy="2492990"/>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180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073262"/>
                </a:solidFill>
                <a:effectLst/>
                <a:uLnTx/>
                <a:uFillTx/>
                <a:latin typeface="Georgia"/>
                <a:ea typeface="+mn-ea"/>
                <a:cs typeface="+mn-cs"/>
              </a:rPr>
              <a:t>Transform upstream processes to fix process break-downs that lead to valid but </a:t>
            </a:r>
            <a:r>
              <a:rPr kumimoji="0" lang="en-US" sz="1800" b="1" i="0" u="none" strike="noStrike" kern="1200" cap="none" spc="0" normalizeH="0" baseline="0" noProof="0">
                <a:ln>
                  <a:noFill/>
                </a:ln>
                <a:solidFill>
                  <a:srgbClr val="073262"/>
                </a:solidFill>
                <a:effectLst/>
                <a:uLnTx/>
                <a:uFillTx/>
                <a:latin typeface="Georgia"/>
                <a:ea typeface="+mn-ea"/>
                <a:cs typeface="+mn-cs"/>
              </a:rPr>
              <a:t>avoidable deductions </a:t>
            </a:r>
            <a:r>
              <a:rPr kumimoji="0" lang="en-US" sz="1800" b="0" i="0" u="none" strike="noStrike" kern="1200" cap="none" spc="0" normalizeH="0" baseline="0" noProof="0">
                <a:ln>
                  <a:noFill/>
                </a:ln>
                <a:solidFill>
                  <a:srgbClr val="073262"/>
                </a:solidFill>
                <a:effectLst/>
                <a:uLnTx/>
                <a:uFillTx/>
                <a:latin typeface="Georgia"/>
                <a:ea typeface="+mn-ea"/>
                <a:cs typeface="+mn-cs"/>
              </a:rPr>
              <a:t>taken by Retailers from Kraft Heinz</a:t>
            </a:r>
          </a:p>
          <a:p>
            <a:pPr marL="285750" marR="0" lvl="0" indent="-285750" algn="l" defTabSz="914400" rtl="0" eaLnBrk="1" fontAlgn="auto" latinLnBrk="0" hangingPunct="1">
              <a:lnSpc>
                <a:spcPct val="100000"/>
              </a:lnSpc>
              <a:spcBef>
                <a:spcPts val="180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073262"/>
                </a:solidFill>
                <a:effectLst/>
                <a:uLnTx/>
                <a:uFillTx/>
                <a:latin typeface="Georgia"/>
                <a:ea typeface="+mn-ea"/>
                <a:cs typeface="+mn-cs"/>
              </a:rPr>
              <a:t>Harness </a:t>
            </a:r>
            <a:r>
              <a:rPr kumimoji="0" lang="en-US" sz="1800" b="1" i="0" u="none" strike="noStrike" kern="1200" cap="none" spc="0" normalizeH="0" baseline="0" noProof="0">
                <a:ln>
                  <a:noFill/>
                </a:ln>
                <a:solidFill>
                  <a:srgbClr val="073262"/>
                </a:solidFill>
                <a:effectLst/>
                <a:uLnTx/>
                <a:uFillTx/>
                <a:latin typeface="Georgia"/>
                <a:ea typeface="+mn-ea"/>
                <a:cs typeface="+mn-cs"/>
              </a:rPr>
              <a:t>insights</a:t>
            </a:r>
            <a:r>
              <a:rPr kumimoji="0" lang="en-US" sz="1800" b="0" i="0" u="none" strike="noStrike" kern="1200" cap="none" spc="0" normalizeH="0" baseline="0" noProof="0">
                <a:ln>
                  <a:noFill/>
                </a:ln>
                <a:solidFill>
                  <a:srgbClr val="073262"/>
                </a:solidFill>
                <a:effectLst/>
                <a:uLnTx/>
                <a:uFillTx/>
                <a:latin typeface="Georgia"/>
                <a:ea typeface="+mn-ea"/>
                <a:cs typeface="+mn-cs"/>
              </a:rPr>
              <a:t> from data modelling such as regression analysis, Monte-Carlo simulation to identify &amp; </a:t>
            </a:r>
            <a:r>
              <a:rPr kumimoji="0" lang="en-US" sz="1800" b="1" i="0" u="none" strike="noStrike" kern="1200" cap="none" spc="0" normalizeH="0" baseline="0" noProof="0">
                <a:ln>
                  <a:noFill/>
                </a:ln>
                <a:solidFill>
                  <a:srgbClr val="073262"/>
                </a:solidFill>
                <a:effectLst/>
                <a:uLnTx/>
                <a:uFillTx/>
                <a:latin typeface="Georgia"/>
                <a:ea typeface="+mn-ea"/>
                <a:cs typeface="+mn-cs"/>
              </a:rPr>
              <a:t>model</a:t>
            </a:r>
            <a:r>
              <a:rPr kumimoji="0" lang="en-US" sz="1800" b="0" i="0" u="none" strike="noStrike" kern="1200" cap="none" spc="0" normalizeH="0" baseline="0" noProof="0">
                <a:ln>
                  <a:noFill/>
                </a:ln>
                <a:solidFill>
                  <a:srgbClr val="073262"/>
                </a:solidFill>
                <a:effectLst/>
                <a:uLnTx/>
                <a:uFillTx/>
                <a:latin typeface="Georgia"/>
                <a:ea typeface="+mn-ea"/>
                <a:cs typeface="+mn-cs"/>
              </a:rPr>
              <a:t> </a:t>
            </a:r>
            <a:r>
              <a:rPr kumimoji="0" lang="en-US" sz="1800" b="1" i="0" u="none" strike="noStrike" kern="1200" cap="none" spc="0" normalizeH="0" baseline="0" noProof="0">
                <a:ln>
                  <a:noFill/>
                </a:ln>
                <a:solidFill>
                  <a:srgbClr val="073262"/>
                </a:solidFill>
                <a:effectLst/>
                <a:uLnTx/>
                <a:uFillTx/>
                <a:latin typeface="Georgia"/>
                <a:ea typeface="+mn-ea"/>
                <a:cs typeface="+mn-cs"/>
              </a:rPr>
              <a:t>solutions</a:t>
            </a:r>
            <a:r>
              <a:rPr kumimoji="0" lang="en-US" sz="1800" b="0" i="0" u="none" strike="noStrike" kern="1200" cap="none" spc="0" normalizeH="0" baseline="0" noProof="0">
                <a:ln>
                  <a:noFill/>
                </a:ln>
                <a:solidFill>
                  <a:srgbClr val="073262"/>
                </a:solidFill>
                <a:effectLst/>
                <a:uLnTx/>
                <a:uFillTx/>
                <a:latin typeface="Georgia"/>
                <a:ea typeface="+mn-ea"/>
                <a:cs typeface="+mn-cs"/>
              </a:rPr>
              <a:t> which lead to further </a:t>
            </a:r>
            <a:r>
              <a:rPr kumimoji="0" lang="en-US" sz="1800" b="1" i="0" u="none" strike="noStrike" kern="1200" cap="none" spc="0" normalizeH="0" baseline="0" noProof="0">
                <a:ln>
                  <a:noFill/>
                </a:ln>
                <a:solidFill>
                  <a:srgbClr val="073262"/>
                </a:solidFill>
                <a:effectLst/>
                <a:uLnTx/>
                <a:uFillTx/>
                <a:latin typeface="Georgia"/>
                <a:ea typeface="+mn-ea"/>
                <a:cs typeface="+mn-cs"/>
              </a:rPr>
              <a:t>value unlock </a:t>
            </a:r>
          </a:p>
          <a:p>
            <a:pPr marL="285750" marR="0" lvl="0" indent="-285750" algn="l" defTabSz="914400" rtl="0" eaLnBrk="1" fontAlgn="auto" latinLnBrk="0" hangingPunct="1">
              <a:lnSpc>
                <a:spcPct val="100000"/>
              </a:lnSpc>
              <a:spcBef>
                <a:spcPts val="180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073262"/>
                </a:solidFill>
                <a:effectLst/>
                <a:uLnTx/>
                <a:uFillTx/>
                <a:latin typeface="Georgia"/>
                <a:ea typeface="+mn-ea"/>
                <a:cs typeface="+mn-cs"/>
              </a:rPr>
              <a:t>Design and implement digital, process and analytics capabilities to streamline processes along with robust measurement system to enable better tracking and governance to allow future claim avoidance </a:t>
            </a:r>
          </a:p>
        </p:txBody>
      </p:sp>
    </p:spTree>
    <p:extLst>
      <p:ext uri="{BB962C8B-B14F-4D97-AF65-F5344CB8AC3E}">
        <p14:creationId xmlns:p14="http://schemas.microsoft.com/office/powerpoint/2010/main" val="20003365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280C26C-0729-429C-8B8E-68859AE9E62B}"/>
              </a:ext>
            </a:extLst>
          </p:cNvPr>
          <p:cNvSpPr txBox="1"/>
          <p:nvPr/>
        </p:nvSpPr>
        <p:spPr>
          <a:xfrm>
            <a:off x="208797" y="5162905"/>
            <a:ext cx="2684715" cy="710339"/>
          </a:xfrm>
          <a:prstGeom prst="rect">
            <a:avLst/>
          </a:prstGeom>
          <a:ln w="3175">
            <a:noFill/>
          </a:ln>
        </p:spPr>
        <p:style>
          <a:lnRef idx="2">
            <a:schemeClr val="accent3"/>
          </a:lnRef>
          <a:fillRef idx="1">
            <a:schemeClr val="lt1"/>
          </a:fillRef>
          <a:effectRef idx="0">
            <a:schemeClr val="accent3"/>
          </a:effectRef>
          <a:fontRef idx="minor">
            <a:schemeClr val="dk1"/>
          </a:fontRef>
        </p:style>
        <p:txBody>
          <a:bodyPr wrap="square" rtlCol="0">
            <a:noAutofit/>
          </a:bodyPr>
          <a:lstStyle/>
          <a:p>
            <a:pPr marL="0" marR="0" lvl="0" indent="0" algn="l" defTabSz="914400" rtl="0" eaLnBrk="1" fontAlgn="base" latinLnBrk="0" hangingPunct="1">
              <a:lnSpc>
                <a:spcPct val="110000"/>
              </a:lnSpc>
              <a:spcBef>
                <a:spcPts val="300"/>
              </a:spcBef>
              <a:spcAft>
                <a:spcPts val="300"/>
              </a:spcAft>
              <a:buClrTx/>
              <a:buSzTx/>
              <a:buFontTx/>
              <a:buNone/>
              <a:tabLst/>
              <a:defRPr/>
            </a:pPr>
            <a:r>
              <a:rPr kumimoji="0" lang="en-US" sz="1200" b="0" i="1" u="none" strike="noStrike" kern="1200" cap="none" spc="0" normalizeH="0" baseline="0" noProof="0">
                <a:ln>
                  <a:noFill/>
                </a:ln>
                <a:solidFill>
                  <a:srgbClr val="073262"/>
                </a:solidFill>
                <a:effectLst/>
                <a:uLnTx/>
                <a:uFillTx/>
                <a:latin typeface="Georgia"/>
                <a:ea typeface="+mn-ea"/>
                <a:cs typeface="+mn-cs"/>
              </a:rPr>
              <a:t>As deductions for identified reason code improve, focus on next reason code or expand to other retailers contributing to high $ deductions</a:t>
            </a:r>
          </a:p>
        </p:txBody>
      </p:sp>
      <p:sp>
        <p:nvSpPr>
          <p:cNvPr id="3" name="Text Placeholder 1">
            <a:extLst>
              <a:ext uri="{FF2B5EF4-FFF2-40B4-BE49-F238E27FC236}">
                <a16:creationId xmlns:a16="http://schemas.microsoft.com/office/drawing/2014/main" id="{CC3503BA-0CB7-432B-BDCD-0C8CC33134D1}"/>
              </a:ext>
            </a:extLst>
          </p:cNvPr>
          <p:cNvSpPr>
            <a:spLocks noGrp="1"/>
          </p:cNvSpPr>
          <p:nvPr>
            <p:ph type="body" sz="quarter" idx="11"/>
          </p:nvPr>
        </p:nvSpPr>
        <p:spPr>
          <a:xfrm>
            <a:off x="320684" y="517230"/>
            <a:ext cx="11489911" cy="810733"/>
          </a:xfrm>
        </p:spPr>
        <p:txBody>
          <a:bodyPr lIns="0" anchor="ctr"/>
          <a:lstStyle/>
          <a:p>
            <a:r>
              <a:rPr lang="en-US" sz="2800"/>
              <a:t>Our approach for Claims Avoidance includes a team of cross functional experts that will identify and execute sustainable solutions</a:t>
            </a:r>
          </a:p>
        </p:txBody>
      </p:sp>
      <p:sp>
        <p:nvSpPr>
          <p:cNvPr id="4" name="Rectangle 3">
            <a:extLst>
              <a:ext uri="{FF2B5EF4-FFF2-40B4-BE49-F238E27FC236}">
                <a16:creationId xmlns:a16="http://schemas.microsoft.com/office/drawing/2014/main" id="{9AE61515-BAC7-4838-B138-8975ED7E5EF9}"/>
              </a:ext>
            </a:extLst>
          </p:cNvPr>
          <p:cNvSpPr/>
          <p:nvPr/>
        </p:nvSpPr>
        <p:spPr>
          <a:xfrm>
            <a:off x="250002" y="2304201"/>
            <a:ext cx="1737360" cy="9144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Georgia"/>
                <a:ea typeface="+mn-ea"/>
                <a:cs typeface="+mn-cs"/>
              </a:rPr>
              <a:t>Use Analytics &amp; Insights to identify key reason to fix </a:t>
            </a:r>
          </a:p>
        </p:txBody>
      </p:sp>
      <p:sp>
        <p:nvSpPr>
          <p:cNvPr id="5" name="Rectangle 4">
            <a:extLst>
              <a:ext uri="{FF2B5EF4-FFF2-40B4-BE49-F238E27FC236}">
                <a16:creationId xmlns:a16="http://schemas.microsoft.com/office/drawing/2014/main" id="{5AD79F71-D901-469F-ABC2-141C4E110CC6}"/>
              </a:ext>
            </a:extLst>
          </p:cNvPr>
          <p:cNvSpPr/>
          <p:nvPr/>
        </p:nvSpPr>
        <p:spPr>
          <a:xfrm>
            <a:off x="2240643" y="3650666"/>
            <a:ext cx="1737360" cy="9144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Georgia"/>
                <a:ea typeface="+mn-ea"/>
                <a:cs typeface="+mn-cs"/>
              </a:rPr>
              <a:t>Create Improvement Project Charter</a:t>
            </a:r>
          </a:p>
        </p:txBody>
      </p:sp>
      <p:sp>
        <p:nvSpPr>
          <p:cNvPr id="6" name="Rectangle 5">
            <a:extLst>
              <a:ext uri="{FF2B5EF4-FFF2-40B4-BE49-F238E27FC236}">
                <a16:creationId xmlns:a16="http://schemas.microsoft.com/office/drawing/2014/main" id="{89CB2045-516B-443E-97C9-FD2C52283ACF}"/>
              </a:ext>
            </a:extLst>
          </p:cNvPr>
          <p:cNvSpPr/>
          <p:nvPr/>
        </p:nvSpPr>
        <p:spPr>
          <a:xfrm>
            <a:off x="4210045" y="2318034"/>
            <a:ext cx="1829375" cy="9144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Georgia"/>
                <a:ea typeface="+mn-ea"/>
                <a:cs typeface="+mn-cs"/>
              </a:rPr>
              <a:t>Obtain Project Charter Approval</a:t>
            </a:r>
          </a:p>
        </p:txBody>
      </p:sp>
      <p:sp>
        <p:nvSpPr>
          <p:cNvPr id="7" name="Rectangle 6">
            <a:extLst>
              <a:ext uri="{FF2B5EF4-FFF2-40B4-BE49-F238E27FC236}">
                <a16:creationId xmlns:a16="http://schemas.microsoft.com/office/drawing/2014/main" id="{B525E0CB-9EA8-4275-A707-CA243748573D}"/>
              </a:ext>
            </a:extLst>
          </p:cNvPr>
          <p:cNvSpPr/>
          <p:nvPr/>
        </p:nvSpPr>
        <p:spPr>
          <a:xfrm>
            <a:off x="8212566" y="2320160"/>
            <a:ext cx="1737360" cy="9144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Georgia"/>
                <a:ea typeface="+mn-ea"/>
                <a:cs typeface="+mn-cs"/>
              </a:rPr>
              <a:t>Drive Solution Implementation </a:t>
            </a:r>
          </a:p>
        </p:txBody>
      </p:sp>
      <p:cxnSp>
        <p:nvCxnSpPr>
          <p:cNvPr id="8" name="Straight Arrow Connector 99">
            <a:extLst>
              <a:ext uri="{FF2B5EF4-FFF2-40B4-BE49-F238E27FC236}">
                <a16:creationId xmlns:a16="http://schemas.microsoft.com/office/drawing/2014/main" id="{F121A2BD-6D54-4D5B-AC7F-7CC20CAD017F}"/>
              </a:ext>
            </a:extLst>
          </p:cNvPr>
          <p:cNvCxnSpPr>
            <a:cxnSpLocks/>
            <a:stCxn id="4" idx="3"/>
            <a:endCxn id="5" idx="1"/>
          </p:cNvCxnSpPr>
          <p:nvPr/>
        </p:nvCxnSpPr>
        <p:spPr>
          <a:xfrm>
            <a:off x="1987362" y="2761401"/>
            <a:ext cx="253281" cy="1346465"/>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7C4D8B7C-191C-4691-83B3-7168A65F6AE8}"/>
              </a:ext>
            </a:extLst>
          </p:cNvPr>
          <p:cNvSpPr/>
          <p:nvPr/>
        </p:nvSpPr>
        <p:spPr>
          <a:xfrm>
            <a:off x="10186609" y="3560567"/>
            <a:ext cx="1737360" cy="9144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Georgia"/>
                <a:ea typeface="+mn-ea"/>
                <a:cs typeface="+mn-cs"/>
              </a:rPr>
              <a:t>Project Management and Benefit Tracking</a:t>
            </a:r>
          </a:p>
        </p:txBody>
      </p:sp>
      <p:cxnSp>
        <p:nvCxnSpPr>
          <p:cNvPr id="10" name="Straight Arrow Connector 101">
            <a:extLst>
              <a:ext uri="{FF2B5EF4-FFF2-40B4-BE49-F238E27FC236}">
                <a16:creationId xmlns:a16="http://schemas.microsoft.com/office/drawing/2014/main" id="{38897DC9-A3C6-43FE-8E47-AEA01DDEC2C2}"/>
              </a:ext>
            </a:extLst>
          </p:cNvPr>
          <p:cNvCxnSpPr>
            <a:cxnSpLocks/>
            <a:stCxn id="7" idx="3"/>
            <a:endCxn id="9" idx="1"/>
          </p:cNvCxnSpPr>
          <p:nvPr/>
        </p:nvCxnSpPr>
        <p:spPr>
          <a:xfrm>
            <a:off x="9949926" y="2777360"/>
            <a:ext cx="236683" cy="1240407"/>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559D4FBE-0402-439E-AEE1-0F8D3F7145EB}"/>
              </a:ext>
            </a:extLst>
          </p:cNvPr>
          <p:cNvSpPr txBox="1"/>
          <p:nvPr/>
        </p:nvSpPr>
        <p:spPr>
          <a:xfrm>
            <a:off x="181742" y="3196093"/>
            <a:ext cx="2011214" cy="1615827"/>
          </a:xfrm>
          <a:prstGeom prst="rect">
            <a:avLst/>
          </a:prstGeom>
          <a:noFill/>
        </p:spPr>
        <p:txBody>
          <a:bodyPr wrap="square" rtlCol="0">
            <a:spAutoFit/>
          </a:bodyPr>
          <a:lstStyle/>
          <a:p>
            <a:pPr marL="112713" marR="0" lvl="0" indent="-112713"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073262"/>
                </a:solidFill>
                <a:effectLst/>
                <a:uLnTx/>
                <a:uFillTx/>
                <a:latin typeface="Georgia"/>
                <a:ea typeface="+mn-ea"/>
                <a:cs typeface="+mn-cs"/>
              </a:rPr>
              <a:t>Through Data Modelling such as Regression analysis, Monte-Carlo simulation, identify 1-2 value unlock areas across retailers </a:t>
            </a:r>
          </a:p>
          <a:p>
            <a:pPr marL="112713" marR="0" lvl="0" indent="-112713"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073262"/>
                </a:solidFill>
                <a:effectLst/>
                <a:uLnTx/>
                <a:uFillTx/>
                <a:latin typeface="Georgia"/>
                <a:ea typeface="+mn-ea"/>
                <a:cs typeface="+mn-cs"/>
              </a:rPr>
              <a:t>Model potential improvement and build initial hypothesis</a:t>
            </a:r>
            <a:endParaRPr kumimoji="0" lang="en-GB" sz="1100" b="0" i="0" u="none" strike="noStrike" kern="1200" cap="none" spc="0" normalizeH="0" baseline="0" noProof="0">
              <a:ln>
                <a:noFill/>
              </a:ln>
              <a:solidFill>
                <a:srgbClr val="073262"/>
              </a:solidFill>
              <a:effectLst/>
              <a:uLnTx/>
              <a:uFillTx/>
              <a:latin typeface="Georgia"/>
              <a:ea typeface="+mn-ea"/>
              <a:cs typeface="+mn-cs"/>
            </a:endParaRPr>
          </a:p>
        </p:txBody>
      </p:sp>
      <p:sp>
        <p:nvSpPr>
          <p:cNvPr id="12" name="TextBox 11">
            <a:extLst>
              <a:ext uri="{FF2B5EF4-FFF2-40B4-BE49-F238E27FC236}">
                <a16:creationId xmlns:a16="http://schemas.microsoft.com/office/drawing/2014/main" id="{91359E15-9365-4333-9AB0-C2CD2DE80CC8}"/>
              </a:ext>
            </a:extLst>
          </p:cNvPr>
          <p:cNvSpPr txBox="1"/>
          <p:nvPr/>
        </p:nvSpPr>
        <p:spPr>
          <a:xfrm>
            <a:off x="2127333" y="2385718"/>
            <a:ext cx="2011213" cy="1277273"/>
          </a:xfrm>
          <a:prstGeom prst="rect">
            <a:avLst/>
          </a:prstGeom>
          <a:noFill/>
        </p:spPr>
        <p:txBody>
          <a:bodyPr wrap="square" rtlCol="0">
            <a:spAutoFit/>
          </a:bodyPr>
          <a:lstStyle/>
          <a:p>
            <a:pPr marL="112713" marR="0" lvl="0" indent="-112713"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100" b="0" i="0" u="none" strike="noStrike" kern="1200" cap="none" spc="0" normalizeH="0" baseline="0" noProof="0">
                <a:ln>
                  <a:noFill/>
                </a:ln>
                <a:solidFill>
                  <a:srgbClr val="073262"/>
                </a:solidFill>
                <a:effectLst/>
                <a:uLnTx/>
                <a:uFillTx/>
                <a:latin typeface="Georgia"/>
                <a:ea typeface="+mn-ea"/>
                <a:cs typeface="+mn-cs"/>
              </a:rPr>
              <a:t>Create improvement  Charter</a:t>
            </a:r>
          </a:p>
          <a:p>
            <a:pPr marL="112713" marR="0" lvl="0" indent="-112713"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100" b="0" i="0" u="none" strike="noStrike" kern="1200" cap="none" spc="0" normalizeH="0" baseline="0" noProof="0">
                <a:ln>
                  <a:noFill/>
                </a:ln>
                <a:solidFill>
                  <a:srgbClr val="073262"/>
                </a:solidFill>
                <a:effectLst/>
                <a:uLnTx/>
                <a:uFillTx/>
                <a:latin typeface="Georgia"/>
                <a:ea typeface="+mn-ea"/>
                <a:cs typeface="+mn-cs"/>
              </a:rPr>
              <a:t>Establish project governance, roles &amp; responsibilities </a:t>
            </a:r>
          </a:p>
          <a:p>
            <a:pPr marL="112713" marR="0" lvl="0" indent="-112713"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100" b="0" i="0" u="none" strike="noStrike" kern="1200" cap="none" spc="0" normalizeH="0" baseline="0" noProof="0">
                <a:ln>
                  <a:noFill/>
                </a:ln>
                <a:solidFill>
                  <a:srgbClr val="073262"/>
                </a:solidFill>
                <a:effectLst/>
                <a:uLnTx/>
                <a:uFillTx/>
                <a:latin typeface="Georgia"/>
                <a:ea typeface="+mn-ea"/>
                <a:cs typeface="+mn-cs"/>
              </a:rPr>
              <a:t>Obtain Kraft Heinz resource commitment </a:t>
            </a:r>
          </a:p>
        </p:txBody>
      </p:sp>
      <p:sp>
        <p:nvSpPr>
          <p:cNvPr id="13" name="TextBox 12">
            <a:extLst>
              <a:ext uri="{FF2B5EF4-FFF2-40B4-BE49-F238E27FC236}">
                <a16:creationId xmlns:a16="http://schemas.microsoft.com/office/drawing/2014/main" id="{7669DC5A-005C-459C-9877-4771601E8D76}"/>
              </a:ext>
            </a:extLst>
          </p:cNvPr>
          <p:cNvSpPr txBox="1"/>
          <p:nvPr/>
        </p:nvSpPr>
        <p:spPr>
          <a:xfrm>
            <a:off x="4093830" y="3212636"/>
            <a:ext cx="2011878" cy="1954381"/>
          </a:xfrm>
          <a:prstGeom prst="rect">
            <a:avLst/>
          </a:prstGeom>
          <a:noFill/>
        </p:spPr>
        <p:txBody>
          <a:bodyPr wrap="square" rtlCol="0">
            <a:spAutoFit/>
          </a:bodyPr>
          <a:lstStyle/>
          <a:p>
            <a:pPr marL="112713" marR="0" lvl="0" indent="-112713"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100" b="0" i="0" u="none" strike="noStrike" kern="1200" cap="none" spc="0" normalizeH="0" baseline="0" noProof="0">
                <a:ln>
                  <a:noFill/>
                </a:ln>
                <a:solidFill>
                  <a:srgbClr val="073262"/>
                </a:solidFill>
                <a:effectLst/>
                <a:uLnTx/>
                <a:uFillTx/>
                <a:latin typeface="Georgia"/>
                <a:ea typeface="+mn-ea"/>
                <a:cs typeface="+mn-cs"/>
              </a:rPr>
              <a:t>Present project charter to joint governance forum &amp; seek approval to start</a:t>
            </a:r>
          </a:p>
          <a:p>
            <a:pPr marL="112713" marR="0" lvl="0" indent="-112713"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100" b="0" i="0" u="none" strike="noStrike" kern="1200" cap="none" spc="0" normalizeH="0" baseline="0" noProof="0">
                <a:ln>
                  <a:noFill/>
                </a:ln>
                <a:solidFill>
                  <a:srgbClr val="073262"/>
                </a:solidFill>
                <a:effectLst/>
                <a:uLnTx/>
                <a:uFillTx/>
                <a:latin typeface="Georgia"/>
                <a:ea typeface="+mn-ea"/>
                <a:cs typeface="+mn-cs"/>
              </a:rPr>
              <a:t>#Establish &amp; agree on GL code level #benefit tracking process </a:t>
            </a:r>
          </a:p>
          <a:p>
            <a:pPr marL="112713" marR="0" lvl="0" indent="-112713"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100" b="0" i="0" u="none" strike="noStrike" kern="1200" cap="none" spc="0" normalizeH="0" baseline="0" noProof="0">
                <a:ln>
                  <a:noFill/>
                </a:ln>
                <a:solidFill>
                  <a:srgbClr val="073262"/>
                </a:solidFill>
                <a:effectLst/>
                <a:uLnTx/>
                <a:uFillTx/>
                <a:latin typeface="Georgia"/>
                <a:ea typeface="+mn-ea"/>
                <a:cs typeface="+mn-cs"/>
              </a:rPr>
              <a:t>Obtain budget approval (if needed)</a:t>
            </a:r>
          </a:p>
          <a:p>
            <a:pPr marL="112713" marR="0" lvl="0" indent="-112713"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100" b="0" i="0" u="none" strike="noStrike" kern="1200" cap="none" spc="0" normalizeH="0" baseline="0" noProof="0">
                <a:ln>
                  <a:noFill/>
                </a:ln>
                <a:solidFill>
                  <a:srgbClr val="073262"/>
                </a:solidFill>
                <a:effectLst/>
                <a:uLnTx/>
                <a:uFillTx/>
                <a:latin typeface="Georgia"/>
                <a:ea typeface="+mn-ea"/>
                <a:cs typeface="+mn-cs"/>
              </a:rPr>
              <a:t>Seek Kraft Heinz &amp; G Finance sign off on potential avoidance </a:t>
            </a:r>
          </a:p>
        </p:txBody>
      </p:sp>
      <p:sp>
        <p:nvSpPr>
          <p:cNvPr id="14" name="TextBox 13">
            <a:extLst>
              <a:ext uri="{FF2B5EF4-FFF2-40B4-BE49-F238E27FC236}">
                <a16:creationId xmlns:a16="http://schemas.microsoft.com/office/drawing/2014/main" id="{D9FE9D01-BED0-41BC-8125-95EB0DA87D41}"/>
              </a:ext>
            </a:extLst>
          </p:cNvPr>
          <p:cNvSpPr txBox="1"/>
          <p:nvPr/>
        </p:nvSpPr>
        <p:spPr>
          <a:xfrm>
            <a:off x="8144761" y="3296331"/>
            <a:ext cx="1913024" cy="1615827"/>
          </a:xfrm>
          <a:prstGeom prst="rect">
            <a:avLst/>
          </a:prstGeom>
          <a:noFill/>
        </p:spPr>
        <p:txBody>
          <a:bodyPr wrap="square" rtlCol="0">
            <a:spAutoFit/>
          </a:bodyPr>
          <a:lstStyle>
            <a:defPPr>
              <a:defRPr lang="en-US"/>
            </a:defPPr>
            <a:lvl1pPr marL="171450" marR="0" lvl="0" indent="-171450" fontAlgn="auto">
              <a:lnSpc>
                <a:spcPct val="100000"/>
              </a:lnSpc>
              <a:spcBef>
                <a:spcPts val="0"/>
              </a:spcBef>
              <a:spcAft>
                <a:spcPts val="0"/>
              </a:spcAft>
              <a:buClrTx/>
              <a:buSzTx/>
              <a:buFont typeface="Arial" panose="020B0604020202020204" pitchFamily="34" charset="0"/>
              <a:buChar char="•"/>
              <a:tabLst/>
              <a:defRPr kumimoji="0" sz="1050" b="0" i="0" u="none" strike="noStrike" cap="none" spc="0" normalizeH="0" baseline="0">
                <a:ln>
                  <a:noFill/>
                </a:ln>
                <a:solidFill>
                  <a:srgbClr val="073262"/>
                </a:solidFill>
                <a:effectLst/>
                <a:uLnTx/>
                <a:uFillTx/>
                <a:latin typeface="Calibri" panose="020F0502020204030204"/>
              </a:defRPr>
            </a:lvl1pPr>
          </a:lstStyle>
          <a:p>
            <a:pPr marL="112713" marR="0" lvl="0" indent="-112713"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100" b="0" i="0" u="none" strike="noStrike" kern="1200" cap="none" spc="0" normalizeH="0" baseline="0" noProof="0">
                <a:ln>
                  <a:noFill/>
                </a:ln>
                <a:solidFill>
                  <a:srgbClr val="073262"/>
                </a:solidFill>
                <a:effectLst/>
                <a:uLnTx/>
                <a:uFillTx/>
                <a:latin typeface="Georgia"/>
                <a:ea typeface="+mn-ea"/>
                <a:cs typeface="+mn-cs"/>
              </a:rPr>
              <a:t>Work with cross functional team of Kraft Heinz and G drive improvement implementation </a:t>
            </a:r>
          </a:p>
          <a:p>
            <a:pPr marL="112713" marR="0" lvl="0" indent="-112713"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100" b="1" i="0" u="none" strike="noStrike" kern="1200" cap="none" spc="0" normalizeH="0" baseline="0" noProof="0">
                <a:ln>
                  <a:noFill/>
                </a:ln>
                <a:solidFill>
                  <a:srgbClr val="073262"/>
                </a:solidFill>
                <a:effectLst/>
                <a:uLnTx/>
                <a:uFillTx/>
                <a:latin typeface="Georgia"/>
                <a:ea typeface="+mn-ea"/>
                <a:cs typeface="+mn-cs"/>
              </a:rPr>
              <a:t>Any improvements to be done on G operations, will be done by G</a:t>
            </a:r>
          </a:p>
        </p:txBody>
      </p:sp>
      <p:sp>
        <p:nvSpPr>
          <p:cNvPr id="15" name="TextBox 14">
            <a:extLst>
              <a:ext uri="{FF2B5EF4-FFF2-40B4-BE49-F238E27FC236}">
                <a16:creationId xmlns:a16="http://schemas.microsoft.com/office/drawing/2014/main" id="{07F682E9-5519-4AAC-832C-DBF9ADAF4200}"/>
              </a:ext>
            </a:extLst>
          </p:cNvPr>
          <p:cNvSpPr txBox="1"/>
          <p:nvPr/>
        </p:nvSpPr>
        <p:spPr>
          <a:xfrm>
            <a:off x="10088554" y="2351839"/>
            <a:ext cx="2011878" cy="1107996"/>
          </a:xfrm>
          <a:prstGeom prst="rect">
            <a:avLst/>
          </a:prstGeom>
          <a:noFill/>
        </p:spPr>
        <p:txBody>
          <a:bodyPr wrap="square" rtlCol="0">
            <a:spAutoFit/>
          </a:bodyPr>
          <a:lstStyle>
            <a:defPPr>
              <a:defRPr lang="en-US"/>
            </a:defPPr>
            <a:lvl1pPr marL="171450" marR="0" lvl="0" indent="-171450" fontAlgn="auto">
              <a:lnSpc>
                <a:spcPct val="100000"/>
              </a:lnSpc>
              <a:spcBef>
                <a:spcPts val="0"/>
              </a:spcBef>
              <a:spcAft>
                <a:spcPts val="0"/>
              </a:spcAft>
              <a:buClrTx/>
              <a:buSzTx/>
              <a:buFont typeface="Arial" panose="020B0604020202020204" pitchFamily="34" charset="0"/>
              <a:buChar char="•"/>
              <a:tabLst/>
              <a:defRPr kumimoji="0" sz="1050" b="0" i="0" u="none" strike="noStrike" cap="none" spc="0" normalizeH="0" baseline="0">
                <a:ln>
                  <a:noFill/>
                </a:ln>
                <a:solidFill>
                  <a:srgbClr val="073262"/>
                </a:solidFill>
                <a:effectLst/>
                <a:uLnTx/>
                <a:uFillTx/>
                <a:latin typeface="Calibri" panose="020F0502020204030204"/>
              </a:defRPr>
            </a:lvl1pPr>
          </a:lstStyle>
          <a:p>
            <a:pPr marL="112713" marR="0" lvl="0" indent="-112713"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100" b="0" i="0" u="none" strike="noStrike" kern="1200" cap="none" spc="0" normalizeH="0" baseline="0" noProof="0">
                <a:ln>
                  <a:noFill/>
                </a:ln>
                <a:solidFill>
                  <a:srgbClr val="073262"/>
                </a:solidFill>
                <a:effectLst/>
                <a:uLnTx/>
                <a:uFillTx/>
                <a:latin typeface="Georgia"/>
                <a:ea typeface="+mn-ea"/>
                <a:cs typeface="+mn-cs"/>
              </a:rPr>
              <a:t>Weekly / Monthly project performance report </a:t>
            </a:r>
          </a:p>
          <a:p>
            <a:pPr marL="112713" marR="0" lvl="0" indent="-112713"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100" b="0" i="0" u="none" strike="noStrike" kern="1200" cap="none" spc="0" normalizeH="0" baseline="0" noProof="0">
                <a:ln>
                  <a:noFill/>
                </a:ln>
                <a:solidFill>
                  <a:srgbClr val="073262"/>
                </a:solidFill>
                <a:effectLst/>
                <a:uLnTx/>
                <a:uFillTx/>
                <a:latin typeface="Georgia"/>
                <a:ea typeface="+mn-ea"/>
                <a:cs typeface="+mn-cs"/>
              </a:rPr>
              <a:t>Periodic benefits &amp; value share tracking </a:t>
            </a:r>
          </a:p>
          <a:p>
            <a:pPr marL="112713" marR="0" lvl="0" indent="-112713"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100" b="0" i="0" u="none" strike="noStrike" kern="1200" cap="none" spc="0" normalizeH="0" baseline="0" noProof="0">
                <a:ln>
                  <a:noFill/>
                </a:ln>
                <a:solidFill>
                  <a:srgbClr val="073262"/>
                </a:solidFill>
                <a:effectLst/>
                <a:uLnTx/>
                <a:uFillTx/>
                <a:latin typeface="Georgia"/>
                <a:ea typeface="+mn-ea"/>
                <a:cs typeface="+mn-cs"/>
              </a:rPr>
              <a:t>Seek Finance Sign Off post project closure </a:t>
            </a:r>
          </a:p>
        </p:txBody>
      </p:sp>
      <p:sp>
        <p:nvSpPr>
          <p:cNvPr id="16" name="TextBox 15">
            <a:extLst>
              <a:ext uri="{FF2B5EF4-FFF2-40B4-BE49-F238E27FC236}">
                <a16:creationId xmlns:a16="http://schemas.microsoft.com/office/drawing/2014/main" id="{4AF0C9FF-CCD0-427E-A92F-ED0983432FA0}"/>
              </a:ext>
            </a:extLst>
          </p:cNvPr>
          <p:cNvSpPr txBox="1"/>
          <p:nvPr/>
        </p:nvSpPr>
        <p:spPr>
          <a:xfrm>
            <a:off x="3232722" y="5232778"/>
            <a:ext cx="5802806" cy="1100264"/>
          </a:xfrm>
          <a:prstGeom prst="rect">
            <a:avLst/>
          </a:prstGeom>
          <a:ln w="3175">
            <a:noFill/>
          </a:ln>
        </p:spPr>
        <p:style>
          <a:lnRef idx="2">
            <a:schemeClr val="accent3"/>
          </a:lnRef>
          <a:fillRef idx="1">
            <a:schemeClr val="lt1"/>
          </a:fillRef>
          <a:effectRef idx="0">
            <a:schemeClr val="accent3"/>
          </a:effectRef>
          <a:fontRef idx="minor">
            <a:schemeClr val="dk1"/>
          </a:fontRef>
        </p:style>
        <p:txBody>
          <a:bodyPr wrap="square" rtlCol="0">
            <a:normAutofit/>
          </a:bodyPr>
          <a:lstStyle/>
          <a:p>
            <a:pPr marL="0" marR="0" lvl="0" indent="0" algn="l" defTabSz="914400" rtl="0" eaLnBrk="1" fontAlgn="base" latinLnBrk="0" hangingPunct="1">
              <a:lnSpc>
                <a:spcPct val="120000"/>
              </a:lnSpc>
              <a:spcBef>
                <a:spcPts val="0"/>
              </a:spcBef>
              <a:spcAft>
                <a:spcPts val="300"/>
              </a:spcAft>
              <a:buClrTx/>
              <a:buSzTx/>
              <a:buFontTx/>
              <a:buNone/>
              <a:tabLst/>
              <a:defRPr/>
            </a:pPr>
            <a:r>
              <a:rPr kumimoji="0" lang="en-US" sz="1200" b="0" i="1" u="none" strike="noStrike" kern="1200" cap="none" spc="0" normalizeH="0" baseline="0" noProof="0">
                <a:ln>
                  <a:noFill/>
                </a:ln>
                <a:solidFill>
                  <a:srgbClr val="073262"/>
                </a:solidFill>
                <a:effectLst/>
                <a:uLnTx/>
                <a:uFillTx/>
                <a:latin typeface="Georgia"/>
                <a:ea typeface="+mn-ea"/>
                <a:cs typeface="+mn-cs"/>
              </a:rPr>
              <a:t>Project Charter Approval is a key milestone and will be used to agree on:</a:t>
            </a:r>
          </a:p>
          <a:p>
            <a:pPr marL="0" marR="0" lvl="0" indent="0" algn="l" defTabSz="914400" rtl="0" eaLnBrk="1" fontAlgn="base" latinLnBrk="0" hangingPunct="1">
              <a:lnSpc>
                <a:spcPct val="120000"/>
              </a:lnSpc>
              <a:spcBef>
                <a:spcPts val="0"/>
              </a:spcBef>
              <a:spcAft>
                <a:spcPts val="300"/>
              </a:spcAft>
              <a:buClrTx/>
              <a:buSzTx/>
              <a:buFontTx/>
              <a:buNone/>
              <a:tabLst/>
              <a:defRPr/>
            </a:pPr>
            <a:endParaRPr kumimoji="0" lang="en-US" sz="1200" b="0" i="1" u="none" strike="noStrike" kern="1200" cap="none" spc="0" normalizeH="0" baseline="0" noProof="0">
              <a:ln>
                <a:noFill/>
              </a:ln>
              <a:solidFill>
                <a:srgbClr val="073262"/>
              </a:solidFill>
              <a:effectLst/>
              <a:uLnTx/>
              <a:uFillTx/>
              <a:latin typeface="Georgia"/>
              <a:ea typeface="+mn-ea"/>
              <a:cs typeface="+mn-cs"/>
            </a:endParaRPr>
          </a:p>
        </p:txBody>
      </p:sp>
      <p:cxnSp>
        <p:nvCxnSpPr>
          <p:cNvPr id="17" name="Straight Arrow Connector 16">
            <a:extLst>
              <a:ext uri="{FF2B5EF4-FFF2-40B4-BE49-F238E27FC236}">
                <a16:creationId xmlns:a16="http://schemas.microsoft.com/office/drawing/2014/main" id="{A8BEB201-C72B-4C91-91ED-B66F4B7F7ABC}"/>
              </a:ext>
            </a:extLst>
          </p:cNvPr>
          <p:cNvCxnSpPr/>
          <p:nvPr/>
        </p:nvCxnSpPr>
        <p:spPr>
          <a:xfrm>
            <a:off x="533904" y="1859952"/>
            <a:ext cx="11063472" cy="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F1DD7FB5-0A5F-406F-9FBB-AD56B7785B8F}"/>
              </a:ext>
            </a:extLst>
          </p:cNvPr>
          <p:cNvSpPr/>
          <p:nvPr/>
        </p:nvSpPr>
        <p:spPr>
          <a:xfrm>
            <a:off x="2403024" y="1709281"/>
            <a:ext cx="6126480" cy="359561"/>
          </a:xfrm>
          <a:prstGeom prst="rect">
            <a:avLst/>
          </a:prstGeom>
          <a:ln w="3175">
            <a:solidFill>
              <a:schemeClr val="accent1"/>
            </a:solid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73262"/>
                </a:solidFill>
                <a:effectLst/>
                <a:uLnTx/>
                <a:uFillTx/>
                <a:latin typeface="Georgia"/>
                <a:ea typeface="+mn-ea"/>
                <a:cs typeface="+mn-cs"/>
              </a:rPr>
              <a:t>Continuous process to identify reasons and drive solution implementation</a:t>
            </a:r>
            <a:endParaRPr kumimoji="0" lang="en-GB" sz="1400" b="0" i="0" u="none" strike="noStrike" kern="1200" cap="none" spc="0" normalizeH="0" baseline="0" noProof="0">
              <a:ln>
                <a:noFill/>
              </a:ln>
              <a:solidFill>
                <a:srgbClr val="073262"/>
              </a:solidFill>
              <a:effectLst/>
              <a:uLnTx/>
              <a:uFillTx/>
              <a:latin typeface="Georgia"/>
              <a:ea typeface="+mn-ea"/>
              <a:cs typeface="+mn-cs"/>
            </a:endParaRPr>
          </a:p>
        </p:txBody>
      </p:sp>
      <p:sp>
        <p:nvSpPr>
          <p:cNvPr id="19" name="Flowchart: Extract 18">
            <a:extLst>
              <a:ext uri="{FF2B5EF4-FFF2-40B4-BE49-F238E27FC236}">
                <a16:creationId xmlns:a16="http://schemas.microsoft.com/office/drawing/2014/main" id="{8BB43676-7543-407E-8E03-1EA01C1134E5}"/>
              </a:ext>
            </a:extLst>
          </p:cNvPr>
          <p:cNvSpPr/>
          <p:nvPr/>
        </p:nvSpPr>
        <p:spPr>
          <a:xfrm>
            <a:off x="4146847" y="2976444"/>
            <a:ext cx="274320" cy="274320"/>
          </a:xfrm>
          <a:prstGeom prst="flowChartExtract">
            <a:avLst/>
          </a:prstGeom>
          <a:solidFill>
            <a:srgbClr val="FFC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eorgia"/>
              <a:ea typeface="+mn-ea"/>
              <a:cs typeface="+mn-cs"/>
            </a:endParaRPr>
          </a:p>
        </p:txBody>
      </p:sp>
      <p:sp>
        <p:nvSpPr>
          <p:cNvPr id="20" name="Flowchart: Extract 19">
            <a:extLst>
              <a:ext uri="{FF2B5EF4-FFF2-40B4-BE49-F238E27FC236}">
                <a16:creationId xmlns:a16="http://schemas.microsoft.com/office/drawing/2014/main" id="{AC0571F5-D744-4B83-A291-EA192D4B8E24}"/>
              </a:ext>
            </a:extLst>
          </p:cNvPr>
          <p:cNvSpPr/>
          <p:nvPr/>
        </p:nvSpPr>
        <p:spPr>
          <a:xfrm>
            <a:off x="3100241" y="5270583"/>
            <a:ext cx="182880" cy="182880"/>
          </a:xfrm>
          <a:prstGeom prst="flowChartExtract">
            <a:avLst/>
          </a:prstGeom>
          <a:solidFill>
            <a:srgbClr val="FFC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eorgia"/>
              <a:ea typeface="+mn-ea"/>
              <a:cs typeface="+mn-cs"/>
            </a:endParaRPr>
          </a:p>
        </p:txBody>
      </p:sp>
      <p:sp>
        <p:nvSpPr>
          <p:cNvPr id="21" name="Star: 5 Points 3">
            <a:extLst>
              <a:ext uri="{FF2B5EF4-FFF2-40B4-BE49-F238E27FC236}">
                <a16:creationId xmlns:a16="http://schemas.microsoft.com/office/drawing/2014/main" id="{A0A1C811-7157-4BEA-AF93-E869C4FD2AF3}"/>
              </a:ext>
            </a:extLst>
          </p:cNvPr>
          <p:cNvSpPr/>
          <p:nvPr/>
        </p:nvSpPr>
        <p:spPr>
          <a:xfrm>
            <a:off x="147624" y="5270583"/>
            <a:ext cx="91440" cy="91440"/>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eorgia"/>
              <a:ea typeface="+mn-ea"/>
              <a:cs typeface="+mn-cs"/>
            </a:endParaRPr>
          </a:p>
        </p:txBody>
      </p:sp>
      <p:sp>
        <p:nvSpPr>
          <p:cNvPr id="22" name="Star: 5 Points 37">
            <a:extLst>
              <a:ext uri="{FF2B5EF4-FFF2-40B4-BE49-F238E27FC236}">
                <a16:creationId xmlns:a16="http://schemas.microsoft.com/office/drawing/2014/main" id="{738CDC0D-9972-4BFE-BEA8-AFA48A9E6E44}"/>
              </a:ext>
            </a:extLst>
          </p:cNvPr>
          <p:cNvSpPr/>
          <p:nvPr/>
        </p:nvSpPr>
        <p:spPr>
          <a:xfrm>
            <a:off x="208796" y="3088123"/>
            <a:ext cx="175364" cy="187890"/>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eorgia"/>
              <a:ea typeface="+mn-ea"/>
              <a:cs typeface="+mn-cs"/>
            </a:endParaRPr>
          </a:p>
        </p:txBody>
      </p:sp>
      <p:sp>
        <p:nvSpPr>
          <p:cNvPr id="23" name="Rectangle 22">
            <a:extLst>
              <a:ext uri="{FF2B5EF4-FFF2-40B4-BE49-F238E27FC236}">
                <a16:creationId xmlns:a16="http://schemas.microsoft.com/office/drawing/2014/main" id="{F39E6CBB-C12C-4CDF-970D-E199878B9C9D}"/>
              </a:ext>
            </a:extLst>
          </p:cNvPr>
          <p:cNvSpPr/>
          <p:nvPr/>
        </p:nvSpPr>
        <p:spPr>
          <a:xfrm>
            <a:off x="6278577" y="3740925"/>
            <a:ext cx="1737360" cy="914400"/>
          </a:xfrm>
          <a:prstGeom prst="rect">
            <a:avLst/>
          </a:prstGeom>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Georgia"/>
                <a:ea typeface="+mn-ea"/>
                <a:cs typeface="+mn-cs"/>
              </a:rPr>
              <a:t>Identify Solutions for Avoidance</a:t>
            </a:r>
          </a:p>
        </p:txBody>
      </p:sp>
      <p:sp>
        <p:nvSpPr>
          <p:cNvPr id="24" name="TextBox 23">
            <a:extLst>
              <a:ext uri="{FF2B5EF4-FFF2-40B4-BE49-F238E27FC236}">
                <a16:creationId xmlns:a16="http://schemas.microsoft.com/office/drawing/2014/main" id="{1E3968DA-904A-47CF-9983-6B8F6D9A2AF9}"/>
              </a:ext>
            </a:extLst>
          </p:cNvPr>
          <p:cNvSpPr txBox="1"/>
          <p:nvPr/>
        </p:nvSpPr>
        <p:spPr>
          <a:xfrm>
            <a:off x="6136476" y="2264206"/>
            <a:ext cx="2127007" cy="1615827"/>
          </a:xfrm>
          <a:prstGeom prst="rect">
            <a:avLst/>
          </a:prstGeom>
          <a:noFill/>
        </p:spPr>
        <p:txBody>
          <a:bodyPr wrap="square" rtlCol="0">
            <a:spAutoFit/>
          </a:bodyPr>
          <a:lstStyle/>
          <a:p>
            <a:pPr marL="112713" marR="0" lvl="0" indent="-112713"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100" b="0" i="0" u="none" strike="noStrike" kern="1200" cap="none" spc="0" normalizeH="0" baseline="0" noProof="0">
                <a:ln>
                  <a:noFill/>
                </a:ln>
                <a:solidFill>
                  <a:srgbClr val="073262"/>
                </a:solidFill>
                <a:effectLst/>
                <a:uLnTx/>
                <a:uFillTx/>
                <a:latin typeface="Georgia"/>
                <a:ea typeface="+mn-ea"/>
                <a:cs typeface="+mn-cs"/>
              </a:rPr>
              <a:t>In partnership with Kraft Heinz teams, understand reasons for deductions. Use tools like VSM, GEMBA Walk, etc. </a:t>
            </a:r>
          </a:p>
          <a:p>
            <a:pPr marL="112713" marR="0" lvl="0" indent="-112713"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100" b="0" i="0" u="none" strike="noStrike" kern="1200" cap="none" spc="0" normalizeH="0" baseline="0" noProof="0">
                <a:ln>
                  <a:noFill/>
                </a:ln>
                <a:solidFill>
                  <a:srgbClr val="073262"/>
                </a:solidFill>
                <a:effectLst/>
                <a:uLnTx/>
                <a:uFillTx/>
                <a:latin typeface="Georgia"/>
                <a:ea typeface="+mn-ea"/>
                <a:cs typeface="+mn-cs"/>
              </a:rPr>
              <a:t>Identify solutions (Process, People, Policy, Digital, Controls)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GB" sz="1100" b="0" i="0" u="none" strike="noStrike" kern="1200" cap="none" spc="0" normalizeH="0" baseline="0" noProof="0">
                <a:ln>
                  <a:noFill/>
                </a:ln>
                <a:solidFill>
                  <a:srgbClr val="073262"/>
                </a:solidFill>
                <a:effectLst/>
                <a:uLnTx/>
                <a:uFillTx/>
                <a:latin typeface="Georgia"/>
                <a:ea typeface="+mn-ea"/>
                <a:cs typeface="+mn-cs"/>
              </a:rPr>
              <a:t>Build implementation plan </a:t>
            </a:r>
          </a:p>
        </p:txBody>
      </p:sp>
      <p:cxnSp>
        <p:nvCxnSpPr>
          <p:cNvPr id="25" name="Straight Arrow Connector 99">
            <a:extLst>
              <a:ext uri="{FF2B5EF4-FFF2-40B4-BE49-F238E27FC236}">
                <a16:creationId xmlns:a16="http://schemas.microsoft.com/office/drawing/2014/main" id="{3A670973-6EBB-4F6F-96EF-B840BA8D229F}"/>
              </a:ext>
            </a:extLst>
          </p:cNvPr>
          <p:cNvCxnSpPr>
            <a:cxnSpLocks/>
            <a:stCxn id="5" idx="3"/>
            <a:endCxn id="6" idx="1"/>
          </p:cNvCxnSpPr>
          <p:nvPr/>
        </p:nvCxnSpPr>
        <p:spPr>
          <a:xfrm flipV="1">
            <a:off x="3978003" y="2775234"/>
            <a:ext cx="232042" cy="1332632"/>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99">
            <a:extLst>
              <a:ext uri="{FF2B5EF4-FFF2-40B4-BE49-F238E27FC236}">
                <a16:creationId xmlns:a16="http://schemas.microsoft.com/office/drawing/2014/main" id="{1D2352C2-6904-464B-AA6B-98699BEBD303}"/>
              </a:ext>
            </a:extLst>
          </p:cNvPr>
          <p:cNvCxnSpPr>
            <a:cxnSpLocks/>
            <a:stCxn id="6" idx="3"/>
            <a:endCxn id="23" idx="1"/>
          </p:cNvCxnSpPr>
          <p:nvPr/>
        </p:nvCxnSpPr>
        <p:spPr>
          <a:xfrm>
            <a:off x="6039420" y="2775234"/>
            <a:ext cx="239157" cy="1422891"/>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99">
            <a:extLst>
              <a:ext uri="{FF2B5EF4-FFF2-40B4-BE49-F238E27FC236}">
                <a16:creationId xmlns:a16="http://schemas.microsoft.com/office/drawing/2014/main" id="{ECBE4EF8-7889-4675-A97D-B03246DFC879}"/>
              </a:ext>
            </a:extLst>
          </p:cNvPr>
          <p:cNvCxnSpPr>
            <a:cxnSpLocks/>
            <a:stCxn id="23" idx="3"/>
            <a:endCxn id="7" idx="1"/>
          </p:cNvCxnSpPr>
          <p:nvPr/>
        </p:nvCxnSpPr>
        <p:spPr>
          <a:xfrm flipV="1">
            <a:off x="8015937" y="2777360"/>
            <a:ext cx="196629" cy="1420765"/>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02B7C3B9-9134-49E0-AC56-233DDEE4F4A3}"/>
              </a:ext>
            </a:extLst>
          </p:cNvPr>
          <p:cNvSpPr/>
          <p:nvPr/>
        </p:nvSpPr>
        <p:spPr>
          <a:xfrm>
            <a:off x="3295647" y="5490099"/>
            <a:ext cx="8481194" cy="1200329"/>
          </a:xfrm>
          <a:prstGeom prst="rect">
            <a:avLst/>
          </a:prstGeom>
        </p:spPr>
        <p:txBody>
          <a:bodyPr wrap="square">
            <a:spAutoFit/>
          </a:bodyPr>
          <a:lstStyle/>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kumimoji="0" lang="en-US" sz="1200" b="0" i="1" u="none" strike="noStrike" kern="1200" cap="none" spc="0" normalizeH="0" baseline="0" noProof="0">
                <a:ln>
                  <a:noFill/>
                </a:ln>
                <a:solidFill>
                  <a:srgbClr val="073262"/>
                </a:solidFill>
                <a:effectLst/>
                <a:uLnTx/>
                <a:uFillTx/>
                <a:latin typeface="Georgia"/>
                <a:ea typeface="+mn-ea"/>
                <a:cs typeface="+mn-cs"/>
              </a:rPr>
              <a:t># Baseline – establish 2 years baseline performance at General Ledger level for a specific reason code. Example: for shortage related deduction GL# ABC98563 hit by $1M in 2017 &amp; $2M in 2018</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kumimoji="0" lang="en-US" sz="1200" b="0" i="1" u="none" strike="noStrike" kern="1200" cap="none" spc="0" normalizeH="0" baseline="0" noProof="0">
                <a:ln>
                  <a:noFill/>
                </a:ln>
                <a:solidFill>
                  <a:srgbClr val="073262"/>
                </a:solidFill>
                <a:effectLst/>
                <a:uLnTx/>
                <a:uFillTx/>
                <a:latin typeface="Georgia"/>
                <a:ea typeface="+mn-ea"/>
                <a:cs typeface="+mn-cs"/>
              </a:rPr>
              <a:t># Benefit Tracking: Post improvement implementation &amp; stabilization, same GL# ABC98563 to be monitored for reduction. Example $.5M hit in 2019 &amp; $1M in 2020. This reduction will be shared between Kraft Heinz &amp; G </a:t>
            </a:r>
          </a:p>
          <a:p>
            <a:pPr marL="285750" marR="0" lvl="0"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r>
              <a:rPr kumimoji="0" lang="en-US" sz="1200" b="0" i="1" u="none" strike="noStrike" kern="1200" cap="none" spc="0" normalizeH="0" baseline="0" noProof="0">
                <a:ln>
                  <a:noFill/>
                </a:ln>
                <a:solidFill>
                  <a:srgbClr val="073262"/>
                </a:solidFill>
                <a:effectLst/>
                <a:uLnTx/>
                <a:uFillTx/>
                <a:latin typeface="Georgia"/>
                <a:ea typeface="+mn-ea"/>
                <a:cs typeface="+mn-cs"/>
              </a:rPr>
              <a:t>Approval on project execution plan and assigning Kraft Heinz resources / stakeholders for execution  </a:t>
            </a:r>
          </a:p>
          <a:p>
            <a:pPr marL="742950" marR="0" lvl="1" indent="-285750" algn="l" defTabSz="914400" rtl="0" eaLnBrk="1" fontAlgn="base" latinLnBrk="0" hangingPunct="1">
              <a:lnSpc>
                <a:spcPct val="100000"/>
              </a:lnSpc>
              <a:spcBef>
                <a:spcPts val="0"/>
              </a:spcBef>
              <a:spcAft>
                <a:spcPts val="0"/>
              </a:spcAft>
              <a:buClrTx/>
              <a:buSzTx/>
              <a:buFont typeface="Arial" panose="020B0604020202020204" pitchFamily="34" charset="0"/>
              <a:buChar char="•"/>
              <a:tabLst/>
              <a:defRPr/>
            </a:pPr>
            <a:endParaRPr kumimoji="0" lang="en-US" sz="1200" b="0" i="1" u="none" strike="noStrike" kern="1200" cap="none" spc="0" normalizeH="0" baseline="0" noProof="0">
              <a:ln>
                <a:noFill/>
              </a:ln>
              <a:solidFill>
                <a:srgbClr val="073262"/>
              </a:solidFill>
              <a:effectLst/>
              <a:uLnTx/>
              <a:uFillTx/>
              <a:latin typeface="Georgia"/>
              <a:ea typeface="+mn-ea"/>
              <a:cs typeface="+mn-cs"/>
            </a:endParaRPr>
          </a:p>
        </p:txBody>
      </p:sp>
    </p:spTree>
    <p:extLst>
      <p:ext uri="{BB962C8B-B14F-4D97-AF65-F5344CB8AC3E}">
        <p14:creationId xmlns:p14="http://schemas.microsoft.com/office/powerpoint/2010/main" val="7675591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Shape 5">
            <a:extLst>
              <a:ext uri="{FF2B5EF4-FFF2-40B4-BE49-F238E27FC236}">
                <a16:creationId xmlns:a16="http://schemas.microsoft.com/office/drawing/2014/main" id="{672B365B-7A6A-419C-8F3A-1E5F541829A3}"/>
              </a:ext>
            </a:extLst>
          </p:cNvPr>
          <p:cNvSpPr/>
          <p:nvPr/>
        </p:nvSpPr>
        <p:spPr>
          <a:xfrm>
            <a:off x="460744" y="1422528"/>
            <a:ext cx="1702140" cy="393748"/>
          </a:xfrm>
          <a:custGeom>
            <a:avLst/>
            <a:gdLst>
              <a:gd name="connsiteX0" fmla="*/ 0 w 1702140"/>
              <a:gd name="connsiteY0" fmla="*/ 102128 h 1021284"/>
              <a:gd name="connsiteX1" fmla="*/ 102128 w 1702140"/>
              <a:gd name="connsiteY1" fmla="*/ 0 h 1021284"/>
              <a:gd name="connsiteX2" fmla="*/ 1600012 w 1702140"/>
              <a:gd name="connsiteY2" fmla="*/ 0 h 1021284"/>
              <a:gd name="connsiteX3" fmla="*/ 1702140 w 1702140"/>
              <a:gd name="connsiteY3" fmla="*/ 102128 h 1021284"/>
              <a:gd name="connsiteX4" fmla="*/ 1702140 w 1702140"/>
              <a:gd name="connsiteY4" fmla="*/ 919156 h 1021284"/>
              <a:gd name="connsiteX5" fmla="*/ 1600012 w 1702140"/>
              <a:gd name="connsiteY5" fmla="*/ 1021284 h 1021284"/>
              <a:gd name="connsiteX6" fmla="*/ 102128 w 1702140"/>
              <a:gd name="connsiteY6" fmla="*/ 1021284 h 1021284"/>
              <a:gd name="connsiteX7" fmla="*/ 0 w 1702140"/>
              <a:gd name="connsiteY7" fmla="*/ 919156 h 1021284"/>
              <a:gd name="connsiteX8" fmla="*/ 0 w 1702140"/>
              <a:gd name="connsiteY8" fmla="*/ 102128 h 1021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02140" h="1021284">
                <a:moveTo>
                  <a:pt x="0" y="102128"/>
                </a:moveTo>
                <a:cubicBezTo>
                  <a:pt x="0" y="45724"/>
                  <a:pt x="45724" y="0"/>
                  <a:pt x="102128" y="0"/>
                </a:cubicBezTo>
                <a:lnTo>
                  <a:pt x="1600012" y="0"/>
                </a:lnTo>
                <a:cubicBezTo>
                  <a:pt x="1656416" y="0"/>
                  <a:pt x="1702140" y="45724"/>
                  <a:pt x="1702140" y="102128"/>
                </a:cubicBezTo>
                <a:lnTo>
                  <a:pt x="1702140" y="919156"/>
                </a:lnTo>
                <a:cubicBezTo>
                  <a:pt x="1702140" y="975560"/>
                  <a:pt x="1656416" y="1021284"/>
                  <a:pt x="1600012" y="1021284"/>
                </a:cubicBezTo>
                <a:lnTo>
                  <a:pt x="102128" y="1021284"/>
                </a:lnTo>
                <a:cubicBezTo>
                  <a:pt x="45724" y="1021284"/>
                  <a:pt x="0" y="975560"/>
                  <a:pt x="0" y="919156"/>
                </a:cubicBezTo>
                <a:lnTo>
                  <a:pt x="0" y="102128"/>
                </a:lnTo>
                <a:close/>
              </a:path>
            </a:pathLst>
          </a:custGeom>
          <a:solidFill>
            <a:schemeClr val="tx1"/>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0402" tIns="140402" rIns="140402" bIns="140402" numCol="1" spcCol="1270" anchor="ctr" anchorCtr="0">
            <a:noAutofit/>
          </a:bodyPr>
          <a:lstStyle/>
          <a:p>
            <a:pPr marL="0" marR="0" lvl="0" indent="0" algn="ctr" defTabSz="1289050" rtl="0" eaLnBrk="1" fontAlgn="auto" latinLnBrk="0" hangingPunct="1">
              <a:lnSpc>
                <a:spcPct val="90000"/>
              </a:lnSpc>
              <a:spcBef>
                <a:spcPct val="0"/>
              </a:spcBef>
              <a:spcAft>
                <a:spcPct val="35000"/>
              </a:spcAft>
              <a:buClrTx/>
              <a:buSzTx/>
              <a:buFontTx/>
              <a:buNone/>
              <a:tabLst/>
              <a:defRPr/>
            </a:pPr>
            <a:r>
              <a:rPr kumimoji="0" lang="en-US" sz="1200" b="0" i="0" u="none" strike="noStrike" kern="1200" cap="none" spc="0" normalizeH="0" baseline="0" noProof="0">
                <a:ln>
                  <a:noFill/>
                </a:ln>
                <a:solidFill>
                  <a:prstClr val="white"/>
                </a:solidFill>
                <a:effectLst/>
                <a:uLnTx/>
                <a:uFillTx/>
                <a:latin typeface="Georgia"/>
                <a:ea typeface="+mn-ea"/>
                <a:cs typeface="+mn-cs"/>
              </a:rPr>
              <a:t>Define Scope  </a:t>
            </a:r>
          </a:p>
        </p:txBody>
      </p:sp>
      <p:sp>
        <p:nvSpPr>
          <p:cNvPr id="3" name="Freeform: Shape 6">
            <a:extLst>
              <a:ext uri="{FF2B5EF4-FFF2-40B4-BE49-F238E27FC236}">
                <a16:creationId xmlns:a16="http://schemas.microsoft.com/office/drawing/2014/main" id="{F0480CED-E584-4AF7-81AB-0561EA1DF3D7}"/>
              </a:ext>
            </a:extLst>
          </p:cNvPr>
          <p:cNvSpPr/>
          <p:nvPr/>
        </p:nvSpPr>
        <p:spPr>
          <a:xfrm>
            <a:off x="2333099" y="1502417"/>
            <a:ext cx="360853" cy="262109"/>
          </a:xfrm>
          <a:custGeom>
            <a:avLst/>
            <a:gdLst>
              <a:gd name="connsiteX0" fmla="*/ 0 w 360853"/>
              <a:gd name="connsiteY0" fmla="*/ 84426 h 422130"/>
              <a:gd name="connsiteX1" fmla="*/ 180427 w 360853"/>
              <a:gd name="connsiteY1" fmla="*/ 84426 h 422130"/>
              <a:gd name="connsiteX2" fmla="*/ 180427 w 360853"/>
              <a:gd name="connsiteY2" fmla="*/ 0 h 422130"/>
              <a:gd name="connsiteX3" fmla="*/ 360853 w 360853"/>
              <a:gd name="connsiteY3" fmla="*/ 211065 h 422130"/>
              <a:gd name="connsiteX4" fmla="*/ 180427 w 360853"/>
              <a:gd name="connsiteY4" fmla="*/ 422130 h 422130"/>
              <a:gd name="connsiteX5" fmla="*/ 180427 w 360853"/>
              <a:gd name="connsiteY5" fmla="*/ 337704 h 422130"/>
              <a:gd name="connsiteX6" fmla="*/ 0 w 360853"/>
              <a:gd name="connsiteY6" fmla="*/ 337704 h 422130"/>
              <a:gd name="connsiteX7" fmla="*/ 0 w 360853"/>
              <a:gd name="connsiteY7" fmla="*/ 84426 h 422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0853" h="422130">
                <a:moveTo>
                  <a:pt x="0" y="84426"/>
                </a:moveTo>
                <a:lnTo>
                  <a:pt x="180427" y="84426"/>
                </a:lnTo>
                <a:lnTo>
                  <a:pt x="180427" y="0"/>
                </a:lnTo>
                <a:lnTo>
                  <a:pt x="360853" y="211065"/>
                </a:lnTo>
                <a:lnTo>
                  <a:pt x="180427" y="422130"/>
                </a:lnTo>
                <a:lnTo>
                  <a:pt x="180427" y="337704"/>
                </a:lnTo>
                <a:lnTo>
                  <a:pt x="0" y="337704"/>
                </a:lnTo>
                <a:lnTo>
                  <a:pt x="0" y="84426"/>
                </a:lnTo>
                <a:close/>
              </a:path>
            </a:pathLst>
          </a:cu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0" tIns="84426" rIns="108256" bIns="84426" numCol="1" spcCol="1270" anchor="ctr" anchorCtr="0">
            <a:noAutofit/>
          </a:bodyPr>
          <a:lstStyle/>
          <a:p>
            <a:pPr marL="0" marR="0" lvl="0" indent="0" algn="ctr" defTabSz="844550" rtl="0" eaLnBrk="1" fontAlgn="auto" latinLnBrk="0" hangingPunct="1">
              <a:lnSpc>
                <a:spcPct val="90000"/>
              </a:lnSpc>
              <a:spcBef>
                <a:spcPct val="0"/>
              </a:spcBef>
              <a:spcAft>
                <a:spcPct val="3500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Georgia"/>
              <a:ea typeface="+mn-ea"/>
              <a:cs typeface="+mn-cs"/>
            </a:endParaRPr>
          </a:p>
        </p:txBody>
      </p:sp>
      <p:sp>
        <p:nvSpPr>
          <p:cNvPr id="4" name="Freeform: Shape 7">
            <a:extLst>
              <a:ext uri="{FF2B5EF4-FFF2-40B4-BE49-F238E27FC236}">
                <a16:creationId xmlns:a16="http://schemas.microsoft.com/office/drawing/2014/main" id="{604B3FA6-53C4-4FD6-B357-FD25A0089BFB}"/>
              </a:ext>
            </a:extLst>
          </p:cNvPr>
          <p:cNvSpPr/>
          <p:nvPr/>
        </p:nvSpPr>
        <p:spPr>
          <a:xfrm>
            <a:off x="2843741" y="1422528"/>
            <a:ext cx="1702140" cy="393748"/>
          </a:xfrm>
          <a:custGeom>
            <a:avLst/>
            <a:gdLst>
              <a:gd name="connsiteX0" fmla="*/ 0 w 1702140"/>
              <a:gd name="connsiteY0" fmla="*/ 102128 h 1021284"/>
              <a:gd name="connsiteX1" fmla="*/ 102128 w 1702140"/>
              <a:gd name="connsiteY1" fmla="*/ 0 h 1021284"/>
              <a:gd name="connsiteX2" fmla="*/ 1600012 w 1702140"/>
              <a:gd name="connsiteY2" fmla="*/ 0 h 1021284"/>
              <a:gd name="connsiteX3" fmla="*/ 1702140 w 1702140"/>
              <a:gd name="connsiteY3" fmla="*/ 102128 h 1021284"/>
              <a:gd name="connsiteX4" fmla="*/ 1702140 w 1702140"/>
              <a:gd name="connsiteY4" fmla="*/ 919156 h 1021284"/>
              <a:gd name="connsiteX5" fmla="*/ 1600012 w 1702140"/>
              <a:gd name="connsiteY5" fmla="*/ 1021284 h 1021284"/>
              <a:gd name="connsiteX6" fmla="*/ 102128 w 1702140"/>
              <a:gd name="connsiteY6" fmla="*/ 1021284 h 1021284"/>
              <a:gd name="connsiteX7" fmla="*/ 0 w 1702140"/>
              <a:gd name="connsiteY7" fmla="*/ 919156 h 1021284"/>
              <a:gd name="connsiteX8" fmla="*/ 0 w 1702140"/>
              <a:gd name="connsiteY8" fmla="*/ 102128 h 1021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02140" h="1021284">
                <a:moveTo>
                  <a:pt x="0" y="102128"/>
                </a:moveTo>
                <a:cubicBezTo>
                  <a:pt x="0" y="45724"/>
                  <a:pt x="45724" y="0"/>
                  <a:pt x="102128" y="0"/>
                </a:cubicBezTo>
                <a:lnTo>
                  <a:pt x="1600012" y="0"/>
                </a:lnTo>
                <a:cubicBezTo>
                  <a:pt x="1656416" y="0"/>
                  <a:pt x="1702140" y="45724"/>
                  <a:pt x="1702140" y="102128"/>
                </a:cubicBezTo>
                <a:lnTo>
                  <a:pt x="1702140" y="919156"/>
                </a:lnTo>
                <a:cubicBezTo>
                  <a:pt x="1702140" y="975560"/>
                  <a:pt x="1656416" y="1021284"/>
                  <a:pt x="1600012" y="1021284"/>
                </a:cubicBezTo>
                <a:lnTo>
                  <a:pt x="102128" y="1021284"/>
                </a:lnTo>
                <a:cubicBezTo>
                  <a:pt x="45724" y="1021284"/>
                  <a:pt x="0" y="975560"/>
                  <a:pt x="0" y="919156"/>
                </a:cubicBezTo>
                <a:lnTo>
                  <a:pt x="0" y="102128"/>
                </a:lnTo>
                <a:close/>
              </a:path>
            </a:pathLst>
          </a:custGeom>
          <a:solidFill>
            <a:schemeClr val="tx1">
              <a:lumMod val="60000"/>
              <a:lumOff val="4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0402" tIns="140402" rIns="140402" bIns="140402" numCol="1" spcCol="1270" anchor="ctr" anchorCtr="0">
            <a:noAutofit/>
          </a:bodyPr>
          <a:lstStyle/>
          <a:p>
            <a:pPr marL="0" marR="0" lvl="0" indent="0" algn="ctr" defTabSz="1289050" rtl="0" eaLnBrk="1" fontAlgn="auto" latinLnBrk="0" hangingPunct="1">
              <a:lnSpc>
                <a:spcPct val="90000"/>
              </a:lnSpc>
              <a:spcBef>
                <a:spcPct val="0"/>
              </a:spcBef>
              <a:spcAft>
                <a:spcPct val="35000"/>
              </a:spcAft>
              <a:buClrTx/>
              <a:buSzTx/>
              <a:buFontTx/>
              <a:buNone/>
              <a:tabLst/>
              <a:defRPr/>
            </a:pPr>
            <a:r>
              <a:rPr kumimoji="0" lang="en-US" sz="1200" b="0" i="0" u="none" strike="noStrike" kern="1200" cap="none" spc="0" normalizeH="0" baseline="0" noProof="0">
                <a:ln>
                  <a:noFill/>
                </a:ln>
                <a:solidFill>
                  <a:prstClr val="white"/>
                </a:solidFill>
                <a:effectLst/>
                <a:uLnTx/>
                <a:uFillTx/>
                <a:latin typeface="Georgia"/>
                <a:ea typeface="+mn-ea"/>
                <a:cs typeface="+mn-cs"/>
              </a:rPr>
              <a:t>Measure historical performance </a:t>
            </a:r>
          </a:p>
        </p:txBody>
      </p:sp>
      <p:sp>
        <p:nvSpPr>
          <p:cNvPr id="5" name="Freeform: Shape 8">
            <a:extLst>
              <a:ext uri="{FF2B5EF4-FFF2-40B4-BE49-F238E27FC236}">
                <a16:creationId xmlns:a16="http://schemas.microsoft.com/office/drawing/2014/main" id="{D415AED5-EF69-4E51-A7B2-4A7BF95AE5EB}"/>
              </a:ext>
            </a:extLst>
          </p:cNvPr>
          <p:cNvSpPr/>
          <p:nvPr/>
        </p:nvSpPr>
        <p:spPr>
          <a:xfrm>
            <a:off x="4716096" y="1502417"/>
            <a:ext cx="360853" cy="262109"/>
          </a:xfrm>
          <a:custGeom>
            <a:avLst/>
            <a:gdLst>
              <a:gd name="connsiteX0" fmla="*/ 0 w 360853"/>
              <a:gd name="connsiteY0" fmla="*/ 84426 h 422130"/>
              <a:gd name="connsiteX1" fmla="*/ 180427 w 360853"/>
              <a:gd name="connsiteY1" fmla="*/ 84426 h 422130"/>
              <a:gd name="connsiteX2" fmla="*/ 180427 w 360853"/>
              <a:gd name="connsiteY2" fmla="*/ 0 h 422130"/>
              <a:gd name="connsiteX3" fmla="*/ 360853 w 360853"/>
              <a:gd name="connsiteY3" fmla="*/ 211065 h 422130"/>
              <a:gd name="connsiteX4" fmla="*/ 180427 w 360853"/>
              <a:gd name="connsiteY4" fmla="*/ 422130 h 422130"/>
              <a:gd name="connsiteX5" fmla="*/ 180427 w 360853"/>
              <a:gd name="connsiteY5" fmla="*/ 337704 h 422130"/>
              <a:gd name="connsiteX6" fmla="*/ 0 w 360853"/>
              <a:gd name="connsiteY6" fmla="*/ 337704 h 422130"/>
              <a:gd name="connsiteX7" fmla="*/ 0 w 360853"/>
              <a:gd name="connsiteY7" fmla="*/ 84426 h 422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0853" h="422130">
                <a:moveTo>
                  <a:pt x="0" y="84426"/>
                </a:moveTo>
                <a:lnTo>
                  <a:pt x="180427" y="84426"/>
                </a:lnTo>
                <a:lnTo>
                  <a:pt x="180427" y="0"/>
                </a:lnTo>
                <a:lnTo>
                  <a:pt x="360853" y="211065"/>
                </a:lnTo>
                <a:lnTo>
                  <a:pt x="180427" y="422130"/>
                </a:lnTo>
                <a:lnTo>
                  <a:pt x="180427" y="337704"/>
                </a:lnTo>
                <a:lnTo>
                  <a:pt x="0" y="337704"/>
                </a:lnTo>
                <a:lnTo>
                  <a:pt x="0" y="84426"/>
                </a:lnTo>
                <a:close/>
              </a:path>
            </a:pathLst>
          </a:cu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0" tIns="84426" rIns="108256" bIns="84426" numCol="1" spcCol="1270" anchor="ctr" anchorCtr="0">
            <a:noAutofit/>
          </a:bodyPr>
          <a:lstStyle/>
          <a:p>
            <a:pPr marL="0" marR="0" lvl="0" indent="0" algn="ctr" defTabSz="844550" rtl="0" eaLnBrk="1" fontAlgn="auto" latinLnBrk="0" hangingPunct="1">
              <a:lnSpc>
                <a:spcPct val="90000"/>
              </a:lnSpc>
              <a:spcBef>
                <a:spcPct val="0"/>
              </a:spcBef>
              <a:spcAft>
                <a:spcPct val="3500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Georgia"/>
              <a:ea typeface="+mn-ea"/>
              <a:cs typeface="+mn-cs"/>
            </a:endParaRPr>
          </a:p>
        </p:txBody>
      </p:sp>
      <p:sp>
        <p:nvSpPr>
          <p:cNvPr id="6" name="Freeform: Shape 9">
            <a:extLst>
              <a:ext uri="{FF2B5EF4-FFF2-40B4-BE49-F238E27FC236}">
                <a16:creationId xmlns:a16="http://schemas.microsoft.com/office/drawing/2014/main" id="{2C42D284-5E18-4A65-B46D-4D93FFF8E7C6}"/>
              </a:ext>
            </a:extLst>
          </p:cNvPr>
          <p:cNvSpPr/>
          <p:nvPr/>
        </p:nvSpPr>
        <p:spPr>
          <a:xfrm>
            <a:off x="5226738" y="1422528"/>
            <a:ext cx="1702140" cy="393748"/>
          </a:xfrm>
          <a:custGeom>
            <a:avLst/>
            <a:gdLst>
              <a:gd name="connsiteX0" fmla="*/ 0 w 1702140"/>
              <a:gd name="connsiteY0" fmla="*/ 102128 h 1021284"/>
              <a:gd name="connsiteX1" fmla="*/ 102128 w 1702140"/>
              <a:gd name="connsiteY1" fmla="*/ 0 h 1021284"/>
              <a:gd name="connsiteX2" fmla="*/ 1600012 w 1702140"/>
              <a:gd name="connsiteY2" fmla="*/ 0 h 1021284"/>
              <a:gd name="connsiteX3" fmla="*/ 1702140 w 1702140"/>
              <a:gd name="connsiteY3" fmla="*/ 102128 h 1021284"/>
              <a:gd name="connsiteX4" fmla="*/ 1702140 w 1702140"/>
              <a:gd name="connsiteY4" fmla="*/ 919156 h 1021284"/>
              <a:gd name="connsiteX5" fmla="*/ 1600012 w 1702140"/>
              <a:gd name="connsiteY5" fmla="*/ 1021284 h 1021284"/>
              <a:gd name="connsiteX6" fmla="*/ 102128 w 1702140"/>
              <a:gd name="connsiteY6" fmla="*/ 1021284 h 1021284"/>
              <a:gd name="connsiteX7" fmla="*/ 0 w 1702140"/>
              <a:gd name="connsiteY7" fmla="*/ 919156 h 1021284"/>
              <a:gd name="connsiteX8" fmla="*/ 0 w 1702140"/>
              <a:gd name="connsiteY8" fmla="*/ 102128 h 1021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02140" h="1021284">
                <a:moveTo>
                  <a:pt x="0" y="102128"/>
                </a:moveTo>
                <a:cubicBezTo>
                  <a:pt x="0" y="45724"/>
                  <a:pt x="45724" y="0"/>
                  <a:pt x="102128" y="0"/>
                </a:cubicBezTo>
                <a:lnTo>
                  <a:pt x="1600012" y="0"/>
                </a:lnTo>
                <a:cubicBezTo>
                  <a:pt x="1656416" y="0"/>
                  <a:pt x="1702140" y="45724"/>
                  <a:pt x="1702140" y="102128"/>
                </a:cubicBezTo>
                <a:lnTo>
                  <a:pt x="1702140" y="919156"/>
                </a:lnTo>
                <a:cubicBezTo>
                  <a:pt x="1702140" y="975560"/>
                  <a:pt x="1656416" y="1021284"/>
                  <a:pt x="1600012" y="1021284"/>
                </a:cubicBezTo>
                <a:lnTo>
                  <a:pt x="102128" y="1021284"/>
                </a:lnTo>
                <a:cubicBezTo>
                  <a:pt x="45724" y="1021284"/>
                  <a:pt x="0" y="975560"/>
                  <a:pt x="0" y="919156"/>
                </a:cubicBezTo>
                <a:lnTo>
                  <a:pt x="0" y="102128"/>
                </a:lnTo>
                <a:close/>
              </a:path>
            </a:pathLst>
          </a:custGeom>
          <a:solidFill>
            <a:schemeClr val="tx1">
              <a:lumMod val="40000"/>
              <a:lumOff val="6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0402" tIns="140402" rIns="140402" bIns="140402" numCol="1" spcCol="1270" anchor="ctr" anchorCtr="0">
            <a:noAutofit/>
          </a:bodyPr>
          <a:lstStyle/>
          <a:p>
            <a:pPr marL="0" marR="0" lvl="0" indent="0" algn="ctr" defTabSz="1289050" rtl="0" eaLnBrk="1" fontAlgn="auto" latinLnBrk="0" hangingPunct="1">
              <a:lnSpc>
                <a:spcPct val="90000"/>
              </a:lnSpc>
              <a:spcBef>
                <a:spcPct val="0"/>
              </a:spcBef>
              <a:spcAft>
                <a:spcPct val="35000"/>
              </a:spcAft>
              <a:buClrTx/>
              <a:buSzTx/>
              <a:buFontTx/>
              <a:buNone/>
              <a:tabLst/>
              <a:defRPr/>
            </a:pPr>
            <a:r>
              <a:rPr kumimoji="0" lang="en-US" sz="1200" b="0" i="0" u="none" strike="noStrike" kern="1200" cap="none" spc="0" normalizeH="0" baseline="0" noProof="0">
                <a:ln>
                  <a:noFill/>
                </a:ln>
                <a:solidFill>
                  <a:prstClr val="white"/>
                </a:solidFill>
                <a:effectLst/>
                <a:uLnTx/>
                <a:uFillTx/>
                <a:latin typeface="Georgia"/>
                <a:ea typeface="+mn-ea"/>
                <a:cs typeface="+mn-cs"/>
              </a:rPr>
              <a:t>Analyze </a:t>
            </a:r>
          </a:p>
        </p:txBody>
      </p:sp>
      <p:sp>
        <p:nvSpPr>
          <p:cNvPr id="7" name="Freeform: Shape 10">
            <a:extLst>
              <a:ext uri="{FF2B5EF4-FFF2-40B4-BE49-F238E27FC236}">
                <a16:creationId xmlns:a16="http://schemas.microsoft.com/office/drawing/2014/main" id="{1AD39B57-7B37-4D6E-A42E-AC36724668CA}"/>
              </a:ext>
            </a:extLst>
          </p:cNvPr>
          <p:cNvSpPr/>
          <p:nvPr/>
        </p:nvSpPr>
        <p:spPr>
          <a:xfrm>
            <a:off x="7099093" y="1502417"/>
            <a:ext cx="360853" cy="262109"/>
          </a:xfrm>
          <a:custGeom>
            <a:avLst/>
            <a:gdLst>
              <a:gd name="connsiteX0" fmla="*/ 0 w 360853"/>
              <a:gd name="connsiteY0" fmla="*/ 84426 h 422130"/>
              <a:gd name="connsiteX1" fmla="*/ 180427 w 360853"/>
              <a:gd name="connsiteY1" fmla="*/ 84426 h 422130"/>
              <a:gd name="connsiteX2" fmla="*/ 180427 w 360853"/>
              <a:gd name="connsiteY2" fmla="*/ 0 h 422130"/>
              <a:gd name="connsiteX3" fmla="*/ 360853 w 360853"/>
              <a:gd name="connsiteY3" fmla="*/ 211065 h 422130"/>
              <a:gd name="connsiteX4" fmla="*/ 180427 w 360853"/>
              <a:gd name="connsiteY4" fmla="*/ 422130 h 422130"/>
              <a:gd name="connsiteX5" fmla="*/ 180427 w 360853"/>
              <a:gd name="connsiteY5" fmla="*/ 337704 h 422130"/>
              <a:gd name="connsiteX6" fmla="*/ 0 w 360853"/>
              <a:gd name="connsiteY6" fmla="*/ 337704 h 422130"/>
              <a:gd name="connsiteX7" fmla="*/ 0 w 360853"/>
              <a:gd name="connsiteY7" fmla="*/ 84426 h 422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0853" h="422130">
                <a:moveTo>
                  <a:pt x="0" y="84426"/>
                </a:moveTo>
                <a:lnTo>
                  <a:pt x="180427" y="84426"/>
                </a:lnTo>
                <a:lnTo>
                  <a:pt x="180427" y="0"/>
                </a:lnTo>
                <a:lnTo>
                  <a:pt x="360853" y="211065"/>
                </a:lnTo>
                <a:lnTo>
                  <a:pt x="180427" y="422130"/>
                </a:lnTo>
                <a:lnTo>
                  <a:pt x="180427" y="337704"/>
                </a:lnTo>
                <a:lnTo>
                  <a:pt x="0" y="337704"/>
                </a:lnTo>
                <a:lnTo>
                  <a:pt x="0" y="84426"/>
                </a:lnTo>
                <a:close/>
              </a:path>
            </a:pathLst>
          </a:cu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0" tIns="84426" rIns="108256" bIns="84426" numCol="1" spcCol="1270" anchor="ctr" anchorCtr="0">
            <a:noAutofit/>
          </a:bodyPr>
          <a:lstStyle/>
          <a:p>
            <a:pPr marL="0" marR="0" lvl="0" indent="0" algn="ctr" defTabSz="844550" rtl="0" eaLnBrk="1" fontAlgn="auto" latinLnBrk="0" hangingPunct="1">
              <a:lnSpc>
                <a:spcPct val="90000"/>
              </a:lnSpc>
              <a:spcBef>
                <a:spcPct val="0"/>
              </a:spcBef>
              <a:spcAft>
                <a:spcPct val="3500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Georgia"/>
              <a:ea typeface="+mn-ea"/>
              <a:cs typeface="+mn-cs"/>
            </a:endParaRPr>
          </a:p>
        </p:txBody>
      </p:sp>
      <p:sp>
        <p:nvSpPr>
          <p:cNvPr id="8" name="Freeform: Shape 11">
            <a:extLst>
              <a:ext uri="{FF2B5EF4-FFF2-40B4-BE49-F238E27FC236}">
                <a16:creationId xmlns:a16="http://schemas.microsoft.com/office/drawing/2014/main" id="{ACD158A4-499E-49D4-9927-5143AC7AEAC4}"/>
              </a:ext>
            </a:extLst>
          </p:cNvPr>
          <p:cNvSpPr/>
          <p:nvPr/>
        </p:nvSpPr>
        <p:spPr>
          <a:xfrm>
            <a:off x="7609735" y="1422528"/>
            <a:ext cx="1702140" cy="393748"/>
          </a:xfrm>
          <a:custGeom>
            <a:avLst/>
            <a:gdLst>
              <a:gd name="connsiteX0" fmla="*/ 0 w 1702140"/>
              <a:gd name="connsiteY0" fmla="*/ 102128 h 1021284"/>
              <a:gd name="connsiteX1" fmla="*/ 102128 w 1702140"/>
              <a:gd name="connsiteY1" fmla="*/ 0 h 1021284"/>
              <a:gd name="connsiteX2" fmla="*/ 1600012 w 1702140"/>
              <a:gd name="connsiteY2" fmla="*/ 0 h 1021284"/>
              <a:gd name="connsiteX3" fmla="*/ 1702140 w 1702140"/>
              <a:gd name="connsiteY3" fmla="*/ 102128 h 1021284"/>
              <a:gd name="connsiteX4" fmla="*/ 1702140 w 1702140"/>
              <a:gd name="connsiteY4" fmla="*/ 919156 h 1021284"/>
              <a:gd name="connsiteX5" fmla="*/ 1600012 w 1702140"/>
              <a:gd name="connsiteY5" fmla="*/ 1021284 h 1021284"/>
              <a:gd name="connsiteX6" fmla="*/ 102128 w 1702140"/>
              <a:gd name="connsiteY6" fmla="*/ 1021284 h 1021284"/>
              <a:gd name="connsiteX7" fmla="*/ 0 w 1702140"/>
              <a:gd name="connsiteY7" fmla="*/ 919156 h 1021284"/>
              <a:gd name="connsiteX8" fmla="*/ 0 w 1702140"/>
              <a:gd name="connsiteY8" fmla="*/ 102128 h 1021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02140" h="1021284">
                <a:moveTo>
                  <a:pt x="0" y="102128"/>
                </a:moveTo>
                <a:cubicBezTo>
                  <a:pt x="0" y="45724"/>
                  <a:pt x="45724" y="0"/>
                  <a:pt x="102128" y="0"/>
                </a:cubicBezTo>
                <a:lnTo>
                  <a:pt x="1600012" y="0"/>
                </a:lnTo>
                <a:cubicBezTo>
                  <a:pt x="1656416" y="0"/>
                  <a:pt x="1702140" y="45724"/>
                  <a:pt x="1702140" y="102128"/>
                </a:cubicBezTo>
                <a:lnTo>
                  <a:pt x="1702140" y="919156"/>
                </a:lnTo>
                <a:cubicBezTo>
                  <a:pt x="1702140" y="975560"/>
                  <a:pt x="1656416" y="1021284"/>
                  <a:pt x="1600012" y="1021284"/>
                </a:cubicBezTo>
                <a:lnTo>
                  <a:pt x="102128" y="1021284"/>
                </a:lnTo>
                <a:cubicBezTo>
                  <a:pt x="45724" y="1021284"/>
                  <a:pt x="0" y="975560"/>
                  <a:pt x="0" y="919156"/>
                </a:cubicBezTo>
                <a:lnTo>
                  <a:pt x="0" y="102128"/>
                </a:lnTo>
                <a:close/>
              </a:path>
            </a:pathLst>
          </a:custGeom>
          <a:solidFill>
            <a:srgbClr val="C00000"/>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0402" tIns="140402" rIns="140402" bIns="140402" numCol="1" spcCol="1270" anchor="ctr" anchorCtr="0">
            <a:noAutofit/>
          </a:bodyPr>
          <a:lstStyle/>
          <a:p>
            <a:pPr marL="0" marR="0" lvl="0" indent="0" algn="ctr" defTabSz="1289050" rtl="0" eaLnBrk="1" fontAlgn="auto" latinLnBrk="0" hangingPunct="1">
              <a:lnSpc>
                <a:spcPct val="90000"/>
              </a:lnSpc>
              <a:spcBef>
                <a:spcPct val="0"/>
              </a:spcBef>
              <a:spcAft>
                <a:spcPct val="35000"/>
              </a:spcAft>
              <a:buClrTx/>
              <a:buSzTx/>
              <a:buFontTx/>
              <a:buNone/>
              <a:tabLst/>
              <a:defRPr/>
            </a:pPr>
            <a:r>
              <a:rPr kumimoji="0" lang="en-US" sz="1200" b="0" i="0" u="none" strike="noStrike" kern="1200" cap="none" spc="0" normalizeH="0" baseline="0" noProof="0">
                <a:ln>
                  <a:noFill/>
                </a:ln>
                <a:solidFill>
                  <a:prstClr val="white"/>
                </a:solidFill>
                <a:effectLst/>
                <a:uLnTx/>
                <a:uFillTx/>
                <a:latin typeface="Georgia"/>
                <a:ea typeface="+mn-ea"/>
                <a:cs typeface="+mn-cs"/>
              </a:rPr>
              <a:t>Improve &amp; Control  </a:t>
            </a:r>
          </a:p>
        </p:txBody>
      </p:sp>
      <p:sp>
        <p:nvSpPr>
          <p:cNvPr id="9" name="Freeform: Shape 12">
            <a:extLst>
              <a:ext uri="{FF2B5EF4-FFF2-40B4-BE49-F238E27FC236}">
                <a16:creationId xmlns:a16="http://schemas.microsoft.com/office/drawing/2014/main" id="{8699C2FD-F518-4A01-8396-DE520703EED1}"/>
              </a:ext>
            </a:extLst>
          </p:cNvPr>
          <p:cNvSpPr/>
          <p:nvPr/>
        </p:nvSpPr>
        <p:spPr>
          <a:xfrm>
            <a:off x="9482090" y="1502417"/>
            <a:ext cx="360853" cy="262109"/>
          </a:xfrm>
          <a:custGeom>
            <a:avLst/>
            <a:gdLst>
              <a:gd name="connsiteX0" fmla="*/ 0 w 360853"/>
              <a:gd name="connsiteY0" fmla="*/ 84426 h 422130"/>
              <a:gd name="connsiteX1" fmla="*/ 180427 w 360853"/>
              <a:gd name="connsiteY1" fmla="*/ 84426 h 422130"/>
              <a:gd name="connsiteX2" fmla="*/ 180427 w 360853"/>
              <a:gd name="connsiteY2" fmla="*/ 0 h 422130"/>
              <a:gd name="connsiteX3" fmla="*/ 360853 w 360853"/>
              <a:gd name="connsiteY3" fmla="*/ 211065 h 422130"/>
              <a:gd name="connsiteX4" fmla="*/ 180427 w 360853"/>
              <a:gd name="connsiteY4" fmla="*/ 422130 h 422130"/>
              <a:gd name="connsiteX5" fmla="*/ 180427 w 360853"/>
              <a:gd name="connsiteY5" fmla="*/ 337704 h 422130"/>
              <a:gd name="connsiteX6" fmla="*/ 0 w 360853"/>
              <a:gd name="connsiteY6" fmla="*/ 337704 h 422130"/>
              <a:gd name="connsiteX7" fmla="*/ 0 w 360853"/>
              <a:gd name="connsiteY7" fmla="*/ 84426 h 4221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0853" h="422130">
                <a:moveTo>
                  <a:pt x="0" y="84426"/>
                </a:moveTo>
                <a:lnTo>
                  <a:pt x="180427" y="84426"/>
                </a:lnTo>
                <a:lnTo>
                  <a:pt x="180427" y="0"/>
                </a:lnTo>
                <a:lnTo>
                  <a:pt x="360853" y="211065"/>
                </a:lnTo>
                <a:lnTo>
                  <a:pt x="180427" y="422130"/>
                </a:lnTo>
                <a:lnTo>
                  <a:pt x="180427" y="337704"/>
                </a:lnTo>
                <a:lnTo>
                  <a:pt x="0" y="337704"/>
                </a:lnTo>
                <a:lnTo>
                  <a:pt x="0" y="84426"/>
                </a:lnTo>
                <a:close/>
              </a:path>
            </a:pathLst>
          </a:cu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0" tIns="84426" rIns="108256" bIns="84426" numCol="1" spcCol="1270" anchor="ctr" anchorCtr="0">
            <a:noAutofit/>
          </a:bodyPr>
          <a:lstStyle/>
          <a:p>
            <a:pPr marL="0" marR="0" lvl="0" indent="0" algn="ctr" defTabSz="844550" rtl="0" eaLnBrk="1" fontAlgn="auto" latinLnBrk="0" hangingPunct="1">
              <a:lnSpc>
                <a:spcPct val="90000"/>
              </a:lnSpc>
              <a:spcBef>
                <a:spcPct val="0"/>
              </a:spcBef>
              <a:spcAft>
                <a:spcPct val="3500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Georgia"/>
              <a:ea typeface="+mn-ea"/>
              <a:cs typeface="+mn-cs"/>
            </a:endParaRPr>
          </a:p>
        </p:txBody>
      </p:sp>
      <p:sp>
        <p:nvSpPr>
          <p:cNvPr id="10" name="Freeform: Shape 13">
            <a:extLst>
              <a:ext uri="{FF2B5EF4-FFF2-40B4-BE49-F238E27FC236}">
                <a16:creationId xmlns:a16="http://schemas.microsoft.com/office/drawing/2014/main" id="{C9AD7441-C4D5-4F8A-AC45-CA50279882C8}"/>
              </a:ext>
            </a:extLst>
          </p:cNvPr>
          <p:cNvSpPr/>
          <p:nvPr/>
        </p:nvSpPr>
        <p:spPr>
          <a:xfrm>
            <a:off x="9992732" y="1422528"/>
            <a:ext cx="1702140" cy="393748"/>
          </a:xfrm>
          <a:custGeom>
            <a:avLst/>
            <a:gdLst>
              <a:gd name="connsiteX0" fmla="*/ 0 w 1702140"/>
              <a:gd name="connsiteY0" fmla="*/ 102128 h 1021284"/>
              <a:gd name="connsiteX1" fmla="*/ 102128 w 1702140"/>
              <a:gd name="connsiteY1" fmla="*/ 0 h 1021284"/>
              <a:gd name="connsiteX2" fmla="*/ 1600012 w 1702140"/>
              <a:gd name="connsiteY2" fmla="*/ 0 h 1021284"/>
              <a:gd name="connsiteX3" fmla="*/ 1702140 w 1702140"/>
              <a:gd name="connsiteY3" fmla="*/ 102128 h 1021284"/>
              <a:gd name="connsiteX4" fmla="*/ 1702140 w 1702140"/>
              <a:gd name="connsiteY4" fmla="*/ 919156 h 1021284"/>
              <a:gd name="connsiteX5" fmla="*/ 1600012 w 1702140"/>
              <a:gd name="connsiteY5" fmla="*/ 1021284 h 1021284"/>
              <a:gd name="connsiteX6" fmla="*/ 102128 w 1702140"/>
              <a:gd name="connsiteY6" fmla="*/ 1021284 h 1021284"/>
              <a:gd name="connsiteX7" fmla="*/ 0 w 1702140"/>
              <a:gd name="connsiteY7" fmla="*/ 919156 h 1021284"/>
              <a:gd name="connsiteX8" fmla="*/ 0 w 1702140"/>
              <a:gd name="connsiteY8" fmla="*/ 102128 h 1021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02140" h="1021284">
                <a:moveTo>
                  <a:pt x="0" y="102128"/>
                </a:moveTo>
                <a:cubicBezTo>
                  <a:pt x="0" y="45724"/>
                  <a:pt x="45724" y="0"/>
                  <a:pt x="102128" y="0"/>
                </a:cubicBezTo>
                <a:lnTo>
                  <a:pt x="1600012" y="0"/>
                </a:lnTo>
                <a:cubicBezTo>
                  <a:pt x="1656416" y="0"/>
                  <a:pt x="1702140" y="45724"/>
                  <a:pt x="1702140" y="102128"/>
                </a:cubicBezTo>
                <a:lnTo>
                  <a:pt x="1702140" y="919156"/>
                </a:lnTo>
                <a:cubicBezTo>
                  <a:pt x="1702140" y="975560"/>
                  <a:pt x="1656416" y="1021284"/>
                  <a:pt x="1600012" y="1021284"/>
                </a:cubicBezTo>
                <a:lnTo>
                  <a:pt x="102128" y="1021284"/>
                </a:lnTo>
                <a:cubicBezTo>
                  <a:pt x="45724" y="1021284"/>
                  <a:pt x="0" y="975560"/>
                  <a:pt x="0" y="919156"/>
                </a:cubicBezTo>
                <a:lnTo>
                  <a:pt x="0" y="102128"/>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0402" tIns="140402" rIns="140402" bIns="140402" numCol="1" spcCol="1270" anchor="ctr" anchorCtr="0">
            <a:noAutofit/>
          </a:bodyPr>
          <a:lstStyle/>
          <a:p>
            <a:pPr marL="0" marR="0" lvl="0" indent="0" algn="ctr" defTabSz="1289050" rtl="0" eaLnBrk="1" fontAlgn="auto" latinLnBrk="0" hangingPunct="1">
              <a:lnSpc>
                <a:spcPct val="90000"/>
              </a:lnSpc>
              <a:spcBef>
                <a:spcPct val="0"/>
              </a:spcBef>
              <a:spcAft>
                <a:spcPct val="35000"/>
              </a:spcAft>
              <a:buClrTx/>
              <a:buSzTx/>
              <a:buFontTx/>
              <a:buNone/>
              <a:tabLst/>
              <a:defRPr/>
            </a:pPr>
            <a:r>
              <a:rPr kumimoji="0" lang="en-US" sz="1200" b="0" i="0" u="none" strike="noStrike" kern="1200" cap="none" spc="0" normalizeH="0" baseline="0" noProof="0">
                <a:ln>
                  <a:noFill/>
                </a:ln>
                <a:solidFill>
                  <a:prstClr val="white"/>
                </a:solidFill>
                <a:effectLst/>
                <a:uLnTx/>
                <a:uFillTx/>
                <a:latin typeface="Georgia"/>
                <a:ea typeface="+mn-ea"/>
                <a:cs typeface="+mn-cs"/>
              </a:rPr>
              <a:t>Sustain &amp; Measure  </a:t>
            </a:r>
          </a:p>
        </p:txBody>
      </p:sp>
      <p:sp>
        <p:nvSpPr>
          <p:cNvPr id="11" name="TextBox 10">
            <a:extLst>
              <a:ext uri="{FF2B5EF4-FFF2-40B4-BE49-F238E27FC236}">
                <a16:creationId xmlns:a16="http://schemas.microsoft.com/office/drawing/2014/main" id="{D9F73286-C48D-41E2-B66C-6C475F78FC69}"/>
              </a:ext>
            </a:extLst>
          </p:cNvPr>
          <p:cNvSpPr txBox="1"/>
          <p:nvPr/>
        </p:nvSpPr>
        <p:spPr>
          <a:xfrm>
            <a:off x="301201" y="1794281"/>
            <a:ext cx="2403423" cy="1277273"/>
          </a:xfrm>
          <a:prstGeom prst="rect">
            <a:avLst/>
          </a:prstGeom>
          <a:noFill/>
        </p:spPr>
        <p:txBody>
          <a:bodyPr wrap="square" rtlCol="0">
            <a:spAutoFit/>
          </a:bodyPr>
          <a:lstStyle/>
          <a:p>
            <a:pPr marL="112713" marR="0" lvl="0" indent="-112713"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073262"/>
                </a:solidFill>
                <a:effectLst/>
                <a:uLnTx/>
                <a:uFillTx/>
                <a:latin typeface="Georgia"/>
                <a:ea typeface="+mn-ea"/>
                <a:cs typeface="+mn-cs"/>
              </a:rPr>
              <a:t>Identify avoidable deductions</a:t>
            </a:r>
          </a:p>
          <a:p>
            <a:pPr marL="112713" marR="0" lvl="0" indent="-112713"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073262"/>
                </a:solidFill>
                <a:effectLst/>
                <a:uLnTx/>
                <a:uFillTx/>
                <a:latin typeface="Georgia"/>
                <a:ea typeface="+mn-ea"/>
                <a:cs typeface="+mn-cs"/>
              </a:rPr>
              <a:t>Prioritize based on $ value  </a:t>
            </a:r>
          </a:p>
          <a:p>
            <a:pPr marL="112713" marR="0" lvl="0" indent="-112713"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073262"/>
                </a:solidFill>
                <a:effectLst/>
                <a:uLnTx/>
                <a:uFillTx/>
                <a:latin typeface="Georgia"/>
                <a:ea typeface="+mn-ea"/>
                <a:cs typeface="+mn-cs"/>
              </a:rPr>
              <a:t>Define Project Charter – Scope, Potential Impact, Timelines , Team Charter , Governance  </a:t>
            </a:r>
          </a:p>
          <a:p>
            <a:pPr marL="112713" marR="0" lvl="0" indent="-112713"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073262"/>
                </a:solidFill>
                <a:effectLst/>
                <a:uLnTx/>
                <a:uFillTx/>
                <a:latin typeface="Georgia"/>
                <a:ea typeface="+mn-ea"/>
                <a:cs typeface="+mn-cs"/>
              </a:rPr>
              <a:t>Define measure of success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100" b="0" i="0" u="none" strike="noStrike" kern="1200" cap="none" spc="0" normalizeH="0" baseline="0" noProof="0">
              <a:ln>
                <a:noFill/>
              </a:ln>
              <a:solidFill>
                <a:srgbClr val="073262"/>
              </a:solidFill>
              <a:effectLst/>
              <a:uLnTx/>
              <a:uFillTx/>
              <a:latin typeface="Georgia"/>
              <a:ea typeface="+mn-ea"/>
              <a:cs typeface="+mn-cs"/>
            </a:endParaRPr>
          </a:p>
        </p:txBody>
      </p:sp>
      <p:sp>
        <p:nvSpPr>
          <p:cNvPr id="12" name="TextBox 11">
            <a:extLst>
              <a:ext uri="{FF2B5EF4-FFF2-40B4-BE49-F238E27FC236}">
                <a16:creationId xmlns:a16="http://schemas.microsoft.com/office/drawing/2014/main" id="{B2994F6C-F303-4D28-AE45-73CA9E80EFD6}"/>
              </a:ext>
            </a:extLst>
          </p:cNvPr>
          <p:cNvSpPr txBox="1"/>
          <p:nvPr/>
        </p:nvSpPr>
        <p:spPr>
          <a:xfrm>
            <a:off x="2662420" y="1794281"/>
            <a:ext cx="2272187" cy="600164"/>
          </a:xfrm>
          <a:prstGeom prst="rect">
            <a:avLst/>
          </a:prstGeom>
          <a:noFill/>
        </p:spPr>
        <p:txBody>
          <a:bodyPr wrap="square" rtlCol="0">
            <a:spAutoFit/>
          </a:bodyPr>
          <a:lstStyle>
            <a:defPPr>
              <a:defRPr lang="en-US"/>
            </a:defPPr>
            <a:lvl1pPr marL="112713" marR="0" lvl="0" indent="-112713" fontAlgn="auto">
              <a:lnSpc>
                <a:spcPct val="100000"/>
              </a:lnSpc>
              <a:spcBef>
                <a:spcPts val="0"/>
              </a:spcBef>
              <a:spcAft>
                <a:spcPts val="0"/>
              </a:spcAft>
              <a:buClrTx/>
              <a:buSzTx/>
              <a:buFont typeface="Arial" panose="020B0604020202020204" pitchFamily="34" charset="0"/>
              <a:buChar char="•"/>
              <a:tabLst/>
              <a:defRPr kumimoji="0" sz="1200" b="0" i="0" u="none" strike="noStrike" cap="none" spc="0" normalizeH="0" baseline="0">
                <a:ln>
                  <a:noFill/>
                </a:ln>
                <a:solidFill>
                  <a:srgbClr val="073262"/>
                </a:solidFill>
                <a:effectLst/>
                <a:uLnTx/>
                <a:uFillTx/>
                <a:latin typeface="Georgia"/>
              </a:defRPr>
            </a:lvl1pPr>
          </a:lstStyle>
          <a:p>
            <a:pPr marL="112713" marR="0" lvl="0" indent="-112713"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073262"/>
                </a:solidFill>
                <a:effectLst/>
                <a:uLnTx/>
                <a:uFillTx/>
                <a:latin typeface="Georgia"/>
                <a:ea typeface="+mn-ea"/>
                <a:cs typeface="+mn-cs"/>
              </a:rPr>
              <a:t>Baseline the potential recovery based on historic trend </a:t>
            </a:r>
          </a:p>
          <a:p>
            <a:pPr marL="112713" marR="0" lvl="0" indent="-112713"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100" b="0" i="0" u="none" strike="noStrike" kern="1200" cap="none" spc="0" normalizeH="0" baseline="0" noProof="0">
              <a:ln>
                <a:noFill/>
              </a:ln>
              <a:solidFill>
                <a:srgbClr val="073262"/>
              </a:solidFill>
              <a:effectLst/>
              <a:uLnTx/>
              <a:uFillTx/>
              <a:latin typeface="Georgia"/>
              <a:ea typeface="+mn-ea"/>
              <a:cs typeface="+mn-cs"/>
            </a:endParaRPr>
          </a:p>
        </p:txBody>
      </p:sp>
      <p:sp>
        <p:nvSpPr>
          <p:cNvPr id="13" name="TextBox 12">
            <a:extLst>
              <a:ext uri="{FF2B5EF4-FFF2-40B4-BE49-F238E27FC236}">
                <a16:creationId xmlns:a16="http://schemas.microsoft.com/office/drawing/2014/main" id="{F53B5983-738D-488A-9478-D0EC5F59A01E}"/>
              </a:ext>
            </a:extLst>
          </p:cNvPr>
          <p:cNvSpPr txBox="1"/>
          <p:nvPr/>
        </p:nvSpPr>
        <p:spPr>
          <a:xfrm>
            <a:off x="4962239" y="1794281"/>
            <a:ext cx="2279321" cy="1785104"/>
          </a:xfrm>
          <a:prstGeom prst="rect">
            <a:avLst/>
          </a:prstGeom>
          <a:noFill/>
        </p:spPr>
        <p:txBody>
          <a:bodyPr wrap="square" rtlCol="0">
            <a:spAutoFit/>
          </a:bodyPr>
          <a:lstStyle>
            <a:defPPr>
              <a:defRPr lang="en-US"/>
            </a:defPPr>
            <a:lvl1pPr marL="112713" marR="0" lvl="0" indent="-112713" fontAlgn="auto">
              <a:lnSpc>
                <a:spcPct val="100000"/>
              </a:lnSpc>
              <a:spcBef>
                <a:spcPts val="0"/>
              </a:spcBef>
              <a:spcAft>
                <a:spcPts val="0"/>
              </a:spcAft>
              <a:buClrTx/>
              <a:buSzTx/>
              <a:buFont typeface="Arial" panose="020B0604020202020204" pitchFamily="34" charset="0"/>
              <a:buChar char="•"/>
              <a:tabLst/>
              <a:defRPr kumimoji="0" sz="1200" b="0" i="0" u="none" strike="noStrike" cap="none" spc="0" normalizeH="0" baseline="0">
                <a:ln>
                  <a:noFill/>
                </a:ln>
                <a:solidFill>
                  <a:srgbClr val="073262"/>
                </a:solidFill>
                <a:effectLst/>
                <a:uLnTx/>
                <a:uFillTx/>
                <a:latin typeface="Georgia"/>
              </a:defRPr>
            </a:lvl1pPr>
          </a:lstStyle>
          <a:p>
            <a:pPr marL="112713" marR="0" lvl="0" indent="-112713"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073262"/>
                </a:solidFill>
                <a:effectLst/>
                <a:uLnTx/>
                <a:uFillTx/>
                <a:latin typeface="Georgia"/>
                <a:ea typeface="+mn-ea"/>
                <a:cs typeface="+mn-cs"/>
              </a:rPr>
              <a:t>Identify SKU, WH, at retailor level </a:t>
            </a:r>
          </a:p>
          <a:p>
            <a:pPr marL="112713" marR="0" lvl="0" indent="-112713"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073262"/>
                </a:solidFill>
                <a:effectLst/>
                <a:uLnTx/>
                <a:uFillTx/>
                <a:latin typeface="Georgia"/>
                <a:ea typeface="+mn-ea"/>
                <a:cs typeface="+mn-cs"/>
              </a:rPr>
              <a:t>Prioritize based on $ value  </a:t>
            </a:r>
          </a:p>
          <a:p>
            <a:pPr marL="112713" marR="0" lvl="0" indent="-112713"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073262"/>
                </a:solidFill>
                <a:effectLst/>
                <a:uLnTx/>
                <a:uFillTx/>
                <a:latin typeface="Georgia"/>
                <a:ea typeface="+mn-ea"/>
                <a:cs typeface="+mn-cs"/>
              </a:rPr>
              <a:t>Update Project Charter – Refine Scope </a:t>
            </a:r>
          </a:p>
          <a:p>
            <a:pPr marL="112713" marR="0" lvl="0" indent="-112713"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073262"/>
                </a:solidFill>
                <a:effectLst/>
                <a:uLnTx/>
                <a:uFillTx/>
                <a:latin typeface="Georgia"/>
                <a:ea typeface="+mn-ea"/>
                <a:cs typeface="+mn-cs"/>
              </a:rPr>
              <a:t>Identify key stakeholders for regression &amp; amplitude  analytics and brainstorming</a:t>
            </a:r>
          </a:p>
          <a:p>
            <a:pPr marL="112713" marR="0" lvl="0" indent="-112713"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073262"/>
                </a:solidFill>
                <a:effectLst/>
                <a:uLnTx/>
                <a:uFillTx/>
                <a:latin typeface="Georgia"/>
                <a:ea typeface="+mn-ea"/>
                <a:cs typeface="+mn-cs"/>
              </a:rPr>
              <a:t>Retailors requirements &amp; Agreements   </a:t>
            </a:r>
          </a:p>
        </p:txBody>
      </p:sp>
      <p:sp>
        <p:nvSpPr>
          <p:cNvPr id="14" name="TextBox 13">
            <a:extLst>
              <a:ext uri="{FF2B5EF4-FFF2-40B4-BE49-F238E27FC236}">
                <a16:creationId xmlns:a16="http://schemas.microsoft.com/office/drawing/2014/main" id="{7DB2A1B2-D53C-4CF0-A3B9-00D5A066A86D}"/>
              </a:ext>
            </a:extLst>
          </p:cNvPr>
          <p:cNvSpPr txBox="1"/>
          <p:nvPr/>
        </p:nvSpPr>
        <p:spPr>
          <a:xfrm>
            <a:off x="7432533" y="1794281"/>
            <a:ext cx="2272187" cy="1277273"/>
          </a:xfrm>
          <a:prstGeom prst="rect">
            <a:avLst/>
          </a:prstGeom>
          <a:noFill/>
        </p:spPr>
        <p:txBody>
          <a:bodyPr wrap="square" rtlCol="0">
            <a:spAutoFit/>
          </a:bodyPr>
          <a:lstStyle>
            <a:defPPr>
              <a:defRPr lang="en-US"/>
            </a:defPPr>
            <a:lvl1pPr marL="112713" marR="0" lvl="0" indent="-112713" fontAlgn="auto">
              <a:lnSpc>
                <a:spcPct val="100000"/>
              </a:lnSpc>
              <a:spcBef>
                <a:spcPts val="0"/>
              </a:spcBef>
              <a:spcAft>
                <a:spcPts val="0"/>
              </a:spcAft>
              <a:buClrTx/>
              <a:buSzTx/>
              <a:buFont typeface="Arial" panose="020B0604020202020204" pitchFamily="34" charset="0"/>
              <a:buChar char="•"/>
              <a:tabLst/>
              <a:defRPr kumimoji="0" sz="1200" b="0" i="0" u="none" strike="noStrike" cap="none" spc="0" normalizeH="0" baseline="0">
                <a:ln>
                  <a:noFill/>
                </a:ln>
                <a:solidFill>
                  <a:srgbClr val="073262"/>
                </a:solidFill>
                <a:effectLst/>
                <a:uLnTx/>
                <a:uFillTx/>
                <a:latin typeface="Georgia"/>
              </a:defRPr>
            </a:lvl1pPr>
          </a:lstStyle>
          <a:p>
            <a:pPr marL="112713" marR="0" lvl="0" indent="-112713"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073262"/>
                </a:solidFill>
                <a:effectLst/>
                <a:uLnTx/>
                <a:uFillTx/>
                <a:latin typeface="Georgia"/>
                <a:ea typeface="+mn-ea"/>
                <a:cs typeface="+mn-cs"/>
              </a:rPr>
              <a:t>Build and Implement Solutions </a:t>
            </a:r>
          </a:p>
          <a:p>
            <a:pPr marL="112713" marR="0" lvl="0" indent="-112713"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073262"/>
                </a:solidFill>
                <a:effectLst/>
                <a:uLnTx/>
                <a:uFillTx/>
                <a:latin typeface="Georgia"/>
                <a:ea typeface="+mn-ea"/>
                <a:cs typeface="+mn-cs"/>
              </a:rPr>
              <a:t>Measure the improvement</a:t>
            </a:r>
          </a:p>
          <a:p>
            <a:pPr marL="112713" marR="0" lvl="0" indent="-112713"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073262"/>
                </a:solidFill>
                <a:effectLst/>
                <a:uLnTx/>
                <a:uFillTx/>
                <a:latin typeface="Georgia"/>
                <a:ea typeface="+mn-ea"/>
                <a:cs typeface="+mn-cs"/>
              </a:rPr>
              <a:t>Identify risk and controls </a:t>
            </a:r>
          </a:p>
          <a:p>
            <a:pPr marL="112713" marR="0" lvl="0" indent="-112713"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073262"/>
                </a:solidFill>
                <a:effectLst/>
                <a:uLnTx/>
                <a:uFillTx/>
                <a:latin typeface="Georgia"/>
                <a:ea typeface="+mn-ea"/>
                <a:cs typeface="+mn-cs"/>
              </a:rPr>
              <a:t>Execute Controls  </a:t>
            </a:r>
          </a:p>
          <a:p>
            <a:pPr marL="112713" marR="0" lvl="0" indent="-112713"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073262"/>
                </a:solidFill>
                <a:effectLst/>
                <a:uLnTx/>
                <a:uFillTx/>
                <a:latin typeface="Georgia"/>
                <a:ea typeface="+mn-ea"/>
                <a:cs typeface="+mn-cs"/>
              </a:rPr>
              <a:t>Build &amp; Execute Day 2 governance </a:t>
            </a:r>
          </a:p>
          <a:p>
            <a:pPr marL="112713" marR="0" lvl="0" indent="-112713"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100" b="0" i="0" u="none" strike="noStrike" kern="1200" cap="none" spc="0" normalizeH="0" baseline="0" noProof="0">
              <a:ln>
                <a:noFill/>
              </a:ln>
              <a:solidFill>
                <a:srgbClr val="073262"/>
              </a:solidFill>
              <a:effectLst/>
              <a:uLnTx/>
              <a:uFillTx/>
              <a:latin typeface="Georgia"/>
              <a:ea typeface="+mn-ea"/>
              <a:cs typeface="+mn-cs"/>
            </a:endParaRPr>
          </a:p>
        </p:txBody>
      </p:sp>
      <p:sp>
        <p:nvSpPr>
          <p:cNvPr id="15" name="TextBox 14">
            <a:extLst>
              <a:ext uri="{FF2B5EF4-FFF2-40B4-BE49-F238E27FC236}">
                <a16:creationId xmlns:a16="http://schemas.microsoft.com/office/drawing/2014/main" id="{2604BAA7-B8DE-4BFD-AC45-0174D2A8F95D}"/>
              </a:ext>
            </a:extLst>
          </p:cNvPr>
          <p:cNvSpPr txBox="1"/>
          <p:nvPr/>
        </p:nvSpPr>
        <p:spPr>
          <a:xfrm>
            <a:off x="9783657" y="1794281"/>
            <a:ext cx="2272187" cy="1277273"/>
          </a:xfrm>
          <a:prstGeom prst="rect">
            <a:avLst/>
          </a:prstGeom>
          <a:noFill/>
        </p:spPr>
        <p:txBody>
          <a:bodyPr wrap="square" rtlCol="0">
            <a:spAutoFit/>
          </a:bodyPr>
          <a:lstStyle>
            <a:defPPr>
              <a:defRPr lang="en-US"/>
            </a:defPPr>
            <a:lvl1pPr marL="112713" marR="0" lvl="0" indent="-112713" fontAlgn="auto">
              <a:lnSpc>
                <a:spcPct val="100000"/>
              </a:lnSpc>
              <a:spcBef>
                <a:spcPts val="0"/>
              </a:spcBef>
              <a:spcAft>
                <a:spcPts val="0"/>
              </a:spcAft>
              <a:buClrTx/>
              <a:buSzTx/>
              <a:buFont typeface="Arial" panose="020B0604020202020204" pitchFamily="34" charset="0"/>
              <a:buChar char="•"/>
              <a:tabLst/>
              <a:defRPr kumimoji="0" sz="1200" b="0" i="0" u="none" strike="noStrike" cap="none" spc="0" normalizeH="0" baseline="0">
                <a:ln>
                  <a:noFill/>
                </a:ln>
                <a:solidFill>
                  <a:srgbClr val="073262"/>
                </a:solidFill>
                <a:effectLst/>
                <a:uLnTx/>
                <a:uFillTx/>
                <a:latin typeface="Georgia"/>
              </a:defRPr>
            </a:lvl1pPr>
          </a:lstStyle>
          <a:p>
            <a:pPr marL="112713" marR="0" lvl="0" indent="-112713"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073262"/>
                </a:solidFill>
                <a:effectLst/>
                <a:uLnTx/>
                <a:uFillTx/>
                <a:latin typeface="Georgia"/>
                <a:ea typeface="+mn-ea"/>
                <a:cs typeface="+mn-cs"/>
              </a:rPr>
              <a:t>Measure performance for one quarter </a:t>
            </a:r>
          </a:p>
          <a:p>
            <a:pPr marL="112713" marR="0" lvl="0" indent="-112713"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073262"/>
                </a:solidFill>
                <a:effectLst/>
                <a:uLnTx/>
                <a:uFillTx/>
                <a:latin typeface="Georgia"/>
                <a:ea typeface="+mn-ea"/>
                <a:cs typeface="+mn-cs"/>
              </a:rPr>
              <a:t>Baseline the Performance </a:t>
            </a:r>
          </a:p>
          <a:p>
            <a:pPr marL="112713" marR="0" lvl="0" indent="-112713"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073262"/>
                </a:solidFill>
                <a:effectLst/>
                <a:uLnTx/>
                <a:uFillTx/>
                <a:latin typeface="Georgia"/>
                <a:ea typeface="+mn-ea"/>
                <a:cs typeface="+mn-cs"/>
              </a:rPr>
              <a:t>Measure the $ Impact </a:t>
            </a:r>
          </a:p>
          <a:p>
            <a:pPr marL="112713" marR="0" lvl="0" indent="-112713"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073262"/>
                </a:solidFill>
                <a:effectLst/>
                <a:uLnTx/>
                <a:uFillTx/>
                <a:latin typeface="Georgia"/>
                <a:ea typeface="+mn-ea"/>
                <a:cs typeface="+mn-cs"/>
              </a:rPr>
              <a:t>Secure Sign off on impact </a:t>
            </a:r>
          </a:p>
          <a:p>
            <a:pPr marL="112713" marR="0" lvl="0" indent="-112713"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073262"/>
                </a:solidFill>
                <a:effectLst/>
                <a:uLnTx/>
                <a:uFillTx/>
                <a:latin typeface="Georgia"/>
                <a:ea typeface="+mn-ea"/>
                <a:cs typeface="+mn-cs"/>
              </a:rPr>
              <a:t>Invoice G Share   </a:t>
            </a:r>
          </a:p>
          <a:p>
            <a:pPr marL="112713" marR="0" lvl="0" indent="-112713"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1100" b="0" i="0" u="none" strike="noStrike" kern="1200" cap="none" spc="0" normalizeH="0" baseline="0" noProof="0">
              <a:ln>
                <a:noFill/>
              </a:ln>
              <a:solidFill>
                <a:srgbClr val="073262"/>
              </a:solidFill>
              <a:effectLst/>
              <a:uLnTx/>
              <a:uFillTx/>
              <a:latin typeface="Georgia"/>
              <a:ea typeface="+mn-ea"/>
              <a:cs typeface="+mn-cs"/>
            </a:endParaRPr>
          </a:p>
        </p:txBody>
      </p:sp>
      <p:sp>
        <p:nvSpPr>
          <p:cNvPr id="16" name="Star: 5 Points 2">
            <a:extLst>
              <a:ext uri="{FF2B5EF4-FFF2-40B4-BE49-F238E27FC236}">
                <a16:creationId xmlns:a16="http://schemas.microsoft.com/office/drawing/2014/main" id="{F4A6E55C-FEFB-48CA-BFBF-E4B3E299FBD6}"/>
              </a:ext>
            </a:extLst>
          </p:cNvPr>
          <p:cNvSpPr/>
          <p:nvPr/>
        </p:nvSpPr>
        <p:spPr>
          <a:xfrm>
            <a:off x="2175913" y="1420640"/>
            <a:ext cx="144158" cy="132587"/>
          </a:xfrm>
          <a:prstGeom prst="star5">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eorgia"/>
              <a:ea typeface="+mn-ea"/>
              <a:cs typeface="+mn-cs"/>
            </a:endParaRPr>
          </a:p>
        </p:txBody>
      </p:sp>
      <p:sp>
        <p:nvSpPr>
          <p:cNvPr id="17" name="Star: 5 Points 19">
            <a:extLst>
              <a:ext uri="{FF2B5EF4-FFF2-40B4-BE49-F238E27FC236}">
                <a16:creationId xmlns:a16="http://schemas.microsoft.com/office/drawing/2014/main" id="{69AB0B92-6599-4A59-BEE2-B6F9989CD0B6}"/>
              </a:ext>
            </a:extLst>
          </p:cNvPr>
          <p:cNvSpPr/>
          <p:nvPr/>
        </p:nvSpPr>
        <p:spPr>
          <a:xfrm>
            <a:off x="4535102" y="1420640"/>
            <a:ext cx="144158" cy="132587"/>
          </a:xfrm>
          <a:prstGeom prst="star5">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eorgia"/>
              <a:ea typeface="+mn-ea"/>
              <a:cs typeface="+mn-cs"/>
            </a:endParaRPr>
          </a:p>
        </p:txBody>
      </p:sp>
      <p:sp>
        <p:nvSpPr>
          <p:cNvPr id="18" name="Star: 5 Points 21">
            <a:extLst>
              <a:ext uri="{FF2B5EF4-FFF2-40B4-BE49-F238E27FC236}">
                <a16:creationId xmlns:a16="http://schemas.microsoft.com/office/drawing/2014/main" id="{D33AE3FA-8D37-4D45-8C8E-EC40ED709FA3}"/>
              </a:ext>
            </a:extLst>
          </p:cNvPr>
          <p:cNvSpPr/>
          <p:nvPr/>
        </p:nvSpPr>
        <p:spPr>
          <a:xfrm>
            <a:off x="6896131" y="1420640"/>
            <a:ext cx="144158" cy="132587"/>
          </a:xfrm>
          <a:prstGeom prst="star5">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eorgia"/>
              <a:ea typeface="+mn-ea"/>
              <a:cs typeface="+mn-cs"/>
            </a:endParaRPr>
          </a:p>
        </p:txBody>
      </p:sp>
      <p:sp>
        <p:nvSpPr>
          <p:cNvPr id="19" name="Star: 5 Points 22">
            <a:extLst>
              <a:ext uri="{FF2B5EF4-FFF2-40B4-BE49-F238E27FC236}">
                <a16:creationId xmlns:a16="http://schemas.microsoft.com/office/drawing/2014/main" id="{58632530-D5E3-4EDA-8749-F6BE49E9B386}"/>
              </a:ext>
            </a:extLst>
          </p:cNvPr>
          <p:cNvSpPr/>
          <p:nvPr/>
        </p:nvSpPr>
        <p:spPr>
          <a:xfrm>
            <a:off x="9276180" y="1420640"/>
            <a:ext cx="144158" cy="132587"/>
          </a:xfrm>
          <a:prstGeom prst="star5">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eorgia"/>
              <a:ea typeface="+mn-ea"/>
              <a:cs typeface="+mn-cs"/>
            </a:endParaRPr>
          </a:p>
        </p:txBody>
      </p:sp>
      <p:sp>
        <p:nvSpPr>
          <p:cNvPr id="20" name="Star: 5 Points 23">
            <a:extLst>
              <a:ext uri="{FF2B5EF4-FFF2-40B4-BE49-F238E27FC236}">
                <a16:creationId xmlns:a16="http://schemas.microsoft.com/office/drawing/2014/main" id="{E147723B-90C9-4748-A52D-1DFDB7CEE83B}"/>
              </a:ext>
            </a:extLst>
          </p:cNvPr>
          <p:cNvSpPr/>
          <p:nvPr/>
        </p:nvSpPr>
        <p:spPr>
          <a:xfrm>
            <a:off x="11674373" y="1420640"/>
            <a:ext cx="144158" cy="132587"/>
          </a:xfrm>
          <a:prstGeom prst="star5">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eorgia"/>
              <a:ea typeface="+mn-ea"/>
              <a:cs typeface="+mn-cs"/>
            </a:endParaRPr>
          </a:p>
        </p:txBody>
      </p:sp>
      <p:cxnSp>
        <p:nvCxnSpPr>
          <p:cNvPr id="21" name="Straight Connector 20">
            <a:extLst>
              <a:ext uri="{FF2B5EF4-FFF2-40B4-BE49-F238E27FC236}">
                <a16:creationId xmlns:a16="http://schemas.microsoft.com/office/drawing/2014/main" id="{50E9A281-7B26-44BE-8CDD-729D5054AD21}"/>
              </a:ext>
            </a:extLst>
          </p:cNvPr>
          <p:cNvCxnSpPr/>
          <p:nvPr/>
        </p:nvCxnSpPr>
        <p:spPr>
          <a:xfrm>
            <a:off x="478302" y="1294228"/>
            <a:ext cx="1115568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Diamond 21">
            <a:extLst>
              <a:ext uri="{FF2B5EF4-FFF2-40B4-BE49-F238E27FC236}">
                <a16:creationId xmlns:a16="http://schemas.microsoft.com/office/drawing/2014/main" id="{0582247B-6FD5-40F2-B621-C54BFB0CB4EF}"/>
              </a:ext>
            </a:extLst>
          </p:cNvPr>
          <p:cNvSpPr/>
          <p:nvPr/>
        </p:nvSpPr>
        <p:spPr>
          <a:xfrm>
            <a:off x="478303" y="1151206"/>
            <a:ext cx="91440" cy="274320"/>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eorgia"/>
              <a:ea typeface="+mn-ea"/>
              <a:cs typeface="+mn-cs"/>
            </a:endParaRPr>
          </a:p>
        </p:txBody>
      </p:sp>
      <p:sp>
        <p:nvSpPr>
          <p:cNvPr id="23" name="Diamond 22">
            <a:extLst>
              <a:ext uri="{FF2B5EF4-FFF2-40B4-BE49-F238E27FC236}">
                <a16:creationId xmlns:a16="http://schemas.microsoft.com/office/drawing/2014/main" id="{C5CB459F-A9DA-4C80-A4D8-CECC3FBDF4FC}"/>
              </a:ext>
            </a:extLst>
          </p:cNvPr>
          <p:cNvSpPr/>
          <p:nvPr/>
        </p:nvSpPr>
        <p:spPr>
          <a:xfrm>
            <a:off x="2695178" y="1151206"/>
            <a:ext cx="91440" cy="274320"/>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eorgia"/>
              <a:ea typeface="+mn-ea"/>
              <a:cs typeface="+mn-cs"/>
            </a:endParaRPr>
          </a:p>
        </p:txBody>
      </p:sp>
      <p:sp>
        <p:nvSpPr>
          <p:cNvPr id="24" name="Diamond 23">
            <a:extLst>
              <a:ext uri="{FF2B5EF4-FFF2-40B4-BE49-F238E27FC236}">
                <a16:creationId xmlns:a16="http://schemas.microsoft.com/office/drawing/2014/main" id="{5C29B05A-F2F4-44F8-A08E-0CFDA0C07D00}"/>
              </a:ext>
            </a:extLst>
          </p:cNvPr>
          <p:cNvSpPr/>
          <p:nvPr/>
        </p:nvSpPr>
        <p:spPr>
          <a:xfrm>
            <a:off x="4912053" y="1151206"/>
            <a:ext cx="91440" cy="274320"/>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eorgia"/>
              <a:ea typeface="+mn-ea"/>
              <a:cs typeface="+mn-cs"/>
            </a:endParaRPr>
          </a:p>
        </p:txBody>
      </p:sp>
      <p:sp>
        <p:nvSpPr>
          <p:cNvPr id="25" name="Diamond 24">
            <a:extLst>
              <a:ext uri="{FF2B5EF4-FFF2-40B4-BE49-F238E27FC236}">
                <a16:creationId xmlns:a16="http://schemas.microsoft.com/office/drawing/2014/main" id="{1B9BA555-FA30-49D7-89AF-1B791CBDDAEF}"/>
              </a:ext>
            </a:extLst>
          </p:cNvPr>
          <p:cNvSpPr/>
          <p:nvPr/>
        </p:nvSpPr>
        <p:spPr>
          <a:xfrm>
            <a:off x="7128928" y="1151206"/>
            <a:ext cx="91440" cy="274320"/>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eorgia"/>
              <a:ea typeface="+mn-ea"/>
              <a:cs typeface="+mn-cs"/>
            </a:endParaRPr>
          </a:p>
        </p:txBody>
      </p:sp>
      <p:sp>
        <p:nvSpPr>
          <p:cNvPr id="26" name="Diamond 25">
            <a:extLst>
              <a:ext uri="{FF2B5EF4-FFF2-40B4-BE49-F238E27FC236}">
                <a16:creationId xmlns:a16="http://schemas.microsoft.com/office/drawing/2014/main" id="{38B78CF8-60F0-461F-8FB2-80E1A4FC0E95}"/>
              </a:ext>
            </a:extLst>
          </p:cNvPr>
          <p:cNvSpPr/>
          <p:nvPr/>
        </p:nvSpPr>
        <p:spPr>
          <a:xfrm>
            <a:off x="11562680" y="1151206"/>
            <a:ext cx="91440" cy="274320"/>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eorgia"/>
              <a:ea typeface="+mn-ea"/>
              <a:cs typeface="+mn-cs"/>
            </a:endParaRPr>
          </a:p>
        </p:txBody>
      </p:sp>
      <p:sp>
        <p:nvSpPr>
          <p:cNvPr id="27" name="Diamond 26">
            <a:extLst>
              <a:ext uri="{FF2B5EF4-FFF2-40B4-BE49-F238E27FC236}">
                <a16:creationId xmlns:a16="http://schemas.microsoft.com/office/drawing/2014/main" id="{0B869E3C-AAC4-46D7-830D-5080AE5A406C}"/>
              </a:ext>
            </a:extLst>
          </p:cNvPr>
          <p:cNvSpPr/>
          <p:nvPr/>
        </p:nvSpPr>
        <p:spPr>
          <a:xfrm>
            <a:off x="9345803" y="1148860"/>
            <a:ext cx="91440" cy="274320"/>
          </a:xfrm>
          <a:prstGeom prst="diamond">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eorgia"/>
              <a:ea typeface="+mn-ea"/>
              <a:cs typeface="+mn-cs"/>
            </a:endParaRPr>
          </a:p>
        </p:txBody>
      </p:sp>
      <p:sp>
        <p:nvSpPr>
          <p:cNvPr id="28" name="Star: 5 Points 31">
            <a:extLst>
              <a:ext uri="{FF2B5EF4-FFF2-40B4-BE49-F238E27FC236}">
                <a16:creationId xmlns:a16="http://schemas.microsoft.com/office/drawing/2014/main" id="{C4EAF132-5EA5-45D3-9F3F-AA5ADA4A84E4}"/>
              </a:ext>
            </a:extLst>
          </p:cNvPr>
          <p:cNvSpPr/>
          <p:nvPr/>
        </p:nvSpPr>
        <p:spPr>
          <a:xfrm>
            <a:off x="7842943" y="6556231"/>
            <a:ext cx="191874" cy="194121"/>
          </a:xfrm>
          <a:prstGeom prst="star5">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eorgia"/>
              <a:ea typeface="+mn-ea"/>
              <a:cs typeface="+mn-cs"/>
            </a:endParaRPr>
          </a:p>
        </p:txBody>
      </p:sp>
      <p:sp>
        <p:nvSpPr>
          <p:cNvPr id="29" name="TextBox 28">
            <a:extLst>
              <a:ext uri="{FF2B5EF4-FFF2-40B4-BE49-F238E27FC236}">
                <a16:creationId xmlns:a16="http://schemas.microsoft.com/office/drawing/2014/main" id="{65B103E5-4BB3-42A0-90C2-8DEB0833F6FE}"/>
              </a:ext>
            </a:extLst>
          </p:cNvPr>
          <p:cNvSpPr txBox="1"/>
          <p:nvPr/>
        </p:nvSpPr>
        <p:spPr>
          <a:xfrm>
            <a:off x="8023533" y="6485205"/>
            <a:ext cx="2447462" cy="230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73262"/>
                </a:solidFill>
                <a:effectLst/>
                <a:uLnTx/>
                <a:uFillTx/>
                <a:latin typeface="Georgia"/>
                <a:ea typeface="+mn-ea"/>
                <a:cs typeface="+mn-cs"/>
              </a:rPr>
              <a:t>Toll gate read out to governance team </a:t>
            </a:r>
          </a:p>
        </p:txBody>
      </p:sp>
      <p:cxnSp>
        <p:nvCxnSpPr>
          <p:cNvPr id="30" name="Straight Arrow Connector 29">
            <a:extLst>
              <a:ext uri="{FF2B5EF4-FFF2-40B4-BE49-F238E27FC236}">
                <a16:creationId xmlns:a16="http://schemas.microsoft.com/office/drawing/2014/main" id="{FD0E8452-B434-445B-AB8C-F982D4D94E03}"/>
              </a:ext>
            </a:extLst>
          </p:cNvPr>
          <p:cNvCxnSpPr/>
          <p:nvPr/>
        </p:nvCxnSpPr>
        <p:spPr>
          <a:xfrm>
            <a:off x="1800665" y="3236848"/>
            <a:ext cx="0" cy="3907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1" name="Picture 30">
            <a:extLst>
              <a:ext uri="{FF2B5EF4-FFF2-40B4-BE49-F238E27FC236}">
                <a16:creationId xmlns:a16="http://schemas.microsoft.com/office/drawing/2014/main" id="{610C7DF4-EC4E-4EB1-9EAB-93A1A02E41D1}"/>
              </a:ext>
            </a:extLst>
          </p:cNvPr>
          <p:cNvPicPr>
            <a:picLocks noChangeAspect="1"/>
          </p:cNvPicPr>
          <p:nvPr/>
        </p:nvPicPr>
        <p:blipFill>
          <a:blip r:embed="rId2"/>
          <a:stretch>
            <a:fillRect/>
          </a:stretch>
        </p:blipFill>
        <p:spPr>
          <a:xfrm>
            <a:off x="376520" y="3903324"/>
            <a:ext cx="2100626" cy="1375732"/>
          </a:xfrm>
          <a:prstGeom prst="rect">
            <a:avLst/>
          </a:prstGeom>
          <a:ln>
            <a:noFill/>
          </a:ln>
          <a:effectLst>
            <a:outerShdw blurRad="292100" dist="139700" dir="2700000" algn="tl" rotWithShape="0">
              <a:srgbClr val="333333">
                <a:alpha val="65000"/>
              </a:srgbClr>
            </a:outerShdw>
          </a:effectLst>
        </p:spPr>
      </p:pic>
      <p:sp>
        <p:nvSpPr>
          <p:cNvPr id="32" name="Rectangle: Rounded Corners 41">
            <a:extLst>
              <a:ext uri="{FF2B5EF4-FFF2-40B4-BE49-F238E27FC236}">
                <a16:creationId xmlns:a16="http://schemas.microsoft.com/office/drawing/2014/main" id="{C0047221-902A-4A77-AB56-F3891C81AD5D}"/>
              </a:ext>
            </a:extLst>
          </p:cNvPr>
          <p:cNvSpPr/>
          <p:nvPr/>
        </p:nvSpPr>
        <p:spPr>
          <a:xfrm>
            <a:off x="106276" y="4548934"/>
            <a:ext cx="2403423" cy="381000"/>
          </a:xfrm>
          <a:prstGeom prst="roundRect">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eorgia"/>
              <a:ea typeface="+mn-ea"/>
              <a:cs typeface="+mn-cs"/>
            </a:endParaRPr>
          </a:p>
        </p:txBody>
      </p:sp>
      <p:sp>
        <p:nvSpPr>
          <p:cNvPr id="33" name="TextBox 32">
            <a:extLst>
              <a:ext uri="{FF2B5EF4-FFF2-40B4-BE49-F238E27FC236}">
                <a16:creationId xmlns:a16="http://schemas.microsoft.com/office/drawing/2014/main" id="{88C56B09-3149-4ACF-89F3-3580340160DF}"/>
              </a:ext>
            </a:extLst>
          </p:cNvPr>
          <p:cNvSpPr txBox="1"/>
          <p:nvPr/>
        </p:nvSpPr>
        <p:spPr>
          <a:xfrm>
            <a:off x="50977" y="4560966"/>
            <a:ext cx="651086"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073262"/>
                </a:solidFill>
                <a:effectLst/>
                <a:uLnTx/>
                <a:uFillTx/>
                <a:latin typeface="Calibri" panose="020F0502020204030204" pitchFamily="34" charset="0"/>
                <a:ea typeface="+mn-ea"/>
                <a:cs typeface="Calibri" panose="020F0502020204030204" pitchFamily="34" charset="0"/>
              </a:rPr>
              <a:t>Imitative Scope</a:t>
            </a:r>
          </a:p>
        </p:txBody>
      </p:sp>
      <p:sp>
        <p:nvSpPr>
          <p:cNvPr id="34" name="TextBox 33">
            <a:extLst>
              <a:ext uri="{FF2B5EF4-FFF2-40B4-BE49-F238E27FC236}">
                <a16:creationId xmlns:a16="http://schemas.microsoft.com/office/drawing/2014/main" id="{7CD92733-0A8E-42C6-926C-A852BB3F359D}"/>
              </a:ext>
            </a:extLst>
          </p:cNvPr>
          <p:cNvSpPr txBox="1"/>
          <p:nvPr/>
        </p:nvSpPr>
        <p:spPr>
          <a:xfrm>
            <a:off x="413737" y="3726087"/>
            <a:ext cx="1218480"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73262"/>
                </a:solidFill>
                <a:effectLst/>
                <a:uLnTx/>
                <a:uFillTx/>
                <a:latin typeface="Georgia"/>
                <a:ea typeface="+mn-ea"/>
                <a:cs typeface="+mn-cs"/>
              </a:rPr>
              <a:t>Overall Deductions </a:t>
            </a:r>
          </a:p>
        </p:txBody>
      </p:sp>
      <p:sp>
        <p:nvSpPr>
          <p:cNvPr id="35" name="TextBox 34">
            <a:extLst>
              <a:ext uri="{FF2B5EF4-FFF2-40B4-BE49-F238E27FC236}">
                <a16:creationId xmlns:a16="http://schemas.microsoft.com/office/drawing/2014/main" id="{7F12EB3E-513C-4CBA-9CAD-A061D4923D46}"/>
              </a:ext>
            </a:extLst>
          </p:cNvPr>
          <p:cNvSpPr txBox="1"/>
          <p:nvPr/>
        </p:nvSpPr>
        <p:spPr>
          <a:xfrm>
            <a:off x="364488" y="5248780"/>
            <a:ext cx="2641654" cy="147732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73262"/>
                </a:solidFill>
                <a:effectLst/>
                <a:uLnTx/>
                <a:uFillTx/>
                <a:latin typeface="Georgia"/>
                <a:ea typeface="+mn-ea"/>
                <a:cs typeface="+mn-cs"/>
              </a:rPr>
              <a:t>Supply chain issues contributing to finical leakages :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073262"/>
                </a:solidFill>
                <a:effectLst/>
                <a:uLnTx/>
                <a:uFillTx/>
                <a:latin typeface="Georgia"/>
                <a:ea typeface="+mn-ea"/>
                <a:cs typeface="+mn-cs"/>
              </a:rPr>
              <a:t>Incorrect Labeling leading to quantity issues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073262"/>
                </a:solidFill>
                <a:effectLst/>
                <a:uLnTx/>
                <a:uFillTx/>
                <a:latin typeface="Georgia"/>
                <a:ea typeface="+mn-ea"/>
                <a:cs typeface="+mn-cs"/>
              </a:rPr>
              <a:t>Inventory counting in WH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073262"/>
                </a:solidFill>
                <a:effectLst/>
                <a:uLnTx/>
                <a:uFillTx/>
                <a:latin typeface="Georgia"/>
                <a:ea typeface="+mn-ea"/>
                <a:cs typeface="+mn-cs"/>
              </a:rPr>
              <a:t>Bundling Issues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073262"/>
                </a:solidFill>
                <a:effectLst/>
                <a:uLnTx/>
                <a:uFillTx/>
                <a:latin typeface="Georgia"/>
                <a:ea typeface="+mn-ea"/>
                <a:cs typeface="+mn-cs"/>
              </a:rPr>
              <a:t>Placard issues while placing incoming inventories to overages and shortages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073262"/>
                </a:solidFill>
                <a:effectLst/>
                <a:uLnTx/>
                <a:uFillTx/>
                <a:latin typeface="Georgia"/>
                <a:ea typeface="+mn-ea"/>
                <a:cs typeface="+mn-cs"/>
              </a:rPr>
              <a:t>Product mixing due to one PO in multiple trucks or Multiple POs in one truck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900" b="0" i="0" u="none" strike="noStrike" kern="1200" cap="none" spc="0" normalizeH="0" baseline="0" noProof="0">
              <a:ln>
                <a:noFill/>
              </a:ln>
              <a:solidFill>
                <a:srgbClr val="073262"/>
              </a:solidFill>
              <a:effectLst/>
              <a:uLnTx/>
              <a:uFillTx/>
              <a:latin typeface="Georgia"/>
              <a:ea typeface="+mn-ea"/>
              <a:cs typeface="+mn-cs"/>
            </a:endParaRPr>
          </a:p>
        </p:txBody>
      </p:sp>
      <p:sp>
        <p:nvSpPr>
          <p:cNvPr id="36" name="TextBox 35">
            <a:extLst>
              <a:ext uri="{FF2B5EF4-FFF2-40B4-BE49-F238E27FC236}">
                <a16:creationId xmlns:a16="http://schemas.microsoft.com/office/drawing/2014/main" id="{4ADCD67F-EC1A-4A9A-B77C-CFF56C270FB7}"/>
              </a:ext>
            </a:extLst>
          </p:cNvPr>
          <p:cNvSpPr txBox="1"/>
          <p:nvPr/>
        </p:nvSpPr>
        <p:spPr>
          <a:xfrm>
            <a:off x="2565039" y="2801555"/>
            <a:ext cx="1766328"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73262"/>
                </a:solidFill>
                <a:effectLst/>
                <a:uLnTx/>
                <a:uFillTx/>
                <a:latin typeface="Georgia"/>
                <a:ea typeface="+mn-ea"/>
                <a:cs typeface="+mn-cs"/>
              </a:rPr>
              <a:t>Last 4 Quarters fees &amp; Penalties  </a:t>
            </a:r>
          </a:p>
        </p:txBody>
      </p:sp>
      <p:pic>
        <p:nvPicPr>
          <p:cNvPr id="37" name="Picture 36">
            <a:extLst>
              <a:ext uri="{FF2B5EF4-FFF2-40B4-BE49-F238E27FC236}">
                <a16:creationId xmlns:a16="http://schemas.microsoft.com/office/drawing/2014/main" id="{5472F74B-7D22-4816-9AEC-5B9B101B07C1}"/>
              </a:ext>
            </a:extLst>
          </p:cNvPr>
          <p:cNvPicPr>
            <a:picLocks noChangeAspect="1"/>
          </p:cNvPicPr>
          <p:nvPr/>
        </p:nvPicPr>
        <p:blipFill>
          <a:blip r:embed="rId3"/>
          <a:stretch>
            <a:fillRect/>
          </a:stretch>
        </p:blipFill>
        <p:spPr>
          <a:xfrm>
            <a:off x="2653204" y="2996563"/>
            <a:ext cx="2185160" cy="1849554"/>
          </a:xfrm>
          <a:prstGeom prst="rect">
            <a:avLst/>
          </a:prstGeom>
          <a:ln>
            <a:noFill/>
          </a:ln>
          <a:effectLst>
            <a:outerShdw blurRad="292100" dist="139700" dir="2700000" algn="tl" rotWithShape="0">
              <a:srgbClr val="333333">
                <a:alpha val="65000"/>
              </a:srgbClr>
            </a:outerShdw>
          </a:effectLst>
        </p:spPr>
      </p:pic>
      <p:sp>
        <p:nvSpPr>
          <p:cNvPr id="38" name="Rectangle: Rounded Corners 69">
            <a:extLst>
              <a:ext uri="{FF2B5EF4-FFF2-40B4-BE49-F238E27FC236}">
                <a16:creationId xmlns:a16="http://schemas.microsoft.com/office/drawing/2014/main" id="{E012A199-96AC-4FFE-9F6C-948D1662611A}"/>
              </a:ext>
            </a:extLst>
          </p:cNvPr>
          <p:cNvSpPr/>
          <p:nvPr/>
        </p:nvSpPr>
        <p:spPr>
          <a:xfrm>
            <a:off x="2358626" y="3213034"/>
            <a:ext cx="2628282" cy="381000"/>
          </a:xfrm>
          <a:prstGeom prst="roundRect">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eorgia"/>
              <a:ea typeface="+mn-ea"/>
              <a:cs typeface="+mn-cs"/>
            </a:endParaRPr>
          </a:p>
        </p:txBody>
      </p:sp>
      <p:sp>
        <p:nvSpPr>
          <p:cNvPr id="39" name="TextBox 38">
            <a:extLst>
              <a:ext uri="{FF2B5EF4-FFF2-40B4-BE49-F238E27FC236}">
                <a16:creationId xmlns:a16="http://schemas.microsoft.com/office/drawing/2014/main" id="{58A61A62-E109-4F71-84E6-7045D3A31BBD}"/>
              </a:ext>
            </a:extLst>
          </p:cNvPr>
          <p:cNvSpPr txBox="1"/>
          <p:nvPr/>
        </p:nvSpPr>
        <p:spPr>
          <a:xfrm>
            <a:off x="2292002" y="3203490"/>
            <a:ext cx="651086" cy="41549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073262"/>
                </a:solidFill>
                <a:effectLst/>
                <a:uLnTx/>
                <a:uFillTx/>
                <a:latin typeface="Calibri" panose="020F0502020204030204" pitchFamily="34" charset="0"/>
                <a:ea typeface="+mn-ea"/>
                <a:cs typeface="Calibri" panose="020F0502020204030204" pitchFamily="34" charset="0"/>
              </a:rPr>
              <a:t>Median Value = ~$61K</a:t>
            </a:r>
          </a:p>
        </p:txBody>
      </p:sp>
      <p:sp>
        <p:nvSpPr>
          <p:cNvPr id="40" name="TextBox 39">
            <a:extLst>
              <a:ext uri="{FF2B5EF4-FFF2-40B4-BE49-F238E27FC236}">
                <a16:creationId xmlns:a16="http://schemas.microsoft.com/office/drawing/2014/main" id="{A9C9B51E-2FB4-4107-9C2B-6BB8DCBD49E5}"/>
              </a:ext>
            </a:extLst>
          </p:cNvPr>
          <p:cNvSpPr txBox="1"/>
          <p:nvPr/>
        </p:nvSpPr>
        <p:spPr>
          <a:xfrm>
            <a:off x="2658951" y="4855383"/>
            <a:ext cx="249111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73262"/>
                </a:solidFill>
                <a:effectLst/>
                <a:uLnTx/>
                <a:uFillTx/>
                <a:latin typeface="Georgia"/>
                <a:ea typeface="+mn-ea"/>
                <a:cs typeface="+mn-cs"/>
              </a:rPr>
              <a:t>Establish Baseline for top 3 using last 4 Quarters $ value </a:t>
            </a:r>
          </a:p>
        </p:txBody>
      </p:sp>
      <p:cxnSp>
        <p:nvCxnSpPr>
          <p:cNvPr id="41" name="Straight Arrow Connector 40">
            <a:extLst>
              <a:ext uri="{FF2B5EF4-FFF2-40B4-BE49-F238E27FC236}">
                <a16:creationId xmlns:a16="http://schemas.microsoft.com/office/drawing/2014/main" id="{E23B952C-D0C7-4321-B97B-FD9EDABB1A57}"/>
              </a:ext>
            </a:extLst>
          </p:cNvPr>
          <p:cNvCxnSpPr/>
          <p:nvPr/>
        </p:nvCxnSpPr>
        <p:spPr>
          <a:xfrm>
            <a:off x="4202972" y="2210152"/>
            <a:ext cx="0" cy="3907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42" name="Picture 41">
            <a:extLst>
              <a:ext uri="{FF2B5EF4-FFF2-40B4-BE49-F238E27FC236}">
                <a16:creationId xmlns:a16="http://schemas.microsoft.com/office/drawing/2014/main" id="{FC380174-3CEA-46E5-B3D0-64A0305AB725}"/>
              </a:ext>
            </a:extLst>
          </p:cNvPr>
          <p:cNvPicPr>
            <a:picLocks noChangeAspect="1"/>
          </p:cNvPicPr>
          <p:nvPr/>
        </p:nvPicPr>
        <p:blipFill>
          <a:blip r:embed="rId4"/>
          <a:stretch>
            <a:fillRect/>
          </a:stretch>
        </p:blipFill>
        <p:spPr>
          <a:xfrm>
            <a:off x="5447599" y="3699430"/>
            <a:ext cx="1710932" cy="1600462"/>
          </a:xfrm>
          <a:prstGeom prst="rect">
            <a:avLst/>
          </a:prstGeom>
          <a:ln>
            <a:noFill/>
          </a:ln>
          <a:effectLst>
            <a:outerShdw blurRad="292100" dist="139700" dir="2700000" algn="tl" rotWithShape="0">
              <a:srgbClr val="333333">
                <a:alpha val="65000"/>
              </a:srgbClr>
            </a:outerShdw>
          </a:effectLst>
        </p:spPr>
      </p:pic>
      <p:sp>
        <p:nvSpPr>
          <p:cNvPr id="43" name="Rectangle: Rounded Corners 74">
            <a:extLst>
              <a:ext uri="{FF2B5EF4-FFF2-40B4-BE49-F238E27FC236}">
                <a16:creationId xmlns:a16="http://schemas.microsoft.com/office/drawing/2014/main" id="{F7546F2E-6DA2-4650-A646-FED4A0994622}"/>
              </a:ext>
            </a:extLst>
          </p:cNvPr>
          <p:cNvSpPr/>
          <p:nvPr/>
        </p:nvSpPr>
        <p:spPr>
          <a:xfrm>
            <a:off x="5348110" y="3834715"/>
            <a:ext cx="2123963" cy="381000"/>
          </a:xfrm>
          <a:prstGeom prst="roundRect">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eorgia"/>
              <a:ea typeface="+mn-ea"/>
              <a:cs typeface="+mn-cs"/>
            </a:endParaRPr>
          </a:p>
        </p:txBody>
      </p:sp>
      <p:sp>
        <p:nvSpPr>
          <p:cNvPr id="44" name="TextBox 43">
            <a:extLst>
              <a:ext uri="{FF2B5EF4-FFF2-40B4-BE49-F238E27FC236}">
                <a16:creationId xmlns:a16="http://schemas.microsoft.com/office/drawing/2014/main" id="{43EAF6EF-8A76-432F-ABFE-36F9F557F711}"/>
              </a:ext>
            </a:extLst>
          </p:cNvPr>
          <p:cNvSpPr txBox="1"/>
          <p:nvPr/>
        </p:nvSpPr>
        <p:spPr>
          <a:xfrm>
            <a:off x="7094990" y="3788185"/>
            <a:ext cx="444700" cy="20005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073262"/>
                </a:solidFill>
                <a:effectLst/>
                <a:uLnTx/>
                <a:uFillTx/>
                <a:latin typeface="Calibri" panose="020F0502020204030204" pitchFamily="34" charset="0"/>
                <a:ea typeface="+mn-ea"/>
                <a:cs typeface="Calibri" panose="020F0502020204030204" pitchFamily="34" charset="0"/>
              </a:rPr>
              <a:t>Top 3 SKU</a:t>
            </a:r>
          </a:p>
        </p:txBody>
      </p:sp>
      <p:pic>
        <p:nvPicPr>
          <p:cNvPr id="45" name="Picture 44">
            <a:extLst>
              <a:ext uri="{FF2B5EF4-FFF2-40B4-BE49-F238E27FC236}">
                <a16:creationId xmlns:a16="http://schemas.microsoft.com/office/drawing/2014/main" id="{186F35C2-00E7-4868-ADC8-550E95A516CF}"/>
              </a:ext>
            </a:extLst>
          </p:cNvPr>
          <p:cNvPicPr>
            <a:picLocks noChangeAspect="1"/>
          </p:cNvPicPr>
          <p:nvPr/>
        </p:nvPicPr>
        <p:blipFill>
          <a:blip r:embed="rId5"/>
          <a:stretch>
            <a:fillRect/>
          </a:stretch>
        </p:blipFill>
        <p:spPr>
          <a:xfrm>
            <a:off x="5175441" y="4472206"/>
            <a:ext cx="1577344" cy="1142215"/>
          </a:xfrm>
          <a:prstGeom prst="rect">
            <a:avLst/>
          </a:prstGeom>
          <a:ln>
            <a:noFill/>
          </a:ln>
          <a:effectLst>
            <a:outerShdw blurRad="292100" dist="139700" dir="2700000" algn="tl" rotWithShape="0">
              <a:srgbClr val="333333">
                <a:alpha val="65000"/>
              </a:srgbClr>
            </a:outerShdw>
          </a:effectLst>
        </p:spPr>
      </p:pic>
      <p:sp>
        <p:nvSpPr>
          <p:cNvPr id="46" name="Rectangle: Rounded Corners 77">
            <a:extLst>
              <a:ext uri="{FF2B5EF4-FFF2-40B4-BE49-F238E27FC236}">
                <a16:creationId xmlns:a16="http://schemas.microsoft.com/office/drawing/2014/main" id="{27152EB9-8506-4AC0-B494-C824D368DDA7}"/>
              </a:ext>
            </a:extLst>
          </p:cNvPr>
          <p:cNvSpPr/>
          <p:nvPr/>
        </p:nvSpPr>
        <p:spPr>
          <a:xfrm>
            <a:off x="4917178" y="4636820"/>
            <a:ext cx="1865074" cy="381000"/>
          </a:xfrm>
          <a:prstGeom prst="roundRect">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eorgia"/>
              <a:ea typeface="+mn-ea"/>
              <a:cs typeface="+mn-cs"/>
            </a:endParaRPr>
          </a:p>
        </p:txBody>
      </p:sp>
      <p:sp>
        <p:nvSpPr>
          <p:cNvPr id="47" name="TextBox 46">
            <a:extLst>
              <a:ext uri="{FF2B5EF4-FFF2-40B4-BE49-F238E27FC236}">
                <a16:creationId xmlns:a16="http://schemas.microsoft.com/office/drawing/2014/main" id="{97D6C55A-5DB7-4330-B86D-B9B3F16BAA62}"/>
              </a:ext>
            </a:extLst>
          </p:cNvPr>
          <p:cNvSpPr txBox="1"/>
          <p:nvPr/>
        </p:nvSpPr>
        <p:spPr>
          <a:xfrm>
            <a:off x="4850395" y="4621459"/>
            <a:ext cx="444700"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073262"/>
                </a:solidFill>
                <a:effectLst/>
                <a:uLnTx/>
                <a:uFillTx/>
                <a:latin typeface="Calibri" panose="020F0502020204030204" pitchFamily="34" charset="0"/>
                <a:ea typeface="+mn-ea"/>
                <a:cs typeface="Calibri" panose="020F0502020204030204" pitchFamily="34" charset="0"/>
              </a:rPr>
              <a:t>Top 3 WH</a:t>
            </a:r>
          </a:p>
        </p:txBody>
      </p:sp>
      <p:pic>
        <p:nvPicPr>
          <p:cNvPr id="48" name="Picture 47">
            <a:extLst>
              <a:ext uri="{FF2B5EF4-FFF2-40B4-BE49-F238E27FC236}">
                <a16:creationId xmlns:a16="http://schemas.microsoft.com/office/drawing/2014/main" id="{24D60FB2-D566-44BB-9048-9098711B3030}"/>
              </a:ext>
            </a:extLst>
          </p:cNvPr>
          <p:cNvPicPr>
            <a:picLocks noChangeAspect="1"/>
          </p:cNvPicPr>
          <p:nvPr/>
        </p:nvPicPr>
        <p:blipFill>
          <a:blip r:embed="rId6"/>
          <a:stretch>
            <a:fillRect/>
          </a:stretch>
        </p:blipFill>
        <p:spPr>
          <a:xfrm>
            <a:off x="5520142" y="5221059"/>
            <a:ext cx="1827965" cy="1018696"/>
          </a:xfrm>
          <a:prstGeom prst="rect">
            <a:avLst/>
          </a:prstGeom>
          <a:ln>
            <a:noFill/>
          </a:ln>
          <a:effectLst>
            <a:outerShdw blurRad="292100" dist="139700" dir="2700000" algn="tl" rotWithShape="0">
              <a:srgbClr val="333333">
                <a:alpha val="65000"/>
              </a:srgbClr>
            </a:outerShdw>
          </a:effectLst>
        </p:spPr>
      </p:pic>
      <p:sp>
        <p:nvSpPr>
          <p:cNvPr id="49" name="Rectangle: Rounded Corners 82">
            <a:extLst>
              <a:ext uri="{FF2B5EF4-FFF2-40B4-BE49-F238E27FC236}">
                <a16:creationId xmlns:a16="http://schemas.microsoft.com/office/drawing/2014/main" id="{A670E2DA-2F46-4830-B924-61D8D6BCDD39}"/>
              </a:ext>
            </a:extLst>
          </p:cNvPr>
          <p:cNvSpPr/>
          <p:nvPr/>
        </p:nvSpPr>
        <p:spPr>
          <a:xfrm>
            <a:off x="5443248" y="5334656"/>
            <a:ext cx="2256739" cy="381000"/>
          </a:xfrm>
          <a:prstGeom prst="roundRect">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eorgia"/>
              <a:ea typeface="+mn-ea"/>
              <a:cs typeface="+mn-cs"/>
            </a:endParaRPr>
          </a:p>
        </p:txBody>
      </p:sp>
      <p:sp>
        <p:nvSpPr>
          <p:cNvPr id="50" name="TextBox 49">
            <a:extLst>
              <a:ext uri="{FF2B5EF4-FFF2-40B4-BE49-F238E27FC236}">
                <a16:creationId xmlns:a16="http://schemas.microsoft.com/office/drawing/2014/main" id="{4B5D3EEF-89FD-488E-9BAD-35317EC79620}"/>
              </a:ext>
            </a:extLst>
          </p:cNvPr>
          <p:cNvSpPr txBox="1"/>
          <p:nvPr/>
        </p:nvSpPr>
        <p:spPr>
          <a:xfrm>
            <a:off x="7289957" y="5336254"/>
            <a:ext cx="538087"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073262"/>
                </a:solidFill>
                <a:effectLst/>
                <a:uLnTx/>
                <a:uFillTx/>
                <a:latin typeface="Calibri" panose="020F0502020204030204" pitchFamily="34" charset="0"/>
                <a:ea typeface="+mn-ea"/>
                <a:cs typeface="Calibri" panose="020F0502020204030204" pitchFamily="34" charset="0"/>
              </a:rPr>
              <a:t>Top 3 Carriers </a:t>
            </a:r>
          </a:p>
        </p:txBody>
      </p:sp>
      <p:sp>
        <p:nvSpPr>
          <p:cNvPr id="51" name="TextBox 50">
            <a:extLst>
              <a:ext uri="{FF2B5EF4-FFF2-40B4-BE49-F238E27FC236}">
                <a16:creationId xmlns:a16="http://schemas.microsoft.com/office/drawing/2014/main" id="{E64F2CEA-5737-47EB-9535-D1562DA04BDC}"/>
              </a:ext>
            </a:extLst>
          </p:cNvPr>
          <p:cNvSpPr txBox="1"/>
          <p:nvPr/>
        </p:nvSpPr>
        <p:spPr>
          <a:xfrm>
            <a:off x="5234648" y="6220540"/>
            <a:ext cx="226465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73262"/>
                </a:solidFill>
                <a:effectLst/>
                <a:uLnTx/>
                <a:uFillTx/>
                <a:latin typeface="Georgia"/>
                <a:ea typeface="+mn-ea"/>
                <a:cs typeface="+mn-cs"/>
              </a:rPr>
              <a:t>Identify Top SKUs, WH &amp; Carriers contributing to Fines &amp; Penalties </a:t>
            </a:r>
          </a:p>
        </p:txBody>
      </p:sp>
      <p:pic>
        <p:nvPicPr>
          <p:cNvPr id="52" name="Picture 51">
            <a:extLst>
              <a:ext uri="{FF2B5EF4-FFF2-40B4-BE49-F238E27FC236}">
                <a16:creationId xmlns:a16="http://schemas.microsoft.com/office/drawing/2014/main" id="{8CA63D06-F821-4B61-8190-024A6807250C}"/>
              </a:ext>
            </a:extLst>
          </p:cNvPr>
          <p:cNvPicPr>
            <a:picLocks noChangeAspect="1"/>
          </p:cNvPicPr>
          <p:nvPr/>
        </p:nvPicPr>
        <p:blipFill rotWithShape="1">
          <a:blip r:embed="rId7"/>
          <a:srcRect l="23383" t="27436" r="16107" b="15246"/>
          <a:stretch/>
        </p:blipFill>
        <p:spPr>
          <a:xfrm>
            <a:off x="7682752" y="3604731"/>
            <a:ext cx="2056222" cy="1138070"/>
          </a:xfrm>
          <a:prstGeom prst="rect">
            <a:avLst/>
          </a:prstGeom>
          <a:ln>
            <a:noFill/>
          </a:ln>
          <a:effectLst>
            <a:outerShdw blurRad="292100" dist="139700" dir="2700000" algn="tl" rotWithShape="0">
              <a:srgbClr val="333333">
                <a:alpha val="65000"/>
              </a:srgbClr>
            </a:outerShdw>
          </a:effectLst>
        </p:spPr>
      </p:pic>
      <p:sp>
        <p:nvSpPr>
          <p:cNvPr id="53" name="TextBox 52">
            <a:extLst>
              <a:ext uri="{FF2B5EF4-FFF2-40B4-BE49-F238E27FC236}">
                <a16:creationId xmlns:a16="http://schemas.microsoft.com/office/drawing/2014/main" id="{BC82DA5E-5B78-4896-A5C8-2DA717FFC34D}"/>
              </a:ext>
            </a:extLst>
          </p:cNvPr>
          <p:cNvSpPr txBox="1"/>
          <p:nvPr/>
        </p:nvSpPr>
        <p:spPr>
          <a:xfrm>
            <a:off x="7671424" y="3417655"/>
            <a:ext cx="1766328"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73262"/>
                </a:solidFill>
                <a:effectLst/>
                <a:uLnTx/>
                <a:uFillTx/>
                <a:latin typeface="Georgia"/>
                <a:ea typeface="+mn-ea"/>
                <a:cs typeface="+mn-cs"/>
              </a:rPr>
              <a:t>Day 2 Governance </a:t>
            </a:r>
          </a:p>
        </p:txBody>
      </p:sp>
      <p:pic>
        <p:nvPicPr>
          <p:cNvPr id="54" name="Picture 53">
            <a:extLst>
              <a:ext uri="{FF2B5EF4-FFF2-40B4-BE49-F238E27FC236}">
                <a16:creationId xmlns:a16="http://schemas.microsoft.com/office/drawing/2014/main" id="{E47070BC-CAAC-4C68-934D-2E038F374727}"/>
              </a:ext>
            </a:extLst>
          </p:cNvPr>
          <p:cNvPicPr>
            <a:picLocks noChangeAspect="1"/>
          </p:cNvPicPr>
          <p:nvPr/>
        </p:nvPicPr>
        <p:blipFill rotWithShape="1">
          <a:blip r:embed="rId8"/>
          <a:srcRect l="31842" t="31336" r="38421" b="25837"/>
          <a:stretch/>
        </p:blipFill>
        <p:spPr>
          <a:xfrm>
            <a:off x="10122858" y="3837261"/>
            <a:ext cx="1691331" cy="1369528"/>
          </a:xfrm>
          <a:prstGeom prst="rect">
            <a:avLst/>
          </a:prstGeom>
          <a:ln>
            <a:noFill/>
          </a:ln>
          <a:effectLst>
            <a:outerShdw blurRad="292100" dist="139700" dir="2700000" algn="tl" rotWithShape="0">
              <a:srgbClr val="333333">
                <a:alpha val="65000"/>
              </a:srgbClr>
            </a:outerShdw>
          </a:effectLst>
        </p:spPr>
      </p:pic>
      <p:sp>
        <p:nvSpPr>
          <p:cNvPr id="55" name="TextBox 54">
            <a:extLst>
              <a:ext uri="{FF2B5EF4-FFF2-40B4-BE49-F238E27FC236}">
                <a16:creationId xmlns:a16="http://schemas.microsoft.com/office/drawing/2014/main" id="{B739A430-75F3-438C-BD16-4B45065728F7}"/>
              </a:ext>
            </a:extLst>
          </p:cNvPr>
          <p:cNvSpPr txBox="1"/>
          <p:nvPr/>
        </p:nvSpPr>
        <p:spPr>
          <a:xfrm>
            <a:off x="10130406" y="3614481"/>
            <a:ext cx="1766328"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73262"/>
                </a:solidFill>
                <a:effectLst/>
                <a:uLnTx/>
                <a:uFillTx/>
                <a:latin typeface="Georgia"/>
                <a:ea typeface="+mn-ea"/>
                <a:cs typeface="+mn-cs"/>
              </a:rPr>
              <a:t>Measuring Impact </a:t>
            </a:r>
          </a:p>
        </p:txBody>
      </p:sp>
      <p:sp>
        <p:nvSpPr>
          <p:cNvPr id="56" name="TextBox 55">
            <a:extLst>
              <a:ext uri="{FF2B5EF4-FFF2-40B4-BE49-F238E27FC236}">
                <a16:creationId xmlns:a16="http://schemas.microsoft.com/office/drawing/2014/main" id="{2FEF0500-D790-40BF-B7D6-FE9F369FB817}"/>
              </a:ext>
            </a:extLst>
          </p:cNvPr>
          <p:cNvSpPr txBox="1"/>
          <p:nvPr/>
        </p:nvSpPr>
        <p:spPr>
          <a:xfrm>
            <a:off x="7893300" y="5733455"/>
            <a:ext cx="226465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73262"/>
                </a:solidFill>
                <a:effectLst/>
                <a:uLnTx/>
                <a:uFillTx/>
                <a:latin typeface="Georgia"/>
                <a:ea typeface="+mn-ea"/>
                <a:cs typeface="+mn-cs"/>
              </a:rPr>
              <a:t>Sustain the performance through robust governance </a:t>
            </a:r>
          </a:p>
        </p:txBody>
      </p:sp>
      <p:sp>
        <p:nvSpPr>
          <p:cNvPr id="57" name="TextBox 56">
            <a:extLst>
              <a:ext uri="{FF2B5EF4-FFF2-40B4-BE49-F238E27FC236}">
                <a16:creationId xmlns:a16="http://schemas.microsoft.com/office/drawing/2014/main" id="{6768252B-87A8-4559-9C39-34DA4F459886}"/>
              </a:ext>
            </a:extLst>
          </p:cNvPr>
          <p:cNvSpPr txBox="1"/>
          <p:nvPr/>
        </p:nvSpPr>
        <p:spPr>
          <a:xfrm>
            <a:off x="10137093" y="5249800"/>
            <a:ext cx="205877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73262"/>
                </a:solidFill>
                <a:effectLst/>
                <a:uLnTx/>
                <a:uFillTx/>
                <a:latin typeface="Georgia"/>
                <a:ea typeface="+mn-ea"/>
                <a:cs typeface="+mn-cs"/>
              </a:rPr>
              <a:t>Establish project impact through current and historical baselining </a:t>
            </a:r>
          </a:p>
        </p:txBody>
      </p:sp>
      <p:cxnSp>
        <p:nvCxnSpPr>
          <p:cNvPr id="58" name="Straight Arrow Connector 57">
            <a:extLst>
              <a:ext uri="{FF2B5EF4-FFF2-40B4-BE49-F238E27FC236}">
                <a16:creationId xmlns:a16="http://schemas.microsoft.com/office/drawing/2014/main" id="{FAE375A7-84E3-48E6-A709-248A1340E1CB}"/>
              </a:ext>
            </a:extLst>
          </p:cNvPr>
          <p:cNvCxnSpPr/>
          <p:nvPr/>
        </p:nvCxnSpPr>
        <p:spPr>
          <a:xfrm>
            <a:off x="6968210" y="3428718"/>
            <a:ext cx="0" cy="2668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6D8807D1-5693-4FD3-A348-FDC6148DCFAC}"/>
              </a:ext>
            </a:extLst>
          </p:cNvPr>
          <p:cNvCxnSpPr/>
          <p:nvPr/>
        </p:nvCxnSpPr>
        <p:spPr>
          <a:xfrm>
            <a:off x="9110589" y="3038245"/>
            <a:ext cx="0" cy="3907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85476031-19A2-4A4A-8FA6-FB2D86818781}"/>
              </a:ext>
            </a:extLst>
          </p:cNvPr>
          <p:cNvCxnSpPr/>
          <p:nvPr/>
        </p:nvCxnSpPr>
        <p:spPr>
          <a:xfrm>
            <a:off x="11300336" y="2982108"/>
            <a:ext cx="0" cy="3907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DA902B0D-7EDF-4BA2-94CA-32813E775605}"/>
              </a:ext>
            </a:extLst>
          </p:cNvPr>
          <p:cNvSpPr txBox="1"/>
          <p:nvPr/>
        </p:nvSpPr>
        <p:spPr>
          <a:xfrm>
            <a:off x="311339" y="919987"/>
            <a:ext cx="880747"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73262"/>
                </a:solidFill>
                <a:effectLst/>
                <a:uLnTx/>
                <a:uFillTx/>
                <a:latin typeface="Georgia"/>
                <a:ea typeface="+mn-ea"/>
                <a:cs typeface="+mn-cs"/>
              </a:rPr>
              <a:t>wk0</a:t>
            </a:r>
          </a:p>
        </p:txBody>
      </p:sp>
      <p:sp>
        <p:nvSpPr>
          <p:cNvPr id="62" name="TextBox 61">
            <a:extLst>
              <a:ext uri="{FF2B5EF4-FFF2-40B4-BE49-F238E27FC236}">
                <a16:creationId xmlns:a16="http://schemas.microsoft.com/office/drawing/2014/main" id="{39A1FA49-0F30-4993-A92F-AB6EF96D65A4}"/>
              </a:ext>
            </a:extLst>
          </p:cNvPr>
          <p:cNvSpPr txBox="1"/>
          <p:nvPr/>
        </p:nvSpPr>
        <p:spPr>
          <a:xfrm>
            <a:off x="2523029" y="919987"/>
            <a:ext cx="880747"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73262"/>
                </a:solidFill>
                <a:effectLst/>
                <a:uLnTx/>
                <a:uFillTx/>
                <a:latin typeface="Georgia"/>
                <a:ea typeface="+mn-ea"/>
                <a:cs typeface="+mn-cs"/>
              </a:rPr>
              <a:t>wk1</a:t>
            </a:r>
          </a:p>
        </p:txBody>
      </p:sp>
      <p:sp>
        <p:nvSpPr>
          <p:cNvPr id="63" name="TextBox 62">
            <a:extLst>
              <a:ext uri="{FF2B5EF4-FFF2-40B4-BE49-F238E27FC236}">
                <a16:creationId xmlns:a16="http://schemas.microsoft.com/office/drawing/2014/main" id="{8B614FAC-BF98-4A81-836A-0F0635AB357C}"/>
              </a:ext>
            </a:extLst>
          </p:cNvPr>
          <p:cNvSpPr txBox="1"/>
          <p:nvPr/>
        </p:nvSpPr>
        <p:spPr>
          <a:xfrm>
            <a:off x="4750761" y="919987"/>
            <a:ext cx="880747"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73262"/>
                </a:solidFill>
                <a:effectLst/>
                <a:uLnTx/>
                <a:uFillTx/>
                <a:latin typeface="Georgia"/>
                <a:ea typeface="+mn-ea"/>
                <a:cs typeface="+mn-cs"/>
              </a:rPr>
              <a:t>wk3</a:t>
            </a:r>
          </a:p>
        </p:txBody>
      </p:sp>
      <p:sp>
        <p:nvSpPr>
          <p:cNvPr id="64" name="TextBox 63">
            <a:extLst>
              <a:ext uri="{FF2B5EF4-FFF2-40B4-BE49-F238E27FC236}">
                <a16:creationId xmlns:a16="http://schemas.microsoft.com/office/drawing/2014/main" id="{D88834DE-3ACA-43D5-A957-84BE99F7E0EE}"/>
              </a:ext>
            </a:extLst>
          </p:cNvPr>
          <p:cNvSpPr txBox="1"/>
          <p:nvPr/>
        </p:nvSpPr>
        <p:spPr>
          <a:xfrm>
            <a:off x="6914325" y="919987"/>
            <a:ext cx="880747"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73262"/>
                </a:solidFill>
                <a:effectLst/>
                <a:uLnTx/>
                <a:uFillTx/>
                <a:latin typeface="Georgia"/>
                <a:ea typeface="+mn-ea"/>
                <a:cs typeface="+mn-cs"/>
              </a:rPr>
              <a:t>wk5</a:t>
            </a:r>
          </a:p>
        </p:txBody>
      </p:sp>
      <p:sp>
        <p:nvSpPr>
          <p:cNvPr id="65" name="TextBox 64">
            <a:extLst>
              <a:ext uri="{FF2B5EF4-FFF2-40B4-BE49-F238E27FC236}">
                <a16:creationId xmlns:a16="http://schemas.microsoft.com/office/drawing/2014/main" id="{DDB2824A-5EC8-4793-9716-45A95B472D1B}"/>
              </a:ext>
            </a:extLst>
          </p:cNvPr>
          <p:cNvSpPr txBox="1"/>
          <p:nvPr/>
        </p:nvSpPr>
        <p:spPr>
          <a:xfrm>
            <a:off x="9126015" y="919987"/>
            <a:ext cx="601562"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73262"/>
                </a:solidFill>
                <a:effectLst/>
                <a:uLnTx/>
                <a:uFillTx/>
                <a:latin typeface="Georgia"/>
                <a:ea typeface="+mn-ea"/>
                <a:cs typeface="+mn-cs"/>
              </a:rPr>
              <a:t>wk8</a:t>
            </a:r>
          </a:p>
        </p:txBody>
      </p:sp>
      <p:sp>
        <p:nvSpPr>
          <p:cNvPr id="66" name="TextBox 65">
            <a:extLst>
              <a:ext uri="{FF2B5EF4-FFF2-40B4-BE49-F238E27FC236}">
                <a16:creationId xmlns:a16="http://schemas.microsoft.com/office/drawing/2014/main" id="{66938C0A-BC8C-44F7-8FCD-B8A572E35061}"/>
              </a:ext>
            </a:extLst>
          </p:cNvPr>
          <p:cNvSpPr txBox="1"/>
          <p:nvPr/>
        </p:nvSpPr>
        <p:spPr>
          <a:xfrm>
            <a:off x="11411442" y="911967"/>
            <a:ext cx="601562"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73262"/>
                </a:solidFill>
                <a:effectLst/>
                <a:uLnTx/>
                <a:uFillTx/>
                <a:latin typeface="Georgia"/>
                <a:ea typeface="+mn-ea"/>
                <a:cs typeface="+mn-cs"/>
              </a:rPr>
              <a:t>Q1</a:t>
            </a:r>
          </a:p>
        </p:txBody>
      </p:sp>
      <p:pic>
        <p:nvPicPr>
          <p:cNvPr id="67" name="Picture 66">
            <a:extLst>
              <a:ext uri="{FF2B5EF4-FFF2-40B4-BE49-F238E27FC236}">
                <a16:creationId xmlns:a16="http://schemas.microsoft.com/office/drawing/2014/main" id="{41B92F24-0218-4426-882A-900B4A6BD46D}"/>
              </a:ext>
            </a:extLst>
          </p:cNvPr>
          <p:cNvPicPr>
            <a:picLocks noChangeAspect="1"/>
          </p:cNvPicPr>
          <p:nvPr/>
        </p:nvPicPr>
        <p:blipFill rotWithShape="1">
          <a:blip r:embed="rId9"/>
          <a:srcRect l="54737" t="12848" r="4868" b="60238"/>
          <a:stretch/>
        </p:blipFill>
        <p:spPr>
          <a:xfrm>
            <a:off x="7905434" y="4916121"/>
            <a:ext cx="2042083" cy="782393"/>
          </a:xfrm>
          <a:prstGeom prst="rect">
            <a:avLst/>
          </a:prstGeom>
          <a:ln>
            <a:noFill/>
          </a:ln>
          <a:effectLst>
            <a:outerShdw blurRad="292100" dist="139700" dir="2700000" algn="tl" rotWithShape="0">
              <a:srgbClr val="333333">
                <a:alpha val="65000"/>
              </a:srgbClr>
            </a:outerShdw>
          </a:effectLst>
        </p:spPr>
      </p:pic>
      <p:sp>
        <p:nvSpPr>
          <p:cNvPr id="68" name="TextBox 67">
            <a:extLst>
              <a:ext uri="{FF2B5EF4-FFF2-40B4-BE49-F238E27FC236}">
                <a16:creationId xmlns:a16="http://schemas.microsoft.com/office/drawing/2014/main" id="{8AB139CA-2A83-4884-89EA-7238FABBBE01}"/>
              </a:ext>
            </a:extLst>
          </p:cNvPr>
          <p:cNvSpPr txBox="1"/>
          <p:nvPr/>
        </p:nvSpPr>
        <p:spPr>
          <a:xfrm>
            <a:off x="7819946" y="4732488"/>
            <a:ext cx="1766328"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73262"/>
                </a:solidFill>
                <a:effectLst/>
                <a:uLnTx/>
                <a:uFillTx/>
                <a:latin typeface="Georgia"/>
                <a:ea typeface="+mn-ea"/>
                <a:cs typeface="+mn-cs"/>
              </a:rPr>
              <a:t>FMEA – Risk &amp; Mitigants </a:t>
            </a:r>
          </a:p>
        </p:txBody>
      </p:sp>
      <p:sp>
        <p:nvSpPr>
          <p:cNvPr id="69" name="Text Placeholder 1">
            <a:extLst>
              <a:ext uri="{FF2B5EF4-FFF2-40B4-BE49-F238E27FC236}">
                <a16:creationId xmlns:a16="http://schemas.microsoft.com/office/drawing/2014/main" id="{C5A850B8-0DF0-42DA-ABFD-FC8382B18BA4}"/>
              </a:ext>
            </a:extLst>
          </p:cNvPr>
          <p:cNvSpPr txBox="1">
            <a:spLocks/>
          </p:cNvSpPr>
          <p:nvPr/>
        </p:nvSpPr>
        <p:spPr>
          <a:xfrm>
            <a:off x="478303" y="256261"/>
            <a:ext cx="11713698" cy="810733"/>
          </a:xfrm>
          <a:prstGeom prst="rect">
            <a:avLst/>
          </a:prstGeom>
        </p:spPr>
        <p:txBody>
          <a:bodyPr lIns="0" anchor="ctr"/>
          <a:lstStyle>
            <a:lvl1pPr marL="0">
              <a:defRPr sz="3000" baseline="0">
                <a:solidFill>
                  <a:srgbClr val="063161"/>
                </a:solidFill>
                <a:latin typeface="Georgia" panose="02040502050405020303" pitchFamily="18" charset="0"/>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rgbClr val="063161"/>
                </a:solidFill>
                <a:effectLst/>
                <a:uLnTx/>
                <a:uFillTx/>
                <a:latin typeface="Georgia" panose="02040502050405020303" pitchFamily="18" charset="0"/>
                <a:ea typeface="+mn-ea"/>
                <a:cs typeface="+mn-cs"/>
              </a:rPr>
              <a:t>Example of claims avoidance tracking and monitoring</a:t>
            </a:r>
          </a:p>
        </p:txBody>
      </p:sp>
      <p:sp>
        <p:nvSpPr>
          <p:cNvPr id="70" name="TextBox 69">
            <a:extLst>
              <a:ext uri="{FF2B5EF4-FFF2-40B4-BE49-F238E27FC236}">
                <a16:creationId xmlns:a16="http://schemas.microsoft.com/office/drawing/2014/main" id="{44BE4BAF-E568-40F7-BE78-8AEC98BF9F47}"/>
              </a:ext>
            </a:extLst>
          </p:cNvPr>
          <p:cNvSpPr txBox="1"/>
          <p:nvPr/>
        </p:nvSpPr>
        <p:spPr>
          <a:xfrm>
            <a:off x="9928440" y="683077"/>
            <a:ext cx="2172120"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73262"/>
                </a:solidFill>
                <a:effectLst/>
                <a:uLnTx/>
                <a:uFillTx/>
                <a:latin typeface="Georgia"/>
                <a:ea typeface="+mn-ea"/>
                <a:cs typeface="+mn-cs"/>
              </a:rPr>
              <a:t>Timeline for Illustration only</a:t>
            </a:r>
          </a:p>
        </p:txBody>
      </p:sp>
    </p:spTree>
    <p:extLst>
      <p:ext uri="{BB962C8B-B14F-4D97-AF65-F5344CB8AC3E}">
        <p14:creationId xmlns:p14="http://schemas.microsoft.com/office/powerpoint/2010/main" val="35863336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9A0C415-DD51-E450-39B2-6F8249F87802}"/>
              </a:ext>
            </a:extLst>
          </p:cNvPr>
          <p:cNvSpPr>
            <a:spLocks noGrp="1"/>
          </p:cNvSpPr>
          <p:nvPr>
            <p:ph type="ftr" sz="quarter" idx="3"/>
          </p:nvPr>
        </p:nvSpPr>
        <p:spPr/>
        <p:txBody>
          <a:bodyPr/>
          <a:lstStyle/>
          <a:p>
            <a:r>
              <a:rPr lang="en-US">
                <a:ea typeface="Cambria" panose="02040503050406030204" pitchFamily="18" charset="0"/>
                <a:cs typeface="Calibri" charset="0"/>
              </a:rPr>
              <a:t>© 2020 Copyright Genpact. All Rights Reserved.</a:t>
            </a:r>
          </a:p>
        </p:txBody>
      </p:sp>
    </p:spTree>
    <p:extLst>
      <p:ext uri="{BB962C8B-B14F-4D97-AF65-F5344CB8AC3E}">
        <p14:creationId xmlns:p14="http://schemas.microsoft.com/office/powerpoint/2010/main" val="5069645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378823" y="208922"/>
            <a:ext cx="4833257"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solidFill>
                  <a:srgbClr val="073262"/>
                </a:solidFill>
                <a:effectLst/>
                <a:uLnTx/>
                <a:uFillTx/>
                <a:latin typeface="Georgia"/>
                <a:ea typeface="+mn-ea"/>
                <a:cs typeface="+mn-cs"/>
              </a:rPr>
              <a:t>Revenue Leakage Council</a:t>
            </a:r>
          </a:p>
        </p:txBody>
      </p:sp>
      <p:graphicFrame>
        <p:nvGraphicFramePr>
          <p:cNvPr id="5" name="Table 4"/>
          <p:cNvGraphicFramePr>
            <a:graphicFrameLocks noGrp="1"/>
          </p:cNvGraphicFramePr>
          <p:nvPr/>
        </p:nvGraphicFramePr>
        <p:xfrm>
          <a:off x="710770" y="3200400"/>
          <a:ext cx="10795725" cy="3264193"/>
        </p:xfrm>
        <a:graphic>
          <a:graphicData uri="http://schemas.openxmlformats.org/drawingml/2006/table">
            <a:tbl>
              <a:tblPr firstRow="1" bandRow="1">
                <a:tableStyleId>{5C22544A-7EE6-4342-B048-85BDC9FD1C3A}</a:tableStyleId>
              </a:tblPr>
              <a:tblGrid>
                <a:gridCol w="2123254">
                  <a:extLst>
                    <a:ext uri="{9D8B030D-6E8A-4147-A177-3AD203B41FA5}">
                      <a16:colId xmlns:a16="http://schemas.microsoft.com/office/drawing/2014/main" val="3377697574"/>
                    </a:ext>
                  </a:extLst>
                </a:gridCol>
                <a:gridCol w="2524382">
                  <a:extLst>
                    <a:ext uri="{9D8B030D-6E8A-4147-A177-3AD203B41FA5}">
                      <a16:colId xmlns:a16="http://schemas.microsoft.com/office/drawing/2014/main" val="2179526292"/>
                    </a:ext>
                  </a:extLst>
                </a:gridCol>
                <a:gridCol w="1791496">
                  <a:extLst>
                    <a:ext uri="{9D8B030D-6E8A-4147-A177-3AD203B41FA5}">
                      <a16:colId xmlns:a16="http://schemas.microsoft.com/office/drawing/2014/main" val="33299423"/>
                    </a:ext>
                  </a:extLst>
                </a:gridCol>
                <a:gridCol w="4356593">
                  <a:extLst>
                    <a:ext uri="{9D8B030D-6E8A-4147-A177-3AD203B41FA5}">
                      <a16:colId xmlns:a16="http://schemas.microsoft.com/office/drawing/2014/main" val="4163951460"/>
                    </a:ext>
                  </a:extLst>
                </a:gridCol>
              </a:tblGrid>
              <a:tr h="429553">
                <a:tc>
                  <a:txBody>
                    <a:bodyPr/>
                    <a:lstStyle/>
                    <a:p>
                      <a:pPr algn="ctr"/>
                      <a:r>
                        <a:rPr lang="en-US" sz="1600"/>
                        <a:t>Genpact</a:t>
                      </a:r>
                    </a:p>
                  </a:txBody>
                  <a:tcPr>
                    <a:lnB w="12700" cap="flat" cmpd="sng" algn="ctr">
                      <a:solidFill>
                        <a:schemeClr val="tx1"/>
                      </a:solidFill>
                      <a:prstDash val="solid"/>
                      <a:round/>
                      <a:headEnd type="none" w="med" len="med"/>
                      <a:tailEnd type="none" w="med" len="med"/>
                    </a:lnB>
                    <a:solidFill>
                      <a:srgbClr val="063161"/>
                    </a:solidFill>
                  </a:tcPr>
                </a:tc>
                <a:tc>
                  <a:txBody>
                    <a:bodyPr/>
                    <a:lstStyle/>
                    <a:p>
                      <a:pPr algn="ctr"/>
                      <a:r>
                        <a:rPr lang="en-US" sz="1600"/>
                        <a:t>Client</a:t>
                      </a:r>
                    </a:p>
                  </a:txBody>
                  <a:tcPr>
                    <a:lnB w="12700" cap="flat" cmpd="sng" algn="ctr">
                      <a:solidFill>
                        <a:schemeClr val="tx1"/>
                      </a:solidFill>
                      <a:prstDash val="solid"/>
                      <a:round/>
                      <a:headEnd type="none" w="med" len="med"/>
                      <a:tailEnd type="none" w="med" len="med"/>
                    </a:lnB>
                    <a:solidFill>
                      <a:srgbClr val="063161"/>
                    </a:solidFill>
                  </a:tcPr>
                </a:tc>
                <a:tc>
                  <a:txBody>
                    <a:bodyPr/>
                    <a:lstStyle/>
                    <a:p>
                      <a:pPr algn="ctr"/>
                      <a:r>
                        <a:rPr lang="en-US" sz="1600"/>
                        <a:t>Frequency</a:t>
                      </a:r>
                    </a:p>
                  </a:txBody>
                  <a:tcPr>
                    <a:lnB w="12700" cap="flat" cmpd="sng" algn="ctr">
                      <a:solidFill>
                        <a:schemeClr val="tx1"/>
                      </a:solidFill>
                      <a:prstDash val="solid"/>
                      <a:round/>
                      <a:headEnd type="none" w="med" len="med"/>
                      <a:tailEnd type="none" w="med" len="med"/>
                    </a:lnB>
                    <a:solidFill>
                      <a:srgbClr val="063161"/>
                    </a:solidFill>
                  </a:tcPr>
                </a:tc>
                <a:tc>
                  <a:txBody>
                    <a:bodyPr/>
                    <a:lstStyle/>
                    <a:p>
                      <a:pPr algn="ctr"/>
                      <a:r>
                        <a:rPr lang="en-US" sz="1600"/>
                        <a:t>Agenda</a:t>
                      </a:r>
                    </a:p>
                  </a:txBody>
                  <a:tcPr>
                    <a:lnB w="12700" cap="flat" cmpd="sng" algn="ctr">
                      <a:solidFill>
                        <a:schemeClr val="tx1"/>
                      </a:solidFill>
                      <a:prstDash val="solid"/>
                      <a:round/>
                      <a:headEnd type="none" w="med" len="med"/>
                      <a:tailEnd type="none" w="med" len="med"/>
                    </a:lnB>
                    <a:solidFill>
                      <a:srgbClr val="063161"/>
                    </a:solidFill>
                  </a:tcPr>
                </a:tc>
                <a:extLst>
                  <a:ext uri="{0D108BD9-81ED-4DB2-BD59-A6C34878D82A}">
                    <a16:rowId xmlns:a16="http://schemas.microsoft.com/office/drawing/2014/main" val="3433228905"/>
                  </a:ext>
                </a:extLst>
              </a:tr>
              <a:tr h="330409">
                <a:tc>
                  <a:txBody>
                    <a:bodyPr/>
                    <a:lstStyle/>
                    <a:p>
                      <a:r>
                        <a:rPr lang="en-US" sz="1600"/>
                        <a:t>Account GOL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600"/>
                        <a:t>GBS Lead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7">
                  <a:txBody>
                    <a:bodyPr/>
                    <a:lstStyle/>
                    <a:p>
                      <a:pPr algn="ctr"/>
                      <a:r>
                        <a:rPr lang="en-US" sz="1600"/>
                        <a:t>Monthly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600"/>
                        <a:t>Visibility around Leakages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44725858"/>
                  </a:ext>
                </a:extLst>
              </a:tr>
              <a:tr h="330409">
                <a:tc>
                  <a:txBody>
                    <a:bodyPr/>
                    <a:lstStyle/>
                    <a:p>
                      <a:r>
                        <a:rPr lang="en-US" sz="1600"/>
                        <a:t>Client Partner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600"/>
                        <a:t>Sales Head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endParaRPr lang="en-US"/>
                    </a:p>
                  </a:txBody>
                  <a:tcPr/>
                </a:tc>
                <a:tc>
                  <a:txBody>
                    <a:bodyPr/>
                    <a:lstStyle/>
                    <a:p>
                      <a:r>
                        <a:rPr lang="en-US" sz="1600"/>
                        <a:t>Establish</a:t>
                      </a:r>
                      <a:r>
                        <a:rPr lang="en-US" sz="1600" baseline="0"/>
                        <a:t> Sales Settlement Process</a:t>
                      </a:r>
                      <a:endParaRPr lang="en-US"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37556215"/>
                  </a:ext>
                </a:extLst>
              </a:tr>
              <a:tr h="515980">
                <a:tc>
                  <a:txBody>
                    <a:bodyPr/>
                    <a:lstStyle/>
                    <a:p>
                      <a:r>
                        <a:rPr lang="en-US" sz="1600"/>
                        <a:t>Value Share lead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600"/>
                        <a:t>Supply Chain Head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endParaRPr lang="en-US"/>
                    </a:p>
                  </a:txBody>
                  <a:tcPr/>
                </a:tc>
                <a:tc>
                  <a:txBody>
                    <a:bodyPr/>
                    <a:lstStyle/>
                    <a:p>
                      <a:r>
                        <a:rPr lang="en-US" sz="1600"/>
                        <a:t>Establish Controls Around Retailers driven Leakages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29583195"/>
                  </a:ext>
                </a:extLst>
              </a:tr>
              <a:tr h="330409">
                <a:tc>
                  <a:txBody>
                    <a:bodyPr/>
                    <a:lstStyle/>
                    <a:p>
                      <a:r>
                        <a:rPr lang="en-US" sz="1600"/>
                        <a:t>Transformation Lead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600"/>
                        <a:t>OM Lead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endParaRPr lang="en-US"/>
                    </a:p>
                  </a:txBody>
                  <a:tcPr/>
                </a:tc>
                <a:tc>
                  <a:txBody>
                    <a:bodyPr/>
                    <a:lstStyle/>
                    <a:p>
                      <a:r>
                        <a:rPr lang="en-US" sz="1600"/>
                        <a:t>Process</a:t>
                      </a:r>
                      <a:r>
                        <a:rPr lang="en-US" sz="1600" baseline="0"/>
                        <a:t> &amp; policy related recommendations</a:t>
                      </a:r>
                      <a:endParaRPr lang="en-US"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76467353"/>
                  </a:ext>
                </a:extLst>
              </a:tr>
              <a:tr h="515980">
                <a:tc>
                  <a:txBody>
                    <a:bodyPr/>
                    <a:lstStyle/>
                    <a:p>
                      <a:r>
                        <a:rPr lang="en-US" sz="1600"/>
                        <a:t>Service Line Lead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600"/>
                        <a:t>Transformation Lead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endParaRPr lang="en-US"/>
                    </a:p>
                  </a:txBody>
                  <a:tcPr/>
                </a:tc>
                <a:tc>
                  <a:txBody>
                    <a:bodyPr/>
                    <a:lstStyle/>
                    <a:p>
                      <a:r>
                        <a:rPr lang="en-US" sz="1600"/>
                        <a:t>Sharing Industry experience</a:t>
                      </a:r>
                      <a:r>
                        <a:rPr lang="en-US" sz="1600" baseline="0"/>
                        <a:t> &amp; how Genpact helping other clients.</a:t>
                      </a:r>
                      <a:endParaRPr lang="en-US"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14527344"/>
                  </a:ext>
                </a:extLst>
              </a:tr>
              <a:tr h="330409">
                <a:tc>
                  <a:txBody>
                    <a:bodyPr/>
                    <a:lstStyle/>
                    <a:p>
                      <a:endParaRPr lang="en-US"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600"/>
                        <a:t>Corporate Controller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endParaRPr lang="en-US"/>
                    </a:p>
                  </a:txBody>
                  <a:tcPr/>
                </a:tc>
                <a:tc>
                  <a:txBody>
                    <a:bodyPr/>
                    <a:lstStyle/>
                    <a:p>
                      <a:endParaRPr lang="en-US"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234448337"/>
                  </a:ext>
                </a:extLst>
              </a:tr>
              <a:tr h="330409">
                <a:tc>
                  <a:txBody>
                    <a:bodyPr/>
                    <a:lstStyle/>
                    <a:p>
                      <a:endParaRPr lang="en-US"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600"/>
                        <a:t>CFO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endParaRPr lang="en-US"/>
                    </a:p>
                  </a:txBody>
                  <a:tcPr/>
                </a:tc>
                <a:tc>
                  <a:txBody>
                    <a:bodyPr/>
                    <a:lstStyle/>
                    <a:p>
                      <a:endParaRPr lang="en-US" sz="160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638852128"/>
                  </a:ext>
                </a:extLst>
              </a:tr>
            </a:tbl>
          </a:graphicData>
        </a:graphic>
      </p:graphicFrame>
      <p:sp>
        <p:nvSpPr>
          <p:cNvPr id="2" name="Rectangle 1"/>
          <p:cNvSpPr/>
          <p:nvPr/>
        </p:nvSpPr>
        <p:spPr>
          <a:xfrm>
            <a:off x="546847" y="834712"/>
            <a:ext cx="2321859" cy="731520"/>
          </a:xfrm>
          <a:prstGeom prst="rect">
            <a:avLst/>
          </a:prstGeom>
          <a:solidFill>
            <a:srgbClr val="06316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Georgia"/>
                <a:ea typeface="+mn-ea"/>
                <a:cs typeface="+mn-cs"/>
              </a:rPr>
              <a:t>Project team  to Find out recovery opportunities</a:t>
            </a:r>
          </a:p>
        </p:txBody>
      </p:sp>
      <p:sp>
        <p:nvSpPr>
          <p:cNvPr id="6" name="Rectangle 5"/>
          <p:cNvSpPr/>
          <p:nvPr/>
        </p:nvSpPr>
        <p:spPr>
          <a:xfrm>
            <a:off x="546847" y="1945341"/>
            <a:ext cx="2330824" cy="731520"/>
          </a:xfrm>
          <a:prstGeom prst="rect">
            <a:avLst/>
          </a:prstGeom>
          <a:solidFill>
            <a:srgbClr val="06316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Georgia"/>
                <a:ea typeface="+mn-ea"/>
                <a:cs typeface="+mn-cs"/>
              </a:rPr>
              <a:t>Perform Independent Recoveries</a:t>
            </a:r>
          </a:p>
        </p:txBody>
      </p:sp>
      <p:sp>
        <p:nvSpPr>
          <p:cNvPr id="7" name="Rectangle 6"/>
          <p:cNvSpPr/>
          <p:nvPr/>
        </p:nvSpPr>
        <p:spPr>
          <a:xfrm>
            <a:off x="6470803" y="855296"/>
            <a:ext cx="2292195" cy="731520"/>
          </a:xfrm>
          <a:prstGeom prst="rect">
            <a:avLst/>
          </a:prstGeom>
          <a:solidFill>
            <a:srgbClr val="06316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Georgia"/>
                <a:ea typeface="+mn-ea"/>
                <a:cs typeface="+mn-cs"/>
              </a:rPr>
              <a:t>Share Invalid Analytics with Mars Sales Leads</a:t>
            </a:r>
          </a:p>
        </p:txBody>
      </p:sp>
      <p:sp>
        <p:nvSpPr>
          <p:cNvPr id="8" name="Rectangle 7"/>
          <p:cNvSpPr/>
          <p:nvPr/>
        </p:nvSpPr>
        <p:spPr>
          <a:xfrm>
            <a:off x="9544959" y="834712"/>
            <a:ext cx="2330504" cy="731520"/>
          </a:xfrm>
          <a:prstGeom prst="rect">
            <a:avLst/>
          </a:prstGeom>
          <a:solidFill>
            <a:srgbClr val="06316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Georgia"/>
                <a:ea typeface="+mn-ea"/>
                <a:cs typeface="+mn-cs"/>
              </a:rPr>
              <a:t>Establish Retailers wise Settlement process</a:t>
            </a:r>
          </a:p>
        </p:txBody>
      </p:sp>
      <p:sp>
        <p:nvSpPr>
          <p:cNvPr id="9" name="Rectangle 8"/>
          <p:cNvSpPr/>
          <p:nvPr/>
        </p:nvSpPr>
        <p:spPr>
          <a:xfrm>
            <a:off x="9524999" y="1951168"/>
            <a:ext cx="2350463" cy="731520"/>
          </a:xfrm>
          <a:prstGeom prst="rect">
            <a:avLst/>
          </a:prstGeom>
          <a:solidFill>
            <a:srgbClr val="06316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Georgia"/>
                <a:ea typeface="+mn-ea"/>
                <a:cs typeface="+mn-cs"/>
              </a:rPr>
              <a:t>Sales to work with retailers to fix Invalid issues</a:t>
            </a:r>
          </a:p>
        </p:txBody>
      </p:sp>
      <p:sp>
        <p:nvSpPr>
          <p:cNvPr id="10" name="Rectangle 9"/>
          <p:cNvSpPr/>
          <p:nvPr/>
        </p:nvSpPr>
        <p:spPr>
          <a:xfrm>
            <a:off x="6430462" y="1950956"/>
            <a:ext cx="2311999" cy="689125"/>
          </a:xfrm>
          <a:prstGeom prst="rect">
            <a:avLst/>
          </a:prstGeom>
          <a:solidFill>
            <a:srgbClr val="06316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Georgia"/>
                <a:ea typeface="+mn-ea"/>
                <a:cs typeface="+mn-cs"/>
              </a:rPr>
              <a:t>Build Visibility on Retailer Specific Issues</a:t>
            </a:r>
          </a:p>
        </p:txBody>
      </p:sp>
      <p:sp>
        <p:nvSpPr>
          <p:cNvPr id="11" name="Rectangle 10"/>
          <p:cNvSpPr/>
          <p:nvPr/>
        </p:nvSpPr>
        <p:spPr>
          <a:xfrm>
            <a:off x="3381166" y="1934240"/>
            <a:ext cx="2438400" cy="731520"/>
          </a:xfrm>
          <a:prstGeom prst="rect">
            <a:avLst/>
          </a:prstGeom>
          <a:solidFill>
            <a:srgbClr val="06316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Georgia"/>
                <a:ea typeface="+mn-ea"/>
                <a:cs typeface="+mn-cs"/>
              </a:rPr>
              <a:t>Set up Monthly connect with Sales</a:t>
            </a:r>
          </a:p>
        </p:txBody>
      </p:sp>
      <p:sp>
        <p:nvSpPr>
          <p:cNvPr id="14" name="Rectangle 13"/>
          <p:cNvSpPr/>
          <p:nvPr/>
        </p:nvSpPr>
        <p:spPr>
          <a:xfrm>
            <a:off x="3384913" y="835539"/>
            <a:ext cx="2438400" cy="731520"/>
          </a:xfrm>
          <a:prstGeom prst="rect">
            <a:avLst/>
          </a:prstGeom>
          <a:solidFill>
            <a:srgbClr val="06316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white"/>
                </a:solidFill>
                <a:effectLst/>
                <a:uLnTx/>
                <a:uFillTx/>
                <a:latin typeface="Georgia"/>
                <a:ea typeface="+mn-ea"/>
                <a:cs typeface="+mn-cs"/>
              </a:rPr>
              <a:t>Set up monthly Leakage Council</a:t>
            </a:r>
          </a:p>
        </p:txBody>
      </p:sp>
      <p:cxnSp>
        <p:nvCxnSpPr>
          <p:cNvPr id="4" name="Elbow Connector 3"/>
          <p:cNvCxnSpPr>
            <a:stCxn id="2" idx="3"/>
            <a:endCxn id="14" idx="1"/>
          </p:cNvCxnSpPr>
          <p:nvPr/>
        </p:nvCxnSpPr>
        <p:spPr>
          <a:xfrm>
            <a:off x="2868706" y="1200472"/>
            <a:ext cx="516207" cy="82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14" idx="2"/>
            <a:endCxn id="11" idx="0"/>
          </p:cNvCxnSpPr>
          <p:nvPr/>
        </p:nvCxnSpPr>
        <p:spPr>
          <a:xfrm flipH="1">
            <a:off x="4600366" y="1567059"/>
            <a:ext cx="3747" cy="3671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Elbow Connector 24"/>
          <p:cNvCxnSpPr>
            <a:stCxn id="2" idx="2"/>
            <a:endCxn id="6" idx="0"/>
          </p:cNvCxnSpPr>
          <p:nvPr/>
        </p:nvCxnSpPr>
        <p:spPr>
          <a:xfrm rot="16200000" flipH="1">
            <a:off x="1520464" y="1753545"/>
            <a:ext cx="379109" cy="448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Elbow Connector 41"/>
          <p:cNvCxnSpPr>
            <a:stCxn id="11" idx="0"/>
            <a:endCxn id="7" idx="2"/>
          </p:cNvCxnSpPr>
          <p:nvPr/>
        </p:nvCxnSpPr>
        <p:spPr>
          <a:xfrm rot="5400000" flipH="1" flipV="1">
            <a:off x="5934921" y="252261"/>
            <a:ext cx="347424" cy="301653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Elbow Connector 43"/>
          <p:cNvCxnSpPr/>
          <p:nvPr/>
        </p:nvCxnSpPr>
        <p:spPr>
          <a:xfrm>
            <a:off x="4600364" y="1726060"/>
            <a:ext cx="2986097" cy="190428"/>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Elbow Connector 49"/>
          <p:cNvCxnSpPr>
            <a:stCxn id="7" idx="0"/>
            <a:endCxn id="8" idx="0"/>
          </p:cNvCxnSpPr>
          <p:nvPr/>
        </p:nvCxnSpPr>
        <p:spPr>
          <a:xfrm rot="5400000" flipH="1" flipV="1">
            <a:off x="9153264" y="-701651"/>
            <a:ext cx="20584" cy="3093310"/>
          </a:xfrm>
          <a:prstGeom prst="bentConnector3">
            <a:avLst>
              <a:gd name="adj1" fmla="val 121057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Elbow Connector 51"/>
          <p:cNvCxnSpPr>
            <a:stCxn id="10" idx="2"/>
            <a:endCxn id="9" idx="2"/>
          </p:cNvCxnSpPr>
          <p:nvPr/>
        </p:nvCxnSpPr>
        <p:spPr>
          <a:xfrm rot="16200000" flipH="1">
            <a:off x="9122043" y="1104499"/>
            <a:ext cx="42607" cy="3113769"/>
          </a:xfrm>
          <a:prstGeom prst="bentConnector3">
            <a:avLst>
              <a:gd name="adj1" fmla="val 63653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257770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A4930FB5-2C07-46F8-B998-E24ACBC21488}"/>
              </a:ext>
            </a:extLst>
          </p:cNvPr>
          <p:cNvSpPr/>
          <p:nvPr/>
        </p:nvSpPr>
        <p:spPr>
          <a:xfrm>
            <a:off x="10375900" y="2578761"/>
            <a:ext cx="1286732" cy="2978720"/>
          </a:xfrm>
          <a:prstGeom prst="rect">
            <a:avLst/>
          </a:prstGeom>
          <a:solidFill>
            <a:schemeClr val="bg1"/>
          </a:solid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29" name="Rectangle 28">
            <a:extLst>
              <a:ext uri="{FF2B5EF4-FFF2-40B4-BE49-F238E27FC236}">
                <a16:creationId xmlns:a16="http://schemas.microsoft.com/office/drawing/2014/main" id="{0126C060-4EFC-4E52-AA2A-167A801869E7}"/>
              </a:ext>
            </a:extLst>
          </p:cNvPr>
          <p:cNvSpPr/>
          <p:nvPr/>
        </p:nvSpPr>
        <p:spPr>
          <a:xfrm>
            <a:off x="10302506" y="2625720"/>
            <a:ext cx="1324824" cy="9291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73" name="Rectangle 72">
            <a:extLst>
              <a:ext uri="{FF2B5EF4-FFF2-40B4-BE49-F238E27FC236}">
                <a16:creationId xmlns:a16="http://schemas.microsoft.com/office/drawing/2014/main" id="{AA4A6CDE-8D0E-43D5-B600-AC820A4EE35D}"/>
              </a:ext>
            </a:extLst>
          </p:cNvPr>
          <p:cNvSpPr/>
          <p:nvPr/>
        </p:nvSpPr>
        <p:spPr>
          <a:xfrm>
            <a:off x="10327298" y="4479793"/>
            <a:ext cx="1205626" cy="10501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9" name="Rectangle 8">
            <a:extLst>
              <a:ext uri="{FF2B5EF4-FFF2-40B4-BE49-F238E27FC236}">
                <a16:creationId xmlns:a16="http://schemas.microsoft.com/office/drawing/2014/main" id="{202785A9-C5CC-481A-ABE5-CCB00ABBC450}"/>
              </a:ext>
            </a:extLst>
          </p:cNvPr>
          <p:cNvSpPr/>
          <p:nvPr/>
        </p:nvSpPr>
        <p:spPr>
          <a:xfrm>
            <a:off x="4819364" y="2125033"/>
            <a:ext cx="3163784" cy="3750786"/>
          </a:xfrm>
          <a:prstGeom prst="rect">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71" name="Title 2">
            <a:extLst>
              <a:ext uri="{FF2B5EF4-FFF2-40B4-BE49-F238E27FC236}">
                <a16:creationId xmlns:a16="http://schemas.microsoft.com/office/drawing/2014/main" id="{FC038CF8-DCB1-46AB-9551-D9E43D51325B}"/>
              </a:ext>
            </a:extLst>
          </p:cNvPr>
          <p:cNvSpPr>
            <a:spLocks noGrp="1"/>
          </p:cNvSpPr>
          <p:nvPr>
            <p:ph type="title"/>
          </p:nvPr>
        </p:nvSpPr>
        <p:spPr>
          <a:xfrm>
            <a:off x="460743" y="388845"/>
            <a:ext cx="11300453" cy="990000"/>
          </a:xfrm>
        </p:spPr>
        <p:txBody>
          <a:bodyPr/>
          <a:lstStyle/>
          <a:p>
            <a:r>
              <a:rPr lang="en-US" sz="2800"/>
              <a:t>Realignment and reinforcement of the Org will be critical to adopt new ways of working</a:t>
            </a:r>
          </a:p>
        </p:txBody>
      </p:sp>
      <p:sp>
        <p:nvSpPr>
          <p:cNvPr id="36" name="Rectangle 35">
            <a:extLst>
              <a:ext uri="{FF2B5EF4-FFF2-40B4-BE49-F238E27FC236}">
                <a16:creationId xmlns:a16="http://schemas.microsoft.com/office/drawing/2014/main" id="{6974A736-B085-44E9-BB4E-0689867E1E99}"/>
              </a:ext>
            </a:extLst>
          </p:cNvPr>
          <p:cNvSpPr/>
          <p:nvPr/>
        </p:nvSpPr>
        <p:spPr>
          <a:xfrm>
            <a:off x="951063" y="2336938"/>
            <a:ext cx="1359352" cy="46803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Arial"/>
                <a:ea typeface="+mn-ea"/>
                <a:cs typeface="+mn-cs"/>
              </a:rPr>
              <a:t>Sameer Atrey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Arial"/>
                <a:ea typeface="+mn-ea"/>
                <a:cs typeface="+mn-cs"/>
              </a:rPr>
              <a:t>(GOL) </a:t>
            </a:r>
          </a:p>
        </p:txBody>
      </p:sp>
      <p:sp>
        <p:nvSpPr>
          <p:cNvPr id="4" name="Rectangle 3">
            <a:extLst>
              <a:ext uri="{FF2B5EF4-FFF2-40B4-BE49-F238E27FC236}">
                <a16:creationId xmlns:a16="http://schemas.microsoft.com/office/drawing/2014/main" id="{0FA9A24A-5AAD-41F3-B1CA-C52D6AA54B66}"/>
              </a:ext>
            </a:extLst>
          </p:cNvPr>
          <p:cNvSpPr/>
          <p:nvPr/>
        </p:nvSpPr>
        <p:spPr>
          <a:xfrm>
            <a:off x="951063" y="3392693"/>
            <a:ext cx="1359352" cy="6927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Arial"/>
                <a:ea typeface="+mn-ea"/>
                <a:cs typeface="+mn-cs"/>
              </a:rPr>
              <a:t>Ops Team </a:t>
            </a:r>
          </a:p>
        </p:txBody>
      </p:sp>
      <p:sp>
        <p:nvSpPr>
          <p:cNvPr id="38" name="Rectangle 37">
            <a:extLst>
              <a:ext uri="{FF2B5EF4-FFF2-40B4-BE49-F238E27FC236}">
                <a16:creationId xmlns:a16="http://schemas.microsoft.com/office/drawing/2014/main" id="{813130A4-04E0-498F-B512-7B47811E124E}"/>
              </a:ext>
            </a:extLst>
          </p:cNvPr>
          <p:cNvSpPr/>
          <p:nvPr/>
        </p:nvSpPr>
        <p:spPr>
          <a:xfrm>
            <a:off x="2449663" y="2336938"/>
            <a:ext cx="1359352" cy="46803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Arial"/>
                <a:ea typeface="+mn-ea"/>
                <a:cs typeface="+mn-cs"/>
              </a:rPr>
              <a:t>Value Share Lead </a:t>
            </a:r>
          </a:p>
        </p:txBody>
      </p:sp>
      <p:sp>
        <p:nvSpPr>
          <p:cNvPr id="39" name="Rectangle 38">
            <a:extLst>
              <a:ext uri="{FF2B5EF4-FFF2-40B4-BE49-F238E27FC236}">
                <a16:creationId xmlns:a16="http://schemas.microsoft.com/office/drawing/2014/main" id="{38E20318-4DA1-4CF2-A6CB-4768BC365B85}"/>
              </a:ext>
            </a:extLst>
          </p:cNvPr>
          <p:cNvSpPr/>
          <p:nvPr/>
        </p:nvSpPr>
        <p:spPr>
          <a:xfrm>
            <a:off x="2449663" y="3392693"/>
            <a:ext cx="1359352" cy="69278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Arial"/>
                <a:ea typeface="+mn-ea"/>
                <a:cs typeface="+mn-cs"/>
              </a:rPr>
              <a:t>Project Team </a:t>
            </a:r>
          </a:p>
        </p:txBody>
      </p:sp>
      <p:cxnSp>
        <p:nvCxnSpPr>
          <p:cNvPr id="11" name="Straight Arrow Connector 10">
            <a:extLst>
              <a:ext uri="{FF2B5EF4-FFF2-40B4-BE49-F238E27FC236}">
                <a16:creationId xmlns:a16="http://schemas.microsoft.com/office/drawing/2014/main" id="{87258957-C64E-4096-A5E6-0FCE7CB2951B}"/>
              </a:ext>
            </a:extLst>
          </p:cNvPr>
          <p:cNvCxnSpPr/>
          <p:nvPr/>
        </p:nvCxnSpPr>
        <p:spPr>
          <a:xfrm>
            <a:off x="1630739" y="2804971"/>
            <a:ext cx="0" cy="42844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78B5DCB5-39FF-48B4-9601-A0C41E6F13AD}"/>
              </a:ext>
            </a:extLst>
          </p:cNvPr>
          <p:cNvCxnSpPr/>
          <p:nvPr/>
        </p:nvCxnSpPr>
        <p:spPr>
          <a:xfrm>
            <a:off x="3131879" y="2804971"/>
            <a:ext cx="0" cy="42844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566B7498-964D-4F79-8612-7615A9A93B05}"/>
              </a:ext>
            </a:extLst>
          </p:cNvPr>
          <p:cNvSpPr/>
          <p:nvPr/>
        </p:nvSpPr>
        <p:spPr>
          <a:xfrm>
            <a:off x="4197398" y="1678814"/>
            <a:ext cx="160855" cy="5190766"/>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18" name="Straight Arrow Connector 17">
            <a:extLst>
              <a:ext uri="{FF2B5EF4-FFF2-40B4-BE49-F238E27FC236}">
                <a16:creationId xmlns:a16="http://schemas.microsoft.com/office/drawing/2014/main" id="{092458C0-CAFE-456C-879C-739E83F91E42}"/>
              </a:ext>
            </a:extLst>
          </p:cNvPr>
          <p:cNvCxnSpPr/>
          <p:nvPr/>
        </p:nvCxnSpPr>
        <p:spPr>
          <a:xfrm>
            <a:off x="4277825" y="1758462"/>
            <a:ext cx="2203549" cy="0"/>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80">
            <a:extLst>
              <a:ext uri="{FF2B5EF4-FFF2-40B4-BE49-F238E27FC236}">
                <a16:creationId xmlns:a16="http://schemas.microsoft.com/office/drawing/2014/main" id="{64A0699F-2A69-404D-A7A3-244F774184E5}"/>
              </a:ext>
            </a:extLst>
          </p:cNvPr>
          <p:cNvCxnSpPr>
            <a:cxnSpLocks/>
          </p:cNvCxnSpPr>
          <p:nvPr/>
        </p:nvCxnSpPr>
        <p:spPr>
          <a:xfrm flipH="1">
            <a:off x="2428242" y="1910862"/>
            <a:ext cx="1803399" cy="0"/>
          </a:xfrm>
          <a:prstGeom prst="straightConnector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B5AED9FB-D5FA-48C0-9F16-87F4CEC5AA3C}"/>
              </a:ext>
            </a:extLst>
          </p:cNvPr>
          <p:cNvSpPr txBox="1"/>
          <p:nvPr/>
        </p:nvSpPr>
        <p:spPr>
          <a:xfrm>
            <a:off x="4682533" y="1426989"/>
            <a:ext cx="1613301" cy="337244"/>
          </a:xfrm>
          <a:prstGeom prst="rect">
            <a:avLst/>
          </a:prstGeom>
        </p:spPr>
        <p:txBody>
          <a:bodyPr vert="horz" wrap="none" lIns="0" tIns="45720" rIns="91440" bIns="45720" rtlCol="0"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a:ea typeface="+mn-ea"/>
                <a:cs typeface="+mn-cs"/>
              </a:rPr>
              <a:t>Future State </a:t>
            </a:r>
          </a:p>
        </p:txBody>
      </p:sp>
      <p:sp>
        <p:nvSpPr>
          <p:cNvPr id="82" name="TextBox 81">
            <a:extLst>
              <a:ext uri="{FF2B5EF4-FFF2-40B4-BE49-F238E27FC236}">
                <a16:creationId xmlns:a16="http://schemas.microsoft.com/office/drawing/2014/main" id="{3F7BE135-7889-45D5-A2DA-B1DB6210A639}"/>
              </a:ext>
            </a:extLst>
          </p:cNvPr>
          <p:cNvSpPr txBox="1"/>
          <p:nvPr/>
        </p:nvSpPr>
        <p:spPr>
          <a:xfrm>
            <a:off x="2696644" y="1593457"/>
            <a:ext cx="1613301" cy="337244"/>
          </a:xfrm>
          <a:prstGeom prst="rect">
            <a:avLst/>
          </a:prstGeom>
        </p:spPr>
        <p:txBody>
          <a:bodyPr vert="horz" wrap="none" lIns="0" tIns="45720" rIns="91440" bIns="45720" rtlCol="0"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a:ea typeface="+mn-ea"/>
                <a:cs typeface="+mn-cs"/>
              </a:rPr>
              <a:t>Current State </a:t>
            </a:r>
          </a:p>
        </p:txBody>
      </p:sp>
      <p:sp>
        <p:nvSpPr>
          <p:cNvPr id="67" name="Rectangle 66">
            <a:extLst>
              <a:ext uri="{FF2B5EF4-FFF2-40B4-BE49-F238E27FC236}">
                <a16:creationId xmlns:a16="http://schemas.microsoft.com/office/drawing/2014/main" id="{D4887752-15B6-4EA8-AB28-9F1C0AD7F685}"/>
              </a:ext>
            </a:extLst>
          </p:cNvPr>
          <p:cNvSpPr/>
          <p:nvPr/>
        </p:nvSpPr>
        <p:spPr>
          <a:xfrm rot="16200000">
            <a:off x="3596407" y="3763175"/>
            <a:ext cx="2349759" cy="57650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Arial"/>
                <a:ea typeface="+mn-ea"/>
                <a:cs typeface="+mn-cs"/>
              </a:rPr>
              <a:t>(GOL) </a:t>
            </a:r>
          </a:p>
        </p:txBody>
      </p:sp>
      <p:sp>
        <p:nvSpPr>
          <p:cNvPr id="40" name="Rectangle 39">
            <a:extLst>
              <a:ext uri="{FF2B5EF4-FFF2-40B4-BE49-F238E27FC236}">
                <a16:creationId xmlns:a16="http://schemas.microsoft.com/office/drawing/2014/main" id="{FD12C246-B03A-4AFB-BDA0-EADBF757C77C}"/>
              </a:ext>
            </a:extLst>
          </p:cNvPr>
          <p:cNvSpPr/>
          <p:nvPr/>
        </p:nvSpPr>
        <p:spPr>
          <a:xfrm>
            <a:off x="5680052" y="5263917"/>
            <a:ext cx="1396104" cy="57255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Arial"/>
                <a:ea typeface="+mn-ea"/>
                <a:cs typeface="+mn-cs"/>
              </a:rPr>
              <a:t>Ops Team </a:t>
            </a:r>
          </a:p>
        </p:txBody>
      </p:sp>
      <p:sp>
        <p:nvSpPr>
          <p:cNvPr id="41" name="Rectangle 40">
            <a:extLst>
              <a:ext uri="{FF2B5EF4-FFF2-40B4-BE49-F238E27FC236}">
                <a16:creationId xmlns:a16="http://schemas.microsoft.com/office/drawing/2014/main" id="{726184FF-7D14-44C7-AA60-B6C0A0D9F771}"/>
              </a:ext>
            </a:extLst>
          </p:cNvPr>
          <p:cNvSpPr/>
          <p:nvPr/>
        </p:nvSpPr>
        <p:spPr>
          <a:xfrm>
            <a:off x="5680052" y="4282011"/>
            <a:ext cx="1396104" cy="57255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Arial"/>
                <a:ea typeface="+mn-ea"/>
                <a:cs typeface="+mn-cs"/>
              </a:rPr>
              <a:t>Project Team </a:t>
            </a:r>
          </a:p>
        </p:txBody>
      </p:sp>
      <p:sp>
        <p:nvSpPr>
          <p:cNvPr id="69" name="Rectangle 68">
            <a:extLst>
              <a:ext uri="{FF2B5EF4-FFF2-40B4-BE49-F238E27FC236}">
                <a16:creationId xmlns:a16="http://schemas.microsoft.com/office/drawing/2014/main" id="{A628354A-F410-4440-B884-4DA704B120DE}"/>
              </a:ext>
            </a:extLst>
          </p:cNvPr>
          <p:cNvSpPr/>
          <p:nvPr/>
        </p:nvSpPr>
        <p:spPr>
          <a:xfrm>
            <a:off x="5670616" y="3300104"/>
            <a:ext cx="1396104" cy="57255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Arial"/>
                <a:ea typeface="+mn-ea"/>
                <a:cs typeface="+mn-cs"/>
              </a:rPr>
              <a:t>Mission Based Analytics and Digital </a:t>
            </a:r>
            <a:r>
              <a:rPr kumimoji="0" lang="en-US" sz="1100" b="1" i="0" u="none" strike="noStrike" kern="1200" cap="none" spc="0" normalizeH="0" baseline="0" noProof="0">
                <a:ln>
                  <a:noFill/>
                </a:ln>
                <a:solidFill>
                  <a:srgbClr val="FFFFFF"/>
                </a:solidFill>
                <a:effectLst/>
                <a:uLnTx/>
                <a:uFillTx/>
                <a:latin typeface="Arial"/>
                <a:ea typeface="+mn-ea"/>
                <a:cs typeface="+mn-cs"/>
              </a:rPr>
              <a:t>Lab </a:t>
            </a:r>
          </a:p>
        </p:txBody>
      </p:sp>
      <p:sp>
        <p:nvSpPr>
          <p:cNvPr id="75" name="Rectangle 74">
            <a:extLst>
              <a:ext uri="{FF2B5EF4-FFF2-40B4-BE49-F238E27FC236}">
                <a16:creationId xmlns:a16="http://schemas.microsoft.com/office/drawing/2014/main" id="{827739F4-4820-4DDE-B071-9413EA656E9E}"/>
              </a:ext>
            </a:extLst>
          </p:cNvPr>
          <p:cNvSpPr/>
          <p:nvPr/>
        </p:nvSpPr>
        <p:spPr>
          <a:xfrm>
            <a:off x="5670616" y="2318198"/>
            <a:ext cx="1396104" cy="57255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Arial"/>
                <a:ea typeface="+mn-ea"/>
                <a:cs typeface="+mn-cs"/>
              </a:rPr>
              <a:t>Mission Based Analytics and Digital </a:t>
            </a:r>
            <a:r>
              <a:rPr kumimoji="0" lang="en-US" sz="1100" b="1" i="0" u="none" strike="noStrike" kern="1200" cap="none" spc="0" normalizeH="0" baseline="0" noProof="0">
                <a:ln>
                  <a:noFill/>
                </a:ln>
                <a:solidFill>
                  <a:srgbClr val="FFFFFF"/>
                </a:solidFill>
                <a:effectLst/>
                <a:uLnTx/>
                <a:uFillTx/>
                <a:latin typeface="Arial"/>
                <a:ea typeface="+mn-ea"/>
                <a:cs typeface="+mn-cs"/>
              </a:rPr>
              <a:t>Factory</a:t>
            </a:r>
            <a:r>
              <a:rPr kumimoji="0" lang="en-US" sz="1100" b="0" i="0" u="none" strike="noStrike" kern="1200" cap="none" spc="0" normalizeH="0" baseline="0" noProof="0">
                <a:ln>
                  <a:noFill/>
                </a:ln>
                <a:solidFill>
                  <a:srgbClr val="FFFFFF"/>
                </a:solidFill>
                <a:effectLst/>
                <a:uLnTx/>
                <a:uFillTx/>
                <a:latin typeface="Arial"/>
                <a:ea typeface="+mn-ea"/>
                <a:cs typeface="+mn-cs"/>
              </a:rPr>
              <a:t> </a:t>
            </a:r>
          </a:p>
        </p:txBody>
      </p:sp>
      <p:cxnSp>
        <p:nvCxnSpPr>
          <p:cNvPr id="13" name="Straight Connector 12">
            <a:extLst>
              <a:ext uri="{FF2B5EF4-FFF2-40B4-BE49-F238E27FC236}">
                <a16:creationId xmlns:a16="http://schemas.microsoft.com/office/drawing/2014/main" id="{0B2474B2-9E6B-433D-8B35-C769982B2E53}"/>
              </a:ext>
            </a:extLst>
          </p:cNvPr>
          <p:cNvCxnSpPr/>
          <p:nvPr/>
        </p:nvCxnSpPr>
        <p:spPr>
          <a:xfrm rot="16200000">
            <a:off x="3893810" y="4105861"/>
            <a:ext cx="295404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47635B05-548F-4F21-85D8-C8A1D136E45F}"/>
              </a:ext>
            </a:extLst>
          </p:cNvPr>
          <p:cNvCxnSpPr>
            <a:cxnSpLocks/>
          </p:cNvCxnSpPr>
          <p:nvPr/>
        </p:nvCxnSpPr>
        <p:spPr>
          <a:xfrm rot="16200000">
            <a:off x="5481967" y="5480818"/>
            <a:ext cx="0" cy="21036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86A29D34-8825-44C9-9EC0-31BAD53D1B97}"/>
              </a:ext>
            </a:extLst>
          </p:cNvPr>
          <p:cNvCxnSpPr>
            <a:cxnSpLocks/>
          </p:cNvCxnSpPr>
          <p:nvPr/>
        </p:nvCxnSpPr>
        <p:spPr>
          <a:xfrm rot="16200000">
            <a:off x="5481967" y="4489897"/>
            <a:ext cx="0" cy="21036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1EE9D362-7AF9-4B1E-8828-C1ED58E463D2}"/>
              </a:ext>
            </a:extLst>
          </p:cNvPr>
          <p:cNvCxnSpPr>
            <a:cxnSpLocks/>
          </p:cNvCxnSpPr>
          <p:nvPr/>
        </p:nvCxnSpPr>
        <p:spPr>
          <a:xfrm rot="16200000">
            <a:off x="5481967" y="3505217"/>
            <a:ext cx="0" cy="21036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FAEBFD8E-675A-48F2-8992-E4A85997FE8E}"/>
              </a:ext>
            </a:extLst>
          </p:cNvPr>
          <p:cNvCxnSpPr>
            <a:cxnSpLocks/>
          </p:cNvCxnSpPr>
          <p:nvPr/>
        </p:nvCxnSpPr>
        <p:spPr>
          <a:xfrm rot="16200000">
            <a:off x="5473713" y="2520536"/>
            <a:ext cx="0" cy="21036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A8C3A2BA-3431-4390-8347-F5A18A2EA367}"/>
              </a:ext>
            </a:extLst>
          </p:cNvPr>
          <p:cNvCxnSpPr>
            <a:cxnSpLocks/>
            <a:stCxn id="67" idx="2"/>
          </p:cNvCxnSpPr>
          <p:nvPr/>
        </p:nvCxnSpPr>
        <p:spPr>
          <a:xfrm>
            <a:off x="5059540" y="4051428"/>
            <a:ext cx="317243" cy="0"/>
          </a:xfrm>
          <a:prstGeom prst="lin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52" name="Rectangle 51">
            <a:extLst>
              <a:ext uri="{FF2B5EF4-FFF2-40B4-BE49-F238E27FC236}">
                <a16:creationId xmlns:a16="http://schemas.microsoft.com/office/drawing/2014/main" id="{2254B304-B3F0-43F4-B82D-836445620621}"/>
              </a:ext>
            </a:extLst>
          </p:cNvPr>
          <p:cNvSpPr/>
          <p:nvPr/>
        </p:nvSpPr>
        <p:spPr>
          <a:xfrm>
            <a:off x="8300239" y="2616067"/>
            <a:ext cx="1705460" cy="95976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Arial"/>
                <a:ea typeface="+mn-ea"/>
                <a:cs typeface="+mn-cs"/>
              </a:rPr>
              <a:t>Monthly Revenue Leakage Council </a:t>
            </a:r>
          </a:p>
        </p:txBody>
      </p:sp>
      <p:sp>
        <p:nvSpPr>
          <p:cNvPr id="7" name="Arrow: Curved Down 6">
            <a:extLst>
              <a:ext uri="{FF2B5EF4-FFF2-40B4-BE49-F238E27FC236}">
                <a16:creationId xmlns:a16="http://schemas.microsoft.com/office/drawing/2014/main" id="{9199EB3D-FF2E-4BA8-B684-EFB4536393C7}"/>
              </a:ext>
            </a:extLst>
          </p:cNvPr>
          <p:cNvSpPr/>
          <p:nvPr/>
        </p:nvSpPr>
        <p:spPr>
          <a:xfrm rot="5400000">
            <a:off x="6739799" y="3947239"/>
            <a:ext cx="1101906" cy="317244"/>
          </a:xfrm>
          <a:prstGeom prst="curved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54" name="Arrow: Curved Down 53">
            <a:extLst>
              <a:ext uri="{FF2B5EF4-FFF2-40B4-BE49-F238E27FC236}">
                <a16:creationId xmlns:a16="http://schemas.microsoft.com/office/drawing/2014/main" id="{7E6C27CB-708F-43B5-AAB8-FBBB56F6342C}"/>
              </a:ext>
            </a:extLst>
          </p:cNvPr>
          <p:cNvSpPr/>
          <p:nvPr/>
        </p:nvSpPr>
        <p:spPr>
          <a:xfrm rot="5400000">
            <a:off x="6760356" y="2845333"/>
            <a:ext cx="1101906" cy="317244"/>
          </a:xfrm>
          <a:prstGeom prst="curved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55" name="Arrow: Curved Down 54">
            <a:extLst>
              <a:ext uri="{FF2B5EF4-FFF2-40B4-BE49-F238E27FC236}">
                <a16:creationId xmlns:a16="http://schemas.microsoft.com/office/drawing/2014/main" id="{3078B8C9-7434-48BE-A774-C0C6D84CC04F}"/>
              </a:ext>
            </a:extLst>
          </p:cNvPr>
          <p:cNvSpPr/>
          <p:nvPr/>
        </p:nvSpPr>
        <p:spPr>
          <a:xfrm rot="5400000">
            <a:off x="6776726" y="5126893"/>
            <a:ext cx="1101906" cy="317244"/>
          </a:xfrm>
          <a:prstGeom prst="curved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8" name="TextBox 7">
            <a:extLst>
              <a:ext uri="{FF2B5EF4-FFF2-40B4-BE49-F238E27FC236}">
                <a16:creationId xmlns:a16="http://schemas.microsoft.com/office/drawing/2014/main" id="{8EB58513-ECB2-467E-9342-5155D2F91F1A}"/>
              </a:ext>
            </a:extLst>
          </p:cNvPr>
          <p:cNvSpPr txBox="1"/>
          <p:nvPr/>
        </p:nvSpPr>
        <p:spPr>
          <a:xfrm>
            <a:off x="6947902" y="2921703"/>
            <a:ext cx="844051" cy="323190"/>
          </a:xfrm>
          <a:prstGeom prst="rect">
            <a:avLst/>
          </a:prstGeom>
          <a:solidFill>
            <a:schemeClr val="bg1"/>
          </a:solidFill>
        </p:spPr>
        <p:txBody>
          <a:bodyPr vert="horz" wrap="square" lIns="0" tIns="45720" rIns="91440" bIns="4572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Arial"/>
                <a:ea typeface="+mn-ea"/>
                <a:cs typeface="+mn-cs"/>
              </a:rPr>
              <a:t>Structured Data  </a:t>
            </a:r>
          </a:p>
        </p:txBody>
      </p:sp>
      <p:sp>
        <p:nvSpPr>
          <p:cNvPr id="59" name="TextBox 58">
            <a:extLst>
              <a:ext uri="{FF2B5EF4-FFF2-40B4-BE49-F238E27FC236}">
                <a16:creationId xmlns:a16="http://schemas.microsoft.com/office/drawing/2014/main" id="{1A4019F3-0821-405F-92A3-F71C919DE30C}"/>
              </a:ext>
            </a:extLst>
          </p:cNvPr>
          <p:cNvSpPr txBox="1"/>
          <p:nvPr/>
        </p:nvSpPr>
        <p:spPr>
          <a:xfrm>
            <a:off x="6947902" y="3883901"/>
            <a:ext cx="844051" cy="323190"/>
          </a:xfrm>
          <a:prstGeom prst="rect">
            <a:avLst/>
          </a:prstGeom>
          <a:solidFill>
            <a:schemeClr val="bg1"/>
          </a:solidFill>
        </p:spPr>
        <p:txBody>
          <a:bodyPr vert="horz" wrap="square" lIns="0" tIns="45720" rIns="91440" bIns="4572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Arial"/>
                <a:ea typeface="+mn-ea"/>
                <a:cs typeface="+mn-cs"/>
              </a:rPr>
              <a:t>Insights </a:t>
            </a:r>
          </a:p>
        </p:txBody>
      </p:sp>
      <p:sp>
        <p:nvSpPr>
          <p:cNvPr id="65" name="TextBox 64">
            <a:extLst>
              <a:ext uri="{FF2B5EF4-FFF2-40B4-BE49-F238E27FC236}">
                <a16:creationId xmlns:a16="http://schemas.microsoft.com/office/drawing/2014/main" id="{0BE026E4-AA2D-408F-8AB9-9478069B1B08}"/>
              </a:ext>
            </a:extLst>
          </p:cNvPr>
          <p:cNvSpPr txBox="1"/>
          <p:nvPr/>
        </p:nvSpPr>
        <p:spPr>
          <a:xfrm>
            <a:off x="6808211" y="4886057"/>
            <a:ext cx="1123432" cy="323190"/>
          </a:xfrm>
          <a:prstGeom prst="rect">
            <a:avLst/>
          </a:prstGeom>
          <a:solidFill>
            <a:schemeClr val="bg1"/>
          </a:solidFill>
        </p:spPr>
        <p:txBody>
          <a:bodyPr vert="horz" wrap="square" lIns="0" tIns="45720" rIns="91440" bIns="4572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Arial"/>
                <a:ea typeface="+mn-ea"/>
                <a:cs typeface="+mn-cs"/>
              </a:rPr>
              <a:t>Insights &amp; Improvements  </a:t>
            </a:r>
          </a:p>
        </p:txBody>
      </p:sp>
      <p:sp>
        <p:nvSpPr>
          <p:cNvPr id="10" name="Arrow: Curved Down 9">
            <a:extLst>
              <a:ext uri="{FF2B5EF4-FFF2-40B4-BE49-F238E27FC236}">
                <a16:creationId xmlns:a16="http://schemas.microsoft.com/office/drawing/2014/main" id="{3E7E74C6-E7E8-43C9-B95D-4B3571805F29}"/>
              </a:ext>
            </a:extLst>
          </p:cNvPr>
          <p:cNvSpPr/>
          <p:nvPr/>
        </p:nvSpPr>
        <p:spPr>
          <a:xfrm rot="729907">
            <a:off x="7488803" y="1569982"/>
            <a:ext cx="2177293" cy="813907"/>
          </a:xfrm>
          <a:prstGeom prst="curved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66" name="TextBox 65">
            <a:extLst>
              <a:ext uri="{FF2B5EF4-FFF2-40B4-BE49-F238E27FC236}">
                <a16:creationId xmlns:a16="http://schemas.microsoft.com/office/drawing/2014/main" id="{415386A7-463D-4F3D-9C62-3F077E4051CC}"/>
              </a:ext>
            </a:extLst>
          </p:cNvPr>
          <p:cNvSpPr txBox="1"/>
          <p:nvPr/>
        </p:nvSpPr>
        <p:spPr>
          <a:xfrm>
            <a:off x="8297564" y="1465459"/>
            <a:ext cx="1184876" cy="549518"/>
          </a:xfrm>
          <a:prstGeom prst="rect">
            <a:avLst/>
          </a:prstGeom>
          <a:solidFill>
            <a:schemeClr val="bg1"/>
          </a:solidFill>
        </p:spPr>
        <p:txBody>
          <a:bodyPr vert="horz" wrap="square" lIns="0" tIns="45720" rIns="91440" bIns="4572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Arial"/>
                <a:ea typeface="+mn-ea"/>
                <a:cs typeface="+mn-cs"/>
              </a:rPr>
              <a:t>Insights &amp; Effort &amp; Impact </a:t>
            </a:r>
          </a:p>
        </p:txBody>
      </p:sp>
      <p:sp>
        <p:nvSpPr>
          <p:cNvPr id="68" name="Rectangle 67">
            <a:extLst>
              <a:ext uri="{FF2B5EF4-FFF2-40B4-BE49-F238E27FC236}">
                <a16:creationId xmlns:a16="http://schemas.microsoft.com/office/drawing/2014/main" id="{16527BEC-FECF-4CF0-B0A7-6D703A7B92A5}"/>
              </a:ext>
            </a:extLst>
          </p:cNvPr>
          <p:cNvSpPr/>
          <p:nvPr/>
        </p:nvSpPr>
        <p:spPr>
          <a:xfrm>
            <a:off x="8300239" y="4541282"/>
            <a:ext cx="1705460" cy="10161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Arial"/>
                <a:ea typeface="+mn-ea"/>
                <a:cs typeface="+mn-cs"/>
              </a:rPr>
              <a:t>G Program Manager </a:t>
            </a:r>
          </a:p>
        </p:txBody>
      </p:sp>
      <p:sp>
        <p:nvSpPr>
          <p:cNvPr id="12" name="Arrow: Down 11">
            <a:extLst>
              <a:ext uri="{FF2B5EF4-FFF2-40B4-BE49-F238E27FC236}">
                <a16:creationId xmlns:a16="http://schemas.microsoft.com/office/drawing/2014/main" id="{AC23F1F5-734F-422B-8159-36B14EDA5A79}"/>
              </a:ext>
            </a:extLst>
          </p:cNvPr>
          <p:cNvSpPr/>
          <p:nvPr/>
        </p:nvSpPr>
        <p:spPr>
          <a:xfrm>
            <a:off x="8987697" y="3562743"/>
            <a:ext cx="268683" cy="1005840"/>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14" name="TextBox 13">
            <a:extLst>
              <a:ext uri="{FF2B5EF4-FFF2-40B4-BE49-F238E27FC236}">
                <a16:creationId xmlns:a16="http://schemas.microsoft.com/office/drawing/2014/main" id="{C7FC2D94-6651-4660-91BD-38993347A22E}"/>
              </a:ext>
            </a:extLst>
          </p:cNvPr>
          <p:cNvSpPr txBox="1"/>
          <p:nvPr/>
        </p:nvSpPr>
        <p:spPr>
          <a:xfrm>
            <a:off x="8294438" y="3744140"/>
            <a:ext cx="1641754" cy="443923"/>
          </a:xfrm>
          <a:prstGeom prst="rect">
            <a:avLst/>
          </a:prstGeom>
          <a:solidFill>
            <a:schemeClr val="bg1"/>
          </a:solidFill>
        </p:spPr>
        <p:txBody>
          <a:bodyPr vert="horz" wrap="none" lIns="0" tIns="45720" rIns="91440" bIns="45720" rtlCol="0" anchor="t">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Arial"/>
                <a:ea typeface="+mn-ea"/>
                <a:cs typeface="+mn-cs"/>
              </a:rPr>
              <a:t>Approved Prevention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Arial"/>
                <a:ea typeface="+mn-ea"/>
                <a:cs typeface="+mn-cs"/>
              </a:rPr>
              <a:t>Initiatives </a:t>
            </a:r>
          </a:p>
        </p:txBody>
      </p:sp>
      <p:sp>
        <p:nvSpPr>
          <p:cNvPr id="17" name="TextBox 16">
            <a:extLst>
              <a:ext uri="{FF2B5EF4-FFF2-40B4-BE49-F238E27FC236}">
                <a16:creationId xmlns:a16="http://schemas.microsoft.com/office/drawing/2014/main" id="{3670B2CE-BD86-446D-AC3A-3253A0723962}"/>
              </a:ext>
            </a:extLst>
          </p:cNvPr>
          <p:cNvSpPr txBox="1"/>
          <p:nvPr/>
        </p:nvSpPr>
        <p:spPr>
          <a:xfrm>
            <a:off x="9942134" y="2677343"/>
            <a:ext cx="1705460" cy="788304"/>
          </a:xfrm>
          <a:prstGeom prst="rect">
            <a:avLst/>
          </a:prstGeom>
        </p:spPr>
        <p:txBody>
          <a:bodyPr vert="horz" wrap="none" lIns="0" tIns="45720" rIns="91440" bIns="45720" rtlCol="0" anchor="t">
            <a:noAutofit/>
          </a:bodyPr>
          <a:lstStyle/>
          <a:p>
            <a:pPr marL="171450" marR="0" lvl="0" indent="-171450" algn="l" defTabSz="914400" rtl="0" eaLnBrk="1" fontAlgn="auto" latinLnBrk="0" hangingPunct="1">
              <a:lnSpc>
                <a:spcPct val="100000"/>
              </a:lnSpc>
              <a:spcBef>
                <a:spcPts val="0"/>
              </a:spcBef>
              <a:spcAft>
                <a:spcPts val="0"/>
              </a:spcAft>
              <a:buClr>
                <a:srgbClr val="FFFFFF"/>
              </a:buClr>
              <a:buSzTx/>
              <a:buFont typeface="Arial" panose="020B0604020202020204" pitchFamily="34" charset="0"/>
              <a:buChar char="•"/>
              <a:tabLst/>
              <a:defRPr/>
            </a:pPr>
            <a:r>
              <a:rPr kumimoji="0" lang="en-US" sz="800" b="0" i="0" u="none" strike="noStrike" kern="1200" cap="none" spc="0" normalizeH="0" baseline="0" noProof="0">
                <a:ln>
                  <a:noFill/>
                </a:ln>
                <a:solidFill>
                  <a:srgbClr val="FFFFFF">
                    <a:lumMod val="50000"/>
                  </a:srgbClr>
                </a:solidFill>
                <a:effectLst/>
                <a:uLnTx/>
                <a:uFillTx/>
                <a:latin typeface="Arial"/>
                <a:ea typeface="+mn-ea"/>
                <a:cs typeface="+mn-cs"/>
              </a:rPr>
              <a:t>Project Charters Sign Off </a:t>
            </a:r>
          </a:p>
          <a:p>
            <a:pPr marL="171450" marR="0" lvl="0" indent="-171450" algn="l" defTabSz="914400" rtl="0" eaLnBrk="1" fontAlgn="auto" latinLnBrk="0" hangingPunct="1">
              <a:lnSpc>
                <a:spcPct val="100000"/>
              </a:lnSpc>
              <a:spcBef>
                <a:spcPts val="0"/>
              </a:spcBef>
              <a:spcAft>
                <a:spcPts val="0"/>
              </a:spcAft>
              <a:buClr>
                <a:srgbClr val="FFFFFF"/>
              </a:buClr>
              <a:buSzTx/>
              <a:buFont typeface="Arial" panose="020B0604020202020204" pitchFamily="34" charset="0"/>
              <a:buChar char="•"/>
              <a:tabLst/>
              <a:defRPr/>
            </a:pPr>
            <a:r>
              <a:rPr kumimoji="0" lang="en-US" sz="800" b="0" i="0" u="none" strike="noStrike" kern="1200" cap="none" spc="0" normalizeH="0" baseline="0" noProof="0">
                <a:ln>
                  <a:noFill/>
                </a:ln>
                <a:solidFill>
                  <a:srgbClr val="FFFFFF">
                    <a:lumMod val="50000"/>
                  </a:srgbClr>
                </a:solidFill>
                <a:effectLst/>
                <a:uLnTx/>
                <a:uFillTx/>
                <a:latin typeface="Arial"/>
                <a:ea typeface="+mn-ea"/>
                <a:cs typeface="+mn-cs"/>
              </a:rPr>
              <a:t>Project Plan &amp; Key Milestones</a:t>
            </a:r>
          </a:p>
          <a:p>
            <a:pPr marL="171450" marR="0" lvl="0" indent="-171450" algn="l" defTabSz="914400" rtl="0" eaLnBrk="1" fontAlgn="auto" latinLnBrk="0" hangingPunct="1">
              <a:lnSpc>
                <a:spcPct val="100000"/>
              </a:lnSpc>
              <a:spcBef>
                <a:spcPts val="0"/>
              </a:spcBef>
              <a:spcAft>
                <a:spcPts val="0"/>
              </a:spcAft>
              <a:buClr>
                <a:srgbClr val="FFFFFF"/>
              </a:buClr>
              <a:buSzTx/>
              <a:buFont typeface="Arial" panose="020B0604020202020204" pitchFamily="34" charset="0"/>
              <a:buChar char="•"/>
              <a:tabLst/>
              <a:defRPr/>
            </a:pPr>
            <a:r>
              <a:rPr kumimoji="0" lang="en-US" sz="800" b="0" i="0" u="none" strike="noStrike" kern="1200" cap="none" spc="0" normalizeH="0" baseline="0" noProof="0">
                <a:ln>
                  <a:noFill/>
                </a:ln>
                <a:solidFill>
                  <a:srgbClr val="FFFFFF">
                    <a:lumMod val="50000"/>
                  </a:srgbClr>
                </a:solidFill>
                <a:effectLst/>
                <a:uLnTx/>
                <a:uFillTx/>
                <a:latin typeface="Arial"/>
                <a:ea typeface="+mn-ea"/>
                <a:cs typeface="+mn-cs"/>
              </a:rPr>
              <a:t>Communication Plan </a:t>
            </a:r>
          </a:p>
          <a:p>
            <a:pPr marL="171450" marR="0" lvl="0" indent="-171450" algn="l" defTabSz="914400" rtl="0" eaLnBrk="1" fontAlgn="auto" latinLnBrk="0" hangingPunct="1">
              <a:lnSpc>
                <a:spcPct val="100000"/>
              </a:lnSpc>
              <a:spcBef>
                <a:spcPts val="0"/>
              </a:spcBef>
              <a:spcAft>
                <a:spcPts val="0"/>
              </a:spcAft>
              <a:buClr>
                <a:srgbClr val="FFFFFF"/>
              </a:buClr>
              <a:buSzTx/>
              <a:buFont typeface="Arial" panose="020B0604020202020204" pitchFamily="34" charset="0"/>
              <a:buChar char="•"/>
              <a:tabLst/>
              <a:defRPr/>
            </a:pPr>
            <a:r>
              <a:rPr kumimoji="0" lang="en-US" sz="800" b="0" i="0" u="none" strike="noStrike" kern="1200" cap="none" spc="0" normalizeH="0" baseline="0" noProof="0">
                <a:ln>
                  <a:noFill/>
                </a:ln>
                <a:solidFill>
                  <a:srgbClr val="FFFFFF">
                    <a:lumMod val="50000"/>
                  </a:srgbClr>
                </a:solidFill>
                <a:effectLst/>
                <a:uLnTx/>
                <a:uFillTx/>
                <a:latin typeface="Arial"/>
                <a:ea typeface="+mn-ea"/>
                <a:cs typeface="+mn-cs"/>
              </a:rPr>
              <a:t>Current Base Line</a:t>
            </a:r>
          </a:p>
          <a:p>
            <a:pPr marL="171450" marR="0" lvl="0" indent="-171450" algn="l" defTabSz="914400" rtl="0" eaLnBrk="1" fontAlgn="auto" latinLnBrk="0" hangingPunct="1">
              <a:lnSpc>
                <a:spcPct val="100000"/>
              </a:lnSpc>
              <a:spcBef>
                <a:spcPts val="0"/>
              </a:spcBef>
              <a:spcAft>
                <a:spcPts val="0"/>
              </a:spcAft>
              <a:buClr>
                <a:srgbClr val="FFFFFF"/>
              </a:buClr>
              <a:buSzTx/>
              <a:buFont typeface="Arial" panose="020B0604020202020204" pitchFamily="34" charset="0"/>
              <a:buChar char="•"/>
              <a:tabLst/>
              <a:defRPr/>
            </a:pPr>
            <a:r>
              <a:rPr kumimoji="0" lang="en-US" sz="800" b="0" i="0" u="none" strike="noStrike" kern="1200" cap="none" spc="0" normalizeH="0" baseline="0" noProof="0">
                <a:ln>
                  <a:noFill/>
                </a:ln>
                <a:solidFill>
                  <a:srgbClr val="FFFFFF">
                    <a:lumMod val="50000"/>
                  </a:srgbClr>
                </a:solidFill>
                <a:effectLst/>
                <a:uLnTx/>
                <a:uFillTx/>
                <a:latin typeface="Arial"/>
                <a:ea typeface="+mn-ea"/>
                <a:cs typeface="+mn-cs"/>
              </a:rPr>
              <a:t>Impact Sign Off </a:t>
            </a:r>
          </a:p>
        </p:txBody>
      </p:sp>
      <p:sp>
        <p:nvSpPr>
          <p:cNvPr id="72" name="TextBox 71">
            <a:extLst>
              <a:ext uri="{FF2B5EF4-FFF2-40B4-BE49-F238E27FC236}">
                <a16:creationId xmlns:a16="http://schemas.microsoft.com/office/drawing/2014/main" id="{C63EA633-E1A8-4B3B-BB28-1D749323A8F3}"/>
              </a:ext>
            </a:extLst>
          </p:cNvPr>
          <p:cNvSpPr txBox="1"/>
          <p:nvPr/>
        </p:nvSpPr>
        <p:spPr>
          <a:xfrm>
            <a:off x="9942134" y="4594634"/>
            <a:ext cx="1666990" cy="802477"/>
          </a:xfrm>
          <a:prstGeom prst="rect">
            <a:avLst/>
          </a:prstGeom>
        </p:spPr>
        <p:txBody>
          <a:bodyPr vert="horz" wrap="none" lIns="0" tIns="45720" rIns="91440" bIns="45720" rtlCol="0" anchor="t">
            <a:noAutofit/>
          </a:bodyPr>
          <a:lstStyle/>
          <a:p>
            <a:pPr marL="228600" marR="0" lvl="0" indent="-228600" algn="l" defTabSz="914400" rtl="0" eaLnBrk="1" fontAlgn="auto" latinLnBrk="0" hangingPunct="1">
              <a:lnSpc>
                <a:spcPct val="100000"/>
              </a:lnSpc>
              <a:spcBef>
                <a:spcPts val="0"/>
              </a:spcBef>
              <a:spcAft>
                <a:spcPts val="0"/>
              </a:spcAft>
              <a:buClr>
                <a:srgbClr val="FFFFFF"/>
              </a:buClr>
              <a:buSzTx/>
              <a:buFont typeface="Arial" panose="020B0604020202020204" pitchFamily="34" charset="0"/>
              <a:buChar char="•"/>
              <a:tabLst/>
              <a:defRPr/>
            </a:pPr>
            <a:r>
              <a:rPr kumimoji="0" lang="en-US" sz="800" b="0" i="0" u="none" strike="noStrike" kern="1200" cap="none" spc="0" normalizeH="0" baseline="0" noProof="0">
                <a:ln>
                  <a:noFill/>
                </a:ln>
                <a:solidFill>
                  <a:srgbClr val="FFFFFF">
                    <a:lumMod val="50000"/>
                  </a:srgbClr>
                </a:solidFill>
                <a:effectLst/>
                <a:uLnTx/>
                <a:uFillTx/>
                <a:latin typeface="Arial"/>
                <a:ea typeface="+mn-ea"/>
                <a:cs typeface="+mn-cs"/>
              </a:rPr>
              <a:t>Validate Insights </a:t>
            </a:r>
          </a:p>
          <a:p>
            <a:pPr marL="228600" marR="0" lvl="0" indent="-228600" algn="l" defTabSz="914400" rtl="0" eaLnBrk="1" fontAlgn="auto" latinLnBrk="0" hangingPunct="1">
              <a:lnSpc>
                <a:spcPct val="100000"/>
              </a:lnSpc>
              <a:spcBef>
                <a:spcPts val="0"/>
              </a:spcBef>
              <a:spcAft>
                <a:spcPts val="0"/>
              </a:spcAft>
              <a:buClr>
                <a:srgbClr val="FFFFFF"/>
              </a:buClr>
              <a:buSzTx/>
              <a:buFont typeface="Arial" panose="020B0604020202020204" pitchFamily="34" charset="0"/>
              <a:buChar char="•"/>
              <a:tabLst/>
              <a:defRPr/>
            </a:pPr>
            <a:r>
              <a:rPr kumimoji="0" lang="en-US" sz="800" b="0" i="0" u="none" strike="noStrike" kern="1200" cap="none" spc="0" normalizeH="0" baseline="0" noProof="0">
                <a:ln>
                  <a:noFill/>
                </a:ln>
                <a:solidFill>
                  <a:srgbClr val="FFFFFF">
                    <a:lumMod val="50000"/>
                  </a:srgbClr>
                </a:solidFill>
                <a:effectLst/>
                <a:uLnTx/>
                <a:uFillTx/>
                <a:latin typeface="Arial"/>
                <a:ea typeface="+mn-ea"/>
                <a:cs typeface="+mn-cs"/>
              </a:rPr>
              <a:t>RCA &amp; Solutions </a:t>
            </a:r>
          </a:p>
          <a:p>
            <a:pPr marL="228600" marR="0" lvl="0" indent="-228600" algn="l" defTabSz="914400" rtl="0" eaLnBrk="1" fontAlgn="auto" latinLnBrk="0" hangingPunct="1">
              <a:lnSpc>
                <a:spcPct val="100000"/>
              </a:lnSpc>
              <a:spcBef>
                <a:spcPts val="0"/>
              </a:spcBef>
              <a:spcAft>
                <a:spcPts val="0"/>
              </a:spcAft>
              <a:buClr>
                <a:srgbClr val="FFFFFF"/>
              </a:buClr>
              <a:buSzTx/>
              <a:buFont typeface="Arial" panose="020B0604020202020204" pitchFamily="34" charset="0"/>
              <a:buChar char="•"/>
              <a:tabLst/>
              <a:defRPr/>
            </a:pPr>
            <a:r>
              <a:rPr kumimoji="0" lang="en-US" sz="800" b="0" i="0" u="none" strike="noStrike" kern="1200" cap="none" spc="0" normalizeH="0" baseline="0" noProof="0">
                <a:ln>
                  <a:noFill/>
                </a:ln>
                <a:solidFill>
                  <a:srgbClr val="FFFFFF">
                    <a:lumMod val="50000"/>
                  </a:srgbClr>
                </a:solidFill>
                <a:effectLst/>
                <a:uLnTx/>
                <a:uFillTx/>
                <a:latin typeface="Arial"/>
                <a:ea typeface="+mn-ea"/>
                <a:cs typeface="+mn-cs"/>
              </a:rPr>
              <a:t>Implement Solutions </a:t>
            </a:r>
          </a:p>
          <a:p>
            <a:pPr marL="228600" marR="0" lvl="0" indent="-228600" algn="l" defTabSz="914400" rtl="0" eaLnBrk="1" fontAlgn="auto" latinLnBrk="0" hangingPunct="1">
              <a:lnSpc>
                <a:spcPct val="100000"/>
              </a:lnSpc>
              <a:spcBef>
                <a:spcPts val="0"/>
              </a:spcBef>
              <a:spcAft>
                <a:spcPts val="0"/>
              </a:spcAft>
              <a:buClr>
                <a:srgbClr val="FFFFFF"/>
              </a:buClr>
              <a:buSzTx/>
              <a:buFont typeface="Arial" panose="020B0604020202020204" pitchFamily="34" charset="0"/>
              <a:buChar char="•"/>
              <a:tabLst/>
              <a:defRPr/>
            </a:pPr>
            <a:r>
              <a:rPr kumimoji="0" lang="en-US" sz="800" b="0" i="0" u="none" strike="noStrike" kern="1200" cap="none" spc="0" normalizeH="0" baseline="0" noProof="0">
                <a:ln>
                  <a:noFill/>
                </a:ln>
                <a:solidFill>
                  <a:srgbClr val="FFFFFF">
                    <a:lumMod val="50000"/>
                  </a:srgbClr>
                </a:solidFill>
                <a:effectLst/>
                <a:uLnTx/>
                <a:uFillTx/>
                <a:latin typeface="Arial"/>
                <a:ea typeface="+mn-ea"/>
                <a:cs typeface="+mn-cs"/>
              </a:rPr>
              <a:t>Measure Impact </a:t>
            </a:r>
          </a:p>
          <a:p>
            <a:pPr marL="228600" marR="0" lvl="0" indent="-228600" algn="l" defTabSz="914400" rtl="0" eaLnBrk="1" fontAlgn="auto" latinLnBrk="0" hangingPunct="1">
              <a:lnSpc>
                <a:spcPct val="100000"/>
              </a:lnSpc>
              <a:spcBef>
                <a:spcPts val="0"/>
              </a:spcBef>
              <a:spcAft>
                <a:spcPts val="0"/>
              </a:spcAft>
              <a:buClr>
                <a:srgbClr val="FFFFFF"/>
              </a:buClr>
              <a:buSzTx/>
              <a:buFont typeface="Arial" panose="020B0604020202020204" pitchFamily="34" charset="0"/>
              <a:buChar char="•"/>
              <a:tabLst/>
              <a:defRPr/>
            </a:pPr>
            <a:r>
              <a:rPr kumimoji="0" lang="en-US" sz="800" b="0" i="0" u="none" strike="noStrike" kern="1200" cap="none" spc="0" normalizeH="0" baseline="0" noProof="0">
                <a:ln>
                  <a:noFill/>
                </a:ln>
                <a:solidFill>
                  <a:srgbClr val="FFFFFF">
                    <a:lumMod val="50000"/>
                  </a:srgbClr>
                </a:solidFill>
                <a:effectLst/>
                <a:uLnTx/>
                <a:uFillTx/>
                <a:latin typeface="Arial"/>
                <a:ea typeface="+mn-ea"/>
                <a:cs typeface="+mn-cs"/>
              </a:rPr>
              <a:t>Secure Revenue Leakage </a:t>
            </a:r>
          </a:p>
          <a:p>
            <a:pPr marL="228600" marR="0" lvl="0" indent="-228600" algn="l" defTabSz="914400" rtl="0" eaLnBrk="1" fontAlgn="auto" latinLnBrk="0" hangingPunct="1">
              <a:lnSpc>
                <a:spcPct val="100000"/>
              </a:lnSpc>
              <a:spcBef>
                <a:spcPts val="0"/>
              </a:spcBef>
              <a:spcAft>
                <a:spcPts val="0"/>
              </a:spcAft>
              <a:buClr>
                <a:srgbClr val="FFFFFF"/>
              </a:buClr>
              <a:buSzTx/>
              <a:buFont typeface="Arial" panose="020B0604020202020204" pitchFamily="34" charset="0"/>
              <a:buChar char="•"/>
              <a:tabLst/>
              <a:defRPr/>
            </a:pPr>
            <a:r>
              <a:rPr kumimoji="0" lang="en-US" sz="800" b="0" i="0" u="none" strike="noStrike" kern="1200" cap="none" spc="0" normalizeH="0" baseline="0" noProof="0">
                <a:ln>
                  <a:noFill/>
                </a:ln>
                <a:solidFill>
                  <a:srgbClr val="FFFFFF">
                    <a:lumMod val="50000"/>
                  </a:srgbClr>
                </a:solidFill>
                <a:effectLst/>
                <a:uLnTx/>
                <a:uFillTx/>
                <a:latin typeface="Arial"/>
                <a:ea typeface="+mn-ea"/>
                <a:cs typeface="+mn-cs"/>
              </a:rPr>
              <a:t>Council's sign off on Impact </a:t>
            </a:r>
          </a:p>
        </p:txBody>
      </p:sp>
      <p:sp>
        <p:nvSpPr>
          <p:cNvPr id="19" name="TextBox 18">
            <a:extLst>
              <a:ext uri="{FF2B5EF4-FFF2-40B4-BE49-F238E27FC236}">
                <a16:creationId xmlns:a16="http://schemas.microsoft.com/office/drawing/2014/main" id="{9A8B1A01-B4E1-4A6D-8C7A-15D9E171F6C2}"/>
              </a:ext>
            </a:extLst>
          </p:cNvPr>
          <p:cNvSpPr txBox="1"/>
          <p:nvPr/>
        </p:nvSpPr>
        <p:spPr>
          <a:xfrm>
            <a:off x="10549265" y="2191483"/>
            <a:ext cx="1286732" cy="352541"/>
          </a:xfrm>
          <a:prstGeom prst="rect">
            <a:avLst/>
          </a:prstGeom>
        </p:spPr>
        <p:txBody>
          <a:bodyPr vert="horz" wrap="none" lIns="0" tIns="45720" rIns="91440" bIns="45720" rtlCol="0" anchor="t">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lumMod val="50000"/>
                  </a:srgbClr>
                </a:solidFill>
                <a:effectLst/>
                <a:uLnTx/>
                <a:uFillTx/>
                <a:latin typeface="Arial"/>
                <a:ea typeface="+mn-ea"/>
                <a:cs typeface="+mn-cs"/>
              </a:rPr>
              <a:t>Driving Prevention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lumMod val="50000"/>
                  </a:srgbClr>
                </a:solidFill>
                <a:effectLst/>
                <a:uLnTx/>
                <a:uFillTx/>
                <a:latin typeface="Arial"/>
                <a:ea typeface="+mn-ea"/>
                <a:cs typeface="+mn-cs"/>
              </a:rPr>
              <a:t>Initiatives </a:t>
            </a:r>
          </a:p>
        </p:txBody>
      </p:sp>
      <p:sp>
        <p:nvSpPr>
          <p:cNvPr id="25" name="TextBox 24">
            <a:extLst>
              <a:ext uri="{FF2B5EF4-FFF2-40B4-BE49-F238E27FC236}">
                <a16:creationId xmlns:a16="http://schemas.microsoft.com/office/drawing/2014/main" id="{E06A12DA-AE94-4709-B7F4-96A6338F124C}"/>
              </a:ext>
            </a:extLst>
          </p:cNvPr>
          <p:cNvSpPr txBox="1"/>
          <p:nvPr/>
        </p:nvSpPr>
        <p:spPr>
          <a:xfrm>
            <a:off x="7469931" y="6403290"/>
            <a:ext cx="4770043" cy="183389"/>
          </a:xfrm>
          <a:prstGeom prst="rect">
            <a:avLst/>
          </a:prstGeom>
        </p:spPr>
        <p:txBody>
          <a:bodyPr vert="horz" wrap="none" lIns="0" tIns="45720" rIns="91440" bIns="45720" rtlCol="0"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a:ea typeface="+mn-ea"/>
                <a:cs typeface="+mn-cs"/>
              </a:rPr>
              <a:t>Refer to annexure slide # x &amp; y for details </a:t>
            </a:r>
          </a:p>
        </p:txBody>
      </p:sp>
    </p:spTree>
    <p:extLst>
      <p:ext uri="{BB962C8B-B14F-4D97-AF65-F5344CB8AC3E}">
        <p14:creationId xmlns:p14="http://schemas.microsoft.com/office/powerpoint/2010/main" val="37019052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B1E4CF-A786-4EA8-A5B2-39F106A7A7D8}"/>
              </a:ext>
            </a:extLst>
          </p:cNvPr>
          <p:cNvSpPr>
            <a:spLocks noGrp="1"/>
          </p:cNvSpPr>
          <p:nvPr>
            <p:ph type="title"/>
          </p:nvPr>
        </p:nvSpPr>
        <p:spPr>
          <a:xfrm>
            <a:off x="463323" y="164460"/>
            <a:ext cx="11300453" cy="440471"/>
          </a:xfrm>
        </p:spPr>
        <p:txBody>
          <a:bodyPr vert="horz" lIns="0" tIns="45720" rIns="91440" bIns="45720" rtlCol="0" anchor="ctr" anchorCtr="0">
            <a:noAutofit/>
          </a:bodyPr>
          <a:lstStyle/>
          <a:p>
            <a:r>
              <a:rPr lang="en-US" sz="2800"/>
              <a:t>Leverage Genpact Partnerships &amp; Advisory Forums</a:t>
            </a:r>
          </a:p>
        </p:txBody>
      </p:sp>
      <p:graphicFrame>
        <p:nvGraphicFramePr>
          <p:cNvPr id="2" name="Table 1"/>
          <p:cNvGraphicFramePr>
            <a:graphicFrameLocks noGrp="1"/>
          </p:cNvGraphicFramePr>
          <p:nvPr>
            <p:extLst>
              <p:ext uri="{D42A27DB-BD31-4B8C-83A1-F6EECF244321}">
                <p14:modId xmlns:p14="http://schemas.microsoft.com/office/powerpoint/2010/main" val="592378287"/>
              </p:ext>
            </p:extLst>
          </p:nvPr>
        </p:nvGraphicFramePr>
        <p:xfrm>
          <a:off x="315276" y="838200"/>
          <a:ext cx="5410200" cy="5029199"/>
        </p:xfrm>
        <a:graphic>
          <a:graphicData uri="http://schemas.openxmlformats.org/drawingml/2006/table">
            <a:tbl>
              <a:tblPr/>
              <a:tblGrid>
                <a:gridCol w="2051278">
                  <a:extLst>
                    <a:ext uri="{9D8B030D-6E8A-4147-A177-3AD203B41FA5}">
                      <a16:colId xmlns:a16="http://schemas.microsoft.com/office/drawing/2014/main" val="3489884057"/>
                    </a:ext>
                  </a:extLst>
                </a:gridCol>
                <a:gridCol w="1676400">
                  <a:extLst>
                    <a:ext uri="{9D8B030D-6E8A-4147-A177-3AD203B41FA5}">
                      <a16:colId xmlns:a16="http://schemas.microsoft.com/office/drawing/2014/main" val="2821568973"/>
                    </a:ext>
                  </a:extLst>
                </a:gridCol>
                <a:gridCol w="1682522">
                  <a:extLst>
                    <a:ext uri="{9D8B030D-6E8A-4147-A177-3AD203B41FA5}">
                      <a16:colId xmlns:a16="http://schemas.microsoft.com/office/drawing/2014/main" val="3288176191"/>
                    </a:ext>
                  </a:extLst>
                </a:gridCol>
              </a:tblGrid>
              <a:tr h="626558">
                <a:tc>
                  <a:txBody>
                    <a:bodyPr/>
                    <a:lstStyle/>
                    <a:p>
                      <a:pPr algn="ctr" fontAlgn="b"/>
                      <a:r>
                        <a:rPr lang="en-US" sz="1400" b="1" i="0" u="none" strike="noStrike">
                          <a:solidFill>
                            <a:srgbClr val="FFFFFF"/>
                          </a:solidFill>
                          <a:effectLst/>
                          <a:latin typeface="Calibri" panose="020F0502020204030204" pitchFamily="34" charset="0"/>
                        </a:rPr>
                        <a:t>Value Chain</a:t>
                      </a:r>
                    </a:p>
                  </a:txBody>
                  <a:tcPr marL="9458" marR="9458" marT="9458"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546A"/>
                    </a:solidFill>
                  </a:tcPr>
                </a:tc>
                <a:tc>
                  <a:txBody>
                    <a:bodyPr/>
                    <a:lstStyle/>
                    <a:p>
                      <a:pPr algn="ctr" fontAlgn="b"/>
                      <a:r>
                        <a:rPr lang="en-US" sz="1400" b="1" i="0" u="none" strike="noStrike">
                          <a:solidFill>
                            <a:srgbClr val="FFFFFF"/>
                          </a:solidFill>
                          <a:effectLst/>
                          <a:latin typeface="Calibri" panose="020F0502020204030204" pitchFamily="34" charset="0"/>
                        </a:rPr>
                        <a:t>Digital Partners</a:t>
                      </a:r>
                    </a:p>
                  </a:txBody>
                  <a:tcPr marL="9458" marR="9458" marT="94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546A"/>
                    </a:solidFill>
                  </a:tcPr>
                </a:tc>
                <a:tc>
                  <a:txBody>
                    <a:bodyPr/>
                    <a:lstStyle/>
                    <a:p>
                      <a:pPr algn="ctr" fontAlgn="b"/>
                      <a:r>
                        <a:rPr lang="en-US" sz="1400" b="1" i="0" u="none" strike="noStrike">
                          <a:solidFill>
                            <a:srgbClr val="FFFFFF"/>
                          </a:solidFill>
                          <a:effectLst/>
                          <a:latin typeface="Calibri" panose="020F0502020204030204" pitchFamily="34" charset="0"/>
                        </a:rPr>
                        <a:t>Genpact </a:t>
                      </a:r>
                    </a:p>
                    <a:p>
                      <a:pPr algn="ctr" fontAlgn="b"/>
                      <a:r>
                        <a:rPr lang="en-US" sz="1400" b="1" i="0" u="none" strike="noStrike">
                          <a:solidFill>
                            <a:srgbClr val="FFFFFF"/>
                          </a:solidFill>
                          <a:effectLst/>
                          <a:latin typeface="Calibri" panose="020F0502020204030204" pitchFamily="34" charset="0"/>
                        </a:rPr>
                        <a:t>Methodology</a:t>
                      </a:r>
                    </a:p>
                  </a:txBody>
                  <a:tcPr marL="9458" marR="9458" marT="94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546A"/>
                    </a:solidFill>
                  </a:tcPr>
                </a:tc>
                <a:extLst>
                  <a:ext uri="{0D108BD9-81ED-4DB2-BD59-A6C34878D82A}">
                    <a16:rowId xmlns:a16="http://schemas.microsoft.com/office/drawing/2014/main" val="3653777414"/>
                  </a:ext>
                </a:extLst>
              </a:tr>
              <a:tr h="615448">
                <a:tc>
                  <a:txBody>
                    <a:bodyPr/>
                    <a:lstStyle/>
                    <a:p>
                      <a:pPr algn="ctr" fontAlgn="ctr"/>
                      <a:r>
                        <a:rPr lang="en-US" sz="1200" b="0" i="0" u="none" strike="noStrike">
                          <a:solidFill>
                            <a:srgbClr val="000000"/>
                          </a:solidFill>
                          <a:effectLst/>
                          <a:latin typeface="Calibri" panose="020F0502020204030204" pitchFamily="34" charset="0"/>
                        </a:rPr>
                        <a:t>Trade Forecasting</a:t>
                      </a:r>
                    </a:p>
                  </a:txBody>
                  <a:tcPr marL="9458" marR="9458" marT="94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b"/>
                      <a:r>
                        <a:rPr lang="en-US" sz="1200" b="0" i="0" u="none" strike="noStrike">
                          <a:solidFill>
                            <a:srgbClr val="000000"/>
                          </a:solidFill>
                          <a:effectLst/>
                          <a:latin typeface="Calibri" panose="020F0502020204030204" pitchFamily="34" charset="0"/>
                        </a:rPr>
                        <a:t>Ever site</a:t>
                      </a:r>
                    </a:p>
                  </a:txBody>
                  <a:tcPr marL="9458" marR="9458" marT="94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b"/>
                      <a:endParaRPr lang="en-US" sz="1200" b="0" i="0" u="none" strike="noStrike">
                        <a:solidFill>
                          <a:srgbClr val="000000"/>
                        </a:solidFill>
                        <a:effectLst/>
                        <a:latin typeface="Calibri" panose="020F0502020204030204" pitchFamily="34" charset="0"/>
                      </a:endParaRPr>
                    </a:p>
                  </a:txBody>
                  <a:tcPr marL="9458" marR="9458" marT="94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extLst>
                  <a:ext uri="{0D108BD9-81ED-4DB2-BD59-A6C34878D82A}">
                    <a16:rowId xmlns:a16="http://schemas.microsoft.com/office/drawing/2014/main" val="119578570"/>
                  </a:ext>
                </a:extLst>
              </a:tr>
              <a:tr h="564899">
                <a:tc>
                  <a:txBody>
                    <a:bodyPr/>
                    <a:lstStyle/>
                    <a:p>
                      <a:pPr algn="ctr" fontAlgn="ctr"/>
                      <a:r>
                        <a:rPr lang="en-US" sz="1200" b="0" i="0" u="none" strike="noStrike">
                          <a:solidFill>
                            <a:srgbClr val="000000"/>
                          </a:solidFill>
                          <a:effectLst/>
                          <a:latin typeface="Calibri" panose="020F0502020204030204" pitchFamily="34" charset="0"/>
                        </a:rPr>
                        <a:t>Trade</a:t>
                      </a:r>
                      <a:r>
                        <a:rPr lang="en-US" sz="1200" b="0" i="0" u="none" strike="noStrike" baseline="0">
                          <a:solidFill>
                            <a:srgbClr val="000000"/>
                          </a:solidFill>
                          <a:effectLst/>
                          <a:latin typeface="Calibri" panose="020F0502020204030204" pitchFamily="34" charset="0"/>
                        </a:rPr>
                        <a:t> Planning &amp; Execution</a:t>
                      </a:r>
                      <a:endParaRPr lang="en-US" sz="1200" b="0" i="0" u="none" strike="noStrike">
                        <a:solidFill>
                          <a:srgbClr val="000000"/>
                        </a:solidFill>
                        <a:effectLst/>
                        <a:latin typeface="Calibri" panose="020F0502020204030204" pitchFamily="34" charset="0"/>
                      </a:endParaRPr>
                    </a:p>
                  </a:txBody>
                  <a:tcPr marL="9458" marR="9458" marT="94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b"/>
                      <a:r>
                        <a:rPr lang="en-US" sz="1200" b="0" i="0" u="none" strike="noStrike">
                          <a:solidFill>
                            <a:srgbClr val="000000"/>
                          </a:solidFill>
                          <a:effectLst/>
                          <a:latin typeface="Calibri" panose="020F0502020204030204" pitchFamily="34" charset="0"/>
                        </a:rPr>
                        <a:t>Anna</a:t>
                      </a:r>
                      <a:r>
                        <a:rPr lang="en-US" sz="1200" b="0" i="0" u="none" strike="noStrike" baseline="0">
                          <a:solidFill>
                            <a:srgbClr val="000000"/>
                          </a:solidFill>
                          <a:effectLst/>
                          <a:latin typeface="Calibri" panose="020F0502020204030204" pitchFamily="34" charset="0"/>
                        </a:rPr>
                        <a:t> Plan</a:t>
                      </a:r>
                      <a:endParaRPr lang="en-US" sz="1200" b="0" i="0" u="none" strike="noStrike">
                        <a:solidFill>
                          <a:srgbClr val="000000"/>
                        </a:solidFill>
                        <a:effectLst/>
                        <a:latin typeface="Calibri" panose="020F0502020204030204" pitchFamily="34" charset="0"/>
                      </a:endParaRPr>
                    </a:p>
                  </a:txBody>
                  <a:tcPr marL="9458" marR="9458" marT="94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b"/>
                      <a:endParaRPr lang="en-US" sz="1200" b="0" i="0" u="none" strike="noStrike">
                        <a:solidFill>
                          <a:srgbClr val="000000"/>
                        </a:solidFill>
                        <a:effectLst/>
                        <a:latin typeface="Calibri" panose="020F0502020204030204" pitchFamily="34" charset="0"/>
                      </a:endParaRPr>
                    </a:p>
                  </a:txBody>
                  <a:tcPr marL="9458" marR="9458" marT="94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extLst>
                  <a:ext uri="{0D108BD9-81ED-4DB2-BD59-A6C34878D82A}">
                    <a16:rowId xmlns:a16="http://schemas.microsoft.com/office/drawing/2014/main" val="703735223"/>
                  </a:ext>
                </a:extLst>
              </a:tr>
              <a:tr h="537049">
                <a:tc>
                  <a:txBody>
                    <a:bodyPr/>
                    <a:lstStyle/>
                    <a:p>
                      <a:pPr algn="ctr" fontAlgn="ctr"/>
                      <a:r>
                        <a:rPr lang="en-US" sz="1200" b="0" i="0" u="none" strike="noStrike">
                          <a:solidFill>
                            <a:srgbClr val="000000"/>
                          </a:solidFill>
                          <a:effectLst/>
                          <a:latin typeface="Calibri" panose="020F0502020204030204" pitchFamily="34" charset="0"/>
                        </a:rPr>
                        <a:t>Order Management</a:t>
                      </a:r>
                    </a:p>
                  </a:txBody>
                  <a:tcPr marL="9458" marR="9458" marT="94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b"/>
                      <a:r>
                        <a:rPr lang="en-US" sz="1200" b="0" i="0" u="none" strike="noStrike">
                          <a:solidFill>
                            <a:srgbClr val="000000"/>
                          </a:solidFill>
                          <a:effectLst/>
                          <a:latin typeface="Calibri" panose="020F0502020204030204" pitchFamily="34" charset="0"/>
                        </a:rPr>
                        <a:t>Cilonis</a:t>
                      </a:r>
                    </a:p>
                  </a:txBody>
                  <a:tcPr marL="9458" marR="9458" marT="94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b"/>
                      <a:endParaRPr lang="en-US" sz="1200" b="0" i="0" u="none" strike="noStrike">
                        <a:solidFill>
                          <a:srgbClr val="000000"/>
                        </a:solidFill>
                        <a:effectLst/>
                        <a:latin typeface="Calibri" panose="020F0502020204030204" pitchFamily="34" charset="0"/>
                      </a:endParaRPr>
                    </a:p>
                  </a:txBody>
                  <a:tcPr marL="9458" marR="9458" marT="94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extLst>
                  <a:ext uri="{0D108BD9-81ED-4DB2-BD59-A6C34878D82A}">
                    <a16:rowId xmlns:a16="http://schemas.microsoft.com/office/drawing/2014/main" val="2783280061"/>
                  </a:ext>
                </a:extLst>
              </a:tr>
              <a:tr h="537049">
                <a:tc>
                  <a:txBody>
                    <a:bodyPr/>
                    <a:lstStyle/>
                    <a:p>
                      <a:pPr algn="ctr" fontAlgn="ctr"/>
                      <a:r>
                        <a:rPr lang="en-US" sz="1200" b="0" i="0" u="none" strike="noStrike">
                          <a:solidFill>
                            <a:srgbClr val="000000"/>
                          </a:solidFill>
                          <a:effectLst/>
                          <a:latin typeface="Calibri" panose="020F0502020204030204" pitchFamily="34" charset="0"/>
                        </a:rPr>
                        <a:t>Trade Promotions Deductions</a:t>
                      </a:r>
                      <a:r>
                        <a:rPr lang="en-US" sz="1200" b="0" i="0" u="none" strike="noStrike" baseline="0">
                          <a:solidFill>
                            <a:srgbClr val="000000"/>
                          </a:solidFill>
                          <a:effectLst/>
                          <a:latin typeface="Calibri" panose="020F0502020204030204" pitchFamily="34" charset="0"/>
                        </a:rPr>
                        <a:t> Validation</a:t>
                      </a:r>
                      <a:endParaRPr lang="en-US" sz="1200" b="0" i="0" u="none" strike="noStrike">
                        <a:solidFill>
                          <a:srgbClr val="000000"/>
                        </a:solidFill>
                        <a:effectLst/>
                        <a:latin typeface="Calibri" panose="020F0502020204030204" pitchFamily="34" charset="0"/>
                      </a:endParaRPr>
                    </a:p>
                  </a:txBody>
                  <a:tcPr marL="9458" marR="9458" marT="94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b"/>
                      <a:r>
                        <a:rPr lang="en-US" sz="1200" b="0" i="0" u="none" strike="noStrike">
                          <a:solidFill>
                            <a:srgbClr val="000000"/>
                          </a:solidFill>
                          <a:effectLst/>
                          <a:latin typeface="Calibri" panose="020F0502020204030204" pitchFamily="34" charset="0"/>
                        </a:rPr>
                        <a:t>Genpact in-house</a:t>
                      </a:r>
                    </a:p>
                  </a:txBody>
                  <a:tcPr marL="9458" marR="9458" marT="94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b"/>
                      <a:endParaRPr lang="en-US" sz="1200" b="0" i="0" u="none" strike="noStrike">
                        <a:solidFill>
                          <a:srgbClr val="000000"/>
                        </a:solidFill>
                        <a:effectLst/>
                        <a:latin typeface="Calibri" panose="020F0502020204030204" pitchFamily="34" charset="0"/>
                      </a:endParaRPr>
                    </a:p>
                  </a:txBody>
                  <a:tcPr marL="9458" marR="9458" marT="94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extLst>
                  <a:ext uri="{0D108BD9-81ED-4DB2-BD59-A6C34878D82A}">
                    <a16:rowId xmlns:a16="http://schemas.microsoft.com/office/drawing/2014/main" val="1782508833"/>
                  </a:ext>
                </a:extLst>
              </a:tr>
              <a:tr h="537049">
                <a:tc>
                  <a:txBody>
                    <a:bodyPr/>
                    <a:lstStyle/>
                    <a:p>
                      <a:pPr algn="ctr" fontAlgn="ctr"/>
                      <a:r>
                        <a:rPr lang="en-US" sz="1200" b="0" i="0" u="none" strike="noStrike">
                          <a:solidFill>
                            <a:srgbClr val="000000"/>
                          </a:solidFill>
                          <a:effectLst/>
                          <a:latin typeface="Calibri" panose="020F0502020204030204" pitchFamily="34" charset="0"/>
                        </a:rPr>
                        <a:t>Deductions Prevention</a:t>
                      </a:r>
                    </a:p>
                  </a:txBody>
                  <a:tcPr marL="9458" marR="9458" marT="94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b"/>
                      <a:r>
                        <a:rPr lang="en-US" sz="1200" b="0" i="0" u="none" strike="noStrike">
                          <a:solidFill>
                            <a:srgbClr val="000000"/>
                          </a:solidFill>
                          <a:effectLst/>
                          <a:latin typeface="Calibri" panose="020F0502020204030204" pitchFamily="34" charset="0"/>
                        </a:rPr>
                        <a:t>Genpact – in House – BI Hub &amp; POD’s</a:t>
                      </a:r>
                    </a:p>
                  </a:txBody>
                  <a:tcPr marL="9458" marR="9458" marT="94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b"/>
                      <a:r>
                        <a:rPr lang="en-US" sz="1200" b="0" i="0" u="none" strike="noStrike">
                          <a:solidFill>
                            <a:srgbClr val="000000"/>
                          </a:solidFill>
                          <a:effectLst/>
                          <a:latin typeface="Calibri" panose="020F0502020204030204" pitchFamily="34" charset="0"/>
                        </a:rPr>
                        <a:t>Genpact</a:t>
                      </a:r>
                      <a:r>
                        <a:rPr lang="en-US" sz="1200" b="0" i="0" u="none" strike="noStrike" baseline="0">
                          <a:solidFill>
                            <a:srgbClr val="000000"/>
                          </a:solidFill>
                          <a:effectLst/>
                          <a:latin typeface="Calibri" panose="020F0502020204030204" pitchFamily="34" charset="0"/>
                        </a:rPr>
                        <a:t> driven </a:t>
                      </a:r>
                      <a:r>
                        <a:rPr lang="en-US" sz="1200" b="0" i="0" u="none" strike="noStrike">
                          <a:solidFill>
                            <a:srgbClr val="000000"/>
                          </a:solidFill>
                          <a:effectLst/>
                          <a:latin typeface="Calibri" panose="020F0502020204030204" pitchFamily="34" charset="0"/>
                        </a:rPr>
                        <a:t>DFR</a:t>
                      </a:r>
                      <a:r>
                        <a:rPr lang="en-US" sz="1200" b="0" i="0" u="none" strike="noStrike" baseline="0">
                          <a:solidFill>
                            <a:srgbClr val="000000"/>
                          </a:solidFill>
                          <a:effectLst/>
                          <a:latin typeface="Calibri" panose="020F0502020204030204" pitchFamily="34" charset="0"/>
                        </a:rPr>
                        <a:t> Council </a:t>
                      </a:r>
                      <a:endParaRPr lang="en-US" sz="1200" b="0" i="0" u="none" strike="noStrike">
                        <a:solidFill>
                          <a:srgbClr val="000000"/>
                        </a:solidFill>
                        <a:effectLst/>
                        <a:latin typeface="Calibri" panose="020F0502020204030204" pitchFamily="34" charset="0"/>
                      </a:endParaRPr>
                    </a:p>
                  </a:txBody>
                  <a:tcPr marL="9458" marR="9458" marT="94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extLst>
                  <a:ext uri="{0D108BD9-81ED-4DB2-BD59-A6C34878D82A}">
                    <a16:rowId xmlns:a16="http://schemas.microsoft.com/office/drawing/2014/main" val="2551266091"/>
                  </a:ext>
                </a:extLst>
              </a:tr>
              <a:tr h="537049">
                <a:tc>
                  <a:txBody>
                    <a:bodyPr/>
                    <a:lstStyle/>
                    <a:p>
                      <a:pPr algn="ctr" fontAlgn="ctr"/>
                      <a:r>
                        <a:rPr lang="en-US" sz="1200" b="0" i="0" u="none" strike="noStrike">
                          <a:solidFill>
                            <a:srgbClr val="000000"/>
                          </a:solidFill>
                          <a:effectLst/>
                          <a:latin typeface="Calibri" panose="020F0502020204030204" pitchFamily="34" charset="0"/>
                        </a:rPr>
                        <a:t>Ops Recoveries</a:t>
                      </a:r>
                    </a:p>
                  </a:txBody>
                  <a:tcPr marL="9458" marR="9458" marT="94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b"/>
                      <a:endParaRPr lang="en-US" sz="1200" b="0" i="0" u="none" strike="noStrike">
                        <a:solidFill>
                          <a:srgbClr val="000000"/>
                        </a:solidFill>
                        <a:effectLst/>
                        <a:latin typeface="Calibri" panose="020F0502020204030204" pitchFamily="34" charset="0"/>
                      </a:endParaRPr>
                    </a:p>
                  </a:txBody>
                  <a:tcPr marL="9458" marR="9458" marT="94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b"/>
                      <a:r>
                        <a:rPr lang="en-US" sz="1200" b="0" i="0" u="none" strike="noStrike">
                          <a:solidFill>
                            <a:srgbClr val="000000"/>
                          </a:solidFill>
                          <a:effectLst/>
                          <a:latin typeface="Calibri" panose="020F0502020204030204" pitchFamily="34" charset="0"/>
                        </a:rPr>
                        <a:t>Genpact</a:t>
                      </a:r>
                      <a:r>
                        <a:rPr lang="en-US" sz="1200" b="0" i="0" u="none" strike="noStrike" baseline="0">
                          <a:solidFill>
                            <a:srgbClr val="000000"/>
                          </a:solidFill>
                          <a:effectLst/>
                          <a:latin typeface="Calibri" panose="020F0502020204030204" pitchFamily="34" charset="0"/>
                        </a:rPr>
                        <a:t> driven </a:t>
                      </a:r>
                      <a:r>
                        <a:rPr lang="en-US" sz="1200" b="0" i="0" u="none" strike="noStrike">
                          <a:solidFill>
                            <a:srgbClr val="000000"/>
                          </a:solidFill>
                          <a:effectLst/>
                          <a:latin typeface="Calibri" panose="020F0502020204030204" pitchFamily="34" charset="0"/>
                        </a:rPr>
                        <a:t>DFR</a:t>
                      </a:r>
                      <a:r>
                        <a:rPr lang="en-US" sz="1200" b="0" i="0" u="none" strike="noStrike" baseline="0">
                          <a:solidFill>
                            <a:srgbClr val="000000"/>
                          </a:solidFill>
                          <a:effectLst/>
                          <a:latin typeface="Calibri" panose="020F0502020204030204" pitchFamily="34" charset="0"/>
                        </a:rPr>
                        <a:t> Council </a:t>
                      </a:r>
                      <a:endParaRPr lang="en-US" sz="1200" b="0" i="0" u="none" strike="noStrike">
                        <a:solidFill>
                          <a:srgbClr val="000000"/>
                        </a:solidFill>
                        <a:effectLst/>
                        <a:latin typeface="Calibri" panose="020F0502020204030204" pitchFamily="34" charset="0"/>
                      </a:endParaRPr>
                    </a:p>
                  </a:txBody>
                  <a:tcPr marL="9458" marR="9458" marT="94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extLst>
                  <a:ext uri="{0D108BD9-81ED-4DB2-BD59-A6C34878D82A}">
                    <a16:rowId xmlns:a16="http://schemas.microsoft.com/office/drawing/2014/main" val="4014619077"/>
                  </a:ext>
                </a:extLst>
              </a:tr>
              <a:tr h="537049">
                <a:tc>
                  <a:txBody>
                    <a:bodyPr/>
                    <a:lstStyle/>
                    <a:p>
                      <a:pPr algn="ctr" fontAlgn="ctr"/>
                      <a:r>
                        <a:rPr lang="en-US" sz="1200" b="0" i="0" u="none" strike="noStrike">
                          <a:solidFill>
                            <a:srgbClr val="000000"/>
                          </a:solidFill>
                          <a:effectLst/>
                          <a:latin typeface="Calibri" panose="020F0502020204030204" pitchFamily="34" charset="0"/>
                        </a:rPr>
                        <a:t>Write off Recoveries</a:t>
                      </a:r>
                    </a:p>
                  </a:txBody>
                  <a:tcPr marL="9458" marR="9458" marT="94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b"/>
                      <a:endParaRPr lang="en-US" sz="1200" b="0" i="0" u="none" strike="noStrike">
                        <a:solidFill>
                          <a:srgbClr val="000000"/>
                        </a:solidFill>
                        <a:effectLst/>
                        <a:latin typeface="Calibri" panose="020F0502020204030204" pitchFamily="34" charset="0"/>
                      </a:endParaRPr>
                    </a:p>
                  </a:txBody>
                  <a:tcPr marL="9458" marR="9458" marT="94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b"/>
                      <a:r>
                        <a:rPr lang="en-US" sz="1200" b="0" i="0" u="none" strike="noStrike">
                          <a:solidFill>
                            <a:srgbClr val="000000"/>
                          </a:solidFill>
                          <a:effectLst/>
                          <a:latin typeface="Calibri" panose="020F0502020204030204" pitchFamily="34" charset="0"/>
                        </a:rPr>
                        <a:t>Genpact</a:t>
                      </a:r>
                      <a:r>
                        <a:rPr lang="en-US" sz="1200" b="0" i="0" u="none" strike="noStrike" baseline="0">
                          <a:solidFill>
                            <a:srgbClr val="000000"/>
                          </a:solidFill>
                          <a:effectLst/>
                          <a:latin typeface="Calibri" panose="020F0502020204030204" pitchFamily="34" charset="0"/>
                        </a:rPr>
                        <a:t> Value Share Program</a:t>
                      </a:r>
                      <a:endParaRPr lang="en-US" sz="1200" b="0" i="0" u="none" strike="noStrike">
                        <a:solidFill>
                          <a:srgbClr val="000000"/>
                        </a:solidFill>
                        <a:effectLst/>
                        <a:latin typeface="Calibri" panose="020F0502020204030204" pitchFamily="34" charset="0"/>
                      </a:endParaRPr>
                    </a:p>
                  </a:txBody>
                  <a:tcPr marL="9458" marR="9458" marT="94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extLst>
                  <a:ext uri="{0D108BD9-81ED-4DB2-BD59-A6C34878D82A}">
                    <a16:rowId xmlns:a16="http://schemas.microsoft.com/office/drawing/2014/main" val="52641421"/>
                  </a:ext>
                </a:extLst>
              </a:tr>
              <a:tr h="537049">
                <a:tc>
                  <a:txBody>
                    <a:bodyPr/>
                    <a:lstStyle/>
                    <a:p>
                      <a:pPr algn="ctr" fontAlgn="ctr"/>
                      <a:r>
                        <a:rPr lang="en-US" sz="1200" b="0" i="0" u="none" strike="noStrike">
                          <a:solidFill>
                            <a:srgbClr val="000000"/>
                          </a:solidFill>
                          <a:effectLst/>
                          <a:latin typeface="Calibri" panose="020F0502020204030204" pitchFamily="34" charset="0"/>
                        </a:rPr>
                        <a:t>Under billing</a:t>
                      </a:r>
                      <a:r>
                        <a:rPr lang="en-US" sz="1200" b="0" i="0" u="none" strike="noStrike" baseline="0">
                          <a:solidFill>
                            <a:srgbClr val="000000"/>
                          </a:solidFill>
                          <a:effectLst/>
                          <a:latin typeface="Calibri" panose="020F0502020204030204" pitchFamily="34" charset="0"/>
                        </a:rPr>
                        <a:t> Identification</a:t>
                      </a:r>
                      <a:endParaRPr lang="en-US" sz="1200" b="0" i="0" u="none" strike="noStrike">
                        <a:solidFill>
                          <a:srgbClr val="000000"/>
                        </a:solidFill>
                        <a:effectLst/>
                        <a:latin typeface="Calibri" panose="020F0502020204030204" pitchFamily="34" charset="0"/>
                      </a:endParaRPr>
                    </a:p>
                  </a:txBody>
                  <a:tcPr marL="9458" marR="9458" marT="94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b"/>
                      <a:r>
                        <a:rPr lang="en-US" sz="1200" b="0" i="0" u="none" strike="noStrike">
                          <a:solidFill>
                            <a:srgbClr val="000000"/>
                          </a:solidFill>
                          <a:effectLst/>
                          <a:latin typeface="Calibri" panose="020F0502020204030204" pitchFamily="34" charset="0"/>
                        </a:rPr>
                        <a:t>Genpact-</a:t>
                      </a:r>
                      <a:r>
                        <a:rPr lang="en-US" sz="1200" b="0" i="0" u="none" strike="noStrike" baseline="0">
                          <a:solidFill>
                            <a:srgbClr val="000000"/>
                          </a:solidFill>
                          <a:effectLst/>
                          <a:latin typeface="Calibri" panose="020F0502020204030204" pitchFamily="34" charset="0"/>
                        </a:rPr>
                        <a:t> in House – OI deals</a:t>
                      </a:r>
                      <a:endParaRPr lang="en-US" sz="1200" b="0" i="0" u="none" strike="noStrike">
                        <a:solidFill>
                          <a:srgbClr val="000000"/>
                        </a:solidFill>
                        <a:effectLst/>
                        <a:latin typeface="Calibri" panose="020F0502020204030204" pitchFamily="34" charset="0"/>
                      </a:endParaRPr>
                    </a:p>
                  </a:txBody>
                  <a:tcPr marL="9458" marR="9458" marT="94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b"/>
                      <a:r>
                        <a:rPr lang="en-US" sz="1200" b="0" i="0" u="none" strike="noStrike">
                          <a:solidFill>
                            <a:srgbClr val="000000"/>
                          </a:solidFill>
                          <a:effectLst/>
                          <a:latin typeface="Calibri" panose="020F0502020204030204" pitchFamily="34" charset="0"/>
                        </a:rPr>
                        <a:t>Genpact</a:t>
                      </a:r>
                      <a:r>
                        <a:rPr lang="en-US" sz="1200" b="0" i="0" u="none" strike="noStrike" baseline="0">
                          <a:solidFill>
                            <a:srgbClr val="000000"/>
                          </a:solidFill>
                          <a:effectLst/>
                          <a:latin typeface="Calibri" panose="020F0502020204030204" pitchFamily="34" charset="0"/>
                        </a:rPr>
                        <a:t> Value Share Program</a:t>
                      </a:r>
                      <a:endParaRPr lang="en-US" sz="1200" b="0" i="0" u="none" strike="noStrike">
                        <a:solidFill>
                          <a:srgbClr val="000000"/>
                        </a:solidFill>
                        <a:effectLst/>
                        <a:latin typeface="Calibri" panose="020F0502020204030204" pitchFamily="34" charset="0"/>
                      </a:endParaRPr>
                    </a:p>
                  </a:txBody>
                  <a:tcPr marL="9458" marR="9458" marT="94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extLst>
                  <a:ext uri="{0D108BD9-81ED-4DB2-BD59-A6C34878D82A}">
                    <a16:rowId xmlns:a16="http://schemas.microsoft.com/office/drawing/2014/main" val="2907423964"/>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2381635841"/>
              </p:ext>
            </p:extLst>
          </p:nvPr>
        </p:nvGraphicFramePr>
        <p:xfrm>
          <a:off x="5943600" y="817736"/>
          <a:ext cx="5410200" cy="5049661"/>
        </p:xfrm>
        <a:graphic>
          <a:graphicData uri="http://schemas.openxmlformats.org/drawingml/2006/table">
            <a:tbl>
              <a:tblPr/>
              <a:tblGrid>
                <a:gridCol w="1676400">
                  <a:extLst>
                    <a:ext uri="{9D8B030D-6E8A-4147-A177-3AD203B41FA5}">
                      <a16:colId xmlns:a16="http://schemas.microsoft.com/office/drawing/2014/main" val="3489884057"/>
                    </a:ext>
                  </a:extLst>
                </a:gridCol>
                <a:gridCol w="1905000">
                  <a:extLst>
                    <a:ext uri="{9D8B030D-6E8A-4147-A177-3AD203B41FA5}">
                      <a16:colId xmlns:a16="http://schemas.microsoft.com/office/drawing/2014/main" val="2821568973"/>
                    </a:ext>
                  </a:extLst>
                </a:gridCol>
                <a:gridCol w="1828800">
                  <a:extLst>
                    <a:ext uri="{9D8B030D-6E8A-4147-A177-3AD203B41FA5}">
                      <a16:colId xmlns:a16="http://schemas.microsoft.com/office/drawing/2014/main" val="3288176191"/>
                    </a:ext>
                  </a:extLst>
                </a:gridCol>
              </a:tblGrid>
              <a:tr h="629107">
                <a:tc>
                  <a:txBody>
                    <a:bodyPr/>
                    <a:lstStyle/>
                    <a:p>
                      <a:pPr algn="ctr" fontAlgn="b"/>
                      <a:r>
                        <a:rPr lang="en-US" sz="1400" b="1" i="0" u="none" strike="noStrike">
                          <a:solidFill>
                            <a:srgbClr val="FFFFFF"/>
                          </a:solidFill>
                          <a:effectLst/>
                          <a:latin typeface="Calibri" panose="020F0502020204030204" pitchFamily="34" charset="0"/>
                        </a:rPr>
                        <a:t>Genpact Advisory Board</a:t>
                      </a:r>
                    </a:p>
                  </a:txBody>
                  <a:tcPr marL="9458" marR="9458" marT="9458"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546A"/>
                    </a:solidFill>
                  </a:tcPr>
                </a:tc>
                <a:tc>
                  <a:txBody>
                    <a:bodyPr/>
                    <a:lstStyle/>
                    <a:p>
                      <a:pPr algn="ctr" fontAlgn="b"/>
                      <a:r>
                        <a:rPr lang="en-US" sz="1400" b="1" i="0" u="none" strike="noStrike">
                          <a:solidFill>
                            <a:srgbClr val="FFFFFF"/>
                          </a:solidFill>
                          <a:effectLst/>
                          <a:latin typeface="Calibri" panose="020F0502020204030204" pitchFamily="34" charset="0"/>
                        </a:rPr>
                        <a:t>Area of Expertise</a:t>
                      </a:r>
                    </a:p>
                  </a:txBody>
                  <a:tcPr marL="9458" marR="9458" marT="94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546A"/>
                    </a:solidFill>
                  </a:tcPr>
                </a:tc>
                <a:tc>
                  <a:txBody>
                    <a:bodyPr/>
                    <a:lstStyle/>
                    <a:p>
                      <a:pPr algn="ctr" fontAlgn="b"/>
                      <a:r>
                        <a:rPr lang="en-US" sz="1400" b="1" i="0" u="none" strike="noStrike">
                          <a:solidFill>
                            <a:srgbClr val="FFFFFF"/>
                          </a:solidFill>
                          <a:effectLst/>
                          <a:latin typeface="Calibri" panose="020F0502020204030204" pitchFamily="34" charset="0"/>
                        </a:rPr>
                        <a:t>Name</a:t>
                      </a:r>
                    </a:p>
                  </a:txBody>
                  <a:tcPr marL="9458" marR="9458" marT="94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546A"/>
                    </a:solidFill>
                  </a:tcPr>
                </a:tc>
                <a:extLst>
                  <a:ext uri="{0D108BD9-81ED-4DB2-BD59-A6C34878D82A}">
                    <a16:rowId xmlns:a16="http://schemas.microsoft.com/office/drawing/2014/main" val="3653777414"/>
                  </a:ext>
                </a:extLst>
              </a:tr>
              <a:tr h="617952">
                <a:tc>
                  <a:txBody>
                    <a:bodyPr/>
                    <a:lstStyle/>
                    <a:p>
                      <a:pPr algn="ctr" fontAlgn="ctr"/>
                      <a:r>
                        <a:rPr lang="en-US" sz="1400" b="0" i="0" u="none" strike="noStrike">
                          <a:solidFill>
                            <a:srgbClr val="000000"/>
                          </a:solidFill>
                          <a:effectLst/>
                          <a:latin typeface="Calibri" panose="020F0502020204030204" pitchFamily="34" charset="0"/>
                        </a:rPr>
                        <a:t>Acosta CEO</a:t>
                      </a:r>
                    </a:p>
                  </a:txBody>
                  <a:tcPr marL="9458" marR="9458" marT="94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b"/>
                      <a:r>
                        <a:rPr lang="en-US" sz="1400" b="0" i="0" u="none" strike="noStrike">
                          <a:solidFill>
                            <a:srgbClr val="000000"/>
                          </a:solidFill>
                          <a:effectLst/>
                          <a:latin typeface="Calibri" panose="020F0502020204030204" pitchFamily="34" charset="0"/>
                        </a:rPr>
                        <a:t>Sales Execution</a:t>
                      </a:r>
                    </a:p>
                  </a:txBody>
                  <a:tcPr marL="9458" marR="9458" marT="94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b"/>
                      <a:endParaRPr lang="en-US" sz="1400" b="0" i="0" u="none" strike="noStrike">
                        <a:solidFill>
                          <a:srgbClr val="000000"/>
                        </a:solidFill>
                        <a:effectLst/>
                        <a:latin typeface="Calibri" panose="020F0502020204030204" pitchFamily="34" charset="0"/>
                      </a:endParaRPr>
                    </a:p>
                  </a:txBody>
                  <a:tcPr marL="9458" marR="9458" marT="94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extLst>
                  <a:ext uri="{0D108BD9-81ED-4DB2-BD59-A6C34878D82A}">
                    <a16:rowId xmlns:a16="http://schemas.microsoft.com/office/drawing/2014/main" val="119578570"/>
                  </a:ext>
                </a:extLst>
              </a:tr>
              <a:tr h="567198">
                <a:tc>
                  <a:txBody>
                    <a:bodyPr/>
                    <a:lstStyle/>
                    <a:p>
                      <a:pPr algn="ctr" fontAlgn="ctr"/>
                      <a:r>
                        <a:rPr lang="en-US" sz="1400" b="0" i="0" u="none" strike="noStrike">
                          <a:solidFill>
                            <a:srgbClr val="000000"/>
                          </a:solidFill>
                          <a:effectLst/>
                          <a:latin typeface="Calibri" panose="020F0502020204030204" pitchFamily="34" charset="0"/>
                        </a:rPr>
                        <a:t>Eversite CEO</a:t>
                      </a:r>
                    </a:p>
                  </a:txBody>
                  <a:tcPr marL="9458" marR="9458" marT="94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b"/>
                      <a:r>
                        <a:rPr lang="en-US" sz="1400" b="0" i="0" u="none" strike="noStrike">
                          <a:solidFill>
                            <a:srgbClr val="000000"/>
                          </a:solidFill>
                          <a:effectLst/>
                          <a:latin typeface="Calibri" panose="020F0502020204030204" pitchFamily="34" charset="0"/>
                        </a:rPr>
                        <a:t>Future of</a:t>
                      </a:r>
                      <a:r>
                        <a:rPr lang="en-US" sz="1400" b="0" i="0" u="none" strike="noStrike" baseline="0">
                          <a:solidFill>
                            <a:srgbClr val="000000"/>
                          </a:solidFill>
                          <a:effectLst/>
                          <a:latin typeface="Calibri" panose="020F0502020204030204" pitchFamily="34" charset="0"/>
                        </a:rPr>
                        <a:t> TP Forecasting</a:t>
                      </a:r>
                      <a:endParaRPr lang="en-US" sz="1400" b="0" i="0" u="none" strike="noStrike">
                        <a:solidFill>
                          <a:srgbClr val="000000"/>
                        </a:solidFill>
                        <a:effectLst/>
                        <a:latin typeface="Calibri" panose="020F0502020204030204" pitchFamily="34" charset="0"/>
                      </a:endParaRPr>
                    </a:p>
                  </a:txBody>
                  <a:tcPr marL="9458" marR="9458" marT="94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b"/>
                      <a:r>
                        <a:rPr lang="en-US" sz="1400" b="0" i="0" u="none" strike="noStrike">
                          <a:solidFill>
                            <a:srgbClr val="000000"/>
                          </a:solidFill>
                          <a:effectLst/>
                          <a:latin typeface="Calibri" panose="020F0502020204030204" pitchFamily="34" charset="0"/>
                        </a:rPr>
                        <a:t>David Moran</a:t>
                      </a:r>
                    </a:p>
                  </a:txBody>
                  <a:tcPr marL="9458" marR="9458" marT="94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extLst>
                  <a:ext uri="{0D108BD9-81ED-4DB2-BD59-A6C34878D82A}">
                    <a16:rowId xmlns:a16="http://schemas.microsoft.com/office/drawing/2014/main" val="703735223"/>
                  </a:ext>
                </a:extLst>
              </a:tr>
              <a:tr h="539234">
                <a:tc>
                  <a:txBody>
                    <a:bodyPr/>
                    <a:lstStyle/>
                    <a:p>
                      <a:pPr algn="ctr" fontAlgn="ctr"/>
                      <a:endParaRPr lang="en-US" sz="1400" b="0" i="0" u="none" strike="noStrike">
                        <a:solidFill>
                          <a:srgbClr val="000000"/>
                        </a:solidFill>
                        <a:effectLst/>
                        <a:latin typeface="Calibri" panose="020F0502020204030204" pitchFamily="34" charset="0"/>
                      </a:endParaRPr>
                    </a:p>
                  </a:txBody>
                  <a:tcPr marL="9458" marR="9458" marT="94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b"/>
                      <a:endParaRPr lang="en-US" sz="1400" b="0" i="0" u="none" strike="noStrike">
                        <a:solidFill>
                          <a:srgbClr val="000000"/>
                        </a:solidFill>
                        <a:effectLst/>
                        <a:latin typeface="Calibri" panose="020F0502020204030204" pitchFamily="34" charset="0"/>
                      </a:endParaRPr>
                    </a:p>
                  </a:txBody>
                  <a:tcPr marL="9458" marR="9458" marT="94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b"/>
                      <a:endParaRPr lang="en-US" sz="1400" b="0" i="0" u="none" strike="noStrike">
                        <a:solidFill>
                          <a:srgbClr val="000000"/>
                        </a:solidFill>
                        <a:effectLst/>
                        <a:latin typeface="Calibri" panose="020F0502020204030204" pitchFamily="34" charset="0"/>
                      </a:endParaRPr>
                    </a:p>
                  </a:txBody>
                  <a:tcPr marL="9458" marR="9458" marT="94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extLst>
                  <a:ext uri="{0D108BD9-81ED-4DB2-BD59-A6C34878D82A}">
                    <a16:rowId xmlns:a16="http://schemas.microsoft.com/office/drawing/2014/main" val="2783280061"/>
                  </a:ext>
                </a:extLst>
              </a:tr>
              <a:tr h="539234">
                <a:tc>
                  <a:txBody>
                    <a:bodyPr/>
                    <a:lstStyle/>
                    <a:p>
                      <a:pPr algn="ctr" fontAlgn="ctr"/>
                      <a:endParaRPr lang="en-US" sz="1400" b="0" i="0" u="none" strike="noStrike">
                        <a:solidFill>
                          <a:srgbClr val="000000"/>
                        </a:solidFill>
                        <a:effectLst/>
                        <a:latin typeface="Calibri" panose="020F0502020204030204" pitchFamily="34" charset="0"/>
                      </a:endParaRPr>
                    </a:p>
                  </a:txBody>
                  <a:tcPr marL="9458" marR="9458" marT="94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b"/>
                      <a:endParaRPr lang="en-US" sz="1400" b="0" i="0" u="none" strike="noStrike">
                        <a:solidFill>
                          <a:srgbClr val="000000"/>
                        </a:solidFill>
                        <a:effectLst/>
                        <a:latin typeface="Calibri" panose="020F0502020204030204" pitchFamily="34" charset="0"/>
                      </a:endParaRPr>
                    </a:p>
                  </a:txBody>
                  <a:tcPr marL="9458" marR="9458" marT="94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b"/>
                      <a:endParaRPr lang="en-US" sz="1400" b="0" i="0" u="none" strike="noStrike">
                        <a:solidFill>
                          <a:srgbClr val="000000"/>
                        </a:solidFill>
                        <a:effectLst/>
                        <a:latin typeface="Calibri" panose="020F0502020204030204" pitchFamily="34" charset="0"/>
                      </a:endParaRPr>
                    </a:p>
                  </a:txBody>
                  <a:tcPr marL="9458" marR="9458" marT="94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extLst>
                  <a:ext uri="{0D108BD9-81ED-4DB2-BD59-A6C34878D82A}">
                    <a16:rowId xmlns:a16="http://schemas.microsoft.com/office/drawing/2014/main" val="1782508833"/>
                  </a:ext>
                </a:extLst>
              </a:tr>
              <a:tr h="539234">
                <a:tc>
                  <a:txBody>
                    <a:bodyPr/>
                    <a:lstStyle/>
                    <a:p>
                      <a:pPr algn="ctr" fontAlgn="ctr"/>
                      <a:endParaRPr lang="en-US" sz="1400" b="0" i="0" u="none" strike="noStrike">
                        <a:solidFill>
                          <a:srgbClr val="000000"/>
                        </a:solidFill>
                        <a:effectLst/>
                        <a:latin typeface="Calibri" panose="020F0502020204030204" pitchFamily="34" charset="0"/>
                      </a:endParaRPr>
                    </a:p>
                  </a:txBody>
                  <a:tcPr marL="9458" marR="9458" marT="94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b"/>
                      <a:endParaRPr lang="en-US" sz="1400" b="0" i="0" u="none" strike="noStrike">
                        <a:solidFill>
                          <a:srgbClr val="000000"/>
                        </a:solidFill>
                        <a:effectLst/>
                        <a:latin typeface="Calibri" panose="020F0502020204030204" pitchFamily="34" charset="0"/>
                      </a:endParaRPr>
                    </a:p>
                  </a:txBody>
                  <a:tcPr marL="9458" marR="9458" marT="94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b"/>
                      <a:endParaRPr lang="en-US" sz="1400" b="0" i="0" u="none" strike="noStrike">
                        <a:solidFill>
                          <a:srgbClr val="000000"/>
                        </a:solidFill>
                        <a:effectLst/>
                        <a:latin typeface="Calibri" panose="020F0502020204030204" pitchFamily="34" charset="0"/>
                      </a:endParaRPr>
                    </a:p>
                  </a:txBody>
                  <a:tcPr marL="9458" marR="9458" marT="94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extLst>
                  <a:ext uri="{0D108BD9-81ED-4DB2-BD59-A6C34878D82A}">
                    <a16:rowId xmlns:a16="http://schemas.microsoft.com/office/drawing/2014/main" val="2551266091"/>
                  </a:ext>
                </a:extLst>
              </a:tr>
              <a:tr h="539234">
                <a:tc>
                  <a:txBody>
                    <a:bodyPr/>
                    <a:lstStyle/>
                    <a:p>
                      <a:pPr algn="ctr" fontAlgn="ctr"/>
                      <a:endParaRPr lang="en-US" sz="1400" b="0" i="0" u="none" strike="noStrike">
                        <a:solidFill>
                          <a:srgbClr val="000000"/>
                        </a:solidFill>
                        <a:effectLst/>
                        <a:latin typeface="Calibri" panose="020F0502020204030204" pitchFamily="34" charset="0"/>
                      </a:endParaRPr>
                    </a:p>
                  </a:txBody>
                  <a:tcPr marL="9458" marR="9458" marT="94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b"/>
                      <a:endParaRPr lang="en-US" sz="1400" b="0" i="0" u="none" strike="noStrike">
                        <a:solidFill>
                          <a:srgbClr val="000000"/>
                        </a:solidFill>
                        <a:effectLst/>
                        <a:latin typeface="Calibri" panose="020F0502020204030204" pitchFamily="34" charset="0"/>
                      </a:endParaRPr>
                    </a:p>
                  </a:txBody>
                  <a:tcPr marL="9458" marR="9458" marT="94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b"/>
                      <a:endParaRPr lang="en-US" sz="1400" b="0" i="0" u="none" strike="noStrike">
                        <a:solidFill>
                          <a:srgbClr val="000000"/>
                        </a:solidFill>
                        <a:effectLst/>
                        <a:latin typeface="Calibri" panose="020F0502020204030204" pitchFamily="34" charset="0"/>
                      </a:endParaRPr>
                    </a:p>
                  </a:txBody>
                  <a:tcPr marL="9458" marR="9458" marT="94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extLst>
                  <a:ext uri="{0D108BD9-81ED-4DB2-BD59-A6C34878D82A}">
                    <a16:rowId xmlns:a16="http://schemas.microsoft.com/office/drawing/2014/main" val="4014619077"/>
                  </a:ext>
                </a:extLst>
              </a:tr>
              <a:tr h="539234">
                <a:tc>
                  <a:txBody>
                    <a:bodyPr/>
                    <a:lstStyle/>
                    <a:p>
                      <a:pPr algn="ctr" fontAlgn="ctr"/>
                      <a:endParaRPr lang="en-US" sz="1400" b="0" i="0" u="none" strike="noStrike">
                        <a:solidFill>
                          <a:srgbClr val="000000"/>
                        </a:solidFill>
                        <a:effectLst/>
                        <a:latin typeface="Calibri" panose="020F0502020204030204" pitchFamily="34" charset="0"/>
                      </a:endParaRPr>
                    </a:p>
                  </a:txBody>
                  <a:tcPr marL="9458" marR="9458" marT="94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b"/>
                      <a:endParaRPr lang="en-US" sz="1400" b="0" i="0" u="none" strike="noStrike">
                        <a:solidFill>
                          <a:srgbClr val="000000"/>
                        </a:solidFill>
                        <a:effectLst/>
                        <a:latin typeface="Calibri" panose="020F0502020204030204" pitchFamily="34" charset="0"/>
                      </a:endParaRPr>
                    </a:p>
                  </a:txBody>
                  <a:tcPr marL="9458" marR="9458" marT="94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b"/>
                      <a:endParaRPr lang="en-US" sz="1400" b="0" i="0" u="none" strike="noStrike">
                        <a:solidFill>
                          <a:srgbClr val="000000"/>
                        </a:solidFill>
                        <a:effectLst/>
                        <a:latin typeface="Calibri" panose="020F0502020204030204" pitchFamily="34" charset="0"/>
                      </a:endParaRPr>
                    </a:p>
                  </a:txBody>
                  <a:tcPr marL="9458" marR="9458" marT="9458"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extLst>
                  <a:ext uri="{0D108BD9-81ED-4DB2-BD59-A6C34878D82A}">
                    <a16:rowId xmlns:a16="http://schemas.microsoft.com/office/drawing/2014/main" val="52641421"/>
                  </a:ext>
                </a:extLst>
              </a:tr>
              <a:tr h="539234">
                <a:tc>
                  <a:txBody>
                    <a:bodyPr/>
                    <a:lstStyle/>
                    <a:p>
                      <a:pPr algn="ctr" fontAlgn="ctr"/>
                      <a:endParaRPr lang="en-US" sz="1400" b="0" i="0" u="none" strike="noStrike">
                        <a:solidFill>
                          <a:srgbClr val="000000"/>
                        </a:solidFill>
                        <a:effectLst/>
                        <a:latin typeface="Calibri" panose="020F0502020204030204" pitchFamily="34" charset="0"/>
                      </a:endParaRPr>
                    </a:p>
                  </a:txBody>
                  <a:tcPr marL="9458" marR="9458" marT="94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b"/>
                      <a:endParaRPr lang="en-US" sz="1400" b="0" i="0" u="none" strike="noStrike">
                        <a:solidFill>
                          <a:srgbClr val="000000"/>
                        </a:solidFill>
                        <a:effectLst/>
                        <a:latin typeface="Calibri" panose="020F0502020204030204" pitchFamily="34" charset="0"/>
                      </a:endParaRPr>
                    </a:p>
                  </a:txBody>
                  <a:tcPr marL="9458" marR="9458" marT="94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b"/>
                      <a:endParaRPr lang="en-US" sz="1400" b="0" i="0" u="none" strike="noStrike">
                        <a:solidFill>
                          <a:srgbClr val="000000"/>
                        </a:solidFill>
                        <a:effectLst/>
                        <a:latin typeface="Calibri" panose="020F0502020204030204" pitchFamily="34" charset="0"/>
                      </a:endParaRPr>
                    </a:p>
                  </a:txBody>
                  <a:tcPr marL="9458" marR="9458" marT="94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extLst>
                  <a:ext uri="{0D108BD9-81ED-4DB2-BD59-A6C34878D82A}">
                    <a16:rowId xmlns:a16="http://schemas.microsoft.com/office/drawing/2014/main" val="2907423964"/>
                  </a:ext>
                </a:extLst>
              </a:tr>
            </a:tbl>
          </a:graphicData>
        </a:graphic>
      </p:graphicFrame>
    </p:spTree>
    <p:extLst>
      <p:ext uri="{BB962C8B-B14F-4D97-AF65-F5344CB8AC3E}">
        <p14:creationId xmlns:p14="http://schemas.microsoft.com/office/powerpoint/2010/main" val="18848925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685797" y="2156747"/>
            <a:ext cx="9996058" cy="1600200"/>
          </a:xfrm>
        </p:spPr>
        <p:txBody>
          <a:bodyPr/>
          <a:lstStyle/>
          <a:p>
            <a:pPr lvl="0"/>
            <a:r>
              <a:rPr lang="en-US"/>
              <a:t>Retailers Play Book</a:t>
            </a:r>
            <a:endParaRPr lang="en-GB"/>
          </a:p>
        </p:txBody>
      </p:sp>
    </p:spTree>
    <p:extLst>
      <p:ext uri="{BB962C8B-B14F-4D97-AF65-F5344CB8AC3E}">
        <p14:creationId xmlns:p14="http://schemas.microsoft.com/office/powerpoint/2010/main" val="1764952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B1E4CF-A786-4EA8-A5B2-39F106A7A7D8}"/>
              </a:ext>
            </a:extLst>
          </p:cNvPr>
          <p:cNvSpPr>
            <a:spLocks noGrp="1"/>
          </p:cNvSpPr>
          <p:nvPr>
            <p:ph type="title"/>
          </p:nvPr>
        </p:nvSpPr>
        <p:spPr>
          <a:xfrm>
            <a:off x="304800" y="0"/>
            <a:ext cx="11300453" cy="440471"/>
          </a:xfrm>
        </p:spPr>
        <p:txBody>
          <a:bodyPr vert="horz" lIns="0" tIns="45720" rIns="91440" bIns="45720" rtlCol="0" anchor="ctr" anchorCtr="0">
            <a:noAutofit/>
          </a:bodyPr>
          <a:lstStyle/>
          <a:p>
            <a:r>
              <a:rPr lang="en-US" sz="2800"/>
              <a:t>Retailers Policy</a:t>
            </a:r>
          </a:p>
        </p:txBody>
      </p:sp>
      <p:graphicFrame>
        <p:nvGraphicFramePr>
          <p:cNvPr id="4" name="Table 3"/>
          <p:cNvGraphicFramePr>
            <a:graphicFrameLocks noGrp="1"/>
          </p:cNvGraphicFramePr>
          <p:nvPr>
            <p:extLst>
              <p:ext uri="{D42A27DB-BD31-4B8C-83A1-F6EECF244321}">
                <p14:modId xmlns:p14="http://schemas.microsoft.com/office/powerpoint/2010/main" val="1074049779"/>
              </p:ext>
            </p:extLst>
          </p:nvPr>
        </p:nvGraphicFramePr>
        <p:xfrm>
          <a:off x="304800" y="533400"/>
          <a:ext cx="11125194" cy="2941320"/>
        </p:xfrm>
        <a:graphic>
          <a:graphicData uri="http://schemas.openxmlformats.org/drawingml/2006/table">
            <a:tbl>
              <a:tblPr firstRow="1" bandRow="1">
                <a:tableStyleId>{9D7B26C5-4107-4FEC-AEDC-1716B250A1EF}</a:tableStyleId>
              </a:tblPr>
              <a:tblGrid>
                <a:gridCol w="775923">
                  <a:extLst>
                    <a:ext uri="{9D8B030D-6E8A-4147-A177-3AD203B41FA5}">
                      <a16:colId xmlns:a16="http://schemas.microsoft.com/office/drawing/2014/main" val="1295320314"/>
                    </a:ext>
                  </a:extLst>
                </a:gridCol>
                <a:gridCol w="775923">
                  <a:extLst>
                    <a:ext uri="{9D8B030D-6E8A-4147-A177-3AD203B41FA5}">
                      <a16:colId xmlns:a16="http://schemas.microsoft.com/office/drawing/2014/main" val="3316359586"/>
                    </a:ext>
                  </a:extLst>
                </a:gridCol>
                <a:gridCol w="721868">
                  <a:extLst>
                    <a:ext uri="{9D8B030D-6E8A-4147-A177-3AD203B41FA5}">
                      <a16:colId xmlns:a16="http://schemas.microsoft.com/office/drawing/2014/main" val="1947971220"/>
                    </a:ext>
                  </a:extLst>
                </a:gridCol>
                <a:gridCol w="885148">
                  <a:extLst>
                    <a:ext uri="{9D8B030D-6E8A-4147-A177-3AD203B41FA5}">
                      <a16:colId xmlns:a16="http://schemas.microsoft.com/office/drawing/2014/main" val="1182633529"/>
                    </a:ext>
                  </a:extLst>
                </a:gridCol>
                <a:gridCol w="885148">
                  <a:extLst>
                    <a:ext uri="{9D8B030D-6E8A-4147-A177-3AD203B41FA5}">
                      <a16:colId xmlns:a16="http://schemas.microsoft.com/office/drawing/2014/main" val="1162913474"/>
                    </a:ext>
                  </a:extLst>
                </a:gridCol>
                <a:gridCol w="885148">
                  <a:extLst>
                    <a:ext uri="{9D8B030D-6E8A-4147-A177-3AD203B41FA5}">
                      <a16:colId xmlns:a16="http://schemas.microsoft.com/office/drawing/2014/main" val="2070694527"/>
                    </a:ext>
                  </a:extLst>
                </a:gridCol>
                <a:gridCol w="885148">
                  <a:extLst>
                    <a:ext uri="{9D8B030D-6E8A-4147-A177-3AD203B41FA5}">
                      <a16:colId xmlns:a16="http://schemas.microsoft.com/office/drawing/2014/main" val="662219232"/>
                    </a:ext>
                  </a:extLst>
                </a:gridCol>
                <a:gridCol w="885148">
                  <a:extLst>
                    <a:ext uri="{9D8B030D-6E8A-4147-A177-3AD203B41FA5}">
                      <a16:colId xmlns:a16="http://schemas.microsoft.com/office/drawing/2014/main" val="516073431"/>
                    </a:ext>
                  </a:extLst>
                </a:gridCol>
                <a:gridCol w="885148">
                  <a:extLst>
                    <a:ext uri="{9D8B030D-6E8A-4147-A177-3AD203B41FA5}">
                      <a16:colId xmlns:a16="http://schemas.microsoft.com/office/drawing/2014/main" val="3020032875"/>
                    </a:ext>
                  </a:extLst>
                </a:gridCol>
                <a:gridCol w="885148">
                  <a:extLst>
                    <a:ext uri="{9D8B030D-6E8A-4147-A177-3AD203B41FA5}">
                      <a16:colId xmlns:a16="http://schemas.microsoft.com/office/drawing/2014/main" val="3245435181"/>
                    </a:ext>
                  </a:extLst>
                </a:gridCol>
                <a:gridCol w="885148">
                  <a:extLst>
                    <a:ext uri="{9D8B030D-6E8A-4147-A177-3AD203B41FA5}">
                      <a16:colId xmlns:a16="http://schemas.microsoft.com/office/drawing/2014/main" val="2213101169"/>
                    </a:ext>
                  </a:extLst>
                </a:gridCol>
                <a:gridCol w="885148">
                  <a:extLst>
                    <a:ext uri="{9D8B030D-6E8A-4147-A177-3AD203B41FA5}">
                      <a16:colId xmlns:a16="http://schemas.microsoft.com/office/drawing/2014/main" val="3537847177"/>
                    </a:ext>
                  </a:extLst>
                </a:gridCol>
                <a:gridCol w="885148">
                  <a:extLst>
                    <a:ext uri="{9D8B030D-6E8A-4147-A177-3AD203B41FA5}">
                      <a16:colId xmlns:a16="http://schemas.microsoft.com/office/drawing/2014/main" val="3589230286"/>
                    </a:ext>
                  </a:extLst>
                </a:gridCol>
              </a:tblGrid>
              <a:tr h="381000">
                <a:tc>
                  <a:txBody>
                    <a:bodyPr/>
                    <a:lstStyle/>
                    <a:p>
                      <a:pPr algn="ctr"/>
                      <a:r>
                        <a:rPr lang="en-US" sz="1100"/>
                        <a:t>Policy Type</a:t>
                      </a:r>
                    </a:p>
                  </a:txBody>
                  <a:tcPr anchor="ctr"/>
                </a:tc>
                <a:tc>
                  <a:txBody>
                    <a:bodyPr/>
                    <a:lstStyle/>
                    <a:p>
                      <a:pPr algn="ctr"/>
                      <a:r>
                        <a:rPr lang="en-US" sz="1100"/>
                        <a:t>Kroger</a:t>
                      </a:r>
                    </a:p>
                  </a:txBody>
                  <a:tcPr/>
                </a:tc>
                <a:tc>
                  <a:txBody>
                    <a:bodyPr/>
                    <a:lstStyle/>
                    <a:p>
                      <a:pPr algn="ctr"/>
                      <a:r>
                        <a:rPr lang="en-US" sz="1100"/>
                        <a:t>SV</a:t>
                      </a:r>
                    </a:p>
                  </a:txBody>
                  <a:tcPr/>
                </a:tc>
                <a:tc>
                  <a:txBody>
                    <a:bodyPr/>
                    <a:lstStyle/>
                    <a:p>
                      <a:pPr algn="ctr"/>
                      <a:r>
                        <a:rPr lang="en-US" sz="1100"/>
                        <a:t>DG</a:t>
                      </a:r>
                    </a:p>
                  </a:txBody>
                  <a:tcPr/>
                </a:tc>
                <a:tc>
                  <a:txBody>
                    <a:bodyPr/>
                    <a:lstStyle/>
                    <a:p>
                      <a:pPr algn="ctr"/>
                      <a:r>
                        <a:rPr lang="en-US" sz="1100"/>
                        <a:t>Amazon</a:t>
                      </a:r>
                    </a:p>
                  </a:txBody>
                  <a:tcPr/>
                </a:tc>
                <a:tc>
                  <a:txBody>
                    <a:bodyPr/>
                    <a:lstStyle/>
                    <a:p>
                      <a:pPr algn="ctr"/>
                      <a:r>
                        <a:rPr lang="en-US" sz="1100"/>
                        <a:t>Walmart</a:t>
                      </a:r>
                    </a:p>
                  </a:txBody>
                  <a:tcPr/>
                </a:tc>
                <a:tc>
                  <a:txBody>
                    <a:bodyPr/>
                    <a:lstStyle/>
                    <a:p>
                      <a:pPr algn="ctr"/>
                      <a:r>
                        <a:rPr lang="en-US" sz="1100"/>
                        <a:t>Target</a:t>
                      </a:r>
                    </a:p>
                  </a:txBody>
                  <a:tcPr/>
                </a:tc>
                <a:tc>
                  <a:txBody>
                    <a:bodyPr/>
                    <a:lstStyle/>
                    <a:p>
                      <a:pPr algn="ctr"/>
                      <a:r>
                        <a:rPr lang="en-US" sz="1100"/>
                        <a:t>Publix</a:t>
                      </a:r>
                    </a:p>
                  </a:txBody>
                  <a:tcPr/>
                </a:tc>
                <a:tc>
                  <a:txBody>
                    <a:bodyPr/>
                    <a:lstStyle/>
                    <a:p>
                      <a:pPr algn="ctr"/>
                      <a:r>
                        <a:rPr lang="en-US" sz="1100"/>
                        <a:t>AWG</a:t>
                      </a:r>
                    </a:p>
                  </a:txBody>
                  <a:tcPr/>
                </a:tc>
                <a:tc>
                  <a:txBody>
                    <a:bodyPr/>
                    <a:lstStyle/>
                    <a:p>
                      <a:pPr algn="ctr"/>
                      <a:r>
                        <a:rPr lang="en-US" sz="1100"/>
                        <a:t>Meijer</a:t>
                      </a:r>
                    </a:p>
                  </a:txBody>
                  <a:tcPr/>
                </a:tc>
                <a:tc>
                  <a:txBody>
                    <a:bodyPr/>
                    <a:lstStyle/>
                    <a:p>
                      <a:pPr algn="ctr"/>
                      <a:r>
                        <a:rPr lang="en-US" sz="1100"/>
                        <a:t>Costco</a:t>
                      </a:r>
                    </a:p>
                  </a:txBody>
                  <a:tcPr/>
                </a:tc>
                <a:tc>
                  <a:txBody>
                    <a:bodyPr/>
                    <a:lstStyle/>
                    <a:p>
                      <a:pPr algn="ctr"/>
                      <a:r>
                        <a:rPr lang="en-US" sz="1100"/>
                        <a:t>CVS</a:t>
                      </a:r>
                    </a:p>
                  </a:txBody>
                  <a:tcPr/>
                </a:tc>
                <a:tc>
                  <a:txBody>
                    <a:bodyPr/>
                    <a:lstStyle/>
                    <a:p>
                      <a:pPr algn="ctr"/>
                      <a:r>
                        <a:rPr lang="en-US" sz="1100"/>
                        <a:t>Walgreens</a:t>
                      </a:r>
                    </a:p>
                  </a:txBody>
                  <a:tcPr/>
                </a:tc>
                <a:extLst>
                  <a:ext uri="{0D108BD9-81ED-4DB2-BD59-A6C34878D82A}">
                    <a16:rowId xmlns:a16="http://schemas.microsoft.com/office/drawing/2014/main" val="3636043185"/>
                  </a:ext>
                </a:extLst>
              </a:tr>
              <a:tr h="125730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a:t>Overall</a:t>
                      </a:r>
                    </a:p>
                    <a:p>
                      <a:pPr algn="ctr"/>
                      <a:endParaRPr lang="en-US" sz="1100"/>
                    </a:p>
                  </a:txBody>
                  <a:tcPr anchor="ctr"/>
                </a:tc>
                <a:tc>
                  <a:txBody>
                    <a:bodyPr/>
                    <a:lstStyle/>
                    <a:p>
                      <a:pPr algn="ctr"/>
                      <a:endParaRPr lang="en-US" sz="1100"/>
                    </a:p>
                  </a:txBody>
                  <a:tcPr/>
                </a:tc>
                <a:tc>
                  <a:txBody>
                    <a:bodyPr/>
                    <a:lstStyle/>
                    <a:p>
                      <a:pPr algn="ctr"/>
                      <a:endParaRPr lang="en-US" sz="1100"/>
                    </a:p>
                  </a:txBody>
                  <a:tcPr/>
                </a:tc>
                <a:tc>
                  <a:txBody>
                    <a:bodyPr/>
                    <a:lstStyle/>
                    <a:p>
                      <a:pPr algn="ctr"/>
                      <a:endParaRPr lang="en-US" sz="1100"/>
                    </a:p>
                  </a:txBody>
                  <a:tcPr/>
                </a:tc>
                <a:tc>
                  <a:txBody>
                    <a:bodyPr/>
                    <a:lstStyle/>
                    <a:p>
                      <a:pPr algn="ctr"/>
                      <a:endParaRPr lang="en-US" sz="1100"/>
                    </a:p>
                  </a:txBody>
                  <a:tcPr/>
                </a:tc>
                <a:tc>
                  <a:txBody>
                    <a:bodyPr/>
                    <a:lstStyle/>
                    <a:p>
                      <a:pPr algn="ctr"/>
                      <a:endParaRPr lang="en-US" sz="1100"/>
                    </a:p>
                  </a:txBody>
                  <a:tcPr/>
                </a:tc>
                <a:tc>
                  <a:txBody>
                    <a:bodyPr/>
                    <a:lstStyle/>
                    <a:p>
                      <a:pPr algn="ctr"/>
                      <a:endParaRPr lang="en-US" sz="1100"/>
                    </a:p>
                  </a:txBody>
                  <a:tcPr/>
                </a:tc>
                <a:tc>
                  <a:txBody>
                    <a:bodyPr/>
                    <a:lstStyle/>
                    <a:p>
                      <a:pPr algn="ctr"/>
                      <a:endParaRPr lang="en-US" sz="1100"/>
                    </a:p>
                  </a:txBody>
                  <a:tcPr/>
                </a:tc>
                <a:tc>
                  <a:txBody>
                    <a:bodyPr/>
                    <a:lstStyle/>
                    <a:p>
                      <a:pPr algn="ctr"/>
                      <a:endParaRPr lang="en-US" sz="1100"/>
                    </a:p>
                  </a:txBody>
                  <a:tcPr/>
                </a:tc>
                <a:tc>
                  <a:txBody>
                    <a:bodyPr/>
                    <a:lstStyle/>
                    <a:p>
                      <a:pPr algn="ctr"/>
                      <a:endParaRPr lang="en-US" sz="1100"/>
                    </a:p>
                  </a:txBody>
                  <a:tcPr/>
                </a:tc>
                <a:tc>
                  <a:txBody>
                    <a:bodyPr/>
                    <a:lstStyle/>
                    <a:p>
                      <a:pPr algn="ctr"/>
                      <a:endParaRPr lang="en-US" sz="1100"/>
                    </a:p>
                  </a:txBody>
                  <a:tcPr/>
                </a:tc>
                <a:tc>
                  <a:txBody>
                    <a:bodyPr/>
                    <a:lstStyle/>
                    <a:p>
                      <a:pPr algn="ctr"/>
                      <a:endParaRPr lang="en-US" sz="1100"/>
                    </a:p>
                  </a:txBody>
                  <a:tcPr/>
                </a:tc>
                <a:tc>
                  <a:txBody>
                    <a:bodyPr/>
                    <a:lstStyle/>
                    <a:p>
                      <a:pPr algn="ctr"/>
                      <a:endParaRPr lang="en-US" sz="1100"/>
                    </a:p>
                  </a:txBody>
                  <a:tcPr/>
                </a:tc>
                <a:extLst>
                  <a:ext uri="{0D108BD9-81ED-4DB2-BD59-A6C34878D82A}">
                    <a16:rowId xmlns:a16="http://schemas.microsoft.com/office/drawing/2014/main" val="2718225845"/>
                  </a:ext>
                </a:extLst>
              </a:tr>
              <a:tr h="1257300">
                <a:tc>
                  <a:txBody>
                    <a:bodyPr/>
                    <a:lstStyle/>
                    <a:p>
                      <a:pPr algn="ctr"/>
                      <a:endParaRPr lang="en-US" sz="1100"/>
                    </a:p>
                  </a:txBody>
                  <a:tcPr anchor="ctr"/>
                </a:tc>
                <a:tc>
                  <a:txBody>
                    <a:bodyPr/>
                    <a:lstStyle/>
                    <a:p>
                      <a:pPr algn="ctr"/>
                      <a:endParaRPr lang="en-US" sz="1100"/>
                    </a:p>
                  </a:txBody>
                  <a:tcPr/>
                </a:tc>
                <a:tc>
                  <a:txBody>
                    <a:bodyPr/>
                    <a:lstStyle/>
                    <a:p>
                      <a:pPr algn="ctr"/>
                      <a:endParaRPr lang="en-US" sz="1100"/>
                    </a:p>
                  </a:txBody>
                  <a:tcPr/>
                </a:tc>
                <a:tc>
                  <a:txBody>
                    <a:bodyPr/>
                    <a:lstStyle/>
                    <a:p>
                      <a:pPr algn="ctr"/>
                      <a:endParaRPr lang="en-US" sz="1100"/>
                    </a:p>
                  </a:txBody>
                  <a:tcPr/>
                </a:tc>
                <a:tc>
                  <a:txBody>
                    <a:bodyPr/>
                    <a:lstStyle/>
                    <a:p>
                      <a:pPr algn="ctr"/>
                      <a:endParaRPr lang="en-US" sz="1100"/>
                    </a:p>
                  </a:txBody>
                  <a:tcPr/>
                </a:tc>
                <a:tc>
                  <a:txBody>
                    <a:bodyPr/>
                    <a:lstStyle/>
                    <a:p>
                      <a:pPr algn="ctr"/>
                      <a:endParaRPr lang="en-US" sz="1100"/>
                    </a:p>
                  </a:txBody>
                  <a:tcPr/>
                </a:tc>
                <a:tc>
                  <a:txBody>
                    <a:bodyPr/>
                    <a:lstStyle/>
                    <a:p>
                      <a:pPr algn="ctr"/>
                      <a:endParaRPr lang="en-US" sz="1100"/>
                    </a:p>
                  </a:txBody>
                  <a:tcPr/>
                </a:tc>
                <a:tc>
                  <a:txBody>
                    <a:bodyPr/>
                    <a:lstStyle/>
                    <a:p>
                      <a:pPr algn="ctr"/>
                      <a:endParaRPr lang="en-US" sz="1100"/>
                    </a:p>
                  </a:txBody>
                  <a:tcPr/>
                </a:tc>
                <a:tc>
                  <a:txBody>
                    <a:bodyPr/>
                    <a:lstStyle/>
                    <a:p>
                      <a:pPr algn="ctr"/>
                      <a:endParaRPr lang="en-US" sz="1100"/>
                    </a:p>
                  </a:txBody>
                  <a:tcPr/>
                </a:tc>
                <a:tc>
                  <a:txBody>
                    <a:bodyPr/>
                    <a:lstStyle/>
                    <a:p>
                      <a:pPr algn="ctr"/>
                      <a:endParaRPr lang="en-US" sz="1100"/>
                    </a:p>
                  </a:txBody>
                  <a:tcPr/>
                </a:tc>
                <a:tc>
                  <a:txBody>
                    <a:bodyPr/>
                    <a:lstStyle/>
                    <a:p>
                      <a:pPr algn="ctr"/>
                      <a:endParaRPr lang="en-US" sz="1100"/>
                    </a:p>
                  </a:txBody>
                  <a:tcPr/>
                </a:tc>
                <a:tc>
                  <a:txBody>
                    <a:bodyPr/>
                    <a:lstStyle/>
                    <a:p>
                      <a:pPr algn="ctr"/>
                      <a:endParaRPr lang="en-US" sz="1100"/>
                    </a:p>
                  </a:txBody>
                  <a:tcPr/>
                </a:tc>
                <a:tc>
                  <a:txBody>
                    <a:bodyPr/>
                    <a:lstStyle/>
                    <a:p>
                      <a:pPr algn="ctr"/>
                      <a:endParaRPr lang="en-US" sz="1100"/>
                    </a:p>
                  </a:txBody>
                  <a:tcPr/>
                </a:tc>
                <a:extLst>
                  <a:ext uri="{0D108BD9-81ED-4DB2-BD59-A6C34878D82A}">
                    <a16:rowId xmlns:a16="http://schemas.microsoft.com/office/drawing/2014/main" val="2691494163"/>
                  </a:ext>
                </a:extLst>
              </a:tr>
            </a:tbl>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1770954608"/>
              </p:ext>
            </p:extLst>
          </p:nvPr>
        </p:nvGraphicFramePr>
        <p:xfrm>
          <a:off x="1066800" y="1295400"/>
          <a:ext cx="914400" cy="771525"/>
        </p:xfrm>
        <a:graphic>
          <a:graphicData uri="http://schemas.openxmlformats.org/presentationml/2006/ole">
            <mc:AlternateContent xmlns:mc="http://schemas.openxmlformats.org/markup-compatibility/2006">
              <mc:Choice xmlns:v="urn:schemas-microsoft-com:vml" Requires="v">
                <p:oleObj name="Acrobat Document" showAsIcon="1" r:id="rId3" imgW="914400" imgH="771480" progId="AcroExch.Document.DC">
                  <p:embed/>
                </p:oleObj>
              </mc:Choice>
              <mc:Fallback>
                <p:oleObj name="Acrobat Document" showAsIcon="1" r:id="rId3" imgW="914400" imgH="771480" progId="AcroExch.Document.DC">
                  <p:embed/>
                  <p:pic>
                    <p:nvPicPr>
                      <p:cNvPr id="5" name="Object 4"/>
                      <p:cNvPicPr/>
                      <p:nvPr/>
                    </p:nvPicPr>
                    <p:blipFill>
                      <a:blip r:embed="rId4"/>
                      <a:stretch>
                        <a:fillRect/>
                      </a:stretch>
                    </p:blipFill>
                    <p:spPr>
                      <a:xfrm>
                        <a:off x="1066800" y="1295400"/>
                        <a:ext cx="914400" cy="771525"/>
                      </a:xfrm>
                      <a:prstGeom prst="rect">
                        <a:avLst/>
                      </a:prstGeom>
                    </p:spPr>
                  </p:pic>
                </p:oleObj>
              </mc:Fallback>
            </mc:AlternateContent>
          </a:graphicData>
        </a:graphic>
      </p:graphicFrame>
    </p:spTree>
    <p:extLst>
      <p:ext uri="{BB962C8B-B14F-4D97-AF65-F5344CB8AC3E}">
        <p14:creationId xmlns:p14="http://schemas.microsoft.com/office/powerpoint/2010/main" val="32175677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B1E4CF-A786-4EA8-A5B2-39F106A7A7D8}"/>
              </a:ext>
            </a:extLst>
          </p:cNvPr>
          <p:cNvSpPr>
            <a:spLocks noGrp="1"/>
          </p:cNvSpPr>
          <p:nvPr>
            <p:ph type="title"/>
          </p:nvPr>
        </p:nvSpPr>
        <p:spPr>
          <a:xfrm>
            <a:off x="304800" y="0"/>
            <a:ext cx="11300453" cy="440471"/>
          </a:xfrm>
        </p:spPr>
        <p:txBody>
          <a:bodyPr vert="horz" lIns="0" tIns="45720" rIns="91440" bIns="45720" rtlCol="0" anchor="ctr" anchorCtr="0">
            <a:noAutofit/>
          </a:bodyPr>
          <a:lstStyle/>
          <a:p>
            <a:r>
              <a:rPr lang="en-US" sz="2800"/>
              <a:t>Retailers Requirements</a:t>
            </a:r>
          </a:p>
        </p:txBody>
      </p:sp>
      <p:graphicFrame>
        <p:nvGraphicFramePr>
          <p:cNvPr id="4" name="Table 3"/>
          <p:cNvGraphicFramePr>
            <a:graphicFrameLocks noGrp="1"/>
          </p:cNvGraphicFramePr>
          <p:nvPr>
            <p:extLst>
              <p:ext uri="{D42A27DB-BD31-4B8C-83A1-F6EECF244321}">
                <p14:modId xmlns:p14="http://schemas.microsoft.com/office/powerpoint/2010/main" val="746042728"/>
              </p:ext>
            </p:extLst>
          </p:nvPr>
        </p:nvGraphicFramePr>
        <p:xfrm>
          <a:off x="304800" y="533400"/>
          <a:ext cx="11300458" cy="6146800"/>
        </p:xfrm>
        <a:graphic>
          <a:graphicData uri="http://schemas.openxmlformats.org/drawingml/2006/table">
            <a:tbl>
              <a:tblPr firstRow="1" bandRow="1">
                <a:tableStyleId>{9D7B26C5-4107-4FEC-AEDC-1716B250A1EF}</a:tableStyleId>
              </a:tblPr>
              <a:tblGrid>
                <a:gridCol w="1136883">
                  <a:extLst>
                    <a:ext uri="{9D8B030D-6E8A-4147-A177-3AD203B41FA5}">
                      <a16:colId xmlns:a16="http://schemas.microsoft.com/office/drawing/2014/main" val="4141097129"/>
                    </a:ext>
                  </a:extLst>
                </a:gridCol>
                <a:gridCol w="762000">
                  <a:extLst>
                    <a:ext uri="{9D8B030D-6E8A-4147-A177-3AD203B41FA5}">
                      <a16:colId xmlns:a16="http://schemas.microsoft.com/office/drawing/2014/main" val="3316359586"/>
                    </a:ext>
                  </a:extLst>
                </a:gridCol>
                <a:gridCol w="708915">
                  <a:extLst>
                    <a:ext uri="{9D8B030D-6E8A-4147-A177-3AD203B41FA5}">
                      <a16:colId xmlns:a16="http://schemas.microsoft.com/office/drawing/2014/main" val="1947971220"/>
                    </a:ext>
                  </a:extLst>
                </a:gridCol>
                <a:gridCol w="869266">
                  <a:extLst>
                    <a:ext uri="{9D8B030D-6E8A-4147-A177-3AD203B41FA5}">
                      <a16:colId xmlns:a16="http://schemas.microsoft.com/office/drawing/2014/main" val="1182633529"/>
                    </a:ext>
                  </a:extLst>
                </a:gridCol>
                <a:gridCol w="869266">
                  <a:extLst>
                    <a:ext uri="{9D8B030D-6E8A-4147-A177-3AD203B41FA5}">
                      <a16:colId xmlns:a16="http://schemas.microsoft.com/office/drawing/2014/main" val="1162913474"/>
                    </a:ext>
                  </a:extLst>
                </a:gridCol>
                <a:gridCol w="869266">
                  <a:extLst>
                    <a:ext uri="{9D8B030D-6E8A-4147-A177-3AD203B41FA5}">
                      <a16:colId xmlns:a16="http://schemas.microsoft.com/office/drawing/2014/main" val="2070694527"/>
                    </a:ext>
                  </a:extLst>
                </a:gridCol>
                <a:gridCol w="869266">
                  <a:extLst>
                    <a:ext uri="{9D8B030D-6E8A-4147-A177-3AD203B41FA5}">
                      <a16:colId xmlns:a16="http://schemas.microsoft.com/office/drawing/2014/main" val="662219232"/>
                    </a:ext>
                  </a:extLst>
                </a:gridCol>
                <a:gridCol w="869266">
                  <a:extLst>
                    <a:ext uri="{9D8B030D-6E8A-4147-A177-3AD203B41FA5}">
                      <a16:colId xmlns:a16="http://schemas.microsoft.com/office/drawing/2014/main" val="516073431"/>
                    </a:ext>
                  </a:extLst>
                </a:gridCol>
                <a:gridCol w="869266">
                  <a:extLst>
                    <a:ext uri="{9D8B030D-6E8A-4147-A177-3AD203B41FA5}">
                      <a16:colId xmlns:a16="http://schemas.microsoft.com/office/drawing/2014/main" val="3020032875"/>
                    </a:ext>
                  </a:extLst>
                </a:gridCol>
                <a:gridCol w="869266">
                  <a:extLst>
                    <a:ext uri="{9D8B030D-6E8A-4147-A177-3AD203B41FA5}">
                      <a16:colId xmlns:a16="http://schemas.microsoft.com/office/drawing/2014/main" val="3245435181"/>
                    </a:ext>
                  </a:extLst>
                </a:gridCol>
                <a:gridCol w="869266">
                  <a:extLst>
                    <a:ext uri="{9D8B030D-6E8A-4147-A177-3AD203B41FA5}">
                      <a16:colId xmlns:a16="http://schemas.microsoft.com/office/drawing/2014/main" val="2213101169"/>
                    </a:ext>
                  </a:extLst>
                </a:gridCol>
                <a:gridCol w="869266">
                  <a:extLst>
                    <a:ext uri="{9D8B030D-6E8A-4147-A177-3AD203B41FA5}">
                      <a16:colId xmlns:a16="http://schemas.microsoft.com/office/drawing/2014/main" val="3537847177"/>
                    </a:ext>
                  </a:extLst>
                </a:gridCol>
                <a:gridCol w="869266">
                  <a:extLst>
                    <a:ext uri="{9D8B030D-6E8A-4147-A177-3AD203B41FA5}">
                      <a16:colId xmlns:a16="http://schemas.microsoft.com/office/drawing/2014/main" val="3589230286"/>
                    </a:ext>
                  </a:extLst>
                </a:gridCol>
              </a:tblGrid>
              <a:tr h="0">
                <a:tc>
                  <a:txBody>
                    <a:bodyPr/>
                    <a:lstStyle/>
                    <a:p>
                      <a:pPr algn="ctr"/>
                      <a:r>
                        <a:rPr lang="en-US" sz="800"/>
                        <a:t>Requirements</a:t>
                      </a:r>
                    </a:p>
                  </a:txBody>
                  <a:tcPr/>
                </a:tc>
                <a:tc>
                  <a:txBody>
                    <a:bodyPr/>
                    <a:lstStyle/>
                    <a:p>
                      <a:pPr algn="ctr"/>
                      <a:r>
                        <a:rPr lang="en-US" sz="800"/>
                        <a:t>Kroger</a:t>
                      </a:r>
                    </a:p>
                  </a:txBody>
                  <a:tcPr/>
                </a:tc>
                <a:tc>
                  <a:txBody>
                    <a:bodyPr/>
                    <a:lstStyle/>
                    <a:p>
                      <a:pPr algn="ctr"/>
                      <a:r>
                        <a:rPr lang="en-US" sz="800"/>
                        <a:t>SV</a:t>
                      </a:r>
                    </a:p>
                  </a:txBody>
                  <a:tcPr/>
                </a:tc>
                <a:tc>
                  <a:txBody>
                    <a:bodyPr/>
                    <a:lstStyle/>
                    <a:p>
                      <a:pPr algn="ctr"/>
                      <a:r>
                        <a:rPr lang="en-US" sz="800"/>
                        <a:t>DG</a:t>
                      </a:r>
                    </a:p>
                  </a:txBody>
                  <a:tcPr/>
                </a:tc>
                <a:tc>
                  <a:txBody>
                    <a:bodyPr/>
                    <a:lstStyle/>
                    <a:p>
                      <a:pPr algn="ctr"/>
                      <a:r>
                        <a:rPr lang="en-US" sz="800"/>
                        <a:t>Amazon</a:t>
                      </a:r>
                    </a:p>
                  </a:txBody>
                  <a:tcPr/>
                </a:tc>
                <a:tc>
                  <a:txBody>
                    <a:bodyPr/>
                    <a:lstStyle/>
                    <a:p>
                      <a:pPr algn="ctr"/>
                      <a:r>
                        <a:rPr lang="en-US" sz="800"/>
                        <a:t>Walmart</a:t>
                      </a:r>
                    </a:p>
                  </a:txBody>
                  <a:tcPr/>
                </a:tc>
                <a:tc>
                  <a:txBody>
                    <a:bodyPr/>
                    <a:lstStyle/>
                    <a:p>
                      <a:pPr algn="ctr"/>
                      <a:r>
                        <a:rPr lang="en-US" sz="800"/>
                        <a:t>Target</a:t>
                      </a:r>
                    </a:p>
                  </a:txBody>
                  <a:tcPr/>
                </a:tc>
                <a:tc>
                  <a:txBody>
                    <a:bodyPr/>
                    <a:lstStyle/>
                    <a:p>
                      <a:pPr algn="ctr"/>
                      <a:r>
                        <a:rPr lang="en-US" sz="800"/>
                        <a:t>Publix</a:t>
                      </a:r>
                    </a:p>
                  </a:txBody>
                  <a:tcPr/>
                </a:tc>
                <a:tc>
                  <a:txBody>
                    <a:bodyPr/>
                    <a:lstStyle/>
                    <a:p>
                      <a:pPr algn="ctr"/>
                      <a:r>
                        <a:rPr lang="en-US" sz="800"/>
                        <a:t>AWG</a:t>
                      </a:r>
                    </a:p>
                  </a:txBody>
                  <a:tcPr/>
                </a:tc>
                <a:tc>
                  <a:txBody>
                    <a:bodyPr/>
                    <a:lstStyle/>
                    <a:p>
                      <a:pPr algn="ctr"/>
                      <a:r>
                        <a:rPr lang="en-US" sz="800"/>
                        <a:t>Meijer</a:t>
                      </a:r>
                    </a:p>
                  </a:txBody>
                  <a:tcPr/>
                </a:tc>
                <a:tc>
                  <a:txBody>
                    <a:bodyPr/>
                    <a:lstStyle/>
                    <a:p>
                      <a:pPr algn="ctr"/>
                      <a:r>
                        <a:rPr lang="en-US" sz="800"/>
                        <a:t>Costco</a:t>
                      </a:r>
                    </a:p>
                  </a:txBody>
                  <a:tcPr/>
                </a:tc>
                <a:tc>
                  <a:txBody>
                    <a:bodyPr/>
                    <a:lstStyle/>
                    <a:p>
                      <a:pPr algn="ctr"/>
                      <a:r>
                        <a:rPr lang="en-US" sz="800"/>
                        <a:t>CVS</a:t>
                      </a:r>
                    </a:p>
                  </a:txBody>
                  <a:tcPr/>
                </a:tc>
                <a:tc>
                  <a:txBody>
                    <a:bodyPr/>
                    <a:lstStyle/>
                    <a:p>
                      <a:pPr algn="ctr"/>
                      <a:r>
                        <a:rPr lang="en-US" sz="800"/>
                        <a:t>Walgreens</a:t>
                      </a:r>
                    </a:p>
                  </a:txBody>
                  <a:tcPr/>
                </a:tc>
                <a:extLst>
                  <a:ext uri="{0D108BD9-81ED-4DB2-BD59-A6C34878D82A}">
                    <a16:rowId xmlns:a16="http://schemas.microsoft.com/office/drawing/2014/main" val="3636043185"/>
                  </a:ext>
                </a:extLst>
              </a:tr>
              <a:tr h="370840">
                <a:tc>
                  <a:txBody>
                    <a:bodyPr/>
                    <a:lstStyle/>
                    <a:p>
                      <a:r>
                        <a:rPr lang="en-US" sz="900"/>
                        <a:t>On</a:t>
                      </a:r>
                      <a:r>
                        <a:rPr lang="en-US" sz="900" baseline="0"/>
                        <a:t> time</a:t>
                      </a:r>
                      <a:endParaRPr lang="en-US" sz="900"/>
                    </a:p>
                  </a:txBody>
                  <a:tcPr/>
                </a:tc>
                <a:tc>
                  <a:txBody>
                    <a:bodyPr/>
                    <a:lstStyle/>
                    <a:p>
                      <a:r>
                        <a:rPr lang="en-US" sz="900"/>
                        <a:t>Yes</a:t>
                      </a:r>
                    </a:p>
                  </a:txBody>
                  <a:tcPr/>
                </a:tc>
                <a:tc>
                  <a:txBody>
                    <a:bodyPr/>
                    <a:lstStyle/>
                    <a:p>
                      <a:r>
                        <a:rPr lang="en-US" sz="900"/>
                        <a:t>Yes</a:t>
                      </a:r>
                    </a:p>
                  </a:txBody>
                  <a:tcPr/>
                </a:tc>
                <a:tc>
                  <a:txBody>
                    <a:bodyPr/>
                    <a:lstStyle/>
                    <a:p>
                      <a:r>
                        <a:rPr lang="en-US" sz="900"/>
                        <a:t>Yes</a:t>
                      </a:r>
                    </a:p>
                  </a:txBody>
                  <a:tcPr/>
                </a:tc>
                <a:tc>
                  <a:txBody>
                    <a:bodyPr/>
                    <a:lstStyle/>
                    <a:p>
                      <a:r>
                        <a:rPr lang="en-US" sz="900"/>
                        <a:t>Yes</a:t>
                      </a:r>
                    </a:p>
                  </a:txBody>
                  <a:tcPr/>
                </a:tc>
                <a:tc>
                  <a:txBody>
                    <a:bodyPr/>
                    <a:lstStyle/>
                    <a:p>
                      <a:r>
                        <a:rPr lang="en-US" sz="900"/>
                        <a:t>Yes</a:t>
                      </a:r>
                    </a:p>
                  </a:txBody>
                  <a:tcPr/>
                </a:tc>
                <a:tc>
                  <a:txBody>
                    <a:bodyPr/>
                    <a:lstStyle/>
                    <a:p>
                      <a:r>
                        <a:rPr lang="en-US" sz="900"/>
                        <a:t>Yes</a:t>
                      </a:r>
                    </a:p>
                  </a:txBody>
                  <a:tcPr/>
                </a:tc>
                <a:tc>
                  <a:txBody>
                    <a:bodyPr/>
                    <a:lstStyle/>
                    <a:p>
                      <a:r>
                        <a:rPr lang="en-US" sz="900"/>
                        <a:t>Yes</a:t>
                      </a:r>
                    </a:p>
                  </a:txBody>
                  <a:tcPr/>
                </a:tc>
                <a:tc>
                  <a:txBody>
                    <a:bodyPr/>
                    <a:lstStyle/>
                    <a:p>
                      <a:r>
                        <a:rPr lang="en-US" sz="900"/>
                        <a:t>Yes</a:t>
                      </a:r>
                    </a:p>
                  </a:txBody>
                  <a:tcPr/>
                </a:tc>
                <a:tc>
                  <a:txBody>
                    <a:bodyPr/>
                    <a:lstStyle/>
                    <a:p>
                      <a:r>
                        <a:rPr lang="en-US" sz="900"/>
                        <a:t>Yes</a:t>
                      </a:r>
                    </a:p>
                  </a:txBody>
                  <a:tcPr/>
                </a:tc>
                <a:tc>
                  <a:txBody>
                    <a:bodyPr/>
                    <a:lstStyle/>
                    <a:p>
                      <a:r>
                        <a:rPr lang="en-US" sz="900"/>
                        <a:t>Yes</a:t>
                      </a:r>
                    </a:p>
                  </a:txBody>
                  <a:tcPr/>
                </a:tc>
                <a:tc>
                  <a:txBody>
                    <a:bodyPr/>
                    <a:lstStyle/>
                    <a:p>
                      <a:r>
                        <a:rPr lang="en-US" sz="900"/>
                        <a:t>Yes</a:t>
                      </a:r>
                    </a:p>
                  </a:txBody>
                  <a:tcPr/>
                </a:tc>
                <a:tc>
                  <a:txBody>
                    <a:bodyPr/>
                    <a:lstStyle/>
                    <a:p>
                      <a:r>
                        <a:rPr lang="en-US" sz="900"/>
                        <a:t>Yes</a:t>
                      </a:r>
                    </a:p>
                  </a:txBody>
                  <a:tcPr/>
                </a:tc>
                <a:extLst>
                  <a:ext uri="{0D108BD9-81ED-4DB2-BD59-A6C34878D82A}">
                    <a16:rowId xmlns:a16="http://schemas.microsoft.com/office/drawing/2014/main" val="3592175485"/>
                  </a:ext>
                </a:extLst>
              </a:tr>
              <a:tr h="370840">
                <a:tc>
                  <a:txBody>
                    <a:bodyPr/>
                    <a:lstStyle/>
                    <a:p>
                      <a:r>
                        <a:rPr lang="en-US" sz="900"/>
                        <a:t>Fill rate</a:t>
                      </a:r>
                    </a:p>
                  </a:txBody>
                  <a:tcPr/>
                </a:tc>
                <a:tc>
                  <a:txBody>
                    <a:bodyPr/>
                    <a:lstStyle/>
                    <a:p>
                      <a:r>
                        <a:rPr lang="en-US" sz="900"/>
                        <a:t>Yes</a:t>
                      </a:r>
                    </a:p>
                  </a:txBody>
                  <a:tcPr/>
                </a:tc>
                <a:tc>
                  <a:txBody>
                    <a:bodyPr/>
                    <a:lstStyle/>
                    <a:p>
                      <a:r>
                        <a:rPr lang="en-US" sz="900"/>
                        <a:t>Yes</a:t>
                      </a:r>
                    </a:p>
                  </a:txBody>
                  <a:tcPr/>
                </a:tc>
                <a:tc>
                  <a:txBody>
                    <a:bodyPr/>
                    <a:lstStyle/>
                    <a:p>
                      <a:r>
                        <a:rPr lang="en-US" sz="900"/>
                        <a:t>Yes</a:t>
                      </a:r>
                    </a:p>
                  </a:txBody>
                  <a:tcPr/>
                </a:tc>
                <a:tc>
                  <a:txBody>
                    <a:bodyPr/>
                    <a:lstStyle/>
                    <a:p>
                      <a:r>
                        <a:rPr lang="en-US" sz="900"/>
                        <a:t>Yes</a:t>
                      </a:r>
                    </a:p>
                  </a:txBody>
                  <a:tcPr/>
                </a:tc>
                <a:tc>
                  <a:txBody>
                    <a:bodyPr/>
                    <a:lstStyle/>
                    <a:p>
                      <a:r>
                        <a:rPr lang="en-US" sz="900"/>
                        <a:t>Yes</a:t>
                      </a:r>
                    </a:p>
                  </a:txBody>
                  <a:tcPr/>
                </a:tc>
                <a:tc>
                  <a:txBody>
                    <a:bodyPr/>
                    <a:lstStyle/>
                    <a:p>
                      <a:r>
                        <a:rPr lang="en-US" sz="900"/>
                        <a:t>Yes</a:t>
                      </a:r>
                    </a:p>
                  </a:txBody>
                  <a:tcPr/>
                </a:tc>
                <a:tc>
                  <a:txBody>
                    <a:bodyPr/>
                    <a:lstStyle/>
                    <a:p>
                      <a:r>
                        <a:rPr lang="en-US" sz="900"/>
                        <a:t>Yes</a:t>
                      </a:r>
                    </a:p>
                  </a:txBody>
                  <a:tcPr/>
                </a:tc>
                <a:tc>
                  <a:txBody>
                    <a:bodyPr/>
                    <a:lstStyle/>
                    <a:p>
                      <a:r>
                        <a:rPr lang="en-US" sz="900"/>
                        <a:t>Yes</a:t>
                      </a:r>
                    </a:p>
                  </a:txBody>
                  <a:tcPr/>
                </a:tc>
                <a:tc>
                  <a:txBody>
                    <a:bodyPr/>
                    <a:lstStyle/>
                    <a:p>
                      <a:r>
                        <a:rPr lang="en-US" sz="900"/>
                        <a:t>Yes</a:t>
                      </a:r>
                    </a:p>
                  </a:txBody>
                  <a:tcPr/>
                </a:tc>
                <a:tc>
                  <a:txBody>
                    <a:bodyPr/>
                    <a:lstStyle/>
                    <a:p>
                      <a:r>
                        <a:rPr lang="en-US" sz="900"/>
                        <a:t>Yes</a:t>
                      </a:r>
                    </a:p>
                  </a:txBody>
                  <a:tcPr/>
                </a:tc>
                <a:tc>
                  <a:txBody>
                    <a:bodyPr/>
                    <a:lstStyle/>
                    <a:p>
                      <a:r>
                        <a:rPr lang="en-US" sz="900"/>
                        <a:t>Yes</a:t>
                      </a:r>
                    </a:p>
                  </a:txBody>
                  <a:tcPr/>
                </a:tc>
                <a:tc>
                  <a:txBody>
                    <a:bodyPr/>
                    <a:lstStyle/>
                    <a:p>
                      <a:r>
                        <a:rPr lang="en-US" sz="900"/>
                        <a:t>Yes</a:t>
                      </a:r>
                    </a:p>
                  </a:txBody>
                  <a:tcPr/>
                </a:tc>
                <a:extLst>
                  <a:ext uri="{0D108BD9-81ED-4DB2-BD59-A6C34878D82A}">
                    <a16:rowId xmlns:a16="http://schemas.microsoft.com/office/drawing/2014/main" val="3539676992"/>
                  </a:ext>
                </a:extLst>
              </a:tr>
              <a:tr h="370840">
                <a:tc>
                  <a:txBody>
                    <a:bodyPr/>
                    <a:lstStyle/>
                    <a:p>
                      <a:r>
                        <a:rPr lang="en-US" sz="900"/>
                        <a:t>Labeling</a:t>
                      </a:r>
                    </a:p>
                  </a:txBody>
                  <a:tcPr/>
                </a:tc>
                <a:tc>
                  <a:txBody>
                    <a:bodyPr/>
                    <a:lstStyle/>
                    <a:p>
                      <a:endParaRPr lang="en-US" sz="900"/>
                    </a:p>
                  </a:txBody>
                  <a:tcPr/>
                </a:tc>
                <a:tc>
                  <a:txBody>
                    <a:bodyPr/>
                    <a:lstStyle/>
                    <a:p>
                      <a:endParaRPr lang="en-US" sz="900"/>
                    </a:p>
                  </a:txBody>
                  <a:tcPr/>
                </a:tc>
                <a:tc>
                  <a:txBody>
                    <a:bodyPr/>
                    <a:lstStyle/>
                    <a:p>
                      <a:endParaRPr lang="en-US" sz="900"/>
                    </a:p>
                  </a:txBody>
                  <a:tcPr/>
                </a:tc>
                <a:tc>
                  <a:txBody>
                    <a:bodyPr/>
                    <a:lstStyle/>
                    <a:p>
                      <a:endParaRPr lang="en-US" sz="900"/>
                    </a:p>
                  </a:txBody>
                  <a:tcPr/>
                </a:tc>
                <a:tc>
                  <a:txBody>
                    <a:bodyPr/>
                    <a:lstStyle/>
                    <a:p>
                      <a:endParaRPr lang="en-US" sz="900"/>
                    </a:p>
                  </a:txBody>
                  <a:tcPr/>
                </a:tc>
                <a:tc>
                  <a:txBody>
                    <a:bodyPr/>
                    <a:lstStyle/>
                    <a:p>
                      <a:r>
                        <a:rPr lang="en-US" sz="900"/>
                        <a:t>Color Codes</a:t>
                      </a:r>
                    </a:p>
                  </a:txBody>
                  <a:tcPr/>
                </a:tc>
                <a:tc>
                  <a:txBody>
                    <a:bodyPr/>
                    <a:lstStyle/>
                    <a:p>
                      <a:endParaRPr lang="en-US" sz="900"/>
                    </a:p>
                  </a:txBody>
                  <a:tcPr/>
                </a:tc>
                <a:tc>
                  <a:txBody>
                    <a:bodyPr/>
                    <a:lstStyle/>
                    <a:p>
                      <a:endParaRPr lang="en-US" sz="900"/>
                    </a:p>
                  </a:txBody>
                  <a:tcPr/>
                </a:tc>
                <a:tc>
                  <a:txBody>
                    <a:bodyPr/>
                    <a:lstStyle/>
                    <a:p>
                      <a:endParaRPr lang="en-US" sz="900"/>
                    </a:p>
                  </a:txBody>
                  <a:tcPr/>
                </a:tc>
                <a:tc>
                  <a:txBody>
                    <a:bodyPr/>
                    <a:lstStyle/>
                    <a:p>
                      <a:endParaRPr lang="en-US" sz="900"/>
                    </a:p>
                  </a:txBody>
                  <a:tcPr/>
                </a:tc>
                <a:tc>
                  <a:txBody>
                    <a:bodyPr/>
                    <a:lstStyle/>
                    <a:p>
                      <a:endParaRPr lang="en-US" sz="900"/>
                    </a:p>
                  </a:txBody>
                  <a:tcPr/>
                </a:tc>
                <a:tc>
                  <a:txBody>
                    <a:bodyPr/>
                    <a:lstStyle/>
                    <a:p>
                      <a:endParaRPr lang="en-US" sz="900"/>
                    </a:p>
                  </a:txBody>
                  <a:tcPr/>
                </a:tc>
                <a:extLst>
                  <a:ext uri="{0D108BD9-81ED-4DB2-BD59-A6C34878D82A}">
                    <a16:rowId xmlns:a16="http://schemas.microsoft.com/office/drawing/2014/main" val="3684637281"/>
                  </a:ext>
                </a:extLst>
              </a:tr>
              <a:tr h="370840">
                <a:tc>
                  <a:txBody>
                    <a:bodyPr/>
                    <a:lstStyle/>
                    <a:p>
                      <a:r>
                        <a:rPr lang="en-US" sz="900"/>
                        <a:t>ASN</a:t>
                      </a:r>
                    </a:p>
                  </a:txBody>
                  <a:tcPr/>
                </a:tc>
                <a:tc>
                  <a:txBody>
                    <a:bodyPr/>
                    <a:lstStyle/>
                    <a:p>
                      <a:r>
                        <a:rPr lang="en-US" sz="900"/>
                        <a:t>Yes</a:t>
                      </a:r>
                    </a:p>
                  </a:txBody>
                  <a:tcPr/>
                </a:tc>
                <a:tc>
                  <a:txBody>
                    <a:bodyPr/>
                    <a:lstStyle/>
                    <a:p>
                      <a:endParaRPr lang="en-US" sz="900"/>
                    </a:p>
                  </a:txBody>
                  <a:tcPr/>
                </a:tc>
                <a:tc>
                  <a:txBody>
                    <a:bodyPr/>
                    <a:lstStyle/>
                    <a:p>
                      <a:endParaRPr lang="en-US" sz="900"/>
                    </a:p>
                  </a:txBody>
                  <a:tcPr/>
                </a:tc>
                <a:tc>
                  <a:txBody>
                    <a:bodyPr/>
                    <a:lstStyle/>
                    <a:p>
                      <a:endParaRPr lang="en-US" sz="900"/>
                    </a:p>
                  </a:txBody>
                  <a:tcPr/>
                </a:tc>
                <a:tc>
                  <a:txBody>
                    <a:bodyPr/>
                    <a:lstStyle/>
                    <a:p>
                      <a:endParaRPr lang="en-US" sz="900"/>
                    </a:p>
                  </a:txBody>
                  <a:tcPr/>
                </a:tc>
                <a:tc>
                  <a:txBody>
                    <a:bodyPr/>
                    <a:lstStyle/>
                    <a:p>
                      <a:endParaRPr lang="en-US" sz="900"/>
                    </a:p>
                  </a:txBody>
                  <a:tcPr/>
                </a:tc>
                <a:tc>
                  <a:txBody>
                    <a:bodyPr/>
                    <a:lstStyle/>
                    <a:p>
                      <a:endParaRPr lang="en-US" sz="900"/>
                    </a:p>
                  </a:txBody>
                  <a:tcPr/>
                </a:tc>
                <a:tc>
                  <a:txBody>
                    <a:bodyPr/>
                    <a:lstStyle/>
                    <a:p>
                      <a:endParaRPr lang="en-US" sz="900"/>
                    </a:p>
                  </a:txBody>
                  <a:tcPr/>
                </a:tc>
                <a:tc>
                  <a:txBody>
                    <a:bodyPr/>
                    <a:lstStyle/>
                    <a:p>
                      <a:endParaRPr lang="en-US" sz="900"/>
                    </a:p>
                  </a:txBody>
                  <a:tcPr/>
                </a:tc>
                <a:tc>
                  <a:txBody>
                    <a:bodyPr/>
                    <a:lstStyle/>
                    <a:p>
                      <a:endParaRPr lang="en-US" sz="900"/>
                    </a:p>
                  </a:txBody>
                  <a:tcPr/>
                </a:tc>
                <a:tc>
                  <a:txBody>
                    <a:bodyPr/>
                    <a:lstStyle/>
                    <a:p>
                      <a:endParaRPr lang="en-US" sz="900"/>
                    </a:p>
                  </a:txBody>
                  <a:tcPr/>
                </a:tc>
                <a:tc>
                  <a:txBody>
                    <a:bodyPr/>
                    <a:lstStyle/>
                    <a:p>
                      <a:endParaRPr lang="en-US" sz="900"/>
                    </a:p>
                  </a:txBody>
                  <a:tcPr/>
                </a:tc>
                <a:extLst>
                  <a:ext uri="{0D108BD9-81ED-4DB2-BD59-A6C34878D82A}">
                    <a16:rowId xmlns:a16="http://schemas.microsoft.com/office/drawing/2014/main" val="2882219206"/>
                  </a:ext>
                </a:extLst>
              </a:tr>
              <a:tr h="370840">
                <a:tc>
                  <a:txBody>
                    <a:bodyPr/>
                    <a:lstStyle/>
                    <a:p>
                      <a:r>
                        <a:rPr lang="en-US" sz="900"/>
                        <a:t>Bagging</a:t>
                      </a:r>
                    </a:p>
                  </a:txBody>
                  <a:tcPr/>
                </a:tc>
                <a:tc>
                  <a:txBody>
                    <a:bodyPr/>
                    <a:lstStyle/>
                    <a:p>
                      <a:endParaRPr lang="en-US" sz="900"/>
                    </a:p>
                  </a:txBody>
                  <a:tcPr/>
                </a:tc>
                <a:tc>
                  <a:txBody>
                    <a:bodyPr/>
                    <a:lstStyle/>
                    <a:p>
                      <a:endParaRPr lang="en-US" sz="900"/>
                    </a:p>
                  </a:txBody>
                  <a:tcPr/>
                </a:tc>
                <a:tc>
                  <a:txBody>
                    <a:bodyPr/>
                    <a:lstStyle/>
                    <a:p>
                      <a:endParaRPr lang="en-US" sz="900"/>
                    </a:p>
                  </a:txBody>
                  <a:tcPr/>
                </a:tc>
                <a:tc>
                  <a:txBody>
                    <a:bodyPr/>
                    <a:lstStyle/>
                    <a:p>
                      <a:endParaRPr lang="en-US" sz="900"/>
                    </a:p>
                  </a:txBody>
                  <a:tcPr/>
                </a:tc>
                <a:tc>
                  <a:txBody>
                    <a:bodyPr/>
                    <a:lstStyle/>
                    <a:p>
                      <a:endParaRPr lang="en-US" sz="900"/>
                    </a:p>
                  </a:txBody>
                  <a:tcPr/>
                </a:tc>
                <a:tc>
                  <a:txBody>
                    <a:bodyPr/>
                    <a:lstStyle/>
                    <a:p>
                      <a:endParaRPr lang="en-US" sz="900"/>
                    </a:p>
                  </a:txBody>
                  <a:tcPr/>
                </a:tc>
                <a:tc>
                  <a:txBody>
                    <a:bodyPr/>
                    <a:lstStyle/>
                    <a:p>
                      <a:endParaRPr lang="en-US" sz="900"/>
                    </a:p>
                  </a:txBody>
                  <a:tcPr/>
                </a:tc>
                <a:tc>
                  <a:txBody>
                    <a:bodyPr/>
                    <a:lstStyle/>
                    <a:p>
                      <a:endParaRPr lang="en-US" sz="900"/>
                    </a:p>
                  </a:txBody>
                  <a:tcPr/>
                </a:tc>
                <a:tc>
                  <a:txBody>
                    <a:bodyPr/>
                    <a:lstStyle/>
                    <a:p>
                      <a:endParaRPr lang="en-US" sz="900"/>
                    </a:p>
                  </a:txBody>
                  <a:tcPr/>
                </a:tc>
                <a:tc>
                  <a:txBody>
                    <a:bodyPr/>
                    <a:lstStyle/>
                    <a:p>
                      <a:endParaRPr lang="en-US" sz="900"/>
                    </a:p>
                  </a:txBody>
                  <a:tcPr/>
                </a:tc>
                <a:tc>
                  <a:txBody>
                    <a:bodyPr/>
                    <a:lstStyle/>
                    <a:p>
                      <a:endParaRPr lang="en-US" sz="900"/>
                    </a:p>
                  </a:txBody>
                  <a:tcPr/>
                </a:tc>
                <a:tc>
                  <a:txBody>
                    <a:bodyPr/>
                    <a:lstStyle/>
                    <a:p>
                      <a:endParaRPr lang="en-US" sz="900"/>
                    </a:p>
                  </a:txBody>
                  <a:tcPr/>
                </a:tc>
                <a:extLst>
                  <a:ext uri="{0D108BD9-81ED-4DB2-BD59-A6C34878D82A}">
                    <a16:rowId xmlns:a16="http://schemas.microsoft.com/office/drawing/2014/main" val="1723073295"/>
                  </a:ext>
                </a:extLst>
              </a:tr>
              <a:tr h="370840">
                <a:tc>
                  <a:txBody>
                    <a:bodyPr/>
                    <a:lstStyle/>
                    <a:p>
                      <a:r>
                        <a:rPr lang="en-US" sz="900" kern="1200">
                          <a:solidFill>
                            <a:schemeClr val="tx1"/>
                          </a:solidFill>
                          <a:latin typeface="+mn-lt"/>
                          <a:ea typeface="+mn-ea"/>
                          <a:cs typeface="+mn-cs"/>
                        </a:rPr>
                        <a:t>Product shelf life</a:t>
                      </a:r>
                    </a:p>
                  </a:txBody>
                  <a:tcPr/>
                </a:tc>
                <a:tc>
                  <a:txBody>
                    <a:bodyPr/>
                    <a:lstStyle/>
                    <a:p>
                      <a:endParaRPr lang="en-US" sz="90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Arial"/>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Arial"/>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Arial"/>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Arial"/>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Arial"/>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Arial"/>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Arial"/>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Arial"/>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Arial"/>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Arial"/>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srgbClr val="000000"/>
                        </a:solidFill>
                        <a:effectLst/>
                        <a:uLnTx/>
                        <a:uFillTx/>
                        <a:latin typeface="Arial"/>
                        <a:ea typeface="+mn-ea"/>
                        <a:cs typeface="+mn-cs"/>
                      </a:endParaRPr>
                    </a:p>
                  </a:txBody>
                  <a:tcPr/>
                </a:tc>
                <a:extLst>
                  <a:ext uri="{0D108BD9-81ED-4DB2-BD59-A6C34878D82A}">
                    <a16:rowId xmlns:a16="http://schemas.microsoft.com/office/drawing/2014/main" val="3368897980"/>
                  </a:ext>
                </a:extLst>
              </a:tr>
              <a:tr h="370840">
                <a:tc>
                  <a:txBody>
                    <a:bodyPr/>
                    <a:lstStyle/>
                    <a:p>
                      <a:r>
                        <a:rPr lang="en-US" sz="900" kern="1200">
                          <a:solidFill>
                            <a:schemeClr val="tx1"/>
                          </a:solidFill>
                          <a:latin typeface="+mn-lt"/>
                          <a:ea typeface="+mn-ea"/>
                          <a:cs typeface="+mn-cs"/>
                        </a:rPr>
                        <a:t>Barcode</a:t>
                      </a:r>
                    </a:p>
                  </a:txBody>
                  <a:tcPr/>
                </a:tc>
                <a:tc>
                  <a:txBody>
                    <a:bodyPr/>
                    <a:lstStyle/>
                    <a:p>
                      <a:endParaRPr lang="en-US" sz="900"/>
                    </a:p>
                  </a:txBody>
                  <a:tcPr/>
                </a:tc>
                <a:tc>
                  <a:txBody>
                    <a:bodyPr/>
                    <a:lstStyle/>
                    <a:p>
                      <a:endParaRPr lang="en-US" sz="900"/>
                    </a:p>
                  </a:txBody>
                  <a:tcPr/>
                </a:tc>
                <a:tc>
                  <a:txBody>
                    <a:bodyPr/>
                    <a:lstStyle/>
                    <a:p>
                      <a:endParaRPr lang="en-US" sz="900"/>
                    </a:p>
                  </a:txBody>
                  <a:tcPr/>
                </a:tc>
                <a:tc>
                  <a:txBody>
                    <a:bodyPr/>
                    <a:lstStyle/>
                    <a:p>
                      <a:endParaRPr lang="en-US" sz="900"/>
                    </a:p>
                  </a:txBody>
                  <a:tcPr/>
                </a:tc>
                <a:tc>
                  <a:txBody>
                    <a:bodyPr/>
                    <a:lstStyle/>
                    <a:p>
                      <a:endParaRPr lang="en-US" sz="900"/>
                    </a:p>
                  </a:txBody>
                  <a:tcPr/>
                </a:tc>
                <a:tc>
                  <a:txBody>
                    <a:bodyPr/>
                    <a:lstStyle/>
                    <a:p>
                      <a:endParaRPr lang="en-US" sz="900"/>
                    </a:p>
                  </a:txBody>
                  <a:tcPr/>
                </a:tc>
                <a:tc>
                  <a:txBody>
                    <a:bodyPr/>
                    <a:lstStyle/>
                    <a:p>
                      <a:endParaRPr lang="en-US" sz="900"/>
                    </a:p>
                  </a:txBody>
                  <a:tcPr/>
                </a:tc>
                <a:tc>
                  <a:txBody>
                    <a:bodyPr/>
                    <a:lstStyle/>
                    <a:p>
                      <a:endParaRPr lang="en-US" sz="900"/>
                    </a:p>
                  </a:txBody>
                  <a:tcPr/>
                </a:tc>
                <a:tc>
                  <a:txBody>
                    <a:bodyPr/>
                    <a:lstStyle/>
                    <a:p>
                      <a:endParaRPr lang="en-US" sz="900"/>
                    </a:p>
                  </a:txBody>
                  <a:tcPr/>
                </a:tc>
                <a:tc>
                  <a:txBody>
                    <a:bodyPr/>
                    <a:lstStyle/>
                    <a:p>
                      <a:endParaRPr lang="en-US" sz="900"/>
                    </a:p>
                  </a:txBody>
                  <a:tcPr/>
                </a:tc>
                <a:tc>
                  <a:txBody>
                    <a:bodyPr/>
                    <a:lstStyle/>
                    <a:p>
                      <a:endParaRPr lang="en-US" sz="900"/>
                    </a:p>
                  </a:txBody>
                  <a:tcPr/>
                </a:tc>
                <a:tc>
                  <a:txBody>
                    <a:bodyPr/>
                    <a:lstStyle/>
                    <a:p>
                      <a:endParaRPr lang="en-US" sz="900"/>
                    </a:p>
                  </a:txBody>
                  <a:tcPr/>
                </a:tc>
                <a:extLst>
                  <a:ext uri="{0D108BD9-81ED-4DB2-BD59-A6C34878D82A}">
                    <a16:rowId xmlns:a16="http://schemas.microsoft.com/office/drawing/2014/main" val="3394022655"/>
                  </a:ext>
                </a:extLst>
              </a:tr>
              <a:tr h="370840">
                <a:tc>
                  <a:txBody>
                    <a:bodyPr/>
                    <a:lstStyle/>
                    <a:p>
                      <a:r>
                        <a:rPr lang="en-US" sz="900" kern="1200">
                          <a:solidFill>
                            <a:schemeClr val="tx1"/>
                          </a:solidFill>
                          <a:latin typeface="+mn-lt"/>
                          <a:ea typeface="+mn-ea"/>
                          <a:cs typeface="+mn-cs"/>
                        </a:rPr>
                        <a:t>Carton Size</a:t>
                      </a:r>
                    </a:p>
                  </a:txBody>
                  <a:tcPr/>
                </a:tc>
                <a:tc>
                  <a:txBody>
                    <a:bodyPr/>
                    <a:lstStyle/>
                    <a:p>
                      <a:endParaRPr lang="en-US" sz="900"/>
                    </a:p>
                  </a:txBody>
                  <a:tcPr/>
                </a:tc>
                <a:tc>
                  <a:txBody>
                    <a:bodyPr/>
                    <a:lstStyle/>
                    <a:p>
                      <a:endParaRPr lang="en-US" sz="900"/>
                    </a:p>
                  </a:txBody>
                  <a:tcPr/>
                </a:tc>
                <a:tc>
                  <a:txBody>
                    <a:bodyPr/>
                    <a:lstStyle/>
                    <a:p>
                      <a:endParaRPr lang="en-US" sz="900"/>
                    </a:p>
                  </a:txBody>
                  <a:tcPr/>
                </a:tc>
                <a:tc>
                  <a:txBody>
                    <a:bodyPr/>
                    <a:lstStyle/>
                    <a:p>
                      <a:endParaRPr lang="en-US" sz="900"/>
                    </a:p>
                  </a:txBody>
                  <a:tcPr/>
                </a:tc>
                <a:tc>
                  <a:txBody>
                    <a:bodyPr/>
                    <a:lstStyle/>
                    <a:p>
                      <a:endParaRPr lang="en-US" sz="900"/>
                    </a:p>
                  </a:txBody>
                  <a:tcPr/>
                </a:tc>
                <a:tc>
                  <a:txBody>
                    <a:bodyPr/>
                    <a:lstStyle/>
                    <a:p>
                      <a:endParaRPr lang="en-US" sz="900"/>
                    </a:p>
                  </a:txBody>
                  <a:tcPr/>
                </a:tc>
                <a:tc>
                  <a:txBody>
                    <a:bodyPr/>
                    <a:lstStyle/>
                    <a:p>
                      <a:endParaRPr lang="en-US" sz="900"/>
                    </a:p>
                  </a:txBody>
                  <a:tcPr/>
                </a:tc>
                <a:tc>
                  <a:txBody>
                    <a:bodyPr/>
                    <a:lstStyle/>
                    <a:p>
                      <a:endParaRPr lang="en-US" sz="900"/>
                    </a:p>
                  </a:txBody>
                  <a:tcPr/>
                </a:tc>
                <a:tc>
                  <a:txBody>
                    <a:bodyPr/>
                    <a:lstStyle/>
                    <a:p>
                      <a:endParaRPr lang="en-US" sz="900"/>
                    </a:p>
                  </a:txBody>
                  <a:tcPr/>
                </a:tc>
                <a:tc>
                  <a:txBody>
                    <a:bodyPr/>
                    <a:lstStyle/>
                    <a:p>
                      <a:endParaRPr lang="en-US" sz="900"/>
                    </a:p>
                  </a:txBody>
                  <a:tcPr/>
                </a:tc>
                <a:tc>
                  <a:txBody>
                    <a:bodyPr/>
                    <a:lstStyle/>
                    <a:p>
                      <a:endParaRPr lang="en-US" sz="900"/>
                    </a:p>
                  </a:txBody>
                  <a:tcPr/>
                </a:tc>
                <a:tc>
                  <a:txBody>
                    <a:bodyPr/>
                    <a:lstStyle/>
                    <a:p>
                      <a:endParaRPr lang="en-US" sz="900"/>
                    </a:p>
                  </a:txBody>
                  <a:tcPr/>
                </a:tc>
                <a:extLst>
                  <a:ext uri="{0D108BD9-81ED-4DB2-BD59-A6C34878D82A}">
                    <a16:rowId xmlns:a16="http://schemas.microsoft.com/office/drawing/2014/main" val="3864751380"/>
                  </a:ext>
                </a:extLst>
              </a:tr>
              <a:tr h="370840">
                <a:tc>
                  <a:txBody>
                    <a:bodyPr/>
                    <a:lstStyle/>
                    <a:p>
                      <a:r>
                        <a:rPr lang="en-US" sz="900" kern="1200">
                          <a:solidFill>
                            <a:schemeClr val="tx1"/>
                          </a:solidFill>
                          <a:latin typeface="+mn-lt"/>
                          <a:ea typeface="+mn-ea"/>
                          <a:cs typeface="+mn-cs"/>
                        </a:rPr>
                        <a:t>Packaging</a:t>
                      </a:r>
                    </a:p>
                  </a:txBody>
                  <a:tcPr/>
                </a:tc>
                <a:tc>
                  <a:txBody>
                    <a:bodyPr/>
                    <a:lstStyle/>
                    <a:p>
                      <a:endParaRPr lang="en-US" sz="900"/>
                    </a:p>
                  </a:txBody>
                  <a:tcPr/>
                </a:tc>
                <a:tc>
                  <a:txBody>
                    <a:bodyPr/>
                    <a:lstStyle/>
                    <a:p>
                      <a:endParaRPr lang="en-US" sz="900"/>
                    </a:p>
                  </a:txBody>
                  <a:tcPr/>
                </a:tc>
                <a:tc>
                  <a:txBody>
                    <a:bodyPr/>
                    <a:lstStyle/>
                    <a:p>
                      <a:endParaRPr lang="en-US" sz="900"/>
                    </a:p>
                  </a:txBody>
                  <a:tcPr/>
                </a:tc>
                <a:tc>
                  <a:txBody>
                    <a:bodyPr/>
                    <a:lstStyle/>
                    <a:p>
                      <a:endParaRPr lang="en-US" sz="900"/>
                    </a:p>
                  </a:txBody>
                  <a:tcPr/>
                </a:tc>
                <a:tc>
                  <a:txBody>
                    <a:bodyPr/>
                    <a:lstStyle/>
                    <a:p>
                      <a:endParaRPr lang="en-US" sz="900"/>
                    </a:p>
                  </a:txBody>
                  <a:tcPr/>
                </a:tc>
                <a:tc>
                  <a:txBody>
                    <a:bodyPr/>
                    <a:lstStyle/>
                    <a:p>
                      <a:endParaRPr lang="en-US" sz="900"/>
                    </a:p>
                  </a:txBody>
                  <a:tcPr/>
                </a:tc>
                <a:tc>
                  <a:txBody>
                    <a:bodyPr/>
                    <a:lstStyle/>
                    <a:p>
                      <a:endParaRPr lang="en-US" sz="900"/>
                    </a:p>
                  </a:txBody>
                  <a:tcPr/>
                </a:tc>
                <a:tc>
                  <a:txBody>
                    <a:bodyPr/>
                    <a:lstStyle/>
                    <a:p>
                      <a:endParaRPr lang="en-US" sz="900"/>
                    </a:p>
                  </a:txBody>
                  <a:tcPr/>
                </a:tc>
                <a:tc>
                  <a:txBody>
                    <a:bodyPr/>
                    <a:lstStyle/>
                    <a:p>
                      <a:endParaRPr lang="en-US" sz="900"/>
                    </a:p>
                  </a:txBody>
                  <a:tcPr/>
                </a:tc>
                <a:tc>
                  <a:txBody>
                    <a:bodyPr/>
                    <a:lstStyle/>
                    <a:p>
                      <a:endParaRPr lang="en-US" sz="900"/>
                    </a:p>
                  </a:txBody>
                  <a:tcPr/>
                </a:tc>
                <a:tc>
                  <a:txBody>
                    <a:bodyPr/>
                    <a:lstStyle/>
                    <a:p>
                      <a:endParaRPr lang="en-US" sz="900"/>
                    </a:p>
                  </a:txBody>
                  <a:tcPr/>
                </a:tc>
                <a:tc>
                  <a:txBody>
                    <a:bodyPr/>
                    <a:lstStyle/>
                    <a:p>
                      <a:endParaRPr lang="en-US" sz="900"/>
                    </a:p>
                  </a:txBody>
                  <a:tcPr/>
                </a:tc>
                <a:extLst>
                  <a:ext uri="{0D108BD9-81ED-4DB2-BD59-A6C34878D82A}">
                    <a16:rowId xmlns:a16="http://schemas.microsoft.com/office/drawing/2014/main" val="2076159578"/>
                  </a:ext>
                </a:extLst>
              </a:tr>
              <a:tr h="370840">
                <a:tc>
                  <a:txBody>
                    <a:bodyPr/>
                    <a:lstStyle/>
                    <a:p>
                      <a:r>
                        <a:rPr lang="en-US" sz="900" kern="1200">
                          <a:solidFill>
                            <a:schemeClr val="tx1"/>
                          </a:solidFill>
                          <a:latin typeface="+mn-lt"/>
                          <a:ea typeface="+mn-ea"/>
                          <a:cs typeface="+mn-cs"/>
                        </a:rPr>
                        <a:t>Bubble Wrap</a:t>
                      </a:r>
                    </a:p>
                  </a:txBody>
                  <a:tcPr/>
                </a:tc>
                <a:tc>
                  <a:txBody>
                    <a:bodyPr/>
                    <a:lstStyle/>
                    <a:p>
                      <a:r>
                        <a:rPr lang="en-US" sz="900"/>
                        <a:t>NA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Arial"/>
                          <a:ea typeface="+mn-ea"/>
                          <a:cs typeface="+mn-cs"/>
                        </a:rPr>
                        <a:t>NA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Arial"/>
                          <a:ea typeface="+mn-ea"/>
                          <a:cs typeface="+mn-cs"/>
                        </a:rPr>
                        <a:t>NA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Arial"/>
                          <a:ea typeface="+mn-ea"/>
                          <a:cs typeface="+mn-cs"/>
                        </a:rPr>
                        <a:t>NA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Arial"/>
                          <a:ea typeface="+mn-ea"/>
                          <a:cs typeface="+mn-cs"/>
                        </a:rPr>
                        <a:t>NA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Arial"/>
                          <a:ea typeface="+mn-ea"/>
                          <a:cs typeface="+mn-cs"/>
                        </a:rPr>
                        <a:t>NA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Arial"/>
                          <a:ea typeface="+mn-ea"/>
                          <a:cs typeface="+mn-cs"/>
                        </a:rPr>
                        <a:t>NA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Arial"/>
                          <a:ea typeface="+mn-ea"/>
                          <a:cs typeface="+mn-cs"/>
                        </a:rPr>
                        <a:t>NA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Arial"/>
                          <a:ea typeface="+mn-ea"/>
                          <a:cs typeface="+mn-cs"/>
                        </a:rPr>
                        <a:t>NA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Arial"/>
                          <a:ea typeface="+mn-ea"/>
                          <a:cs typeface="+mn-cs"/>
                        </a:rPr>
                        <a:t>NA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Arial"/>
                          <a:ea typeface="+mn-ea"/>
                          <a:cs typeface="+mn-cs"/>
                        </a:rPr>
                        <a:t>NA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Arial"/>
                          <a:ea typeface="+mn-ea"/>
                          <a:cs typeface="+mn-cs"/>
                        </a:rPr>
                        <a:t>NA</a:t>
                      </a:r>
                    </a:p>
                  </a:txBody>
                  <a:tcPr/>
                </a:tc>
                <a:extLst>
                  <a:ext uri="{0D108BD9-81ED-4DB2-BD59-A6C34878D82A}">
                    <a16:rowId xmlns:a16="http://schemas.microsoft.com/office/drawing/2014/main" val="1804952757"/>
                  </a:ext>
                </a:extLst>
              </a:tr>
              <a:tr h="370840">
                <a:tc>
                  <a:txBody>
                    <a:bodyPr/>
                    <a:lstStyle/>
                    <a:p>
                      <a:r>
                        <a:rPr lang="en-US" sz="900" kern="1200">
                          <a:solidFill>
                            <a:schemeClr val="tx1"/>
                          </a:solidFill>
                          <a:latin typeface="+mn-lt"/>
                          <a:ea typeface="+mn-ea"/>
                          <a:cs typeface="+mn-cs"/>
                        </a:rPr>
                        <a:t>Carton Content</a:t>
                      </a:r>
                    </a:p>
                  </a:txBody>
                  <a:tcPr/>
                </a:tc>
                <a:tc>
                  <a:txBody>
                    <a:bodyPr/>
                    <a:lstStyle/>
                    <a:p>
                      <a:endParaRPr lang="en-US" sz="900"/>
                    </a:p>
                  </a:txBody>
                  <a:tcPr/>
                </a:tc>
                <a:tc>
                  <a:txBody>
                    <a:bodyPr/>
                    <a:lstStyle/>
                    <a:p>
                      <a:endParaRPr lang="en-US" sz="900"/>
                    </a:p>
                  </a:txBody>
                  <a:tcPr/>
                </a:tc>
                <a:tc>
                  <a:txBody>
                    <a:bodyPr/>
                    <a:lstStyle/>
                    <a:p>
                      <a:endParaRPr lang="en-US" sz="900"/>
                    </a:p>
                  </a:txBody>
                  <a:tcPr/>
                </a:tc>
                <a:tc>
                  <a:txBody>
                    <a:bodyPr/>
                    <a:lstStyle/>
                    <a:p>
                      <a:endParaRPr lang="en-US" sz="900"/>
                    </a:p>
                  </a:txBody>
                  <a:tcPr/>
                </a:tc>
                <a:tc>
                  <a:txBody>
                    <a:bodyPr/>
                    <a:lstStyle/>
                    <a:p>
                      <a:endParaRPr lang="en-US" sz="900"/>
                    </a:p>
                  </a:txBody>
                  <a:tcPr/>
                </a:tc>
                <a:tc>
                  <a:txBody>
                    <a:bodyPr/>
                    <a:lstStyle/>
                    <a:p>
                      <a:endParaRPr lang="en-US" sz="900"/>
                    </a:p>
                  </a:txBody>
                  <a:tcPr/>
                </a:tc>
                <a:tc>
                  <a:txBody>
                    <a:bodyPr/>
                    <a:lstStyle/>
                    <a:p>
                      <a:endParaRPr lang="en-US" sz="900"/>
                    </a:p>
                  </a:txBody>
                  <a:tcPr/>
                </a:tc>
                <a:tc>
                  <a:txBody>
                    <a:bodyPr/>
                    <a:lstStyle/>
                    <a:p>
                      <a:endParaRPr lang="en-US" sz="900"/>
                    </a:p>
                  </a:txBody>
                  <a:tcPr/>
                </a:tc>
                <a:tc>
                  <a:txBody>
                    <a:bodyPr/>
                    <a:lstStyle/>
                    <a:p>
                      <a:endParaRPr lang="en-US" sz="900"/>
                    </a:p>
                  </a:txBody>
                  <a:tcPr/>
                </a:tc>
                <a:tc>
                  <a:txBody>
                    <a:bodyPr/>
                    <a:lstStyle/>
                    <a:p>
                      <a:endParaRPr lang="en-US" sz="900"/>
                    </a:p>
                  </a:txBody>
                  <a:tcPr/>
                </a:tc>
                <a:tc>
                  <a:txBody>
                    <a:bodyPr/>
                    <a:lstStyle/>
                    <a:p>
                      <a:endParaRPr lang="en-US" sz="900"/>
                    </a:p>
                  </a:txBody>
                  <a:tcPr/>
                </a:tc>
                <a:tc>
                  <a:txBody>
                    <a:bodyPr/>
                    <a:lstStyle/>
                    <a:p>
                      <a:endParaRPr lang="en-US" sz="900"/>
                    </a:p>
                  </a:txBody>
                  <a:tcPr/>
                </a:tc>
                <a:extLst>
                  <a:ext uri="{0D108BD9-81ED-4DB2-BD59-A6C34878D82A}">
                    <a16:rowId xmlns:a16="http://schemas.microsoft.com/office/drawing/2014/main" val="2396828867"/>
                  </a:ext>
                </a:extLst>
              </a:tr>
              <a:tr h="370840">
                <a:tc>
                  <a:txBody>
                    <a:bodyPr/>
                    <a:lstStyle/>
                    <a:p>
                      <a:r>
                        <a:rPr lang="en-US" sz="900"/>
                        <a:t>Prep Set Creation</a:t>
                      </a:r>
                    </a:p>
                  </a:txBody>
                  <a:tcPr/>
                </a:tc>
                <a:tc>
                  <a:txBody>
                    <a:bodyPr/>
                    <a:lstStyle/>
                    <a:p>
                      <a:endParaRPr lang="en-US" sz="900"/>
                    </a:p>
                  </a:txBody>
                  <a:tcPr/>
                </a:tc>
                <a:tc>
                  <a:txBody>
                    <a:bodyPr/>
                    <a:lstStyle/>
                    <a:p>
                      <a:endParaRPr lang="en-US" sz="900"/>
                    </a:p>
                  </a:txBody>
                  <a:tcPr/>
                </a:tc>
                <a:tc>
                  <a:txBody>
                    <a:bodyPr/>
                    <a:lstStyle/>
                    <a:p>
                      <a:endParaRPr lang="en-US" sz="900"/>
                    </a:p>
                  </a:txBody>
                  <a:tcPr/>
                </a:tc>
                <a:tc>
                  <a:txBody>
                    <a:bodyPr/>
                    <a:lstStyle/>
                    <a:p>
                      <a:endParaRPr lang="en-US" sz="900"/>
                    </a:p>
                  </a:txBody>
                  <a:tcPr/>
                </a:tc>
                <a:tc>
                  <a:txBody>
                    <a:bodyPr/>
                    <a:lstStyle/>
                    <a:p>
                      <a:endParaRPr lang="en-US" sz="900"/>
                    </a:p>
                  </a:txBody>
                  <a:tcPr/>
                </a:tc>
                <a:tc>
                  <a:txBody>
                    <a:bodyPr/>
                    <a:lstStyle/>
                    <a:p>
                      <a:endParaRPr lang="en-US" sz="900"/>
                    </a:p>
                  </a:txBody>
                  <a:tcPr/>
                </a:tc>
                <a:tc>
                  <a:txBody>
                    <a:bodyPr/>
                    <a:lstStyle/>
                    <a:p>
                      <a:endParaRPr lang="en-US" sz="900"/>
                    </a:p>
                  </a:txBody>
                  <a:tcPr/>
                </a:tc>
                <a:tc>
                  <a:txBody>
                    <a:bodyPr/>
                    <a:lstStyle/>
                    <a:p>
                      <a:endParaRPr lang="en-US" sz="900"/>
                    </a:p>
                  </a:txBody>
                  <a:tcPr/>
                </a:tc>
                <a:tc>
                  <a:txBody>
                    <a:bodyPr/>
                    <a:lstStyle/>
                    <a:p>
                      <a:endParaRPr lang="en-US" sz="900"/>
                    </a:p>
                  </a:txBody>
                  <a:tcPr/>
                </a:tc>
                <a:tc>
                  <a:txBody>
                    <a:bodyPr/>
                    <a:lstStyle/>
                    <a:p>
                      <a:endParaRPr lang="en-US" sz="900"/>
                    </a:p>
                  </a:txBody>
                  <a:tcPr/>
                </a:tc>
                <a:tc>
                  <a:txBody>
                    <a:bodyPr/>
                    <a:lstStyle/>
                    <a:p>
                      <a:endParaRPr lang="en-US" sz="900"/>
                    </a:p>
                  </a:txBody>
                  <a:tcPr/>
                </a:tc>
                <a:tc>
                  <a:txBody>
                    <a:bodyPr/>
                    <a:lstStyle/>
                    <a:p>
                      <a:endParaRPr lang="en-US" sz="900"/>
                    </a:p>
                  </a:txBody>
                  <a:tcPr/>
                </a:tc>
                <a:extLst>
                  <a:ext uri="{0D108BD9-81ED-4DB2-BD59-A6C34878D82A}">
                    <a16:rowId xmlns:a16="http://schemas.microsoft.com/office/drawing/2014/main" val="1371151090"/>
                  </a:ext>
                </a:extLst>
              </a:tr>
              <a:tr h="370840">
                <a:tc>
                  <a:txBody>
                    <a:bodyPr/>
                    <a:lstStyle/>
                    <a:p>
                      <a:r>
                        <a:rPr lang="en-US" sz="900"/>
                        <a:t>Overages</a:t>
                      </a:r>
                    </a:p>
                  </a:txBody>
                  <a:tcPr/>
                </a:tc>
                <a:tc>
                  <a:txBody>
                    <a:bodyPr/>
                    <a:lstStyle/>
                    <a:p>
                      <a:endParaRPr lang="en-US" sz="900"/>
                    </a:p>
                  </a:txBody>
                  <a:tcPr/>
                </a:tc>
                <a:tc>
                  <a:txBody>
                    <a:bodyPr/>
                    <a:lstStyle/>
                    <a:p>
                      <a:endParaRPr lang="en-US" sz="900"/>
                    </a:p>
                  </a:txBody>
                  <a:tcPr/>
                </a:tc>
                <a:tc>
                  <a:txBody>
                    <a:bodyPr/>
                    <a:lstStyle/>
                    <a:p>
                      <a:endParaRPr lang="en-US" sz="900"/>
                    </a:p>
                  </a:txBody>
                  <a:tcPr/>
                </a:tc>
                <a:tc>
                  <a:txBody>
                    <a:bodyPr/>
                    <a:lstStyle/>
                    <a:p>
                      <a:endParaRPr lang="en-US" sz="900"/>
                    </a:p>
                  </a:txBody>
                  <a:tcPr/>
                </a:tc>
                <a:tc>
                  <a:txBody>
                    <a:bodyPr/>
                    <a:lstStyle/>
                    <a:p>
                      <a:endParaRPr lang="en-US" sz="900"/>
                    </a:p>
                  </a:txBody>
                  <a:tcPr/>
                </a:tc>
                <a:tc>
                  <a:txBody>
                    <a:bodyPr/>
                    <a:lstStyle/>
                    <a:p>
                      <a:endParaRPr lang="en-US" sz="900"/>
                    </a:p>
                  </a:txBody>
                  <a:tcPr/>
                </a:tc>
                <a:tc>
                  <a:txBody>
                    <a:bodyPr/>
                    <a:lstStyle/>
                    <a:p>
                      <a:endParaRPr lang="en-US" sz="900"/>
                    </a:p>
                  </a:txBody>
                  <a:tcPr/>
                </a:tc>
                <a:tc>
                  <a:txBody>
                    <a:bodyPr/>
                    <a:lstStyle/>
                    <a:p>
                      <a:endParaRPr lang="en-US" sz="900"/>
                    </a:p>
                  </a:txBody>
                  <a:tcPr/>
                </a:tc>
                <a:tc>
                  <a:txBody>
                    <a:bodyPr/>
                    <a:lstStyle/>
                    <a:p>
                      <a:endParaRPr lang="en-US" sz="900"/>
                    </a:p>
                  </a:txBody>
                  <a:tcPr/>
                </a:tc>
                <a:tc>
                  <a:txBody>
                    <a:bodyPr/>
                    <a:lstStyle/>
                    <a:p>
                      <a:endParaRPr lang="en-US" sz="900"/>
                    </a:p>
                  </a:txBody>
                  <a:tcPr/>
                </a:tc>
                <a:tc>
                  <a:txBody>
                    <a:bodyPr/>
                    <a:lstStyle/>
                    <a:p>
                      <a:endParaRPr lang="en-US" sz="900"/>
                    </a:p>
                  </a:txBody>
                  <a:tcPr/>
                </a:tc>
                <a:tc>
                  <a:txBody>
                    <a:bodyPr/>
                    <a:lstStyle/>
                    <a:p>
                      <a:endParaRPr lang="en-US" sz="900"/>
                    </a:p>
                  </a:txBody>
                  <a:tcPr/>
                </a:tc>
                <a:extLst>
                  <a:ext uri="{0D108BD9-81ED-4DB2-BD59-A6C34878D82A}">
                    <a16:rowId xmlns:a16="http://schemas.microsoft.com/office/drawing/2014/main" val="3994430594"/>
                  </a:ext>
                </a:extLst>
              </a:tr>
              <a:tr h="370840">
                <a:tc>
                  <a:txBody>
                    <a:bodyPr/>
                    <a:lstStyle/>
                    <a:p>
                      <a:r>
                        <a:rPr lang="en-US" sz="900"/>
                        <a:t>No Show</a:t>
                      </a:r>
                    </a:p>
                  </a:txBody>
                  <a:tcPr/>
                </a:tc>
                <a:tc>
                  <a:txBody>
                    <a:bodyPr/>
                    <a:lstStyle/>
                    <a:p>
                      <a:endParaRPr lang="en-US" sz="900"/>
                    </a:p>
                  </a:txBody>
                  <a:tcPr/>
                </a:tc>
                <a:tc>
                  <a:txBody>
                    <a:bodyPr/>
                    <a:lstStyle/>
                    <a:p>
                      <a:endParaRPr lang="en-US" sz="900"/>
                    </a:p>
                  </a:txBody>
                  <a:tcPr/>
                </a:tc>
                <a:tc>
                  <a:txBody>
                    <a:bodyPr/>
                    <a:lstStyle/>
                    <a:p>
                      <a:endParaRPr lang="en-US" sz="900"/>
                    </a:p>
                  </a:txBody>
                  <a:tcPr/>
                </a:tc>
                <a:tc>
                  <a:txBody>
                    <a:bodyPr/>
                    <a:lstStyle/>
                    <a:p>
                      <a:endParaRPr lang="en-US" sz="900"/>
                    </a:p>
                  </a:txBody>
                  <a:tcPr/>
                </a:tc>
                <a:tc>
                  <a:txBody>
                    <a:bodyPr/>
                    <a:lstStyle/>
                    <a:p>
                      <a:endParaRPr lang="en-US" sz="900"/>
                    </a:p>
                  </a:txBody>
                  <a:tcPr/>
                </a:tc>
                <a:tc>
                  <a:txBody>
                    <a:bodyPr/>
                    <a:lstStyle/>
                    <a:p>
                      <a:endParaRPr lang="en-US" sz="900"/>
                    </a:p>
                  </a:txBody>
                  <a:tcPr/>
                </a:tc>
                <a:tc>
                  <a:txBody>
                    <a:bodyPr/>
                    <a:lstStyle/>
                    <a:p>
                      <a:endParaRPr lang="en-US" sz="900"/>
                    </a:p>
                  </a:txBody>
                  <a:tcPr/>
                </a:tc>
                <a:tc>
                  <a:txBody>
                    <a:bodyPr/>
                    <a:lstStyle/>
                    <a:p>
                      <a:endParaRPr lang="en-US" sz="900"/>
                    </a:p>
                  </a:txBody>
                  <a:tcPr/>
                </a:tc>
                <a:tc>
                  <a:txBody>
                    <a:bodyPr/>
                    <a:lstStyle/>
                    <a:p>
                      <a:endParaRPr lang="en-US" sz="900"/>
                    </a:p>
                  </a:txBody>
                  <a:tcPr/>
                </a:tc>
                <a:tc>
                  <a:txBody>
                    <a:bodyPr/>
                    <a:lstStyle/>
                    <a:p>
                      <a:endParaRPr lang="en-US" sz="900"/>
                    </a:p>
                  </a:txBody>
                  <a:tcPr/>
                </a:tc>
                <a:tc>
                  <a:txBody>
                    <a:bodyPr/>
                    <a:lstStyle/>
                    <a:p>
                      <a:endParaRPr lang="en-US" sz="900"/>
                    </a:p>
                  </a:txBody>
                  <a:tcPr/>
                </a:tc>
                <a:tc>
                  <a:txBody>
                    <a:bodyPr/>
                    <a:lstStyle/>
                    <a:p>
                      <a:endParaRPr lang="en-US" sz="900"/>
                    </a:p>
                  </a:txBody>
                  <a:tcPr/>
                </a:tc>
                <a:extLst>
                  <a:ext uri="{0D108BD9-81ED-4DB2-BD59-A6C34878D82A}">
                    <a16:rowId xmlns:a16="http://schemas.microsoft.com/office/drawing/2014/main" val="1826951027"/>
                  </a:ext>
                </a:extLst>
              </a:tr>
              <a:tr h="370840">
                <a:tc>
                  <a:txBody>
                    <a:bodyPr/>
                    <a:lstStyle/>
                    <a:p>
                      <a:r>
                        <a:rPr lang="en-US" sz="900"/>
                        <a:t>Taping</a:t>
                      </a:r>
                    </a:p>
                  </a:txBody>
                  <a:tcPr/>
                </a:tc>
                <a:tc>
                  <a:txBody>
                    <a:bodyPr/>
                    <a:lstStyle/>
                    <a:p>
                      <a:endParaRPr lang="en-US" sz="900"/>
                    </a:p>
                  </a:txBody>
                  <a:tcPr/>
                </a:tc>
                <a:tc>
                  <a:txBody>
                    <a:bodyPr/>
                    <a:lstStyle/>
                    <a:p>
                      <a:endParaRPr lang="en-US" sz="900"/>
                    </a:p>
                  </a:txBody>
                  <a:tcPr/>
                </a:tc>
                <a:tc>
                  <a:txBody>
                    <a:bodyPr/>
                    <a:lstStyle/>
                    <a:p>
                      <a:endParaRPr lang="en-US" sz="900"/>
                    </a:p>
                  </a:txBody>
                  <a:tcPr/>
                </a:tc>
                <a:tc>
                  <a:txBody>
                    <a:bodyPr/>
                    <a:lstStyle/>
                    <a:p>
                      <a:endParaRPr lang="en-US" sz="900"/>
                    </a:p>
                  </a:txBody>
                  <a:tcPr/>
                </a:tc>
                <a:tc>
                  <a:txBody>
                    <a:bodyPr/>
                    <a:lstStyle/>
                    <a:p>
                      <a:endParaRPr lang="en-US" sz="900"/>
                    </a:p>
                  </a:txBody>
                  <a:tcPr/>
                </a:tc>
                <a:tc>
                  <a:txBody>
                    <a:bodyPr/>
                    <a:lstStyle/>
                    <a:p>
                      <a:endParaRPr lang="en-US" sz="900"/>
                    </a:p>
                  </a:txBody>
                  <a:tcPr/>
                </a:tc>
                <a:tc>
                  <a:txBody>
                    <a:bodyPr/>
                    <a:lstStyle/>
                    <a:p>
                      <a:endParaRPr lang="en-US" sz="900"/>
                    </a:p>
                  </a:txBody>
                  <a:tcPr/>
                </a:tc>
                <a:tc>
                  <a:txBody>
                    <a:bodyPr/>
                    <a:lstStyle/>
                    <a:p>
                      <a:endParaRPr lang="en-US" sz="900"/>
                    </a:p>
                  </a:txBody>
                  <a:tcPr/>
                </a:tc>
                <a:tc>
                  <a:txBody>
                    <a:bodyPr/>
                    <a:lstStyle/>
                    <a:p>
                      <a:endParaRPr lang="en-US" sz="900"/>
                    </a:p>
                  </a:txBody>
                  <a:tcPr/>
                </a:tc>
                <a:tc>
                  <a:txBody>
                    <a:bodyPr/>
                    <a:lstStyle/>
                    <a:p>
                      <a:endParaRPr lang="en-US" sz="900"/>
                    </a:p>
                  </a:txBody>
                  <a:tcPr/>
                </a:tc>
                <a:tc>
                  <a:txBody>
                    <a:bodyPr/>
                    <a:lstStyle/>
                    <a:p>
                      <a:endParaRPr lang="en-US" sz="900"/>
                    </a:p>
                  </a:txBody>
                  <a:tcPr/>
                </a:tc>
                <a:tc>
                  <a:txBody>
                    <a:bodyPr/>
                    <a:lstStyle/>
                    <a:p>
                      <a:endParaRPr lang="en-US" sz="900"/>
                    </a:p>
                  </a:txBody>
                  <a:tcPr/>
                </a:tc>
                <a:extLst>
                  <a:ext uri="{0D108BD9-81ED-4DB2-BD59-A6C34878D82A}">
                    <a16:rowId xmlns:a16="http://schemas.microsoft.com/office/drawing/2014/main" val="3461634925"/>
                  </a:ext>
                </a:extLst>
              </a:tr>
              <a:tr h="370840">
                <a:tc>
                  <a:txBody>
                    <a:bodyPr/>
                    <a:lstStyle/>
                    <a:p>
                      <a:r>
                        <a:rPr lang="en-US" sz="900"/>
                        <a:t>Appointment Scheduling</a:t>
                      </a:r>
                    </a:p>
                  </a:txBody>
                  <a:tcPr/>
                </a:tc>
                <a:tc>
                  <a:txBody>
                    <a:bodyPr/>
                    <a:lstStyle/>
                    <a:p>
                      <a:endParaRPr lang="en-US" sz="900"/>
                    </a:p>
                  </a:txBody>
                  <a:tcPr/>
                </a:tc>
                <a:tc>
                  <a:txBody>
                    <a:bodyPr/>
                    <a:lstStyle/>
                    <a:p>
                      <a:r>
                        <a:rPr lang="en-US" sz="900"/>
                        <a:t>yes</a:t>
                      </a:r>
                    </a:p>
                  </a:txBody>
                  <a:tcPr/>
                </a:tc>
                <a:tc>
                  <a:txBody>
                    <a:bodyPr/>
                    <a:lstStyle/>
                    <a:p>
                      <a:r>
                        <a:rPr lang="en-US" sz="900"/>
                        <a:t>yes</a:t>
                      </a:r>
                    </a:p>
                  </a:txBody>
                  <a:tcPr/>
                </a:tc>
                <a:tc>
                  <a:txBody>
                    <a:bodyPr/>
                    <a:lstStyle/>
                    <a:p>
                      <a:endParaRPr lang="en-US" sz="900"/>
                    </a:p>
                  </a:txBody>
                  <a:tcPr/>
                </a:tc>
                <a:tc>
                  <a:txBody>
                    <a:bodyPr/>
                    <a:lstStyle/>
                    <a:p>
                      <a:endParaRPr lang="en-US" sz="900"/>
                    </a:p>
                  </a:txBody>
                  <a:tcPr/>
                </a:tc>
                <a:tc>
                  <a:txBody>
                    <a:bodyPr/>
                    <a:lstStyle/>
                    <a:p>
                      <a:r>
                        <a:rPr lang="en-US" sz="900"/>
                        <a:t>yes</a:t>
                      </a:r>
                    </a:p>
                  </a:txBody>
                  <a:tcPr/>
                </a:tc>
                <a:tc>
                  <a:txBody>
                    <a:bodyPr/>
                    <a:lstStyle/>
                    <a:p>
                      <a:endParaRPr lang="en-US" sz="900"/>
                    </a:p>
                  </a:txBody>
                  <a:tcPr/>
                </a:tc>
                <a:tc>
                  <a:txBody>
                    <a:bodyPr/>
                    <a:lstStyle/>
                    <a:p>
                      <a:endParaRPr lang="en-US" sz="900"/>
                    </a:p>
                  </a:txBody>
                  <a:tcPr/>
                </a:tc>
                <a:tc>
                  <a:txBody>
                    <a:bodyPr/>
                    <a:lstStyle/>
                    <a:p>
                      <a:endParaRPr lang="en-US" sz="900"/>
                    </a:p>
                  </a:txBody>
                  <a:tcPr/>
                </a:tc>
                <a:tc>
                  <a:txBody>
                    <a:bodyPr/>
                    <a:lstStyle/>
                    <a:p>
                      <a:endParaRPr lang="en-US" sz="900"/>
                    </a:p>
                  </a:txBody>
                  <a:tcPr/>
                </a:tc>
                <a:tc>
                  <a:txBody>
                    <a:bodyPr/>
                    <a:lstStyle/>
                    <a:p>
                      <a:endParaRPr lang="en-US" sz="900"/>
                    </a:p>
                  </a:txBody>
                  <a:tcPr/>
                </a:tc>
                <a:tc>
                  <a:txBody>
                    <a:bodyPr/>
                    <a:lstStyle/>
                    <a:p>
                      <a:endParaRPr lang="en-US" sz="900"/>
                    </a:p>
                  </a:txBody>
                  <a:tcPr/>
                </a:tc>
                <a:extLst>
                  <a:ext uri="{0D108BD9-81ED-4DB2-BD59-A6C34878D82A}">
                    <a16:rowId xmlns:a16="http://schemas.microsoft.com/office/drawing/2014/main" val="3370187859"/>
                  </a:ext>
                </a:extLst>
              </a:tr>
            </a:tbl>
          </a:graphicData>
        </a:graphic>
      </p:graphicFrame>
    </p:spTree>
    <p:extLst>
      <p:ext uri="{BB962C8B-B14F-4D97-AF65-F5344CB8AC3E}">
        <p14:creationId xmlns:p14="http://schemas.microsoft.com/office/powerpoint/2010/main" val="23131055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B1E4CF-A786-4EA8-A5B2-39F106A7A7D8}"/>
              </a:ext>
            </a:extLst>
          </p:cNvPr>
          <p:cNvSpPr>
            <a:spLocks noGrp="1"/>
          </p:cNvSpPr>
          <p:nvPr>
            <p:ph type="title"/>
          </p:nvPr>
        </p:nvSpPr>
        <p:spPr>
          <a:xfrm>
            <a:off x="463323" y="164460"/>
            <a:ext cx="11300453" cy="440471"/>
          </a:xfrm>
        </p:spPr>
        <p:txBody>
          <a:bodyPr vert="horz" lIns="0" tIns="45720" rIns="91440" bIns="45720" rtlCol="0" anchor="ctr" anchorCtr="0">
            <a:noAutofit/>
          </a:bodyPr>
          <a:lstStyle/>
          <a:p>
            <a:r>
              <a:rPr lang="en-US" sz="2800"/>
              <a:t>Retailers Requirements</a:t>
            </a:r>
          </a:p>
        </p:txBody>
      </p:sp>
      <p:graphicFrame>
        <p:nvGraphicFramePr>
          <p:cNvPr id="4" name="Table 3"/>
          <p:cNvGraphicFramePr>
            <a:graphicFrameLocks noGrp="1"/>
          </p:cNvGraphicFramePr>
          <p:nvPr>
            <p:extLst>
              <p:ext uri="{D42A27DB-BD31-4B8C-83A1-F6EECF244321}">
                <p14:modId xmlns:p14="http://schemas.microsoft.com/office/powerpoint/2010/main" val="1504072165"/>
              </p:ext>
            </p:extLst>
          </p:nvPr>
        </p:nvGraphicFramePr>
        <p:xfrm>
          <a:off x="152399" y="762000"/>
          <a:ext cx="11887202" cy="6108700"/>
        </p:xfrm>
        <a:graphic>
          <a:graphicData uri="http://schemas.openxmlformats.org/drawingml/2006/table">
            <a:tbl>
              <a:tblPr firstRow="1" bandRow="1">
                <a:tableStyleId>{9D7B26C5-4107-4FEC-AEDC-1716B250A1EF}</a:tableStyleId>
              </a:tblPr>
              <a:tblGrid>
                <a:gridCol w="1442817">
                  <a:extLst>
                    <a:ext uri="{9D8B030D-6E8A-4147-A177-3AD203B41FA5}">
                      <a16:colId xmlns:a16="http://schemas.microsoft.com/office/drawing/2014/main" val="4141097129"/>
                    </a:ext>
                  </a:extLst>
                </a:gridCol>
                <a:gridCol w="721408">
                  <a:extLst>
                    <a:ext uri="{9D8B030D-6E8A-4147-A177-3AD203B41FA5}">
                      <a16:colId xmlns:a16="http://schemas.microsoft.com/office/drawing/2014/main" val="3316359586"/>
                    </a:ext>
                  </a:extLst>
                </a:gridCol>
                <a:gridCol w="721408">
                  <a:extLst>
                    <a:ext uri="{9D8B030D-6E8A-4147-A177-3AD203B41FA5}">
                      <a16:colId xmlns:a16="http://schemas.microsoft.com/office/drawing/2014/main" val="1947971220"/>
                    </a:ext>
                  </a:extLst>
                </a:gridCol>
                <a:gridCol w="721408">
                  <a:extLst>
                    <a:ext uri="{9D8B030D-6E8A-4147-A177-3AD203B41FA5}">
                      <a16:colId xmlns:a16="http://schemas.microsoft.com/office/drawing/2014/main" val="1182633529"/>
                    </a:ext>
                  </a:extLst>
                </a:gridCol>
                <a:gridCol w="1041160">
                  <a:extLst>
                    <a:ext uri="{9D8B030D-6E8A-4147-A177-3AD203B41FA5}">
                      <a16:colId xmlns:a16="http://schemas.microsoft.com/office/drawing/2014/main" val="1162913474"/>
                    </a:ext>
                  </a:extLst>
                </a:gridCol>
                <a:gridCol w="1066800">
                  <a:extLst>
                    <a:ext uri="{9D8B030D-6E8A-4147-A177-3AD203B41FA5}">
                      <a16:colId xmlns:a16="http://schemas.microsoft.com/office/drawing/2014/main" val="2070694527"/>
                    </a:ext>
                  </a:extLst>
                </a:gridCol>
                <a:gridCol w="762000">
                  <a:extLst>
                    <a:ext uri="{9D8B030D-6E8A-4147-A177-3AD203B41FA5}">
                      <a16:colId xmlns:a16="http://schemas.microsoft.com/office/drawing/2014/main" val="662219232"/>
                    </a:ext>
                  </a:extLst>
                </a:gridCol>
                <a:gridCol w="838201">
                  <a:extLst>
                    <a:ext uri="{9D8B030D-6E8A-4147-A177-3AD203B41FA5}">
                      <a16:colId xmlns:a16="http://schemas.microsoft.com/office/drawing/2014/main" val="516073431"/>
                    </a:ext>
                  </a:extLst>
                </a:gridCol>
                <a:gridCol w="914400">
                  <a:extLst>
                    <a:ext uri="{9D8B030D-6E8A-4147-A177-3AD203B41FA5}">
                      <a16:colId xmlns:a16="http://schemas.microsoft.com/office/drawing/2014/main" val="3020032875"/>
                    </a:ext>
                  </a:extLst>
                </a:gridCol>
                <a:gridCol w="914400">
                  <a:extLst>
                    <a:ext uri="{9D8B030D-6E8A-4147-A177-3AD203B41FA5}">
                      <a16:colId xmlns:a16="http://schemas.microsoft.com/office/drawing/2014/main" val="3245435181"/>
                    </a:ext>
                  </a:extLst>
                </a:gridCol>
                <a:gridCol w="914400">
                  <a:extLst>
                    <a:ext uri="{9D8B030D-6E8A-4147-A177-3AD203B41FA5}">
                      <a16:colId xmlns:a16="http://schemas.microsoft.com/office/drawing/2014/main" val="2213101169"/>
                    </a:ext>
                  </a:extLst>
                </a:gridCol>
                <a:gridCol w="914400">
                  <a:extLst>
                    <a:ext uri="{9D8B030D-6E8A-4147-A177-3AD203B41FA5}">
                      <a16:colId xmlns:a16="http://schemas.microsoft.com/office/drawing/2014/main" val="3537847177"/>
                    </a:ext>
                  </a:extLst>
                </a:gridCol>
                <a:gridCol w="914400">
                  <a:extLst>
                    <a:ext uri="{9D8B030D-6E8A-4147-A177-3AD203B41FA5}">
                      <a16:colId xmlns:a16="http://schemas.microsoft.com/office/drawing/2014/main" val="3589230286"/>
                    </a:ext>
                  </a:extLst>
                </a:gridCol>
              </a:tblGrid>
              <a:tr h="0">
                <a:tc>
                  <a:txBody>
                    <a:bodyPr/>
                    <a:lstStyle/>
                    <a:p>
                      <a:pPr algn="ctr"/>
                      <a:r>
                        <a:rPr lang="en-US" sz="1050"/>
                        <a:t>Requirements</a:t>
                      </a:r>
                    </a:p>
                  </a:txBody>
                  <a:tcPr/>
                </a:tc>
                <a:tc>
                  <a:txBody>
                    <a:bodyPr/>
                    <a:lstStyle/>
                    <a:p>
                      <a:pPr algn="ctr"/>
                      <a:r>
                        <a:rPr lang="en-US" sz="1050"/>
                        <a:t>Kroger</a:t>
                      </a:r>
                    </a:p>
                  </a:txBody>
                  <a:tcPr/>
                </a:tc>
                <a:tc>
                  <a:txBody>
                    <a:bodyPr/>
                    <a:lstStyle/>
                    <a:p>
                      <a:pPr algn="ctr"/>
                      <a:r>
                        <a:rPr lang="en-US" sz="1050"/>
                        <a:t>SV</a:t>
                      </a:r>
                    </a:p>
                  </a:txBody>
                  <a:tcPr/>
                </a:tc>
                <a:tc>
                  <a:txBody>
                    <a:bodyPr/>
                    <a:lstStyle/>
                    <a:p>
                      <a:pPr algn="ctr"/>
                      <a:r>
                        <a:rPr lang="en-US" sz="1050"/>
                        <a:t>DG</a:t>
                      </a:r>
                    </a:p>
                  </a:txBody>
                  <a:tcPr/>
                </a:tc>
                <a:tc>
                  <a:txBody>
                    <a:bodyPr/>
                    <a:lstStyle/>
                    <a:p>
                      <a:pPr algn="ctr"/>
                      <a:r>
                        <a:rPr lang="en-US" sz="1050"/>
                        <a:t>Amazon</a:t>
                      </a:r>
                    </a:p>
                  </a:txBody>
                  <a:tcPr/>
                </a:tc>
                <a:tc>
                  <a:txBody>
                    <a:bodyPr/>
                    <a:lstStyle/>
                    <a:p>
                      <a:pPr algn="ctr"/>
                      <a:r>
                        <a:rPr lang="en-US" sz="1050"/>
                        <a:t>Walmart</a:t>
                      </a:r>
                    </a:p>
                  </a:txBody>
                  <a:tcPr/>
                </a:tc>
                <a:tc>
                  <a:txBody>
                    <a:bodyPr/>
                    <a:lstStyle/>
                    <a:p>
                      <a:pPr algn="ctr"/>
                      <a:r>
                        <a:rPr lang="en-US" sz="1050"/>
                        <a:t>Target</a:t>
                      </a:r>
                    </a:p>
                  </a:txBody>
                  <a:tcPr/>
                </a:tc>
                <a:tc>
                  <a:txBody>
                    <a:bodyPr/>
                    <a:lstStyle/>
                    <a:p>
                      <a:pPr algn="ctr"/>
                      <a:r>
                        <a:rPr lang="en-US" sz="1050"/>
                        <a:t>Publix</a:t>
                      </a:r>
                    </a:p>
                  </a:txBody>
                  <a:tcPr/>
                </a:tc>
                <a:tc>
                  <a:txBody>
                    <a:bodyPr/>
                    <a:lstStyle/>
                    <a:p>
                      <a:pPr algn="ctr"/>
                      <a:r>
                        <a:rPr lang="en-US" sz="1050"/>
                        <a:t>AWG</a:t>
                      </a:r>
                    </a:p>
                  </a:txBody>
                  <a:tcPr/>
                </a:tc>
                <a:tc>
                  <a:txBody>
                    <a:bodyPr/>
                    <a:lstStyle/>
                    <a:p>
                      <a:pPr algn="ctr"/>
                      <a:r>
                        <a:rPr lang="en-US" sz="1050"/>
                        <a:t>Meijer</a:t>
                      </a:r>
                    </a:p>
                  </a:txBody>
                  <a:tcPr/>
                </a:tc>
                <a:tc>
                  <a:txBody>
                    <a:bodyPr/>
                    <a:lstStyle/>
                    <a:p>
                      <a:pPr algn="ctr"/>
                      <a:r>
                        <a:rPr lang="en-US" sz="1050"/>
                        <a:t>Costco</a:t>
                      </a:r>
                    </a:p>
                  </a:txBody>
                  <a:tcPr/>
                </a:tc>
                <a:tc>
                  <a:txBody>
                    <a:bodyPr/>
                    <a:lstStyle/>
                    <a:p>
                      <a:pPr algn="ctr"/>
                      <a:r>
                        <a:rPr lang="en-US" sz="1050"/>
                        <a:t>CVS</a:t>
                      </a:r>
                    </a:p>
                  </a:txBody>
                  <a:tcPr/>
                </a:tc>
                <a:tc>
                  <a:txBody>
                    <a:bodyPr/>
                    <a:lstStyle/>
                    <a:p>
                      <a:pPr algn="ctr"/>
                      <a:r>
                        <a:rPr lang="en-US" sz="1050"/>
                        <a:t>Walgreens</a:t>
                      </a:r>
                    </a:p>
                  </a:txBody>
                  <a:tcPr/>
                </a:tc>
                <a:extLst>
                  <a:ext uri="{0D108BD9-81ED-4DB2-BD59-A6C34878D82A}">
                    <a16:rowId xmlns:a16="http://schemas.microsoft.com/office/drawing/2014/main" val="3636043185"/>
                  </a:ext>
                </a:extLst>
              </a:tr>
              <a:tr h="370840">
                <a:tc>
                  <a:txBody>
                    <a:bodyPr/>
                    <a:lstStyle/>
                    <a:p>
                      <a:r>
                        <a:rPr lang="en-US" sz="1050"/>
                        <a:t>Price Increase Communication</a:t>
                      </a:r>
                    </a:p>
                  </a:txBody>
                  <a:tcPr/>
                </a:tc>
                <a:tc>
                  <a:txBody>
                    <a:bodyPr/>
                    <a:lstStyle/>
                    <a:p>
                      <a:r>
                        <a:rPr lang="en-US" sz="1050"/>
                        <a:t>30 days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solidFill>
                          <a:effectLst/>
                          <a:uLnTx/>
                          <a:uFillTx/>
                          <a:latin typeface="Arial"/>
                          <a:ea typeface="+mn-ea"/>
                          <a:cs typeface="+mn-cs"/>
                        </a:rPr>
                        <a:t>30 days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solidFill>
                          <a:effectLst/>
                          <a:uLnTx/>
                          <a:uFillTx/>
                          <a:latin typeface="Arial"/>
                          <a:ea typeface="+mn-ea"/>
                          <a:cs typeface="+mn-cs"/>
                        </a:rPr>
                        <a:t>30 days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solidFill>
                          <a:effectLst/>
                          <a:uLnTx/>
                          <a:uFillTx/>
                          <a:latin typeface="Arial"/>
                          <a:ea typeface="+mn-ea"/>
                          <a:cs typeface="+mn-cs"/>
                        </a:rPr>
                        <a:t>30 days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solidFill>
                          <a:effectLst/>
                          <a:uLnTx/>
                          <a:uFillTx/>
                          <a:latin typeface="Arial"/>
                          <a:ea typeface="+mn-ea"/>
                          <a:cs typeface="+mn-cs"/>
                        </a:rPr>
                        <a:t>30 days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solidFill>
                          <a:effectLst/>
                          <a:uLnTx/>
                          <a:uFillTx/>
                          <a:latin typeface="Arial"/>
                          <a:ea typeface="+mn-ea"/>
                          <a:cs typeface="+mn-cs"/>
                        </a:rPr>
                        <a:t>30 days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solidFill>
                          <a:effectLst/>
                          <a:uLnTx/>
                          <a:uFillTx/>
                          <a:latin typeface="Arial"/>
                          <a:ea typeface="+mn-ea"/>
                          <a:cs typeface="+mn-cs"/>
                        </a:rPr>
                        <a:t>30 days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solidFill>
                          <a:effectLst/>
                          <a:uLnTx/>
                          <a:uFillTx/>
                          <a:latin typeface="Arial"/>
                          <a:ea typeface="+mn-ea"/>
                          <a:cs typeface="+mn-cs"/>
                        </a:rPr>
                        <a:t>30 days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solidFill>
                          <a:effectLst/>
                          <a:uLnTx/>
                          <a:uFillTx/>
                          <a:latin typeface="Arial"/>
                          <a:ea typeface="+mn-ea"/>
                          <a:cs typeface="+mn-cs"/>
                        </a:rPr>
                        <a:t>30 days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solidFill>
                          <a:effectLst/>
                          <a:uLnTx/>
                          <a:uFillTx/>
                          <a:latin typeface="Arial"/>
                          <a:ea typeface="+mn-ea"/>
                          <a:cs typeface="+mn-cs"/>
                        </a:rPr>
                        <a:t>30 days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solidFill>
                          <a:effectLst/>
                          <a:uLnTx/>
                          <a:uFillTx/>
                          <a:latin typeface="Arial"/>
                          <a:ea typeface="+mn-ea"/>
                          <a:cs typeface="+mn-cs"/>
                        </a:rPr>
                        <a:t>30 days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solidFill>
                          <a:effectLst/>
                          <a:uLnTx/>
                          <a:uFillTx/>
                          <a:latin typeface="Arial"/>
                          <a:ea typeface="+mn-ea"/>
                          <a:cs typeface="+mn-cs"/>
                        </a:rPr>
                        <a:t>30 days</a:t>
                      </a:r>
                    </a:p>
                  </a:txBody>
                  <a:tcPr/>
                </a:tc>
                <a:extLst>
                  <a:ext uri="{0D108BD9-81ED-4DB2-BD59-A6C34878D82A}">
                    <a16:rowId xmlns:a16="http://schemas.microsoft.com/office/drawing/2014/main" val="3592175485"/>
                  </a:ext>
                </a:extLst>
              </a:tr>
              <a:tr h="370840">
                <a:tc>
                  <a:txBody>
                    <a:bodyPr/>
                    <a:lstStyle/>
                    <a:p>
                      <a:r>
                        <a:rPr lang="en-US" sz="1050"/>
                        <a:t>POD CPU Load</a:t>
                      </a:r>
                    </a:p>
                  </a:txBody>
                  <a:tcPr/>
                </a:tc>
                <a:tc>
                  <a:txBody>
                    <a:bodyPr/>
                    <a:lstStyle/>
                    <a:p>
                      <a:endParaRPr lang="en-US" sz="1050"/>
                    </a:p>
                  </a:txBody>
                  <a:tcPr/>
                </a:tc>
                <a:tc>
                  <a:txBody>
                    <a:bodyPr/>
                    <a:lstStyle/>
                    <a:p>
                      <a:endParaRPr lang="en-US" sz="1050"/>
                    </a:p>
                  </a:txBody>
                  <a:tcPr/>
                </a:tc>
                <a:tc>
                  <a:txBody>
                    <a:bodyPr/>
                    <a:lstStyle/>
                    <a:p>
                      <a:endParaRPr lang="en-US" sz="1050"/>
                    </a:p>
                  </a:txBody>
                  <a:tcPr/>
                </a:tc>
                <a:tc>
                  <a:txBody>
                    <a:bodyPr/>
                    <a:lstStyle/>
                    <a:p>
                      <a:r>
                        <a:rPr lang="en-US" sz="1050"/>
                        <a:t>Amazon</a:t>
                      </a:r>
                      <a:r>
                        <a:rPr lang="en-US" sz="1050" baseline="0"/>
                        <a:t> Responsibility</a:t>
                      </a:r>
                      <a:endParaRPr lang="en-US" sz="1050"/>
                    </a:p>
                  </a:txBody>
                  <a:tcPr/>
                </a:tc>
                <a:tc>
                  <a:txBody>
                    <a:bodyPr/>
                    <a:lstStyle/>
                    <a:p>
                      <a:r>
                        <a:rPr lang="en-US" sz="1050"/>
                        <a:t>WM Responsibility</a:t>
                      </a:r>
                    </a:p>
                  </a:txBody>
                  <a:tcPr/>
                </a:tc>
                <a:tc>
                  <a:txBody>
                    <a:bodyPr/>
                    <a:lstStyle/>
                    <a:p>
                      <a:endParaRPr lang="en-US" sz="1050"/>
                    </a:p>
                  </a:txBody>
                  <a:tcPr/>
                </a:tc>
                <a:tc>
                  <a:txBody>
                    <a:bodyPr/>
                    <a:lstStyle/>
                    <a:p>
                      <a:endParaRPr lang="en-US" sz="1050"/>
                    </a:p>
                  </a:txBody>
                  <a:tcPr/>
                </a:tc>
                <a:tc>
                  <a:txBody>
                    <a:bodyPr/>
                    <a:lstStyle/>
                    <a:p>
                      <a:endParaRPr lang="en-US" sz="1050"/>
                    </a:p>
                  </a:txBody>
                  <a:tcPr/>
                </a:tc>
                <a:tc>
                  <a:txBody>
                    <a:bodyPr/>
                    <a:lstStyle/>
                    <a:p>
                      <a:endParaRPr lang="en-US" sz="1050"/>
                    </a:p>
                  </a:txBody>
                  <a:tcPr/>
                </a:tc>
                <a:tc>
                  <a:txBody>
                    <a:bodyPr/>
                    <a:lstStyle/>
                    <a:p>
                      <a:endParaRPr lang="en-US" sz="1050"/>
                    </a:p>
                  </a:txBody>
                  <a:tcPr/>
                </a:tc>
                <a:tc>
                  <a:txBody>
                    <a:bodyPr/>
                    <a:lstStyle/>
                    <a:p>
                      <a:endParaRPr lang="en-US" sz="1050"/>
                    </a:p>
                  </a:txBody>
                  <a:tcPr/>
                </a:tc>
                <a:tc>
                  <a:txBody>
                    <a:bodyPr/>
                    <a:lstStyle/>
                    <a:p>
                      <a:endParaRPr lang="en-US" sz="1050"/>
                    </a:p>
                  </a:txBody>
                  <a:tcPr/>
                </a:tc>
                <a:extLst>
                  <a:ext uri="{0D108BD9-81ED-4DB2-BD59-A6C34878D82A}">
                    <a16:rowId xmlns:a16="http://schemas.microsoft.com/office/drawing/2014/main" val="3539676992"/>
                  </a:ext>
                </a:extLst>
              </a:tr>
              <a:tr h="370840">
                <a:tc>
                  <a:txBody>
                    <a:bodyPr/>
                    <a:lstStyle/>
                    <a:p>
                      <a:r>
                        <a:rPr lang="en-US" sz="1050"/>
                        <a:t>POD Prepaid Load</a:t>
                      </a:r>
                    </a:p>
                  </a:txBody>
                  <a:tcPr/>
                </a:tc>
                <a:tc>
                  <a:txBody>
                    <a:bodyPr/>
                    <a:lstStyle/>
                    <a:p>
                      <a:r>
                        <a:rPr lang="en-US" sz="1050"/>
                        <a:t>Signed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solidFill>
                          <a:effectLst/>
                          <a:uLnTx/>
                          <a:uFillTx/>
                          <a:latin typeface="Arial"/>
                          <a:ea typeface="+mn-ea"/>
                          <a:cs typeface="+mn-cs"/>
                        </a:rPr>
                        <a:t>Signed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solidFill>
                          <a:effectLst/>
                          <a:uLnTx/>
                          <a:uFillTx/>
                          <a:latin typeface="Arial"/>
                          <a:ea typeface="+mn-ea"/>
                          <a:cs typeface="+mn-cs"/>
                        </a:rPr>
                        <a:t>Signed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solidFill>
                          <a:effectLst/>
                          <a:uLnTx/>
                          <a:uFillTx/>
                          <a:latin typeface="Arial"/>
                          <a:ea typeface="+mn-ea"/>
                          <a:cs typeface="+mn-cs"/>
                        </a:rPr>
                        <a:t>Signed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solidFill>
                          <a:effectLst/>
                          <a:uLnTx/>
                          <a:uFillTx/>
                          <a:latin typeface="Arial"/>
                          <a:ea typeface="+mn-ea"/>
                          <a:cs typeface="+mn-cs"/>
                        </a:rPr>
                        <a:t>Signed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solidFill>
                          <a:effectLst/>
                          <a:uLnTx/>
                          <a:uFillTx/>
                          <a:latin typeface="Arial"/>
                          <a:ea typeface="+mn-ea"/>
                          <a:cs typeface="+mn-cs"/>
                        </a:rPr>
                        <a:t>Signed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solidFill>
                          <a:effectLst/>
                          <a:uLnTx/>
                          <a:uFillTx/>
                          <a:latin typeface="Arial"/>
                          <a:ea typeface="+mn-ea"/>
                          <a:cs typeface="+mn-cs"/>
                        </a:rPr>
                        <a:t>Signed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solidFill>
                          <a:effectLst/>
                          <a:uLnTx/>
                          <a:uFillTx/>
                          <a:latin typeface="Arial"/>
                          <a:ea typeface="+mn-ea"/>
                          <a:cs typeface="+mn-cs"/>
                        </a:rPr>
                        <a:t>Signed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solidFill>
                          <a:effectLst/>
                          <a:uLnTx/>
                          <a:uFillTx/>
                          <a:latin typeface="Arial"/>
                          <a:ea typeface="+mn-ea"/>
                          <a:cs typeface="+mn-cs"/>
                        </a:rPr>
                        <a:t>Signed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solidFill>
                          <a:effectLst/>
                          <a:uLnTx/>
                          <a:uFillTx/>
                          <a:latin typeface="Arial"/>
                          <a:ea typeface="+mn-ea"/>
                          <a:cs typeface="+mn-cs"/>
                        </a:rPr>
                        <a:t>Signed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solidFill>
                          <a:effectLst/>
                          <a:uLnTx/>
                          <a:uFillTx/>
                          <a:latin typeface="Arial"/>
                          <a:ea typeface="+mn-ea"/>
                          <a:cs typeface="+mn-cs"/>
                        </a:rPr>
                        <a:t>Signed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solidFill>
                            <a:srgbClr val="000000"/>
                          </a:solidFill>
                          <a:effectLst/>
                          <a:uLnTx/>
                          <a:uFillTx/>
                          <a:latin typeface="Arial"/>
                          <a:ea typeface="+mn-ea"/>
                          <a:cs typeface="+mn-cs"/>
                        </a:rPr>
                        <a:t>Signed</a:t>
                      </a:r>
                    </a:p>
                  </a:txBody>
                  <a:tcPr/>
                </a:tc>
                <a:extLst>
                  <a:ext uri="{0D108BD9-81ED-4DB2-BD59-A6C34878D82A}">
                    <a16:rowId xmlns:a16="http://schemas.microsoft.com/office/drawing/2014/main" val="3684637281"/>
                  </a:ext>
                </a:extLst>
              </a:tr>
              <a:tr h="370840">
                <a:tc>
                  <a:txBody>
                    <a:bodyPr/>
                    <a:lstStyle/>
                    <a:p>
                      <a:r>
                        <a:rPr lang="en-US" sz="1050"/>
                        <a:t>OSD </a:t>
                      </a:r>
                    </a:p>
                  </a:txBody>
                  <a:tcPr/>
                </a:tc>
                <a:tc>
                  <a:txBody>
                    <a:bodyPr/>
                    <a:lstStyle/>
                    <a:p>
                      <a:endParaRPr lang="en-US" sz="1400"/>
                    </a:p>
                  </a:txBody>
                  <a:tcPr/>
                </a:tc>
                <a:tc>
                  <a:txBody>
                    <a:bodyPr/>
                    <a:lstStyle/>
                    <a:p>
                      <a:endParaRPr lang="en-US" sz="1400"/>
                    </a:p>
                  </a:txBody>
                  <a:tcPr/>
                </a:tc>
                <a:tc>
                  <a:txBody>
                    <a:bodyPr/>
                    <a:lstStyle/>
                    <a:p>
                      <a:endParaRPr lang="en-US" sz="1400"/>
                    </a:p>
                  </a:txBody>
                  <a:tcPr/>
                </a:tc>
                <a:tc>
                  <a:txBody>
                    <a:bodyPr/>
                    <a:lstStyle/>
                    <a:p>
                      <a:endParaRPr lang="en-US" sz="1400"/>
                    </a:p>
                  </a:txBody>
                  <a:tcPr/>
                </a:tc>
                <a:tc>
                  <a:txBody>
                    <a:bodyPr/>
                    <a:lstStyle/>
                    <a:p>
                      <a:endParaRPr lang="en-US" sz="1400"/>
                    </a:p>
                  </a:txBody>
                  <a:tcPr/>
                </a:tc>
                <a:tc>
                  <a:txBody>
                    <a:bodyPr/>
                    <a:lstStyle/>
                    <a:p>
                      <a:endParaRPr lang="en-US" sz="1400"/>
                    </a:p>
                  </a:txBody>
                  <a:tcPr/>
                </a:tc>
                <a:tc>
                  <a:txBody>
                    <a:bodyPr/>
                    <a:lstStyle/>
                    <a:p>
                      <a:endParaRPr lang="en-US" sz="1400"/>
                    </a:p>
                  </a:txBody>
                  <a:tcPr/>
                </a:tc>
                <a:tc>
                  <a:txBody>
                    <a:bodyPr/>
                    <a:lstStyle/>
                    <a:p>
                      <a:endParaRPr lang="en-US" sz="1400"/>
                    </a:p>
                  </a:txBody>
                  <a:tcPr/>
                </a:tc>
                <a:tc>
                  <a:txBody>
                    <a:bodyPr/>
                    <a:lstStyle/>
                    <a:p>
                      <a:endParaRPr lang="en-US" sz="1400"/>
                    </a:p>
                  </a:txBody>
                  <a:tcPr/>
                </a:tc>
                <a:tc>
                  <a:txBody>
                    <a:bodyPr/>
                    <a:lstStyle/>
                    <a:p>
                      <a:endParaRPr lang="en-US" sz="1400"/>
                    </a:p>
                  </a:txBody>
                  <a:tcPr/>
                </a:tc>
                <a:tc>
                  <a:txBody>
                    <a:bodyPr/>
                    <a:lstStyle/>
                    <a:p>
                      <a:endParaRPr lang="en-US" sz="1400"/>
                    </a:p>
                  </a:txBody>
                  <a:tcPr/>
                </a:tc>
                <a:tc>
                  <a:txBody>
                    <a:bodyPr/>
                    <a:lstStyle/>
                    <a:p>
                      <a:endParaRPr lang="en-US" sz="1400"/>
                    </a:p>
                  </a:txBody>
                  <a:tcPr/>
                </a:tc>
                <a:extLst>
                  <a:ext uri="{0D108BD9-81ED-4DB2-BD59-A6C34878D82A}">
                    <a16:rowId xmlns:a16="http://schemas.microsoft.com/office/drawing/2014/main" val="1723073295"/>
                  </a:ext>
                </a:extLst>
              </a:tr>
              <a:tr h="370840">
                <a:tc>
                  <a:txBody>
                    <a:bodyPr/>
                    <a:lstStyle/>
                    <a:p>
                      <a:r>
                        <a:rPr lang="en-US" sz="1050" kern="1200">
                          <a:solidFill>
                            <a:schemeClr val="tx1"/>
                          </a:solidFill>
                          <a:latin typeface="+mn-lt"/>
                          <a:ea typeface="+mn-ea"/>
                          <a:cs typeface="+mn-cs"/>
                        </a:rPr>
                        <a:t>Contract</a:t>
                      </a:r>
                      <a:r>
                        <a:rPr lang="en-US" sz="1050" kern="1200" baseline="0">
                          <a:solidFill>
                            <a:schemeClr val="tx1"/>
                          </a:solidFill>
                          <a:latin typeface="+mn-lt"/>
                          <a:ea typeface="+mn-ea"/>
                          <a:cs typeface="+mn-cs"/>
                        </a:rPr>
                        <a:t> Communication (TP)</a:t>
                      </a:r>
                      <a:endParaRPr lang="en-US" sz="1050" kern="1200">
                        <a:solidFill>
                          <a:schemeClr val="tx1"/>
                        </a:solidFill>
                        <a:latin typeface="+mn-lt"/>
                        <a:ea typeface="+mn-ea"/>
                        <a:cs typeface="+mn-cs"/>
                      </a:endParaRPr>
                    </a:p>
                  </a:txBody>
                  <a:tcPr/>
                </a:tc>
                <a:tc>
                  <a:txBody>
                    <a:bodyPr/>
                    <a:lstStyle/>
                    <a:p>
                      <a:r>
                        <a:rPr lang="en-US" sz="900"/>
                        <a:t>90 days Notification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Arial"/>
                          <a:ea typeface="+mn-ea"/>
                          <a:cs typeface="+mn-cs"/>
                        </a:rPr>
                        <a:t>90 days Notification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Arial"/>
                          <a:ea typeface="+mn-ea"/>
                          <a:cs typeface="+mn-cs"/>
                        </a:rPr>
                        <a:t>90 days Notiifcation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Arial"/>
                          <a:ea typeface="+mn-ea"/>
                          <a:cs typeface="+mn-cs"/>
                        </a:rPr>
                        <a:t>90 days Notification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Arial"/>
                          <a:ea typeface="+mn-ea"/>
                          <a:cs typeface="+mn-cs"/>
                        </a:rPr>
                        <a:t>90 days Notification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Arial"/>
                          <a:ea typeface="+mn-ea"/>
                          <a:cs typeface="+mn-cs"/>
                        </a:rPr>
                        <a:t>90 days Notification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Arial"/>
                          <a:ea typeface="+mn-ea"/>
                          <a:cs typeface="+mn-cs"/>
                        </a:rPr>
                        <a:t>90 days Notification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Arial"/>
                          <a:ea typeface="+mn-ea"/>
                          <a:cs typeface="+mn-cs"/>
                        </a:rPr>
                        <a:t>90 days Notiifcation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Arial"/>
                          <a:ea typeface="+mn-ea"/>
                          <a:cs typeface="+mn-cs"/>
                        </a:rPr>
                        <a:t>90 days Notiifcation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Arial"/>
                          <a:ea typeface="+mn-ea"/>
                          <a:cs typeface="+mn-cs"/>
                        </a:rPr>
                        <a:t>90 days Notification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Arial"/>
                          <a:ea typeface="+mn-ea"/>
                          <a:cs typeface="+mn-cs"/>
                        </a:rPr>
                        <a:t>90 days Notification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Arial"/>
                          <a:ea typeface="+mn-ea"/>
                          <a:cs typeface="+mn-cs"/>
                        </a:rPr>
                        <a:t>90 days Notification</a:t>
                      </a:r>
                    </a:p>
                  </a:txBody>
                  <a:tcPr/>
                </a:tc>
                <a:extLst>
                  <a:ext uri="{0D108BD9-81ED-4DB2-BD59-A6C34878D82A}">
                    <a16:rowId xmlns:a16="http://schemas.microsoft.com/office/drawing/2014/main" val="3368897980"/>
                  </a:ext>
                </a:extLst>
              </a:tr>
              <a:tr h="370840">
                <a:tc>
                  <a:txBody>
                    <a:bodyPr/>
                    <a:lstStyle/>
                    <a:p>
                      <a:r>
                        <a:rPr lang="en-US" sz="1050" kern="1200">
                          <a:solidFill>
                            <a:schemeClr val="tx1"/>
                          </a:solidFill>
                          <a:latin typeface="+mn-lt"/>
                          <a:ea typeface="+mn-ea"/>
                          <a:cs typeface="+mn-cs"/>
                        </a:rPr>
                        <a:t>Freight weight</a:t>
                      </a:r>
                    </a:p>
                  </a:txBody>
                  <a:tcPr/>
                </a:tc>
                <a:tc>
                  <a:txBody>
                    <a:bodyPr/>
                    <a:lstStyle/>
                    <a:p>
                      <a:r>
                        <a:rPr lang="en-US" sz="900"/>
                        <a:t>Gross </a:t>
                      </a:r>
                      <a:r>
                        <a:rPr lang="en-US" sz="900" err="1"/>
                        <a:t>wt</a:t>
                      </a:r>
                      <a:endParaRPr lang="en-US" sz="90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Arial"/>
                          <a:ea typeface="+mn-ea"/>
                          <a:cs typeface="+mn-cs"/>
                        </a:rPr>
                        <a:t>Gross wt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Arial"/>
                          <a:ea typeface="+mn-ea"/>
                          <a:cs typeface="+mn-cs"/>
                        </a:rPr>
                        <a:t>Gross </a:t>
                      </a:r>
                      <a:r>
                        <a:rPr kumimoji="0" lang="en-US" sz="900" b="0" i="0" u="none" strike="noStrike" kern="1200" cap="none" spc="0" normalizeH="0" baseline="0" noProof="0" err="1">
                          <a:ln>
                            <a:noFill/>
                          </a:ln>
                          <a:solidFill>
                            <a:srgbClr val="000000"/>
                          </a:solidFill>
                          <a:effectLst/>
                          <a:uLnTx/>
                          <a:uFillTx/>
                          <a:latin typeface="Arial"/>
                          <a:ea typeface="+mn-ea"/>
                          <a:cs typeface="+mn-cs"/>
                        </a:rPr>
                        <a:t>wt</a:t>
                      </a:r>
                      <a:endParaRPr kumimoji="0" lang="en-US" sz="900" b="0" i="0" u="none" strike="noStrike" kern="1200" cap="none" spc="0" normalizeH="0" baseline="0" noProof="0">
                        <a:ln>
                          <a:noFill/>
                        </a:ln>
                        <a:solidFill>
                          <a:srgbClr val="000000"/>
                        </a:solidFill>
                        <a:effectLst/>
                        <a:uLnTx/>
                        <a:uFillTx/>
                        <a:latin typeface="Arial"/>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Arial"/>
                          <a:ea typeface="+mn-ea"/>
                          <a:cs typeface="+mn-cs"/>
                        </a:rPr>
                        <a:t>Gross wt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Arial"/>
                          <a:ea typeface="+mn-ea"/>
                          <a:cs typeface="+mn-cs"/>
                        </a:rPr>
                        <a:t>Gross wt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Arial"/>
                          <a:ea typeface="+mn-ea"/>
                          <a:cs typeface="+mn-cs"/>
                        </a:rPr>
                        <a:t>Gross wt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Arial"/>
                          <a:ea typeface="+mn-ea"/>
                          <a:cs typeface="+mn-cs"/>
                        </a:rPr>
                        <a:t>Gross wt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Arial"/>
                          <a:ea typeface="+mn-ea"/>
                          <a:cs typeface="+mn-cs"/>
                        </a:rPr>
                        <a:t>Gross wt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Arial"/>
                          <a:ea typeface="+mn-ea"/>
                          <a:cs typeface="+mn-cs"/>
                        </a:rPr>
                        <a:t>Gross wt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Arial"/>
                          <a:ea typeface="+mn-ea"/>
                          <a:cs typeface="+mn-cs"/>
                        </a:rPr>
                        <a:t>Gross wt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Arial"/>
                          <a:ea typeface="+mn-ea"/>
                          <a:cs typeface="+mn-cs"/>
                        </a:rPr>
                        <a:t>Gross wt</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Arial"/>
                          <a:ea typeface="+mn-ea"/>
                          <a:cs typeface="+mn-cs"/>
                        </a:rPr>
                        <a:t>Gross </a:t>
                      </a:r>
                      <a:r>
                        <a:rPr kumimoji="0" lang="en-US" sz="900" b="0" i="0" u="none" strike="noStrike" kern="1200" cap="none" spc="0" normalizeH="0" baseline="0" noProof="0" err="1">
                          <a:ln>
                            <a:noFill/>
                          </a:ln>
                          <a:solidFill>
                            <a:srgbClr val="000000"/>
                          </a:solidFill>
                          <a:effectLst/>
                          <a:uLnTx/>
                          <a:uFillTx/>
                          <a:latin typeface="Arial"/>
                          <a:ea typeface="+mn-ea"/>
                          <a:cs typeface="+mn-cs"/>
                        </a:rPr>
                        <a:t>wt</a:t>
                      </a:r>
                      <a:endParaRPr kumimoji="0" lang="en-US" sz="900" b="0" i="0" u="none" strike="noStrike" kern="1200" cap="none" spc="0" normalizeH="0" baseline="0" noProof="0">
                        <a:ln>
                          <a:noFill/>
                        </a:ln>
                        <a:solidFill>
                          <a:srgbClr val="000000"/>
                        </a:solidFill>
                        <a:effectLst/>
                        <a:uLnTx/>
                        <a:uFillTx/>
                        <a:latin typeface="Arial"/>
                        <a:ea typeface="+mn-ea"/>
                        <a:cs typeface="+mn-cs"/>
                      </a:endParaRPr>
                    </a:p>
                  </a:txBody>
                  <a:tcPr/>
                </a:tc>
                <a:extLst>
                  <a:ext uri="{0D108BD9-81ED-4DB2-BD59-A6C34878D82A}">
                    <a16:rowId xmlns:a16="http://schemas.microsoft.com/office/drawing/2014/main" val="3394022655"/>
                  </a:ext>
                </a:extLst>
              </a:tr>
              <a:tr h="370840">
                <a:tc>
                  <a:txBody>
                    <a:bodyPr/>
                    <a:lstStyle/>
                    <a:p>
                      <a:r>
                        <a:rPr lang="en-US" sz="1050" kern="1200">
                          <a:solidFill>
                            <a:schemeClr val="tx1"/>
                          </a:solidFill>
                          <a:latin typeface="+mn-lt"/>
                          <a:ea typeface="+mn-ea"/>
                          <a:cs typeface="+mn-cs"/>
                        </a:rPr>
                        <a:t>Freight Rate</a:t>
                      </a:r>
                    </a:p>
                  </a:txBody>
                  <a:tcPr/>
                </a:tc>
                <a:tc>
                  <a:txBody>
                    <a:bodyPr/>
                    <a:lstStyle/>
                    <a:p>
                      <a:r>
                        <a:rPr lang="en-US" sz="900"/>
                        <a:t>Lane wise defined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Arial"/>
                          <a:ea typeface="+mn-ea"/>
                          <a:cs typeface="+mn-cs"/>
                        </a:rPr>
                        <a:t>Lane wise defined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Arial"/>
                          <a:ea typeface="+mn-ea"/>
                          <a:cs typeface="+mn-cs"/>
                        </a:rPr>
                        <a:t>Lane wise defined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Arial"/>
                          <a:ea typeface="+mn-ea"/>
                          <a:cs typeface="+mn-cs"/>
                        </a:rPr>
                        <a:t>Lane wise defined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Arial"/>
                          <a:ea typeface="+mn-ea"/>
                          <a:cs typeface="+mn-cs"/>
                        </a:rPr>
                        <a:t>Lane wise defined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Arial"/>
                          <a:ea typeface="+mn-ea"/>
                          <a:cs typeface="+mn-cs"/>
                        </a:rPr>
                        <a:t>Lane wise defined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Arial"/>
                          <a:ea typeface="+mn-ea"/>
                          <a:cs typeface="+mn-cs"/>
                        </a:rPr>
                        <a:t>Lane wise defined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Arial"/>
                          <a:ea typeface="+mn-ea"/>
                          <a:cs typeface="+mn-cs"/>
                        </a:rPr>
                        <a:t>Lane wise defined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Arial"/>
                          <a:ea typeface="+mn-ea"/>
                          <a:cs typeface="+mn-cs"/>
                        </a:rPr>
                        <a:t>Lane wise defined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Arial"/>
                          <a:ea typeface="+mn-ea"/>
                          <a:cs typeface="+mn-cs"/>
                        </a:rPr>
                        <a:t>Lane wise defined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Arial"/>
                          <a:ea typeface="+mn-ea"/>
                          <a:cs typeface="+mn-cs"/>
                        </a:rPr>
                        <a:t>Lane wise defined</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Arial"/>
                          <a:ea typeface="+mn-ea"/>
                          <a:cs typeface="+mn-cs"/>
                        </a:rPr>
                        <a:t>Lane wise defined</a:t>
                      </a:r>
                    </a:p>
                  </a:txBody>
                  <a:tcPr/>
                </a:tc>
                <a:extLst>
                  <a:ext uri="{0D108BD9-81ED-4DB2-BD59-A6C34878D82A}">
                    <a16:rowId xmlns:a16="http://schemas.microsoft.com/office/drawing/2014/main" val="3864751380"/>
                  </a:ext>
                </a:extLst>
              </a:tr>
              <a:tr h="370840">
                <a:tc>
                  <a:txBody>
                    <a:bodyPr/>
                    <a:lstStyle/>
                    <a:p>
                      <a:r>
                        <a:rPr lang="en-US" sz="1050" kern="1200">
                          <a:solidFill>
                            <a:schemeClr val="tx1"/>
                          </a:solidFill>
                          <a:latin typeface="+mn-lt"/>
                          <a:ea typeface="+mn-ea"/>
                          <a:cs typeface="+mn-cs"/>
                        </a:rPr>
                        <a:t>Freight</a:t>
                      </a:r>
                      <a:r>
                        <a:rPr lang="en-US" sz="1050" kern="1200" baseline="0">
                          <a:solidFill>
                            <a:schemeClr val="tx1"/>
                          </a:solidFill>
                          <a:latin typeface="+mn-lt"/>
                          <a:ea typeface="+mn-ea"/>
                          <a:cs typeface="+mn-cs"/>
                        </a:rPr>
                        <a:t> due to EDI</a:t>
                      </a:r>
                      <a:endParaRPr lang="en-US" sz="1050" kern="1200">
                        <a:solidFill>
                          <a:schemeClr val="tx1"/>
                        </a:solidFill>
                        <a:latin typeface="+mn-lt"/>
                        <a:ea typeface="+mn-ea"/>
                        <a:cs typeface="+mn-cs"/>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50"/>
                        <a:t>Yes</a:t>
                      </a:r>
                    </a:p>
                    <a:p>
                      <a:endParaRPr lang="en-US" sz="1050"/>
                    </a:p>
                  </a:txBody>
                  <a:tcPr/>
                </a:tc>
                <a:tc>
                  <a:txBody>
                    <a:bodyPr/>
                    <a:lstStyle/>
                    <a:p>
                      <a:endParaRPr lang="en-US" sz="1050"/>
                    </a:p>
                  </a:txBody>
                  <a:tcPr/>
                </a:tc>
                <a:tc>
                  <a:txBody>
                    <a:bodyPr/>
                    <a:lstStyle/>
                    <a:p>
                      <a:r>
                        <a:rPr lang="en-US" sz="1050"/>
                        <a:t>NA</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50"/>
                        <a:t>Yes</a:t>
                      </a:r>
                    </a:p>
                    <a:p>
                      <a:endParaRPr lang="en-US" sz="105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50"/>
                        <a:t>No</a:t>
                      </a:r>
                    </a:p>
                    <a:p>
                      <a:endParaRPr lang="en-US" sz="105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50"/>
                        <a:t>No</a:t>
                      </a:r>
                    </a:p>
                    <a:p>
                      <a:endParaRPr lang="en-US" sz="1050"/>
                    </a:p>
                  </a:txBody>
                  <a:tcPr/>
                </a:tc>
                <a:tc>
                  <a:txBody>
                    <a:bodyPr/>
                    <a:lstStyle/>
                    <a:p>
                      <a:r>
                        <a:rPr lang="en-US" sz="1050"/>
                        <a:t>No</a:t>
                      </a:r>
                    </a:p>
                  </a:txBody>
                  <a:tcPr/>
                </a:tc>
                <a:tc>
                  <a:txBody>
                    <a:bodyPr/>
                    <a:lstStyle/>
                    <a:p>
                      <a:r>
                        <a:rPr lang="en-US" sz="1050"/>
                        <a:t>No</a:t>
                      </a:r>
                    </a:p>
                  </a:txBody>
                  <a:tcPr/>
                </a:tc>
                <a:tc>
                  <a:txBody>
                    <a:bodyPr/>
                    <a:lstStyle/>
                    <a:p>
                      <a:r>
                        <a:rPr lang="en-US" sz="1050"/>
                        <a:t>Yes</a:t>
                      </a:r>
                    </a:p>
                  </a:txBody>
                  <a:tcPr/>
                </a:tc>
                <a:tc>
                  <a:txBody>
                    <a:bodyPr/>
                    <a:lstStyle/>
                    <a:p>
                      <a:r>
                        <a:rPr lang="en-US" sz="1050"/>
                        <a:t>No</a:t>
                      </a:r>
                    </a:p>
                  </a:txBody>
                  <a:tcPr/>
                </a:tc>
                <a:tc>
                  <a:txBody>
                    <a:bodyPr/>
                    <a:lstStyle/>
                    <a:p>
                      <a:r>
                        <a:rPr lang="en-US" sz="1050"/>
                        <a:t>Yes</a:t>
                      </a:r>
                    </a:p>
                  </a:txBody>
                  <a:tcPr/>
                </a:tc>
                <a:tc>
                  <a:txBody>
                    <a:bodyPr/>
                    <a:lstStyle/>
                    <a:p>
                      <a:r>
                        <a:rPr lang="en-US" sz="1050"/>
                        <a:t>No</a:t>
                      </a:r>
                    </a:p>
                  </a:txBody>
                  <a:tcPr/>
                </a:tc>
                <a:extLst>
                  <a:ext uri="{0D108BD9-81ED-4DB2-BD59-A6C34878D82A}">
                    <a16:rowId xmlns:a16="http://schemas.microsoft.com/office/drawing/2014/main" val="2076159578"/>
                  </a:ext>
                </a:extLst>
              </a:tr>
              <a:tr h="370840">
                <a:tc>
                  <a:txBody>
                    <a:bodyPr/>
                    <a:lstStyle/>
                    <a:p>
                      <a:r>
                        <a:rPr lang="en-US" sz="1050" kern="1200">
                          <a:solidFill>
                            <a:schemeClr val="tx1"/>
                          </a:solidFill>
                          <a:latin typeface="+mn-lt"/>
                          <a:ea typeface="+mn-ea"/>
                          <a:cs typeface="+mn-cs"/>
                        </a:rPr>
                        <a:t>Freight due to Super fuel</a:t>
                      </a:r>
                    </a:p>
                  </a:txBody>
                  <a:tcPr/>
                </a:tc>
                <a:tc>
                  <a:txBody>
                    <a:bodyPr/>
                    <a:lstStyle/>
                    <a:p>
                      <a:r>
                        <a:rPr lang="en-US" sz="1050"/>
                        <a:t>Yes</a:t>
                      </a:r>
                    </a:p>
                  </a:txBody>
                  <a:tcPr/>
                </a:tc>
                <a:tc>
                  <a:txBody>
                    <a:bodyPr/>
                    <a:lstStyle/>
                    <a:p>
                      <a:endParaRPr lang="en-US" sz="1050"/>
                    </a:p>
                  </a:txBody>
                  <a:tcPr/>
                </a:tc>
                <a:tc>
                  <a:txBody>
                    <a:bodyPr/>
                    <a:lstStyle/>
                    <a:p>
                      <a:r>
                        <a:rPr lang="en-US" sz="1050"/>
                        <a:t>No</a:t>
                      </a:r>
                    </a:p>
                  </a:txBody>
                  <a:tcPr/>
                </a:tc>
                <a:tc>
                  <a:txBody>
                    <a:bodyPr/>
                    <a:lstStyle/>
                    <a:p>
                      <a:r>
                        <a:rPr lang="en-US" sz="1050"/>
                        <a:t>NA</a:t>
                      </a:r>
                    </a:p>
                  </a:txBody>
                  <a:tcPr/>
                </a:tc>
                <a:tc>
                  <a:txBody>
                    <a:bodyPr/>
                    <a:lstStyle/>
                    <a:p>
                      <a:r>
                        <a:rPr lang="en-US" sz="1050"/>
                        <a:t>Yes</a:t>
                      </a:r>
                    </a:p>
                  </a:txBody>
                  <a:tcPr/>
                </a:tc>
                <a:tc>
                  <a:txBody>
                    <a:bodyPr/>
                    <a:lstStyle/>
                    <a:p>
                      <a:r>
                        <a:rPr lang="en-US" sz="1050"/>
                        <a:t>No</a:t>
                      </a:r>
                    </a:p>
                  </a:txBody>
                  <a:tcPr/>
                </a:tc>
                <a:tc>
                  <a:txBody>
                    <a:bodyPr/>
                    <a:lstStyle/>
                    <a:p>
                      <a:r>
                        <a:rPr lang="en-US" sz="1050"/>
                        <a:t>Yes</a:t>
                      </a:r>
                    </a:p>
                  </a:txBody>
                  <a:tcPr/>
                </a:tc>
                <a:tc>
                  <a:txBody>
                    <a:bodyPr/>
                    <a:lstStyle/>
                    <a:p>
                      <a:r>
                        <a:rPr lang="en-US" sz="1050"/>
                        <a:t>No</a:t>
                      </a:r>
                    </a:p>
                  </a:txBody>
                  <a:tcPr/>
                </a:tc>
                <a:tc>
                  <a:txBody>
                    <a:bodyPr/>
                    <a:lstStyle/>
                    <a:p>
                      <a:r>
                        <a:rPr lang="en-US" sz="1050"/>
                        <a:t>Yes</a:t>
                      </a:r>
                    </a:p>
                  </a:txBody>
                  <a:tcPr/>
                </a:tc>
                <a:tc>
                  <a:txBody>
                    <a:bodyPr/>
                    <a:lstStyle/>
                    <a:p>
                      <a:r>
                        <a:rPr lang="en-US" sz="1050"/>
                        <a:t>Yes</a:t>
                      </a:r>
                    </a:p>
                  </a:txBody>
                  <a:tcPr/>
                </a:tc>
                <a:tc>
                  <a:txBody>
                    <a:bodyPr/>
                    <a:lstStyle/>
                    <a:p>
                      <a:r>
                        <a:rPr lang="en-US" sz="1050"/>
                        <a:t>Yes</a:t>
                      </a:r>
                    </a:p>
                  </a:txBody>
                  <a:tcPr/>
                </a:tc>
                <a:tc>
                  <a:txBody>
                    <a:bodyPr/>
                    <a:lstStyle/>
                    <a:p>
                      <a:r>
                        <a:rPr lang="en-US" sz="1050"/>
                        <a:t>No</a:t>
                      </a:r>
                    </a:p>
                  </a:txBody>
                  <a:tcPr/>
                </a:tc>
                <a:extLst>
                  <a:ext uri="{0D108BD9-81ED-4DB2-BD59-A6C34878D82A}">
                    <a16:rowId xmlns:a16="http://schemas.microsoft.com/office/drawing/2014/main" val="1804952757"/>
                  </a:ext>
                </a:extLst>
              </a:tr>
              <a:tr h="370840">
                <a:tc>
                  <a:txBody>
                    <a:bodyPr/>
                    <a:lstStyle/>
                    <a:p>
                      <a:r>
                        <a:rPr lang="en-US" sz="1050" kern="1200">
                          <a:solidFill>
                            <a:schemeClr val="tx1"/>
                          </a:solidFill>
                          <a:latin typeface="+mn-lt"/>
                          <a:ea typeface="+mn-ea"/>
                          <a:cs typeface="+mn-cs"/>
                        </a:rPr>
                        <a:t>Loading/Unloading</a:t>
                      </a:r>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r>
                        <a:rPr lang="en-US" sz="1400"/>
                        <a:t>Yes</a:t>
                      </a:r>
                    </a:p>
                  </a:txBody>
                  <a:tcPr/>
                </a:tc>
                <a:tc>
                  <a:txBody>
                    <a:bodyPr/>
                    <a:lstStyle/>
                    <a:p>
                      <a:endParaRPr lang="en-US"/>
                    </a:p>
                  </a:txBody>
                  <a:tcPr/>
                </a:tc>
                <a:tc>
                  <a:txBody>
                    <a:bodyPr/>
                    <a:lstStyle/>
                    <a:p>
                      <a:r>
                        <a:rPr lang="en-US" sz="1200"/>
                        <a:t>Yes</a:t>
                      </a:r>
                    </a:p>
                  </a:txBody>
                  <a:tcPr/>
                </a:tc>
                <a:tc>
                  <a:txBody>
                    <a:bodyPr/>
                    <a:lstStyle/>
                    <a:p>
                      <a:endParaRPr lang="en-US" sz="1200"/>
                    </a:p>
                  </a:txBody>
                  <a:tcPr/>
                </a:tc>
                <a:tc>
                  <a:txBody>
                    <a:bodyPr/>
                    <a:lstStyle/>
                    <a:p>
                      <a:r>
                        <a:rPr lang="en-US" sz="1200"/>
                        <a:t>Yes</a:t>
                      </a:r>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396828867"/>
                  </a:ext>
                </a:extLst>
              </a:tr>
              <a:tr h="370840">
                <a:tc>
                  <a:txBody>
                    <a:bodyPr/>
                    <a:lstStyle/>
                    <a:p>
                      <a:endParaRPr lang="en-US" sz="120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371151090"/>
                  </a:ext>
                </a:extLst>
              </a:tr>
              <a:tr h="370840">
                <a:tc>
                  <a:txBody>
                    <a:bodyPr/>
                    <a:lstStyle/>
                    <a:p>
                      <a:endParaRPr lang="en-US" sz="120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994430594"/>
                  </a:ext>
                </a:extLst>
              </a:tr>
              <a:tr h="370840">
                <a:tc>
                  <a:txBody>
                    <a:bodyPr/>
                    <a:lstStyle/>
                    <a:p>
                      <a:endParaRPr lang="en-US" sz="120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826951027"/>
                  </a:ext>
                </a:extLst>
              </a:tr>
              <a:tr h="370840">
                <a:tc>
                  <a:txBody>
                    <a:bodyPr/>
                    <a:lstStyle/>
                    <a:p>
                      <a:endParaRPr lang="en-US" sz="120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461634925"/>
                  </a:ext>
                </a:extLst>
              </a:tr>
              <a:tr h="370840">
                <a:tc>
                  <a:txBody>
                    <a:bodyPr/>
                    <a:lstStyle/>
                    <a:p>
                      <a:endParaRPr lang="en-US" sz="120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370187859"/>
                  </a:ext>
                </a:extLst>
              </a:tr>
            </a:tbl>
          </a:graphicData>
        </a:graphic>
      </p:graphicFrame>
    </p:spTree>
    <p:extLst>
      <p:ext uri="{BB962C8B-B14F-4D97-AF65-F5344CB8AC3E}">
        <p14:creationId xmlns:p14="http://schemas.microsoft.com/office/powerpoint/2010/main" val="11651362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B1E4CF-A786-4EA8-A5B2-39F106A7A7D8}"/>
              </a:ext>
            </a:extLst>
          </p:cNvPr>
          <p:cNvSpPr>
            <a:spLocks noGrp="1"/>
          </p:cNvSpPr>
          <p:nvPr>
            <p:ph type="title"/>
          </p:nvPr>
        </p:nvSpPr>
        <p:spPr>
          <a:xfrm>
            <a:off x="463323" y="164460"/>
            <a:ext cx="11300453" cy="440471"/>
          </a:xfrm>
        </p:spPr>
        <p:txBody>
          <a:bodyPr vert="horz" lIns="0" tIns="45720" rIns="91440" bIns="45720" rtlCol="0" anchor="ctr" anchorCtr="0">
            <a:noAutofit/>
          </a:bodyPr>
          <a:lstStyle/>
          <a:p>
            <a:r>
              <a:rPr lang="en-US" sz="2800"/>
              <a:t>Retailers Nuances</a:t>
            </a:r>
          </a:p>
        </p:txBody>
      </p:sp>
      <p:graphicFrame>
        <p:nvGraphicFramePr>
          <p:cNvPr id="4" name="Table 3"/>
          <p:cNvGraphicFramePr>
            <a:graphicFrameLocks noGrp="1"/>
          </p:cNvGraphicFramePr>
          <p:nvPr>
            <p:extLst>
              <p:ext uri="{D42A27DB-BD31-4B8C-83A1-F6EECF244321}">
                <p14:modId xmlns:p14="http://schemas.microsoft.com/office/powerpoint/2010/main" val="2654970396"/>
              </p:ext>
            </p:extLst>
          </p:nvPr>
        </p:nvGraphicFramePr>
        <p:xfrm>
          <a:off x="463319" y="990600"/>
          <a:ext cx="11042876" cy="3383280"/>
        </p:xfrm>
        <a:graphic>
          <a:graphicData uri="http://schemas.openxmlformats.org/drawingml/2006/table">
            <a:tbl>
              <a:tblPr firstRow="1" bandRow="1">
                <a:tableStyleId>{9D7B26C5-4107-4FEC-AEDC-1716B250A1EF}</a:tableStyleId>
              </a:tblPr>
              <a:tblGrid>
                <a:gridCol w="1060681">
                  <a:extLst>
                    <a:ext uri="{9D8B030D-6E8A-4147-A177-3AD203B41FA5}">
                      <a16:colId xmlns:a16="http://schemas.microsoft.com/office/drawing/2014/main" val="4141097129"/>
                    </a:ext>
                  </a:extLst>
                </a:gridCol>
                <a:gridCol w="638223">
                  <a:extLst>
                    <a:ext uri="{9D8B030D-6E8A-4147-A177-3AD203B41FA5}">
                      <a16:colId xmlns:a16="http://schemas.microsoft.com/office/drawing/2014/main" val="3316359586"/>
                    </a:ext>
                  </a:extLst>
                </a:gridCol>
                <a:gridCol w="849452">
                  <a:extLst>
                    <a:ext uri="{9D8B030D-6E8A-4147-A177-3AD203B41FA5}">
                      <a16:colId xmlns:a16="http://schemas.microsoft.com/office/drawing/2014/main" val="1947971220"/>
                    </a:ext>
                  </a:extLst>
                </a:gridCol>
                <a:gridCol w="849452">
                  <a:extLst>
                    <a:ext uri="{9D8B030D-6E8A-4147-A177-3AD203B41FA5}">
                      <a16:colId xmlns:a16="http://schemas.microsoft.com/office/drawing/2014/main" val="1182633529"/>
                    </a:ext>
                  </a:extLst>
                </a:gridCol>
                <a:gridCol w="849452">
                  <a:extLst>
                    <a:ext uri="{9D8B030D-6E8A-4147-A177-3AD203B41FA5}">
                      <a16:colId xmlns:a16="http://schemas.microsoft.com/office/drawing/2014/main" val="1162913474"/>
                    </a:ext>
                  </a:extLst>
                </a:gridCol>
                <a:gridCol w="849452">
                  <a:extLst>
                    <a:ext uri="{9D8B030D-6E8A-4147-A177-3AD203B41FA5}">
                      <a16:colId xmlns:a16="http://schemas.microsoft.com/office/drawing/2014/main" val="2070694527"/>
                    </a:ext>
                  </a:extLst>
                </a:gridCol>
                <a:gridCol w="849452">
                  <a:extLst>
                    <a:ext uri="{9D8B030D-6E8A-4147-A177-3AD203B41FA5}">
                      <a16:colId xmlns:a16="http://schemas.microsoft.com/office/drawing/2014/main" val="662219232"/>
                    </a:ext>
                  </a:extLst>
                </a:gridCol>
                <a:gridCol w="849452">
                  <a:extLst>
                    <a:ext uri="{9D8B030D-6E8A-4147-A177-3AD203B41FA5}">
                      <a16:colId xmlns:a16="http://schemas.microsoft.com/office/drawing/2014/main" val="516073431"/>
                    </a:ext>
                  </a:extLst>
                </a:gridCol>
                <a:gridCol w="849452">
                  <a:extLst>
                    <a:ext uri="{9D8B030D-6E8A-4147-A177-3AD203B41FA5}">
                      <a16:colId xmlns:a16="http://schemas.microsoft.com/office/drawing/2014/main" val="3020032875"/>
                    </a:ext>
                  </a:extLst>
                </a:gridCol>
                <a:gridCol w="849452">
                  <a:extLst>
                    <a:ext uri="{9D8B030D-6E8A-4147-A177-3AD203B41FA5}">
                      <a16:colId xmlns:a16="http://schemas.microsoft.com/office/drawing/2014/main" val="1784525712"/>
                    </a:ext>
                  </a:extLst>
                </a:gridCol>
                <a:gridCol w="849452">
                  <a:extLst>
                    <a:ext uri="{9D8B030D-6E8A-4147-A177-3AD203B41FA5}">
                      <a16:colId xmlns:a16="http://schemas.microsoft.com/office/drawing/2014/main" val="542752472"/>
                    </a:ext>
                  </a:extLst>
                </a:gridCol>
                <a:gridCol w="849452">
                  <a:extLst>
                    <a:ext uri="{9D8B030D-6E8A-4147-A177-3AD203B41FA5}">
                      <a16:colId xmlns:a16="http://schemas.microsoft.com/office/drawing/2014/main" val="2064171346"/>
                    </a:ext>
                  </a:extLst>
                </a:gridCol>
                <a:gridCol w="849452">
                  <a:extLst>
                    <a:ext uri="{9D8B030D-6E8A-4147-A177-3AD203B41FA5}">
                      <a16:colId xmlns:a16="http://schemas.microsoft.com/office/drawing/2014/main" val="3245435181"/>
                    </a:ext>
                  </a:extLst>
                </a:gridCol>
              </a:tblGrid>
              <a:tr h="0">
                <a:tc>
                  <a:txBody>
                    <a:bodyPr/>
                    <a:lstStyle/>
                    <a:p>
                      <a:pPr algn="ctr"/>
                      <a:r>
                        <a:rPr lang="en-US" sz="1000"/>
                        <a:t>Requirements</a:t>
                      </a:r>
                    </a:p>
                  </a:txBody>
                  <a:tcPr/>
                </a:tc>
                <a:tc>
                  <a:txBody>
                    <a:bodyPr/>
                    <a:lstStyle/>
                    <a:p>
                      <a:pPr algn="ctr"/>
                      <a:r>
                        <a:rPr lang="en-US" sz="1000"/>
                        <a:t>Kroger</a:t>
                      </a:r>
                    </a:p>
                  </a:txBody>
                  <a:tcPr/>
                </a:tc>
                <a:tc>
                  <a:txBody>
                    <a:bodyPr/>
                    <a:lstStyle/>
                    <a:p>
                      <a:pPr algn="ctr"/>
                      <a:r>
                        <a:rPr lang="en-US" sz="1000"/>
                        <a:t>SV</a:t>
                      </a:r>
                    </a:p>
                  </a:txBody>
                  <a:tcPr/>
                </a:tc>
                <a:tc>
                  <a:txBody>
                    <a:bodyPr/>
                    <a:lstStyle/>
                    <a:p>
                      <a:pPr algn="ctr"/>
                      <a:r>
                        <a:rPr lang="en-US" sz="1000"/>
                        <a:t>DG</a:t>
                      </a:r>
                    </a:p>
                  </a:txBody>
                  <a:tcPr/>
                </a:tc>
                <a:tc>
                  <a:txBody>
                    <a:bodyPr/>
                    <a:lstStyle/>
                    <a:p>
                      <a:pPr algn="ctr"/>
                      <a:r>
                        <a:rPr lang="en-US" sz="1000"/>
                        <a:t>Amazon</a:t>
                      </a:r>
                    </a:p>
                  </a:txBody>
                  <a:tcPr/>
                </a:tc>
                <a:tc>
                  <a:txBody>
                    <a:bodyPr/>
                    <a:lstStyle/>
                    <a:p>
                      <a:pPr algn="ctr"/>
                      <a:r>
                        <a:rPr lang="en-US" sz="1000"/>
                        <a:t>Walmart</a:t>
                      </a:r>
                    </a:p>
                  </a:txBody>
                  <a:tcPr/>
                </a:tc>
                <a:tc>
                  <a:txBody>
                    <a:bodyPr/>
                    <a:lstStyle/>
                    <a:p>
                      <a:pPr algn="ctr"/>
                      <a:r>
                        <a:rPr lang="en-US" sz="1000"/>
                        <a:t>Target</a:t>
                      </a:r>
                    </a:p>
                  </a:txBody>
                  <a:tcPr/>
                </a:tc>
                <a:tc>
                  <a:txBody>
                    <a:bodyPr/>
                    <a:lstStyle/>
                    <a:p>
                      <a:pPr algn="ctr"/>
                      <a:r>
                        <a:rPr lang="en-US" sz="1000"/>
                        <a:t>Publix</a:t>
                      </a:r>
                    </a:p>
                  </a:txBody>
                  <a:tcPr/>
                </a:tc>
                <a:tc>
                  <a:txBody>
                    <a:bodyPr/>
                    <a:lstStyle/>
                    <a:p>
                      <a:pPr algn="ctr"/>
                      <a:r>
                        <a:rPr lang="en-US" sz="800"/>
                        <a:t>AWG</a:t>
                      </a:r>
                    </a:p>
                  </a:txBody>
                  <a:tcPr/>
                </a:tc>
                <a:tc>
                  <a:txBody>
                    <a:bodyPr/>
                    <a:lstStyle/>
                    <a:p>
                      <a:pPr algn="ctr"/>
                      <a:r>
                        <a:rPr lang="en-US" sz="800"/>
                        <a:t>Meijer</a:t>
                      </a:r>
                    </a:p>
                  </a:txBody>
                  <a:tcPr/>
                </a:tc>
                <a:tc>
                  <a:txBody>
                    <a:bodyPr/>
                    <a:lstStyle/>
                    <a:p>
                      <a:pPr algn="ctr"/>
                      <a:r>
                        <a:rPr lang="en-US" sz="800"/>
                        <a:t>Costco</a:t>
                      </a:r>
                    </a:p>
                  </a:txBody>
                  <a:tcPr/>
                </a:tc>
                <a:tc>
                  <a:txBody>
                    <a:bodyPr/>
                    <a:lstStyle/>
                    <a:p>
                      <a:pPr algn="ctr"/>
                      <a:r>
                        <a:rPr lang="en-US" sz="800"/>
                        <a:t>CVS</a:t>
                      </a:r>
                    </a:p>
                  </a:txBody>
                  <a:tcPr/>
                </a:tc>
                <a:tc>
                  <a:txBody>
                    <a:bodyPr/>
                    <a:lstStyle/>
                    <a:p>
                      <a:pPr algn="ctr"/>
                      <a:r>
                        <a:rPr lang="en-US" sz="800"/>
                        <a:t>Walgreens</a:t>
                      </a:r>
                    </a:p>
                  </a:txBody>
                  <a:tcPr/>
                </a:tc>
                <a:extLst>
                  <a:ext uri="{0D108BD9-81ED-4DB2-BD59-A6C34878D82A}">
                    <a16:rowId xmlns:a16="http://schemas.microsoft.com/office/drawing/2014/main" val="3636043185"/>
                  </a:ext>
                </a:extLst>
              </a:tr>
              <a:tr h="370840">
                <a:tc>
                  <a:txBody>
                    <a:bodyPr/>
                    <a:lstStyle/>
                    <a:p>
                      <a:r>
                        <a:rPr lang="en-US" sz="900"/>
                        <a:t>OSD</a:t>
                      </a:r>
                    </a:p>
                  </a:txBody>
                  <a:tcPr/>
                </a:tc>
                <a:tc>
                  <a:txBody>
                    <a:bodyPr/>
                    <a:lstStyle/>
                    <a:p>
                      <a:endParaRPr lang="en-US" sz="900"/>
                    </a:p>
                  </a:txBody>
                  <a:tcPr/>
                </a:tc>
                <a:tc>
                  <a:txBody>
                    <a:bodyPr/>
                    <a:lstStyle/>
                    <a:p>
                      <a:endParaRPr lang="en-US" sz="900"/>
                    </a:p>
                  </a:txBody>
                  <a:tcPr/>
                </a:tc>
                <a:tc>
                  <a:txBody>
                    <a:bodyPr/>
                    <a:lstStyle/>
                    <a:p>
                      <a:r>
                        <a:rPr lang="en-US" sz="900"/>
                        <a:t>Incorrect Receiving</a:t>
                      </a:r>
                      <a:r>
                        <a:rPr lang="en-US" sz="900" baseline="0"/>
                        <a:t> Practices, Product Master accuracy</a:t>
                      </a:r>
                      <a:endParaRPr lang="en-US" sz="900"/>
                    </a:p>
                  </a:txBody>
                  <a:tcPr/>
                </a:tc>
                <a:tc>
                  <a:txBody>
                    <a:bodyPr/>
                    <a:lstStyle/>
                    <a:p>
                      <a:r>
                        <a:rPr lang="en-US" sz="900"/>
                        <a:t>Amazon Labeling Requirements/WH receiving</a:t>
                      </a:r>
                      <a:r>
                        <a:rPr lang="en-US" sz="900" baseline="0"/>
                        <a:t> issues</a:t>
                      </a:r>
                      <a:endParaRPr lang="en-US" sz="900"/>
                    </a:p>
                  </a:txBody>
                  <a:tcPr/>
                </a:tc>
                <a:tc>
                  <a:txBody>
                    <a:bodyPr/>
                    <a:lstStyle/>
                    <a:p>
                      <a:r>
                        <a:rPr lang="en-US" sz="900"/>
                        <a:t>Combined</a:t>
                      </a:r>
                      <a:r>
                        <a:rPr lang="en-US" sz="900" baseline="0"/>
                        <a:t> Shipment/WM receiving issues</a:t>
                      </a:r>
                      <a:endParaRPr lang="en-US" sz="900"/>
                    </a:p>
                  </a:txBody>
                  <a:tcPr/>
                </a:tc>
                <a:tc>
                  <a:txBody>
                    <a:bodyPr/>
                    <a:lstStyle/>
                    <a:p>
                      <a:r>
                        <a:rPr lang="en-US" sz="900"/>
                        <a:t>Product Substitution/Palletization</a:t>
                      </a:r>
                    </a:p>
                  </a:txBody>
                  <a:tcPr/>
                </a:tc>
                <a:tc>
                  <a:txBody>
                    <a:bodyPr/>
                    <a:lstStyle/>
                    <a:p>
                      <a:r>
                        <a:rPr lang="en-US" sz="900"/>
                        <a:t>Publix</a:t>
                      </a:r>
                      <a:r>
                        <a:rPr lang="en-US" sz="900" baseline="0"/>
                        <a:t> SKU vs Supplier SKU</a:t>
                      </a:r>
                      <a:endParaRPr lang="en-US" sz="900"/>
                    </a:p>
                  </a:txBody>
                  <a:tcPr/>
                </a:tc>
                <a:tc>
                  <a:txBody>
                    <a:bodyPr/>
                    <a:lstStyle/>
                    <a:p>
                      <a:endParaRPr lang="en-US" sz="900"/>
                    </a:p>
                  </a:txBody>
                  <a:tcPr/>
                </a:tc>
                <a:tc>
                  <a:txBody>
                    <a:bodyPr/>
                    <a:lstStyle/>
                    <a:p>
                      <a:endParaRPr lang="en-US" sz="900"/>
                    </a:p>
                  </a:txBody>
                  <a:tcPr/>
                </a:tc>
                <a:tc>
                  <a:txBody>
                    <a:bodyPr/>
                    <a:lstStyle/>
                    <a:p>
                      <a:endParaRPr lang="en-US" sz="900"/>
                    </a:p>
                  </a:txBody>
                  <a:tcPr/>
                </a:tc>
                <a:tc>
                  <a:txBody>
                    <a:bodyPr/>
                    <a:lstStyle/>
                    <a:p>
                      <a:endParaRPr lang="en-US" sz="900"/>
                    </a:p>
                  </a:txBody>
                  <a:tcPr/>
                </a:tc>
                <a:tc>
                  <a:txBody>
                    <a:bodyPr/>
                    <a:lstStyle/>
                    <a:p>
                      <a:endParaRPr lang="en-US" sz="900"/>
                    </a:p>
                  </a:txBody>
                  <a:tcPr/>
                </a:tc>
                <a:extLst>
                  <a:ext uri="{0D108BD9-81ED-4DB2-BD59-A6C34878D82A}">
                    <a16:rowId xmlns:a16="http://schemas.microsoft.com/office/drawing/2014/main" val="3592175485"/>
                  </a:ext>
                </a:extLst>
              </a:tr>
              <a:tr h="370840">
                <a:tc>
                  <a:txBody>
                    <a:bodyPr/>
                    <a:lstStyle/>
                    <a:p>
                      <a:r>
                        <a:rPr lang="en-US" sz="900"/>
                        <a:t>Cash Discount</a:t>
                      </a:r>
                    </a:p>
                  </a:txBody>
                  <a:tcPr/>
                </a:tc>
                <a:tc>
                  <a:txBody>
                    <a:bodyPr/>
                    <a:lstStyle/>
                    <a:p>
                      <a:endParaRPr lang="en-US" sz="900"/>
                    </a:p>
                  </a:txBody>
                  <a:tcPr/>
                </a:tc>
                <a:tc>
                  <a:txBody>
                    <a:bodyPr/>
                    <a:lstStyle/>
                    <a:p>
                      <a:endParaRPr lang="en-US" sz="900"/>
                    </a:p>
                  </a:txBody>
                  <a:tcPr/>
                </a:tc>
                <a:tc>
                  <a:txBody>
                    <a:bodyPr/>
                    <a:lstStyle/>
                    <a:p>
                      <a:endParaRPr lang="en-US" sz="900"/>
                    </a:p>
                  </a:txBody>
                  <a:tcPr/>
                </a:tc>
                <a:tc>
                  <a:txBody>
                    <a:bodyPr/>
                    <a:lstStyle/>
                    <a:p>
                      <a:endParaRPr lang="en-US" sz="900"/>
                    </a:p>
                  </a:txBody>
                  <a:tcPr/>
                </a:tc>
                <a:tc>
                  <a:txBody>
                    <a:bodyPr/>
                    <a:lstStyle/>
                    <a:p>
                      <a:endParaRPr lang="en-US" sz="900"/>
                    </a:p>
                  </a:txBody>
                  <a:tcPr/>
                </a:tc>
                <a:tc>
                  <a:txBody>
                    <a:bodyPr/>
                    <a:lstStyle/>
                    <a:p>
                      <a:endParaRPr lang="en-US" sz="900"/>
                    </a:p>
                  </a:txBody>
                  <a:tcPr/>
                </a:tc>
                <a:tc>
                  <a:txBody>
                    <a:bodyPr/>
                    <a:lstStyle/>
                    <a:p>
                      <a:endParaRPr lang="en-US" sz="900"/>
                    </a:p>
                  </a:txBody>
                  <a:tcPr/>
                </a:tc>
                <a:tc>
                  <a:txBody>
                    <a:bodyPr/>
                    <a:lstStyle/>
                    <a:p>
                      <a:endParaRPr lang="en-US" sz="900"/>
                    </a:p>
                  </a:txBody>
                  <a:tcPr/>
                </a:tc>
                <a:tc>
                  <a:txBody>
                    <a:bodyPr/>
                    <a:lstStyle/>
                    <a:p>
                      <a:endParaRPr lang="en-US" sz="900"/>
                    </a:p>
                  </a:txBody>
                  <a:tcPr/>
                </a:tc>
                <a:tc>
                  <a:txBody>
                    <a:bodyPr/>
                    <a:lstStyle/>
                    <a:p>
                      <a:endParaRPr lang="en-US" sz="900"/>
                    </a:p>
                  </a:txBody>
                  <a:tcPr/>
                </a:tc>
                <a:tc>
                  <a:txBody>
                    <a:bodyPr/>
                    <a:lstStyle/>
                    <a:p>
                      <a:endParaRPr lang="en-US" sz="900"/>
                    </a:p>
                  </a:txBody>
                  <a:tcPr/>
                </a:tc>
                <a:tc>
                  <a:txBody>
                    <a:bodyPr/>
                    <a:lstStyle/>
                    <a:p>
                      <a:endParaRPr lang="en-US" sz="900"/>
                    </a:p>
                  </a:txBody>
                  <a:tcPr/>
                </a:tc>
                <a:extLst>
                  <a:ext uri="{0D108BD9-81ED-4DB2-BD59-A6C34878D82A}">
                    <a16:rowId xmlns:a16="http://schemas.microsoft.com/office/drawing/2014/main" val="3539676992"/>
                  </a:ext>
                </a:extLst>
              </a:tr>
              <a:tr h="370840">
                <a:tc>
                  <a:txBody>
                    <a:bodyPr/>
                    <a:lstStyle/>
                    <a:p>
                      <a:endParaRPr lang="en-US" sz="900"/>
                    </a:p>
                  </a:txBody>
                  <a:tcPr/>
                </a:tc>
                <a:tc>
                  <a:txBody>
                    <a:bodyPr/>
                    <a:lstStyle/>
                    <a:p>
                      <a:endParaRPr lang="en-US" sz="900"/>
                    </a:p>
                  </a:txBody>
                  <a:tcPr/>
                </a:tc>
                <a:tc>
                  <a:txBody>
                    <a:bodyPr/>
                    <a:lstStyle/>
                    <a:p>
                      <a:endParaRPr lang="en-US" sz="900"/>
                    </a:p>
                  </a:txBody>
                  <a:tcPr/>
                </a:tc>
                <a:tc>
                  <a:txBody>
                    <a:bodyPr/>
                    <a:lstStyle/>
                    <a:p>
                      <a:endParaRPr lang="en-US" sz="900"/>
                    </a:p>
                  </a:txBody>
                  <a:tcPr/>
                </a:tc>
                <a:tc>
                  <a:txBody>
                    <a:bodyPr/>
                    <a:lstStyle/>
                    <a:p>
                      <a:endParaRPr lang="en-US" sz="900"/>
                    </a:p>
                  </a:txBody>
                  <a:tcPr/>
                </a:tc>
                <a:tc>
                  <a:txBody>
                    <a:bodyPr/>
                    <a:lstStyle/>
                    <a:p>
                      <a:endParaRPr lang="en-US" sz="900"/>
                    </a:p>
                  </a:txBody>
                  <a:tcPr/>
                </a:tc>
                <a:tc>
                  <a:txBody>
                    <a:bodyPr/>
                    <a:lstStyle/>
                    <a:p>
                      <a:endParaRPr lang="en-US" sz="900"/>
                    </a:p>
                  </a:txBody>
                  <a:tcPr/>
                </a:tc>
                <a:tc>
                  <a:txBody>
                    <a:bodyPr/>
                    <a:lstStyle/>
                    <a:p>
                      <a:endParaRPr lang="en-US" sz="900"/>
                    </a:p>
                  </a:txBody>
                  <a:tcPr/>
                </a:tc>
                <a:tc>
                  <a:txBody>
                    <a:bodyPr/>
                    <a:lstStyle/>
                    <a:p>
                      <a:endParaRPr lang="en-US" sz="900"/>
                    </a:p>
                  </a:txBody>
                  <a:tcPr/>
                </a:tc>
                <a:tc>
                  <a:txBody>
                    <a:bodyPr/>
                    <a:lstStyle/>
                    <a:p>
                      <a:endParaRPr lang="en-US" sz="900"/>
                    </a:p>
                  </a:txBody>
                  <a:tcPr/>
                </a:tc>
                <a:tc>
                  <a:txBody>
                    <a:bodyPr/>
                    <a:lstStyle/>
                    <a:p>
                      <a:endParaRPr lang="en-US" sz="900"/>
                    </a:p>
                  </a:txBody>
                  <a:tcPr/>
                </a:tc>
                <a:tc>
                  <a:txBody>
                    <a:bodyPr/>
                    <a:lstStyle/>
                    <a:p>
                      <a:endParaRPr lang="en-US" sz="900"/>
                    </a:p>
                  </a:txBody>
                  <a:tcPr/>
                </a:tc>
                <a:tc>
                  <a:txBody>
                    <a:bodyPr/>
                    <a:lstStyle/>
                    <a:p>
                      <a:endParaRPr lang="en-US" sz="900"/>
                    </a:p>
                  </a:txBody>
                  <a:tcPr/>
                </a:tc>
                <a:extLst>
                  <a:ext uri="{0D108BD9-81ED-4DB2-BD59-A6C34878D82A}">
                    <a16:rowId xmlns:a16="http://schemas.microsoft.com/office/drawing/2014/main" val="3684637281"/>
                  </a:ext>
                </a:extLst>
              </a:tr>
              <a:tr h="370840">
                <a:tc>
                  <a:txBody>
                    <a:bodyPr/>
                    <a:lstStyle/>
                    <a:p>
                      <a:endParaRPr lang="en-US" sz="900"/>
                    </a:p>
                  </a:txBody>
                  <a:tcPr/>
                </a:tc>
                <a:tc>
                  <a:txBody>
                    <a:bodyPr/>
                    <a:lstStyle/>
                    <a:p>
                      <a:endParaRPr lang="en-US" sz="900"/>
                    </a:p>
                  </a:txBody>
                  <a:tcPr/>
                </a:tc>
                <a:tc>
                  <a:txBody>
                    <a:bodyPr/>
                    <a:lstStyle/>
                    <a:p>
                      <a:endParaRPr lang="en-US" sz="900"/>
                    </a:p>
                  </a:txBody>
                  <a:tcPr/>
                </a:tc>
                <a:tc>
                  <a:txBody>
                    <a:bodyPr/>
                    <a:lstStyle/>
                    <a:p>
                      <a:endParaRPr lang="en-US" sz="900"/>
                    </a:p>
                  </a:txBody>
                  <a:tcPr/>
                </a:tc>
                <a:tc>
                  <a:txBody>
                    <a:bodyPr/>
                    <a:lstStyle/>
                    <a:p>
                      <a:endParaRPr lang="en-US" sz="900"/>
                    </a:p>
                  </a:txBody>
                  <a:tcPr/>
                </a:tc>
                <a:tc>
                  <a:txBody>
                    <a:bodyPr/>
                    <a:lstStyle/>
                    <a:p>
                      <a:endParaRPr lang="en-US" sz="900"/>
                    </a:p>
                  </a:txBody>
                  <a:tcPr/>
                </a:tc>
                <a:tc>
                  <a:txBody>
                    <a:bodyPr/>
                    <a:lstStyle/>
                    <a:p>
                      <a:endParaRPr lang="en-US" sz="900"/>
                    </a:p>
                  </a:txBody>
                  <a:tcPr/>
                </a:tc>
                <a:tc>
                  <a:txBody>
                    <a:bodyPr/>
                    <a:lstStyle/>
                    <a:p>
                      <a:endParaRPr lang="en-US" sz="900"/>
                    </a:p>
                  </a:txBody>
                  <a:tcPr/>
                </a:tc>
                <a:tc>
                  <a:txBody>
                    <a:bodyPr/>
                    <a:lstStyle/>
                    <a:p>
                      <a:endParaRPr lang="en-US" sz="900"/>
                    </a:p>
                  </a:txBody>
                  <a:tcPr/>
                </a:tc>
                <a:tc>
                  <a:txBody>
                    <a:bodyPr/>
                    <a:lstStyle/>
                    <a:p>
                      <a:endParaRPr lang="en-US" sz="900"/>
                    </a:p>
                  </a:txBody>
                  <a:tcPr/>
                </a:tc>
                <a:tc>
                  <a:txBody>
                    <a:bodyPr/>
                    <a:lstStyle/>
                    <a:p>
                      <a:endParaRPr lang="en-US" sz="900"/>
                    </a:p>
                  </a:txBody>
                  <a:tcPr/>
                </a:tc>
                <a:tc>
                  <a:txBody>
                    <a:bodyPr/>
                    <a:lstStyle/>
                    <a:p>
                      <a:endParaRPr lang="en-US" sz="900"/>
                    </a:p>
                  </a:txBody>
                  <a:tcPr/>
                </a:tc>
                <a:tc>
                  <a:txBody>
                    <a:bodyPr/>
                    <a:lstStyle/>
                    <a:p>
                      <a:endParaRPr lang="en-US" sz="900"/>
                    </a:p>
                  </a:txBody>
                  <a:tcPr/>
                </a:tc>
                <a:extLst>
                  <a:ext uri="{0D108BD9-81ED-4DB2-BD59-A6C34878D82A}">
                    <a16:rowId xmlns:a16="http://schemas.microsoft.com/office/drawing/2014/main" val="1723073295"/>
                  </a:ext>
                </a:extLst>
              </a:tr>
              <a:tr h="37084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368897980"/>
                  </a:ext>
                </a:extLst>
              </a:tr>
              <a:tr h="37084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394022655"/>
                  </a:ext>
                </a:extLst>
              </a:tr>
              <a:tr h="37084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864751380"/>
                  </a:ext>
                </a:extLst>
              </a:tr>
            </a:tbl>
          </a:graphicData>
        </a:graphic>
      </p:graphicFrame>
    </p:spTree>
    <p:extLst>
      <p:ext uri="{BB962C8B-B14F-4D97-AF65-F5344CB8AC3E}">
        <p14:creationId xmlns:p14="http://schemas.microsoft.com/office/powerpoint/2010/main" val="2521932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B1E4CF-A786-4EA8-A5B2-39F106A7A7D8}"/>
              </a:ext>
            </a:extLst>
          </p:cNvPr>
          <p:cNvSpPr>
            <a:spLocks noGrp="1"/>
          </p:cNvSpPr>
          <p:nvPr>
            <p:ph type="title"/>
          </p:nvPr>
        </p:nvSpPr>
        <p:spPr>
          <a:xfrm>
            <a:off x="463323" y="164460"/>
            <a:ext cx="11300453" cy="440471"/>
          </a:xfrm>
        </p:spPr>
        <p:txBody>
          <a:bodyPr vert="horz" lIns="0" tIns="45720" rIns="91440" bIns="45720" rtlCol="0" anchor="ctr" anchorCtr="0">
            <a:noAutofit/>
          </a:bodyPr>
          <a:lstStyle/>
          <a:p>
            <a:r>
              <a:rPr lang="en-US" sz="2800"/>
              <a:t>Type of Penalties</a:t>
            </a:r>
          </a:p>
        </p:txBody>
      </p:sp>
      <p:graphicFrame>
        <p:nvGraphicFramePr>
          <p:cNvPr id="4" name="Table 3"/>
          <p:cNvGraphicFramePr>
            <a:graphicFrameLocks noGrp="1"/>
          </p:cNvGraphicFramePr>
          <p:nvPr>
            <p:extLst>
              <p:ext uri="{D42A27DB-BD31-4B8C-83A1-F6EECF244321}">
                <p14:modId xmlns:p14="http://schemas.microsoft.com/office/powerpoint/2010/main" val="4264690589"/>
              </p:ext>
            </p:extLst>
          </p:nvPr>
        </p:nvGraphicFramePr>
        <p:xfrm>
          <a:off x="463319" y="990600"/>
          <a:ext cx="11042876" cy="3108960"/>
        </p:xfrm>
        <a:graphic>
          <a:graphicData uri="http://schemas.openxmlformats.org/drawingml/2006/table">
            <a:tbl>
              <a:tblPr firstRow="1" bandRow="1">
                <a:tableStyleId>{9D7B26C5-4107-4FEC-AEDC-1716B250A1EF}</a:tableStyleId>
              </a:tblPr>
              <a:tblGrid>
                <a:gridCol w="933139">
                  <a:extLst>
                    <a:ext uri="{9D8B030D-6E8A-4147-A177-3AD203B41FA5}">
                      <a16:colId xmlns:a16="http://schemas.microsoft.com/office/drawing/2014/main" val="4141097129"/>
                    </a:ext>
                  </a:extLst>
                </a:gridCol>
                <a:gridCol w="765765">
                  <a:extLst>
                    <a:ext uri="{9D8B030D-6E8A-4147-A177-3AD203B41FA5}">
                      <a16:colId xmlns:a16="http://schemas.microsoft.com/office/drawing/2014/main" val="3316359586"/>
                    </a:ext>
                  </a:extLst>
                </a:gridCol>
                <a:gridCol w="849452">
                  <a:extLst>
                    <a:ext uri="{9D8B030D-6E8A-4147-A177-3AD203B41FA5}">
                      <a16:colId xmlns:a16="http://schemas.microsoft.com/office/drawing/2014/main" val="1947971220"/>
                    </a:ext>
                  </a:extLst>
                </a:gridCol>
                <a:gridCol w="849452">
                  <a:extLst>
                    <a:ext uri="{9D8B030D-6E8A-4147-A177-3AD203B41FA5}">
                      <a16:colId xmlns:a16="http://schemas.microsoft.com/office/drawing/2014/main" val="1182633529"/>
                    </a:ext>
                  </a:extLst>
                </a:gridCol>
                <a:gridCol w="849452">
                  <a:extLst>
                    <a:ext uri="{9D8B030D-6E8A-4147-A177-3AD203B41FA5}">
                      <a16:colId xmlns:a16="http://schemas.microsoft.com/office/drawing/2014/main" val="1162913474"/>
                    </a:ext>
                  </a:extLst>
                </a:gridCol>
                <a:gridCol w="849452">
                  <a:extLst>
                    <a:ext uri="{9D8B030D-6E8A-4147-A177-3AD203B41FA5}">
                      <a16:colId xmlns:a16="http://schemas.microsoft.com/office/drawing/2014/main" val="2070694527"/>
                    </a:ext>
                  </a:extLst>
                </a:gridCol>
                <a:gridCol w="849452">
                  <a:extLst>
                    <a:ext uri="{9D8B030D-6E8A-4147-A177-3AD203B41FA5}">
                      <a16:colId xmlns:a16="http://schemas.microsoft.com/office/drawing/2014/main" val="662219232"/>
                    </a:ext>
                  </a:extLst>
                </a:gridCol>
                <a:gridCol w="849452">
                  <a:extLst>
                    <a:ext uri="{9D8B030D-6E8A-4147-A177-3AD203B41FA5}">
                      <a16:colId xmlns:a16="http://schemas.microsoft.com/office/drawing/2014/main" val="516073431"/>
                    </a:ext>
                  </a:extLst>
                </a:gridCol>
                <a:gridCol w="849452">
                  <a:extLst>
                    <a:ext uri="{9D8B030D-6E8A-4147-A177-3AD203B41FA5}">
                      <a16:colId xmlns:a16="http://schemas.microsoft.com/office/drawing/2014/main" val="3020032875"/>
                    </a:ext>
                  </a:extLst>
                </a:gridCol>
                <a:gridCol w="849452">
                  <a:extLst>
                    <a:ext uri="{9D8B030D-6E8A-4147-A177-3AD203B41FA5}">
                      <a16:colId xmlns:a16="http://schemas.microsoft.com/office/drawing/2014/main" val="2935546111"/>
                    </a:ext>
                  </a:extLst>
                </a:gridCol>
                <a:gridCol w="849452">
                  <a:extLst>
                    <a:ext uri="{9D8B030D-6E8A-4147-A177-3AD203B41FA5}">
                      <a16:colId xmlns:a16="http://schemas.microsoft.com/office/drawing/2014/main" val="3756504256"/>
                    </a:ext>
                  </a:extLst>
                </a:gridCol>
                <a:gridCol w="849452">
                  <a:extLst>
                    <a:ext uri="{9D8B030D-6E8A-4147-A177-3AD203B41FA5}">
                      <a16:colId xmlns:a16="http://schemas.microsoft.com/office/drawing/2014/main" val="2143207204"/>
                    </a:ext>
                  </a:extLst>
                </a:gridCol>
                <a:gridCol w="849452">
                  <a:extLst>
                    <a:ext uri="{9D8B030D-6E8A-4147-A177-3AD203B41FA5}">
                      <a16:colId xmlns:a16="http://schemas.microsoft.com/office/drawing/2014/main" val="3245435181"/>
                    </a:ext>
                  </a:extLst>
                </a:gridCol>
              </a:tblGrid>
              <a:tr h="0">
                <a:tc>
                  <a:txBody>
                    <a:bodyPr/>
                    <a:lstStyle/>
                    <a:p>
                      <a:pPr algn="ctr"/>
                      <a:r>
                        <a:rPr lang="en-US" sz="1200"/>
                        <a:t>Requirements</a:t>
                      </a:r>
                    </a:p>
                  </a:txBody>
                  <a:tcPr/>
                </a:tc>
                <a:tc>
                  <a:txBody>
                    <a:bodyPr/>
                    <a:lstStyle/>
                    <a:p>
                      <a:pPr algn="ctr"/>
                      <a:r>
                        <a:rPr lang="en-US" sz="1200"/>
                        <a:t>Kroger</a:t>
                      </a:r>
                    </a:p>
                  </a:txBody>
                  <a:tcPr/>
                </a:tc>
                <a:tc>
                  <a:txBody>
                    <a:bodyPr/>
                    <a:lstStyle/>
                    <a:p>
                      <a:pPr algn="ctr"/>
                      <a:r>
                        <a:rPr lang="en-US" sz="1200"/>
                        <a:t>SV</a:t>
                      </a:r>
                    </a:p>
                  </a:txBody>
                  <a:tcPr/>
                </a:tc>
                <a:tc>
                  <a:txBody>
                    <a:bodyPr/>
                    <a:lstStyle/>
                    <a:p>
                      <a:pPr algn="ctr"/>
                      <a:r>
                        <a:rPr lang="en-US" sz="1200"/>
                        <a:t>DG</a:t>
                      </a:r>
                    </a:p>
                  </a:txBody>
                  <a:tcPr/>
                </a:tc>
                <a:tc>
                  <a:txBody>
                    <a:bodyPr/>
                    <a:lstStyle/>
                    <a:p>
                      <a:pPr algn="ctr"/>
                      <a:r>
                        <a:rPr lang="en-US" sz="1200"/>
                        <a:t>Amazon</a:t>
                      </a:r>
                    </a:p>
                  </a:txBody>
                  <a:tcPr/>
                </a:tc>
                <a:tc>
                  <a:txBody>
                    <a:bodyPr/>
                    <a:lstStyle/>
                    <a:p>
                      <a:pPr algn="ctr"/>
                      <a:r>
                        <a:rPr lang="en-US" sz="1200"/>
                        <a:t>Walmart</a:t>
                      </a:r>
                    </a:p>
                  </a:txBody>
                  <a:tcPr/>
                </a:tc>
                <a:tc>
                  <a:txBody>
                    <a:bodyPr/>
                    <a:lstStyle/>
                    <a:p>
                      <a:pPr algn="ctr"/>
                      <a:r>
                        <a:rPr lang="en-US" sz="1200"/>
                        <a:t>Target</a:t>
                      </a:r>
                    </a:p>
                  </a:txBody>
                  <a:tcPr/>
                </a:tc>
                <a:tc>
                  <a:txBody>
                    <a:bodyPr/>
                    <a:lstStyle/>
                    <a:p>
                      <a:pPr algn="ctr"/>
                      <a:r>
                        <a:rPr lang="en-US" sz="1200"/>
                        <a:t>Publix</a:t>
                      </a:r>
                    </a:p>
                  </a:txBody>
                  <a:tcPr/>
                </a:tc>
                <a:tc>
                  <a:txBody>
                    <a:bodyPr/>
                    <a:lstStyle/>
                    <a:p>
                      <a:pPr algn="ctr"/>
                      <a:r>
                        <a:rPr lang="en-US" sz="1050"/>
                        <a:t>AWG</a:t>
                      </a:r>
                    </a:p>
                  </a:txBody>
                  <a:tcPr/>
                </a:tc>
                <a:tc>
                  <a:txBody>
                    <a:bodyPr/>
                    <a:lstStyle/>
                    <a:p>
                      <a:pPr algn="ctr"/>
                      <a:r>
                        <a:rPr lang="en-US" sz="1050"/>
                        <a:t>Meijer</a:t>
                      </a:r>
                    </a:p>
                  </a:txBody>
                  <a:tcPr/>
                </a:tc>
                <a:tc>
                  <a:txBody>
                    <a:bodyPr/>
                    <a:lstStyle/>
                    <a:p>
                      <a:pPr algn="ctr"/>
                      <a:r>
                        <a:rPr lang="en-US" sz="1050"/>
                        <a:t>Costco</a:t>
                      </a:r>
                    </a:p>
                  </a:txBody>
                  <a:tcPr/>
                </a:tc>
                <a:tc>
                  <a:txBody>
                    <a:bodyPr/>
                    <a:lstStyle/>
                    <a:p>
                      <a:pPr algn="ctr"/>
                      <a:r>
                        <a:rPr lang="en-US" sz="1050"/>
                        <a:t>CVS</a:t>
                      </a:r>
                    </a:p>
                  </a:txBody>
                  <a:tcPr/>
                </a:tc>
                <a:tc>
                  <a:txBody>
                    <a:bodyPr/>
                    <a:lstStyle/>
                    <a:p>
                      <a:pPr algn="ctr"/>
                      <a:r>
                        <a:rPr lang="en-US" sz="1050"/>
                        <a:t>Walgreens</a:t>
                      </a:r>
                    </a:p>
                  </a:txBody>
                  <a:tcPr/>
                </a:tc>
                <a:extLst>
                  <a:ext uri="{0D108BD9-81ED-4DB2-BD59-A6C34878D82A}">
                    <a16:rowId xmlns:a16="http://schemas.microsoft.com/office/drawing/2014/main" val="3636043185"/>
                  </a:ext>
                </a:extLst>
              </a:tr>
              <a:tr h="370840">
                <a:tc>
                  <a:txBody>
                    <a:bodyPr/>
                    <a:lstStyle/>
                    <a:p>
                      <a:r>
                        <a:rPr lang="en-US" sz="1100"/>
                        <a:t>On time</a:t>
                      </a:r>
                    </a:p>
                  </a:txBody>
                  <a:tcPr/>
                </a:tc>
                <a:tc>
                  <a:txBody>
                    <a:bodyPr/>
                    <a:lstStyle/>
                    <a:p>
                      <a:endParaRPr lang="en-US" sz="1100"/>
                    </a:p>
                  </a:txBody>
                  <a:tcPr/>
                </a:tc>
                <a:tc>
                  <a:txBody>
                    <a:bodyPr/>
                    <a:lstStyle/>
                    <a:p>
                      <a:endParaRPr lang="en-US" sz="1100"/>
                    </a:p>
                  </a:txBody>
                  <a:tcPr/>
                </a:tc>
                <a:tc>
                  <a:txBody>
                    <a:bodyPr/>
                    <a:lstStyle/>
                    <a:p>
                      <a:endParaRPr lang="en-US" sz="1100"/>
                    </a:p>
                  </a:txBody>
                  <a:tcPr/>
                </a:tc>
                <a:tc>
                  <a:txBody>
                    <a:bodyPr/>
                    <a:lstStyle/>
                    <a:p>
                      <a:endParaRPr lang="en-US" sz="1100"/>
                    </a:p>
                  </a:txBody>
                  <a:tcPr/>
                </a:tc>
                <a:tc>
                  <a:txBody>
                    <a:bodyPr/>
                    <a:lstStyle/>
                    <a:p>
                      <a:endParaRPr lang="en-US" sz="1100"/>
                    </a:p>
                  </a:txBody>
                  <a:tcPr/>
                </a:tc>
                <a:tc>
                  <a:txBody>
                    <a:bodyPr/>
                    <a:lstStyle/>
                    <a:p>
                      <a:endParaRPr lang="en-US" sz="1100"/>
                    </a:p>
                  </a:txBody>
                  <a:tcPr/>
                </a:tc>
                <a:tc>
                  <a:txBody>
                    <a:bodyPr/>
                    <a:lstStyle/>
                    <a:p>
                      <a:endParaRPr lang="en-US" sz="1100"/>
                    </a:p>
                  </a:txBody>
                  <a:tcPr/>
                </a:tc>
                <a:tc>
                  <a:txBody>
                    <a:bodyPr/>
                    <a:lstStyle/>
                    <a:p>
                      <a:endParaRPr lang="en-US" sz="1100"/>
                    </a:p>
                  </a:txBody>
                  <a:tcPr/>
                </a:tc>
                <a:tc>
                  <a:txBody>
                    <a:bodyPr/>
                    <a:lstStyle/>
                    <a:p>
                      <a:endParaRPr lang="en-US" sz="1100"/>
                    </a:p>
                  </a:txBody>
                  <a:tcPr/>
                </a:tc>
                <a:tc>
                  <a:txBody>
                    <a:bodyPr/>
                    <a:lstStyle/>
                    <a:p>
                      <a:endParaRPr lang="en-US" sz="1100"/>
                    </a:p>
                  </a:txBody>
                  <a:tcPr/>
                </a:tc>
                <a:tc>
                  <a:txBody>
                    <a:bodyPr/>
                    <a:lstStyle/>
                    <a:p>
                      <a:endParaRPr lang="en-US" sz="1100"/>
                    </a:p>
                  </a:txBody>
                  <a:tcPr/>
                </a:tc>
                <a:tc>
                  <a:txBody>
                    <a:bodyPr/>
                    <a:lstStyle/>
                    <a:p>
                      <a:endParaRPr lang="en-US" sz="1100"/>
                    </a:p>
                  </a:txBody>
                  <a:tcPr/>
                </a:tc>
                <a:extLst>
                  <a:ext uri="{0D108BD9-81ED-4DB2-BD59-A6C34878D82A}">
                    <a16:rowId xmlns:a16="http://schemas.microsoft.com/office/drawing/2014/main" val="3592175485"/>
                  </a:ext>
                </a:extLst>
              </a:tr>
              <a:tr h="370840">
                <a:tc>
                  <a:txBody>
                    <a:bodyPr/>
                    <a:lstStyle/>
                    <a:p>
                      <a:r>
                        <a:rPr lang="en-US" sz="1100"/>
                        <a:t>In</a:t>
                      </a:r>
                      <a:r>
                        <a:rPr lang="en-US" sz="1100" baseline="0"/>
                        <a:t> full</a:t>
                      </a:r>
                      <a:endParaRPr lang="en-US" sz="1100"/>
                    </a:p>
                  </a:txBody>
                  <a:tcPr/>
                </a:tc>
                <a:tc>
                  <a:txBody>
                    <a:bodyPr/>
                    <a:lstStyle/>
                    <a:p>
                      <a:endParaRPr lang="en-US" sz="1100"/>
                    </a:p>
                  </a:txBody>
                  <a:tcPr/>
                </a:tc>
                <a:tc>
                  <a:txBody>
                    <a:bodyPr/>
                    <a:lstStyle/>
                    <a:p>
                      <a:endParaRPr lang="en-US" sz="1100"/>
                    </a:p>
                  </a:txBody>
                  <a:tcPr/>
                </a:tc>
                <a:tc>
                  <a:txBody>
                    <a:bodyPr/>
                    <a:lstStyle/>
                    <a:p>
                      <a:endParaRPr lang="en-US" sz="1100"/>
                    </a:p>
                  </a:txBody>
                  <a:tcPr/>
                </a:tc>
                <a:tc>
                  <a:txBody>
                    <a:bodyPr/>
                    <a:lstStyle/>
                    <a:p>
                      <a:endParaRPr lang="en-US" sz="1100"/>
                    </a:p>
                  </a:txBody>
                  <a:tcPr/>
                </a:tc>
                <a:tc>
                  <a:txBody>
                    <a:bodyPr/>
                    <a:lstStyle/>
                    <a:p>
                      <a:endParaRPr lang="en-US" sz="1100"/>
                    </a:p>
                  </a:txBody>
                  <a:tcPr/>
                </a:tc>
                <a:tc>
                  <a:txBody>
                    <a:bodyPr/>
                    <a:lstStyle/>
                    <a:p>
                      <a:endParaRPr lang="en-US" sz="1100"/>
                    </a:p>
                  </a:txBody>
                  <a:tcPr/>
                </a:tc>
                <a:tc>
                  <a:txBody>
                    <a:bodyPr/>
                    <a:lstStyle/>
                    <a:p>
                      <a:endParaRPr lang="en-US" sz="1100"/>
                    </a:p>
                  </a:txBody>
                  <a:tcPr/>
                </a:tc>
                <a:tc>
                  <a:txBody>
                    <a:bodyPr/>
                    <a:lstStyle/>
                    <a:p>
                      <a:endParaRPr lang="en-US" sz="1100"/>
                    </a:p>
                  </a:txBody>
                  <a:tcPr/>
                </a:tc>
                <a:tc>
                  <a:txBody>
                    <a:bodyPr/>
                    <a:lstStyle/>
                    <a:p>
                      <a:endParaRPr lang="en-US" sz="1100"/>
                    </a:p>
                  </a:txBody>
                  <a:tcPr/>
                </a:tc>
                <a:tc>
                  <a:txBody>
                    <a:bodyPr/>
                    <a:lstStyle/>
                    <a:p>
                      <a:endParaRPr lang="en-US" sz="1100"/>
                    </a:p>
                  </a:txBody>
                  <a:tcPr/>
                </a:tc>
                <a:tc>
                  <a:txBody>
                    <a:bodyPr/>
                    <a:lstStyle/>
                    <a:p>
                      <a:endParaRPr lang="en-US" sz="1100"/>
                    </a:p>
                  </a:txBody>
                  <a:tcPr/>
                </a:tc>
                <a:tc>
                  <a:txBody>
                    <a:bodyPr/>
                    <a:lstStyle/>
                    <a:p>
                      <a:endParaRPr lang="en-US" sz="1100"/>
                    </a:p>
                  </a:txBody>
                  <a:tcPr/>
                </a:tc>
                <a:extLst>
                  <a:ext uri="{0D108BD9-81ED-4DB2-BD59-A6C34878D82A}">
                    <a16:rowId xmlns:a16="http://schemas.microsoft.com/office/drawing/2014/main" val="3539676992"/>
                  </a:ext>
                </a:extLst>
              </a:tr>
              <a:tr h="370840">
                <a:tc>
                  <a:txBody>
                    <a:bodyPr/>
                    <a:lstStyle/>
                    <a:p>
                      <a:r>
                        <a:rPr lang="en-US" sz="1100"/>
                        <a:t>Loading/Unloading</a:t>
                      </a:r>
                    </a:p>
                  </a:txBody>
                  <a:tcPr/>
                </a:tc>
                <a:tc>
                  <a:txBody>
                    <a:bodyPr/>
                    <a:lstStyle/>
                    <a:p>
                      <a:endParaRPr lang="en-US" sz="1100"/>
                    </a:p>
                  </a:txBody>
                  <a:tcPr/>
                </a:tc>
                <a:tc>
                  <a:txBody>
                    <a:bodyPr/>
                    <a:lstStyle/>
                    <a:p>
                      <a:endParaRPr lang="en-US" sz="1100"/>
                    </a:p>
                  </a:txBody>
                  <a:tcPr/>
                </a:tc>
                <a:tc>
                  <a:txBody>
                    <a:bodyPr/>
                    <a:lstStyle/>
                    <a:p>
                      <a:endParaRPr lang="en-US" sz="1100"/>
                    </a:p>
                  </a:txBody>
                  <a:tcPr/>
                </a:tc>
                <a:tc>
                  <a:txBody>
                    <a:bodyPr/>
                    <a:lstStyle/>
                    <a:p>
                      <a:endParaRPr lang="en-US" sz="1100"/>
                    </a:p>
                  </a:txBody>
                  <a:tcPr/>
                </a:tc>
                <a:tc>
                  <a:txBody>
                    <a:bodyPr/>
                    <a:lstStyle/>
                    <a:p>
                      <a:endParaRPr lang="en-US" sz="1100"/>
                    </a:p>
                  </a:txBody>
                  <a:tcPr/>
                </a:tc>
                <a:tc>
                  <a:txBody>
                    <a:bodyPr/>
                    <a:lstStyle/>
                    <a:p>
                      <a:endParaRPr lang="en-US" sz="1100"/>
                    </a:p>
                  </a:txBody>
                  <a:tcPr/>
                </a:tc>
                <a:tc>
                  <a:txBody>
                    <a:bodyPr/>
                    <a:lstStyle/>
                    <a:p>
                      <a:endParaRPr lang="en-US" sz="1100"/>
                    </a:p>
                  </a:txBody>
                  <a:tcPr/>
                </a:tc>
                <a:tc>
                  <a:txBody>
                    <a:bodyPr/>
                    <a:lstStyle/>
                    <a:p>
                      <a:endParaRPr lang="en-US" sz="1100"/>
                    </a:p>
                  </a:txBody>
                  <a:tcPr/>
                </a:tc>
                <a:tc>
                  <a:txBody>
                    <a:bodyPr/>
                    <a:lstStyle/>
                    <a:p>
                      <a:endParaRPr lang="en-US" sz="1100"/>
                    </a:p>
                  </a:txBody>
                  <a:tcPr/>
                </a:tc>
                <a:tc>
                  <a:txBody>
                    <a:bodyPr/>
                    <a:lstStyle/>
                    <a:p>
                      <a:endParaRPr lang="en-US" sz="1100"/>
                    </a:p>
                  </a:txBody>
                  <a:tcPr/>
                </a:tc>
                <a:tc>
                  <a:txBody>
                    <a:bodyPr/>
                    <a:lstStyle/>
                    <a:p>
                      <a:endParaRPr lang="en-US" sz="1100"/>
                    </a:p>
                  </a:txBody>
                  <a:tcPr/>
                </a:tc>
                <a:tc>
                  <a:txBody>
                    <a:bodyPr/>
                    <a:lstStyle/>
                    <a:p>
                      <a:endParaRPr lang="en-US" sz="1100"/>
                    </a:p>
                  </a:txBody>
                  <a:tcPr/>
                </a:tc>
                <a:extLst>
                  <a:ext uri="{0D108BD9-81ED-4DB2-BD59-A6C34878D82A}">
                    <a16:rowId xmlns:a16="http://schemas.microsoft.com/office/drawing/2014/main" val="3684637281"/>
                  </a:ext>
                </a:extLst>
              </a:tr>
              <a:tr h="37084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723073295"/>
                  </a:ext>
                </a:extLst>
              </a:tr>
              <a:tr h="37084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368897980"/>
                  </a:ext>
                </a:extLst>
              </a:tr>
              <a:tr h="37084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394022655"/>
                  </a:ext>
                </a:extLst>
              </a:tr>
              <a:tr h="37084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864751380"/>
                  </a:ext>
                </a:extLst>
              </a:tr>
            </a:tbl>
          </a:graphicData>
        </a:graphic>
      </p:graphicFrame>
    </p:spTree>
    <p:extLst>
      <p:ext uri="{BB962C8B-B14F-4D97-AF65-F5344CB8AC3E}">
        <p14:creationId xmlns:p14="http://schemas.microsoft.com/office/powerpoint/2010/main" val="21460287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B1E4CF-A786-4EA8-A5B2-39F106A7A7D8}"/>
              </a:ext>
            </a:extLst>
          </p:cNvPr>
          <p:cNvSpPr>
            <a:spLocks noGrp="1"/>
          </p:cNvSpPr>
          <p:nvPr>
            <p:ph type="title"/>
          </p:nvPr>
        </p:nvSpPr>
        <p:spPr>
          <a:xfrm>
            <a:off x="463323" y="164460"/>
            <a:ext cx="11300453" cy="440471"/>
          </a:xfrm>
        </p:spPr>
        <p:txBody>
          <a:bodyPr vert="horz" lIns="0" tIns="45720" rIns="91440" bIns="45720" rtlCol="0" anchor="ctr" anchorCtr="0">
            <a:noAutofit/>
          </a:bodyPr>
          <a:lstStyle/>
          <a:p>
            <a:r>
              <a:rPr lang="en-US" sz="2800"/>
              <a:t>Deductions Referencing Patterns</a:t>
            </a:r>
          </a:p>
        </p:txBody>
      </p:sp>
      <p:graphicFrame>
        <p:nvGraphicFramePr>
          <p:cNvPr id="4" name="Table 3"/>
          <p:cNvGraphicFramePr>
            <a:graphicFrameLocks noGrp="1"/>
          </p:cNvGraphicFramePr>
          <p:nvPr>
            <p:extLst>
              <p:ext uri="{D42A27DB-BD31-4B8C-83A1-F6EECF244321}">
                <p14:modId xmlns:p14="http://schemas.microsoft.com/office/powerpoint/2010/main" val="1734834544"/>
              </p:ext>
            </p:extLst>
          </p:nvPr>
        </p:nvGraphicFramePr>
        <p:xfrm>
          <a:off x="463323" y="762000"/>
          <a:ext cx="11042876" cy="5791200"/>
        </p:xfrm>
        <a:graphic>
          <a:graphicData uri="http://schemas.openxmlformats.org/drawingml/2006/table">
            <a:tbl>
              <a:tblPr firstRow="1" bandRow="1">
                <a:tableStyleId>{9D7B26C5-4107-4FEC-AEDC-1716B250A1EF}</a:tableStyleId>
              </a:tblPr>
              <a:tblGrid>
                <a:gridCol w="933139">
                  <a:extLst>
                    <a:ext uri="{9D8B030D-6E8A-4147-A177-3AD203B41FA5}">
                      <a16:colId xmlns:a16="http://schemas.microsoft.com/office/drawing/2014/main" val="4141097129"/>
                    </a:ext>
                  </a:extLst>
                </a:gridCol>
                <a:gridCol w="765765">
                  <a:extLst>
                    <a:ext uri="{9D8B030D-6E8A-4147-A177-3AD203B41FA5}">
                      <a16:colId xmlns:a16="http://schemas.microsoft.com/office/drawing/2014/main" val="3316359586"/>
                    </a:ext>
                  </a:extLst>
                </a:gridCol>
                <a:gridCol w="849452">
                  <a:extLst>
                    <a:ext uri="{9D8B030D-6E8A-4147-A177-3AD203B41FA5}">
                      <a16:colId xmlns:a16="http://schemas.microsoft.com/office/drawing/2014/main" val="1947971220"/>
                    </a:ext>
                  </a:extLst>
                </a:gridCol>
                <a:gridCol w="849452">
                  <a:extLst>
                    <a:ext uri="{9D8B030D-6E8A-4147-A177-3AD203B41FA5}">
                      <a16:colId xmlns:a16="http://schemas.microsoft.com/office/drawing/2014/main" val="1182633529"/>
                    </a:ext>
                  </a:extLst>
                </a:gridCol>
                <a:gridCol w="849452">
                  <a:extLst>
                    <a:ext uri="{9D8B030D-6E8A-4147-A177-3AD203B41FA5}">
                      <a16:colId xmlns:a16="http://schemas.microsoft.com/office/drawing/2014/main" val="1162913474"/>
                    </a:ext>
                  </a:extLst>
                </a:gridCol>
                <a:gridCol w="849452">
                  <a:extLst>
                    <a:ext uri="{9D8B030D-6E8A-4147-A177-3AD203B41FA5}">
                      <a16:colId xmlns:a16="http://schemas.microsoft.com/office/drawing/2014/main" val="2070694527"/>
                    </a:ext>
                  </a:extLst>
                </a:gridCol>
                <a:gridCol w="849452">
                  <a:extLst>
                    <a:ext uri="{9D8B030D-6E8A-4147-A177-3AD203B41FA5}">
                      <a16:colId xmlns:a16="http://schemas.microsoft.com/office/drawing/2014/main" val="662219232"/>
                    </a:ext>
                  </a:extLst>
                </a:gridCol>
                <a:gridCol w="849452">
                  <a:extLst>
                    <a:ext uri="{9D8B030D-6E8A-4147-A177-3AD203B41FA5}">
                      <a16:colId xmlns:a16="http://schemas.microsoft.com/office/drawing/2014/main" val="516073431"/>
                    </a:ext>
                  </a:extLst>
                </a:gridCol>
                <a:gridCol w="849452">
                  <a:extLst>
                    <a:ext uri="{9D8B030D-6E8A-4147-A177-3AD203B41FA5}">
                      <a16:colId xmlns:a16="http://schemas.microsoft.com/office/drawing/2014/main" val="3020032875"/>
                    </a:ext>
                  </a:extLst>
                </a:gridCol>
                <a:gridCol w="849452">
                  <a:extLst>
                    <a:ext uri="{9D8B030D-6E8A-4147-A177-3AD203B41FA5}">
                      <a16:colId xmlns:a16="http://schemas.microsoft.com/office/drawing/2014/main" val="2531902274"/>
                    </a:ext>
                  </a:extLst>
                </a:gridCol>
                <a:gridCol w="849452">
                  <a:extLst>
                    <a:ext uri="{9D8B030D-6E8A-4147-A177-3AD203B41FA5}">
                      <a16:colId xmlns:a16="http://schemas.microsoft.com/office/drawing/2014/main" val="2905857773"/>
                    </a:ext>
                  </a:extLst>
                </a:gridCol>
                <a:gridCol w="849452">
                  <a:extLst>
                    <a:ext uri="{9D8B030D-6E8A-4147-A177-3AD203B41FA5}">
                      <a16:colId xmlns:a16="http://schemas.microsoft.com/office/drawing/2014/main" val="1673216241"/>
                    </a:ext>
                  </a:extLst>
                </a:gridCol>
                <a:gridCol w="849452">
                  <a:extLst>
                    <a:ext uri="{9D8B030D-6E8A-4147-A177-3AD203B41FA5}">
                      <a16:colId xmlns:a16="http://schemas.microsoft.com/office/drawing/2014/main" val="3245435181"/>
                    </a:ext>
                  </a:extLst>
                </a:gridCol>
              </a:tblGrid>
              <a:tr h="0">
                <a:tc>
                  <a:txBody>
                    <a:bodyPr/>
                    <a:lstStyle/>
                    <a:p>
                      <a:pPr algn="ctr"/>
                      <a:r>
                        <a:rPr lang="en-US" sz="1200"/>
                        <a:t>Requirements</a:t>
                      </a:r>
                    </a:p>
                  </a:txBody>
                  <a:tcPr/>
                </a:tc>
                <a:tc>
                  <a:txBody>
                    <a:bodyPr/>
                    <a:lstStyle/>
                    <a:p>
                      <a:pPr algn="ctr"/>
                      <a:r>
                        <a:rPr lang="en-US" sz="1200"/>
                        <a:t>Kroger</a:t>
                      </a:r>
                    </a:p>
                  </a:txBody>
                  <a:tcPr/>
                </a:tc>
                <a:tc>
                  <a:txBody>
                    <a:bodyPr/>
                    <a:lstStyle/>
                    <a:p>
                      <a:pPr algn="ctr"/>
                      <a:r>
                        <a:rPr lang="en-US" sz="1200"/>
                        <a:t>SV</a:t>
                      </a:r>
                    </a:p>
                  </a:txBody>
                  <a:tcPr/>
                </a:tc>
                <a:tc>
                  <a:txBody>
                    <a:bodyPr/>
                    <a:lstStyle/>
                    <a:p>
                      <a:pPr algn="ctr"/>
                      <a:r>
                        <a:rPr lang="en-US" sz="1200"/>
                        <a:t>DG</a:t>
                      </a:r>
                    </a:p>
                  </a:txBody>
                  <a:tcPr/>
                </a:tc>
                <a:tc>
                  <a:txBody>
                    <a:bodyPr/>
                    <a:lstStyle/>
                    <a:p>
                      <a:pPr algn="ctr"/>
                      <a:r>
                        <a:rPr lang="en-US" sz="1200"/>
                        <a:t>Amazon</a:t>
                      </a:r>
                    </a:p>
                  </a:txBody>
                  <a:tcPr/>
                </a:tc>
                <a:tc>
                  <a:txBody>
                    <a:bodyPr/>
                    <a:lstStyle/>
                    <a:p>
                      <a:pPr algn="ctr"/>
                      <a:r>
                        <a:rPr lang="en-US" sz="1200"/>
                        <a:t>Walmart</a:t>
                      </a:r>
                    </a:p>
                  </a:txBody>
                  <a:tcPr/>
                </a:tc>
                <a:tc>
                  <a:txBody>
                    <a:bodyPr/>
                    <a:lstStyle/>
                    <a:p>
                      <a:pPr algn="ctr"/>
                      <a:r>
                        <a:rPr lang="en-US" sz="1200"/>
                        <a:t>Target</a:t>
                      </a:r>
                    </a:p>
                  </a:txBody>
                  <a:tcPr/>
                </a:tc>
                <a:tc>
                  <a:txBody>
                    <a:bodyPr/>
                    <a:lstStyle/>
                    <a:p>
                      <a:pPr algn="ctr"/>
                      <a:r>
                        <a:rPr lang="en-US" sz="1200"/>
                        <a:t>Publix</a:t>
                      </a:r>
                    </a:p>
                  </a:txBody>
                  <a:tcPr/>
                </a:tc>
                <a:tc>
                  <a:txBody>
                    <a:bodyPr/>
                    <a:lstStyle/>
                    <a:p>
                      <a:pPr algn="ctr"/>
                      <a:r>
                        <a:rPr lang="en-US" sz="1050"/>
                        <a:t>AWG</a:t>
                      </a:r>
                    </a:p>
                  </a:txBody>
                  <a:tcPr/>
                </a:tc>
                <a:tc>
                  <a:txBody>
                    <a:bodyPr/>
                    <a:lstStyle/>
                    <a:p>
                      <a:pPr algn="ctr"/>
                      <a:r>
                        <a:rPr lang="en-US" sz="1050"/>
                        <a:t>Meijer</a:t>
                      </a:r>
                    </a:p>
                  </a:txBody>
                  <a:tcPr/>
                </a:tc>
                <a:tc>
                  <a:txBody>
                    <a:bodyPr/>
                    <a:lstStyle/>
                    <a:p>
                      <a:pPr algn="ctr"/>
                      <a:r>
                        <a:rPr lang="en-US" sz="1050"/>
                        <a:t>Costco</a:t>
                      </a:r>
                    </a:p>
                  </a:txBody>
                  <a:tcPr/>
                </a:tc>
                <a:tc>
                  <a:txBody>
                    <a:bodyPr/>
                    <a:lstStyle/>
                    <a:p>
                      <a:pPr algn="ctr"/>
                      <a:r>
                        <a:rPr lang="en-US" sz="1050"/>
                        <a:t>CVS</a:t>
                      </a:r>
                    </a:p>
                  </a:txBody>
                  <a:tcPr/>
                </a:tc>
                <a:tc>
                  <a:txBody>
                    <a:bodyPr/>
                    <a:lstStyle/>
                    <a:p>
                      <a:pPr algn="ctr"/>
                      <a:r>
                        <a:rPr lang="en-US" sz="1050"/>
                        <a:t>Walgreens</a:t>
                      </a:r>
                    </a:p>
                  </a:txBody>
                  <a:tcPr/>
                </a:tc>
                <a:extLst>
                  <a:ext uri="{0D108BD9-81ED-4DB2-BD59-A6C34878D82A}">
                    <a16:rowId xmlns:a16="http://schemas.microsoft.com/office/drawing/2014/main" val="3636043185"/>
                  </a:ext>
                </a:extLst>
              </a:tr>
              <a:tr h="370840">
                <a:tc>
                  <a:txBody>
                    <a:bodyPr/>
                    <a:lstStyle/>
                    <a:p>
                      <a:r>
                        <a:rPr lang="en-US" sz="1100"/>
                        <a:t>Promotions</a:t>
                      </a:r>
                    </a:p>
                  </a:txBody>
                  <a:tcPr/>
                </a:tc>
                <a:tc>
                  <a:txBody>
                    <a:bodyPr/>
                    <a:lstStyle/>
                    <a:p>
                      <a:r>
                        <a:rPr lang="en-US" sz="1100"/>
                        <a:t>XXX-R-XXX</a:t>
                      </a:r>
                    </a:p>
                    <a:p>
                      <a:r>
                        <a:rPr lang="en-US" sz="1100"/>
                        <a:t>XXX-C-XXX</a:t>
                      </a:r>
                    </a:p>
                  </a:txBody>
                  <a:tcPr/>
                </a:tc>
                <a:tc>
                  <a:txBody>
                    <a:bodyPr/>
                    <a:lstStyle/>
                    <a:p>
                      <a:r>
                        <a:rPr lang="en-US" sz="1100"/>
                        <a:t>7-10 digit</a:t>
                      </a:r>
                      <a:r>
                        <a:rPr lang="en-US" sz="1100" baseline="0"/>
                        <a:t> – Scan down</a:t>
                      </a:r>
                    </a:p>
                    <a:p>
                      <a:r>
                        <a:rPr lang="en-US" sz="1100" baseline="0"/>
                        <a:t>17-23 digit - Promotions</a:t>
                      </a:r>
                      <a:endParaRPr lang="en-US" sz="1100"/>
                    </a:p>
                  </a:txBody>
                  <a:tcPr/>
                </a:tc>
                <a:tc>
                  <a:txBody>
                    <a:bodyPr/>
                    <a:lstStyle/>
                    <a:p>
                      <a:endParaRPr lang="en-US" sz="1100"/>
                    </a:p>
                  </a:txBody>
                  <a:tcPr/>
                </a:tc>
                <a:tc>
                  <a:txBody>
                    <a:bodyPr/>
                    <a:lstStyle/>
                    <a:p>
                      <a:endParaRPr lang="en-US" sz="1100"/>
                    </a:p>
                  </a:txBody>
                  <a:tcPr/>
                </a:tc>
                <a:tc>
                  <a:txBody>
                    <a:bodyPr/>
                    <a:lstStyle/>
                    <a:p>
                      <a:endParaRPr lang="en-US" sz="1100"/>
                    </a:p>
                  </a:txBody>
                  <a:tcPr/>
                </a:tc>
                <a:tc>
                  <a:txBody>
                    <a:bodyPr/>
                    <a:lstStyle/>
                    <a:p>
                      <a:endParaRPr lang="en-US" sz="1100"/>
                    </a:p>
                  </a:txBody>
                  <a:tcPr/>
                </a:tc>
                <a:tc>
                  <a:txBody>
                    <a:bodyPr/>
                    <a:lstStyle/>
                    <a:p>
                      <a:endParaRPr lang="en-US" sz="1100"/>
                    </a:p>
                  </a:txBody>
                  <a:tcPr/>
                </a:tc>
                <a:tc>
                  <a:txBody>
                    <a:bodyPr/>
                    <a:lstStyle/>
                    <a:p>
                      <a:endParaRPr lang="en-US" sz="1100"/>
                    </a:p>
                  </a:txBody>
                  <a:tcPr/>
                </a:tc>
                <a:tc>
                  <a:txBody>
                    <a:bodyPr/>
                    <a:lstStyle/>
                    <a:p>
                      <a:endParaRPr lang="en-US" sz="1100"/>
                    </a:p>
                  </a:txBody>
                  <a:tcPr/>
                </a:tc>
                <a:tc>
                  <a:txBody>
                    <a:bodyPr/>
                    <a:lstStyle/>
                    <a:p>
                      <a:endParaRPr lang="en-US" sz="1100"/>
                    </a:p>
                  </a:txBody>
                  <a:tcPr/>
                </a:tc>
                <a:tc>
                  <a:txBody>
                    <a:bodyPr/>
                    <a:lstStyle/>
                    <a:p>
                      <a:endParaRPr lang="en-US" sz="1100"/>
                    </a:p>
                  </a:txBody>
                  <a:tcPr/>
                </a:tc>
                <a:tc>
                  <a:txBody>
                    <a:bodyPr/>
                    <a:lstStyle/>
                    <a:p>
                      <a:endParaRPr lang="en-US" sz="1100"/>
                    </a:p>
                  </a:txBody>
                  <a:tcPr/>
                </a:tc>
                <a:extLst>
                  <a:ext uri="{0D108BD9-81ED-4DB2-BD59-A6C34878D82A}">
                    <a16:rowId xmlns:a16="http://schemas.microsoft.com/office/drawing/2014/main" val="3592175485"/>
                  </a:ext>
                </a:extLst>
              </a:tr>
              <a:tr h="370840">
                <a:tc>
                  <a:txBody>
                    <a:bodyPr/>
                    <a:lstStyle/>
                    <a:p>
                      <a:r>
                        <a:rPr lang="en-US" sz="1100"/>
                        <a:t>OSD</a:t>
                      </a:r>
                    </a:p>
                  </a:txBody>
                  <a:tcPr/>
                </a:tc>
                <a:tc>
                  <a:txBody>
                    <a:bodyPr/>
                    <a:lstStyle/>
                    <a:p>
                      <a:r>
                        <a:rPr lang="en-US" sz="1100"/>
                        <a:t>Invoice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Arial"/>
                          <a:ea typeface="+mn-ea"/>
                          <a:cs typeface="+mn-cs"/>
                        </a:rPr>
                        <a:t>Invoice #</a:t>
                      </a:r>
                    </a:p>
                  </a:txBody>
                  <a:tcPr/>
                </a:tc>
                <a:tc>
                  <a:txBody>
                    <a:bodyPr/>
                    <a:lstStyle/>
                    <a:p>
                      <a:endParaRPr lang="en-US" sz="110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a:t>Invoice # end with SC</a:t>
                      </a:r>
                    </a:p>
                    <a:p>
                      <a:endParaRPr lang="en-US" sz="110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Arial"/>
                          <a:ea typeface="+mn-ea"/>
                          <a:cs typeface="+mn-cs"/>
                        </a:rPr>
                        <a:t>Invoice #</a:t>
                      </a:r>
                    </a:p>
                  </a:txBody>
                  <a:tcPr/>
                </a:tc>
                <a:tc>
                  <a:txBody>
                    <a:bodyPr/>
                    <a:lstStyle/>
                    <a:p>
                      <a:r>
                        <a:rPr lang="en-US" sz="1100"/>
                        <a:t>Begins</a:t>
                      </a:r>
                      <a:r>
                        <a:rPr lang="en-US" sz="1100" baseline="0"/>
                        <a:t> with CB</a:t>
                      </a:r>
                      <a:endParaRPr lang="en-US" sz="110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Arial"/>
                          <a:ea typeface="+mn-ea"/>
                          <a:cs typeface="+mn-cs"/>
                        </a:rPr>
                        <a:t>Invoice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Arial"/>
                          <a:ea typeface="+mn-ea"/>
                          <a:cs typeface="+mn-cs"/>
                        </a:rPr>
                        <a:t>Invoice #</a:t>
                      </a:r>
                    </a:p>
                  </a:txBody>
                  <a:tcPr/>
                </a:tc>
                <a:tc>
                  <a:txBody>
                    <a:bodyPr/>
                    <a:lstStyle/>
                    <a:p>
                      <a:endParaRPr lang="en-US" sz="110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Arial"/>
                          <a:ea typeface="+mn-ea"/>
                          <a:cs typeface="+mn-cs"/>
                        </a:rPr>
                        <a:t>Invoice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Arial"/>
                          <a:ea typeface="+mn-ea"/>
                          <a:cs typeface="+mn-cs"/>
                        </a:rPr>
                        <a:t>Invoice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Arial"/>
                          <a:ea typeface="+mn-ea"/>
                          <a:cs typeface="+mn-cs"/>
                        </a:rPr>
                        <a:t>Invoice # end with C</a:t>
                      </a:r>
                    </a:p>
                  </a:txBody>
                  <a:tcPr/>
                </a:tc>
                <a:extLst>
                  <a:ext uri="{0D108BD9-81ED-4DB2-BD59-A6C34878D82A}">
                    <a16:rowId xmlns:a16="http://schemas.microsoft.com/office/drawing/2014/main" val="3539676992"/>
                  </a:ext>
                </a:extLst>
              </a:tr>
              <a:tr h="370840">
                <a:tc>
                  <a:txBody>
                    <a:bodyPr/>
                    <a:lstStyle/>
                    <a:p>
                      <a:r>
                        <a:rPr lang="en-US" sz="1100"/>
                        <a:t>Pricing</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Arial"/>
                          <a:ea typeface="+mn-ea"/>
                          <a:cs typeface="+mn-cs"/>
                        </a:rPr>
                        <a:t>Invoice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Arial"/>
                          <a:ea typeface="+mn-ea"/>
                          <a:cs typeface="+mn-cs"/>
                        </a:rPr>
                        <a:t>Invoice #</a:t>
                      </a:r>
                    </a:p>
                  </a:txBody>
                  <a:tcPr/>
                </a:tc>
                <a:tc>
                  <a:txBody>
                    <a:bodyPr/>
                    <a:lstStyle/>
                    <a:p>
                      <a:endParaRPr lang="en-US" sz="110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a:t>Invoice # end with PC</a:t>
                      </a:r>
                    </a:p>
                    <a:p>
                      <a:endParaRPr lang="en-US" sz="110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Arial"/>
                          <a:ea typeface="+mn-ea"/>
                          <a:cs typeface="+mn-cs"/>
                        </a:rPr>
                        <a:t>Invoice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a:t>Begins</a:t>
                      </a:r>
                      <a:r>
                        <a:rPr lang="en-US" sz="1100" baseline="0"/>
                        <a:t> with CB</a:t>
                      </a:r>
                      <a:endParaRPr lang="en-US" sz="1100"/>
                    </a:p>
                    <a:p>
                      <a:endParaRPr lang="en-US" sz="110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Arial"/>
                          <a:ea typeface="+mn-ea"/>
                          <a:cs typeface="+mn-cs"/>
                        </a:rPr>
                        <a:t>Invoice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Arial"/>
                          <a:ea typeface="+mn-ea"/>
                          <a:cs typeface="+mn-cs"/>
                        </a:rPr>
                        <a:t>Invoice #</a:t>
                      </a:r>
                    </a:p>
                  </a:txBody>
                  <a:tcPr/>
                </a:tc>
                <a:tc>
                  <a:txBody>
                    <a:bodyPr/>
                    <a:lstStyle/>
                    <a:p>
                      <a:endParaRPr lang="en-US" sz="110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Arial"/>
                          <a:ea typeface="+mn-ea"/>
                          <a:cs typeface="+mn-cs"/>
                        </a:rPr>
                        <a:t>Invoice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Arial"/>
                          <a:ea typeface="+mn-ea"/>
                          <a:cs typeface="+mn-cs"/>
                        </a:rPr>
                        <a:t>Invoice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Arial"/>
                          <a:ea typeface="+mn-ea"/>
                          <a:cs typeface="+mn-cs"/>
                        </a:rPr>
                        <a:t>Invoice # end with C</a:t>
                      </a:r>
                    </a:p>
                  </a:txBody>
                  <a:tcPr/>
                </a:tc>
                <a:extLst>
                  <a:ext uri="{0D108BD9-81ED-4DB2-BD59-A6C34878D82A}">
                    <a16:rowId xmlns:a16="http://schemas.microsoft.com/office/drawing/2014/main" val="3684637281"/>
                  </a:ext>
                </a:extLst>
              </a:tr>
              <a:tr h="370840">
                <a:tc>
                  <a:txBody>
                    <a:bodyPr/>
                    <a:lstStyle/>
                    <a:p>
                      <a:r>
                        <a:rPr lang="en-US" sz="1100"/>
                        <a:t>OI deals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Arial"/>
                          <a:ea typeface="+mn-ea"/>
                          <a:cs typeface="+mn-cs"/>
                        </a:rPr>
                        <a:t>Invoice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Arial"/>
                          <a:ea typeface="+mn-ea"/>
                          <a:cs typeface="+mn-cs"/>
                        </a:rPr>
                        <a:t>Invoice #</a:t>
                      </a:r>
                    </a:p>
                  </a:txBody>
                  <a:tcPr/>
                </a:tc>
                <a:tc>
                  <a:txBody>
                    <a:bodyPr/>
                    <a:lstStyle/>
                    <a:p>
                      <a:endParaRPr lang="en-US" sz="110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a:t>Invoice # end with SC</a:t>
                      </a:r>
                    </a:p>
                    <a:p>
                      <a:endParaRPr lang="en-US" sz="110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Arial"/>
                          <a:ea typeface="+mn-ea"/>
                          <a:cs typeface="+mn-cs"/>
                        </a:rPr>
                        <a:t>Invoice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a:t>Begins</a:t>
                      </a:r>
                      <a:r>
                        <a:rPr lang="en-US" sz="1100" baseline="0"/>
                        <a:t> with CB</a:t>
                      </a:r>
                      <a:endParaRPr lang="en-US" sz="1100"/>
                    </a:p>
                    <a:p>
                      <a:endParaRPr lang="en-US" sz="110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Arial"/>
                          <a:ea typeface="+mn-ea"/>
                          <a:cs typeface="+mn-cs"/>
                        </a:rPr>
                        <a:t>Invoice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Arial"/>
                          <a:ea typeface="+mn-ea"/>
                          <a:cs typeface="+mn-cs"/>
                        </a:rPr>
                        <a:t>Invoice #</a:t>
                      </a:r>
                    </a:p>
                  </a:txBody>
                  <a:tcPr/>
                </a:tc>
                <a:tc>
                  <a:txBody>
                    <a:bodyPr/>
                    <a:lstStyle/>
                    <a:p>
                      <a:endParaRPr lang="en-US" sz="110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Arial"/>
                          <a:ea typeface="+mn-ea"/>
                          <a:cs typeface="+mn-cs"/>
                        </a:rPr>
                        <a:t>Invoice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Arial"/>
                          <a:ea typeface="+mn-ea"/>
                          <a:cs typeface="+mn-cs"/>
                        </a:rPr>
                        <a:t>Invoice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Arial"/>
                          <a:ea typeface="+mn-ea"/>
                          <a:cs typeface="+mn-cs"/>
                        </a:rPr>
                        <a:t>Invoice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Arial"/>
                          <a:ea typeface="+mn-ea"/>
                          <a:cs typeface="+mn-cs"/>
                        </a:rPr>
                        <a:t>Ends with C</a:t>
                      </a:r>
                    </a:p>
                  </a:txBody>
                  <a:tcPr/>
                </a:tc>
                <a:extLst>
                  <a:ext uri="{0D108BD9-81ED-4DB2-BD59-A6C34878D82A}">
                    <a16:rowId xmlns:a16="http://schemas.microsoft.com/office/drawing/2014/main" val="1723073295"/>
                  </a:ext>
                </a:extLst>
              </a:tr>
              <a:tr h="370840">
                <a:tc>
                  <a:txBody>
                    <a:bodyPr/>
                    <a:lstStyle/>
                    <a:p>
                      <a:r>
                        <a:rPr lang="en-US" sz="1100"/>
                        <a:t>Allowance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Arial"/>
                          <a:ea typeface="+mn-ea"/>
                          <a:cs typeface="+mn-cs"/>
                        </a:rPr>
                        <a:t>Invoice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Arial"/>
                          <a:ea typeface="+mn-ea"/>
                          <a:cs typeface="+mn-cs"/>
                        </a:rPr>
                        <a:t>Invoice #</a:t>
                      </a:r>
                    </a:p>
                  </a:txBody>
                  <a:tcPr/>
                </a:tc>
                <a:tc>
                  <a:txBody>
                    <a:bodyPr/>
                    <a:lstStyle/>
                    <a:p>
                      <a:endParaRPr lang="en-US" sz="1100"/>
                    </a:p>
                  </a:txBody>
                  <a:tcPr/>
                </a:tc>
                <a:tc>
                  <a:txBody>
                    <a:bodyPr/>
                    <a:lstStyle/>
                    <a:p>
                      <a:endParaRPr lang="en-US" sz="110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Arial"/>
                          <a:ea typeface="+mn-ea"/>
                          <a:cs typeface="+mn-cs"/>
                        </a:rPr>
                        <a:t>Invoice #</a:t>
                      </a:r>
                    </a:p>
                  </a:txBody>
                  <a:tcPr/>
                </a:tc>
                <a:tc>
                  <a:txBody>
                    <a:bodyPr/>
                    <a:lstStyle/>
                    <a:p>
                      <a:endParaRPr lang="en-US" sz="110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Arial"/>
                          <a:ea typeface="+mn-ea"/>
                          <a:cs typeface="+mn-cs"/>
                        </a:rPr>
                        <a:t>Invoice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Arial"/>
                          <a:ea typeface="+mn-ea"/>
                          <a:cs typeface="+mn-cs"/>
                        </a:rPr>
                        <a:t>Invoice #</a:t>
                      </a:r>
                    </a:p>
                  </a:txBody>
                  <a:tcPr/>
                </a:tc>
                <a:tc>
                  <a:txBody>
                    <a:bodyPr/>
                    <a:lstStyle/>
                    <a:p>
                      <a:endParaRPr lang="en-US" sz="110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Arial"/>
                          <a:ea typeface="+mn-ea"/>
                          <a:cs typeface="+mn-cs"/>
                        </a:rPr>
                        <a:t>Invoice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Arial"/>
                          <a:ea typeface="+mn-ea"/>
                          <a:cs typeface="+mn-cs"/>
                        </a:rPr>
                        <a:t>Invoice #</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Arial"/>
                          <a:ea typeface="+mn-ea"/>
                          <a:cs typeface="+mn-cs"/>
                        </a:rPr>
                        <a:t>Invoice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Arial"/>
                          <a:ea typeface="+mn-ea"/>
                          <a:cs typeface="+mn-cs"/>
                        </a:rPr>
                        <a:t>Ends with C</a:t>
                      </a:r>
                    </a:p>
                  </a:txBody>
                  <a:tcPr/>
                </a:tc>
                <a:extLst>
                  <a:ext uri="{0D108BD9-81ED-4DB2-BD59-A6C34878D82A}">
                    <a16:rowId xmlns:a16="http://schemas.microsoft.com/office/drawing/2014/main" val="3368897980"/>
                  </a:ext>
                </a:extLst>
              </a:tr>
              <a:tr h="370840">
                <a:tc>
                  <a:txBody>
                    <a:bodyPr/>
                    <a:lstStyle/>
                    <a:p>
                      <a:r>
                        <a:rPr lang="en-US" sz="1100"/>
                        <a:t>Penalties</a:t>
                      </a:r>
                    </a:p>
                  </a:txBody>
                  <a:tcPr/>
                </a:tc>
                <a:tc>
                  <a:txBody>
                    <a:bodyPr/>
                    <a:lstStyle/>
                    <a:p>
                      <a:endParaRPr lang="en-US" sz="1100"/>
                    </a:p>
                  </a:txBody>
                  <a:tcPr/>
                </a:tc>
                <a:tc>
                  <a:txBody>
                    <a:bodyPr/>
                    <a:lstStyle/>
                    <a:p>
                      <a:r>
                        <a:rPr lang="en-US" sz="1100"/>
                        <a:t>7-10 digit</a:t>
                      </a:r>
                    </a:p>
                  </a:txBody>
                  <a:tcPr/>
                </a:tc>
                <a:tc>
                  <a:txBody>
                    <a:bodyPr/>
                    <a:lstStyle/>
                    <a:p>
                      <a:endParaRPr lang="en-US" sz="1100"/>
                    </a:p>
                  </a:txBody>
                  <a:tcPr/>
                </a:tc>
                <a:tc>
                  <a:txBody>
                    <a:bodyPr/>
                    <a:lstStyle/>
                    <a:p>
                      <a:r>
                        <a:rPr lang="en-US" sz="1100"/>
                        <a:t>Ends with CBINV</a:t>
                      </a:r>
                    </a:p>
                  </a:txBody>
                  <a:tcPr/>
                </a:tc>
                <a:tc>
                  <a:txBody>
                    <a:bodyPr/>
                    <a:lstStyle/>
                    <a:p>
                      <a:endParaRPr lang="en-US" sz="1100"/>
                    </a:p>
                  </a:txBody>
                  <a:tcPr/>
                </a:tc>
                <a:tc>
                  <a:txBody>
                    <a:bodyPr/>
                    <a:lstStyle/>
                    <a:p>
                      <a:r>
                        <a:rPr lang="en-US" sz="1100"/>
                        <a:t>Begins</a:t>
                      </a:r>
                      <a:r>
                        <a:rPr lang="en-US" sz="1100" baseline="0"/>
                        <a:t> with VC0, VC1</a:t>
                      </a:r>
                      <a:endParaRPr lang="en-US" sz="1100"/>
                    </a:p>
                  </a:txBody>
                  <a:tcPr/>
                </a:tc>
                <a:tc>
                  <a:txBody>
                    <a:bodyPr/>
                    <a:lstStyle/>
                    <a:p>
                      <a:endParaRPr lang="en-US" sz="1100"/>
                    </a:p>
                  </a:txBody>
                  <a:tcPr/>
                </a:tc>
                <a:tc>
                  <a:txBody>
                    <a:bodyPr/>
                    <a:lstStyle/>
                    <a:p>
                      <a:endParaRPr lang="en-US" sz="1100"/>
                    </a:p>
                  </a:txBody>
                  <a:tcPr/>
                </a:tc>
                <a:tc>
                  <a:txBody>
                    <a:bodyPr/>
                    <a:lstStyle/>
                    <a:p>
                      <a:endParaRPr lang="en-US" sz="1100"/>
                    </a:p>
                  </a:txBody>
                  <a:tcPr/>
                </a:tc>
                <a:tc>
                  <a:txBody>
                    <a:bodyPr/>
                    <a:lstStyle/>
                    <a:p>
                      <a:endParaRPr lang="en-US" sz="1100"/>
                    </a:p>
                  </a:txBody>
                  <a:tcPr/>
                </a:tc>
                <a:tc>
                  <a:txBody>
                    <a:bodyPr/>
                    <a:lstStyle/>
                    <a:p>
                      <a:endParaRPr lang="en-US" sz="1100"/>
                    </a:p>
                  </a:txBody>
                  <a:tcPr/>
                </a:tc>
                <a:tc>
                  <a:txBody>
                    <a:bodyPr/>
                    <a:lstStyle/>
                    <a:p>
                      <a:endParaRPr lang="en-US" sz="1100"/>
                    </a:p>
                  </a:txBody>
                  <a:tcPr/>
                </a:tc>
                <a:extLst>
                  <a:ext uri="{0D108BD9-81ED-4DB2-BD59-A6C34878D82A}">
                    <a16:rowId xmlns:a16="http://schemas.microsoft.com/office/drawing/2014/main" val="3394022655"/>
                  </a:ext>
                </a:extLst>
              </a:tr>
              <a:tr h="370840">
                <a:tc>
                  <a:txBody>
                    <a:bodyPr/>
                    <a:lstStyle/>
                    <a:p>
                      <a:r>
                        <a:rPr lang="en-US" sz="1100"/>
                        <a:t>Unsalable</a:t>
                      </a:r>
                    </a:p>
                  </a:txBody>
                  <a:tcPr/>
                </a:tc>
                <a:tc>
                  <a:txBody>
                    <a:bodyPr/>
                    <a:lstStyle/>
                    <a:p>
                      <a:r>
                        <a:rPr lang="en-US" sz="1100"/>
                        <a:t>XXX-V-XXX</a:t>
                      </a:r>
                    </a:p>
                  </a:txBody>
                  <a:tcPr/>
                </a:tc>
                <a:tc>
                  <a:txBody>
                    <a:bodyPr/>
                    <a:lstStyle/>
                    <a:p>
                      <a:r>
                        <a:rPr lang="en-US" sz="1100"/>
                        <a:t>7-10 digit</a:t>
                      </a:r>
                    </a:p>
                  </a:txBody>
                  <a:tcPr/>
                </a:tc>
                <a:tc>
                  <a:txBody>
                    <a:bodyPr/>
                    <a:lstStyle/>
                    <a:p>
                      <a:endParaRPr lang="en-US" sz="1100"/>
                    </a:p>
                  </a:txBody>
                  <a:tcPr/>
                </a:tc>
                <a:tc>
                  <a:txBody>
                    <a:bodyPr/>
                    <a:lstStyle/>
                    <a:p>
                      <a:endParaRPr lang="en-US" sz="1100"/>
                    </a:p>
                  </a:txBody>
                  <a:tcPr/>
                </a:tc>
                <a:tc>
                  <a:txBody>
                    <a:bodyPr/>
                    <a:lstStyle/>
                    <a:p>
                      <a:endParaRPr lang="en-US" sz="1100"/>
                    </a:p>
                  </a:txBody>
                  <a:tcPr/>
                </a:tc>
                <a:tc>
                  <a:txBody>
                    <a:bodyPr/>
                    <a:lstStyle/>
                    <a:p>
                      <a:r>
                        <a:rPr lang="en-US" sz="1100"/>
                        <a:t>Begins with 501-XXX</a:t>
                      </a:r>
                    </a:p>
                  </a:txBody>
                  <a:tcPr/>
                </a:tc>
                <a:tc>
                  <a:txBody>
                    <a:bodyPr/>
                    <a:lstStyle/>
                    <a:p>
                      <a:endParaRPr lang="en-US" sz="1100"/>
                    </a:p>
                  </a:txBody>
                  <a:tcPr/>
                </a:tc>
                <a:tc>
                  <a:txBody>
                    <a:bodyPr/>
                    <a:lstStyle/>
                    <a:p>
                      <a:endParaRPr lang="en-US" sz="1100"/>
                    </a:p>
                  </a:txBody>
                  <a:tcPr/>
                </a:tc>
                <a:tc>
                  <a:txBody>
                    <a:bodyPr/>
                    <a:lstStyle/>
                    <a:p>
                      <a:endParaRPr lang="en-US" sz="1100"/>
                    </a:p>
                  </a:txBody>
                  <a:tcPr/>
                </a:tc>
                <a:tc>
                  <a:txBody>
                    <a:bodyPr/>
                    <a:lstStyle/>
                    <a:p>
                      <a:r>
                        <a:rPr lang="en-US" sz="1100"/>
                        <a:t>Begins with RV-XXX</a:t>
                      </a:r>
                    </a:p>
                  </a:txBody>
                  <a:tcPr/>
                </a:tc>
                <a:tc>
                  <a:txBody>
                    <a:bodyPr/>
                    <a:lstStyle/>
                    <a:p>
                      <a:endParaRPr lang="en-US" sz="1100"/>
                    </a:p>
                  </a:txBody>
                  <a:tcPr/>
                </a:tc>
                <a:tc>
                  <a:txBody>
                    <a:bodyPr/>
                    <a:lstStyle/>
                    <a:p>
                      <a:endParaRPr lang="en-US" sz="1100"/>
                    </a:p>
                  </a:txBody>
                  <a:tcPr/>
                </a:tc>
                <a:extLst>
                  <a:ext uri="{0D108BD9-81ED-4DB2-BD59-A6C34878D82A}">
                    <a16:rowId xmlns:a16="http://schemas.microsoft.com/office/drawing/2014/main" val="3864751380"/>
                  </a:ext>
                </a:extLst>
              </a:tr>
            </a:tbl>
          </a:graphicData>
        </a:graphic>
      </p:graphicFrame>
    </p:spTree>
    <p:extLst>
      <p:ext uri="{BB962C8B-B14F-4D97-AF65-F5344CB8AC3E}">
        <p14:creationId xmlns:p14="http://schemas.microsoft.com/office/powerpoint/2010/main" val="1501759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Text Placeholder 77">
            <a:extLst>
              <a:ext uri="{FF2B5EF4-FFF2-40B4-BE49-F238E27FC236}">
                <a16:creationId xmlns:a16="http://schemas.microsoft.com/office/drawing/2014/main" id="{BF9497E6-0EA1-5549-B52E-8A014F9EF42B}"/>
              </a:ext>
            </a:extLst>
          </p:cNvPr>
          <p:cNvSpPr>
            <a:spLocks noGrp="1"/>
          </p:cNvSpPr>
          <p:nvPr>
            <p:ph type="body" sz="quarter" idx="11"/>
          </p:nvPr>
        </p:nvSpPr>
        <p:spPr>
          <a:xfrm>
            <a:off x="805542" y="1599207"/>
            <a:ext cx="272470" cy="375681"/>
          </a:xfrm>
        </p:spPr>
        <p:txBody>
          <a:bodyPr/>
          <a:lstStyle/>
          <a:p>
            <a:r>
              <a:rPr lang="en-US"/>
              <a:t>1</a:t>
            </a:r>
          </a:p>
        </p:txBody>
      </p:sp>
      <p:sp>
        <p:nvSpPr>
          <p:cNvPr id="61" name="Text Placeholder 78">
            <a:extLst>
              <a:ext uri="{FF2B5EF4-FFF2-40B4-BE49-F238E27FC236}">
                <a16:creationId xmlns:a16="http://schemas.microsoft.com/office/drawing/2014/main" id="{8FF2E28C-6645-BA4B-A545-73FA82163735}"/>
              </a:ext>
            </a:extLst>
          </p:cNvPr>
          <p:cNvSpPr>
            <a:spLocks noGrp="1"/>
          </p:cNvSpPr>
          <p:nvPr>
            <p:ph type="body" sz="quarter" idx="13"/>
          </p:nvPr>
        </p:nvSpPr>
        <p:spPr>
          <a:xfrm>
            <a:off x="1363703" y="1625047"/>
            <a:ext cx="4494486" cy="324000"/>
          </a:xfrm>
        </p:spPr>
        <p:txBody>
          <a:bodyPr/>
          <a:lstStyle/>
          <a:p>
            <a:r>
              <a:rPr lang="en-US">
                <a:solidFill>
                  <a:schemeClr val="accent3"/>
                </a:solidFill>
                <a:latin typeface="+mj-lt"/>
              </a:rPr>
              <a:t>Genpact Expertise in Deductions Management</a:t>
            </a:r>
          </a:p>
        </p:txBody>
      </p:sp>
      <p:sp>
        <p:nvSpPr>
          <p:cNvPr id="5" name="Footer Placeholder 4">
            <a:extLst>
              <a:ext uri="{FF2B5EF4-FFF2-40B4-BE49-F238E27FC236}">
                <a16:creationId xmlns:a16="http://schemas.microsoft.com/office/drawing/2014/main" id="{447D1C40-4F91-D442-9B53-318FBDE6AEBB}"/>
              </a:ext>
            </a:extLst>
          </p:cNvPr>
          <p:cNvSpPr>
            <a:spLocks noGrp="1"/>
          </p:cNvSpPr>
          <p:nvPr>
            <p:ph type="ftr" sz="quarter"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798399"/>
                </a:solidFill>
                <a:effectLst/>
                <a:uLnTx/>
                <a:uFillTx/>
                <a:latin typeface="Arial"/>
                <a:ea typeface="+mn-ea"/>
                <a:cs typeface="+mn-cs"/>
              </a:rPr>
              <a:t>© 2020 Copyright Genpact. All Rights Reserved.</a:t>
            </a:r>
          </a:p>
        </p:txBody>
      </p:sp>
      <p:sp>
        <p:nvSpPr>
          <p:cNvPr id="20" name="Title 19">
            <a:extLst>
              <a:ext uri="{FF2B5EF4-FFF2-40B4-BE49-F238E27FC236}">
                <a16:creationId xmlns:a16="http://schemas.microsoft.com/office/drawing/2014/main" id="{03A5000B-7DB0-4E92-8880-F7ECCCF0EE1C}"/>
              </a:ext>
            </a:extLst>
          </p:cNvPr>
          <p:cNvSpPr>
            <a:spLocks noGrp="1"/>
          </p:cNvSpPr>
          <p:nvPr>
            <p:ph type="title"/>
          </p:nvPr>
        </p:nvSpPr>
        <p:spPr/>
        <p:txBody>
          <a:bodyPr/>
          <a:lstStyle/>
          <a:p>
            <a:r>
              <a:rPr lang="en-GB"/>
              <a:t>Agenda</a:t>
            </a:r>
          </a:p>
        </p:txBody>
      </p:sp>
      <p:sp>
        <p:nvSpPr>
          <p:cNvPr id="62" name="Text Placeholder 79">
            <a:extLst>
              <a:ext uri="{FF2B5EF4-FFF2-40B4-BE49-F238E27FC236}">
                <a16:creationId xmlns:a16="http://schemas.microsoft.com/office/drawing/2014/main" id="{AF3D873D-8E53-1044-976D-18445DF610AE}"/>
              </a:ext>
            </a:extLst>
          </p:cNvPr>
          <p:cNvSpPr>
            <a:spLocks noGrp="1"/>
          </p:cNvSpPr>
          <p:nvPr>
            <p:ph type="body" sz="quarter" idx="23"/>
          </p:nvPr>
        </p:nvSpPr>
        <p:spPr>
          <a:xfrm>
            <a:off x="805542" y="2203341"/>
            <a:ext cx="272470" cy="375681"/>
          </a:xfrm>
        </p:spPr>
        <p:txBody>
          <a:bodyPr/>
          <a:lstStyle/>
          <a:p>
            <a:r>
              <a:rPr lang="en-US"/>
              <a:t>2</a:t>
            </a:r>
          </a:p>
        </p:txBody>
      </p:sp>
      <p:sp>
        <p:nvSpPr>
          <p:cNvPr id="63" name="Text Placeholder 80">
            <a:extLst>
              <a:ext uri="{FF2B5EF4-FFF2-40B4-BE49-F238E27FC236}">
                <a16:creationId xmlns:a16="http://schemas.microsoft.com/office/drawing/2014/main" id="{F92D7E5F-137C-FC44-8C5D-AFF5C4322562}"/>
              </a:ext>
            </a:extLst>
          </p:cNvPr>
          <p:cNvSpPr>
            <a:spLocks noGrp="1"/>
          </p:cNvSpPr>
          <p:nvPr>
            <p:ph type="body" sz="quarter" idx="24"/>
          </p:nvPr>
        </p:nvSpPr>
        <p:spPr>
          <a:xfrm>
            <a:off x="1363703" y="2224874"/>
            <a:ext cx="4494486" cy="324000"/>
          </a:xfrm>
        </p:spPr>
        <p:txBody>
          <a:bodyPr/>
          <a:lstStyle/>
          <a:p>
            <a:r>
              <a:rPr lang="en-US">
                <a:latin typeface="+mj-lt"/>
              </a:rPr>
              <a:t>Deductions Drivers</a:t>
            </a:r>
          </a:p>
        </p:txBody>
      </p:sp>
      <p:sp>
        <p:nvSpPr>
          <p:cNvPr id="64" name="Text Placeholder 81">
            <a:extLst>
              <a:ext uri="{FF2B5EF4-FFF2-40B4-BE49-F238E27FC236}">
                <a16:creationId xmlns:a16="http://schemas.microsoft.com/office/drawing/2014/main" id="{97D19C53-648A-AF48-BCBC-9E84A0A479D2}"/>
              </a:ext>
            </a:extLst>
          </p:cNvPr>
          <p:cNvSpPr>
            <a:spLocks noGrp="1"/>
          </p:cNvSpPr>
          <p:nvPr>
            <p:ph type="body" sz="quarter" idx="25"/>
          </p:nvPr>
        </p:nvSpPr>
        <p:spPr>
          <a:xfrm>
            <a:off x="805542" y="2807475"/>
            <a:ext cx="272470" cy="375681"/>
          </a:xfrm>
        </p:spPr>
        <p:txBody>
          <a:bodyPr/>
          <a:lstStyle/>
          <a:p>
            <a:r>
              <a:rPr lang="en-US"/>
              <a:t>3</a:t>
            </a:r>
          </a:p>
        </p:txBody>
      </p:sp>
      <p:sp>
        <p:nvSpPr>
          <p:cNvPr id="65" name="Text Placeholder 82">
            <a:extLst>
              <a:ext uri="{FF2B5EF4-FFF2-40B4-BE49-F238E27FC236}">
                <a16:creationId xmlns:a16="http://schemas.microsoft.com/office/drawing/2014/main" id="{53EE1950-DE73-0E49-937F-C9FDCCBCC233}"/>
              </a:ext>
            </a:extLst>
          </p:cNvPr>
          <p:cNvSpPr>
            <a:spLocks noGrp="1"/>
          </p:cNvSpPr>
          <p:nvPr>
            <p:ph type="body" sz="quarter" idx="26"/>
          </p:nvPr>
        </p:nvSpPr>
        <p:spPr>
          <a:xfrm>
            <a:off x="1363703" y="2824701"/>
            <a:ext cx="4494486" cy="324000"/>
          </a:xfrm>
        </p:spPr>
        <p:txBody>
          <a:bodyPr/>
          <a:lstStyle/>
          <a:p>
            <a:r>
              <a:rPr lang="en-US">
                <a:latin typeface="+mj-lt"/>
              </a:rPr>
              <a:t>KH Deductions Analytics</a:t>
            </a:r>
          </a:p>
        </p:txBody>
      </p:sp>
      <p:sp>
        <p:nvSpPr>
          <p:cNvPr id="66" name="Text Placeholder 83">
            <a:extLst>
              <a:ext uri="{FF2B5EF4-FFF2-40B4-BE49-F238E27FC236}">
                <a16:creationId xmlns:a16="http://schemas.microsoft.com/office/drawing/2014/main" id="{12F3F1FA-54AD-324F-8CA6-5D970AC2D923}"/>
              </a:ext>
            </a:extLst>
          </p:cNvPr>
          <p:cNvSpPr>
            <a:spLocks noGrp="1"/>
          </p:cNvSpPr>
          <p:nvPr>
            <p:ph type="body" sz="quarter" idx="27"/>
          </p:nvPr>
        </p:nvSpPr>
        <p:spPr>
          <a:xfrm>
            <a:off x="805542" y="3411609"/>
            <a:ext cx="272470" cy="375681"/>
          </a:xfrm>
        </p:spPr>
        <p:txBody>
          <a:bodyPr/>
          <a:lstStyle/>
          <a:p>
            <a:r>
              <a:rPr lang="en-US"/>
              <a:t>4</a:t>
            </a:r>
          </a:p>
        </p:txBody>
      </p:sp>
      <p:sp>
        <p:nvSpPr>
          <p:cNvPr id="67" name="Text Placeholder 84">
            <a:extLst>
              <a:ext uri="{FF2B5EF4-FFF2-40B4-BE49-F238E27FC236}">
                <a16:creationId xmlns:a16="http://schemas.microsoft.com/office/drawing/2014/main" id="{22449F98-E883-0B41-9131-E0FC9947C053}"/>
              </a:ext>
            </a:extLst>
          </p:cNvPr>
          <p:cNvSpPr>
            <a:spLocks noGrp="1"/>
          </p:cNvSpPr>
          <p:nvPr>
            <p:ph type="body" sz="quarter" idx="28"/>
          </p:nvPr>
        </p:nvSpPr>
        <p:spPr>
          <a:xfrm>
            <a:off x="1363703" y="3424528"/>
            <a:ext cx="4494486" cy="324000"/>
          </a:xfrm>
        </p:spPr>
        <p:txBody>
          <a:bodyPr/>
          <a:lstStyle/>
          <a:p>
            <a:r>
              <a:rPr lang="en-US">
                <a:latin typeface="+mj-lt"/>
              </a:rPr>
              <a:t>Preventable Opportunities</a:t>
            </a:r>
          </a:p>
        </p:txBody>
      </p:sp>
      <p:sp>
        <p:nvSpPr>
          <p:cNvPr id="68" name="Text Placeholder 85">
            <a:extLst>
              <a:ext uri="{FF2B5EF4-FFF2-40B4-BE49-F238E27FC236}">
                <a16:creationId xmlns:a16="http://schemas.microsoft.com/office/drawing/2014/main" id="{A959637A-0AB8-5C4F-AB62-5AC9647F01E7}"/>
              </a:ext>
            </a:extLst>
          </p:cNvPr>
          <p:cNvSpPr>
            <a:spLocks noGrp="1"/>
          </p:cNvSpPr>
          <p:nvPr>
            <p:ph type="body" sz="quarter" idx="29"/>
          </p:nvPr>
        </p:nvSpPr>
        <p:spPr>
          <a:xfrm>
            <a:off x="805542" y="4015743"/>
            <a:ext cx="272470" cy="375681"/>
          </a:xfrm>
        </p:spPr>
        <p:txBody>
          <a:bodyPr/>
          <a:lstStyle/>
          <a:p>
            <a:r>
              <a:rPr lang="en-US"/>
              <a:t>5</a:t>
            </a:r>
          </a:p>
        </p:txBody>
      </p:sp>
      <p:sp>
        <p:nvSpPr>
          <p:cNvPr id="69" name="Text Placeholder 86">
            <a:extLst>
              <a:ext uri="{FF2B5EF4-FFF2-40B4-BE49-F238E27FC236}">
                <a16:creationId xmlns:a16="http://schemas.microsoft.com/office/drawing/2014/main" id="{09874425-EA54-B44A-A6A7-86D46F39D5E5}"/>
              </a:ext>
            </a:extLst>
          </p:cNvPr>
          <p:cNvSpPr>
            <a:spLocks noGrp="1"/>
          </p:cNvSpPr>
          <p:nvPr>
            <p:ph type="body" sz="quarter" idx="30"/>
          </p:nvPr>
        </p:nvSpPr>
        <p:spPr>
          <a:xfrm>
            <a:off x="1363703" y="4024355"/>
            <a:ext cx="4494486" cy="324000"/>
          </a:xfrm>
        </p:spPr>
        <p:txBody>
          <a:bodyPr/>
          <a:lstStyle/>
          <a:p>
            <a:r>
              <a:rPr lang="en-US">
                <a:latin typeface="+mj-lt"/>
              </a:rPr>
              <a:t>Recoverable Opportunities</a:t>
            </a:r>
          </a:p>
        </p:txBody>
      </p:sp>
      <p:pic>
        <p:nvPicPr>
          <p:cNvPr id="35" name="Picture Placeholder 15" descr="A picture containing table, computer, desk, man&#10;&#10;Description automatically generated">
            <a:extLst>
              <a:ext uri="{FF2B5EF4-FFF2-40B4-BE49-F238E27FC236}">
                <a16:creationId xmlns:a16="http://schemas.microsoft.com/office/drawing/2014/main" id="{65210DB7-2C7A-6F43-83F6-F54CED774CB7}"/>
              </a:ext>
            </a:extLst>
          </p:cNvPr>
          <p:cNvPicPr>
            <a:picLocks noGrp="1" noChangeAspect="1"/>
          </p:cNvPicPr>
          <p:nvPr>
            <p:ph type="pic" sz="quarter" idx="10"/>
          </p:nvPr>
        </p:nvPicPr>
        <p:blipFill rotWithShape="1">
          <a:blip r:embed="rId3" cstate="screen">
            <a:alphaModFix/>
            <a:extLst>
              <a:ext uri="{28A0092B-C50C-407E-A947-70E740481C1C}">
                <a14:useLocalDpi xmlns:a14="http://schemas.microsoft.com/office/drawing/2010/main"/>
              </a:ext>
            </a:extLst>
          </a:blip>
          <a:srcRect t="118" b="118"/>
          <a:stretch/>
        </p:blipFill>
        <p:spPr/>
      </p:pic>
      <p:sp>
        <p:nvSpPr>
          <p:cNvPr id="17" name="Freeform: Shape 16">
            <a:extLst>
              <a:ext uri="{FF2B5EF4-FFF2-40B4-BE49-F238E27FC236}">
                <a16:creationId xmlns:a16="http://schemas.microsoft.com/office/drawing/2014/main" id="{46334391-4BF7-4596-AC40-31C36B70BE3D}"/>
              </a:ext>
            </a:extLst>
          </p:cNvPr>
          <p:cNvSpPr/>
          <p:nvPr/>
        </p:nvSpPr>
        <p:spPr>
          <a:xfrm>
            <a:off x="9563100" y="2273789"/>
            <a:ext cx="2627631" cy="3649124"/>
          </a:xfrm>
          <a:custGeom>
            <a:avLst/>
            <a:gdLst>
              <a:gd name="connsiteX0" fmla="*/ 2545080 w 2545080"/>
              <a:gd name="connsiteY0" fmla="*/ 0 h 3543300"/>
              <a:gd name="connsiteX1" fmla="*/ 0 w 2545080"/>
              <a:gd name="connsiteY1" fmla="*/ 1767840 h 3543300"/>
              <a:gd name="connsiteX2" fmla="*/ 2545080 w 2545080"/>
              <a:gd name="connsiteY2" fmla="*/ 3543300 h 3543300"/>
              <a:gd name="connsiteX3" fmla="*/ 2545080 w 2545080"/>
              <a:gd name="connsiteY3" fmla="*/ 0 h 3543300"/>
              <a:gd name="connsiteX0" fmla="*/ 2548255 w 2548255"/>
              <a:gd name="connsiteY0" fmla="*/ 0 h 3543300"/>
              <a:gd name="connsiteX1" fmla="*/ 0 w 2548255"/>
              <a:gd name="connsiteY1" fmla="*/ 1767840 h 3543300"/>
              <a:gd name="connsiteX2" fmla="*/ 2545080 w 2548255"/>
              <a:gd name="connsiteY2" fmla="*/ 3543300 h 3543300"/>
              <a:gd name="connsiteX3" fmla="*/ 2548255 w 2548255"/>
              <a:gd name="connsiteY3" fmla="*/ 0 h 3543300"/>
              <a:gd name="connsiteX0" fmla="*/ 2551430 w 2551430"/>
              <a:gd name="connsiteY0" fmla="*/ 0 h 3543300"/>
              <a:gd name="connsiteX1" fmla="*/ 0 w 2551430"/>
              <a:gd name="connsiteY1" fmla="*/ 1767840 h 3543300"/>
              <a:gd name="connsiteX2" fmla="*/ 2545080 w 2551430"/>
              <a:gd name="connsiteY2" fmla="*/ 3543300 h 3543300"/>
              <a:gd name="connsiteX3" fmla="*/ 2551430 w 2551430"/>
              <a:gd name="connsiteY3" fmla="*/ 0 h 3543300"/>
              <a:gd name="connsiteX0" fmla="*/ 2551430 w 2551430"/>
              <a:gd name="connsiteY0" fmla="*/ 0 h 3543300"/>
              <a:gd name="connsiteX1" fmla="*/ 0 w 2551430"/>
              <a:gd name="connsiteY1" fmla="*/ 1767840 h 3543300"/>
              <a:gd name="connsiteX2" fmla="*/ 2545080 w 2551430"/>
              <a:gd name="connsiteY2" fmla="*/ 3543300 h 3543300"/>
              <a:gd name="connsiteX3" fmla="*/ 2551430 w 2551430"/>
              <a:gd name="connsiteY3" fmla="*/ 0 h 3543300"/>
            </a:gdLst>
            <a:ahLst/>
            <a:cxnLst>
              <a:cxn ang="0">
                <a:pos x="connsiteX0" y="connsiteY0"/>
              </a:cxn>
              <a:cxn ang="0">
                <a:pos x="connsiteX1" y="connsiteY1"/>
              </a:cxn>
              <a:cxn ang="0">
                <a:pos x="connsiteX2" y="connsiteY2"/>
              </a:cxn>
              <a:cxn ang="0">
                <a:pos x="connsiteX3" y="connsiteY3"/>
              </a:cxn>
            </a:cxnLst>
            <a:rect l="l" t="t" r="r" b="b"/>
            <a:pathLst>
              <a:path w="2551430" h="3543300">
                <a:moveTo>
                  <a:pt x="2551430" y="0"/>
                </a:moveTo>
                <a:lnTo>
                  <a:pt x="0" y="1767840"/>
                </a:lnTo>
                <a:lnTo>
                  <a:pt x="2545080" y="3543300"/>
                </a:lnTo>
                <a:cubicBezTo>
                  <a:pt x="2546138" y="2362200"/>
                  <a:pt x="2550372" y="1181100"/>
                  <a:pt x="2551430" y="0"/>
                </a:cubicBezTo>
                <a:close/>
              </a:path>
            </a:pathLst>
          </a:custGeom>
          <a:gradFill>
            <a:gsLst>
              <a:gs pos="20000">
                <a:schemeClr val="accent1"/>
              </a:gs>
              <a:gs pos="92000">
                <a:schemeClr val="accent1">
                  <a:alpha val="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sp>
        <p:nvSpPr>
          <p:cNvPr id="18" name="Freeform: Shape 17">
            <a:extLst>
              <a:ext uri="{FF2B5EF4-FFF2-40B4-BE49-F238E27FC236}">
                <a16:creationId xmlns:a16="http://schemas.microsoft.com/office/drawing/2014/main" id="{27BCCC86-B7F7-47BC-9782-5E9EE46609D6}"/>
              </a:ext>
            </a:extLst>
          </p:cNvPr>
          <p:cNvSpPr/>
          <p:nvPr/>
        </p:nvSpPr>
        <p:spPr>
          <a:xfrm>
            <a:off x="8324850" y="0"/>
            <a:ext cx="3867150" cy="4308945"/>
          </a:xfrm>
          <a:custGeom>
            <a:avLst/>
            <a:gdLst>
              <a:gd name="connsiteX0" fmla="*/ 0 w 3911600"/>
              <a:gd name="connsiteY0" fmla="*/ 0 h 4438650"/>
              <a:gd name="connsiteX1" fmla="*/ 2641600 w 3911600"/>
              <a:gd name="connsiteY1" fmla="*/ 1784350 h 4438650"/>
              <a:gd name="connsiteX2" fmla="*/ 1384300 w 3911600"/>
              <a:gd name="connsiteY2" fmla="*/ 2673350 h 4438650"/>
              <a:gd name="connsiteX3" fmla="*/ 3911600 w 3911600"/>
              <a:gd name="connsiteY3" fmla="*/ 4438650 h 4438650"/>
              <a:gd name="connsiteX4" fmla="*/ 3911600 w 3911600"/>
              <a:gd name="connsiteY4" fmla="*/ 6350 h 4438650"/>
              <a:gd name="connsiteX5" fmla="*/ 0 w 3911600"/>
              <a:gd name="connsiteY5" fmla="*/ 0 h 4438650"/>
              <a:gd name="connsiteX0" fmla="*/ 0 w 3921125"/>
              <a:gd name="connsiteY0" fmla="*/ 0 h 4438650"/>
              <a:gd name="connsiteX1" fmla="*/ 2641600 w 3921125"/>
              <a:gd name="connsiteY1" fmla="*/ 1784350 h 4438650"/>
              <a:gd name="connsiteX2" fmla="*/ 1384300 w 3921125"/>
              <a:gd name="connsiteY2" fmla="*/ 2673350 h 4438650"/>
              <a:gd name="connsiteX3" fmla="*/ 3911600 w 3921125"/>
              <a:gd name="connsiteY3" fmla="*/ 4438650 h 4438650"/>
              <a:gd name="connsiteX4" fmla="*/ 3921125 w 3921125"/>
              <a:gd name="connsiteY4" fmla="*/ 6350 h 4438650"/>
              <a:gd name="connsiteX5" fmla="*/ 0 w 3921125"/>
              <a:gd name="connsiteY5" fmla="*/ 0 h 4438650"/>
              <a:gd name="connsiteX0" fmla="*/ 0 w 3945060"/>
              <a:gd name="connsiteY0" fmla="*/ 65454 h 4504104"/>
              <a:gd name="connsiteX1" fmla="*/ 2641600 w 3945060"/>
              <a:gd name="connsiteY1" fmla="*/ 1849804 h 4504104"/>
              <a:gd name="connsiteX2" fmla="*/ 1384300 w 3945060"/>
              <a:gd name="connsiteY2" fmla="*/ 2738804 h 4504104"/>
              <a:gd name="connsiteX3" fmla="*/ 3911600 w 3945060"/>
              <a:gd name="connsiteY3" fmla="*/ 4504104 h 4504104"/>
              <a:gd name="connsiteX4" fmla="*/ 3945060 w 3945060"/>
              <a:gd name="connsiteY4" fmla="*/ 0 h 4504104"/>
              <a:gd name="connsiteX5" fmla="*/ 0 w 3945060"/>
              <a:gd name="connsiteY5" fmla="*/ 65454 h 4504104"/>
              <a:gd name="connsiteX0" fmla="*/ 0 w 4016864"/>
              <a:gd name="connsiteY0" fmla="*/ 17585 h 4504104"/>
              <a:gd name="connsiteX1" fmla="*/ 2713404 w 4016864"/>
              <a:gd name="connsiteY1" fmla="*/ 1849804 h 4504104"/>
              <a:gd name="connsiteX2" fmla="*/ 1456104 w 4016864"/>
              <a:gd name="connsiteY2" fmla="*/ 2738804 h 4504104"/>
              <a:gd name="connsiteX3" fmla="*/ 3983404 w 4016864"/>
              <a:gd name="connsiteY3" fmla="*/ 4504104 h 4504104"/>
              <a:gd name="connsiteX4" fmla="*/ 4016864 w 4016864"/>
              <a:gd name="connsiteY4" fmla="*/ 0 h 4504104"/>
              <a:gd name="connsiteX5" fmla="*/ 0 w 4016864"/>
              <a:gd name="connsiteY5" fmla="*/ 17585 h 4504104"/>
              <a:gd name="connsiteX0" fmla="*/ 0 w 4031681"/>
              <a:gd name="connsiteY0" fmla="*/ 2769 h 4504104"/>
              <a:gd name="connsiteX1" fmla="*/ 2728221 w 4031681"/>
              <a:gd name="connsiteY1" fmla="*/ 1849804 h 4504104"/>
              <a:gd name="connsiteX2" fmla="*/ 1470921 w 4031681"/>
              <a:gd name="connsiteY2" fmla="*/ 2738804 h 4504104"/>
              <a:gd name="connsiteX3" fmla="*/ 3998221 w 4031681"/>
              <a:gd name="connsiteY3" fmla="*/ 4504104 h 4504104"/>
              <a:gd name="connsiteX4" fmla="*/ 4031681 w 4031681"/>
              <a:gd name="connsiteY4" fmla="*/ 0 h 4504104"/>
              <a:gd name="connsiteX5" fmla="*/ 0 w 4031681"/>
              <a:gd name="connsiteY5" fmla="*/ 2769 h 4504104"/>
              <a:gd name="connsiteX0" fmla="*/ 0 w 4000566"/>
              <a:gd name="connsiteY0" fmla="*/ 0 h 4501335"/>
              <a:gd name="connsiteX1" fmla="*/ 2728221 w 4000566"/>
              <a:gd name="connsiteY1" fmla="*/ 1847035 h 4501335"/>
              <a:gd name="connsiteX2" fmla="*/ 1470921 w 4000566"/>
              <a:gd name="connsiteY2" fmla="*/ 2736035 h 4501335"/>
              <a:gd name="connsiteX3" fmla="*/ 3998221 w 4000566"/>
              <a:gd name="connsiteY3" fmla="*/ 4501335 h 4501335"/>
              <a:gd name="connsiteX4" fmla="*/ 4000566 w 4000566"/>
              <a:gd name="connsiteY4" fmla="*/ 5086 h 4501335"/>
              <a:gd name="connsiteX5" fmla="*/ 0 w 4000566"/>
              <a:gd name="connsiteY5" fmla="*/ 0 h 4501335"/>
              <a:gd name="connsiteX0" fmla="*/ 0 w 4000566"/>
              <a:gd name="connsiteY0" fmla="*/ 0 h 4501335"/>
              <a:gd name="connsiteX1" fmla="*/ 2871213 w 4000566"/>
              <a:gd name="connsiteY1" fmla="*/ 1969216 h 4501335"/>
              <a:gd name="connsiteX2" fmla="*/ 1470921 w 4000566"/>
              <a:gd name="connsiteY2" fmla="*/ 2736035 h 4501335"/>
              <a:gd name="connsiteX3" fmla="*/ 3998221 w 4000566"/>
              <a:gd name="connsiteY3" fmla="*/ 4501335 h 4501335"/>
              <a:gd name="connsiteX4" fmla="*/ 4000566 w 4000566"/>
              <a:gd name="connsiteY4" fmla="*/ 5086 h 4501335"/>
              <a:gd name="connsiteX5" fmla="*/ 0 w 4000566"/>
              <a:gd name="connsiteY5" fmla="*/ 0 h 4501335"/>
              <a:gd name="connsiteX0" fmla="*/ 0 w 4000566"/>
              <a:gd name="connsiteY0" fmla="*/ 0 h 4501335"/>
              <a:gd name="connsiteX1" fmla="*/ 2689723 w 4000566"/>
              <a:gd name="connsiteY1" fmla="*/ 1902572 h 4501335"/>
              <a:gd name="connsiteX2" fmla="*/ 1470921 w 4000566"/>
              <a:gd name="connsiteY2" fmla="*/ 2736035 h 4501335"/>
              <a:gd name="connsiteX3" fmla="*/ 3998221 w 4000566"/>
              <a:gd name="connsiteY3" fmla="*/ 4501335 h 4501335"/>
              <a:gd name="connsiteX4" fmla="*/ 4000566 w 4000566"/>
              <a:gd name="connsiteY4" fmla="*/ 5086 h 4501335"/>
              <a:gd name="connsiteX5" fmla="*/ 0 w 4000566"/>
              <a:gd name="connsiteY5" fmla="*/ 0 h 4501335"/>
              <a:gd name="connsiteX0" fmla="*/ 0 w 4000566"/>
              <a:gd name="connsiteY0" fmla="*/ 0 h 4501335"/>
              <a:gd name="connsiteX1" fmla="*/ 2689723 w 4000566"/>
              <a:gd name="connsiteY1" fmla="*/ 1902572 h 4501335"/>
              <a:gd name="connsiteX2" fmla="*/ 1619412 w 4000566"/>
              <a:gd name="connsiteY2" fmla="*/ 2747142 h 4501335"/>
              <a:gd name="connsiteX3" fmla="*/ 3998221 w 4000566"/>
              <a:gd name="connsiteY3" fmla="*/ 4501335 h 4501335"/>
              <a:gd name="connsiteX4" fmla="*/ 4000566 w 4000566"/>
              <a:gd name="connsiteY4" fmla="*/ 5086 h 4501335"/>
              <a:gd name="connsiteX5" fmla="*/ 0 w 4000566"/>
              <a:gd name="connsiteY5" fmla="*/ 0 h 4501335"/>
              <a:gd name="connsiteX0" fmla="*/ 0 w 4000566"/>
              <a:gd name="connsiteY0" fmla="*/ 0 h 4501335"/>
              <a:gd name="connsiteX1" fmla="*/ 2689723 w 4000566"/>
              <a:gd name="connsiteY1" fmla="*/ 1902572 h 4501335"/>
              <a:gd name="connsiteX2" fmla="*/ 1481920 w 4000566"/>
              <a:gd name="connsiteY2" fmla="*/ 2747142 h 4501335"/>
              <a:gd name="connsiteX3" fmla="*/ 3998221 w 4000566"/>
              <a:gd name="connsiteY3" fmla="*/ 4501335 h 4501335"/>
              <a:gd name="connsiteX4" fmla="*/ 4000566 w 4000566"/>
              <a:gd name="connsiteY4" fmla="*/ 5086 h 4501335"/>
              <a:gd name="connsiteX5" fmla="*/ 0 w 4000566"/>
              <a:gd name="connsiteY5" fmla="*/ 0 h 4501335"/>
              <a:gd name="connsiteX0" fmla="*/ 0 w 4000566"/>
              <a:gd name="connsiteY0" fmla="*/ 0 h 4501335"/>
              <a:gd name="connsiteX1" fmla="*/ 2689723 w 4000566"/>
              <a:gd name="connsiteY1" fmla="*/ 1902572 h 4501335"/>
              <a:gd name="connsiteX2" fmla="*/ 1623155 w 4000566"/>
              <a:gd name="connsiteY2" fmla="*/ 2753775 h 4501335"/>
              <a:gd name="connsiteX3" fmla="*/ 3998221 w 4000566"/>
              <a:gd name="connsiteY3" fmla="*/ 4501335 h 4501335"/>
              <a:gd name="connsiteX4" fmla="*/ 4000566 w 4000566"/>
              <a:gd name="connsiteY4" fmla="*/ 5086 h 4501335"/>
              <a:gd name="connsiteX5" fmla="*/ 0 w 4000566"/>
              <a:gd name="connsiteY5" fmla="*/ 0 h 4501335"/>
              <a:gd name="connsiteX0" fmla="*/ 0 w 4000566"/>
              <a:gd name="connsiteY0" fmla="*/ 0 h 4501335"/>
              <a:gd name="connsiteX1" fmla="*/ 2689723 w 4000566"/>
              <a:gd name="connsiteY1" fmla="*/ 1902572 h 4501335"/>
              <a:gd name="connsiteX2" fmla="*/ 1485205 w 4000566"/>
              <a:gd name="connsiteY2" fmla="*/ 2743825 h 4501335"/>
              <a:gd name="connsiteX3" fmla="*/ 3998221 w 4000566"/>
              <a:gd name="connsiteY3" fmla="*/ 4501335 h 4501335"/>
              <a:gd name="connsiteX4" fmla="*/ 4000566 w 4000566"/>
              <a:gd name="connsiteY4" fmla="*/ 5086 h 4501335"/>
              <a:gd name="connsiteX5" fmla="*/ 0 w 4000566"/>
              <a:gd name="connsiteY5" fmla="*/ 0 h 4501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00566" h="4501335">
                <a:moveTo>
                  <a:pt x="0" y="0"/>
                </a:moveTo>
                <a:lnTo>
                  <a:pt x="2689723" y="1902572"/>
                </a:lnTo>
                <a:lnTo>
                  <a:pt x="1485205" y="2743825"/>
                </a:lnTo>
                <a:lnTo>
                  <a:pt x="3998221" y="4501335"/>
                </a:lnTo>
                <a:cubicBezTo>
                  <a:pt x="3999003" y="3002585"/>
                  <a:pt x="3999784" y="1503836"/>
                  <a:pt x="4000566" y="5086"/>
                </a:cubicBezTo>
                <a:lnTo>
                  <a:pt x="0" y="0"/>
                </a:lnTo>
                <a:close/>
              </a:path>
            </a:pathLst>
          </a:custGeom>
          <a:gradFill>
            <a:gsLst>
              <a:gs pos="20000">
                <a:schemeClr val="accent2"/>
              </a:gs>
              <a:gs pos="100000">
                <a:schemeClr val="accent2">
                  <a:alpha val="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a:ea typeface="+mn-ea"/>
              <a:cs typeface="+mn-cs"/>
            </a:endParaRPr>
          </a:p>
        </p:txBody>
      </p:sp>
      <p:cxnSp>
        <p:nvCxnSpPr>
          <p:cNvPr id="33" name="Straight Connector 32">
            <a:extLst>
              <a:ext uri="{FF2B5EF4-FFF2-40B4-BE49-F238E27FC236}">
                <a16:creationId xmlns:a16="http://schemas.microsoft.com/office/drawing/2014/main" id="{AC53E713-9A50-457A-B152-C7B251538D92}"/>
              </a:ext>
            </a:extLst>
          </p:cNvPr>
          <p:cNvCxnSpPr>
            <a:cxnSpLocks/>
          </p:cNvCxnSpPr>
          <p:nvPr/>
        </p:nvCxnSpPr>
        <p:spPr>
          <a:xfrm>
            <a:off x="457198" y="998065"/>
            <a:ext cx="1920240" cy="0"/>
          </a:xfrm>
          <a:prstGeom prst="line">
            <a:avLst/>
          </a:prstGeom>
          <a:ln w="22225" cap="rnd">
            <a:gradFill flip="none" rotWithShape="1">
              <a:gsLst>
                <a:gs pos="0">
                  <a:schemeClr val="accent2"/>
                </a:gs>
                <a:gs pos="100000">
                  <a:schemeClr val="accent2">
                    <a:alpha val="0"/>
                  </a:schemeClr>
                </a:gs>
                <a:gs pos="88000">
                  <a:schemeClr val="accent2"/>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6" name="Text Placeholder 5">
            <a:extLst>
              <a:ext uri="{FF2B5EF4-FFF2-40B4-BE49-F238E27FC236}">
                <a16:creationId xmlns:a16="http://schemas.microsoft.com/office/drawing/2014/main" id="{6A1F001D-7910-4706-916C-142CD6DCFE98}"/>
              </a:ext>
            </a:extLst>
          </p:cNvPr>
          <p:cNvSpPr>
            <a:spLocks noGrp="1"/>
          </p:cNvSpPr>
          <p:nvPr>
            <p:ph type="body" sz="quarter" idx="31"/>
          </p:nvPr>
        </p:nvSpPr>
        <p:spPr>
          <a:xfrm>
            <a:off x="805542" y="4619877"/>
            <a:ext cx="272470" cy="375681"/>
          </a:xfrm>
        </p:spPr>
        <p:txBody>
          <a:bodyPr/>
          <a:lstStyle/>
          <a:p>
            <a:r>
              <a:rPr lang="en-US"/>
              <a:t>6</a:t>
            </a:r>
          </a:p>
        </p:txBody>
      </p:sp>
      <p:sp>
        <p:nvSpPr>
          <p:cNvPr id="21" name="Text Placeholder 2">
            <a:extLst>
              <a:ext uri="{FF2B5EF4-FFF2-40B4-BE49-F238E27FC236}">
                <a16:creationId xmlns:a16="http://schemas.microsoft.com/office/drawing/2014/main" id="{5CE3DC07-935F-4D3B-B826-D35E9EFE9413}"/>
              </a:ext>
            </a:extLst>
          </p:cNvPr>
          <p:cNvSpPr txBox="1">
            <a:spLocks/>
          </p:cNvSpPr>
          <p:nvPr/>
        </p:nvSpPr>
        <p:spPr>
          <a:xfrm>
            <a:off x="1363702" y="4624182"/>
            <a:ext cx="7170697" cy="324000"/>
          </a:xfrm>
          <a:prstGeom prst="rect">
            <a:avLst/>
          </a:prstGeom>
        </p:spPr>
        <p:txBody>
          <a:bodyPr vert="horz" lIns="91440" tIns="45720" rIns="91440" bIns="45720" rtlCol="0">
            <a:noAutofit/>
          </a:bodyPr>
          <a:lstStyle>
            <a:lvl1pPr marL="0" indent="0" algn="l" defTabSz="914400" rtl="0" eaLnBrk="1" latinLnBrk="0" hangingPunct="1">
              <a:lnSpc>
                <a:spcPct val="100000"/>
              </a:lnSpc>
              <a:spcBef>
                <a:spcPts val="0"/>
              </a:spcBef>
              <a:spcAft>
                <a:spcPts val="0"/>
              </a:spcAft>
              <a:buClr>
                <a:schemeClr val="accent1"/>
              </a:buClr>
              <a:buSzPct val="100000"/>
              <a:buFont typeface="Arial" panose="020B0604020202020204" pitchFamily="34" charset="0"/>
              <a:buNone/>
              <a:defRPr lang="en-US" sz="1600" b="0" kern="1200">
                <a:solidFill>
                  <a:schemeClr val="tx2"/>
                </a:solidFill>
                <a:latin typeface="+mn-lt"/>
                <a:ea typeface="Cambria" panose="02040503050406030204" pitchFamily="18" charset="0"/>
                <a:cs typeface="Calibri" panose="020F0502020204030204" pitchFamily="34" charset="0"/>
              </a:defRPr>
            </a:lvl1pPr>
            <a:lvl2pPr marL="266700" indent="0" algn="l" defTabSz="914400" rtl="0" eaLnBrk="1" latinLnBrk="0" hangingPunct="1">
              <a:lnSpc>
                <a:spcPct val="90000"/>
              </a:lnSpc>
              <a:spcBef>
                <a:spcPts val="500"/>
              </a:spcBef>
              <a:buClr>
                <a:schemeClr val="accent1"/>
              </a:buClr>
              <a:buFont typeface="Arial" panose="020B0604020202020204" pitchFamily="34" charset="0"/>
              <a:buNone/>
              <a:defRPr lang="en-US" sz="1600" b="0" kern="1200">
                <a:solidFill>
                  <a:schemeClr val="tx2"/>
                </a:solidFill>
                <a:latin typeface="+mn-lt"/>
                <a:ea typeface="Cambria" panose="02040503050406030204" pitchFamily="18" charset="0"/>
                <a:cs typeface="Calibri" panose="020F0502020204030204" pitchFamily="34" charset="0"/>
              </a:defRPr>
            </a:lvl2pPr>
            <a:lvl3pPr marL="523875" indent="0" algn="l" defTabSz="914400" rtl="0" eaLnBrk="1" latinLnBrk="0" hangingPunct="1">
              <a:lnSpc>
                <a:spcPct val="90000"/>
              </a:lnSpc>
              <a:spcBef>
                <a:spcPts val="500"/>
              </a:spcBef>
              <a:buFontTx/>
              <a:buNone/>
              <a:defRPr lang="en-US" sz="1400" kern="1200" dirty="0" smtClean="0">
                <a:solidFill>
                  <a:schemeClr val="tx2"/>
                </a:solidFill>
                <a:latin typeface="+mn-lt"/>
                <a:ea typeface="Cambria" panose="02040503050406030204" pitchFamily="18" charset="0"/>
                <a:cs typeface="Calibri" panose="020F0502020204030204" pitchFamily="34" charset="0"/>
              </a:defRPr>
            </a:lvl3pPr>
            <a:lvl4pPr marL="555625" indent="-285750" algn="l" defTabSz="914400" rtl="0" eaLnBrk="1" latinLnBrk="0" hangingPunct="1">
              <a:lnSpc>
                <a:spcPct val="90000"/>
              </a:lnSpc>
              <a:spcBef>
                <a:spcPts val="500"/>
              </a:spcBef>
              <a:buFont typeface="Arial" panose="020B0604020202020204" pitchFamily="34" charset="0"/>
              <a:buNone/>
              <a:defRPr lang="en-US" sz="1200" kern="1200" dirty="0" smtClean="0">
                <a:solidFill>
                  <a:schemeClr val="tx2"/>
                </a:solidFill>
                <a:latin typeface="+mn-lt"/>
                <a:ea typeface="+mn-ea"/>
                <a:cs typeface="+mn-cs"/>
              </a:defRPr>
            </a:lvl4pPr>
            <a:lvl5pPr marL="809625" indent="-285750" algn="l" defTabSz="914400" rtl="0" eaLnBrk="1" latinLnBrk="0" hangingPunct="1">
              <a:lnSpc>
                <a:spcPct val="90000"/>
              </a:lnSpc>
              <a:spcBef>
                <a:spcPts val="500"/>
              </a:spcBef>
              <a:buFont typeface="Arial" panose="020B0604020202020204" pitchFamily="34" charset="0"/>
              <a:buChar char="•"/>
              <a:defRPr lang="en-GB" sz="1050" kern="1200" dirty="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00AECF"/>
              </a:buClr>
            </a:pPr>
            <a:r>
              <a:rPr lang="en-US">
                <a:solidFill>
                  <a:srgbClr val="021D44"/>
                </a:solidFill>
                <a:latin typeface="Georgia"/>
              </a:rPr>
              <a:t>Critical Success Factors  - Governance, Over all Plan &amp; Timelines</a:t>
            </a:r>
            <a:endParaRPr kumimoji="0" lang="en-US" sz="1600" b="0" i="0" u="none" strike="noStrike" kern="1200" cap="none" spc="0" normalizeH="0" baseline="0" noProof="0">
              <a:ln>
                <a:noFill/>
              </a:ln>
              <a:solidFill>
                <a:srgbClr val="021D44"/>
              </a:solidFill>
              <a:effectLst/>
              <a:uLnTx/>
              <a:uFillTx/>
              <a:latin typeface="Georgia"/>
              <a:cs typeface="Calibri" panose="020F0502020204030204" pitchFamily="34" charset="0"/>
            </a:endParaRPr>
          </a:p>
        </p:txBody>
      </p:sp>
      <p:sp>
        <p:nvSpPr>
          <p:cNvPr id="23" name="Text Placeholder 85">
            <a:extLst>
              <a:ext uri="{FF2B5EF4-FFF2-40B4-BE49-F238E27FC236}">
                <a16:creationId xmlns:a16="http://schemas.microsoft.com/office/drawing/2014/main" id="{94864E94-AFD2-4255-9108-7A965D0F9284}"/>
              </a:ext>
            </a:extLst>
          </p:cNvPr>
          <p:cNvSpPr txBox="1">
            <a:spLocks/>
          </p:cNvSpPr>
          <p:nvPr/>
        </p:nvSpPr>
        <p:spPr>
          <a:xfrm>
            <a:off x="814776" y="5224011"/>
            <a:ext cx="272470" cy="375681"/>
          </a:xfrm>
          <a:custGeom>
            <a:avLst/>
            <a:gdLst>
              <a:gd name="connsiteX0" fmla="*/ 135118 w 272470"/>
              <a:gd name="connsiteY0" fmla="*/ 0 h 375681"/>
              <a:gd name="connsiteX1" fmla="*/ 272470 w 272470"/>
              <a:gd name="connsiteY1" fmla="*/ 95583 h 375681"/>
              <a:gd name="connsiteX2" fmla="*/ 272470 w 272470"/>
              <a:gd name="connsiteY2" fmla="*/ 282314 h 375681"/>
              <a:gd name="connsiteX3" fmla="*/ 136235 w 272470"/>
              <a:gd name="connsiteY3" fmla="*/ 375681 h 375681"/>
              <a:gd name="connsiteX4" fmla="*/ 0 w 272470"/>
              <a:gd name="connsiteY4" fmla="*/ 283423 h 375681"/>
              <a:gd name="connsiteX5" fmla="*/ 0 w 272470"/>
              <a:gd name="connsiteY5" fmla="*/ 95583 h 3756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2470" h="375681">
                <a:moveTo>
                  <a:pt x="135118" y="0"/>
                </a:moveTo>
                <a:lnTo>
                  <a:pt x="272470" y="95583"/>
                </a:lnTo>
                <a:lnTo>
                  <a:pt x="272470" y="282314"/>
                </a:lnTo>
                <a:lnTo>
                  <a:pt x="136235" y="375681"/>
                </a:lnTo>
                <a:lnTo>
                  <a:pt x="0" y="283423"/>
                </a:lnTo>
                <a:lnTo>
                  <a:pt x="0" y="95583"/>
                </a:lnTo>
                <a:close/>
              </a:path>
            </a:pathLst>
          </a:custGeom>
          <a:solidFill>
            <a:schemeClr val="accent2"/>
          </a:solidFill>
        </p:spPr>
        <p:txBody>
          <a:bodyPr vert="horz" wrap="square" lIns="0" tIns="0" rIns="0" bIns="0" rtlCol="0" anchor="ctr" anchorCtr="0">
            <a:noAutofit/>
          </a:bodyPr>
          <a:lstStyle>
            <a:lvl1pPr marL="0" indent="0" algn="ctr" defTabSz="914400" rtl="0" eaLnBrk="1" latinLnBrk="0" hangingPunct="1">
              <a:lnSpc>
                <a:spcPct val="100000"/>
              </a:lnSpc>
              <a:spcBef>
                <a:spcPts val="0"/>
              </a:spcBef>
              <a:spcAft>
                <a:spcPts val="0"/>
              </a:spcAft>
              <a:buClr>
                <a:schemeClr val="accent1"/>
              </a:buClr>
              <a:buSzPct val="100000"/>
              <a:buFont typeface="Arial" panose="020B0604020202020204" pitchFamily="34" charset="0"/>
              <a:buNone/>
              <a:defRPr lang="en-US" sz="1600" b="0" kern="1200">
                <a:solidFill>
                  <a:schemeClr val="bg1"/>
                </a:solidFill>
                <a:latin typeface="+mn-lt"/>
                <a:ea typeface="Cambria" panose="02040503050406030204" pitchFamily="18" charset="0"/>
                <a:cs typeface="Calibri" panose="020F0502020204030204" pitchFamily="34" charset="0"/>
              </a:defRPr>
            </a:lvl1pPr>
            <a:lvl2pPr marL="266700" indent="0" algn="l" defTabSz="914400" rtl="0" eaLnBrk="1" latinLnBrk="0" hangingPunct="1">
              <a:lnSpc>
                <a:spcPct val="90000"/>
              </a:lnSpc>
              <a:spcBef>
                <a:spcPts val="500"/>
              </a:spcBef>
              <a:buClr>
                <a:schemeClr val="accent1"/>
              </a:buClr>
              <a:buFont typeface="Arial" panose="020B0604020202020204" pitchFamily="34" charset="0"/>
              <a:buNone/>
              <a:defRPr lang="en-US" sz="1600" b="0" kern="1200">
                <a:solidFill>
                  <a:schemeClr val="tx2"/>
                </a:solidFill>
                <a:latin typeface="+mn-lt"/>
                <a:ea typeface="Cambria" panose="02040503050406030204" pitchFamily="18" charset="0"/>
                <a:cs typeface="Calibri" panose="020F0502020204030204" pitchFamily="34" charset="0"/>
              </a:defRPr>
            </a:lvl2pPr>
            <a:lvl3pPr marL="523875" indent="0" algn="l" defTabSz="914400" rtl="0" eaLnBrk="1" latinLnBrk="0" hangingPunct="1">
              <a:lnSpc>
                <a:spcPct val="90000"/>
              </a:lnSpc>
              <a:spcBef>
                <a:spcPts val="500"/>
              </a:spcBef>
              <a:buFontTx/>
              <a:buNone/>
              <a:defRPr lang="en-US" sz="1400" kern="1200" dirty="0" smtClean="0">
                <a:solidFill>
                  <a:schemeClr val="tx2"/>
                </a:solidFill>
                <a:latin typeface="+mn-lt"/>
                <a:ea typeface="Cambria" panose="02040503050406030204" pitchFamily="18" charset="0"/>
                <a:cs typeface="Calibri" panose="020F0502020204030204" pitchFamily="34" charset="0"/>
              </a:defRPr>
            </a:lvl3pPr>
            <a:lvl4pPr marL="555625" indent="-285750" algn="l" defTabSz="914400" rtl="0" eaLnBrk="1" latinLnBrk="0" hangingPunct="1">
              <a:lnSpc>
                <a:spcPct val="90000"/>
              </a:lnSpc>
              <a:spcBef>
                <a:spcPts val="500"/>
              </a:spcBef>
              <a:buFont typeface="Arial" panose="020B0604020202020204" pitchFamily="34" charset="0"/>
              <a:buNone/>
              <a:defRPr lang="en-US" sz="1200" kern="1200" dirty="0" smtClean="0">
                <a:solidFill>
                  <a:schemeClr val="tx2"/>
                </a:solidFill>
                <a:latin typeface="+mn-lt"/>
                <a:ea typeface="+mn-ea"/>
                <a:cs typeface="+mn-cs"/>
              </a:defRPr>
            </a:lvl4pPr>
            <a:lvl5pPr marL="809625" indent="-285750" algn="l" defTabSz="914400" rtl="0" eaLnBrk="1" latinLnBrk="0" hangingPunct="1">
              <a:lnSpc>
                <a:spcPct val="90000"/>
              </a:lnSpc>
              <a:spcBef>
                <a:spcPts val="500"/>
              </a:spcBef>
              <a:buFont typeface="Arial" panose="020B0604020202020204" pitchFamily="34" charset="0"/>
              <a:buChar char="•"/>
              <a:defRPr lang="en-GB" sz="1050" kern="1200" dirty="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
                <a:srgbClr val="00AECF"/>
              </a:buClr>
              <a:buSzPct val="100000"/>
              <a:buFont typeface="Arial" panose="020B0604020202020204" pitchFamily="34" charset="0"/>
              <a:buNone/>
              <a:tabLst/>
              <a:defRPr/>
            </a:pPr>
            <a:r>
              <a:rPr kumimoji="0" lang="en-US" sz="1600" b="0" i="0" u="none" strike="noStrike" kern="1200" cap="none" spc="0" normalizeH="0" baseline="0" noProof="0">
                <a:ln>
                  <a:noFill/>
                </a:ln>
                <a:solidFill>
                  <a:srgbClr val="FFFFFF"/>
                </a:solidFill>
                <a:effectLst/>
                <a:uLnTx/>
                <a:uFillTx/>
                <a:latin typeface="Arial"/>
                <a:cs typeface="Calibri" panose="020F0502020204030204" pitchFamily="34" charset="0"/>
              </a:rPr>
              <a:t>7</a:t>
            </a:r>
          </a:p>
        </p:txBody>
      </p:sp>
      <p:sp>
        <p:nvSpPr>
          <p:cNvPr id="25" name="Text Placeholder 2">
            <a:extLst>
              <a:ext uri="{FF2B5EF4-FFF2-40B4-BE49-F238E27FC236}">
                <a16:creationId xmlns:a16="http://schemas.microsoft.com/office/drawing/2014/main" id="{63742797-691B-4D8B-84EA-D70B7C124175}"/>
              </a:ext>
            </a:extLst>
          </p:cNvPr>
          <p:cNvSpPr txBox="1">
            <a:spLocks/>
          </p:cNvSpPr>
          <p:nvPr/>
        </p:nvSpPr>
        <p:spPr>
          <a:xfrm>
            <a:off x="1363703" y="5224011"/>
            <a:ext cx="4494486" cy="324000"/>
          </a:xfrm>
          <a:prstGeom prst="rect">
            <a:avLst/>
          </a:prstGeom>
        </p:spPr>
        <p:txBody>
          <a:bodyPr vert="horz" lIns="91440" tIns="45720" rIns="91440" bIns="45720" rtlCol="0">
            <a:noAutofit/>
          </a:bodyPr>
          <a:lstStyle>
            <a:lvl1pPr marL="0" indent="0" algn="l" defTabSz="914400" rtl="0" eaLnBrk="1" latinLnBrk="0" hangingPunct="1">
              <a:lnSpc>
                <a:spcPct val="100000"/>
              </a:lnSpc>
              <a:spcBef>
                <a:spcPts val="0"/>
              </a:spcBef>
              <a:spcAft>
                <a:spcPts val="0"/>
              </a:spcAft>
              <a:buClr>
                <a:schemeClr val="accent1"/>
              </a:buClr>
              <a:buSzPct val="100000"/>
              <a:buFont typeface="Arial" panose="020B0604020202020204" pitchFamily="34" charset="0"/>
              <a:buNone/>
              <a:defRPr lang="en-US" sz="1600" b="0" kern="1200">
                <a:solidFill>
                  <a:schemeClr val="tx2"/>
                </a:solidFill>
                <a:latin typeface="+mn-lt"/>
                <a:ea typeface="Cambria" panose="02040503050406030204" pitchFamily="18" charset="0"/>
                <a:cs typeface="Calibri" panose="020F0502020204030204" pitchFamily="34" charset="0"/>
              </a:defRPr>
            </a:lvl1pPr>
            <a:lvl2pPr marL="266700" indent="0" algn="l" defTabSz="914400" rtl="0" eaLnBrk="1" latinLnBrk="0" hangingPunct="1">
              <a:lnSpc>
                <a:spcPct val="90000"/>
              </a:lnSpc>
              <a:spcBef>
                <a:spcPts val="500"/>
              </a:spcBef>
              <a:buClr>
                <a:schemeClr val="accent1"/>
              </a:buClr>
              <a:buFont typeface="Arial" panose="020B0604020202020204" pitchFamily="34" charset="0"/>
              <a:buNone/>
              <a:defRPr lang="en-US" sz="1600" b="0" kern="1200">
                <a:solidFill>
                  <a:schemeClr val="tx2"/>
                </a:solidFill>
                <a:latin typeface="+mn-lt"/>
                <a:ea typeface="Cambria" panose="02040503050406030204" pitchFamily="18" charset="0"/>
                <a:cs typeface="Calibri" panose="020F0502020204030204" pitchFamily="34" charset="0"/>
              </a:defRPr>
            </a:lvl2pPr>
            <a:lvl3pPr marL="523875" indent="0" algn="l" defTabSz="914400" rtl="0" eaLnBrk="1" latinLnBrk="0" hangingPunct="1">
              <a:lnSpc>
                <a:spcPct val="90000"/>
              </a:lnSpc>
              <a:spcBef>
                <a:spcPts val="500"/>
              </a:spcBef>
              <a:buFontTx/>
              <a:buNone/>
              <a:defRPr lang="en-US" sz="1400" kern="1200" dirty="0" smtClean="0">
                <a:solidFill>
                  <a:schemeClr val="tx2"/>
                </a:solidFill>
                <a:latin typeface="+mn-lt"/>
                <a:ea typeface="Cambria" panose="02040503050406030204" pitchFamily="18" charset="0"/>
                <a:cs typeface="Calibri" panose="020F0502020204030204" pitchFamily="34" charset="0"/>
              </a:defRPr>
            </a:lvl3pPr>
            <a:lvl4pPr marL="555625" indent="-285750" algn="l" defTabSz="914400" rtl="0" eaLnBrk="1" latinLnBrk="0" hangingPunct="1">
              <a:lnSpc>
                <a:spcPct val="90000"/>
              </a:lnSpc>
              <a:spcBef>
                <a:spcPts val="500"/>
              </a:spcBef>
              <a:buFont typeface="Arial" panose="020B0604020202020204" pitchFamily="34" charset="0"/>
              <a:buNone/>
              <a:defRPr lang="en-US" sz="1200" kern="1200" dirty="0" smtClean="0">
                <a:solidFill>
                  <a:schemeClr val="tx2"/>
                </a:solidFill>
                <a:latin typeface="+mn-lt"/>
                <a:ea typeface="+mn-ea"/>
                <a:cs typeface="+mn-cs"/>
              </a:defRPr>
            </a:lvl4pPr>
            <a:lvl5pPr marL="809625" indent="-285750" algn="l" defTabSz="914400" rtl="0" eaLnBrk="1" latinLnBrk="0" hangingPunct="1">
              <a:lnSpc>
                <a:spcPct val="90000"/>
              </a:lnSpc>
              <a:spcBef>
                <a:spcPts val="500"/>
              </a:spcBef>
              <a:buFont typeface="Arial" panose="020B0604020202020204" pitchFamily="34" charset="0"/>
              <a:buChar char="•"/>
              <a:defRPr lang="en-GB" sz="1050" kern="1200" dirty="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
                <a:srgbClr val="00AECF"/>
              </a:buClr>
              <a:buSzPct val="100000"/>
              <a:buFont typeface="Arial" panose="020B0604020202020204" pitchFamily="34" charset="0"/>
              <a:buNone/>
              <a:tabLst/>
              <a:defRPr/>
            </a:pPr>
            <a:endParaRPr kumimoji="0" lang="en-US" sz="1600" b="0" i="0" u="none" strike="noStrike" kern="1200" cap="none" spc="0" normalizeH="0" baseline="0" noProof="0">
              <a:ln>
                <a:noFill/>
              </a:ln>
              <a:solidFill>
                <a:srgbClr val="021D44"/>
              </a:solidFill>
              <a:effectLst/>
              <a:uLnTx/>
              <a:uFillTx/>
              <a:latin typeface="Georgia"/>
              <a:cs typeface="Calibri" panose="020F0502020204030204" pitchFamily="34" charset="0"/>
            </a:endParaRPr>
          </a:p>
        </p:txBody>
      </p:sp>
      <p:sp>
        <p:nvSpPr>
          <p:cNvPr id="24" name="Text Placeholder 2">
            <a:extLst>
              <a:ext uri="{FF2B5EF4-FFF2-40B4-BE49-F238E27FC236}">
                <a16:creationId xmlns:a16="http://schemas.microsoft.com/office/drawing/2014/main" id="{5CE3DC07-935F-4D3B-B826-D35E9EFE9413}"/>
              </a:ext>
            </a:extLst>
          </p:cNvPr>
          <p:cNvSpPr txBox="1">
            <a:spLocks/>
          </p:cNvSpPr>
          <p:nvPr/>
        </p:nvSpPr>
        <p:spPr>
          <a:xfrm>
            <a:off x="1363702" y="5246818"/>
            <a:ext cx="7170697" cy="324000"/>
          </a:xfrm>
          <a:prstGeom prst="rect">
            <a:avLst/>
          </a:prstGeom>
        </p:spPr>
        <p:txBody>
          <a:bodyPr vert="horz" lIns="91440" tIns="45720" rIns="91440" bIns="45720" rtlCol="0">
            <a:noAutofit/>
          </a:bodyPr>
          <a:lstStyle>
            <a:lvl1pPr marL="0" indent="0" algn="l" defTabSz="914400" rtl="0" eaLnBrk="1" latinLnBrk="0" hangingPunct="1">
              <a:lnSpc>
                <a:spcPct val="100000"/>
              </a:lnSpc>
              <a:spcBef>
                <a:spcPts val="0"/>
              </a:spcBef>
              <a:spcAft>
                <a:spcPts val="0"/>
              </a:spcAft>
              <a:buClr>
                <a:schemeClr val="accent1"/>
              </a:buClr>
              <a:buSzPct val="100000"/>
              <a:buFont typeface="Arial" panose="020B0604020202020204" pitchFamily="34" charset="0"/>
              <a:buNone/>
              <a:defRPr lang="en-US" sz="1600" b="0" kern="1200">
                <a:solidFill>
                  <a:schemeClr val="tx2"/>
                </a:solidFill>
                <a:latin typeface="+mn-lt"/>
                <a:ea typeface="Cambria" panose="02040503050406030204" pitchFamily="18" charset="0"/>
                <a:cs typeface="Calibri" panose="020F0502020204030204" pitchFamily="34" charset="0"/>
              </a:defRPr>
            </a:lvl1pPr>
            <a:lvl2pPr marL="266700" indent="0" algn="l" defTabSz="914400" rtl="0" eaLnBrk="1" latinLnBrk="0" hangingPunct="1">
              <a:lnSpc>
                <a:spcPct val="90000"/>
              </a:lnSpc>
              <a:spcBef>
                <a:spcPts val="500"/>
              </a:spcBef>
              <a:buClr>
                <a:schemeClr val="accent1"/>
              </a:buClr>
              <a:buFont typeface="Arial" panose="020B0604020202020204" pitchFamily="34" charset="0"/>
              <a:buNone/>
              <a:defRPr lang="en-US" sz="1600" b="0" kern="1200">
                <a:solidFill>
                  <a:schemeClr val="tx2"/>
                </a:solidFill>
                <a:latin typeface="+mn-lt"/>
                <a:ea typeface="Cambria" panose="02040503050406030204" pitchFamily="18" charset="0"/>
                <a:cs typeface="Calibri" panose="020F0502020204030204" pitchFamily="34" charset="0"/>
              </a:defRPr>
            </a:lvl2pPr>
            <a:lvl3pPr marL="523875" indent="0" algn="l" defTabSz="914400" rtl="0" eaLnBrk="1" latinLnBrk="0" hangingPunct="1">
              <a:lnSpc>
                <a:spcPct val="90000"/>
              </a:lnSpc>
              <a:spcBef>
                <a:spcPts val="500"/>
              </a:spcBef>
              <a:buFontTx/>
              <a:buNone/>
              <a:defRPr lang="en-US" sz="1400" kern="1200" dirty="0" smtClean="0">
                <a:solidFill>
                  <a:schemeClr val="tx2"/>
                </a:solidFill>
                <a:latin typeface="+mn-lt"/>
                <a:ea typeface="Cambria" panose="02040503050406030204" pitchFamily="18" charset="0"/>
                <a:cs typeface="Calibri" panose="020F0502020204030204" pitchFamily="34" charset="0"/>
              </a:defRPr>
            </a:lvl3pPr>
            <a:lvl4pPr marL="555625" indent="-285750" algn="l" defTabSz="914400" rtl="0" eaLnBrk="1" latinLnBrk="0" hangingPunct="1">
              <a:lnSpc>
                <a:spcPct val="90000"/>
              </a:lnSpc>
              <a:spcBef>
                <a:spcPts val="500"/>
              </a:spcBef>
              <a:buFont typeface="Arial" panose="020B0604020202020204" pitchFamily="34" charset="0"/>
              <a:buNone/>
              <a:defRPr lang="en-US" sz="1200" kern="1200" dirty="0" smtClean="0">
                <a:solidFill>
                  <a:schemeClr val="tx2"/>
                </a:solidFill>
                <a:latin typeface="+mn-lt"/>
                <a:ea typeface="+mn-ea"/>
                <a:cs typeface="+mn-cs"/>
              </a:defRPr>
            </a:lvl4pPr>
            <a:lvl5pPr marL="809625" indent="-285750" algn="l" defTabSz="914400" rtl="0" eaLnBrk="1" latinLnBrk="0" hangingPunct="1">
              <a:lnSpc>
                <a:spcPct val="90000"/>
              </a:lnSpc>
              <a:spcBef>
                <a:spcPts val="500"/>
              </a:spcBef>
              <a:buFont typeface="Arial" panose="020B0604020202020204" pitchFamily="34" charset="0"/>
              <a:buChar char="•"/>
              <a:defRPr lang="en-GB" sz="1050" kern="1200" dirty="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00AECF"/>
              </a:buClr>
            </a:pPr>
            <a:r>
              <a:rPr lang="en-US">
                <a:solidFill>
                  <a:srgbClr val="021D44"/>
                </a:solidFill>
                <a:latin typeface="Georgia"/>
              </a:rPr>
              <a:t>Pricing Analytics</a:t>
            </a:r>
            <a:endParaRPr kumimoji="0" lang="en-US" sz="1600" b="0" i="0" u="none" strike="noStrike" kern="1200" cap="none" spc="0" normalizeH="0" baseline="0" noProof="0">
              <a:ln>
                <a:noFill/>
              </a:ln>
              <a:solidFill>
                <a:srgbClr val="021D44"/>
              </a:solidFill>
              <a:effectLst/>
              <a:uLnTx/>
              <a:uFillTx/>
              <a:latin typeface="Georgia"/>
              <a:cs typeface="Calibri" panose="020F0502020204030204" pitchFamily="34" charset="0"/>
            </a:endParaRPr>
          </a:p>
        </p:txBody>
      </p:sp>
      <p:sp>
        <p:nvSpPr>
          <p:cNvPr id="26" name="Text Placeholder 5">
            <a:extLst>
              <a:ext uri="{FF2B5EF4-FFF2-40B4-BE49-F238E27FC236}">
                <a16:creationId xmlns:a16="http://schemas.microsoft.com/office/drawing/2014/main" id="{6A1F001D-7910-4706-916C-142CD6DCFE98}"/>
              </a:ext>
            </a:extLst>
          </p:cNvPr>
          <p:cNvSpPr>
            <a:spLocks noGrp="1"/>
          </p:cNvSpPr>
          <p:nvPr>
            <p:ph type="body" sz="quarter" idx="31"/>
          </p:nvPr>
        </p:nvSpPr>
        <p:spPr>
          <a:xfrm>
            <a:off x="810422" y="5806369"/>
            <a:ext cx="272470" cy="375681"/>
          </a:xfrm>
        </p:spPr>
        <p:txBody>
          <a:bodyPr/>
          <a:lstStyle/>
          <a:p>
            <a:r>
              <a:rPr lang="en-US"/>
              <a:t>8</a:t>
            </a:r>
          </a:p>
        </p:txBody>
      </p:sp>
      <p:sp>
        <p:nvSpPr>
          <p:cNvPr id="27" name="Text Placeholder 2">
            <a:extLst>
              <a:ext uri="{FF2B5EF4-FFF2-40B4-BE49-F238E27FC236}">
                <a16:creationId xmlns:a16="http://schemas.microsoft.com/office/drawing/2014/main" id="{5CE3DC07-935F-4D3B-B826-D35E9EFE9413}"/>
              </a:ext>
            </a:extLst>
          </p:cNvPr>
          <p:cNvSpPr txBox="1">
            <a:spLocks/>
          </p:cNvSpPr>
          <p:nvPr/>
        </p:nvSpPr>
        <p:spPr>
          <a:xfrm>
            <a:off x="1368582" y="5810674"/>
            <a:ext cx="7170697" cy="324000"/>
          </a:xfrm>
          <a:prstGeom prst="rect">
            <a:avLst/>
          </a:prstGeom>
        </p:spPr>
        <p:txBody>
          <a:bodyPr vert="horz" lIns="91440" tIns="45720" rIns="91440" bIns="45720" rtlCol="0">
            <a:noAutofit/>
          </a:bodyPr>
          <a:lstStyle>
            <a:lvl1pPr marL="0" indent="0" algn="l" defTabSz="914400" rtl="0" eaLnBrk="1" latinLnBrk="0" hangingPunct="1">
              <a:lnSpc>
                <a:spcPct val="100000"/>
              </a:lnSpc>
              <a:spcBef>
                <a:spcPts val="0"/>
              </a:spcBef>
              <a:spcAft>
                <a:spcPts val="0"/>
              </a:spcAft>
              <a:buClr>
                <a:schemeClr val="accent1"/>
              </a:buClr>
              <a:buSzPct val="100000"/>
              <a:buFont typeface="Arial" panose="020B0604020202020204" pitchFamily="34" charset="0"/>
              <a:buNone/>
              <a:defRPr lang="en-US" sz="1600" b="0" kern="1200">
                <a:solidFill>
                  <a:schemeClr val="tx2"/>
                </a:solidFill>
                <a:latin typeface="+mn-lt"/>
                <a:ea typeface="Cambria" panose="02040503050406030204" pitchFamily="18" charset="0"/>
                <a:cs typeface="Calibri" panose="020F0502020204030204" pitchFamily="34" charset="0"/>
              </a:defRPr>
            </a:lvl1pPr>
            <a:lvl2pPr marL="266700" indent="0" algn="l" defTabSz="914400" rtl="0" eaLnBrk="1" latinLnBrk="0" hangingPunct="1">
              <a:lnSpc>
                <a:spcPct val="90000"/>
              </a:lnSpc>
              <a:spcBef>
                <a:spcPts val="500"/>
              </a:spcBef>
              <a:buClr>
                <a:schemeClr val="accent1"/>
              </a:buClr>
              <a:buFont typeface="Arial" panose="020B0604020202020204" pitchFamily="34" charset="0"/>
              <a:buNone/>
              <a:defRPr lang="en-US" sz="1600" b="0" kern="1200">
                <a:solidFill>
                  <a:schemeClr val="tx2"/>
                </a:solidFill>
                <a:latin typeface="+mn-lt"/>
                <a:ea typeface="Cambria" panose="02040503050406030204" pitchFamily="18" charset="0"/>
                <a:cs typeface="Calibri" panose="020F0502020204030204" pitchFamily="34" charset="0"/>
              </a:defRPr>
            </a:lvl2pPr>
            <a:lvl3pPr marL="523875" indent="0" algn="l" defTabSz="914400" rtl="0" eaLnBrk="1" latinLnBrk="0" hangingPunct="1">
              <a:lnSpc>
                <a:spcPct val="90000"/>
              </a:lnSpc>
              <a:spcBef>
                <a:spcPts val="500"/>
              </a:spcBef>
              <a:buFontTx/>
              <a:buNone/>
              <a:defRPr lang="en-US" sz="1400" kern="1200" dirty="0" smtClean="0">
                <a:solidFill>
                  <a:schemeClr val="tx2"/>
                </a:solidFill>
                <a:latin typeface="+mn-lt"/>
                <a:ea typeface="Cambria" panose="02040503050406030204" pitchFamily="18" charset="0"/>
                <a:cs typeface="Calibri" panose="020F0502020204030204" pitchFamily="34" charset="0"/>
              </a:defRPr>
            </a:lvl3pPr>
            <a:lvl4pPr marL="555625" indent="-285750" algn="l" defTabSz="914400" rtl="0" eaLnBrk="1" latinLnBrk="0" hangingPunct="1">
              <a:lnSpc>
                <a:spcPct val="90000"/>
              </a:lnSpc>
              <a:spcBef>
                <a:spcPts val="500"/>
              </a:spcBef>
              <a:buFont typeface="Arial" panose="020B0604020202020204" pitchFamily="34" charset="0"/>
              <a:buNone/>
              <a:defRPr lang="en-US" sz="1200" kern="1200" dirty="0" smtClean="0">
                <a:solidFill>
                  <a:schemeClr val="tx2"/>
                </a:solidFill>
                <a:latin typeface="+mn-lt"/>
                <a:ea typeface="+mn-ea"/>
                <a:cs typeface="+mn-cs"/>
              </a:defRPr>
            </a:lvl4pPr>
            <a:lvl5pPr marL="809625" indent="-285750" algn="l" defTabSz="914400" rtl="0" eaLnBrk="1" latinLnBrk="0" hangingPunct="1">
              <a:lnSpc>
                <a:spcPct val="90000"/>
              </a:lnSpc>
              <a:spcBef>
                <a:spcPts val="500"/>
              </a:spcBef>
              <a:buFont typeface="Arial" panose="020B0604020202020204" pitchFamily="34" charset="0"/>
              <a:buChar char="•"/>
              <a:defRPr lang="en-GB" sz="1050" kern="1200" dirty="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rgbClr val="00AECF"/>
              </a:buClr>
            </a:pPr>
            <a:r>
              <a:rPr lang="en-US" noProof="0">
                <a:solidFill>
                  <a:srgbClr val="021D44"/>
                </a:solidFill>
                <a:latin typeface="Georgia"/>
              </a:rPr>
              <a:t>Plan of action</a:t>
            </a:r>
            <a:endParaRPr kumimoji="0" lang="en-US" sz="1600" b="0" i="0" u="none" strike="noStrike" kern="1200" cap="none" spc="0" normalizeH="0" baseline="0" noProof="0">
              <a:ln>
                <a:noFill/>
              </a:ln>
              <a:solidFill>
                <a:srgbClr val="021D44"/>
              </a:solidFill>
              <a:effectLst/>
              <a:uLnTx/>
              <a:uFillTx/>
              <a:latin typeface="Georgia"/>
              <a:cs typeface="Calibri" panose="020F0502020204030204" pitchFamily="34" charset="0"/>
            </a:endParaRPr>
          </a:p>
        </p:txBody>
      </p:sp>
    </p:spTree>
    <p:extLst>
      <p:ext uri="{BB962C8B-B14F-4D97-AF65-F5344CB8AC3E}">
        <p14:creationId xmlns:p14="http://schemas.microsoft.com/office/powerpoint/2010/main" val="240376959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685797" y="2156747"/>
            <a:ext cx="9996058" cy="1600200"/>
          </a:xfrm>
        </p:spPr>
        <p:txBody>
          <a:bodyPr/>
          <a:lstStyle/>
          <a:p>
            <a:pPr lvl="0"/>
            <a:r>
              <a:rPr lang="en-US"/>
              <a:t>Kroger</a:t>
            </a:r>
            <a:endParaRPr lang="en-GB"/>
          </a:p>
        </p:txBody>
      </p:sp>
    </p:spTree>
    <p:extLst>
      <p:ext uri="{BB962C8B-B14F-4D97-AF65-F5344CB8AC3E}">
        <p14:creationId xmlns:p14="http://schemas.microsoft.com/office/powerpoint/2010/main" val="24757562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B1E4CF-A786-4EA8-A5B2-39F106A7A7D8}"/>
              </a:ext>
            </a:extLst>
          </p:cNvPr>
          <p:cNvSpPr>
            <a:spLocks noGrp="1"/>
          </p:cNvSpPr>
          <p:nvPr>
            <p:ph type="title"/>
          </p:nvPr>
        </p:nvSpPr>
        <p:spPr>
          <a:xfrm>
            <a:off x="304800" y="0"/>
            <a:ext cx="11300453" cy="440471"/>
          </a:xfrm>
        </p:spPr>
        <p:txBody>
          <a:bodyPr vert="horz" lIns="0" tIns="45720" rIns="91440" bIns="45720" rtlCol="0" anchor="ctr" anchorCtr="0">
            <a:noAutofit/>
          </a:bodyPr>
          <a:lstStyle/>
          <a:p>
            <a:r>
              <a:rPr lang="en-US" sz="2800"/>
              <a:t>Kroger's Goal – Best Practices</a:t>
            </a:r>
          </a:p>
        </p:txBody>
      </p:sp>
      <p:graphicFrame>
        <p:nvGraphicFramePr>
          <p:cNvPr id="6" name="Table 5"/>
          <p:cNvGraphicFramePr>
            <a:graphicFrameLocks noGrp="1"/>
          </p:cNvGraphicFramePr>
          <p:nvPr/>
        </p:nvGraphicFramePr>
        <p:xfrm>
          <a:off x="152400" y="548640"/>
          <a:ext cx="11901407" cy="6126480"/>
        </p:xfrm>
        <a:graphic>
          <a:graphicData uri="http://schemas.openxmlformats.org/drawingml/2006/table">
            <a:tbl>
              <a:tblPr firstRow="1" bandRow="1">
                <a:tableStyleId>{5C22544A-7EE6-4342-B048-85BDC9FD1C3A}</a:tableStyleId>
              </a:tblPr>
              <a:tblGrid>
                <a:gridCol w="850100">
                  <a:extLst>
                    <a:ext uri="{9D8B030D-6E8A-4147-A177-3AD203B41FA5}">
                      <a16:colId xmlns:a16="http://schemas.microsoft.com/office/drawing/2014/main" val="4177771851"/>
                    </a:ext>
                  </a:extLst>
                </a:gridCol>
                <a:gridCol w="11051307">
                  <a:extLst>
                    <a:ext uri="{9D8B030D-6E8A-4147-A177-3AD203B41FA5}">
                      <a16:colId xmlns:a16="http://schemas.microsoft.com/office/drawing/2014/main" val="3314834486"/>
                    </a:ext>
                  </a:extLst>
                </a:gridCol>
              </a:tblGrid>
              <a:tr h="370840">
                <a:tc>
                  <a:txBody>
                    <a:bodyPr/>
                    <a:lstStyle/>
                    <a:p>
                      <a:r>
                        <a:rPr lang="en-US" sz="1200" b="0">
                          <a:solidFill>
                            <a:schemeClr val="tx1"/>
                          </a:solidFill>
                        </a:rPr>
                        <a:t>Goal: Reducing Damaged Product</a:t>
                      </a:r>
                    </a:p>
                  </a:txBody>
                  <a:tcPr anchor="ctr">
                    <a:solidFill>
                      <a:srgbClr val="CCCDD3"/>
                    </a:solidFill>
                  </a:tcPr>
                </a:tc>
                <a:tc>
                  <a:txBody>
                    <a:bodyPr/>
                    <a:lstStyle/>
                    <a:p>
                      <a:r>
                        <a:rPr lang="en-US" sz="1200" b="0">
                          <a:solidFill>
                            <a:schemeClr val="tx1"/>
                          </a:solidFill>
                        </a:rPr>
                        <a:t>There are two best practices to be implemented during the palletization and loading process: </a:t>
                      </a:r>
                    </a:p>
                    <a:p>
                      <a:endParaRPr lang="en-US" sz="1200" b="0">
                        <a:solidFill>
                          <a:schemeClr val="tx1"/>
                        </a:solidFill>
                      </a:endParaRPr>
                    </a:p>
                    <a:p>
                      <a:r>
                        <a:rPr lang="en-US" sz="1200" b="0">
                          <a:solidFill>
                            <a:schemeClr val="tx1"/>
                          </a:solidFill>
                        </a:rPr>
                        <a:t>"CHEP" pallets are the preferred pallets to be used on all palletized product. If "CHEP" pallets are not available, then pallets of the GMA standard should be used (GMA specification below). "CHEP" pallets will help in reducing damages due to the fact that each pallet is put together based on consistent specs for the wood strength and placement of the top, bottom and stringer boards. Many times product that is placed on a non-CHEP pallet arrives damaged due to the pallet boards breaking in transit or the space between the top boards is too great thus allowing cases of product to fall between the boards. </a:t>
                      </a:r>
                    </a:p>
                    <a:p>
                      <a:endParaRPr lang="en-US" sz="1200" b="0">
                        <a:solidFill>
                          <a:schemeClr val="tx1"/>
                        </a:solidFill>
                      </a:endParaRPr>
                    </a:p>
                    <a:p>
                      <a:r>
                        <a:rPr lang="en-US" sz="1200" b="0">
                          <a:solidFill>
                            <a:schemeClr val="tx1"/>
                          </a:solidFill>
                        </a:rPr>
                        <a:t>GMA Pallet Specifications: 1. GMA, Grade A, 4 way pallets, 48” X 40” parts and side of parts must be identical to descriptions in picture provided.  • Material-Group III or Group IV hardwood clean saw • Grade-to be good sound material free of Knots larger than 1/3 the width of the board. Boards are to be free of serious imperfection which would result in total pallet failure.  • Nailing-Nail item #2 and #4 to item #1 with three 8-D 2-1/2” driver screw nails well staggered at each nailing joint. Nail item #3, #5, to item #1 with two 8-D 2-1/2” driver screw nails well staggered at each nailing joint.  • Notching-All three stringers to be notched in two places 1-1/2” deep X 9” long with a 3/4 “curved corner radius.                                                 </a:t>
                      </a:r>
                    </a:p>
                    <a:p>
                      <a:r>
                        <a:rPr lang="en-US" sz="1200" b="0">
                          <a:solidFill>
                            <a:schemeClr val="tx1"/>
                          </a:solidFill>
                        </a:rPr>
                        <a:t> 2. No Missing or Broken Boards on top or bottom </a:t>
                      </a:r>
                    </a:p>
                    <a:p>
                      <a:r>
                        <a:rPr lang="en-US" sz="1200" b="0">
                          <a:solidFill>
                            <a:schemeClr val="tx1"/>
                          </a:solidFill>
                        </a:rPr>
                        <a:t>3. No double stringers, patched boards or metal repair plates</a:t>
                      </a:r>
                    </a:p>
                    <a:p>
                      <a:r>
                        <a:rPr lang="en-US" sz="1200" b="0">
                          <a:solidFill>
                            <a:schemeClr val="tx1"/>
                          </a:solidFill>
                        </a:rPr>
                        <a:t> 4. All stringers to be solid, not broken and/or have cracks visible from three sides and longer in run than one inch. Weathering cracks which are not continuous and not visible from three sides are allowable. </a:t>
                      </a:r>
                    </a:p>
                    <a:p>
                      <a:r>
                        <a:rPr lang="en-US" sz="1200" b="0">
                          <a:solidFill>
                            <a:schemeClr val="tx1"/>
                          </a:solidFill>
                        </a:rPr>
                        <a:t> 5. Pallets are not required to be bleached white but should be clean and odor free. Clean pallets are free of debris and satins. Discoloration due to aging is acceptable. </a:t>
                      </a:r>
                    </a:p>
                    <a:p>
                      <a:r>
                        <a:rPr lang="en-US" sz="1200" b="0">
                          <a:solidFill>
                            <a:schemeClr val="tx1"/>
                          </a:solidFill>
                        </a:rPr>
                        <a:t> 6. No cracks on top or bottom boards greater than 1/8” wide and 15 inches in length.  </a:t>
                      </a:r>
                    </a:p>
                    <a:p>
                      <a:r>
                        <a:rPr lang="en-US" sz="1200" b="0">
                          <a:solidFill>
                            <a:schemeClr val="tx1"/>
                          </a:solidFill>
                        </a:rPr>
                        <a:t>7. No exposed splinters greater than 3 inches in length.  </a:t>
                      </a:r>
                    </a:p>
                    <a:p>
                      <a:r>
                        <a:rPr lang="en-US" sz="1200" b="0">
                          <a:solidFill>
                            <a:schemeClr val="tx1"/>
                          </a:solidFill>
                        </a:rPr>
                        <a:t>8. No Tapered breaks with a depth of greater than 1 inch along a ten inch or more run. If at the ten- inch distance the depth is less than one inch, the pallet is good. If the one-inch depth runs the entire length of board the pallet is unacceptable.  Much have chamfered bottom boards.</a:t>
                      </a:r>
                    </a:p>
                    <a:p>
                      <a:endParaRPr lang="en-US" sz="1200" b="0">
                        <a:solidFill>
                          <a:schemeClr val="tx1"/>
                        </a:solidFill>
                      </a:endParaRPr>
                    </a:p>
                    <a:p>
                      <a:r>
                        <a:rPr lang="en-US" sz="1200" b="0">
                          <a:solidFill>
                            <a:schemeClr val="tx1"/>
                          </a:solidFill>
                        </a:rPr>
                        <a:t>Loading Methods The "side by side" pallet loading method will be used for all commodities, except Strawberries and variety berries. The side by side method can be accomplished by loading each pallet on the 48" front on each side of the trailer, rather than the 40" front. Loading the product "side by side" will prevent the side to side shifting of product thus reducing damaged cases upon arrival.  </a:t>
                      </a:r>
                    </a:p>
                    <a:p>
                      <a:r>
                        <a:rPr lang="en-US" sz="1200" b="0">
                          <a:solidFill>
                            <a:schemeClr val="tx1"/>
                          </a:solidFill>
                        </a:rPr>
                        <a:t>All berries will be loaded based on the "pinwheel" loading method. The pinwheel method can be accomplished by loading one pallet on the 48" front and the next pallet loaded on the 40" front. </a:t>
                      </a:r>
                    </a:p>
                    <a:p>
                      <a:r>
                        <a:rPr lang="en-US" sz="1200" b="0">
                          <a:solidFill>
                            <a:schemeClr val="tx1"/>
                          </a:solidFill>
                        </a:rPr>
                        <a:t> </a:t>
                      </a:r>
                    </a:p>
                    <a:p>
                      <a:r>
                        <a:rPr lang="en-US" sz="1200" b="0">
                          <a:solidFill>
                            <a:schemeClr val="tx1"/>
                          </a:solidFill>
                        </a:rPr>
                        <a:t>A minimum of two “ratchet” type Load Locks should be used to help secure the last two pallets.  One Load Lock should be positioned horizontally near the top layer of product and the other Load Lock should be placed approximately two feet lower. </a:t>
                      </a:r>
                    </a:p>
                    <a:p>
                      <a:r>
                        <a:rPr lang="en-US" sz="1200" b="0">
                          <a:solidFill>
                            <a:schemeClr val="tx1"/>
                          </a:solidFill>
                        </a:rPr>
                        <a:t> </a:t>
                      </a:r>
                    </a:p>
                    <a:p>
                      <a:r>
                        <a:rPr lang="en-US" sz="1200" b="0">
                          <a:solidFill>
                            <a:schemeClr val="tx1"/>
                          </a:solidFill>
                        </a:rPr>
                        <a:t>  </a:t>
                      </a:r>
                    </a:p>
                  </a:txBody>
                  <a:tcPr>
                    <a:solidFill>
                      <a:srgbClr val="CCCDD3"/>
                    </a:solidFill>
                  </a:tcPr>
                </a:tc>
                <a:extLst>
                  <a:ext uri="{0D108BD9-81ED-4DB2-BD59-A6C34878D82A}">
                    <a16:rowId xmlns:a16="http://schemas.microsoft.com/office/drawing/2014/main" val="757380619"/>
                  </a:ext>
                </a:extLst>
              </a:tr>
            </a:tbl>
          </a:graphicData>
        </a:graphic>
      </p:graphicFrame>
    </p:spTree>
    <p:extLst>
      <p:ext uri="{BB962C8B-B14F-4D97-AF65-F5344CB8AC3E}">
        <p14:creationId xmlns:p14="http://schemas.microsoft.com/office/powerpoint/2010/main" val="29047273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B1E4CF-A786-4EA8-A5B2-39F106A7A7D8}"/>
              </a:ext>
            </a:extLst>
          </p:cNvPr>
          <p:cNvSpPr>
            <a:spLocks noGrp="1"/>
          </p:cNvSpPr>
          <p:nvPr>
            <p:ph type="title"/>
          </p:nvPr>
        </p:nvSpPr>
        <p:spPr>
          <a:xfrm>
            <a:off x="304800" y="0"/>
            <a:ext cx="11300453" cy="440471"/>
          </a:xfrm>
        </p:spPr>
        <p:txBody>
          <a:bodyPr vert="horz" lIns="0" tIns="45720" rIns="91440" bIns="45720" rtlCol="0" anchor="ctr" anchorCtr="0">
            <a:noAutofit/>
          </a:bodyPr>
          <a:lstStyle/>
          <a:p>
            <a:r>
              <a:rPr lang="en-US" sz="2800"/>
              <a:t>Kroger's Goal – Best Practices</a:t>
            </a:r>
          </a:p>
        </p:txBody>
      </p:sp>
      <p:graphicFrame>
        <p:nvGraphicFramePr>
          <p:cNvPr id="6" name="Table 5"/>
          <p:cNvGraphicFramePr>
            <a:graphicFrameLocks noGrp="1"/>
          </p:cNvGraphicFramePr>
          <p:nvPr/>
        </p:nvGraphicFramePr>
        <p:xfrm>
          <a:off x="152400" y="548640"/>
          <a:ext cx="11901407" cy="2194560"/>
        </p:xfrm>
        <a:graphic>
          <a:graphicData uri="http://schemas.openxmlformats.org/drawingml/2006/table">
            <a:tbl>
              <a:tblPr firstRow="1" bandRow="1">
                <a:tableStyleId>{5C22544A-7EE6-4342-B048-85BDC9FD1C3A}</a:tableStyleId>
              </a:tblPr>
              <a:tblGrid>
                <a:gridCol w="850100">
                  <a:extLst>
                    <a:ext uri="{9D8B030D-6E8A-4147-A177-3AD203B41FA5}">
                      <a16:colId xmlns:a16="http://schemas.microsoft.com/office/drawing/2014/main" val="4177771851"/>
                    </a:ext>
                  </a:extLst>
                </a:gridCol>
                <a:gridCol w="11051307">
                  <a:extLst>
                    <a:ext uri="{9D8B030D-6E8A-4147-A177-3AD203B41FA5}">
                      <a16:colId xmlns:a16="http://schemas.microsoft.com/office/drawing/2014/main" val="3314834486"/>
                    </a:ext>
                  </a:extLst>
                </a:gridCol>
              </a:tblGrid>
              <a:tr h="2194560">
                <a:tc>
                  <a:txBody>
                    <a:bodyPr/>
                    <a:lstStyle/>
                    <a:p>
                      <a:r>
                        <a:rPr lang="en-US" sz="1200" b="0">
                          <a:solidFill>
                            <a:schemeClr val="tx1"/>
                          </a:solidFill>
                        </a:rPr>
                        <a:t>Goal: Reducing shortages</a:t>
                      </a:r>
                    </a:p>
                  </a:txBody>
                  <a:tcPr anchor="ctr">
                    <a:solidFill>
                      <a:srgbClr val="CCCDD3"/>
                    </a:solidFill>
                  </a:tcPr>
                </a:tc>
                <a:tc>
                  <a:txBody>
                    <a:bodyPr/>
                    <a:lstStyle/>
                    <a:p>
                      <a:r>
                        <a:rPr lang="en-US" sz="1400" b="0">
                          <a:solidFill>
                            <a:schemeClr val="tx1"/>
                          </a:solidFill>
                        </a:rPr>
                        <a:t>A best practice to be implemented will be to have the shipping function (whoever is responsible for loading the product onto our trucks) input the actual number of cases of each product loaded, </a:t>
                      </a:r>
                      <a:r>
                        <a:rPr lang="en-US" sz="1400" b="0">
                          <a:solidFill>
                            <a:schemeClr val="accent2"/>
                          </a:solidFill>
                        </a:rPr>
                        <a:t>into the </a:t>
                      </a:r>
                      <a:r>
                        <a:rPr lang="en-US" sz="1400" b="0" err="1">
                          <a:solidFill>
                            <a:schemeClr val="accent2"/>
                          </a:solidFill>
                        </a:rPr>
                        <a:t>iTrade</a:t>
                      </a:r>
                      <a:r>
                        <a:rPr lang="en-US" sz="1400" b="0">
                          <a:solidFill>
                            <a:schemeClr val="accent2"/>
                          </a:solidFill>
                        </a:rPr>
                        <a:t> Network system </a:t>
                      </a:r>
                      <a:r>
                        <a:rPr lang="en-US" sz="1400" b="0">
                          <a:solidFill>
                            <a:schemeClr val="tx1"/>
                          </a:solidFill>
                        </a:rPr>
                        <a:t>at the actual time of loading.   </a:t>
                      </a:r>
                    </a:p>
                    <a:p>
                      <a:r>
                        <a:rPr lang="en-US" sz="1400" b="0">
                          <a:solidFill>
                            <a:schemeClr val="tx1"/>
                          </a:solidFill>
                        </a:rPr>
                        <a:t> </a:t>
                      </a:r>
                    </a:p>
                    <a:p>
                      <a:r>
                        <a:rPr lang="en-US" sz="1400" b="0">
                          <a:solidFill>
                            <a:schemeClr val="tx1"/>
                          </a:solidFill>
                        </a:rPr>
                        <a:t>Using the </a:t>
                      </a:r>
                      <a:r>
                        <a:rPr lang="en-US" sz="1400" b="0" err="1">
                          <a:solidFill>
                            <a:schemeClr val="tx1"/>
                          </a:solidFill>
                        </a:rPr>
                        <a:t>iTrade</a:t>
                      </a:r>
                      <a:r>
                        <a:rPr lang="en-US" sz="1400" b="0">
                          <a:solidFill>
                            <a:schemeClr val="tx1"/>
                          </a:solidFill>
                        </a:rPr>
                        <a:t> Network system at the time of loading will help in reducing shortages, since our receiving function defines a shortage as the difference between the quantity received and the quantity entered into the </a:t>
                      </a:r>
                      <a:r>
                        <a:rPr lang="en-US" sz="1400" b="0" err="1">
                          <a:solidFill>
                            <a:schemeClr val="tx1"/>
                          </a:solidFill>
                        </a:rPr>
                        <a:t>iTrade</a:t>
                      </a:r>
                      <a:r>
                        <a:rPr lang="en-US" sz="1400" b="0">
                          <a:solidFill>
                            <a:schemeClr val="tx1"/>
                          </a:solidFill>
                        </a:rPr>
                        <a:t> Network system at the actual time of loading. </a:t>
                      </a:r>
                    </a:p>
                  </a:txBody>
                  <a:tcPr>
                    <a:solidFill>
                      <a:srgbClr val="CCCDD3"/>
                    </a:solidFill>
                  </a:tcPr>
                </a:tc>
                <a:extLst>
                  <a:ext uri="{0D108BD9-81ED-4DB2-BD59-A6C34878D82A}">
                    <a16:rowId xmlns:a16="http://schemas.microsoft.com/office/drawing/2014/main" val="757380619"/>
                  </a:ext>
                </a:extLst>
              </a:tr>
            </a:tbl>
          </a:graphicData>
        </a:graphic>
      </p:graphicFrame>
    </p:spTree>
    <p:extLst>
      <p:ext uri="{BB962C8B-B14F-4D97-AF65-F5344CB8AC3E}">
        <p14:creationId xmlns:p14="http://schemas.microsoft.com/office/powerpoint/2010/main" val="138983040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B1E4CF-A786-4EA8-A5B2-39F106A7A7D8}"/>
              </a:ext>
            </a:extLst>
          </p:cNvPr>
          <p:cNvSpPr>
            <a:spLocks noGrp="1"/>
          </p:cNvSpPr>
          <p:nvPr>
            <p:ph type="title"/>
          </p:nvPr>
        </p:nvSpPr>
        <p:spPr>
          <a:xfrm>
            <a:off x="304800" y="0"/>
            <a:ext cx="11300453" cy="440471"/>
          </a:xfrm>
        </p:spPr>
        <p:txBody>
          <a:bodyPr vert="horz" lIns="0" tIns="45720" rIns="91440" bIns="45720" rtlCol="0" anchor="ctr" anchorCtr="0">
            <a:noAutofit/>
          </a:bodyPr>
          <a:lstStyle/>
          <a:p>
            <a:r>
              <a:rPr lang="en-US" sz="2800"/>
              <a:t>Retailers Requirements</a:t>
            </a:r>
          </a:p>
        </p:txBody>
      </p:sp>
      <p:graphicFrame>
        <p:nvGraphicFramePr>
          <p:cNvPr id="4" name="Table 3"/>
          <p:cNvGraphicFramePr>
            <a:graphicFrameLocks noGrp="1"/>
          </p:cNvGraphicFramePr>
          <p:nvPr>
            <p:extLst>
              <p:ext uri="{D42A27DB-BD31-4B8C-83A1-F6EECF244321}">
                <p14:modId xmlns:p14="http://schemas.microsoft.com/office/powerpoint/2010/main" val="2923844053"/>
              </p:ext>
            </p:extLst>
          </p:nvPr>
        </p:nvGraphicFramePr>
        <p:xfrm>
          <a:off x="304800" y="685800"/>
          <a:ext cx="11734799" cy="5600700"/>
        </p:xfrm>
        <a:graphic>
          <a:graphicData uri="http://schemas.openxmlformats.org/drawingml/2006/table">
            <a:tbl>
              <a:tblPr firstRow="1" bandRow="1">
                <a:tableStyleId>{9D7B26C5-4107-4FEC-AEDC-1716B250A1EF}</a:tableStyleId>
              </a:tblPr>
              <a:tblGrid>
                <a:gridCol w="1010281">
                  <a:extLst>
                    <a:ext uri="{9D8B030D-6E8A-4147-A177-3AD203B41FA5}">
                      <a16:colId xmlns:a16="http://schemas.microsoft.com/office/drawing/2014/main" val="4141097129"/>
                    </a:ext>
                  </a:extLst>
                </a:gridCol>
                <a:gridCol w="1125909">
                  <a:extLst>
                    <a:ext uri="{9D8B030D-6E8A-4147-A177-3AD203B41FA5}">
                      <a16:colId xmlns:a16="http://schemas.microsoft.com/office/drawing/2014/main" val="3316359586"/>
                    </a:ext>
                  </a:extLst>
                </a:gridCol>
                <a:gridCol w="1121279">
                  <a:extLst>
                    <a:ext uri="{9D8B030D-6E8A-4147-A177-3AD203B41FA5}">
                      <a16:colId xmlns:a16="http://schemas.microsoft.com/office/drawing/2014/main" val="1947971220"/>
                    </a:ext>
                  </a:extLst>
                </a:gridCol>
                <a:gridCol w="1028674">
                  <a:extLst>
                    <a:ext uri="{9D8B030D-6E8A-4147-A177-3AD203B41FA5}">
                      <a16:colId xmlns:a16="http://schemas.microsoft.com/office/drawing/2014/main" val="1182633529"/>
                    </a:ext>
                  </a:extLst>
                </a:gridCol>
                <a:gridCol w="1028674">
                  <a:extLst>
                    <a:ext uri="{9D8B030D-6E8A-4147-A177-3AD203B41FA5}">
                      <a16:colId xmlns:a16="http://schemas.microsoft.com/office/drawing/2014/main" val="1162913474"/>
                    </a:ext>
                  </a:extLst>
                </a:gridCol>
                <a:gridCol w="1057723">
                  <a:extLst>
                    <a:ext uri="{9D8B030D-6E8A-4147-A177-3AD203B41FA5}">
                      <a16:colId xmlns:a16="http://schemas.microsoft.com/office/drawing/2014/main" val="2070694527"/>
                    </a:ext>
                  </a:extLst>
                </a:gridCol>
                <a:gridCol w="777139">
                  <a:extLst>
                    <a:ext uri="{9D8B030D-6E8A-4147-A177-3AD203B41FA5}">
                      <a16:colId xmlns:a16="http://schemas.microsoft.com/office/drawing/2014/main" val="662219232"/>
                    </a:ext>
                  </a:extLst>
                </a:gridCol>
                <a:gridCol w="1010281">
                  <a:extLst>
                    <a:ext uri="{9D8B030D-6E8A-4147-A177-3AD203B41FA5}">
                      <a16:colId xmlns:a16="http://schemas.microsoft.com/office/drawing/2014/main" val="516073431"/>
                    </a:ext>
                  </a:extLst>
                </a:gridCol>
                <a:gridCol w="932567">
                  <a:extLst>
                    <a:ext uri="{9D8B030D-6E8A-4147-A177-3AD203B41FA5}">
                      <a16:colId xmlns:a16="http://schemas.microsoft.com/office/drawing/2014/main" val="3020032875"/>
                    </a:ext>
                  </a:extLst>
                </a:gridCol>
                <a:gridCol w="854853">
                  <a:extLst>
                    <a:ext uri="{9D8B030D-6E8A-4147-A177-3AD203B41FA5}">
                      <a16:colId xmlns:a16="http://schemas.microsoft.com/office/drawing/2014/main" val="3245435181"/>
                    </a:ext>
                  </a:extLst>
                </a:gridCol>
                <a:gridCol w="809519">
                  <a:extLst>
                    <a:ext uri="{9D8B030D-6E8A-4147-A177-3AD203B41FA5}">
                      <a16:colId xmlns:a16="http://schemas.microsoft.com/office/drawing/2014/main" val="3537847177"/>
                    </a:ext>
                  </a:extLst>
                </a:gridCol>
                <a:gridCol w="977900">
                  <a:extLst>
                    <a:ext uri="{9D8B030D-6E8A-4147-A177-3AD203B41FA5}">
                      <a16:colId xmlns:a16="http://schemas.microsoft.com/office/drawing/2014/main" val="3589230286"/>
                    </a:ext>
                  </a:extLst>
                </a:gridCol>
              </a:tblGrid>
              <a:tr h="457200">
                <a:tc>
                  <a:txBody>
                    <a:bodyPr/>
                    <a:lstStyle/>
                    <a:p>
                      <a:pPr algn="ctr"/>
                      <a:r>
                        <a:rPr lang="en-US" sz="900">
                          <a:solidFill>
                            <a:schemeClr val="bg1"/>
                          </a:solidFill>
                        </a:rPr>
                        <a:t>Requirements</a:t>
                      </a:r>
                    </a:p>
                  </a:txBody>
                  <a:tcPr>
                    <a:solidFill>
                      <a:schemeClr val="accent1"/>
                    </a:solidFill>
                  </a:tcPr>
                </a:tc>
                <a:tc>
                  <a:txBody>
                    <a:bodyPr/>
                    <a:lstStyle/>
                    <a:p>
                      <a:pPr algn="ctr"/>
                      <a:r>
                        <a:rPr lang="en-US" sz="900">
                          <a:solidFill>
                            <a:schemeClr val="bg1"/>
                          </a:solidFill>
                        </a:rPr>
                        <a:t>Requirement 1</a:t>
                      </a:r>
                    </a:p>
                  </a:txBody>
                  <a:tcPr>
                    <a:solidFill>
                      <a:schemeClr val="accent1"/>
                    </a:solidFill>
                  </a:tcPr>
                </a:tc>
                <a:tc>
                  <a:txBody>
                    <a:bodyPr/>
                    <a:lstStyle/>
                    <a:p>
                      <a:pPr algn="ctr"/>
                      <a:r>
                        <a:rPr lang="en-US" sz="900">
                          <a:solidFill>
                            <a:schemeClr val="bg1"/>
                          </a:solidFill>
                        </a:rPr>
                        <a:t>Requirement 2</a:t>
                      </a:r>
                    </a:p>
                  </a:txBody>
                  <a:tcPr>
                    <a:solidFill>
                      <a:schemeClr val="accent1"/>
                    </a:solidFill>
                  </a:tcPr>
                </a:tc>
                <a:tc>
                  <a:txBody>
                    <a:bodyPr/>
                    <a:lstStyle/>
                    <a:p>
                      <a:pPr algn="ctr"/>
                      <a:r>
                        <a:rPr lang="en-US" sz="900">
                          <a:solidFill>
                            <a:schemeClr val="bg1"/>
                          </a:solidFill>
                        </a:rPr>
                        <a:t>Requirement 3</a:t>
                      </a:r>
                    </a:p>
                  </a:txBody>
                  <a:tcPr>
                    <a:solidFill>
                      <a:schemeClr val="accent1"/>
                    </a:solidFill>
                  </a:tcPr>
                </a:tc>
                <a:tc>
                  <a:txBody>
                    <a:bodyPr/>
                    <a:lstStyle/>
                    <a:p>
                      <a:pPr algn="ctr"/>
                      <a:r>
                        <a:rPr lang="en-US" sz="900">
                          <a:solidFill>
                            <a:schemeClr val="bg1"/>
                          </a:solidFill>
                        </a:rPr>
                        <a:t>Requirement 4</a:t>
                      </a:r>
                    </a:p>
                  </a:txBody>
                  <a:tcPr>
                    <a:solidFill>
                      <a:schemeClr val="accent1"/>
                    </a:solidFill>
                  </a:tcPr>
                </a:tc>
                <a:tc>
                  <a:txBody>
                    <a:bodyPr/>
                    <a:lstStyle/>
                    <a:p>
                      <a:pPr algn="ctr"/>
                      <a:r>
                        <a:rPr lang="en-US" sz="900">
                          <a:solidFill>
                            <a:schemeClr val="bg1"/>
                          </a:solidFill>
                        </a:rPr>
                        <a:t>Requirement 5</a:t>
                      </a:r>
                    </a:p>
                  </a:txBody>
                  <a:tcPr>
                    <a:solidFill>
                      <a:schemeClr val="accent1"/>
                    </a:solidFill>
                  </a:tcPr>
                </a:tc>
                <a:tc>
                  <a:txBody>
                    <a:bodyPr/>
                    <a:lstStyle/>
                    <a:p>
                      <a:pPr algn="ctr"/>
                      <a:r>
                        <a:rPr lang="en-US" sz="900">
                          <a:solidFill>
                            <a:schemeClr val="bg1"/>
                          </a:solidFill>
                        </a:rPr>
                        <a:t>Requirement 6</a:t>
                      </a:r>
                    </a:p>
                  </a:txBody>
                  <a:tcPr>
                    <a:solidFill>
                      <a:schemeClr val="accent1"/>
                    </a:solidFill>
                  </a:tcPr>
                </a:tc>
                <a:tc>
                  <a:txBody>
                    <a:bodyPr/>
                    <a:lstStyle/>
                    <a:p>
                      <a:pPr algn="ctr"/>
                      <a:r>
                        <a:rPr lang="en-US" sz="900">
                          <a:solidFill>
                            <a:schemeClr val="bg1"/>
                          </a:solidFill>
                        </a:rPr>
                        <a:t>Requirement 7</a:t>
                      </a:r>
                    </a:p>
                  </a:txBody>
                  <a:tcPr>
                    <a:solidFill>
                      <a:schemeClr val="accent1"/>
                    </a:solidFill>
                  </a:tcPr>
                </a:tc>
                <a:tc>
                  <a:txBody>
                    <a:bodyPr/>
                    <a:lstStyle/>
                    <a:p>
                      <a:pPr algn="ctr"/>
                      <a:r>
                        <a:rPr lang="en-US" sz="900">
                          <a:solidFill>
                            <a:schemeClr val="bg1"/>
                          </a:solidFill>
                        </a:rPr>
                        <a:t>Requirement 8</a:t>
                      </a:r>
                    </a:p>
                  </a:txBody>
                  <a:tcPr>
                    <a:solidFill>
                      <a:schemeClr val="accent1"/>
                    </a:solidFill>
                  </a:tcPr>
                </a:tc>
                <a:tc>
                  <a:txBody>
                    <a:bodyPr/>
                    <a:lstStyle/>
                    <a:p>
                      <a:pPr algn="ctr"/>
                      <a:r>
                        <a:rPr lang="en-US" sz="900">
                          <a:solidFill>
                            <a:schemeClr val="bg1"/>
                          </a:solidFill>
                        </a:rPr>
                        <a:t>Requirement 9</a:t>
                      </a:r>
                    </a:p>
                  </a:txBody>
                  <a:tcPr>
                    <a:solidFill>
                      <a:schemeClr val="accent1"/>
                    </a:solidFill>
                  </a:tcPr>
                </a:tc>
                <a:tc>
                  <a:txBody>
                    <a:bodyPr/>
                    <a:lstStyle/>
                    <a:p>
                      <a:pPr algn="ctr"/>
                      <a:r>
                        <a:rPr lang="en-US" sz="900">
                          <a:solidFill>
                            <a:schemeClr val="bg1"/>
                          </a:solidFill>
                        </a:rPr>
                        <a:t>Requirement 10</a:t>
                      </a:r>
                    </a:p>
                  </a:txBody>
                  <a:tcPr>
                    <a:solidFill>
                      <a:schemeClr val="accent1"/>
                    </a:solidFill>
                  </a:tcPr>
                </a:tc>
                <a:tc>
                  <a:txBody>
                    <a:bodyPr/>
                    <a:lstStyle/>
                    <a:p>
                      <a:pPr algn="ctr"/>
                      <a:r>
                        <a:rPr lang="en-US" sz="900">
                          <a:solidFill>
                            <a:schemeClr val="bg1"/>
                          </a:solidFill>
                        </a:rPr>
                        <a:t>Requirement 11</a:t>
                      </a:r>
                    </a:p>
                  </a:txBody>
                  <a:tcPr>
                    <a:solidFill>
                      <a:schemeClr val="accent1"/>
                    </a:solidFill>
                  </a:tcPr>
                </a:tc>
                <a:extLst>
                  <a:ext uri="{0D108BD9-81ED-4DB2-BD59-A6C34878D82A}">
                    <a16:rowId xmlns:a16="http://schemas.microsoft.com/office/drawing/2014/main" val="3636043185"/>
                  </a:ext>
                </a:extLst>
              </a:tr>
              <a:tr h="1066800">
                <a:tc>
                  <a:txBody>
                    <a:bodyPr/>
                    <a:lstStyle/>
                    <a:p>
                      <a:r>
                        <a:rPr lang="en-US" sz="900"/>
                        <a:t>Price Policy</a:t>
                      </a:r>
                    </a:p>
                  </a:txBody>
                  <a:tcPr/>
                </a:tc>
                <a:tc>
                  <a:txBody>
                    <a:bodyPr/>
                    <a:lstStyle/>
                    <a:p>
                      <a:r>
                        <a:rPr lang="en-US" sz="900"/>
                        <a:t>90 days prior</a:t>
                      </a:r>
                      <a:r>
                        <a:rPr lang="en-US" sz="900" baseline="0"/>
                        <a:t> effective date - </a:t>
                      </a:r>
                      <a:r>
                        <a:rPr lang="en-US" sz="900"/>
                        <a:t>General Merchandise (Excluding Commodity)</a:t>
                      </a:r>
                    </a:p>
                  </a:txBody>
                  <a:tcPr/>
                </a:tc>
                <a:tc>
                  <a:txBody>
                    <a:bodyPr/>
                    <a:lstStyle/>
                    <a:p>
                      <a:r>
                        <a:rPr lang="en-US" sz="900"/>
                        <a:t>45 days prior effective</a:t>
                      </a:r>
                      <a:r>
                        <a:rPr lang="en-US" sz="900" baseline="0"/>
                        <a:t> date</a:t>
                      </a:r>
                      <a:r>
                        <a:rPr lang="en-US" sz="900"/>
                        <a:t> Kroger branded (PVT labeling)</a:t>
                      </a:r>
                    </a:p>
                  </a:txBody>
                  <a:tcPr/>
                </a:tc>
                <a:tc>
                  <a:txBody>
                    <a:bodyPr/>
                    <a:lstStyle/>
                    <a:p>
                      <a:r>
                        <a:rPr lang="en-US" sz="900"/>
                        <a:t>30 days prior effective</a:t>
                      </a:r>
                      <a:r>
                        <a:rPr lang="en-US" sz="900" baseline="0"/>
                        <a:t> date (all other items)</a:t>
                      </a:r>
                      <a:endParaRPr lang="en-US" sz="900"/>
                    </a:p>
                  </a:txBody>
                  <a:tcPr/>
                </a:tc>
                <a:tc>
                  <a:txBody>
                    <a:bodyPr/>
                    <a:lstStyle/>
                    <a:p>
                      <a:r>
                        <a:rPr lang="en-US" sz="900"/>
                        <a:t>Kroger wont accept &amp; pay if prices not paid with in timelines mentioned in requirement 1-3</a:t>
                      </a:r>
                    </a:p>
                  </a:txBody>
                  <a:tcPr/>
                </a:tc>
                <a:tc>
                  <a:txBody>
                    <a:bodyPr/>
                    <a:lstStyle/>
                    <a:p>
                      <a:endParaRPr lang="en-US" sz="900"/>
                    </a:p>
                  </a:txBody>
                  <a:tcPr/>
                </a:tc>
                <a:tc>
                  <a:txBody>
                    <a:bodyPr/>
                    <a:lstStyle/>
                    <a:p>
                      <a:endParaRPr lang="en-US" sz="900"/>
                    </a:p>
                  </a:txBody>
                  <a:tcPr/>
                </a:tc>
                <a:tc>
                  <a:txBody>
                    <a:bodyPr/>
                    <a:lstStyle/>
                    <a:p>
                      <a:endParaRPr lang="en-US" sz="900"/>
                    </a:p>
                  </a:txBody>
                  <a:tcPr/>
                </a:tc>
                <a:tc>
                  <a:txBody>
                    <a:bodyPr/>
                    <a:lstStyle/>
                    <a:p>
                      <a:endParaRPr lang="en-US" sz="900"/>
                    </a:p>
                  </a:txBody>
                  <a:tcPr/>
                </a:tc>
                <a:tc>
                  <a:txBody>
                    <a:bodyPr/>
                    <a:lstStyle/>
                    <a:p>
                      <a:endParaRPr lang="en-US" sz="900"/>
                    </a:p>
                  </a:txBody>
                  <a:tcPr/>
                </a:tc>
                <a:tc>
                  <a:txBody>
                    <a:bodyPr/>
                    <a:lstStyle/>
                    <a:p>
                      <a:endParaRPr lang="en-US" sz="900"/>
                    </a:p>
                  </a:txBody>
                  <a:tcPr/>
                </a:tc>
                <a:tc>
                  <a:txBody>
                    <a:bodyPr/>
                    <a:lstStyle/>
                    <a:p>
                      <a:endParaRPr lang="en-US" sz="900"/>
                    </a:p>
                  </a:txBody>
                  <a:tcPr/>
                </a:tc>
                <a:extLst>
                  <a:ext uri="{0D108BD9-81ED-4DB2-BD59-A6C34878D82A}">
                    <a16:rowId xmlns:a16="http://schemas.microsoft.com/office/drawing/2014/main" val="3592175485"/>
                  </a:ext>
                </a:extLst>
              </a:tr>
              <a:tr h="800100">
                <a:tc>
                  <a:txBody>
                    <a:bodyPr/>
                    <a:lstStyle/>
                    <a:p>
                      <a:r>
                        <a:rPr lang="en-US" sz="900"/>
                        <a:t>Accounting Policy</a:t>
                      </a:r>
                    </a:p>
                  </a:txBody>
                  <a:tcPr/>
                </a:tc>
                <a:tc>
                  <a:txBody>
                    <a:bodyPr/>
                    <a:lstStyle/>
                    <a:p>
                      <a:r>
                        <a:rPr lang="en-US" sz="900"/>
                        <a:t>Unique Invoice #</a:t>
                      </a:r>
                    </a:p>
                  </a:txBody>
                  <a:tcPr/>
                </a:tc>
                <a:tc>
                  <a:txBody>
                    <a:bodyPr/>
                    <a:lstStyle/>
                    <a:p>
                      <a:r>
                        <a:rPr lang="en-US" sz="900"/>
                        <a:t>Valid Kroger PO</a:t>
                      </a:r>
                    </a:p>
                  </a:txBody>
                  <a:tcPr/>
                </a:tc>
                <a:tc>
                  <a:txBody>
                    <a:bodyPr/>
                    <a:lstStyle/>
                    <a:p>
                      <a:r>
                        <a:rPr lang="en-US" sz="900"/>
                        <a:t>Vendor</a:t>
                      </a:r>
                      <a:r>
                        <a:rPr lang="en-US" sz="900" baseline="0"/>
                        <a:t> Name</a:t>
                      </a:r>
                      <a:endParaRPr lang="en-US" sz="900"/>
                    </a:p>
                  </a:txBody>
                  <a:tcPr/>
                </a:tc>
                <a:tc>
                  <a:txBody>
                    <a:bodyPr/>
                    <a:lstStyle/>
                    <a:p>
                      <a:r>
                        <a:rPr lang="en-US" sz="900"/>
                        <a:t>Remit to </a:t>
                      </a:r>
                      <a:r>
                        <a:rPr lang="en-US" sz="900" err="1"/>
                        <a:t>Adrress</a:t>
                      </a:r>
                      <a:endParaRPr lang="en-US" sz="900"/>
                    </a:p>
                  </a:txBody>
                  <a:tcPr/>
                </a:tc>
                <a:tc>
                  <a:txBody>
                    <a:bodyPr/>
                    <a:lstStyle/>
                    <a:p>
                      <a:r>
                        <a:rPr lang="en-US" sz="900"/>
                        <a:t>Complete address for order shipped</a:t>
                      </a:r>
                    </a:p>
                  </a:txBody>
                  <a:tcPr/>
                </a:tc>
                <a:tc>
                  <a:txBody>
                    <a:bodyPr/>
                    <a:lstStyle/>
                    <a:p>
                      <a:r>
                        <a:rPr lang="en-US" sz="900"/>
                        <a:t>Net Payment</a:t>
                      </a:r>
                      <a:r>
                        <a:rPr lang="en-US" sz="900" baseline="0"/>
                        <a:t> – subject to CD</a:t>
                      </a:r>
                      <a:endParaRPr lang="en-US" sz="900"/>
                    </a:p>
                  </a:txBody>
                  <a:tcPr/>
                </a:tc>
                <a:tc>
                  <a:txBody>
                    <a:bodyPr/>
                    <a:lstStyle/>
                    <a:p>
                      <a:r>
                        <a:rPr lang="en-US" sz="900"/>
                        <a:t>Payment terms</a:t>
                      </a:r>
                    </a:p>
                  </a:txBody>
                  <a:tcPr/>
                </a:tc>
                <a:tc>
                  <a:txBody>
                    <a:bodyPr/>
                    <a:lstStyle/>
                    <a:p>
                      <a:r>
                        <a:rPr lang="en-US" sz="900"/>
                        <a:t>Total Shipped quantity</a:t>
                      </a:r>
                    </a:p>
                  </a:txBody>
                  <a:tcPr/>
                </a:tc>
                <a:tc>
                  <a:txBody>
                    <a:bodyPr/>
                    <a:lstStyle/>
                    <a:p>
                      <a:r>
                        <a:rPr lang="en-US" sz="900"/>
                        <a:t>Total Order quantity/Invoices </a:t>
                      </a:r>
                    </a:p>
                  </a:txBody>
                  <a:tcPr/>
                </a:tc>
                <a:tc>
                  <a:txBody>
                    <a:bodyPr/>
                    <a:lstStyle/>
                    <a:p>
                      <a:r>
                        <a:rPr lang="en-US" sz="900"/>
                        <a:t>Invoice date</a:t>
                      </a:r>
                    </a:p>
                  </a:txBody>
                  <a:tcPr/>
                </a:tc>
                <a:tc>
                  <a:txBody>
                    <a:bodyPr/>
                    <a:lstStyle/>
                    <a:p>
                      <a:r>
                        <a:rPr lang="en-US" sz="900"/>
                        <a:t>Shipped date</a:t>
                      </a:r>
                    </a:p>
                  </a:txBody>
                  <a:tcPr/>
                </a:tc>
                <a:extLst>
                  <a:ext uri="{0D108BD9-81ED-4DB2-BD59-A6C34878D82A}">
                    <a16:rowId xmlns:a16="http://schemas.microsoft.com/office/drawing/2014/main" val="3684637281"/>
                  </a:ext>
                </a:extLst>
              </a:tr>
              <a:tr h="876300">
                <a:tc>
                  <a:txBody>
                    <a:bodyPr/>
                    <a:lstStyle/>
                    <a:p>
                      <a:r>
                        <a:rPr lang="en-US" sz="800"/>
                        <a:t>Non Compliance</a:t>
                      </a:r>
                    </a:p>
                  </a:txBody>
                  <a:tcPr/>
                </a:tc>
                <a:tc>
                  <a:txBody>
                    <a:bodyPr/>
                    <a:lstStyle/>
                    <a:p>
                      <a:pPr algn="ctr"/>
                      <a:r>
                        <a:rPr lang="en-US" sz="800"/>
                        <a:t>ASN Incorrect</a:t>
                      </a:r>
                    </a:p>
                  </a:txBody>
                  <a:tcPr/>
                </a:tc>
                <a:tc>
                  <a:txBody>
                    <a:bodyPr/>
                    <a:lstStyle/>
                    <a:p>
                      <a:pPr algn="ctr"/>
                      <a:r>
                        <a:rPr lang="en-US" sz="800"/>
                        <a:t>Case Labeling Errors</a:t>
                      </a:r>
                    </a:p>
                  </a:txBody>
                  <a:tcPr/>
                </a:tc>
                <a:tc>
                  <a:txBody>
                    <a:bodyPr/>
                    <a:lstStyle/>
                    <a:p>
                      <a:pPr algn="ctr"/>
                      <a:r>
                        <a:rPr lang="en-US" sz="800"/>
                        <a:t>Case Pack Errors</a:t>
                      </a:r>
                    </a:p>
                  </a:txBody>
                  <a:tcPr/>
                </a:tc>
                <a:tc>
                  <a:txBody>
                    <a:bodyPr/>
                    <a:lstStyle/>
                    <a:p>
                      <a:pPr algn="ctr"/>
                      <a:r>
                        <a:rPr lang="en-US" sz="800"/>
                        <a:t>Non Confirming</a:t>
                      </a:r>
                      <a:r>
                        <a:rPr lang="en-US" sz="800" baseline="0"/>
                        <a:t> – GSI-128 labels</a:t>
                      </a:r>
                      <a:endParaRPr lang="en-US" sz="800"/>
                    </a:p>
                  </a:txBody>
                  <a:tcPr/>
                </a:tc>
                <a:tc>
                  <a:txBody>
                    <a:bodyPr/>
                    <a:lstStyle/>
                    <a:p>
                      <a:pPr algn="ctr"/>
                      <a:r>
                        <a:rPr lang="en-US" sz="800"/>
                        <a:t>Hazardous</a:t>
                      </a:r>
                      <a:r>
                        <a:rPr lang="en-US" sz="800" baseline="0"/>
                        <a:t> material not properly labeled</a:t>
                      </a:r>
                      <a:endParaRPr lang="en-US" sz="800"/>
                    </a:p>
                  </a:txBody>
                  <a:tcPr/>
                </a:tc>
                <a:tc>
                  <a:txBody>
                    <a:bodyPr/>
                    <a:lstStyle/>
                    <a:p>
                      <a:pPr algn="ctr"/>
                      <a:r>
                        <a:rPr lang="en-US" sz="800"/>
                        <a:t>Improper Hangers</a:t>
                      </a:r>
                    </a:p>
                  </a:txBody>
                  <a:tcPr/>
                </a:tc>
                <a:tc>
                  <a:txBody>
                    <a:bodyPr/>
                    <a:lstStyle/>
                    <a:p>
                      <a:pPr algn="ctr"/>
                      <a:r>
                        <a:rPr lang="en-US" sz="800"/>
                        <a:t>Hazardous product not registered in WERCSmart </a:t>
                      </a:r>
                    </a:p>
                  </a:txBody>
                  <a:tcPr/>
                </a:tc>
                <a:tc>
                  <a:txBody>
                    <a:bodyPr/>
                    <a:lstStyle/>
                    <a:p>
                      <a:pPr algn="ctr"/>
                      <a:r>
                        <a:rPr lang="en-US" sz="800"/>
                        <a:t>Improper or no Hazardous Material shipping papers when required </a:t>
                      </a:r>
                    </a:p>
                  </a:txBody>
                  <a:tcPr/>
                </a:tc>
                <a:tc>
                  <a:txBody>
                    <a:bodyPr/>
                    <a:lstStyle/>
                    <a:p>
                      <a:pPr algn="ctr"/>
                      <a:r>
                        <a:rPr lang="en-US" sz="800"/>
                        <a:t>Items discontinued without 60 days written notice </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a:t>Failure to deliver</a:t>
                      </a:r>
                    </a:p>
                    <a:p>
                      <a:pPr algn="ctr"/>
                      <a:r>
                        <a:rPr lang="en-US" sz="800"/>
                        <a:t>/Missed appointment/delivery</a:t>
                      </a:r>
                    </a:p>
                  </a:txBody>
                  <a:tcPr/>
                </a:tc>
                <a:tc>
                  <a:txBody>
                    <a:bodyPr/>
                    <a:lstStyle/>
                    <a:p>
                      <a:pPr algn="ctr"/>
                      <a:r>
                        <a:rPr lang="en-US" sz="800"/>
                        <a:t>Late or incorrect ad merchandise</a:t>
                      </a:r>
                    </a:p>
                  </a:txBody>
                  <a:tcPr/>
                </a:tc>
                <a:extLst>
                  <a:ext uri="{0D108BD9-81ED-4DB2-BD59-A6C34878D82A}">
                    <a16:rowId xmlns:a16="http://schemas.microsoft.com/office/drawing/2014/main" val="2882219206"/>
                  </a:ext>
                </a:extLst>
              </a:tr>
              <a:tr h="463550">
                <a:tc>
                  <a:txBody>
                    <a:bodyPr/>
                    <a:lstStyle/>
                    <a:p>
                      <a:r>
                        <a:rPr lang="en-US" sz="900"/>
                        <a:t>Fee</a:t>
                      </a:r>
                    </a:p>
                  </a:txBody>
                  <a:tcPr/>
                </a:tc>
                <a:tc>
                  <a:txBody>
                    <a:bodyPr/>
                    <a:lstStyle/>
                    <a:p>
                      <a:r>
                        <a:rPr lang="en-US" sz="900"/>
                        <a:t>$500</a:t>
                      </a:r>
                    </a:p>
                  </a:txBody>
                  <a:tcPr/>
                </a:tc>
                <a:tc>
                  <a:txBody>
                    <a:bodyPr/>
                    <a:lstStyle/>
                    <a:p>
                      <a:r>
                        <a:rPr lang="en-US" sz="900"/>
                        <a:t>$200</a:t>
                      </a:r>
                    </a:p>
                  </a:txBody>
                  <a:tcPr/>
                </a:tc>
                <a:tc>
                  <a:txBody>
                    <a:bodyPr/>
                    <a:lstStyle/>
                    <a:p>
                      <a:r>
                        <a:rPr lang="en-US" sz="900"/>
                        <a:t>$500</a:t>
                      </a:r>
                    </a:p>
                  </a:txBody>
                  <a:tcPr/>
                </a:tc>
                <a:tc>
                  <a:txBody>
                    <a:bodyPr/>
                    <a:lstStyle/>
                    <a:p>
                      <a:r>
                        <a:rPr lang="en-US" sz="900"/>
                        <a:t>$500</a:t>
                      </a:r>
                    </a:p>
                  </a:txBody>
                  <a:tcPr/>
                </a:tc>
                <a:tc>
                  <a:txBody>
                    <a:bodyPr/>
                    <a:lstStyle/>
                    <a:p>
                      <a:r>
                        <a:rPr lang="en-US" sz="900"/>
                        <a:t>$500</a:t>
                      </a:r>
                    </a:p>
                  </a:txBody>
                  <a:tcPr/>
                </a:tc>
                <a:tc>
                  <a:txBody>
                    <a:bodyPr/>
                    <a:lstStyle/>
                    <a:p>
                      <a:r>
                        <a:rPr lang="en-US" sz="900"/>
                        <a:t>$500</a:t>
                      </a:r>
                    </a:p>
                  </a:txBody>
                  <a:tcPr/>
                </a:tc>
                <a:tc>
                  <a:txBody>
                    <a:bodyPr/>
                    <a:lstStyle/>
                    <a:p>
                      <a:r>
                        <a:rPr lang="en-US" sz="900"/>
                        <a:t>$500</a:t>
                      </a:r>
                    </a:p>
                  </a:txBody>
                  <a:tcPr/>
                </a:tc>
                <a:tc>
                  <a:txBody>
                    <a:bodyPr/>
                    <a:lstStyle/>
                    <a:p>
                      <a:r>
                        <a:rPr lang="en-US" sz="900"/>
                        <a:t>$1000</a:t>
                      </a:r>
                    </a:p>
                  </a:txBody>
                  <a:tcPr/>
                </a:tc>
                <a:tc>
                  <a:txBody>
                    <a:bodyPr/>
                    <a:lstStyle/>
                    <a:p>
                      <a:r>
                        <a:rPr lang="en-US" sz="900"/>
                        <a:t>$1000</a:t>
                      </a:r>
                    </a:p>
                  </a:txBody>
                  <a:tcPr/>
                </a:tc>
                <a:tc>
                  <a:txBody>
                    <a:bodyPr/>
                    <a:lstStyle/>
                    <a:p>
                      <a:r>
                        <a:rPr lang="en-US" sz="900"/>
                        <a:t>$200</a:t>
                      </a:r>
                    </a:p>
                  </a:txBody>
                  <a:tcPr/>
                </a:tc>
                <a:tc>
                  <a:txBody>
                    <a:bodyPr/>
                    <a:lstStyle/>
                    <a:p>
                      <a:r>
                        <a:rPr lang="en-US" sz="900"/>
                        <a:t>$1000</a:t>
                      </a:r>
                    </a:p>
                  </a:txBody>
                  <a:tcPr/>
                </a:tc>
                <a:extLst>
                  <a:ext uri="{0D108BD9-81ED-4DB2-BD59-A6C34878D82A}">
                    <a16:rowId xmlns:a16="http://schemas.microsoft.com/office/drawing/2014/main" val="1723073295"/>
                  </a:ext>
                </a:extLst>
              </a:tr>
              <a:tr h="1308100">
                <a:tc>
                  <a:txBody>
                    <a:bodyPr/>
                    <a:lstStyle/>
                    <a:p>
                      <a:r>
                        <a:rPr lang="en-US" sz="800"/>
                        <a:t>Non Compliance</a:t>
                      </a:r>
                    </a:p>
                  </a:txBody>
                  <a:tcPr/>
                </a:tc>
                <a:tc>
                  <a:txBody>
                    <a:bodyPr/>
                    <a:lstStyle/>
                    <a:p>
                      <a:pPr algn="l"/>
                      <a:r>
                        <a:rPr lang="en-US" sz="800"/>
                        <a:t>Early. Late shipment</a:t>
                      </a:r>
                    </a:p>
                  </a:txBody>
                  <a:tcPr/>
                </a:tc>
                <a:tc>
                  <a:txBody>
                    <a:bodyPr/>
                    <a:lstStyle/>
                    <a:p>
                      <a:pPr algn="l"/>
                      <a:r>
                        <a:rPr lang="en-US" sz="800"/>
                        <a:t>Failure to mark cartons/Bills of Lading with correct, complete shipping address. </a:t>
                      </a:r>
                    </a:p>
                  </a:txBody>
                  <a:tcPr/>
                </a:tc>
                <a:tc>
                  <a:txBody>
                    <a:bodyPr/>
                    <a:lstStyle/>
                    <a:p>
                      <a:pPr algn="l"/>
                      <a:r>
                        <a:rPr lang="en-US" sz="800"/>
                        <a:t>New products not in inventory at distribution center after item availability date</a:t>
                      </a:r>
                    </a:p>
                  </a:txBody>
                  <a:tcPr/>
                </a:tc>
                <a:tc>
                  <a:txBody>
                    <a:bodyPr/>
                    <a:lstStyle/>
                    <a:p>
                      <a:pPr algn="l"/>
                      <a:r>
                        <a:rPr lang="en-US" sz="800"/>
                        <a:t>Manufacturing raw material supplies not available to Kroger on the mutually agreed upon date. </a:t>
                      </a:r>
                    </a:p>
                  </a:txBody>
                  <a:tcPr/>
                </a:tc>
                <a:tc>
                  <a:txBody>
                    <a:bodyPr/>
                    <a:lstStyle/>
                    <a:p>
                      <a:pPr algn="ctr"/>
                      <a:r>
                        <a:rPr lang="en-US" sz="800"/>
                        <a:t>EDI within 90 days – not conducted by vendor</a:t>
                      </a:r>
                    </a:p>
                  </a:txBody>
                  <a:tcPr/>
                </a:tc>
                <a:tc>
                  <a:txBody>
                    <a:bodyPr/>
                    <a:lstStyle/>
                    <a:p>
                      <a:pPr algn="ctr"/>
                      <a:r>
                        <a:rPr lang="en-US" sz="800"/>
                        <a:t>Not following Traffic Department routing instructions (CPU)</a:t>
                      </a:r>
                    </a:p>
                  </a:txBody>
                  <a:tcPr/>
                </a:tc>
                <a:tc>
                  <a:txBody>
                    <a:bodyPr/>
                    <a:lstStyle/>
                    <a:p>
                      <a:pPr algn="ctr"/>
                      <a:r>
                        <a:rPr lang="en-US" sz="800"/>
                        <a:t>Not Providing the Unloading services on Prepaid shipment</a:t>
                      </a:r>
                    </a:p>
                  </a:txBody>
                  <a:tcPr/>
                </a:tc>
                <a:tc>
                  <a:txBody>
                    <a:bodyPr/>
                    <a:lstStyle/>
                    <a:p>
                      <a:pPr algn="ctr"/>
                      <a:r>
                        <a:rPr lang="en-US" sz="800"/>
                        <a:t>Packing list Errors</a:t>
                      </a:r>
                    </a:p>
                  </a:txBody>
                  <a:tcPr/>
                </a:tc>
                <a:tc>
                  <a:txBody>
                    <a:bodyPr/>
                    <a:lstStyle/>
                    <a:p>
                      <a:pPr algn="ctr"/>
                      <a:r>
                        <a:rPr lang="en-US" sz="800"/>
                        <a:t>Poor Pallet Quality</a:t>
                      </a:r>
                    </a:p>
                  </a:txBody>
                  <a:tcPr/>
                </a:tc>
                <a:tc>
                  <a:txBody>
                    <a:bodyPr/>
                    <a:lstStyle/>
                    <a:p>
                      <a:pPr algn="ctr"/>
                      <a:endParaRPr lang="en-US" sz="800"/>
                    </a:p>
                  </a:txBody>
                  <a:tcPr/>
                </a:tc>
                <a:tc>
                  <a:txBody>
                    <a:bodyPr/>
                    <a:lstStyle/>
                    <a:p>
                      <a:pPr algn="ctr"/>
                      <a:endParaRPr lang="en-US" sz="800"/>
                    </a:p>
                  </a:txBody>
                  <a:tcPr/>
                </a:tc>
                <a:extLst>
                  <a:ext uri="{0D108BD9-81ED-4DB2-BD59-A6C34878D82A}">
                    <a16:rowId xmlns:a16="http://schemas.microsoft.com/office/drawing/2014/main" val="3368897980"/>
                  </a:ext>
                </a:extLst>
              </a:tr>
              <a:tr h="628650">
                <a:tc>
                  <a:txBody>
                    <a:bodyPr/>
                    <a:lstStyle/>
                    <a:p>
                      <a:r>
                        <a:rPr lang="en-US" sz="900"/>
                        <a:t>Fee</a:t>
                      </a:r>
                    </a:p>
                  </a:txBody>
                  <a:tcPr/>
                </a:tc>
                <a:tc>
                  <a:txBody>
                    <a:bodyPr/>
                    <a:lstStyle/>
                    <a:p>
                      <a:r>
                        <a:rPr lang="en-US" sz="900"/>
                        <a:t>$500</a:t>
                      </a:r>
                    </a:p>
                  </a:txBody>
                  <a:tcPr/>
                </a:tc>
                <a:tc>
                  <a:txBody>
                    <a:bodyPr/>
                    <a:lstStyle/>
                    <a:p>
                      <a:r>
                        <a:rPr lang="en-US" sz="900"/>
                        <a:t>$200</a:t>
                      </a:r>
                    </a:p>
                  </a:txBody>
                  <a:tcPr/>
                </a:tc>
                <a:tc>
                  <a:txBody>
                    <a:bodyPr/>
                    <a:lstStyle/>
                    <a:p>
                      <a:r>
                        <a:rPr lang="en-US" sz="900"/>
                        <a:t>$1000</a:t>
                      </a:r>
                    </a:p>
                  </a:txBody>
                  <a:tcPr/>
                </a:tc>
                <a:tc>
                  <a:txBody>
                    <a:bodyPr/>
                    <a:lstStyle/>
                    <a:p>
                      <a:r>
                        <a:rPr lang="en-US" sz="900"/>
                        <a:t>$1000</a:t>
                      </a:r>
                    </a:p>
                  </a:txBody>
                  <a:tcPr/>
                </a:tc>
                <a:tc>
                  <a:txBody>
                    <a:bodyPr/>
                    <a:lstStyle/>
                    <a:p>
                      <a:r>
                        <a:rPr lang="en-US" sz="900"/>
                        <a:t>1% of invoice or $250 (whichever is &gt;) per PO</a:t>
                      </a:r>
                    </a:p>
                  </a:txBody>
                  <a:tcPr/>
                </a:tc>
                <a:tc>
                  <a:txBody>
                    <a:bodyPr/>
                    <a:lstStyle/>
                    <a:p>
                      <a:r>
                        <a:rPr lang="en-US" sz="900"/>
                        <a:t>$250</a:t>
                      </a:r>
                    </a:p>
                  </a:txBody>
                  <a:tcPr/>
                </a:tc>
                <a:tc>
                  <a:txBody>
                    <a:bodyPr/>
                    <a:lstStyle/>
                    <a:p>
                      <a:r>
                        <a:rPr lang="en-US" sz="900"/>
                        <a:t>$250</a:t>
                      </a:r>
                    </a:p>
                  </a:txBody>
                  <a:tcPr/>
                </a:tc>
                <a:tc>
                  <a:txBody>
                    <a:bodyPr/>
                    <a:lstStyle/>
                    <a:p>
                      <a:r>
                        <a:rPr lang="en-US" sz="900"/>
                        <a:t>$200</a:t>
                      </a:r>
                    </a:p>
                  </a:txBody>
                  <a:tcPr/>
                </a:tc>
                <a:tc>
                  <a:txBody>
                    <a:bodyPr/>
                    <a:lstStyle/>
                    <a:p>
                      <a:r>
                        <a:rPr lang="en-US" sz="900"/>
                        <a:t>$100</a:t>
                      </a:r>
                    </a:p>
                  </a:txBody>
                  <a:tcPr/>
                </a:tc>
                <a:tc>
                  <a:txBody>
                    <a:bodyPr/>
                    <a:lstStyle/>
                    <a:p>
                      <a:endParaRPr lang="en-US" sz="900"/>
                    </a:p>
                  </a:txBody>
                  <a:tcPr/>
                </a:tc>
                <a:tc>
                  <a:txBody>
                    <a:bodyPr/>
                    <a:lstStyle/>
                    <a:p>
                      <a:endParaRPr lang="en-US" sz="900"/>
                    </a:p>
                  </a:txBody>
                  <a:tcPr/>
                </a:tc>
                <a:extLst>
                  <a:ext uri="{0D108BD9-81ED-4DB2-BD59-A6C34878D82A}">
                    <a16:rowId xmlns:a16="http://schemas.microsoft.com/office/drawing/2014/main" val="3394022655"/>
                  </a:ext>
                </a:extLst>
              </a:tr>
            </a:tbl>
          </a:graphicData>
        </a:graphic>
      </p:graphicFrame>
    </p:spTree>
    <p:extLst>
      <p:ext uri="{BB962C8B-B14F-4D97-AF65-F5344CB8AC3E}">
        <p14:creationId xmlns:p14="http://schemas.microsoft.com/office/powerpoint/2010/main" val="269790419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3"/>
          </p:nvPr>
        </p:nvSpPr>
        <p:spPr/>
        <p:txBody>
          <a:bodyPr/>
          <a:lstStyle/>
          <a:p>
            <a:r>
              <a:rPr lang="en-US">
                <a:ea typeface="Cambria" panose="02040503050406030204" pitchFamily="18" charset="0"/>
                <a:cs typeface="Calibri" charset="0"/>
              </a:rPr>
              <a:t>© 2020 Copyright Genpact. All Rights Reserved.</a:t>
            </a:r>
          </a:p>
        </p:txBody>
      </p:sp>
      <p:sp>
        <p:nvSpPr>
          <p:cNvPr id="3" name="Title 2"/>
          <p:cNvSpPr>
            <a:spLocks noGrp="1"/>
          </p:cNvSpPr>
          <p:nvPr>
            <p:ph type="title"/>
          </p:nvPr>
        </p:nvSpPr>
        <p:spPr>
          <a:xfrm>
            <a:off x="304800" y="228600"/>
            <a:ext cx="11300453" cy="619368"/>
          </a:xfrm>
        </p:spPr>
        <p:txBody>
          <a:bodyPr/>
          <a:lstStyle/>
          <a:p>
            <a:r>
              <a:rPr lang="en-US"/>
              <a:t>Deductions Referencing Pattern</a:t>
            </a:r>
          </a:p>
        </p:txBody>
      </p:sp>
      <p:graphicFrame>
        <p:nvGraphicFramePr>
          <p:cNvPr id="9" name="Table 8"/>
          <p:cNvGraphicFramePr>
            <a:graphicFrameLocks noGrp="1"/>
          </p:cNvGraphicFramePr>
          <p:nvPr>
            <p:extLst>
              <p:ext uri="{D42A27DB-BD31-4B8C-83A1-F6EECF244321}">
                <p14:modId xmlns:p14="http://schemas.microsoft.com/office/powerpoint/2010/main" val="366852239"/>
              </p:ext>
            </p:extLst>
          </p:nvPr>
        </p:nvGraphicFramePr>
        <p:xfrm>
          <a:off x="463322" y="762000"/>
          <a:ext cx="10966675" cy="1402080"/>
        </p:xfrm>
        <a:graphic>
          <a:graphicData uri="http://schemas.openxmlformats.org/drawingml/2006/table">
            <a:tbl>
              <a:tblPr firstRow="1" bandRow="1">
                <a:tableStyleId>{9D7B26C5-4107-4FEC-AEDC-1716B250A1EF}</a:tableStyleId>
              </a:tblPr>
              <a:tblGrid>
                <a:gridCol w="1041047">
                  <a:extLst>
                    <a:ext uri="{9D8B030D-6E8A-4147-A177-3AD203B41FA5}">
                      <a16:colId xmlns:a16="http://schemas.microsoft.com/office/drawing/2014/main" val="4141097129"/>
                    </a:ext>
                  </a:extLst>
                </a:gridCol>
                <a:gridCol w="1700624">
                  <a:extLst>
                    <a:ext uri="{9D8B030D-6E8A-4147-A177-3AD203B41FA5}">
                      <a16:colId xmlns:a16="http://schemas.microsoft.com/office/drawing/2014/main" val="3316359586"/>
                    </a:ext>
                  </a:extLst>
                </a:gridCol>
                <a:gridCol w="1370834">
                  <a:extLst>
                    <a:ext uri="{9D8B030D-6E8A-4147-A177-3AD203B41FA5}">
                      <a16:colId xmlns:a16="http://schemas.microsoft.com/office/drawing/2014/main" val="1947971220"/>
                    </a:ext>
                  </a:extLst>
                </a:gridCol>
                <a:gridCol w="1370834">
                  <a:extLst>
                    <a:ext uri="{9D8B030D-6E8A-4147-A177-3AD203B41FA5}">
                      <a16:colId xmlns:a16="http://schemas.microsoft.com/office/drawing/2014/main" val="1182633529"/>
                    </a:ext>
                  </a:extLst>
                </a:gridCol>
                <a:gridCol w="1370834">
                  <a:extLst>
                    <a:ext uri="{9D8B030D-6E8A-4147-A177-3AD203B41FA5}">
                      <a16:colId xmlns:a16="http://schemas.microsoft.com/office/drawing/2014/main" val="2778738164"/>
                    </a:ext>
                  </a:extLst>
                </a:gridCol>
                <a:gridCol w="1370834">
                  <a:extLst>
                    <a:ext uri="{9D8B030D-6E8A-4147-A177-3AD203B41FA5}">
                      <a16:colId xmlns:a16="http://schemas.microsoft.com/office/drawing/2014/main" val="3216875476"/>
                    </a:ext>
                  </a:extLst>
                </a:gridCol>
                <a:gridCol w="1370834">
                  <a:extLst>
                    <a:ext uri="{9D8B030D-6E8A-4147-A177-3AD203B41FA5}">
                      <a16:colId xmlns:a16="http://schemas.microsoft.com/office/drawing/2014/main" val="1401581493"/>
                    </a:ext>
                  </a:extLst>
                </a:gridCol>
                <a:gridCol w="1370834">
                  <a:extLst>
                    <a:ext uri="{9D8B030D-6E8A-4147-A177-3AD203B41FA5}">
                      <a16:colId xmlns:a16="http://schemas.microsoft.com/office/drawing/2014/main" val="1490612461"/>
                    </a:ext>
                  </a:extLst>
                </a:gridCol>
              </a:tblGrid>
              <a:tr h="0">
                <a:tc>
                  <a:txBody>
                    <a:bodyPr/>
                    <a:lstStyle/>
                    <a:p>
                      <a:pPr algn="ctr"/>
                      <a:r>
                        <a:rPr lang="en-US" sz="1200"/>
                        <a:t>Requirements</a:t>
                      </a:r>
                    </a:p>
                  </a:txBody>
                  <a:tcPr/>
                </a:tc>
                <a:tc>
                  <a:txBody>
                    <a:bodyPr/>
                    <a:lstStyle/>
                    <a:p>
                      <a:pPr algn="ctr"/>
                      <a:r>
                        <a:rPr lang="en-US" sz="1200"/>
                        <a:t>Kats Promotions</a:t>
                      </a:r>
                    </a:p>
                  </a:txBody>
                  <a:tcPr/>
                </a:tc>
                <a:tc>
                  <a:txBody>
                    <a:bodyPr/>
                    <a:lstStyle/>
                    <a:p>
                      <a:pPr algn="ctr"/>
                      <a:r>
                        <a:rPr lang="en-US" sz="1200"/>
                        <a:t>Coupons Promotions</a:t>
                      </a:r>
                    </a:p>
                  </a:txBody>
                  <a:tcPr/>
                </a:tc>
                <a:tc>
                  <a:txBody>
                    <a:bodyPr/>
                    <a:lstStyle/>
                    <a:p>
                      <a:pPr algn="ctr"/>
                      <a:r>
                        <a:rPr lang="en-US" sz="1200"/>
                        <a:t>Post Audit Promo</a:t>
                      </a:r>
                    </a:p>
                  </a:txBody>
                  <a:tcPr/>
                </a:tc>
                <a:tc>
                  <a:txBody>
                    <a:bodyPr/>
                    <a:lstStyle/>
                    <a:p>
                      <a:pPr algn="ctr"/>
                      <a:r>
                        <a:rPr lang="en-US" sz="1200"/>
                        <a:t>Others</a:t>
                      </a:r>
                    </a:p>
                  </a:txBody>
                  <a:tcPr/>
                </a:tc>
                <a:tc>
                  <a:txBody>
                    <a:bodyPr/>
                    <a:lstStyle/>
                    <a:p>
                      <a:r>
                        <a:rPr lang="en-US" sz="1100"/>
                        <a:t>NCH</a:t>
                      </a:r>
                      <a:r>
                        <a:rPr lang="en-US" sz="1100" baseline="0"/>
                        <a:t> Coupons</a:t>
                      </a:r>
                      <a:endParaRPr lang="en-US" sz="1100"/>
                    </a:p>
                  </a:txBody>
                  <a:tcPr/>
                </a:tc>
                <a:tc>
                  <a:txBody>
                    <a:bodyPr/>
                    <a:lstStyle/>
                    <a:p>
                      <a:pPr algn="ctr"/>
                      <a:r>
                        <a:rPr lang="en-US" sz="1200"/>
                        <a:t>Repayment Referencing Single Payment</a:t>
                      </a:r>
                    </a:p>
                  </a:txBody>
                  <a:tcPr/>
                </a:tc>
                <a:tc>
                  <a:txBody>
                    <a:bodyPr/>
                    <a:lstStyle/>
                    <a:p>
                      <a:pPr algn="ctr"/>
                      <a:r>
                        <a:rPr lang="en-US" sz="1200"/>
                        <a:t>Repayment Referencing Bulk Payment</a:t>
                      </a:r>
                    </a:p>
                  </a:txBody>
                  <a:tcPr/>
                </a:tc>
                <a:extLst>
                  <a:ext uri="{0D108BD9-81ED-4DB2-BD59-A6C34878D82A}">
                    <a16:rowId xmlns:a16="http://schemas.microsoft.com/office/drawing/2014/main" val="3636043185"/>
                  </a:ext>
                </a:extLst>
              </a:tr>
              <a:tr h="370840">
                <a:tc>
                  <a:txBody>
                    <a:bodyPr/>
                    <a:lstStyle/>
                    <a:p>
                      <a:r>
                        <a:rPr lang="en-US" sz="1100"/>
                        <a:t>Promotions</a:t>
                      </a:r>
                    </a:p>
                  </a:txBody>
                  <a:tcPr/>
                </a:tc>
                <a:tc>
                  <a:txBody>
                    <a:bodyPr/>
                    <a:lstStyle/>
                    <a:p>
                      <a:r>
                        <a:rPr lang="en-US" sz="1100"/>
                        <a:t>XXX-AXXXX-XXX</a:t>
                      </a:r>
                    </a:p>
                    <a:p>
                      <a:r>
                        <a:rPr lang="en-US" sz="1100"/>
                        <a:t>Example: </a:t>
                      </a:r>
                    </a:p>
                    <a:p>
                      <a:r>
                        <a:rPr lang="en-US" sz="1100"/>
                        <a:t>181-A223908-021</a:t>
                      </a:r>
                    </a:p>
                  </a:txBody>
                  <a:tcPr/>
                </a:tc>
                <a:tc>
                  <a:txBody>
                    <a:bodyPr/>
                    <a:lstStyle/>
                    <a:p>
                      <a:r>
                        <a:rPr lang="en-US" sz="1100"/>
                        <a:t>XXX-CXXXX-XXX</a:t>
                      </a:r>
                    </a:p>
                    <a:p>
                      <a:r>
                        <a:rPr lang="en-US" sz="1100"/>
                        <a:t>Example :060-C745153-660</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a:t>XXX-RXXXX-XXX</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a:t>Example - 092-R966814-388</a:t>
                      </a:r>
                    </a:p>
                    <a:p>
                      <a:endParaRPr lang="en-US" sz="1100"/>
                    </a:p>
                  </a:txBody>
                  <a:tcPr/>
                </a:tc>
                <a:tc>
                  <a:txBody>
                    <a:bodyPr/>
                    <a:lstStyle/>
                    <a:p>
                      <a:r>
                        <a:rPr lang="en-US" sz="1100"/>
                        <a:t>P000XXXXX –Example : P0033346701</a:t>
                      </a:r>
                    </a:p>
                  </a:txBody>
                  <a:tcPr/>
                </a:tc>
                <a:tc>
                  <a:txBody>
                    <a:bodyPr/>
                    <a:lstStyle/>
                    <a:p>
                      <a:r>
                        <a:rPr lang="en-US" sz="1100"/>
                        <a:t>Begins</a:t>
                      </a:r>
                      <a:r>
                        <a:rPr lang="en-US" sz="1100" baseline="0"/>
                        <a:t> with C000</a:t>
                      </a:r>
                    </a:p>
                    <a:p>
                      <a:r>
                        <a:rPr lang="en-US" sz="1100" baseline="0"/>
                        <a:t>Example : C000642443</a:t>
                      </a:r>
                      <a:endParaRPr lang="en-US" sz="1100"/>
                    </a:p>
                  </a:txBody>
                  <a:tcPr/>
                </a:tc>
                <a:tc>
                  <a:txBody>
                    <a:bodyPr/>
                    <a:lstStyle/>
                    <a:p>
                      <a:endParaRPr lang="en-US" sz="1100"/>
                    </a:p>
                  </a:txBody>
                  <a:tcPr/>
                </a:tc>
                <a:tc>
                  <a:txBody>
                    <a:bodyPr/>
                    <a:lstStyle/>
                    <a:p>
                      <a:endParaRPr lang="en-US" sz="1100"/>
                    </a:p>
                  </a:txBody>
                  <a:tcPr/>
                </a:tc>
                <a:extLst>
                  <a:ext uri="{0D108BD9-81ED-4DB2-BD59-A6C34878D82A}">
                    <a16:rowId xmlns:a16="http://schemas.microsoft.com/office/drawing/2014/main" val="3592175485"/>
                  </a:ext>
                </a:extLst>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162892543"/>
              </p:ext>
            </p:extLst>
          </p:nvPr>
        </p:nvGraphicFramePr>
        <p:xfrm>
          <a:off x="445240" y="2362200"/>
          <a:ext cx="10984760" cy="4124960"/>
        </p:xfrm>
        <a:graphic>
          <a:graphicData uri="http://schemas.openxmlformats.org/drawingml/2006/table">
            <a:tbl>
              <a:tblPr firstRow="1" bandRow="1">
                <a:tableStyleId>{9D7B26C5-4107-4FEC-AEDC-1716B250A1EF}</a:tableStyleId>
              </a:tblPr>
              <a:tblGrid>
                <a:gridCol w="2085527">
                  <a:extLst>
                    <a:ext uri="{9D8B030D-6E8A-4147-A177-3AD203B41FA5}">
                      <a16:colId xmlns:a16="http://schemas.microsoft.com/office/drawing/2014/main" val="2721730869"/>
                    </a:ext>
                  </a:extLst>
                </a:gridCol>
                <a:gridCol w="2650833">
                  <a:extLst>
                    <a:ext uri="{9D8B030D-6E8A-4147-A177-3AD203B41FA5}">
                      <a16:colId xmlns:a16="http://schemas.microsoft.com/office/drawing/2014/main" val="1464890288"/>
                    </a:ext>
                  </a:extLst>
                </a:gridCol>
                <a:gridCol w="3502211">
                  <a:extLst>
                    <a:ext uri="{9D8B030D-6E8A-4147-A177-3AD203B41FA5}">
                      <a16:colId xmlns:a16="http://schemas.microsoft.com/office/drawing/2014/main" val="545728558"/>
                    </a:ext>
                  </a:extLst>
                </a:gridCol>
                <a:gridCol w="2746189">
                  <a:extLst>
                    <a:ext uri="{9D8B030D-6E8A-4147-A177-3AD203B41FA5}">
                      <a16:colId xmlns:a16="http://schemas.microsoft.com/office/drawing/2014/main" val="422720295"/>
                    </a:ext>
                  </a:extLst>
                </a:gridCol>
              </a:tblGrid>
              <a:tr h="370840">
                <a:tc>
                  <a:txBody>
                    <a:bodyPr/>
                    <a:lstStyle/>
                    <a:p>
                      <a:r>
                        <a:rPr lang="en-US" sz="1400"/>
                        <a:t>Reasons</a:t>
                      </a:r>
                    </a:p>
                  </a:txBody>
                  <a:tcPr/>
                </a:tc>
                <a:tc>
                  <a:txBody>
                    <a:bodyPr/>
                    <a:lstStyle/>
                    <a:p>
                      <a:r>
                        <a:rPr lang="en-US" sz="1400"/>
                        <a:t>Patterns</a:t>
                      </a:r>
                    </a:p>
                  </a:txBody>
                  <a:tcPr/>
                </a:tc>
                <a:tc>
                  <a:txBody>
                    <a:bodyPr/>
                    <a:lstStyle/>
                    <a:p>
                      <a:pPr algn="ctr"/>
                      <a:r>
                        <a:rPr lang="en-US" sz="1200"/>
                        <a:t>Repayment Referencing Single Payment</a:t>
                      </a:r>
                    </a:p>
                  </a:txBody>
                  <a:tcPr/>
                </a:tc>
                <a:tc>
                  <a:txBody>
                    <a:bodyPr/>
                    <a:lstStyle/>
                    <a:p>
                      <a:pPr algn="ctr"/>
                      <a:r>
                        <a:rPr lang="en-US" sz="1200"/>
                        <a:t>Repayment Referencing Bulk Payment</a:t>
                      </a:r>
                    </a:p>
                  </a:txBody>
                  <a:tcPr/>
                </a:tc>
                <a:extLst>
                  <a:ext uri="{0D108BD9-81ED-4DB2-BD59-A6C34878D82A}">
                    <a16:rowId xmlns:a16="http://schemas.microsoft.com/office/drawing/2014/main" val="3640903884"/>
                  </a:ext>
                </a:extLst>
              </a:tr>
              <a:tr h="370840">
                <a:tc>
                  <a:txBody>
                    <a:bodyPr/>
                    <a:lstStyle/>
                    <a:p>
                      <a:r>
                        <a:rPr lang="en-US" sz="1400"/>
                        <a:t>OSD</a:t>
                      </a:r>
                    </a:p>
                  </a:txBody>
                  <a:tcPr/>
                </a:tc>
                <a:tc>
                  <a:txBody>
                    <a:bodyPr/>
                    <a:lstStyle/>
                    <a:p>
                      <a:r>
                        <a:rPr lang="en-US" sz="1400"/>
                        <a:t>Invoice #</a:t>
                      </a:r>
                    </a:p>
                  </a:txBody>
                  <a:tcPr/>
                </a:tc>
                <a:tc>
                  <a:txBody>
                    <a:bodyPr/>
                    <a:lstStyle/>
                    <a:p>
                      <a:r>
                        <a:rPr lang="en-US" sz="1400"/>
                        <a:t>Invoice # end with R or begins with PB</a:t>
                      </a:r>
                    </a:p>
                  </a:txBody>
                  <a:tcPr/>
                </a:tc>
                <a:tc>
                  <a:txBody>
                    <a:bodyPr/>
                    <a:lstStyle/>
                    <a:p>
                      <a:r>
                        <a:rPr lang="en-US" sz="1400"/>
                        <a:t>NA</a:t>
                      </a:r>
                    </a:p>
                  </a:txBody>
                  <a:tcPr/>
                </a:tc>
                <a:extLst>
                  <a:ext uri="{0D108BD9-81ED-4DB2-BD59-A6C34878D82A}">
                    <a16:rowId xmlns:a16="http://schemas.microsoft.com/office/drawing/2014/main" val="397805525"/>
                  </a:ext>
                </a:extLst>
              </a:tr>
              <a:tr h="370840">
                <a:tc>
                  <a:txBody>
                    <a:bodyPr/>
                    <a:lstStyle/>
                    <a:p>
                      <a:r>
                        <a:rPr lang="en-US" sz="1400"/>
                        <a:t>Pricing</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a:ea typeface="+mn-ea"/>
                          <a:cs typeface="+mn-cs"/>
                        </a:rPr>
                        <a:t>Invoice #</a:t>
                      </a:r>
                    </a:p>
                  </a:txBody>
                  <a:tcPr/>
                </a:tc>
                <a:tc>
                  <a:txBody>
                    <a:bodyPr/>
                    <a:lstStyle/>
                    <a:p>
                      <a:r>
                        <a:rPr lang="en-US" sz="1400"/>
                        <a:t>Invoice # end with R or begins with PB</a:t>
                      </a:r>
                    </a:p>
                    <a:p>
                      <a:r>
                        <a:rPr lang="en-US" sz="1400"/>
                        <a:t>Example :PB0032654063</a:t>
                      </a:r>
                    </a:p>
                  </a:txBody>
                  <a:tcPr/>
                </a:tc>
                <a:tc>
                  <a:txBody>
                    <a:bodyPr/>
                    <a:lstStyle/>
                    <a:p>
                      <a:r>
                        <a:rPr lang="en-US" sz="1400"/>
                        <a:t>Any Invoice # part of group/end with R or begins with PB</a:t>
                      </a:r>
                    </a:p>
                    <a:p>
                      <a:r>
                        <a:rPr lang="en-US" sz="1400"/>
                        <a:t>Example :PB0032654063</a:t>
                      </a:r>
                    </a:p>
                  </a:txBody>
                  <a:tcPr/>
                </a:tc>
                <a:extLst>
                  <a:ext uri="{0D108BD9-81ED-4DB2-BD59-A6C34878D82A}">
                    <a16:rowId xmlns:a16="http://schemas.microsoft.com/office/drawing/2014/main" val="3265115817"/>
                  </a:ext>
                </a:extLst>
              </a:tr>
              <a:tr h="370840">
                <a:tc>
                  <a:txBody>
                    <a:bodyPr/>
                    <a:lstStyle/>
                    <a:p>
                      <a:r>
                        <a:rPr lang="en-US" sz="1400"/>
                        <a:t>OI deals</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a:ea typeface="+mn-ea"/>
                          <a:cs typeface="+mn-cs"/>
                        </a:rPr>
                        <a:t>Invoice #</a:t>
                      </a:r>
                    </a:p>
                  </a:txBody>
                  <a:tcPr/>
                </a:tc>
                <a:tc>
                  <a:txBody>
                    <a:bodyPr/>
                    <a:lstStyle/>
                    <a:p>
                      <a:r>
                        <a:rPr lang="en-US" sz="1400"/>
                        <a:t>Invoice # _LXXXX</a:t>
                      </a:r>
                    </a:p>
                    <a:p>
                      <a:r>
                        <a:rPr lang="en-US" sz="1400" baseline="0"/>
                        <a:t>Example: 0032285514_L51211 </a:t>
                      </a:r>
                      <a:endParaRPr lang="en-US" sz="1400"/>
                    </a:p>
                  </a:txBody>
                  <a:tcPr/>
                </a:tc>
                <a:tc>
                  <a:txBody>
                    <a:bodyPr/>
                    <a:lstStyle/>
                    <a:p>
                      <a:r>
                        <a:rPr lang="en-US" sz="1400"/>
                        <a:t>NA</a:t>
                      </a:r>
                    </a:p>
                    <a:p>
                      <a:r>
                        <a:rPr lang="en-US" sz="1400"/>
                        <a:t>Any invoice</a:t>
                      </a:r>
                      <a:r>
                        <a:rPr lang="en-US" sz="1400" baseline="0"/>
                        <a:t> #_LXXXX</a:t>
                      </a:r>
                      <a:endParaRPr lang="en-US" sz="1400"/>
                    </a:p>
                  </a:txBody>
                  <a:tcPr/>
                </a:tc>
                <a:extLst>
                  <a:ext uri="{0D108BD9-81ED-4DB2-BD59-A6C34878D82A}">
                    <a16:rowId xmlns:a16="http://schemas.microsoft.com/office/drawing/2014/main" val="2612754807"/>
                  </a:ext>
                </a:extLst>
              </a:tr>
              <a:tr h="370840">
                <a:tc>
                  <a:txBody>
                    <a:bodyPr/>
                    <a:lstStyle/>
                    <a:p>
                      <a:r>
                        <a:rPr lang="en-US" sz="1400"/>
                        <a:t>Allowance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Arial"/>
                          <a:ea typeface="+mn-ea"/>
                          <a:cs typeface="+mn-cs"/>
                        </a:rPr>
                        <a:t>Invoice #</a:t>
                      </a:r>
                    </a:p>
                  </a:txBody>
                  <a:tcPr/>
                </a:tc>
                <a:tc>
                  <a:txBody>
                    <a:bodyPr/>
                    <a:lstStyle/>
                    <a:p>
                      <a:r>
                        <a:rPr lang="en-US" sz="1400"/>
                        <a:t>Invoice # end with R or begins with PB</a:t>
                      </a:r>
                    </a:p>
                    <a:p>
                      <a:r>
                        <a:rPr lang="en-US" sz="1400"/>
                        <a:t>Example :PB0032654063</a:t>
                      </a:r>
                    </a:p>
                  </a:txBody>
                  <a:tcPr/>
                </a:tc>
                <a:tc>
                  <a:txBody>
                    <a:bodyPr/>
                    <a:lstStyle/>
                    <a:p>
                      <a:r>
                        <a:rPr lang="en-US" sz="1400"/>
                        <a:t>NA</a:t>
                      </a:r>
                    </a:p>
                  </a:txBody>
                  <a:tcPr/>
                </a:tc>
                <a:extLst>
                  <a:ext uri="{0D108BD9-81ED-4DB2-BD59-A6C34878D82A}">
                    <a16:rowId xmlns:a16="http://schemas.microsoft.com/office/drawing/2014/main" val="1229688209"/>
                  </a:ext>
                </a:extLst>
              </a:tr>
              <a:tr h="370840">
                <a:tc>
                  <a:txBody>
                    <a:bodyPr/>
                    <a:lstStyle/>
                    <a:p>
                      <a:r>
                        <a:rPr lang="en-US" sz="1400"/>
                        <a:t>Penalties</a:t>
                      </a:r>
                    </a:p>
                  </a:txBody>
                  <a:tcPr/>
                </a:tc>
                <a:tc>
                  <a:txBody>
                    <a:bodyPr/>
                    <a:lstStyle/>
                    <a:p>
                      <a:r>
                        <a:rPr lang="en-US" sz="1400"/>
                        <a:t>On-time – XXX-G-XXX </a:t>
                      </a:r>
                    </a:p>
                    <a:p>
                      <a:r>
                        <a:rPr lang="en-US" sz="1400"/>
                        <a:t>Example: 796-G1913-19961</a:t>
                      </a:r>
                    </a:p>
                    <a:p>
                      <a:endParaRPr lang="en-US" sz="1400"/>
                    </a:p>
                    <a:p>
                      <a:r>
                        <a:rPr lang="en-US" sz="1400"/>
                        <a:t>In Fill – XXX-NC-XXX</a:t>
                      </a:r>
                    </a:p>
                    <a:p>
                      <a:r>
                        <a:rPr lang="en-US" sz="1400"/>
                        <a:t>Example: 701-NC-00073608</a:t>
                      </a:r>
                    </a:p>
                  </a:txBody>
                  <a:tcPr/>
                </a:tc>
                <a:tc>
                  <a:txBody>
                    <a:bodyPr/>
                    <a:lstStyle/>
                    <a:p>
                      <a:r>
                        <a:rPr lang="en-US" sz="1400"/>
                        <a:t>Same Reference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baseline="0"/>
                        <a:t>“Tarde Promotions Details”</a:t>
                      </a:r>
                      <a:endParaRPr lang="en-US" sz="1400"/>
                    </a:p>
                    <a:p>
                      <a:endParaRPr lang="en-US" sz="1400"/>
                    </a:p>
                  </a:txBody>
                  <a:tcPr/>
                </a:tc>
                <a:tc>
                  <a:txBody>
                    <a:bodyPr/>
                    <a:lstStyle/>
                    <a:p>
                      <a:r>
                        <a:rPr lang="en-US" sz="1400"/>
                        <a:t>Same Reference Joint</a:t>
                      </a:r>
                      <a:r>
                        <a:rPr lang="en-US" sz="1400" baseline="0"/>
                        <a:t> – Information available on Kroger's Portal “Tarde Promotions Details”</a:t>
                      </a:r>
                      <a:endParaRPr lang="en-US" sz="1400"/>
                    </a:p>
                  </a:txBody>
                  <a:tcPr/>
                </a:tc>
                <a:extLst>
                  <a:ext uri="{0D108BD9-81ED-4DB2-BD59-A6C34878D82A}">
                    <a16:rowId xmlns:a16="http://schemas.microsoft.com/office/drawing/2014/main" val="3882406199"/>
                  </a:ext>
                </a:extLst>
              </a:tr>
              <a:tr h="370840">
                <a:tc>
                  <a:txBody>
                    <a:bodyPr/>
                    <a:lstStyle/>
                    <a:p>
                      <a:r>
                        <a:rPr lang="en-US" sz="1400"/>
                        <a:t>Unsalable</a:t>
                      </a:r>
                    </a:p>
                  </a:txBody>
                  <a:tcPr/>
                </a:tc>
                <a:tc>
                  <a:txBody>
                    <a:bodyPr/>
                    <a:lstStyle/>
                    <a:p>
                      <a:r>
                        <a:rPr lang="en-US" sz="1400"/>
                        <a:t>XXX-V-XXX</a:t>
                      </a:r>
                    </a:p>
                  </a:txBody>
                  <a:tcPr/>
                </a:tc>
                <a:tc>
                  <a:txBody>
                    <a:bodyPr/>
                    <a:lstStyle/>
                    <a:p>
                      <a:r>
                        <a:rPr lang="en-US" sz="1400"/>
                        <a:t>XXX-V-XXX</a:t>
                      </a:r>
                    </a:p>
                  </a:txBody>
                  <a:tcPr/>
                </a:tc>
                <a:tc>
                  <a:txBody>
                    <a:bodyPr/>
                    <a:lstStyle/>
                    <a:p>
                      <a:r>
                        <a:rPr lang="en-US" sz="1400"/>
                        <a:t>XXX-V-XXX</a:t>
                      </a:r>
                    </a:p>
                  </a:txBody>
                  <a:tcPr/>
                </a:tc>
                <a:extLst>
                  <a:ext uri="{0D108BD9-81ED-4DB2-BD59-A6C34878D82A}">
                    <a16:rowId xmlns:a16="http://schemas.microsoft.com/office/drawing/2014/main" val="2991051005"/>
                  </a:ext>
                </a:extLst>
              </a:tr>
            </a:tbl>
          </a:graphicData>
        </a:graphic>
      </p:graphicFrame>
    </p:spTree>
    <p:extLst>
      <p:ext uri="{BB962C8B-B14F-4D97-AF65-F5344CB8AC3E}">
        <p14:creationId xmlns:p14="http://schemas.microsoft.com/office/powerpoint/2010/main" val="32069054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B1E4CF-A786-4EA8-A5B2-39F106A7A7D8}"/>
              </a:ext>
            </a:extLst>
          </p:cNvPr>
          <p:cNvSpPr>
            <a:spLocks noGrp="1"/>
          </p:cNvSpPr>
          <p:nvPr>
            <p:ph type="title"/>
          </p:nvPr>
        </p:nvSpPr>
        <p:spPr>
          <a:xfrm>
            <a:off x="304800" y="0"/>
            <a:ext cx="11300453" cy="440471"/>
          </a:xfrm>
        </p:spPr>
        <p:txBody>
          <a:bodyPr vert="horz" lIns="0" tIns="45720" rIns="91440" bIns="45720" rtlCol="0" anchor="ctr" anchorCtr="0">
            <a:noAutofit/>
          </a:bodyPr>
          <a:lstStyle/>
          <a:p>
            <a:r>
              <a:rPr lang="en-US" sz="2800"/>
              <a:t>Supply Chain Logistics Requirements</a:t>
            </a:r>
          </a:p>
        </p:txBody>
      </p:sp>
      <p:graphicFrame>
        <p:nvGraphicFramePr>
          <p:cNvPr id="2" name="Table 1"/>
          <p:cNvGraphicFramePr>
            <a:graphicFrameLocks noGrp="1"/>
          </p:cNvGraphicFramePr>
          <p:nvPr>
            <p:extLst>
              <p:ext uri="{D42A27DB-BD31-4B8C-83A1-F6EECF244321}">
                <p14:modId xmlns:p14="http://schemas.microsoft.com/office/powerpoint/2010/main" val="3142306618"/>
              </p:ext>
            </p:extLst>
          </p:nvPr>
        </p:nvGraphicFramePr>
        <p:xfrm>
          <a:off x="544826" y="838200"/>
          <a:ext cx="10820400" cy="5486399"/>
        </p:xfrm>
        <a:graphic>
          <a:graphicData uri="http://schemas.openxmlformats.org/drawingml/2006/table">
            <a:tbl>
              <a:tblPr firstRow="1" bandRow="1">
                <a:tableStyleId>{5C22544A-7EE6-4342-B048-85BDC9FD1C3A}</a:tableStyleId>
              </a:tblPr>
              <a:tblGrid>
                <a:gridCol w="2572702">
                  <a:extLst>
                    <a:ext uri="{9D8B030D-6E8A-4147-A177-3AD203B41FA5}">
                      <a16:colId xmlns:a16="http://schemas.microsoft.com/office/drawing/2014/main" val="2464741037"/>
                    </a:ext>
                  </a:extLst>
                </a:gridCol>
                <a:gridCol w="8247698">
                  <a:extLst>
                    <a:ext uri="{9D8B030D-6E8A-4147-A177-3AD203B41FA5}">
                      <a16:colId xmlns:a16="http://schemas.microsoft.com/office/drawing/2014/main" val="2425661942"/>
                    </a:ext>
                  </a:extLst>
                </a:gridCol>
              </a:tblGrid>
              <a:tr h="413320">
                <a:tc>
                  <a:txBody>
                    <a:bodyPr/>
                    <a:lstStyle/>
                    <a:p>
                      <a:pPr algn="ctr"/>
                      <a:r>
                        <a:rPr lang="en-US" sz="1100"/>
                        <a:t>Compliance </a:t>
                      </a:r>
                    </a:p>
                  </a:txBody>
                  <a:tcPr/>
                </a:tc>
                <a:tc>
                  <a:txBody>
                    <a:bodyPr/>
                    <a:lstStyle/>
                    <a:p>
                      <a:pPr algn="ctr"/>
                      <a:r>
                        <a:rPr lang="en-US" sz="1100"/>
                        <a:t>Requirements</a:t>
                      </a:r>
                    </a:p>
                  </a:txBody>
                  <a:tcPr/>
                </a:tc>
                <a:extLst>
                  <a:ext uri="{0D108BD9-81ED-4DB2-BD59-A6C34878D82A}">
                    <a16:rowId xmlns:a16="http://schemas.microsoft.com/office/drawing/2014/main" val="1813398160"/>
                  </a:ext>
                </a:extLst>
              </a:tr>
              <a:tr h="475601">
                <a:tc>
                  <a:txBody>
                    <a:bodyPr/>
                    <a:lstStyle/>
                    <a:p>
                      <a:r>
                        <a:rPr lang="en-US" sz="1100"/>
                        <a:t>Case Fill</a:t>
                      </a:r>
                      <a:r>
                        <a:rPr lang="en-US" sz="1100" baseline="0"/>
                        <a:t> Rate</a:t>
                      </a:r>
                      <a:endParaRPr lang="en-US" sz="1100"/>
                    </a:p>
                  </a:txBody>
                  <a:tcPr/>
                </a:tc>
                <a:tc>
                  <a:txBody>
                    <a:bodyPr/>
                    <a:lstStyle/>
                    <a:p>
                      <a:r>
                        <a:rPr lang="en-US" sz="1100"/>
                        <a:t>Orders will be subject to a Case Fill Rate metric, measured as the percentage of items on a purchase order that were filled in full. Orders that do not meet these requirements will be subject to a non-compliance fee. </a:t>
                      </a:r>
                    </a:p>
                  </a:txBody>
                  <a:tcPr/>
                </a:tc>
                <a:extLst>
                  <a:ext uri="{0D108BD9-81ED-4DB2-BD59-A6C34878D82A}">
                    <a16:rowId xmlns:a16="http://schemas.microsoft.com/office/drawing/2014/main" val="1183769665"/>
                  </a:ext>
                </a:extLst>
              </a:tr>
              <a:tr h="554868">
                <a:tc>
                  <a:txBody>
                    <a:bodyPr/>
                    <a:lstStyle/>
                    <a:p>
                      <a:r>
                        <a:rPr lang="en-US" sz="1100"/>
                        <a:t>ORAD Compliance</a:t>
                      </a:r>
                    </a:p>
                  </a:txBody>
                  <a:tcPr/>
                </a:tc>
                <a:tc>
                  <a:txBody>
                    <a:bodyPr/>
                    <a:lstStyle/>
                    <a:p>
                      <a:endParaRPr lang="en-US" sz="1100"/>
                    </a:p>
                    <a:p>
                      <a:r>
                        <a:rPr lang="en-US" sz="1100"/>
                        <a:t>Purchase orders arriving after the original requested arrival date (ORAD) will be subject to a non-compliance fee</a:t>
                      </a:r>
                    </a:p>
                  </a:txBody>
                  <a:tcPr/>
                </a:tc>
                <a:extLst>
                  <a:ext uri="{0D108BD9-81ED-4DB2-BD59-A6C34878D82A}">
                    <a16:rowId xmlns:a16="http://schemas.microsoft.com/office/drawing/2014/main" val="1907160625"/>
                  </a:ext>
                </a:extLst>
              </a:tr>
              <a:tr h="475601">
                <a:tc>
                  <a:txBody>
                    <a:bodyPr/>
                    <a:lstStyle/>
                    <a:p>
                      <a:r>
                        <a:rPr lang="en-US" sz="1100"/>
                        <a:t>On time compliance</a:t>
                      </a:r>
                    </a:p>
                  </a:txBody>
                  <a:tcPr/>
                </a:tc>
                <a:tc>
                  <a:txBody>
                    <a:bodyPr/>
                    <a:lstStyle/>
                    <a:p>
                      <a:r>
                        <a:rPr lang="en-US" sz="1100"/>
                        <a:t>Purchase orders arriving more than two hours before or more than thirty minutes after the appointment will be subject to a non-compliance fee</a:t>
                      </a:r>
                    </a:p>
                  </a:txBody>
                  <a:tcPr/>
                </a:tc>
                <a:extLst>
                  <a:ext uri="{0D108BD9-81ED-4DB2-BD59-A6C34878D82A}">
                    <a16:rowId xmlns:a16="http://schemas.microsoft.com/office/drawing/2014/main" val="647289594"/>
                  </a:ext>
                </a:extLst>
              </a:tr>
              <a:tr h="849288">
                <a:tc>
                  <a:txBody>
                    <a:bodyPr/>
                    <a:lstStyle/>
                    <a:p>
                      <a:r>
                        <a:rPr lang="en-US" sz="1100"/>
                        <a:t>Long term Product Unavailable</a:t>
                      </a:r>
                    </a:p>
                  </a:txBody>
                  <a:tcPr/>
                </a:tc>
                <a:tc>
                  <a:txBody>
                    <a:bodyPr/>
                    <a:lstStyle/>
                    <a:p>
                      <a:r>
                        <a:rPr lang="en-US" sz="1100"/>
                        <a:t>If product becomes unavailable (ex. ingredient or packaging issues, production problems, recalls, forecasting errors, etc.), it is critical that the supplier provides Kroger with accurate recovery information so that we can decide how best to manage the issue. In the event that Planograms have to be reset due to long-term product unavailability, a service charge will be assessed based on the KOMPASS Policy</a:t>
                      </a:r>
                    </a:p>
                  </a:txBody>
                  <a:tcPr/>
                </a:tc>
                <a:extLst>
                  <a:ext uri="{0D108BD9-81ED-4DB2-BD59-A6C34878D82A}">
                    <a16:rowId xmlns:a16="http://schemas.microsoft.com/office/drawing/2014/main" val="2681984219"/>
                  </a:ext>
                </a:extLst>
              </a:tr>
              <a:tr h="2717721">
                <a:tc>
                  <a:txBody>
                    <a:bodyPr/>
                    <a:lstStyle/>
                    <a:p>
                      <a:r>
                        <a:rPr lang="en-US" sz="1100"/>
                        <a:t>UPC/GTIN Policy</a:t>
                      </a:r>
                    </a:p>
                  </a:txBody>
                  <a:tcPr/>
                </a:tc>
                <a:tc>
                  <a:txBody>
                    <a:bodyPr/>
                    <a:lstStyle/>
                    <a:p>
                      <a:pPr marL="171450" indent="-171450">
                        <a:buFont typeface="Arial" panose="020B0604020202020204" pitchFamily="34" charset="0"/>
                        <a:buChar char="•"/>
                      </a:pPr>
                      <a:r>
                        <a:rPr lang="en-US" sz="1100"/>
                        <a:t>All Products sold to Kroger in consumer units for the purpose of resale must have a readable UPC or GTIN (“UPC”) barcode affixed to the Product or the Product’s “sellable” packing. The exceptions are items that have been declared exempt, such as newspapers, bulk items, produce, etc. All produce sold to Kroger must have a PLU code affixed to the Product. See your Kroger Representative for further clarification.  </a:t>
                      </a:r>
                    </a:p>
                    <a:p>
                      <a:pPr marL="171450" indent="-171450">
                        <a:buFont typeface="Arial" panose="020B0604020202020204" pitchFamily="34" charset="0"/>
                        <a:buChar char="•"/>
                      </a:pPr>
                      <a:r>
                        <a:rPr lang="en-US" sz="1100"/>
                        <a:t>Vendor must adhere to the UCC specifications for the UPC bar code for format, size, color, location and clarity.  </a:t>
                      </a:r>
                    </a:p>
                    <a:p>
                      <a:pPr marL="171450" indent="-171450">
                        <a:buFont typeface="Arial" panose="020B0604020202020204" pitchFamily="34" charset="0"/>
                        <a:buChar char="•"/>
                      </a:pPr>
                      <a:r>
                        <a:rPr lang="en-US" sz="1100"/>
                        <a:t>Bar codes must be clear, legible, scannable and represent the human readable numeric code located beneath the barcode.  </a:t>
                      </a:r>
                    </a:p>
                    <a:p>
                      <a:pPr marL="171450" indent="-171450">
                        <a:buFont typeface="Arial" panose="020B0604020202020204" pitchFamily="34" charset="0"/>
                        <a:buChar char="•"/>
                      </a:pPr>
                      <a:r>
                        <a:rPr lang="en-US" sz="1100"/>
                        <a:t>Vendor must e-mail its Kroger Representative for authorization prior to making substitutions for the Products appearing on the Kroger Purchase Order.  </a:t>
                      </a:r>
                    </a:p>
                    <a:p>
                      <a:pPr marL="171450" indent="-171450">
                        <a:buFont typeface="Arial" panose="020B0604020202020204" pitchFamily="34" charset="0"/>
                        <a:buChar char="•"/>
                      </a:pPr>
                      <a:r>
                        <a:rPr lang="en-US" sz="1100"/>
                        <a:t>Vendor must communicate to its Kroger Representative, in writing, all changes to current UPC numbers, as well as the addition of new numbers, no less than ninety (90) days prior to shipment of Products to Kroger.  </a:t>
                      </a:r>
                    </a:p>
                    <a:p>
                      <a:pPr marL="171450" indent="-171450">
                        <a:buFont typeface="Arial" panose="020B0604020202020204" pitchFamily="34" charset="0"/>
                        <a:buChar char="•"/>
                      </a:pPr>
                      <a:r>
                        <a:rPr lang="en-US" sz="1100"/>
                        <a:t> Vendor covenants that: 1) the UPC on the labels or packaging for all Products will be imprinted in an accurately scannable manner; and, 2) the UPC information will be correctly assigned to the Products. For the breach of either or both of these covenants, Kroger will charge the Vendor in accordance with the Non-Compliance Fee Schedule.  </a:t>
                      </a:r>
                    </a:p>
                    <a:p>
                      <a:pPr marL="171450" indent="-171450">
                        <a:buFont typeface="Arial" panose="020B0604020202020204" pitchFamily="34" charset="0"/>
                        <a:buChar char="•"/>
                      </a:pPr>
                      <a:r>
                        <a:rPr lang="en-US" sz="1100"/>
                        <a:t>As technology changes, Vendor agrees to adhere to any additional labeling or identification requirements that Kroger requires. </a:t>
                      </a:r>
                    </a:p>
                  </a:txBody>
                  <a:tcPr/>
                </a:tc>
                <a:extLst>
                  <a:ext uri="{0D108BD9-81ED-4DB2-BD59-A6C34878D82A}">
                    <a16:rowId xmlns:a16="http://schemas.microsoft.com/office/drawing/2014/main" val="220104511"/>
                  </a:ext>
                </a:extLst>
              </a:tr>
            </a:tbl>
          </a:graphicData>
        </a:graphic>
      </p:graphicFrame>
    </p:spTree>
    <p:extLst>
      <p:ext uri="{BB962C8B-B14F-4D97-AF65-F5344CB8AC3E}">
        <p14:creationId xmlns:p14="http://schemas.microsoft.com/office/powerpoint/2010/main" val="373363053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B1E4CF-A786-4EA8-A5B2-39F106A7A7D8}"/>
              </a:ext>
            </a:extLst>
          </p:cNvPr>
          <p:cNvSpPr>
            <a:spLocks noGrp="1"/>
          </p:cNvSpPr>
          <p:nvPr>
            <p:ph type="title"/>
          </p:nvPr>
        </p:nvSpPr>
        <p:spPr>
          <a:xfrm>
            <a:off x="304800" y="0"/>
            <a:ext cx="11300453" cy="440471"/>
          </a:xfrm>
        </p:spPr>
        <p:txBody>
          <a:bodyPr vert="horz" lIns="0" tIns="45720" rIns="91440" bIns="45720" rtlCol="0" anchor="ctr" anchorCtr="0">
            <a:noAutofit/>
          </a:bodyPr>
          <a:lstStyle/>
          <a:p>
            <a:r>
              <a:rPr lang="en-US" sz="2800"/>
              <a:t>Supply Chain Logistics Requirements</a:t>
            </a:r>
          </a:p>
        </p:txBody>
      </p:sp>
      <p:graphicFrame>
        <p:nvGraphicFramePr>
          <p:cNvPr id="2" name="Table 1"/>
          <p:cNvGraphicFramePr>
            <a:graphicFrameLocks noGrp="1"/>
          </p:cNvGraphicFramePr>
          <p:nvPr>
            <p:extLst>
              <p:ext uri="{D42A27DB-BD31-4B8C-83A1-F6EECF244321}">
                <p14:modId xmlns:p14="http://schemas.microsoft.com/office/powerpoint/2010/main" val="256275301"/>
              </p:ext>
            </p:extLst>
          </p:nvPr>
        </p:nvGraphicFramePr>
        <p:xfrm>
          <a:off x="544826" y="609600"/>
          <a:ext cx="10820400" cy="5842000"/>
        </p:xfrm>
        <a:graphic>
          <a:graphicData uri="http://schemas.openxmlformats.org/drawingml/2006/table">
            <a:tbl>
              <a:tblPr firstRow="1" bandRow="1">
                <a:tableStyleId>{5C22544A-7EE6-4342-B048-85BDC9FD1C3A}</a:tableStyleId>
              </a:tblPr>
              <a:tblGrid>
                <a:gridCol w="2572702">
                  <a:extLst>
                    <a:ext uri="{9D8B030D-6E8A-4147-A177-3AD203B41FA5}">
                      <a16:colId xmlns:a16="http://schemas.microsoft.com/office/drawing/2014/main" val="2464741037"/>
                    </a:ext>
                  </a:extLst>
                </a:gridCol>
                <a:gridCol w="8247698">
                  <a:extLst>
                    <a:ext uri="{9D8B030D-6E8A-4147-A177-3AD203B41FA5}">
                      <a16:colId xmlns:a16="http://schemas.microsoft.com/office/drawing/2014/main" val="2425661942"/>
                    </a:ext>
                  </a:extLst>
                </a:gridCol>
              </a:tblGrid>
              <a:tr h="370840">
                <a:tc>
                  <a:txBody>
                    <a:bodyPr/>
                    <a:lstStyle/>
                    <a:p>
                      <a:pPr algn="ctr"/>
                      <a:r>
                        <a:rPr lang="en-US" sz="1100"/>
                        <a:t>Compliance </a:t>
                      </a:r>
                    </a:p>
                  </a:txBody>
                  <a:tcPr/>
                </a:tc>
                <a:tc>
                  <a:txBody>
                    <a:bodyPr/>
                    <a:lstStyle/>
                    <a:p>
                      <a:pPr algn="ctr"/>
                      <a:r>
                        <a:rPr lang="en-US" sz="1100"/>
                        <a:t>Requirements</a:t>
                      </a:r>
                    </a:p>
                  </a:txBody>
                  <a:tcPr/>
                </a:tc>
                <a:extLst>
                  <a:ext uri="{0D108BD9-81ED-4DB2-BD59-A6C34878D82A}">
                    <a16:rowId xmlns:a16="http://schemas.microsoft.com/office/drawing/2014/main" val="1813398160"/>
                  </a:ext>
                </a:extLst>
              </a:tr>
              <a:tr h="370840">
                <a:tc>
                  <a:txBody>
                    <a:bodyPr/>
                    <a:lstStyle/>
                    <a:p>
                      <a:r>
                        <a:rPr lang="en-US" sz="1100"/>
                        <a:t>Product Regulatory requirements</a:t>
                      </a:r>
                    </a:p>
                  </a:txBody>
                  <a:tcPr/>
                </a:tc>
                <a:tc>
                  <a:txBody>
                    <a:bodyPr/>
                    <a:lstStyle/>
                    <a:p>
                      <a:r>
                        <a:rPr lang="en-US" sz="1100"/>
                        <a:t>Kroger utilizes WERCSmart by Underwriters Laboratory (UL) to manage regulatory compliance requirements for all chemical-containing products, aerosols, batteries, battery-containing products, electronics, pesticides, over-the-counter pharmaceuticals, personal care products, and other potentially hazardous products. Our suppliers must carefully read the Kroger WERCS’ Supplier Letter and register affected products, including private label products, in WERCSmart. Contact wercsinfo@kroger.com with any questions</a:t>
                      </a:r>
                    </a:p>
                  </a:txBody>
                  <a:tcPr/>
                </a:tc>
                <a:extLst>
                  <a:ext uri="{0D108BD9-81ED-4DB2-BD59-A6C34878D82A}">
                    <a16:rowId xmlns:a16="http://schemas.microsoft.com/office/drawing/2014/main" val="1691422055"/>
                  </a:ext>
                </a:extLst>
              </a:tr>
              <a:tr h="370840">
                <a:tc>
                  <a:txBody>
                    <a:bodyPr/>
                    <a:lstStyle/>
                    <a:p>
                      <a:r>
                        <a:rPr lang="en-US" sz="1100"/>
                        <a:t>Case Labeling</a:t>
                      </a:r>
                    </a:p>
                  </a:txBody>
                  <a:tcPr/>
                </a:tc>
                <a:tc>
                  <a:txBody>
                    <a:bodyPr/>
                    <a:lstStyle/>
                    <a:p>
                      <a:r>
                        <a:rPr lang="en-US" sz="1100"/>
                        <a:t>Minimum requirements for case labeling may differ, depending on the following factors:  ❑ Product category  ❑ Sourcing (domestic vs. import)  ❑ Facility shipped to  ❑ Usage of carton level GS1-128 label with approved ASN  </a:t>
                      </a:r>
                    </a:p>
                    <a:p>
                      <a:r>
                        <a:rPr lang="en-US" sz="1100"/>
                        <a:t> </a:t>
                      </a:r>
                    </a:p>
                    <a:p>
                      <a:r>
                        <a:rPr lang="en-US" sz="1100"/>
                        <a:t>Printing must be legible, and easily visible in a warehouse environment (at least 4 feet from the product). Preprinted or pressure sensitive labels may be used in lieu of direct ink application. Case labels to be positioned so they are visible from the outside of the finished pallet. Any applied label must meet content, positioning, and legibility requirements set forth in this standard.   All cases must display the following:  ❑ Case GTIN/Barcode – the barcode must be scan readable according to GS1 standards.  ❑ Product GTIN number in human readable format.  ❑ Product name, including brand  ❑ Pack count and size  ❑ Code date (best by, sell by, etc.) The shipping case must be printed with the same date code as the retail package. Open dating is required on all packages.  ❑ Label hazardous substances in compliance with the Federal hazardous Substance labeling act and transportation method: I.D.T.A., DOT CRF-49, I.M.D.G. as may apply. </a:t>
                      </a:r>
                    </a:p>
                  </a:txBody>
                  <a:tcPr/>
                </a:tc>
                <a:extLst>
                  <a:ext uri="{0D108BD9-81ED-4DB2-BD59-A6C34878D82A}">
                    <a16:rowId xmlns:a16="http://schemas.microsoft.com/office/drawing/2014/main" val="3280695291"/>
                  </a:ext>
                </a:extLst>
              </a:tr>
              <a:tr h="370840">
                <a:tc>
                  <a:txBody>
                    <a:bodyPr/>
                    <a:lstStyle/>
                    <a:p>
                      <a:r>
                        <a:rPr lang="en-US" sz="1100"/>
                        <a:t>Product Preparation</a:t>
                      </a:r>
                    </a:p>
                  </a:txBody>
                  <a:tcPr/>
                </a:tc>
                <a:tc>
                  <a:txBody>
                    <a:bodyPr/>
                    <a:lstStyle/>
                    <a:p>
                      <a:r>
                        <a:rPr lang="en-US" sz="1100"/>
                        <a:t>Vendor must prepare Products for shipment as specified by the Kroger Purchase Order instructions, I.D.T.A., DOT CRF-49, I.M.D.G. requirements, and in accordance with the Terms and Conditions of the National Motor Freight Classification as it pertains to specifications for packages and the rules portion of the tariff.  </a:t>
                      </a:r>
                    </a:p>
                    <a:p>
                      <a:r>
                        <a:rPr lang="en-US" sz="1100"/>
                        <a:t> </a:t>
                      </a:r>
                    </a:p>
                    <a:p>
                      <a:r>
                        <a:rPr lang="en-US" sz="1100"/>
                        <a:t>❑ Apply tickets to product in accordance with the Kroger Purchase Order, including any specific ticketing provisions and cost thereof:  ❑ Print the correct information on the ticket (e.g., price, SKU, Class, UPC).  ❑ Place ticket on the correct Products.  ❑ Place ticket in the correct location on the Products.  </a:t>
                      </a:r>
                    </a:p>
                    <a:p>
                      <a:r>
                        <a:rPr lang="en-US" sz="1100"/>
                        <a:t> </a:t>
                      </a:r>
                    </a:p>
                    <a:p>
                      <a:r>
                        <a:rPr lang="en-US" sz="1100"/>
                        <a:t>❑ Apply hangers as specified by the Kroger Purchase Order, per the Hanger Requirements information found at the Fred Meyer Business to Business website: https://www.fredmeyer.com/topic/business-to-business:  ❑ Proper color.  ❑ Proper size and type.  ❑ Size indicator properly applied.  </a:t>
                      </a:r>
                    </a:p>
                    <a:p>
                      <a:r>
                        <a:rPr lang="en-US" sz="1100"/>
                        <a:t> </a:t>
                      </a:r>
                    </a:p>
                    <a:p>
                      <a:r>
                        <a:rPr lang="en-US" sz="1100"/>
                        <a:t>❑ Custom pre-pack and package Products as specified by the purchase order:  ❑ Case quantity and inner pack quantity as specified.  ❑ Correct number of units.  ❑ Pre-assorted as specified.  ❑ Do not ship partial cases.  </a:t>
                      </a:r>
                    </a:p>
                    <a:p>
                      <a:r>
                        <a:rPr lang="en-US" sz="1100"/>
                        <a:t> </a:t>
                      </a:r>
                    </a:p>
                  </a:txBody>
                  <a:tcPr/>
                </a:tc>
                <a:extLst>
                  <a:ext uri="{0D108BD9-81ED-4DB2-BD59-A6C34878D82A}">
                    <a16:rowId xmlns:a16="http://schemas.microsoft.com/office/drawing/2014/main" val="1817099312"/>
                  </a:ext>
                </a:extLst>
              </a:tr>
            </a:tbl>
          </a:graphicData>
        </a:graphic>
      </p:graphicFrame>
    </p:spTree>
    <p:extLst>
      <p:ext uri="{BB962C8B-B14F-4D97-AF65-F5344CB8AC3E}">
        <p14:creationId xmlns:p14="http://schemas.microsoft.com/office/powerpoint/2010/main" val="15748414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B1E4CF-A786-4EA8-A5B2-39F106A7A7D8}"/>
              </a:ext>
            </a:extLst>
          </p:cNvPr>
          <p:cNvSpPr>
            <a:spLocks noGrp="1"/>
          </p:cNvSpPr>
          <p:nvPr>
            <p:ph type="title"/>
          </p:nvPr>
        </p:nvSpPr>
        <p:spPr>
          <a:xfrm>
            <a:off x="304800" y="0"/>
            <a:ext cx="11300453" cy="440471"/>
          </a:xfrm>
        </p:spPr>
        <p:txBody>
          <a:bodyPr vert="horz" lIns="0" tIns="45720" rIns="91440" bIns="45720" rtlCol="0" anchor="ctr" anchorCtr="0">
            <a:noAutofit/>
          </a:bodyPr>
          <a:lstStyle/>
          <a:p>
            <a:r>
              <a:rPr lang="en-US" sz="2800"/>
              <a:t>Supply Chain Logistics Requirements</a:t>
            </a:r>
          </a:p>
        </p:txBody>
      </p:sp>
      <p:graphicFrame>
        <p:nvGraphicFramePr>
          <p:cNvPr id="2" name="Table 1"/>
          <p:cNvGraphicFramePr>
            <a:graphicFrameLocks noGrp="1"/>
          </p:cNvGraphicFramePr>
          <p:nvPr>
            <p:extLst>
              <p:ext uri="{D42A27DB-BD31-4B8C-83A1-F6EECF244321}">
                <p14:modId xmlns:p14="http://schemas.microsoft.com/office/powerpoint/2010/main" val="2349036106"/>
              </p:ext>
            </p:extLst>
          </p:nvPr>
        </p:nvGraphicFramePr>
        <p:xfrm>
          <a:off x="544825" y="609600"/>
          <a:ext cx="11060427" cy="5867400"/>
        </p:xfrm>
        <a:graphic>
          <a:graphicData uri="http://schemas.openxmlformats.org/drawingml/2006/table">
            <a:tbl>
              <a:tblPr firstRow="1" bandRow="1">
                <a:tableStyleId>{5C22544A-7EE6-4342-B048-85BDC9FD1C3A}</a:tableStyleId>
              </a:tblPr>
              <a:tblGrid>
                <a:gridCol w="1935579">
                  <a:extLst>
                    <a:ext uri="{9D8B030D-6E8A-4147-A177-3AD203B41FA5}">
                      <a16:colId xmlns:a16="http://schemas.microsoft.com/office/drawing/2014/main" val="2464741037"/>
                    </a:ext>
                  </a:extLst>
                </a:gridCol>
                <a:gridCol w="9124848">
                  <a:extLst>
                    <a:ext uri="{9D8B030D-6E8A-4147-A177-3AD203B41FA5}">
                      <a16:colId xmlns:a16="http://schemas.microsoft.com/office/drawing/2014/main" val="2425661942"/>
                    </a:ext>
                  </a:extLst>
                </a:gridCol>
              </a:tblGrid>
              <a:tr h="387620">
                <a:tc>
                  <a:txBody>
                    <a:bodyPr/>
                    <a:lstStyle/>
                    <a:p>
                      <a:pPr algn="ctr"/>
                      <a:r>
                        <a:rPr lang="en-US" sz="1100"/>
                        <a:t>Compliance </a:t>
                      </a:r>
                    </a:p>
                  </a:txBody>
                  <a:tcPr/>
                </a:tc>
                <a:tc>
                  <a:txBody>
                    <a:bodyPr/>
                    <a:lstStyle/>
                    <a:p>
                      <a:pPr algn="ctr"/>
                      <a:r>
                        <a:rPr lang="en-US" sz="1100"/>
                        <a:t>Requirements</a:t>
                      </a:r>
                    </a:p>
                  </a:txBody>
                  <a:tcPr/>
                </a:tc>
                <a:extLst>
                  <a:ext uri="{0D108BD9-81ED-4DB2-BD59-A6C34878D82A}">
                    <a16:rowId xmlns:a16="http://schemas.microsoft.com/office/drawing/2014/main" val="1813398160"/>
                  </a:ext>
                </a:extLst>
              </a:tr>
              <a:tr h="1847833">
                <a:tc>
                  <a:txBody>
                    <a:bodyPr/>
                    <a:lstStyle/>
                    <a:p>
                      <a:r>
                        <a:rPr lang="en-US" sz="1100"/>
                        <a:t>Packing List</a:t>
                      </a:r>
                    </a:p>
                  </a:txBody>
                  <a:tcPr anchor="ctr"/>
                </a:tc>
                <a:tc>
                  <a:txBody>
                    <a:bodyPr/>
                    <a:lstStyle/>
                    <a:p>
                      <a:r>
                        <a:rPr lang="en-US" sz="1100"/>
                        <a:t>Vendors are required to prepare packing lists as specified below: 13 </a:t>
                      </a:r>
                    </a:p>
                    <a:p>
                      <a:r>
                        <a:rPr lang="en-US" sz="1100"/>
                        <a:t>❑ Prepare a packing list for each Kroger Purchase Order to include the Kroger Purchase Order number, Vendor style/stock number, UPC, quantity ordered, quantity shipped, and customer address.  </a:t>
                      </a:r>
                    </a:p>
                    <a:p>
                      <a:r>
                        <a:rPr lang="en-US" sz="1100"/>
                        <a:t> </a:t>
                      </a:r>
                    </a:p>
                    <a:p>
                      <a:r>
                        <a:rPr lang="en-US" sz="1100"/>
                        <a:t>Note: </a:t>
                      </a:r>
                      <a:r>
                        <a:rPr lang="en-US" sz="1100" err="1"/>
                        <a:t>Softgoods</a:t>
                      </a:r>
                      <a:r>
                        <a:rPr lang="en-US" sz="1100"/>
                        <a:t> Products packing lists must also include the UPC/SKU number, color, size and the total quantity shipped by style.  </a:t>
                      </a:r>
                    </a:p>
                    <a:p>
                      <a:r>
                        <a:rPr lang="en-US" sz="1100"/>
                        <a:t> </a:t>
                      </a:r>
                    </a:p>
                    <a:p>
                      <a:r>
                        <a:rPr lang="en-US" sz="1100"/>
                        <a:t>❑ Clearly indicate which carton contains the packing list.  </a:t>
                      </a:r>
                    </a:p>
                    <a:p>
                      <a:r>
                        <a:rPr lang="en-US" sz="1100"/>
                        <a:t> </a:t>
                      </a:r>
                    </a:p>
                    <a:p>
                      <a:r>
                        <a:rPr lang="en-US" sz="1100"/>
                        <a:t>Note: If agreed upon, prepare individual store packing lists and a consolidated packing list when shipment is specified for multiple stores. Attach paperwork to the lead carton.   ❑ Indicate the quantity and cost of pallets if Products are delivered on pallets for which Kroger will be charged. </a:t>
                      </a:r>
                    </a:p>
                  </a:txBody>
                  <a:tcPr/>
                </a:tc>
                <a:extLst>
                  <a:ext uri="{0D108BD9-81ED-4DB2-BD59-A6C34878D82A}">
                    <a16:rowId xmlns:a16="http://schemas.microsoft.com/office/drawing/2014/main" val="1523505132"/>
                  </a:ext>
                </a:extLst>
              </a:tr>
              <a:tr h="2962904">
                <a:tc>
                  <a:txBody>
                    <a:bodyPr/>
                    <a:lstStyle/>
                    <a:p>
                      <a:r>
                        <a:rPr lang="en-US" sz="1200"/>
                        <a:t>Code Date Guidelines</a:t>
                      </a:r>
                    </a:p>
                  </a:txBody>
                  <a:tcPr anchor="ctr"/>
                </a:tc>
                <a:tc>
                  <a:txBody>
                    <a:bodyPr/>
                    <a:lstStyle/>
                    <a:p>
                      <a:r>
                        <a:rPr lang="en-US" sz="1200"/>
                        <a:t>Minimum shelf life and Code Date requirements are required for all Grocery, HBC/Natural Foods, packaged Produce, packaged Deli/Bakery and packaged Meat/Seafood products entering our Distribution Centers. Minimum and maximum shelf life is required on all New Item forms. Code Date Requirements are shown below:   </a:t>
                      </a:r>
                    </a:p>
                    <a:p>
                      <a:r>
                        <a:rPr lang="en-US" sz="1200"/>
                        <a:t>The Code Date (item and case) guidelines for all products &amp; net weight items include:  ❑ Type of Code Date  ▪ Open date (Sell by, Best Before, Expiration, Use By)  </a:t>
                      </a:r>
                    </a:p>
                    <a:p>
                      <a:r>
                        <a:rPr lang="en-US" sz="1200"/>
                        <a:t>❑ Location  ▪ Perishable items (&lt;60 days) should have the code date printed on the Primary Display Panel (ideally top right quadrant,) depending upon space.  ▪ Code Date for non-perishable items should be printed on an easily-viewable location (consistent with category norms)   </a:t>
                      </a:r>
                    </a:p>
                    <a:p>
                      <a:r>
                        <a:rPr lang="en-US" sz="1200"/>
                        <a:t>❑ Text  ▪ EASILY readable  ▪ Same size as panel text (package graphics) depending upon packaging and label limitations  ▪ Minimum of 12-point font depending upon packaging and label limitations  ▪ Contrast between text color; background must be legible  ▪ Case Pack printing must be legible, and easily visible in a warehouse environment (at least 4 feet from the product).   </a:t>
                      </a:r>
                    </a:p>
                    <a:p>
                      <a:r>
                        <a:rPr lang="en-US" sz="1200"/>
                        <a:t>❑ Shelf Ready Packaging  ▪ Code Date on the front of the package and on the product   </a:t>
                      </a:r>
                    </a:p>
                    <a:p>
                      <a:r>
                        <a:rPr lang="en-US" sz="1200"/>
                        <a:t>❑ Multi-use Items  ▪ Code Date should not be printed on packaging that is removed when the product is opened (lid or tear strip). Code Date should be printed on the inner packs and consumer units </a:t>
                      </a:r>
                    </a:p>
                    <a:p>
                      <a:r>
                        <a:rPr lang="en-US" sz="1200"/>
                        <a:t>❑ Single-use Items (i.e. single serve yogurt)  ▪ Code Date on lid is acceptable placement </a:t>
                      </a:r>
                    </a:p>
                  </a:txBody>
                  <a:tcPr/>
                </a:tc>
                <a:extLst>
                  <a:ext uri="{0D108BD9-81ED-4DB2-BD59-A6C34878D82A}">
                    <a16:rowId xmlns:a16="http://schemas.microsoft.com/office/drawing/2014/main" val="2705425285"/>
                  </a:ext>
                </a:extLst>
              </a:tr>
              <a:tr h="669043">
                <a:tc>
                  <a:txBody>
                    <a:bodyPr/>
                    <a:lstStyle/>
                    <a:p>
                      <a:r>
                        <a:rPr lang="en-US" sz="1200"/>
                        <a:t>Product Packaging</a:t>
                      </a:r>
                    </a:p>
                  </a:txBody>
                  <a:tcPr anchor="ctr"/>
                </a:tc>
                <a:tc>
                  <a:txBody>
                    <a:bodyPr/>
                    <a:lstStyle/>
                    <a:p>
                      <a:r>
                        <a:rPr lang="en-US" sz="1200"/>
                        <a:t>Vendor will comply with all reasonable ergonomic requirements established by Kroger and provided to Vendor, including but not limited to those pertaining to packaging weights, carton dimensions and handhold requirements. Vendor will utilize secure clamshell packaging to better protect high theft Products if requested by Kroger.</a:t>
                      </a:r>
                    </a:p>
                  </a:txBody>
                  <a:tcPr/>
                </a:tc>
                <a:extLst>
                  <a:ext uri="{0D108BD9-81ED-4DB2-BD59-A6C34878D82A}">
                    <a16:rowId xmlns:a16="http://schemas.microsoft.com/office/drawing/2014/main" val="2916318026"/>
                  </a:ext>
                </a:extLst>
              </a:tr>
            </a:tbl>
          </a:graphicData>
        </a:graphic>
      </p:graphicFrame>
    </p:spTree>
    <p:extLst>
      <p:ext uri="{BB962C8B-B14F-4D97-AF65-F5344CB8AC3E}">
        <p14:creationId xmlns:p14="http://schemas.microsoft.com/office/powerpoint/2010/main" val="79484417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B1E4CF-A786-4EA8-A5B2-39F106A7A7D8}"/>
              </a:ext>
            </a:extLst>
          </p:cNvPr>
          <p:cNvSpPr>
            <a:spLocks noGrp="1"/>
          </p:cNvSpPr>
          <p:nvPr>
            <p:ph type="title"/>
          </p:nvPr>
        </p:nvSpPr>
        <p:spPr>
          <a:xfrm>
            <a:off x="304800" y="0"/>
            <a:ext cx="11300453" cy="440471"/>
          </a:xfrm>
        </p:spPr>
        <p:txBody>
          <a:bodyPr vert="horz" lIns="0" tIns="45720" rIns="91440" bIns="45720" rtlCol="0" anchor="ctr" anchorCtr="0">
            <a:noAutofit/>
          </a:bodyPr>
          <a:lstStyle/>
          <a:p>
            <a:r>
              <a:rPr lang="en-US" sz="2800"/>
              <a:t>Supply Chain Logistics Requirements</a:t>
            </a:r>
          </a:p>
        </p:txBody>
      </p:sp>
      <p:graphicFrame>
        <p:nvGraphicFramePr>
          <p:cNvPr id="2" name="Table 1"/>
          <p:cNvGraphicFramePr>
            <a:graphicFrameLocks noGrp="1"/>
          </p:cNvGraphicFramePr>
          <p:nvPr>
            <p:extLst>
              <p:ext uri="{D42A27DB-BD31-4B8C-83A1-F6EECF244321}">
                <p14:modId xmlns:p14="http://schemas.microsoft.com/office/powerpoint/2010/main" val="813253144"/>
              </p:ext>
            </p:extLst>
          </p:nvPr>
        </p:nvGraphicFramePr>
        <p:xfrm>
          <a:off x="304800" y="762000"/>
          <a:ext cx="11430000" cy="4485640"/>
        </p:xfrm>
        <a:graphic>
          <a:graphicData uri="http://schemas.openxmlformats.org/drawingml/2006/table">
            <a:tbl>
              <a:tblPr firstRow="1" bandRow="1">
                <a:tableStyleId>{5C22544A-7EE6-4342-B048-85BDC9FD1C3A}</a:tableStyleId>
              </a:tblPr>
              <a:tblGrid>
                <a:gridCol w="1447800">
                  <a:extLst>
                    <a:ext uri="{9D8B030D-6E8A-4147-A177-3AD203B41FA5}">
                      <a16:colId xmlns:a16="http://schemas.microsoft.com/office/drawing/2014/main" val="2464741037"/>
                    </a:ext>
                  </a:extLst>
                </a:gridCol>
                <a:gridCol w="9982200">
                  <a:extLst>
                    <a:ext uri="{9D8B030D-6E8A-4147-A177-3AD203B41FA5}">
                      <a16:colId xmlns:a16="http://schemas.microsoft.com/office/drawing/2014/main" val="2425661942"/>
                    </a:ext>
                  </a:extLst>
                </a:gridCol>
              </a:tblGrid>
              <a:tr h="370840">
                <a:tc>
                  <a:txBody>
                    <a:bodyPr/>
                    <a:lstStyle/>
                    <a:p>
                      <a:pPr algn="ctr"/>
                      <a:r>
                        <a:rPr lang="en-US" sz="1200"/>
                        <a:t>Compliance </a:t>
                      </a:r>
                    </a:p>
                  </a:txBody>
                  <a:tcPr/>
                </a:tc>
                <a:tc>
                  <a:txBody>
                    <a:bodyPr/>
                    <a:lstStyle/>
                    <a:p>
                      <a:pPr algn="ctr"/>
                      <a:r>
                        <a:rPr lang="en-US" sz="1200"/>
                        <a:t>Requirements</a:t>
                      </a:r>
                    </a:p>
                  </a:txBody>
                  <a:tcPr/>
                </a:tc>
                <a:extLst>
                  <a:ext uri="{0D108BD9-81ED-4DB2-BD59-A6C34878D82A}">
                    <a16:rowId xmlns:a16="http://schemas.microsoft.com/office/drawing/2014/main" val="1813398160"/>
                  </a:ext>
                </a:extLst>
              </a:tr>
              <a:tr h="370840">
                <a:tc>
                  <a:txBody>
                    <a:bodyPr/>
                    <a:lstStyle/>
                    <a:p>
                      <a:r>
                        <a:rPr lang="en-US" sz="1200"/>
                        <a:t>Routing &amp; Shipping Instructions</a:t>
                      </a:r>
                    </a:p>
                  </a:txBody>
                  <a:tcPr/>
                </a:tc>
                <a:tc>
                  <a:txBody>
                    <a:bodyPr/>
                    <a:lstStyle/>
                    <a:p>
                      <a:r>
                        <a:rPr lang="en-US" sz="1200"/>
                        <a:t>Vendor will list all Kroger Purchase Order numbers on the Bill of Lading. (This service may be performed by the carrier on the freight bill.) 15  </a:t>
                      </a:r>
                    </a:p>
                    <a:p>
                      <a:r>
                        <a:rPr lang="en-US" sz="1200"/>
                        <a:t>❑ Mark all cartons and Bills of Lading with complete shipping address. Pack, mark and describe shipment on Bill of Lading in accordance with the National Motor Freight classifications, including I.D.T.A., DOT CRF-49, I.M.D.G.  </a:t>
                      </a:r>
                    </a:p>
                    <a:p>
                      <a:r>
                        <a:rPr lang="en-US" sz="1200"/>
                        <a:t>❑ Call Kroger’s Logistics Department for correct routing instructions on FOB origin shipments when the shipping point will be other than that shown on the Kroger Purchase Order. Any excess charges due to Vendor’s failure to do so will be charged to Vendor.   </a:t>
                      </a:r>
                    </a:p>
                    <a:p>
                      <a:r>
                        <a:rPr lang="en-US" sz="1200"/>
                        <a:t>❑ Provide Kroger with a contact name, address, and phone number, for each of Vendor’s ship points, to receive updates to standard routing instructions.  </a:t>
                      </a:r>
                    </a:p>
                    <a:p>
                      <a:r>
                        <a:rPr lang="en-US" sz="1200"/>
                        <a:t>❑ Follow the Kroger Logistics Department standard routing instructions for all collect shipments.  ▪ Kroger Routing Instructions are found at: http://www.thekrogerco.com/vendors-suppliers/document-library ▪ For Fred Meyer routing information, please visit: http://www.fmroutinginstructions.com/general.htm? </a:t>
                      </a:r>
                    </a:p>
                    <a:p>
                      <a:r>
                        <a:rPr lang="en-US" sz="1200"/>
                        <a:t>❑ Ship Products according to the date specified on a Purchase Order. Prepaid orders are expected to arrive on the ship-to-arrive date and collect orders are expected to adhere to the ship-cancel window specified on the Purchase Order. Products shipped to arrive after the cancel date (without written prior-approval by the Kroger Representative) are considered non-compliant and are subject to a non-compliance base fee charge. Products shipped to Peyton that arrive before the “due on” date are also non-compliant.  </a:t>
                      </a:r>
                    </a:p>
                    <a:p>
                      <a:r>
                        <a:rPr lang="en-US" sz="1200"/>
                        <a:t> </a:t>
                      </a:r>
                    </a:p>
                    <a:p>
                      <a:r>
                        <a:rPr lang="en-US" sz="1200"/>
                        <a:t>❑ Ship Kroger Purchase Orders complete in one departure – backorders are not allowed unless the Kroger Representative gives prior written approval. Failure to do so will result in a chargeback for shipping costs associated with a backorder.  </a:t>
                      </a:r>
                    </a:p>
                    <a:p>
                      <a:r>
                        <a:rPr lang="en-US" sz="1200"/>
                        <a:t> </a:t>
                      </a:r>
                    </a:p>
                    <a:p>
                      <a:r>
                        <a:rPr lang="en-US" sz="1200"/>
                        <a:t>❑ Ship pre-approved backorders prepaid, FOB our dock at FOB Vendor expense plus applicable off invoice amounts.  </a:t>
                      </a:r>
                    </a:p>
                    <a:p>
                      <a:r>
                        <a:rPr lang="en-US" sz="1200"/>
                        <a:t> </a:t>
                      </a:r>
                    </a:p>
                    <a:p>
                      <a:r>
                        <a:rPr lang="en-US" sz="1200"/>
                        <a:t>Kroger covers marine insurance under its open marine policy on FOB origin shipments only. Any added costs caused by Vendor not following Kroger’s instructions will be charged to Vendor</a:t>
                      </a:r>
                    </a:p>
                  </a:txBody>
                  <a:tcPr/>
                </a:tc>
                <a:extLst>
                  <a:ext uri="{0D108BD9-81ED-4DB2-BD59-A6C34878D82A}">
                    <a16:rowId xmlns:a16="http://schemas.microsoft.com/office/drawing/2014/main" val="220104511"/>
                  </a:ext>
                </a:extLst>
              </a:tr>
            </a:tbl>
          </a:graphicData>
        </a:graphic>
      </p:graphicFrame>
    </p:spTree>
    <p:extLst>
      <p:ext uri="{BB962C8B-B14F-4D97-AF65-F5344CB8AC3E}">
        <p14:creationId xmlns:p14="http://schemas.microsoft.com/office/powerpoint/2010/main" val="338673378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B1E4CF-A786-4EA8-A5B2-39F106A7A7D8}"/>
              </a:ext>
            </a:extLst>
          </p:cNvPr>
          <p:cNvSpPr>
            <a:spLocks noGrp="1"/>
          </p:cNvSpPr>
          <p:nvPr>
            <p:ph type="title"/>
          </p:nvPr>
        </p:nvSpPr>
        <p:spPr>
          <a:xfrm>
            <a:off x="304800" y="0"/>
            <a:ext cx="11300453" cy="440471"/>
          </a:xfrm>
        </p:spPr>
        <p:txBody>
          <a:bodyPr vert="horz" lIns="0" tIns="45720" rIns="91440" bIns="45720" rtlCol="0" anchor="ctr" anchorCtr="0">
            <a:noAutofit/>
          </a:bodyPr>
          <a:lstStyle/>
          <a:p>
            <a:r>
              <a:rPr lang="en-US" sz="2800"/>
              <a:t>Supply Chain Logistics Requirements</a:t>
            </a:r>
          </a:p>
        </p:txBody>
      </p:sp>
      <p:graphicFrame>
        <p:nvGraphicFramePr>
          <p:cNvPr id="2" name="Table 1"/>
          <p:cNvGraphicFramePr>
            <a:graphicFrameLocks noGrp="1"/>
          </p:cNvGraphicFramePr>
          <p:nvPr>
            <p:extLst>
              <p:ext uri="{D42A27DB-BD31-4B8C-83A1-F6EECF244321}">
                <p14:modId xmlns:p14="http://schemas.microsoft.com/office/powerpoint/2010/main" val="2295647163"/>
              </p:ext>
            </p:extLst>
          </p:nvPr>
        </p:nvGraphicFramePr>
        <p:xfrm>
          <a:off x="304800" y="609600"/>
          <a:ext cx="11506200" cy="6045200"/>
        </p:xfrm>
        <a:graphic>
          <a:graphicData uri="http://schemas.openxmlformats.org/drawingml/2006/table">
            <a:tbl>
              <a:tblPr firstRow="1" bandRow="1">
                <a:tableStyleId>{5C22544A-7EE6-4342-B048-85BDC9FD1C3A}</a:tableStyleId>
              </a:tblPr>
              <a:tblGrid>
                <a:gridCol w="2624851">
                  <a:extLst>
                    <a:ext uri="{9D8B030D-6E8A-4147-A177-3AD203B41FA5}">
                      <a16:colId xmlns:a16="http://schemas.microsoft.com/office/drawing/2014/main" val="2464741037"/>
                    </a:ext>
                  </a:extLst>
                </a:gridCol>
                <a:gridCol w="8881349">
                  <a:extLst>
                    <a:ext uri="{9D8B030D-6E8A-4147-A177-3AD203B41FA5}">
                      <a16:colId xmlns:a16="http://schemas.microsoft.com/office/drawing/2014/main" val="2425661942"/>
                    </a:ext>
                  </a:extLst>
                </a:gridCol>
              </a:tblGrid>
              <a:tr h="370840">
                <a:tc>
                  <a:txBody>
                    <a:bodyPr/>
                    <a:lstStyle/>
                    <a:p>
                      <a:r>
                        <a:rPr lang="en-US" sz="1200"/>
                        <a:t>Compliance </a:t>
                      </a:r>
                    </a:p>
                  </a:txBody>
                  <a:tcPr/>
                </a:tc>
                <a:tc>
                  <a:txBody>
                    <a:bodyPr/>
                    <a:lstStyle/>
                    <a:p>
                      <a:r>
                        <a:rPr lang="en-US" sz="1200"/>
                        <a:t>Requirements</a:t>
                      </a:r>
                    </a:p>
                  </a:txBody>
                  <a:tcPr/>
                </a:tc>
                <a:extLst>
                  <a:ext uri="{0D108BD9-81ED-4DB2-BD59-A6C34878D82A}">
                    <a16:rowId xmlns:a16="http://schemas.microsoft.com/office/drawing/2014/main" val="1813398160"/>
                  </a:ext>
                </a:extLst>
              </a:tr>
              <a:tr h="370840">
                <a:tc>
                  <a:txBody>
                    <a:bodyPr/>
                    <a:lstStyle/>
                    <a:p>
                      <a:r>
                        <a:rPr lang="en-US" sz="1200"/>
                        <a:t>Scheduling &amp; Delivering , Unloading Pallets requirements</a:t>
                      </a:r>
                    </a:p>
                  </a:txBody>
                  <a:tcPr/>
                </a:tc>
                <a:tc>
                  <a:txBody>
                    <a:bodyPr/>
                    <a:lstStyle/>
                    <a:p>
                      <a:r>
                        <a:rPr lang="en-US" sz="1200"/>
                        <a:t>For prepaid Vendor shipments, a delivery appointment is required to deliver into the distribution center. Vendor name, Kroger Purchase Order number, delivery address, carrier name and pertinent load information is required for appointment and delivery.   </a:t>
                      </a:r>
                    </a:p>
                    <a:p>
                      <a:r>
                        <a:rPr lang="en-US" sz="1200"/>
                        <a:t> </a:t>
                      </a:r>
                    </a:p>
                    <a:p>
                      <a:r>
                        <a:rPr lang="en-US" sz="1200"/>
                        <a:t>This includes number of cases, weight, number of pallets and cube, if available. Load type should be identified i.e. floor stacked, slip sheets or pallets. It is the vendors’ responsibility to schedule a delivery appointment with enough time to meet the Original Requested Arrival Date (ORAD).   </a:t>
                      </a:r>
                    </a:p>
                    <a:p>
                      <a:r>
                        <a:rPr lang="en-US" sz="1200"/>
                        <a:t>To facilitate scheduling of inbound delivery appointments, Vendor and its shippers and carriers must use One Network Enterprise’s online web-based scheduling www.onenetwork.com. Delivery appointments can be scheduled off line at a Kroger scheduling center. Kroger reserves the right to impose a fee for any manual scheduling.  The facility in Chehalis, WA and the General Merchandise facility in Clackamas, OR are currently unable to use One Network; appointments must be made by phone for these locations. Fees will not be imposed for these appointments.  See the General Routing Instructions for more details.   </a:t>
                      </a:r>
                    </a:p>
                    <a:p>
                      <a:r>
                        <a:rPr lang="en-US" sz="1200"/>
                        <a:t> </a:t>
                      </a:r>
                    </a:p>
                    <a:p>
                      <a:r>
                        <a:rPr lang="en-US" sz="1200"/>
                        <a:t>Unloading for any type of shipment (floor stacked, slip sheets, pallets) will be based on Kroger’s specifications and at Vendor’s expense.  ▪ Palletized loads must be on 48x40 4-way entry block pallets.  ▪ Kroger will not participate in pallet exchange programs or pallet bank programs. Pallets are considered part of the cost of goods.  ▪ Kroger participates in pallet pooling programs.  ▪ If Products are not shipped on a pool pallet, like CHEP, </a:t>
                      </a:r>
                      <a:r>
                        <a:rPr lang="en-US" sz="1200" err="1"/>
                        <a:t>iGPS</a:t>
                      </a:r>
                      <a:r>
                        <a:rPr lang="en-US" sz="1200"/>
                        <a:t> or PECO then ONLY- #1/A GMA quality pallets will be accepted.  ▪ Vendor is responsible for ensuring that imported wooden pallets are treated and marked in accordance with US and IPPC regulations.  ▪ Kroger reserves the right to refuse Products shipped on pallets that do not meet minimum standards of quality, safety or sanitation.  ▪ Kroger may require Products to be converted to acceptable pallets at the Vendor’s or carrier’s expense.  </a:t>
                      </a:r>
                    </a:p>
                    <a:p>
                      <a:r>
                        <a:rPr lang="en-US" sz="1200"/>
                        <a:t>Scheduling and delivery contact information may be found at http://www.thekrogerco.com/vendors-suppliers/document-library.  </a:t>
                      </a:r>
                    </a:p>
                  </a:txBody>
                  <a:tcPr/>
                </a:tc>
                <a:extLst>
                  <a:ext uri="{0D108BD9-81ED-4DB2-BD59-A6C34878D82A}">
                    <a16:rowId xmlns:a16="http://schemas.microsoft.com/office/drawing/2014/main" val="1691422055"/>
                  </a:ext>
                </a:extLst>
              </a:tr>
              <a:tr h="370840">
                <a:tc>
                  <a:txBody>
                    <a:bodyPr/>
                    <a:lstStyle/>
                    <a:p>
                      <a:r>
                        <a:rPr lang="en-US" sz="1200"/>
                        <a:t>Returns</a:t>
                      </a:r>
                    </a:p>
                  </a:txBody>
                  <a:tcPr/>
                </a:tc>
                <a:tc>
                  <a:txBody>
                    <a:bodyPr/>
                    <a:lstStyle/>
                    <a:p>
                      <a:r>
                        <a:rPr lang="en-US" sz="1200"/>
                        <a:t>Shipping terms for returned Products are FOB Kroger’s designated location, freight collect.</a:t>
                      </a:r>
                    </a:p>
                  </a:txBody>
                  <a:tcPr/>
                </a:tc>
                <a:extLst>
                  <a:ext uri="{0D108BD9-81ED-4DB2-BD59-A6C34878D82A}">
                    <a16:rowId xmlns:a16="http://schemas.microsoft.com/office/drawing/2014/main" val="4283386504"/>
                  </a:ext>
                </a:extLst>
              </a:tr>
              <a:tr h="370840">
                <a:tc>
                  <a:txBody>
                    <a:bodyPr/>
                    <a:lstStyle/>
                    <a:p>
                      <a:r>
                        <a:rPr lang="en-US" sz="1200"/>
                        <a:t>Salvage</a:t>
                      </a:r>
                    </a:p>
                  </a:txBody>
                  <a:tcPr/>
                </a:tc>
                <a:tc>
                  <a:txBody>
                    <a:bodyPr/>
                    <a:lstStyle/>
                    <a:p>
                      <a:r>
                        <a:rPr lang="en-US" sz="1200"/>
                        <a:t>Vendor must sign and return to its Kroger Representative a Reclamation Agreement. Vendor must update this agreement when major line changes occur, but no less than annually. Current agreements will remain in effect until changed in writing. Vendor will comply with the terms of the Kroger’s Reclamation Policy.   </a:t>
                      </a:r>
                    </a:p>
                    <a:p>
                      <a:r>
                        <a:rPr lang="en-US" sz="1200"/>
                        <a:t>In addition, Fred Meyer stores will conduct a bi-annual Reclamation True-up for nonfood products including Health and Beauty Aids and Candy. This process will compare the Vendor’s actual product processed through the Fred Meyer Reclamation Center compared to the monies collected from the Vendor as a Reclamation Allowance. If the Vendor’s Reclamation Allowance is less than the product processed through Fred Meyer’s Reclamation Center, then Fred Meyer is entitled to claim the variance, via an Accounts Receivable invoice or a deduction. </a:t>
                      </a:r>
                    </a:p>
                  </a:txBody>
                  <a:tcPr/>
                </a:tc>
                <a:extLst>
                  <a:ext uri="{0D108BD9-81ED-4DB2-BD59-A6C34878D82A}">
                    <a16:rowId xmlns:a16="http://schemas.microsoft.com/office/drawing/2014/main" val="1817099312"/>
                  </a:ext>
                </a:extLst>
              </a:tr>
            </a:tbl>
          </a:graphicData>
        </a:graphic>
      </p:graphicFrame>
    </p:spTree>
    <p:extLst>
      <p:ext uri="{BB962C8B-B14F-4D97-AF65-F5344CB8AC3E}">
        <p14:creationId xmlns:p14="http://schemas.microsoft.com/office/powerpoint/2010/main" val="4725337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Freeform 36"/>
          <p:cNvSpPr/>
          <p:nvPr/>
        </p:nvSpPr>
        <p:spPr>
          <a:xfrm>
            <a:off x="582618" y="1160464"/>
            <a:ext cx="2435680" cy="5108101"/>
          </a:xfrm>
          <a:custGeom>
            <a:avLst/>
            <a:gdLst>
              <a:gd name="connsiteX0" fmla="*/ 0 w 6007599"/>
              <a:gd name="connsiteY0" fmla="*/ 0 h 5087877"/>
              <a:gd name="connsiteX1" fmla="*/ 6007599 w 6007599"/>
              <a:gd name="connsiteY1" fmla="*/ 0 h 5087877"/>
              <a:gd name="connsiteX2" fmla="*/ 3933018 w 6007599"/>
              <a:gd name="connsiteY2" fmla="*/ 5087877 h 5087877"/>
              <a:gd name="connsiteX3" fmla="*/ 0 w 6007599"/>
              <a:gd name="connsiteY3" fmla="*/ 5087877 h 5087877"/>
            </a:gdLst>
            <a:ahLst/>
            <a:cxnLst>
              <a:cxn ang="0">
                <a:pos x="connsiteX0" y="connsiteY0"/>
              </a:cxn>
              <a:cxn ang="0">
                <a:pos x="connsiteX1" y="connsiteY1"/>
              </a:cxn>
              <a:cxn ang="0">
                <a:pos x="connsiteX2" y="connsiteY2"/>
              </a:cxn>
              <a:cxn ang="0">
                <a:pos x="connsiteX3" y="connsiteY3"/>
              </a:cxn>
            </a:cxnLst>
            <a:rect l="l" t="t" r="r" b="b"/>
            <a:pathLst>
              <a:path w="6007599" h="5087877">
                <a:moveTo>
                  <a:pt x="0" y="0"/>
                </a:moveTo>
                <a:lnTo>
                  <a:pt x="6007599" y="0"/>
                </a:lnTo>
                <a:lnTo>
                  <a:pt x="3933018" y="5087877"/>
                </a:lnTo>
                <a:lnTo>
                  <a:pt x="0" y="5087877"/>
                </a:lnTo>
                <a:close/>
              </a:path>
            </a:pathLst>
          </a:custGeom>
          <a:solidFill>
            <a:schemeClr val="tx1"/>
          </a:solidFill>
          <a:ln>
            <a:noFill/>
          </a:ln>
        </p:spPr>
        <p:txBody>
          <a:bodyPr wrap="square" lIns="0" tIns="0" rIns="0" bIns="0"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Arial" panose="020B0604020202020204" pitchFamily="34" charset="0"/>
              <a:cs typeface="Arial" panose="020B0604020202020204" pitchFamily="34" charset="0"/>
            </a:endParaRPr>
          </a:p>
        </p:txBody>
      </p:sp>
      <p:sp>
        <p:nvSpPr>
          <p:cNvPr id="33" name="object 59"/>
          <p:cNvSpPr txBox="1"/>
          <p:nvPr/>
        </p:nvSpPr>
        <p:spPr>
          <a:xfrm>
            <a:off x="1536512" y="1366849"/>
            <a:ext cx="2082089" cy="731520"/>
          </a:xfrm>
          <a:prstGeom prst="round2DiagRect">
            <a:avLst/>
          </a:prstGeom>
          <a:solidFill>
            <a:schemeClr val="bg1"/>
          </a:solidFill>
          <a:ln w="38100">
            <a:noFill/>
          </a:ln>
          <a:effectLst>
            <a:outerShdw blurRad="114300" dist="38100" dir="2700000" algn="tl" rotWithShape="0">
              <a:prstClr val="black">
                <a:alpha val="40000"/>
              </a:prstClr>
            </a:outerShdw>
          </a:effectLst>
        </p:spPr>
        <p:txBody>
          <a:bodyPr vert="horz" wrap="square" lIns="91440" tIns="0" rIns="0" bIns="0" rtlCol="0" anchor="ctr">
            <a:noAutofit/>
          </a:bodyPr>
          <a:lstStyle/>
          <a:p>
            <a:pPr lvl="0">
              <a:defRPr/>
            </a:pPr>
            <a:r>
              <a:rPr kumimoji="0" lang="en-US" sz="1400" b="1" i="0" u="none" strike="noStrike" kern="1200" cap="none" spc="0" normalizeH="0" baseline="0" noProof="0">
                <a:ln>
                  <a:noFill/>
                </a:ln>
                <a:solidFill>
                  <a:srgbClr val="073262"/>
                </a:solidFill>
                <a:effectLst/>
                <a:uLnTx/>
                <a:uFillTx/>
                <a:latin typeface="Arial" panose="020B0604020202020204" pitchFamily="34" charset="0"/>
                <a:cs typeface="Arial" panose="020B0604020202020204" pitchFamily="34" charset="0"/>
              </a:rPr>
              <a:t>Expertise</a:t>
            </a:r>
          </a:p>
        </p:txBody>
      </p:sp>
      <p:sp>
        <p:nvSpPr>
          <p:cNvPr id="2" name="Text Placeholder 1"/>
          <p:cNvSpPr>
            <a:spLocks noGrp="1"/>
          </p:cNvSpPr>
          <p:nvPr>
            <p:ph type="body" sz="quarter" idx="11"/>
          </p:nvPr>
        </p:nvSpPr>
        <p:spPr>
          <a:xfrm>
            <a:off x="460744" y="321815"/>
            <a:ext cx="11299456" cy="533400"/>
          </a:xfrm>
        </p:spPr>
        <p:txBody>
          <a:bodyPr/>
          <a:lstStyle/>
          <a:p>
            <a:r>
              <a:rPr lang="en-US" sz="3200">
                <a:latin typeface="Arial" panose="020B0604020202020204" pitchFamily="34" charset="0"/>
                <a:cs typeface="Arial" panose="020B0604020202020204" pitchFamily="34" charset="0"/>
              </a:rPr>
              <a:t>Our expertise in deductions and dispute management… </a:t>
            </a:r>
          </a:p>
        </p:txBody>
      </p:sp>
      <p:grpSp>
        <p:nvGrpSpPr>
          <p:cNvPr id="5" name="Group 4"/>
          <p:cNvGrpSpPr/>
          <p:nvPr/>
        </p:nvGrpSpPr>
        <p:grpSpPr>
          <a:xfrm>
            <a:off x="663682" y="4365246"/>
            <a:ext cx="731520" cy="731520"/>
            <a:chOff x="579120" y="4980885"/>
            <a:chExt cx="794540" cy="794540"/>
          </a:xfrm>
        </p:grpSpPr>
        <p:sp>
          <p:nvSpPr>
            <p:cNvPr id="35" name="Oval 34"/>
            <p:cNvSpPr/>
            <p:nvPr/>
          </p:nvSpPr>
          <p:spPr>
            <a:xfrm>
              <a:off x="579120" y="4980885"/>
              <a:ext cx="794540" cy="794540"/>
            </a:xfrm>
            <a:prstGeom prst="ellipse">
              <a:avLst/>
            </a:prstGeom>
            <a:solidFill>
              <a:schemeClr val="tx1"/>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38" name="Freeform 4304"/>
            <p:cNvSpPr>
              <a:spLocks noEditPoints="1"/>
            </p:cNvSpPr>
            <p:nvPr/>
          </p:nvSpPr>
          <p:spPr bwMode="auto">
            <a:xfrm>
              <a:off x="762456" y="5161667"/>
              <a:ext cx="495666" cy="441290"/>
            </a:xfrm>
            <a:custGeom>
              <a:avLst/>
              <a:gdLst>
                <a:gd name="T0" fmla="*/ 189 w 231"/>
                <a:gd name="T1" fmla="*/ 156 h 212"/>
                <a:gd name="T2" fmla="*/ 191 w 231"/>
                <a:gd name="T3" fmla="*/ 167 h 212"/>
                <a:gd name="T4" fmla="*/ 176 w 231"/>
                <a:gd name="T5" fmla="*/ 184 h 212"/>
                <a:gd name="T6" fmla="*/ 28 w 231"/>
                <a:gd name="T7" fmla="*/ 177 h 212"/>
                <a:gd name="T8" fmla="*/ 35 w 231"/>
                <a:gd name="T9" fmla="*/ 29 h 212"/>
                <a:gd name="T10" fmla="*/ 182 w 231"/>
                <a:gd name="T11" fmla="*/ 34 h 212"/>
                <a:gd name="T12" fmla="*/ 182 w 231"/>
                <a:gd name="T13" fmla="*/ 45 h 212"/>
                <a:gd name="T14" fmla="*/ 221 w 231"/>
                <a:gd name="T15" fmla="*/ 70 h 212"/>
                <a:gd name="T16" fmla="*/ 189 w 231"/>
                <a:gd name="T17" fmla="*/ 145 h 212"/>
                <a:gd name="T18" fmla="*/ 221 w 231"/>
                <a:gd name="T19" fmla="*/ 70 h 212"/>
                <a:gd name="T20" fmla="*/ 192 w 231"/>
                <a:gd name="T21" fmla="*/ 148 h 212"/>
                <a:gd name="T22" fmla="*/ 229 w 231"/>
                <a:gd name="T23" fmla="*/ 92 h 212"/>
                <a:gd name="T24" fmla="*/ 230 w 231"/>
                <a:gd name="T25" fmla="*/ 98 h 212"/>
                <a:gd name="T26" fmla="*/ 206 w 231"/>
                <a:gd name="T27" fmla="*/ 158 h 212"/>
                <a:gd name="T28" fmla="*/ 230 w 231"/>
                <a:gd name="T29" fmla="*/ 98 h 212"/>
                <a:gd name="T30" fmla="*/ 214 w 231"/>
                <a:gd name="T31" fmla="*/ 163 h 212"/>
                <a:gd name="T32" fmla="*/ 230 w 231"/>
                <a:gd name="T33" fmla="*/ 120 h 212"/>
                <a:gd name="T34" fmla="*/ 216 w 231"/>
                <a:gd name="T35" fmla="*/ 70 h 212"/>
                <a:gd name="T36" fmla="*/ 175 w 231"/>
                <a:gd name="T37" fmla="*/ 135 h 212"/>
                <a:gd name="T38" fmla="*/ 172 w 231"/>
                <a:gd name="T39" fmla="*/ 133 h 212"/>
                <a:gd name="T40" fmla="*/ 189 w 231"/>
                <a:gd name="T41" fmla="*/ 85 h 212"/>
                <a:gd name="T42" fmla="*/ 172 w 231"/>
                <a:gd name="T43" fmla="*/ 133 h 212"/>
                <a:gd name="T44" fmla="*/ 183 w 231"/>
                <a:gd name="T45" fmla="*/ 88 h 212"/>
                <a:gd name="T46" fmla="*/ 157 w 231"/>
                <a:gd name="T47" fmla="*/ 123 h 212"/>
                <a:gd name="T48" fmla="*/ 154 w 231"/>
                <a:gd name="T49" fmla="*/ 121 h 212"/>
                <a:gd name="T50" fmla="*/ 156 w 231"/>
                <a:gd name="T51" fmla="*/ 102 h 212"/>
                <a:gd name="T52" fmla="*/ 154 w 231"/>
                <a:gd name="T53" fmla="*/ 121 h 212"/>
                <a:gd name="T54" fmla="*/ 150 w 231"/>
                <a:gd name="T55" fmla="*/ 106 h 212"/>
                <a:gd name="T56" fmla="*/ 146 w 231"/>
                <a:gd name="T57" fmla="*/ 114 h 212"/>
                <a:gd name="T58" fmla="*/ 197 w 231"/>
                <a:gd name="T59" fmla="*/ 42 h 212"/>
                <a:gd name="T60" fmla="*/ 211 w 231"/>
                <a:gd name="T61" fmla="*/ 61 h 212"/>
                <a:gd name="T62" fmla="*/ 174 w 231"/>
                <a:gd name="T63" fmla="*/ 164 h 212"/>
                <a:gd name="T64" fmla="*/ 100 w 231"/>
                <a:gd name="T65" fmla="*/ 101 h 212"/>
                <a:gd name="T66" fmla="*/ 109 w 231"/>
                <a:gd name="T67" fmla="*/ 17 h 212"/>
                <a:gd name="T68" fmla="*/ 16 w 231"/>
                <a:gd name="T69" fmla="*/ 102 h 212"/>
                <a:gd name="T70" fmla="*/ 102 w 231"/>
                <a:gd name="T71" fmla="*/ 196 h 212"/>
                <a:gd name="T72" fmla="*/ 173 w 231"/>
                <a:gd name="T73" fmla="*/ 165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31" h="212">
                  <a:moveTo>
                    <a:pt x="118" y="105"/>
                  </a:moveTo>
                  <a:cubicBezTo>
                    <a:pt x="189" y="156"/>
                    <a:pt x="189" y="156"/>
                    <a:pt x="189" y="156"/>
                  </a:cubicBezTo>
                  <a:cubicBezTo>
                    <a:pt x="196" y="161"/>
                    <a:pt x="196" y="161"/>
                    <a:pt x="196" y="161"/>
                  </a:cubicBezTo>
                  <a:cubicBezTo>
                    <a:pt x="191" y="167"/>
                    <a:pt x="191" y="167"/>
                    <a:pt x="191" y="167"/>
                  </a:cubicBezTo>
                  <a:cubicBezTo>
                    <a:pt x="189" y="170"/>
                    <a:pt x="187" y="173"/>
                    <a:pt x="184" y="176"/>
                  </a:cubicBezTo>
                  <a:cubicBezTo>
                    <a:pt x="182" y="178"/>
                    <a:pt x="179" y="181"/>
                    <a:pt x="176" y="184"/>
                  </a:cubicBezTo>
                  <a:cubicBezTo>
                    <a:pt x="155" y="203"/>
                    <a:pt x="128" y="212"/>
                    <a:pt x="101" y="211"/>
                  </a:cubicBezTo>
                  <a:cubicBezTo>
                    <a:pt x="74" y="210"/>
                    <a:pt x="48" y="198"/>
                    <a:pt x="28" y="177"/>
                  </a:cubicBezTo>
                  <a:cubicBezTo>
                    <a:pt x="9" y="156"/>
                    <a:pt x="0" y="128"/>
                    <a:pt x="1" y="102"/>
                  </a:cubicBezTo>
                  <a:cubicBezTo>
                    <a:pt x="2" y="75"/>
                    <a:pt x="13" y="48"/>
                    <a:pt x="35" y="29"/>
                  </a:cubicBezTo>
                  <a:cubicBezTo>
                    <a:pt x="56" y="9"/>
                    <a:pt x="83" y="0"/>
                    <a:pt x="110" y="1"/>
                  </a:cubicBezTo>
                  <a:cubicBezTo>
                    <a:pt x="136" y="2"/>
                    <a:pt x="162" y="13"/>
                    <a:pt x="182" y="34"/>
                  </a:cubicBezTo>
                  <a:cubicBezTo>
                    <a:pt x="187" y="40"/>
                    <a:pt x="187" y="40"/>
                    <a:pt x="187" y="40"/>
                  </a:cubicBezTo>
                  <a:cubicBezTo>
                    <a:pt x="182" y="45"/>
                    <a:pt x="182" y="45"/>
                    <a:pt x="182" y="45"/>
                  </a:cubicBezTo>
                  <a:lnTo>
                    <a:pt x="118" y="105"/>
                  </a:lnTo>
                  <a:close/>
                  <a:moveTo>
                    <a:pt x="221" y="70"/>
                  </a:moveTo>
                  <a:cubicBezTo>
                    <a:pt x="183" y="141"/>
                    <a:pt x="183" y="141"/>
                    <a:pt x="183" y="141"/>
                  </a:cubicBezTo>
                  <a:cubicBezTo>
                    <a:pt x="189" y="145"/>
                    <a:pt x="189" y="145"/>
                    <a:pt x="189" y="145"/>
                  </a:cubicBezTo>
                  <a:cubicBezTo>
                    <a:pt x="224" y="77"/>
                    <a:pt x="224" y="77"/>
                    <a:pt x="224" y="77"/>
                  </a:cubicBezTo>
                  <a:cubicBezTo>
                    <a:pt x="223" y="75"/>
                    <a:pt x="222" y="72"/>
                    <a:pt x="221" y="70"/>
                  </a:cubicBezTo>
                  <a:close/>
                  <a:moveTo>
                    <a:pt x="226" y="82"/>
                  </a:moveTo>
                  <a:cubicBezTo>
                    <a:pt x="192" y="148"/>
                    <a:pt x="192" y="148"/>
                    <a:pt x="192" y="148"/>
                  </a:cubicBezTo>
                  <a:cubicBezTo>
                    <a:pt x="198" y="152"/>
                    <a:pt x="198" y="152"/>
                    <a:pt x="198" y="152"/>
                  </a:cubicBezTo>
                  <a:cubicBezTo>
                    <a:pt x="229" y="92"/>
                    <a:pt x="229" y="92"/>
                    <a:pt x="229" y="92"/>
                  </a:cubicBezTo>
                  <a:cubicBezTo>
                    <a:pt x="228" y="88"/>
                    <a:pt x="227" y="85"/>
                    <a:pt x="226" y="82"/>
                  </a:cubicBezTo>
                  <a:close/>
                  <a:moveTo>
                    <a:pt x="230" y="98"/>
                  </a:moveTo>
                  <a:cubicBezTo>
                    <a:pt x="231" y="102"/>
                    <a:pt x="231" y="106"/>
                    <a:pt x="231" y="111"/>
                  </a:cubicBezTo>
                  <a:cubicBezTo>
                    <a:pt x="206" y="158"/>
                    <a:pt x="206" y="158"/>
                    <a:pt x="206" y="158"/>
                  </a:cubicBezTo>
                  <a:cubicBezTo>
                    <a:pt x="201" y="154"/>
                    <a:pt x="201" y="154"/>
                    <a:pt x="201" y="154"/>
                  </a:cubicBezTo>
                  <a:lnTo>
                    <a:pt x="230" y="98"/>
                  </a:lnTo>
                  <a:close/>
                  <a:moveTo>
                    <a:pt x="230" y="120"/>
                  </a:moveTo>
                  <a:cubicBezTo>
                    <a:pt x="229" y="135"/>
                    <a:pt x="223" y="150"/>
                    <a:pt x="214" y="163"/>
                  </a:cubicBezTo>
                  <a:cubicBezTo>
                    <a:pt x="210" y="160"/>
                    <a:pt x="210" y="160"/>
                    <a:pt x="210" y="160"/>
                  </a:cubicBezTo>
                  <a:lnTo>
                    <a:pt x="230" y="120"/>
                  </a:lnTo>
                  <a:close/>
                  <a:moveTo>
                    <a:pt x="180" y="139"/>
                  </a:moveTo>
                  <a:cubicBezTo>
                    <a:pt x="216" y="70"/>
                    <a:pt x="216" y="70"/>
                    <a:pt x="216" y="70"/>
                  </a:cubicBezTo>
                  <a:cubicBezTo>
                    <a:pt x="206" y="76"/>
                    <a:pt x="206" y="76"/>
                    <a:pt x="206" y="76"/>
                  </a:cubicBezTo>
                  <a:cubicBezTo>
                    <a:pt x="175" y="135"/>
                    <a:pt x="175" y="135"/>
                    <a:pt x="175" y="135"/>
                  </a:cubicBezTo>
                  <a:lnTo>
                    <a:pt x="180" y="139"/>
                  </a:lnTo>
                  <a:close/>
                  <a:moveTo>
                    <a:pt x="172" y="133"/>
                  </a:moveTo>
                  <a:cubicBezTo>
                    <a:pt x="200" y="79"/>
                    <a:pt x="200" y="79"/>
                    <a:pt x="200" y="79"/>
                  </a:cubicBezTo>
                  <a:cubicBezTo>
                    <a:pt x="189" y="85"/>
                    <a:pt x="189" y="85"/>
                    <a:pt x="189" y="85"/>
                  </a:cubicBezTo>
                  <a:cubicBezTo>
                    <a:pt x="166" y="129"/>
                    <a:pt x="166" y="129"/>
                    <a:pt x="166" y="129"/>
                  </a:cubicBezTo>
                  <a:lnTo>
                    <a:pt x="172" y="133"/>
                  </a:lnTo>
                  <a:close/>
                  <a:moveTo>
                    <a:pt x="163" y="127"/>
                  </a:moveTo>
                  <a:cubicBezTo>
                    <a:pt x="183" y="88"/>
                    <a:pt x="183" y="88"/>
                    <a:pt x="183" y="88"/>
                  </a:cubicBezTo>
                  <a:cubicBezTo>
                    <a:pt x="173" y="93"/>
                    <a:pt x="173" y="93"/>
                    <a:pt x="173" y="93"/>
                  </a:cubicBezTo>
                  <a:cubicBezTo>
                    <a:pt x="157" y="123"/>
                    <a:pt x="157" y="123"/>
                    <a:pt x="157" y="123"/>
                  </a:cubicBezTo>
                  <a:lnTo>
                    <a:pt x="163" y="127"/>
                  </a:lnTo>
                  <a:close/>
                  <a:moveTo>
                    <a:pt x="154" y="121"/>
                  </a:moveTo>
                  <a:cubicBezTo>
                    <a:pt x="167" y="97"/>
                    <a:pt x="167" y="97"/>
                    <a:pt x="167" y="97"/>
                  </a:cubicBezTo>
                  <a:cubicBezTo>
                    <a:pt x="156" y="102"/>
                    <a:pt x="156" y="102"/>
                    <a:pt x="156" y="102"/>
                  </a:cubicBezTo>
                  <a:cubicBezTo>
                    <a:pt x="149" y="117"/>
                    <a:pt x="149" y="117"/>
                    <a:pt x="149" y="117"/>
                  </a:cubicBezTo>
                  <a:lnTo>
                    <a:pt x="154" y="121"/>
                  </a:lnTo>
                  <a:close/>
                  <a:moveTo>
                    <a:pt x="146" y="114"/>
                  </a:moveTo>
                  <a:cubicBezTo>
                    <a:pt x="150" y="106"/>
                    <a:pt x="150" y="106"/>
                    <a:pt x="150" y="106"/>
                  </a:cubicBezTo>
                  <a:cubicBezTo>
                    <a:pt x="140" y="111"/>
                    <a:pt x="140" y="111"/>
                    <a:pt x="140" y="111"/>
                  </a:cubicBezTo>
                  <a:lnTo>
                    <a:pt x="146" y="114"/>
                  </a:lnTo>
                  <a:close/>
                  <a:moveTo>
                    <a:pt x="198" y="43"/>
                  </a:moveTo>
                  <a:cubicBezTo>
                    <a:pt x="197" y="42"/>
                    <a:pt x="197" y="42"/>
                    <a:pt x="197" y="42"/>
                  </a:cubicBezTo>
                  <a:cubicBezTo>
                    <a:pt x="131" y="104"/>
                    <a:pt x="131" y="104"/>
                    <a:pt x="131" y="104"/>
                  </a:cubicBezTo>
                  <a:cubicBezTo>
                    <a:pt x="211" y="61"/>
                    <a:pt x="211" y="61"/>
                    <a:pt x="211" y="61"/>
                  </a:cubicBezTo>
                  <a:cubicBezTo>
                    <a:pt x="208" y="54"/>
                    <a:pt x="203" y="48"/>
                    <a:pt x="198" y="43"/>
                  </a:cubicBezTo>
                  <a:close/>
                  <a:moveTo>
                    <a:pt x="174" y="164"/>
                  </a:moveTo>
                  <a:cubicBezTo>
                    <a:pt x="101" y="112"/>
                    <a:pt x="101" y="112"/>
                    <a:pt x="101" y="112"/>
                  </a:cubicBezTo>
                  <a:cubicBezTo>
                    <a:pt x="100" y="101"/>
                    <a:pt x="100" y="101"/>
                    <a:pt x="100" y="101"/>
                  </a:cubicBezTo>
                  <a:cubicBezTo>
                    <a:pt x="165" y="39"/>
                    <a:pt x="165" y="39"/>
                    <a:pt x="165" y="39"/>
                  </a:cubicBezTo>
                  <a:cubicBezTo>
                    <a:pt x="149" y="25"/>
                    <a:pt x="129" y="18"/>
                    <a:pt x="109" y="17"/>
                  </a:cubicBezTo>
                  <a:cubicBezTo>
                    <a:pt x="86" y="16"/>
                    <a:pt x="63" y="24"/>
                    <a:pt x="45" y="40"/>
                  </a:cubicBezTo>
                  <a:cubicBezTo>
                    <a:pt x="27" y="57"/>
                    <a:pt x="17" y="79"/>
                    <a:pt x="16" y="102"/>
                  </a:cubicBezTo>
                  <a:cubicBezTo>
                    <a:pt x="15" y="125"/>
                    <a:pt x="23" y="148"/>
                    <a:pt x="40" y="167"/>
                  </a:cubicBezTo>
                  <a:cubicBezTo>
                    <a:pt x="56" y="185"/>
                    <a:pt x="79" y="195"/>
                    <a:pt x="102" y="196"/>
                  </a:cubicBezTo>
                  <a:cubicBezTo>
                    <a:pt x="125" y="197"/>
                    <a:pt x="148" y="189"/>
                    <a:pt x="166" y="172"/>
                  </a:cubicBezTo>
                  <a:cubicBezTo>
                    <a:pt x="168" y="170"/>
                    <a:pt x="171" y="168"/>
                    <a:pt x="173" y="165"/>
                  </a:cubicBezTo>
                  <a:cubicBezTo>
                    <a:pt x="173" y="165"/>
                    <a:pt x="173" y="165"/>
                    <a:pt x="174" y="164"/>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panose="020B0604020202020204" pitchFamily="34" charset="0"/>
                <a:cs typeface="Arial" panose="020B0604020202020204" pitchFamily="34" charset="0"/>
              </a:endParaRPr>
            </a:p>
          </p:txBody>
        </p:sp>
      </p:grpSp>
      <p:grpSp>
        <p:nvGrpSpPr>
          <p:cNvPr id="9" name="Group 8"/>
          <p:cNvGrpSpPr/>
          <p:nvPr/>
        </p:nvGrpSpPr>
        <p:grpSpPr>
          <a:xfrm>
            <a:off x="663682" y="3394886"/>
            <a:ext cx="731520" cy="731520"/>
            <a:chOff x="579120" y="3822401"/>
            <a:chExt cx="794540" cy="794540"/>
          </a:xfrm>
        </p:grpSpPr>
        <p:sp>
          <p:nvSpPr>
            <p:cNvPr id="31" name="Oval 30"/>
            <p:cNvSpPr/>
            <p:nvPr/>
          </p:nvSpPr>
          <p:spPr>
            <a:xfrm>
              <a:off x="579120" y="3822401"/>
              <a:ext cx="794540" cy="794540"/>
            </a:xfrm>
            <a:prstGeom prst="ellipse">
              <a:avLst/>
            </a:prstGeom>
            <a:solidFill>
              <a:schemeClr val="tx1"/>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grpSp>
          <p:nvGrpSpPr>
            <p:cNvPr id="39" name="Group 38"/>
            <p:cNvGrpSpPr/>
            <p:nvPr/>
          </p:nvGrpSpPr>
          <p:grpSpPr>
            <a:xfrm>
              <a:off x="789873" y="3978638"/>
              <a:ext cx="438492" cy="419259"/>
              <a:chOff x="6389688" y="418306"/>
              <a:chExt cx="1236662" cy="1131888"/>
            </a:xfrm>
            <a:solidFill>
              <a:schemeClr val="bg1"/>
            </a:solidFill>
          </p:grpSpPr>
          <p:sp>
            <p:nvSpPr>
              <p:cNvPr id="40" name="Freeform 77"/>
              <p:cNvSpPr>
                <a:spLocks noEditPoints="1"/>
              </p:cNvSpPr>
              <p:nvPr/>
            </p:nvSpPr>
            <p:spPr bwMode="auto">
              <a:xfrm>
                <a:off x="6389688" y="1081881"/>
                <a:ext cx="468312" cy="465138"/>
              </a:xfrm>
              <a:custGeom>
                <a:avLst/>
                <a:gdLst>
                  <a:gd name="T0" fmla="*/ 115 w 125"/>
                  <a:gd name="T1" fmla="*/ 62 h 124"/>
                  <a:gd name="T2" fmla="*/ 125 w 125"/>
                  <a:gd name="T3" fmla="*/ 59 h 124"/>
                  <a:gd name="T4" fmla="*/ 123 w 125"/>
                  <a:gd name="T5" fmla="*/ 45 h 124"/>
                  <a:gd name="T6" fmla="*/ 112 w 125"/>
                  <a:gd name="T7" fmla="*/ 44 h 124"/>
                  <a:gd name="T8" fmla="*/ 112 w 125"/>
                  <a:gd name="T9" fmla="*/ 44 h 124"/>
                  <a:gd name="T10" fmla="*/ 106 w 125"/>
                  <a:gd name="T11" fmla="*/ 32 h 124"/>
                  <a:gd name="T12" fmla="*/ 112 w 125"/>
                  <a:gd name="T13" fmla="*/ 23 h 124"/>
                  <a:gd name="T14" fmla="*/ 102 w 125"/>
                  <a:gd name="T15" fmla="*/ 13 h 124"/>
                  <a:gd name="T16" fmla="*/ 93 w 125"/>
                  <a:gd name="T17" fmla="*/ 19 h 124"/>
                  <a:gd name="T18" fmla="*/ 80 w 125"/>
                  <a:gd name="T19" fmla="*/ 12 h 124"/>
                  <a:gd name="T20" fmla="*/ 80 w 125"/>
                  <a:gd name="T21" fmla="*/ 1 h 124"/>
                  <a:gd name="T22" fmla="*/ 66 w 125"/>
                  <a:gd name="T23" fmla="*/ 0 h 124"/>
                  <a:gd name="T24" fmla="*/ 62 w 125"/>
                  <a:gd name="T25" fmla="*/ 9 h 124"/>
                  <a:gd name="T26" fmla="*/ 62 w 125"/>
                  <a:gd name="T27" fmla="*/ 9 h 124"/>
                  <a:gd name="T28" fmla="*/ 48 w 125"/>
                  <a:gd name="T29" fmla="*/ 12 h 124"/>
                  <a:gd name="T30" fmla="*/ 40 w 125"/>
                  <a:gd name="T31" fmla="*/ 3 h 124"/>
                  <a:gd name="T32" fmla="*/ 28 w 125"/>
                  <a:gd name="T33" fmla="*/ 10 h 124"/>
                  <a:gd name="T34" fmla="*/ 31 w 125"/>
                  <a:gd name="T35" fmla="*/ 20 h 124"/>
                  <a:gd name="T36" fmla="*/ 21 w 125"/>
                  <a:gd name="T37" fmla="*/ 30 h 124"/>
                  <a:gd name="T38" fmla="*/ 10 w 125"/>
                  <a:gd name="T39" fmla="*/ 27 h 124"/>
                  <a:gd name="T40" fmla="*/ 4 w 125"/>
                  <a:gd name="T41" fmla="*/ 40 h 124"/>
                  <a:gd name="T42" fmla="*/ 13 w 125"/>
                  <a:gd name="T43" fmla="*/ 47 h 124"/>
                  <a:gd name="T44" fmla="*/ 13 w 125"/>
                  <a:gd name="T45" fmla="*/ 47 h 124"/>
                  <a:gd name="T46" fmla="*/ 10 w 125"/>
                  <a:gd name="T47" fmla="*/ 60 h 124"/>
                  <a:gd name="T48" fmla="*/ 0 w 125"/>
                  <a:gd name="T49" fmla="*/ 65 h 124"/>
                  <a:gd name="T50" fmla="*/ 3 w 125"/>
                  <a:gd name="T51" fmla="*/ 78 h 124"/>
                  <a:gd name="T52" fmla="*/ 13 w 125"/>
                  <a:gd name="T53" fmla="*/ 79 h 124"/>
                  <a:gd name="T54" fmla="*/ 20 w 125"/>
                  <a:gd name="T55" fmla="*/ 92 h 124"/>
                  <a:gd name="T56" fmla="*/ 20 w 125"/>
                  <a:gd name="T57" fmla="*/ 92 h 124"/>
                  <a:gd name="T58" fmla="*/ 14 w 125"/>
                  <a:gd name="T59" fmla="*/ 101 h 124"/>
                  <a:gd name="T60" fmla="*/ 24 w 125"/>
                  <a:gd name="T61" fmla="*/ 110 h 124"/>
                  <a:gd name="T62" fmla="*/ 33 w 125"/>
                  <a:gd name="T63" fmla="*/ 105 h 124"/>
                  <a:gd name="T64" fmla="*/ 46 w 125"/>
                  <a:gd name="T65" fmla="*/ 111 h 124"/>
                  <a:gd name="T66" fmla="*/ 46 w 125"/>
                  <a:gd name="T67" fmla="*/ 111 h 124"/>
                  <a:gd name="T68" fmla="*/ 46 w 125"/>
                  <a:gd name="T69" fmla="*/ 122 h 124"/>
                  <a:gd name="T70" fmla="*/ 60 w 125"/>
                  <a:gd name="T71" fmla="*/ 124 h 124"/>
                  <a:gd name="T72" fmla="*/ 64 w 125"/>
                  <a:gd name="T73" fmla="*/ 114 h 124"/>
                  <a:gd name="T74" fmla="*/ 78 w 125"/>
                  <a:gd name="T75" fmla="*/ 112 h 124"/>
                  <a:gd name="T76" fmla="*/ 85 w 125"/>
                  <a:gd name="T77" fmla="*/ 121 h 124"/>
                  <a:gd name="T78" fmla="*/ 98 w 125"/>
                  <a:gd name="T79" fmla="*/ 115 h 124"/>
                  <a:gd name="T80" fmla="*/ 95 w 125"/>
                  <a:gd name="T81" fmla="*/ 103 h 124"/>
                  <a:gd name="T82" fmla="*/ 104 w 125"/>
                  <a:gd name="T83" fmla="*/ 94 h 124"/>
                  <a:gd name="T84" fmla="*/ 115 w 125"/>
                  <a:gd name="T85" fmla="*/ 97 h 124"/>
                  <a:gd name="T86" fmla="*/ 122 w 125"/>
                  <a:gd name="T87" fmla="*/ 85 h 124"/>
                  <a:gd name="T88" fmla="*/ 113 w 125"/>
                  <a:gd name="T89" fmla="*/ 77 h 124"/>
                  <a:gd name="T90" fmla="*/ 115 w 125"/>
                  <a:gd name="T91" fmla="*/ 62 h 124"/>
                  <a:gd name="T92" fmla="*/ 63 w 125"/>
                  <a:gd name="T93" fmla="*/ 101 h 124"/>
                  <a:gd name="T94" fmla="*/ 23 w 125"/>
                  <a:gd name="T95" fmla="*/ 62 h 124"/>
                  <a:gd name="T96" fmla="*/ 63 w 125"/>
                  <a:gd name="T97" fmla="*/ 22 h 124"/>
                  <a:gd name="T98" fmla="*/ 102 w 125"/>
                  <a:gd name="T99" fmla="*/ 62 h 124"/>
                  <a:gd name="T100" fmla="*/ 63 w 125"/>
                  <a:gd name="T101" fmla="*/ 101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25" h="124">
                    <a:moveTo>
                      <a:pt x="115" y="62"/>
                    </a:moveTo>
                    <a:cubicBezTo>
                      <a:pt x="125" y="59"/>
                      <a:pt x="125" y="59"/>
                      <a:pt x="125" y="59"/>
                    </a:cubicBezTo>
                    <a:cubicBezTo>
                      <a:pt x="123" y="45"/>
                      <a:pt x="123" y="45"/>
                      <a:pt x="123" y="45"/>
                    </a:cubicBezTo>
                    <a:cubicBezTo>
                      <a:pt x="112" y="44"/>
                      <a:pt x="112" y="44"/>
                      <a:pt x="112" y="44"/>
                    </a:cubicBezTo>
                    <a:cubicBezTo>
                      <a:pt x="112" y="44"/>
                      <a:pt x="112" y="44"/>
                      <a:pt x="112" y="44"/>
                    </a:cubicBezTo>
                    <a:cubicBezTo>
                      <a:pt x="111" y="40"/>
                      <a:pt x="109" y="36"/>
                      <a:pt x="106" y="32"/>
                    </a:cubicBezTo>
                    <a:cubicBezTo>
                      <a:pt x="112" y="23"/>
                      <a:pt x="112" y="23"/>
                      <a:pt x="112" y="23"/>
                    </a:cubicBezTo>
                    <a:cubicBezTo>
                      <a:pt x="102" y="13"/>
                      <a:pt x="102" y="13"/>
                      <a:pt x="102" y="13"/>
                    </a:cubicBezTo>
                    <a:cubicBezTo>
                      <a:pt x="93" y="19"/>
                      <a:pt x="93" y="19"/>
                      <a:pt x="93" y="19"/>
                    </a:cubicBezTo>
                    <a:cubicBezTo>
                      <a:pt x="89" y="16"/>
                      <a:pt x="85" y="14"/>
                      <a:pt x="80" y="12"/>
                    </a:cubicBezTo>
                    <a:cubicBezTo>
                      <a:pt x="80" y="1"/>
                      <a:pt x="80" y="1"/>
                      <a:pt x="80" y="1"/>
                    </a:cubicBezTo>
                    <a:cubicBezTo>
                      <a:pt x="66" y="0"/>
                      <a:pt x="66" y="0"/>
                      <a:pt x="66" y="0"/>
                    </a:cubicBezTo>
                    <a:cubicBezTo>
                      <a:pt x="62" y="9"/>
                      <a:pt x="62" y="9"/>
                      <a:pt x="62" y="9"/>
                    </a:cubicBezTo>
                    <a:cubicBezTo>
                      <a:pt x="62" y="9"/>
                      <a:pt x="62" y="9"/>
                      <a:pt x="62" y="9"/>
                    </a:cubicBezTo>
                    <a:cubicBezTo>
                      <a:pt x="57" y="9"/>
                      <a:pt x="52" y="10"/>
                      <a:pt x="48" y="12"/>
                    </a:cubicBezTo>
                    <a:cubicBezTo>
                      <a:pt x="40" y="3"/>
                      <a:pt x="40" y="3"/>
                      <a:pt x="40" y="3"/>
                    </a:cubicBezTo>
                    <a:cubicBezTo>
                      <a:pt x="28" y="10"/>
                      <a:pt x="28" y="10"/>
                      <a:pt x="28" y="10"/>
                    </a:cubicBezTo>
                    <a:cubicBezTo>
                      <a:pt x="31" y="20"/>
                      <a:pt x="31" y="20"/>
                      <a:pt x="31" y="20"/>
                    </a:cubicBezTo>
                    <a:cubicBezTo>
                      <a:pt x="27" y="23"/>
                      <a:pt x="24" y="26"/>
                      <a:pt x="21" y="30"/>
                    </a:cubicBezTo>
                    <a:cubicBezTo>
                      <a:pt x="10" y="27"/>
                      <a:pt x="10" y="27"/>
                      <a:pt x="10" y="27"/>
                    </a:cubicBezTo>
                    <a:cubicBezTo>
                      <a:pt x="4" y="40"/>
                      <a:pt x="4" y="40"/>
                      <a:pt x="4" y="40"/>
                    </a:cubicBezTo>
                    <a:cubicBezTo>
                      <a:pt x="13" y="47"/>
                      <a:pt x="13" y="47"/>
                      <a:pt x="13" y="47"/>
                    </a:cubicBezTo>
                    <a:cubicBezTo>
                      <a:pt x="13" y="47"/>
                      <a:pt x="13" y="47"/>
                      <a:pt x="13" y="47"/>
                    </a:cubicBezTo>
                    <a:cubicBezTo>
                      <a:pt x="11" y="51"/>
                      <a:pt x="10" y="56"/>
                      <a:pt x="10" y="60"/>
                    </a:cubicBezTo>
                    <a:cubicBezTo>
                      <a:pt x="0" y="65"/>
                      <a:pt x="0" y="65"/>
                      <a:pt x="0" y="65"/>
                    </a:cubicBezTo>
                    <a:cubicBezTo>
                      <a:pt x="3" y="78"/>
                      <a:pt x="3" y="78"/>
                      <a:pt x="3" y="78"/>
                    </a:cubicBezTo>
                    <a:cubicBezTo>
                      <a:pt x="13" y="79"/>
                      <a:pt x="13" y="79"/>
                      <a:pt x="13" y="79"/>
                    </a:cubicBezTo>
                    <a:cubicBezTo>
                      <a:pt x="15" y="84"/>
                      <a:pt x="17" y="88"/>
                      <a:pt x="20" y="92"/>
                    </a:cubicBezTo>
                    <a:cubicBezTo>
                      <a:pt x="20" y="92"/>
                      <a:pt x="20" y="92"/>
                      <a:pt x="20" y="92"/>
                    </a:cubicBezTo>
                    <a:cubicBezTo>
                      <a:pt x="14" y="101"/>
                      <a:pt x="14" y="101"/>
                      <a:pt x="14" y="101"/>
                    </a:cubicBezTo>
                    <a:cubicBezTo>
                      <a:pt x="24" y="110"/>
                      <a:pt x="24" y="110"/>
                      <a:pt x="24" y="110"/>
                    </a:cubicBezTo>
                    <a:cubicBezTo>
                      <a:pt x="33" y="105"/>
                      <a:pt x="33" y="105"/>
                      <a:pt x="33" y="105"/>
                    </a:cubicBezTo>
                    <a:cubicBezTo>
                      <a:pt x="37" y="108"/>
                      <a:pt x="41" y="110"/>
                      <a:pt x="46" y="111"/>
                    </a:cubicBezTo>
                    <a:cubicBezTo>
                      <a:pt x="46" y="111"/>
                      <a:pt x="46" y="111"/>
                      <a:pt x="46" y="111"/>
                    </a:cubicBezTo>
                    <a:cubicBezTo>
                      <a:pt x="46" y="122"/>
                      <a:pt x="46" y="122"/>
                      <a:pt x="46" y="122"/>
                    </a:cubicBezTo>
                    <a:cubicBezTo>
                      <a:pt x="60" y="124"/>
                      <a:pt x="60" y="124"/>
                      <a:pt x="60" y="124"/>
                    </a:cubicBezTo>
                    <a:cubicBezTo>
                      <a:pt x="64" y="114"/>
                      <a:pt x="64" y="114"/>
                      <a:pt x="64" y="114"/>
                    </a:cubicBezTo>
                    <a:cubicBezTo>
                      <a:pt x="69" y="114"/>
                      <a:pt x="74" y="113"/>
                      <a:pt x="78" y="112"/>
                    </a:cubicBezTo>
                    <a:cubicBezTo>
                      <a:pt x="85" y="121"/>
                      <a:pt x="85" y="121"/>
                      <a:pt x="85" y="121"/>
                    </a:cubicBezTo>
                    <a:cubicBezTo>
                      <a:pt x="98" y="115"/>
                      <a:pt x="98" y="115"/>
                      <a:pt x="98" y="115"/>
                    </a:cubicBezTo>
                    <a:cubicBezTo>
                      <a:pt x="95" y="103"/>
                      <a:pt x="95" y="103"/>
                      <a:pt x="95" y="103"/>
                    </a:cubicBezTo>
                    <a:cubicBezTo>
                      <a:pt x="98" y="101"/>
                      <a:pt x="102" y="97"/>
                      <a:pt x="104" y="94"/>
                    </a:cubicBezTo>
                    <a:cubicBezTo>
                      <a:pt x="115" y="97"/>
                      <a:pt x="115" y="97"/>
                      <a:pt x="115" y="97"/>
                    </a:cubicBezTo>
                    <a:cubicBezTo>
                      <a:pt x="122" y="85"/>
                      <a:pt x="122" y="85"/>
                      <a:pt x="122" y="85"/>
                    </a:cubicBezTo>
                    <a:cubicBezTo>
                      <a:pt x="113" y="77"/>
                      <a:pt x="113" y="77"/>
                      <a:pt x="113" y="77"/>
                    </a:cubicBezTo>
                    <a:cubicBezTo>
                      <a:pt x="114" y="72"/>
                      <a:pt x="115" y="67"/>
                      <a:pt x="115" y="62"/>
                    </a:cubicBezTo>
                    <a:moveTo>
                      <a:pt x="63" y="101"/>
                    </a:moveTo>
                    <a:cubicBezTo>
                      <a:pt x="41" y="101"/>
                      <a:pt x="23" y="84"/>
                      <a:pt x="23" y="62"/>
                    </a:cubicBezTo>
                    <a:cubicBezTo>
                      <a:pt x="23" y="40"/>
                      <a:pt x="41" y="22"/>
                      <a:pt x="63" y="22"/>
                    </a:cubicBezTo>
                    <a:cubicBezTo>
                      <a:pt x="85" y="22"/>
                      <a:pt x="102" y="40"/>
                      <a:pt x="102" y="62"/>
                    </a:cubicBezTo>
                    <a:cubicBezTo>
                      <a:pt x="102" y="84"/>
                      <a:pt x="85" y="101"/>
                      <a:pt x="63" y="101"/>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pitchFamily="34" charset="0"/>
                  <a:cs typeface="Arial" panose="020B0604020202020204" pitchFamily="34" charset="0"/>
                </a:endParaRPr>
              </a:p>
            </p:txBody>
          </p:sp>
          <p:sp>
            <p:nvSpPr>
              <p:cNvPr id="41" name="Freeform 78"/>
              <p:cNvSpPr>
                <a:spLocks noEditPoints="1"/>
              </p:cNvSpPr>
              <p:nvPr/>
            </p:nvSpPr>
            <p:spPr bwMode="auto">
              <a:xfrm>
                <a:off x="6508750" y="1197769"/>
                <a:ext cx="233362" cy="233363"/>
              </a:xfrm>
              <a:custGeom>
                <a:avLst/>
                <a:gdLst>
                  <a:gd name="T0" fmla="*/ 31 w 62"/>
                  <a:gd name="T1" fmla="*/ 0 h 62"/>
                  <a:gd name="T2" fmla="*/ 0 w 62"/>
                  <a:gd name="T3" fmla="*/ 31 h 62"/>
                  <a:gd name="T4" fmla="*/ 31 w 62"/>
                  <a:gd name="T5" fmla="*/ 62 h 62"/>
                  <a:gd name="T6" fmla="*/ 62 w 62"/>
                  <a:gd name="T7" fmla="*/ 31 h 62"/>
                  <a:gd name="T8" fmla="*/ 31 w 62"/>
                  <a:gd name="T9" fmla="*/ 0 h 62"/>
                  <a:gd name="T10" fmla="*/ 31 w 62"/>
                  <a:gd name="T11" fmla="*/ 48 h 62"/>
                  <a:gd name="T12" fmla="*/ 13 w 62"/>
                  <a:gd name="T13" fmla="*/ 31 h 62"/>
                  <a:gd name="T14" fmla="*/ 31 w 62"/>
                  <a:gd name="T15" fmla="*/ 13 h 62"/>
                  <a:gd name="T16" fmla="*/ 48 w 62"/>
                  <a:gd name="T17" fmla="*/ 31 h 62"/>
                  <a:gd name="T18" fmla="*/ 31 w 62"/>
                  <a:gd name="T19" fmla="*/ 48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2" h="62">
                    <a:moveTo>
                      <a:pt x="31" y="0"/>
                    </a:moveTo>
                    <a:cubicBezTo>
                      <a:pt x="14" y="0"/>
                      <a:pt x="0" y="14"/>
                      <a:pt x="0" y="31"/>
                    </a:cubicBezTo>
                    <a:cubicBezTo>
                      <a:pt x="0" y="48"/>
                      <a:pt x="14" y="62"/>
                      <a:pt x="31" y="62"/>
                    </a:cubicBezTo>
                    <a:cubicBezTo>
                      <a:pt x="48" y="62"/>
                      <a:pt x="62" y="48"/>
                      <a:pt x="62" y="31"/>
                    </a:cubicBezTo>
                    <a:cubicBezTo>
                      <a:pt x="62" y="14"/>
                      <a:pt x="48" y="0"/>
                      <a:pt x="31" y="0"/>
                    </a:cubicBezTo>
                    <a:moveTo>
                      <a:pt x="31" y="48"/>
                    </a:moveTo>
                    <a:cubicBezTo>
                      <a:pt x="21" y="48"/>
                      <a:pt x="13" y="40"/>
                      <a:pt x="13" y="31"/>
                    </a:cubicBezTo>
                    <a:cubicBezTo>
                      <a:pt x="13" y="21"/>
                      <a:pt x="21" y="13"/>
                      <a:pt x="31" y="13"/>
                    </a:cubicBezTo>
                    <a:cubicBezTo>
                      <a:pt x="41" y="13"/>
                      <a:pt x="48" y="21"/>
                      <a:pt x="48" y="31"/>
                    </a:cubicBezTo>
                    <a:cubicBezTo>
                      <a:pt x="48" y="40"/>
                      <a:pt x="41" y="48"/>
                      <a:pt x="31" y="48"/>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pitchFamily="34" charset="0"/>
                  <a:cs typeface="Arial" panose="020B0604020202020204" pitchFamily="34" charset="0"/>
                </a:endParaRPr>
              </a:p>
            </p:txBody>
          </p:sp>
          <p:sp>
            <p:nvSpPr>
              <p:cNvPr id="42" name="Freeform 79"/>
              <p:cNvSpPr>
                <a:spLocks noEditPoints="1"/>
              </p:cNvSpPr>
              <p:nvPr/>
            </p:nvSpPr>
            <p:spPr bwMode="auto">
              <a:xfrm>
                <a:off x="6764338" y="861219"/>
                <a:ext cx="368300" cy="369888"/>
              </a:xfrm>
              <a:custGeom>
                <a:avLst/>
                <a:gdLst>
                  <a:gd name="T0" fmla="*/ 88 w 98"/>
                  <a:gd name="T1" fmla="*/ 50 h 99"/>
                  <a:gd name="T2" fmla="*/ 88 w 98"/>
                  <a:gd name="T3" fmla="*/ 50 h 99"/>
                  <a:gd name="T4" fmla="*/ 98 w 98"/>
                  <a:gd name="T5" fmla="*/ 46 h 99"/>
                  <a:gd name="T6" fmla="*/ 95 w 98"/>
                  <a:gd name="T7" fmla="*/ 32 h 99"/>
                  <a:gd name="T8" fmla="*/ 84 w 98"/>
                  <a:gd name="T9" fmla="*/ 32 h 99"/>
                  <a:gd name="T10" fmla="*/ 77 w 98"/>
                  <a:gd name="T11" fmla="*/ 22 h 99"/>
                  <a:gd name="T12" fmla="*/ 81 w 98"/>
                  <a:gd name="T13" fmla="*/ 13 h 99"/>
                  <a:gd name="T14" fmla="*/ 69 w 98"/>
                  <a:gd name="T15" fmla="*/ 5 h 99"/>
                  <a:gd name="T16" fmla="*/ 62 w 98"/>
                  <a:gd name="T17" fmla="*/ 12 h 99"/>
                  <a:gd name="T18" fmla="*/ 50 w 98"/>
                  <a:gd name="T19" fmla="*/ 10 h 99"/>
                  <a:gd name="T20" fmla="*/ 46 w 98"/>
                  <a:gd name="T21" fmla="*/ 0 h 99"/>
                  <a:gd name="T22" fmla="*/ 32 w 98"/>
                  <a:gd name="T23" fmla="*/ 3 h 99"/>
                  <a:gd name="T24" fmla="*/ 32 w 98"/>
                  <a:gd name="T25" fmla="*/ 14 h 99"/>
                  <a:gd name="T26" fmla="*/ 22 w 98"/>
                  <a:gd name="T27" fmla="*/ 20 h 99"/>
                  <a:gd name="T28" fmla="*/ 12 w 98"/>
                  <a:gd name="T29" fmla="*/ 16 h 99"/>
                  <a:gd name="T30" fmla="*/ 5 w 98"/>
                  <a:gd name="T31" fmla="*/ 28 h 99"/>
                  <a:gd name="T32" fmla="*/ 12 w 98"/>
                  <a:gd name="T33" fmla="*/ 35 h 99"/>
                  <a:gd name="T34" fmla="*/ 10 w 98"/>
                  <a:gd name="T35" fmla="*/ 48 h 99"/>
                  <a:gd name="T36" fmla="*/ 0 w 98"/>
                  <a:gd name="T37" fmla="*/ 52 h 99"/>
                  <a:gd name="T38" fmla="*/ 2 w 98"/>
                  <a:gd name="T39" fmla="*/ 66 h 99"/>
                  <a:gd name="T40" fmla="*/ 13 w 98"/>
                  <a:gd name="T41" fmla="*/ 66 h 99"/>
                  <a:gd name="T42" fmla="*/ 20 w 98"/>
                  <a:gd name="T43" fmla="*/ 76 h 99"/>
                  <a:gd name="T44" fmla="*/ 16 w 98"/>
                  <a:gd name="T45" fmla="*/ 86 h 99"/>
                  <a:gd name="T46" fmla="*/ 28 w 98"/>
                  <a:gd name="T47" fmla="*/ 94 h 99"/>
                  <a:gd name="T48" fmla="*/ 35 w 98"/>
                  <a:gd name="T49" fmla="*/ 86 h 99"/>
                  <a:gd name="T50" fmla="*/ 47 w 98"/>
                  <a:gd name="T51" fmla="*/ 88 h 99"/>
                  <a:gd name="T52" fmla="*/ 51 w 98"/>
                  <a:gd name="T53" fmla="*/ 99 h 99"/>
                  <a:gd name="T54" fmla="*/ 65 w 98"/>
                  <a:gd name="T55" fmla="*/ 96 h 99"/>
                  <a:gd name="T56" fmla="*/ 66 w 98"/>
                  <a:gd name="T57" fmla="*/ 84 h 99"/>
                  <a:gd name="T58" fmla="*/ 75 w 98"/>
                  <a:gd name="T59" fmla="*/ 78 h 99"/>
                  <a:gd name="T60" fmla="*/ 86 w 98"/>
                  <a:gd name="T61" fmla="*/ 82 h 99"/>
                  <a:gd name="T62" fmla="*/ 93 w 98"/>
                  <a:gd name="T63" fmla="*/ 70 h 99"/>
                  <a:gd name="T64" fmla="*/ 85 w 98"/>
                  <a:gd name="T65" fmla="*/ 63 h 99"/>
                  <a:gd name="T66" fmla="*/ 88 w 98"/>
                  <a:gd name="T67" fmla="*/ 50 h 99"/>
                  <a:gd name="T68" fmla="*/ 49 w 98"/>
                  <a:gd name="T69" fmla="*/ 76 h 99"/>
                  <a:gd name="T70" fmla="*/ 21 w 98"/>
                  <a:gd name="T71" fmla="*/ 49 h 99"/>
                  <a:gd name="T72" fmla="*/ 49 w 98"/>
                  <a:gd name="T73" fmla="*/ 22 h 99"/>
                  <a:gd name="T74" fmla="*/ 76 w 98"/>
                  <a:gd name="T75" fmla="*/ 49 h 99"/>
                  <a:gd name="T76" fmla="*/ 49 w 98"/>
                  <a:gd name="T77" fmla="*/ 76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8" h="99">
                    <a:moveTo>
                      <a:pt x="88" y="50"/>
                    </a:moveTo>
                    <a:cubicBezTo>
                      <a:pt x="88" y="50"/>
                      <a:pt x="88" y="50"/>
                      <a:pt x="88" y="50"/>
                    </a:cubicBezTo>
                    <a:cubicBezTo>
                      <a:pt x="98" y="46"/>
                      <a:pt x="98" y="46"/>
                      <a:pt x="98" y="46"/>
                    </a:cubicBezTo>
                    <a:cubicBezTo>
                      <a:pt x="95" y="32"/>
                      <a:pt x="95" y="32"/>
                      <a:pt x="95" y="32"/>
                    </a:cubicBezTo>
                    <a:cubicBezTo>
                      <a:pt x="84" y="32"/>
                      <a:pt x="84" y="32"/>
                      <a:pt x="84" y="32"/>
                    </a:cubicBezTo>
                    <a:cubicBezTo>
                      <a:pt x="82" y="29"/>
                      <a:pt x="80" y="25"/>
                      <a:pt x="77" y="22"/>
                    </a:cubicBezTo>
                    <a:cubicBezTo>
                      <a:pt x="81" y="13"/>
                      <a:pt x="81" y="13"/>
                      <a:pt x="81" y="13"/>
                    </a:cubicBezTo>
                    <a:cubicBezTo>
                      <a:pt x="69" y="5"/>
                      <a:pt x="69" y="5"/>
                      <a:pt x="69" y="5"/>
                    </a:cubicBezTo>
                    <a:cubicBezTo>
                      <a:pt x="62" y="12"/>
                      <a:pt x="62" y="12"/>
                      <a:pt x="62" y="12"/>
                    </a:cubicBezTo>
                    <a:cubicBezTo>
                      <a:pt x="58" y="11"/>
                      <a:pt x="54" y="10"/>
                      <a:pt x="50" y="10"/>
                    </a:cubicBezTo>
                    <a:cubicBezTo>
                      <a:pt x="46" y="0"/>
                      <a:pt x="46" y="0"/>
                      <a:pt x="46" y="0"/>
                    </a:cubicBezTo>
                    <a:cubicBezTo>
                      <a:pt x="32" y="3"/>
                      <a:pt x="32" y="3"/>
                      <a:pt x="32" y="3"/>
                    </a:cubicBezTo>
                    <a:cubicBezTo>
                      <a:pt x="32" y="14"/>
                      <a:pt x="32" y="14"/>
                      <a:pt x="32" y="14"/>
                    </a:cubicBezTo>
                    <a:cubicBezTo>
                      <a:pt x="28" y="15"/>
                      <a:pt x="25" y="18"/>
                      <a:pt x="22" y="20"/>
                    </a:cubicBezTo>
                    <a:cubicBezTo>
                      <a:pt x="12" y="16"/>
                      <a:pt x="12" y="16"/>
                      <a:pt x="12" y="16"/>
                    </a:cubicBezTo>
                    <a:cubicBezTo>
                      <a:pt x="5" y="28"/>
                      <a:pt x="5" y="28"/>
                      <a:pt x="5" y="28"/>
                    </a:cubicBezTo>
                    <a:cubicBezTo>
                      <a:pt x="12" y="35"/>
                      <a:pt x="12" y="35"/>
                      <a:pt x="12" y="35"/>
                    </a:cubicBezTo>
                    <a:cubicBezTo>
                      <a:pt x="10" y="39"/>
                      <a:pt x="10" y="43"/>
                      <a:pt x="10" y="48"/>
                    </a:cubicBezTo>
                    <a:cubicBezTo>
                      <a:pt x="0" y="52"/>
                      <a:pt x="0" y="52"/>
                      <a:pt x="0" y="52"/>
                    </a:cubicBezTo>
                    <a:cubicBezTo>
                      <a:pt x="2" y="66"/>
                      <a:pt x="2" y="66"/>
                      <a:pt x="2" y="66"/>
                    </a:cubicBezTo>
                    <a:cubicBezTo>
                      <a:pt x="13" y="66"/>
                      <a:pt x="13" y="66"/>
                      <a:pt x="13" y="66"/>
                    </a:cubicBezTo>
                    <a:cubicBezTo>
                      <a:pt x="15" y="70"/>
                      <a:pt x="18" y="73"/>
                      <a:pt x="20" y="76"/>
                    </a:cubicBezTo>
                    <a:cubicBezTo>
                      <a:pt x="16" y="86"/>
                      <a:pt x="16" y="86"/>
                      <a:pt x="16" y="86"/>
                    </a:cubicBezTo>
                    <a:cubicBezTo>
                      <a:pt x="28" y="94"/>
                      <a:pt x="28" y="94"/>
                      <a:pt x="28" y="94"/>
                    </a:cubicBezTo>
                    <a:cubicBezTo>
                      <a:pt x="35" y="86"/>
                      <a:pt x="35" y="86"/>
                      <a:pt x="35" y="86"/>
                    </a:cubicBezTo>
                    <a:cubicBezTo>
                      <a:pt x="39" y="87"/>
                      <a:pt x="43" y="88"/>
                      <a:pt x="47" y="88"/>
                    </a:cubicBezTo>
                    <a:cubicBezTo>
                      <a:pt x="51" y="99"/>
                      <a:pt x="51" y="99"/>
                      <a:pt x="51" y="99"/>
                    </a:cubicBezTo>
                    <a:cubicBezTo>
                      <a:pt x="65" y="96"/>
                      <a:pt x="65" y="96"/>
                      <a:pt x="65" y="96"/>
                    </a:cubicBezTo>
                    <a:cubicBezTo>
                      <a:pt x="66" y="84"/>
                      <a:pt x="66" y="84"/>
                      <a:pt x="66" y="84"/>
                    </a:cubicBezTo>
                    <a:cubicBezTo>
                      <a:pt x="69" y="82"/>
                      <a:pt x="73" y="80"/>
                      <a:pt x="75" y="78"/>
                    </a:cubicBezTo>
                    <a:cubicBezTo>
                      <a:pt x="86" y="82"/>
                      <a:pt x="86" y="82"/>
                      <a:pt x="86" y="82"/>
                    </a:cubicBezTo>
                    <a:cubicBezTo>
                      <a:pt x="93" y="70"/>
                      <a:pt x="93" y="70"/>
                      <a:pt x="93" y="70"/>
                    </a:cubicBezTo>
                    <a:cubicBezTo>
                      <a:pt x="85" y="63"/>
                      <a:pt x="85" y="63"/>
                      <a:pt x="85" y="63"/>
                    </a:cubicBezTo>
                    <a:cubicBezTo>
                      <a:pt x="87" y="59"/>
                      <a:pt x="88" y="55"/>
                      <a:pt x="88" y="50"/>
                    </a:cubicBezTo>
                    <a:moveTo>
                      <a:pt x="49" y="76"/>
                    </a:moveTo>
                    <a:cubicBezTo>
                      <a:pt x="34" y="76"/>
                      <a:pt x="21" y="64"/>
                      <a:pt x="21" y="49"/>
                    </a:cubicBezTo>
                    <a:cubicBezTo>
                      <a:pt x="21" y="34"/>
                      <a:pt x="34" y="22"/>
                      <a:pt x="49" y="22"/>
                    </a:cubicBezTo>
                    <a:cubicBezTo>
                      <a:pt x="64" y="22"/>
                      <a:pt x="76" y="34"/>
                      <a:pt x="76" y="49"/>
                    </a:cubicBezTo>
                    <a:cubicBezTo>
                      <a:pt x="76" y="64"/>
                      <a:pt x="64" y="76"/>
                      <a:pt x="49" y="76"/>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pitchFamily="34" charset="0"/>
                  <a:cs typeface="Arial" panose="020B0604020202020204" pitchFamily="34" charset="0"/>
                </a:endParaRPr>
              </a:p>
            </p:txBody>
          </p:sp>
          <p:sp>
            <p:nvSpPr>
              <p:cNvPr id="43" name="Oval 80"/>
              <p:cNvSpPr>
                <a:spLocks noChangeArrowheads="1"/>
              </p:cNvSpPr>
              <p:nvPr/>
            </p:nvSpPr>
            <p:spPr bwMode="auto">
              <a:xfrm>
                <a:off x="6884988" y="985044"/>
                <a:ext cx="123825" cy="1190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pitchFamily="34" charset="0"/>
                  <a:cs typeface="Arial" panose="020B0604020202020204" pitchFamily="34" charset="0"/>
                </a:endParaRPr>
              </a:p>
            </p:txBody>
          </p:sp>
          <p:sp>
            <p:nvSpPr>
              <p:cNvPr id="53" name="Freeform 81"/>
              <p:cNvSpPr>
                <a:spLocks/>
              </p:cNvSpPr>
              <p:nvPr/>
            </p:nvSpPr>
            <p:spPr bwMode="auto">
              <a:xfrm>
                <a:off x="6615113" y="418306"/>
                <a:ext cx="1011237" cy="1131888"/>
              </a:xfrm>
              <a:custGeom>
                <a:avLst/>
                <a:gdLst>
                  <a:gd name="T0" fmla="*/ 231 w 637"/>
                  <a:gd name="T1" fmla="*/ 0 h 713"/>
                  <a:gd name="T2" fmla="*/ 226 w 637"/>
                  <a:gd name="T3" fmla="*/ 2 h 713"/>
                  <a:gd name="T4" fmla="*/ 0 w 637"/>
                  <a:gd name="T5" fmla="*/ 394 h 713"/>
                  <a:gd name="T6" fmla="*/ 37 w 637"/>
                  <a:gd name="T7" fmla="*/ 401 h 713"/>
                  <a:gd name="T8" fmla="*/ 226 w 637"/>
                  <a:gd name="T9" fmla="*/ 71 h 713"/>
                  <a:gd name="T10" fmla="*/ 231 w 637"/>
                  <a:gd name="T11" fmla="*/ 71 h 713"/>
                  <a:gd name="T12" fmla="*/ 578 w 637"/>
                  <a:gd name="T13" fmla="*/ 673 h 713"/>
                  <a:gd name="T14" fmla="*/ 574 w 637"/>
                  <a:gd name="T15" fmla="*/ 678 h 713"/>
                  <a:gd name="T16" fmla="*/ 144 w 637"/>
                  <a:gd name="T17" fmla="*/ 678 h 713"/>
                  <a:gd name="T18" fmla="*/ 108 w 637"/>
                  <a:gd name="T19" fmla="*/ 713 h 713"/>
                  <a:gd name="T20" fmla="*/ 633 w 637"/>
                  <a:gd name="T21" fmla="*/ 713 h 713"/>
                  <a:gd name="T22" fmla="*/ 637 w 637"/>
                  <a:gd name="T23" fmla="*/ 704 h 713"/>
                  <a:gd name="T24" fmla="*/ 231 w 637"/>
                  <a:gd name="T25" fmla="*/ 0 h 7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37" h="713">
                    <a:moveTo>
                      <a:pt x="231" y="0"/>
                    </a:moveTo>
                    <a:lnTo>
                      <a:pt x="226" y="2"/>
                    </a:lnTo>
                    <a:lnTo>
                      <a:pt x="0" y="394"/>
                    </a:lnTo>
                    <a:lnTo>
                      <a:pt x="37" y="401"/>
                    </a:lnTo>
                    <a:lnTo>
                      <a:pt x="226" y="71"/>
                    </a:lnTo>
                    <a:lnTo>
                      <a:pt x="231" y="71"/>
                    </a:lnTo>
                    <a:lnTo>
                      <a:pt x="578" y="673"/>
                    </a:lnTo>
                    <a:lnTo>
                      <a:pt x="574" y="678"/>
                    </a:lnTo>
                    <a:lnTo>
                      <a:pt x="144" y="678"/>
                    </a:lnTo>
                    <a:lnTo>
                      <a:pt x="108" y="713"/>
                    </a:lnTo>
                    <a:lnTo>
                      <a:pt x="633" y="713"/>
                    </a:lnTo>
                    <a:lnTo>
                      <a:pt x="637" y="704"/>
                    </a:lnTo>
                    <a:lnTo>
                      <a:pt x="23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pitchFamily="34" charset="0"/>
                  <a:cs typeface="Arial" panose="020B0604020202020204" pitchFamily="34" charset="0"/>
                </a:endParaRPr>
              </a:p>
            </p:txBody>
          </p:sp>
        </p:grpSp>
      </p:grpSp>
      <p:grpSp>
        <p:nvGrpSpPr>
          <p:cNvPr id="11" name="Group 10"/>
          <p:cNvGrpSpPr/>
          <p:nvPr/>
        </p:nvGrpSpPr>
        <p:grpSpPr>
          <a:xfrm>
            <a:off x="663682" y="1454166"/>
            <a:ext cx="731520" cy="731520"/>
            <a:chOff x="579120" y="1499923"/>
            <a:chExt cx="794540" cy="794540"/>
          </a:xfrm>
        </p:grpSpPr>
        <p:sp>
          <p:nvSpPr>
            <p:cNvPr id="28" name="Oval 27"/>
            <p:cNvSpPr/>
            <p:nvPr/>
          </p:nvSpPr>
          <p:spPr>
            <a:xfrm>
              <a:off x="579120" y="1499923"/>
              <a:ext cx="794540" cy="794540"/>
            </a:xfrm>
            <a:prstGeom prst="ellipse">
              <a:avLst/>
            </a:prstGeom>
            <a:solidFill>
              <a:schemeClr val="tx1"/>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grpSp>
          <p:nvGrpSpPr>
            <p:cNvPr id="54" name="Group 53"/>
            <p:cNvGrpSpPr/>
            <p:nvPr/>
          </p:nvGrpSpPr>
          <p:grpSpPr>
            <a:xfrm>
              <a:off x="705423" y="1686682"/>
              <a:ext cx="561586" cy="350866"/>
              <a:chOff x="1282927" y="4467110"/>
              <a:chExt cx="706438" cy="442912"/>
            </a:xfrm>
            <a:solidFill>
              <a:schemeClr val="bg1"/>
            </a:solidFill>
          </p:grpSpPr>
          <p:sp>
            <p:nvSpPr>
              <p:cNvPr id="55" name="Oval 185"/>
              <p:cNvSpPr>
                <a:spLocks noChangeArrowheads="1"/>
              </p:cNvSpPr>
              <p:nvPr/>
            </p:nvSpPr>
            <p:spPr bwMode="auto">
              <a:xfrm>
                <a:off x="1546452" y="4467110"/>
                <a:ext cx="184150" cy="18415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pitchFamily="34" charset="0"/>
                  <a:cs typeface="Arial" panose="020B0604020202020204" pitchFamily="34" charset="0"/>
                </a:endParaRPr>
              </a:p>
            </p:txBody>
          </p:sp>
          <p:sp>
            <p:nvSpPr>
              <p:cNvPr id="59" name="Freeform 186"/>
              <p:cNvSpPr>
                <a:spLocks/>
              </p:cNvSpPr>
              <p:nvPr/>
            </p:nvSpPr>
            <p:spPr bwMode="auto">
              <a:xfrm>
                <a:off x="1733777" y="4756035"/>
                <a:ext cx="255588" cy="153987"/>
              </a:xfrm>
              <a:custGeom>
                <a:avLst/>
                <a:gdLst>
                  <a:gd name="T0" fmla="*/ 34 w 68"/>
                  <a:gd name="T1" fmla="*/ 0 h 41"/>
                  <a:gd name="T2" fmla="*/ 0 w 68"/>
                  <a:gd name="T3" fmla="*/ 41 h 41"/>
                  <a:gd name="T4" fmla="*/ 68 w 68"/>
                  <a:gd name="T5" fmla="*/ 41 h 41"/>
                  <a:gd name="T6" fmla="*/ 34 w 68"/>
                  <a:gd name="T7" fmla="*/ 0 h 41"/>
                </a:gdLst>
                <a:ahLst/>
                <a:cxnLst>
                  <a:cxn ang="0">
                    <a:pos x="T0" y="T1"/>
                  </a:cxn>
                  <a:cxn ang="0">
                    <a:pos x="T2" y="T3"/>
                  </a:cxn>
                  <a:cxn ang="0">
                    <a:pos x="T4" y="T5"/>
                  </a:cxn>
                  <a:cxn ang="0">
                    <a:pos x="T6" y="T7"/>
                  </a:cxn>
                </a:cxnLst>
                <a:rect l="0" t="0" r="r" b="b"/>
                <a:pathLst>
                  <a:path w="68" h="41">
                    <a:moveTo>
                      <a:pt x="34" y="0"/>
                    </a:moveTo>
                    <a:cubicBezTo>
                      <a:pt x="12" y="0"/>
                      <a:pt x="0" y="14"/>
                      <a:pt x="0" y="41"/>
                    </a:cubicBezTo>
                    <a:cubicBezTo>
                      <a:pt x="68" y="41"/>
                      <a:pt x="68" y="41"/>
                      <a:pt x="68" y="41"/>
                    </a:cubicBezTo>
                    <a:cubicBezTo>
                      <a:pt x="68" y="14"/>
                      <a:pt x="55" y="0"/>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pitchFamily="34" charset="0"/>
                  <a:cs typeface="Arial" panose="020B0604020202020204" pitchFamily="34" charset="0"/>
                </a:endParaRPr>
              </a:p>
            </p:txBody>
          </p:sp>
          <p:sp>
            <p:nvSpPr>
              <p:cNvPr id="60" name="Freeform 187"/>
              <p:cNvSpPr>
                <a:spLocks/>
              </p:cNvSpPr>
              <p:nvPr/>
            </p:nvSpPr>
            <p:spPr bwMode="auto">
              <a:xfrm>
                <a:off x="1478190" y="4681422"/>
                <a:ext cx="315913" cy="228600"/>
              </a:xfrm>
              <a:custGeom>
                <a:avLst/>
                <a:gdLst>
                  <a:gd name="T0" fmla="*/ 42 w 84"/>
                  <a:gd name="T1" fmla="*/ 0 h 61"/>
                  <a:gd name="T2" fmla="*/ 0 w 84"/>
                  <a:gd name="T3" fmla="*/ 15 h 61"/>
                  <a:gd name="T4" fmla="*/ 25 w 84"/>
                  <a:gd name="T5" fmla="*/ 61 h 61"/>
                  <a:gd name="T6" fmla="*/ 37 w 84"/>
                  <a:gd name="T7" fmla="*/ 61 h 61"/>
                  <a:gd name="T8" fmla="*/ 51 w 84"/>
                  <a:gd name="T9" fmla="*/ 61 h 61"/>
                  <a:gd name="T10" fmla="*/ 59 w 84"/>
                  <a:gd name="T11" fmla="*/ 61 h 61"/>
                  <a:gd name="T12" fmla="*/ 84 w 84"/>
                  <a:gd name="T13" fmla="*/ 15 h 61"/>
                  <a:gd name="T14" fmla="*/ 42 w 84"/>
                  <a:gd name="T15" fmla="*/ 0 h 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61">
                    <a:moveTo>
                      <a:pt x="42" y="0"/>
                    </a:moveTo>
                    <a:cubicBezTo>
                      <a:pt x="28" y="0"/>
                      <a:pt x="9" y="5"/>
                      <a:pt x="0" y="15"/>
                    </a:cubicBezTo>
                    <a:cubicBezTo>
                      <a:pt x="16" y="22"/>
                      <a:pt x="25" y="38"/>
                      <a:pt x="25" y="61"/>
                    </a:cubicBezTo>
                    <a:cubicBezTo>
                      <a:pt x="37" y="61"/>
                      <a:pt x="37" y="61"/>
                      <a:pt x="37" y="61"/>
                    </a:cubicBezTo>
                    <a:cubicBezTo>
                      <a:pt x="51" y="61"/>
                      <a:pt x="51" y="61"/>
                      <a:pt x="51" y="61"/>
                    </a:cubicBezTo>
                    <a:cubicBezTo>
                      <a:pt x="59" y="61"/>
                      <a:pt x="59" y="61"/>
                      <a:pt x="59" y="61"/>
                    </a:cubicBezTo>
                    <a:cubicBezTo>
                      <a:pt x="59" y="38"/>
                      <a:pt x="68" y="22"/>
                      <a:pt x="84" y="15"/>
                    </a:cubicBezTo>
                    <a:cubicBezTo>
                      <a:pt x="75" y="5"/>
                      <a:pt x="55" y="0"/>
                      <a:pt x="4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pitchFamily="34" charset="0"/>
                  <a:cs typeface="Arial" panose="020B0604020202020204" pitchFamily="34" charset="0"/>
                </a:endParaRPr>
              </a:p>
            </p:txBody>
          </p:sp>
          <p:sp>
            <p:nvSpPr>
              <p:cNvPr id="61" name="Oval 188"/>
              <p:cNvSpPr>
                <a:spLocks noChangeArrowheads="1"/>
              </p:cNvSpPr>
              <p:nvPr/>
            </p:nvSpPr>
            <p:spPr bwMode="auto">
              <a:xfrm>
                <a:off x="1794102" y="4613160"/>
                <a:ext cx="123825" cy="1238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pitchFamily="34" charset="0"/>
                  <a:cs typeface="Arial" panose="020B0604020202020204" pitchFamily="34" charset="0"/>
                </a:endParaRPr>
              </a:p>
            </p:txBody>
          </p:sp>
          <p:sp>
            <p:nvSpPr>
              <p:cNvPr id="62" name="Freeform 189"/>
              <p:cNvSpPr>
                <a:spLocks/>
              </p:cNvSpPr>
              <p:nvPr/>
            </p:nvSpPr>
            <p:spPr bwMode="auto">
              <a:xfrm>
                <a:off x="1282927" y="4756035"/>
                <a:ext cx="255588" cy="153987"/>
              </a:xfrm>
              <a:custGeom>
                <a:avLst/>
                <a:gdLst>
                  <a:gd name="T0" fmla="*/ 34 w 68"/>
                  <a:gd name="T1" fmla="*/ 0 h 41"/>
                  <a:gd name="T2" fmla="*/ 0 w 68"/>
                  <a:gd name="T3" fmla="*/ 41 h 41"/>
                  <a:gd name="T4" fmla="*/ 68 w 68"/>
                  <a:gd name="T5" fmla="*/ 41 h 41"/>
                  <a:gd name="T6" fmla="*/ 34 w 68"/>
                  <a:gd name="T7" fmla="*/ 0 h 41"/>
                </a:gdLst>
                <a:ahLst/>
                <a:cxnLst>
                  <a:cxn ang="0">
                    <a:pos x="T0" y="T1"/>
                  </a:cxn>
                  <a:cxn ang="0">
                    <a:pos x="T2" y="T3"/>
                  </a:cxn>
                  <a:cxn ang="0">
                    <a:pos x="T4" y="T5"/>
                  </a:cxn>
                  <a:cxn ang="0">
                    <a:pos x="T6" y="T7"/>
                  </a:cxn>
                </a:cxnLst>
                <a:rect l="0" t="0" r="r" b="b"/>
                <a:pathLst>
                  <a:path w="68" h="41">
                    <a:moveTo>
                      <a:pt x="34" y="0"/>
                    </a:moveTo>
                    <a:cubicBezTo>
                      <a:pt x="13" y="0"/>
                      <a:pt x="0" y="14"/>
                      <a:pt x="0" y="41"/>
                    </a:cubicBezTo>
                    <a:cubicBezTo>
                      <a:pt x="68" y="41"/>
                      <a:pt x="68" y="41"/>
                      <a:pt x="68" y="41"/>
                    </a:cubicBezTo>
                    <a:cubicBezTo>
                      <a:pt x="68" y="14"/>
                      <a:pt x="55" y="0"/>
                      <a:pt x="3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pitchFamily="34" charset="0"/>
                  <a:cs typeface="Arial" panose="020B0604020202020204" pitchFamily="34" charset="0"/>
                </a:endParaRPr>
              </a:p>
            </p:txBody>
          </p:sp>
          <p:sp>
            <p:nvSpPr>
              <p:cNvPr id="63" name="Oval 190"/>
              <p:cNvSpPr>
                <a:spLocks noChangeArrowheads="1"/>
              </p:cNvSpPr>
              <p:nvPr/>
            </p:nvSpPr>
            <p:spPr bwMode="auto">
              <a:xfrm>
                <a:off x="1343252" y="4613160"/>
                <a:ext cx="123825" cy="1238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pitchFamily="34" charset="0"/>
                  <a:cs typeface="Arial" panose="020B0604020202020204" pitchFamily="34" charset="0"/>
                </a:endParaRPr>
              </a:p>
            </p:txBody>
          </p:sp>
        </p:grpSp>
      </p:grpSp>
      <p:grpSp>
        <p:nvGrpSpPr>
          <p:cNvPr id="10" name="Group 9"/>
          <p:cNvGrpSpPr/>
          <p:nvPr/>
        </p:nvGrpSpPr>
        <p:grpSpPr>
          <a:xfrm>
            <a:off x="663682" y="2424526"/>
            <a:ext cx="731520" cy="731520"/>
            <a:chOff x="579120" y="2662907"/>
            <a:chExt cx="794540" cy="794540"/>
          </a:xfrm>
        </p:grpSpPr>
        <p:sp>
          <p:nvSpPr>
            <p:cNvPr id="30" name="Oval 29"/>
            <p:cNvSpPr/>
            <p:nvPr/>
          </p:nvSpPr>
          <p:spPr>
            <a:xfrm>
              <a:off x="579120" y="2662907"/>
              <a:ext cx="794540" cy="794540"/>
            </a:xfrm>
            <a:prstGeom prst="ellipse">
              <a:avLst/>
            </a:prstGeom>
            <a:solidFill>
              <a:schemeClr val="tx1"/>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sp>
          <p:nvSpPr>
            <p:cNvPr id="64" name="Freeform 5"/>
            <p:cNvSpPr>
              <a:spLocks noEditPoints="1"/>
            </p:cNvSpPr>
            <p:nvPr/>
          </p:nvSpPr>
          <p:spPr bwMode="auto">
            <a:xfrm>
              <a:off x="700560" y="2826488"/>
              <a:ext cx="533400" cy="455041"/>
            </a:xfrm>
            <a:custGeom>
              <a:avLst/>
              <a:gdLst>
                <a:gd name="T0" fmla="*/ 2147483647 w 614"/>
                <a:gd name="T1" fmla="*/ 2147483647 h 556"/>
                <a:gd name="T2" fmla="*/ 2147483647 w 614"/>
                <a:gd name="T3" fmla="*/ 2147483647 h 556"/>
                <a:gd name="T4" fmla="*/ 2147483647 w 614"/>
                <a:gd name="T5" fmla="*/ 2147483647 h 556"/>
                <a:gd name="T6" fmla="*/ 2147483647 w 614"/>
                <a:gd name="T7" fmla="*/ 2147483647 h 556"/>
                <a:gd name="T8" fmla="*/ 2147483647 w 614"/>
                <a:gd name="T9" fmla="*/ 2147483647 h 556"/>
                <a:gd name="T10" fmla="*/ 2147483647 w 614"/>
                <a:gd name="T11" fmla="*/ 2147483647 h 556"/>
                <a:gd name="T12" fmla="*/ 2147483647 w 614"/>
                <a:gd name="T13" fmla="*/ 2147483647 h 556"/>
                <a:gd name="T14" fmla="*/ 2147483647 w 614"/>
                <a:gd name="T15" fmla="*/ 2147483647 h 556"/>
                <a:gd name="T16" fmla="*/ 2147483647 w 614"/>
                <a:gd name="T17" fmla="*/ 2147483647 h 556"/>
                <a:gd name="T18" fmla="*/ 2147483647 w 614"/>
                <a:gd name="T19" fmla="*/ 2147483647 h 556"/>
                <a:gd name="T20" fmla="*/ 2147483647 w 614"/>
                <a:gd name="T21" fmla="*/ 2147483647 h 556"/>
                <a:gd name="T22" fmla="*/ 2147483647 w 614"/>
                <a:gd name="T23" fmla="*/ 2147483647 h 556"/>
                <a:gd name="T24" fmla="*/ 2147483647 w 614"/>
                <a:gd name="T25" fmla="*/ 2147483647 h 556"/>
                <a:gd name="T26" fmla="*/ 2147483647 w 614"/>
                <a:gd name="T27" fmla="*/ 2147483647 h 556"/>
                <a:gd name="T28" fmla="*/ 2147483647 w 614"/>
                <a:gd name="T29" fmla="*/ 2147483647 h 556"/>
                <a:gd name="T30" fmla="*/ 2147483647 w 614"/>
                <a:gd name="T31" fmla="*/ 2147483647 h 556"/>
                <a:gd name="T32" fmla="*/ 2147483647 w 614"/>
                <a:gd name="T33" fmla="*/ 2147483647 h 556"/>
                <a:gd name="T34" fmla="*/ 2147483647 w 614"/>
                <a:gd name="T35" fmla="*/ 2147483647 h 556"/>
                <a:gd name="T36" fmla="*/ 2147483647 w 614"/>
                <a:gd name="T37" fmla="*/ 2147483647 h 556"/>
                <a:gd name="T38" fmla="*/ 2147483647 w 614"/>
                <a:gd name="T39" fmla="*/ 2147483647 h 556"/>
                <a:gd name="T40" fmla="*/ 2147483647 w 614"/>
                <a:gd name="T41" fmla="*/ 2147483647 h 556"/>
                <a:gd name="T42" fmla="*/ 2147483647 w 614"/>
                <a:gd name="T43" fmla="*/ 2147483647 h 556"/>
                <a:gd name="T44" fmla="*/ 2147483647 w 614"/>
                <a:gd name="T45" fmla="*/ 2147483647 h 556"/>
                <a:gd name="T46" fmla="*/ 2147483647 w 614"/>
                <a:gd name="T47" fmla="*/ 2147483647 h 556"/>
                <a:gd name="T48" fmla="*/ 2147483647 w 614"/>
                <a:gd name="T49" fmla="*/ 2147483647 h 556"/>
                <a:gd name="T50" fmla="*/ 2147483647 w 614"/>
                <a:gd name="T51" fmla="*/ 2147483647 h 556"/>
                <a:gd name="T52" fmla="*/ 2147483647 w 614"/>
                <a:gd name="T53" fmla="*/ 2147483647 h 556"/>
                <a:gd name="T54" fmla="*/ 2147483647 w 614"/>
                <a:gd name="T55" fmla="*/ 2147483647 h 556"/>
                <a:gd name="T56" fmla="*/ 2147483647 w 614"/>
                <a:gd name="T57" fmla="*/ 2147483647 h 556"/>
                <a:gd name="T58" fmla="*/ 2147483647 w 614"/>
                <a:gd name="T59" fmla="*/ 2147483647 h 556"/>
                <a:gd name="T60" fmla="*/ 2147483647 w 614"/>
                <a:gd name="T61" fmla="*/ 2147483647 h 556"/>
                <a:gd name="T62" fmla="*/ 2147483647 w 614"/>
                <a:gd name="T63" fmla="*/ 2147483647 h 556"/>
                <a:gd name="T64" fmla="*/ 2147483647 w 614"/>
                <a:gd name="T65" fmla="*/ 2147483647 h 556"/>
                <a:gd name="T66" fmla="*/ 2147483647 w 614"/>
                <a:gd name="T67" fmla="*/ 2147483647 h 556"/>
                <a:gd name="T68" fmla="*/ 2147483647 w 614"/>
                <a:gd name="T69" fmla="*/ 2147483647 h 556"/>
                <a:gd name="T70" fmla="*/ 2147483647 w 614"/>
                <a:gd name="T71" fmla="*/ 2147483647 h 556"/>
                <a:gd name="T72" fmla="*/ 2147483647 w 614"/>
                <a:gd name="T73" fmla="*/ 2147483647 h 556"/>
                <a:gd name="T74" fmla="*/ 2147483647 w 614"/>
                <a:gd name="T75" fmla="*/ 2147483647 h 556"/>
                <a:gd name="T76" fmla="*/ 2147483647 w 614"/>
                <a:gd name="T77" fmla="*/ 2147483647 h 556"/>
                <a:gd name="T78" fmla="*/ 2147483647 w 614"/>
                <a:gd name="T79" fmla="*/ 2147483647 h 556"/>
                <a:gd name="T80" fmla="*/ 2147483647 w 614"/>
                <a:gd name="T81" fmla="*/ 2147483647 h 556"/>
                <a:gd name="T82" fmla="*/ 2147483647 w 614"/>
                <a:gd name="T83" fmla="*/ 2147483647 h 556"/>
                <a:gd name="T84" fmla="*/ 2147483647 w 614"/>
                <a:gd name="T85" fmla="*/ 2147483647 h 556"/>
                <a:gd name="T86" fmla="*/ 2147483647 w 614"/>
                <a:gd name="T87" fmla="*/ 2147483647 h 556"/>
                <a:gd name="T88" fmla="*/ 2147483647 w 614"/>
                <a:gd name="T89" fmla="*/ 2147483647 h 556"/>
                <a:gd name="T90" fmla="*/ 2147483647 w 614"/>
                <a:gd name="T91" fmla="*/ 2147483647 h 556"/>
                <a:gd name="T92" fmla="*/ 2147483647 w 614"/>
                <a:gd name="T93" fmla="*/ 2147483647 h 556"/>
                <a:gd name="T94" fmla="*/ 2147483647 w 614"/>
                <a:gd name="T95" fmla="*/ 2147483647 h 556"/>
                <a:gd name="T96" fmla="*/ 2147483647 w 614"/>
                <a:gd name="T97" fmla="*/ 2147483647 h 556"/>
                <a:gd name="T98" fmla="*/ 2147483647 w 614"/>
                <a:gd name="T99" fmla="*/ 2147483647 h 556"/>
                <a:gd name="T100" fmla="*/ 2147483647 w 614"/>
                <a:gd name="T101" fmla="*/ 2147483647 h 556"/>
                <a:gd name="T102" fmla="*/ 2147483647 w 614"/>
                <a:gd name="T103" fmla="*/ 2147483647 h 556"/>
                <a:gd name="T104" fmla="*/ 2147483647 w 614"/>
                <a:gd name="T105" fmla="*/ 2147483647 h 556"/>
                <a:gd name="T106" fmla="*/ 2147483647 w 614"/>
                <a:gd name="T107" fmla="*/ 2147483647 h 556"/>
                <a:gd name="T108" fmla="*/ 2147483647 w 614"/>
                <a:gd name="T109" fmla="*/ 2147483647 h 55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614" h="556">
                  <a:moveTo>
                    <a:pt x="349" y="505"/>
                  </a:moveTo>
                  <a:cubicBezTo>
                    <a:pt x="401" y="501"/>
                    <a:pt x="448" y="480"/>
                    <a:pt x="484" y="449"/>
                  </a:cubicBezTo>
                  <a:cubicBezTo>
                    <a:pt x="464" y="435"/>
                    <a:pt x="441" y="425"/>
                    <a:pt x="418" y="417"/>
                  </a:cubicBezTo>
                  <a:cubicBezTo>
                    <a:pt x="401" y="450"/>
                    <a:pt x="378" y="480"/>
                    <a:pt x="349" y="505"/>
                  </a:cubicBezTo>
                  <a:close/>
                  <a:moveTo>
                    <a:pt x="468" y="299"/>
                  </a:moveTo>
                  <a:cubicBezTo>
                    <a:pt x="473" y="316"/>
                    <a:pt x="473" y="316"/>
                    <a:pt x="473" y="316"/>
                  </a:cubicBezTo>
                  <a:cubicBezTo>
                    <a:pt x="465" y="319"/>
                    <a:pt x="457" y="321"/>
                    <a:pt x="449" y="324"/>
                  </a:cubicBezTo>
                  <a:cubicBezTo>
                    <a:pt x="451" y="312"/>
                    <a:pt x="452" y="300"/>
                    <a:pt x="452" y="288"/>
                  </a:cubicBezTo>
                  <a:cubicBezTo>
                    <a:pt x="563" y="287"/>
                    <a:pt x="563" y="287"/>
                    <a:pt x="563" y="287"/>
                  </a:cubicBezTo>
                  <a:cubicBezTo>
                    <a:pt x="560" y="345"/>
                    <a:pt x="536" y="397"/>
                    <a:pt x="498" y="436"/>
                  </a:cubicBezTo>
                  <a:cubicBezTo>
                    <a:pt x="491" y="427"/>
                    <a:pt x="441" y="405"/>
                    <a:pt x="426" y="400"/>
                  </a:cubicBezTo>
                  <a:cubicBezTo>
                    <a:pt x="428" y="395"/>
                    <a:pt x="431" y="390"/>
                    <a:pt x="433" y="385"/>
                  </a:cubicBezTo>
                  <a:cubicBezTo>
                    <a:pt x="427" y="387"/>
                    <a:pt x="427" y="387"/>
                    <a:pt x="427" y="387"/>
                  </a:cubicBezTo>
                  <a:cubicBezTo>
                    <a:pt x="422" y="388"/>
                    <a:pt x="416" y="389"/>
                    <a:pt x="410" y="391"/>
                  </a:cubicBezTo>
                  <a:cubicBezTo>
                    <a:pt x="410" y="392"/>
                    <a:pt x="409" y="394"/>
                    <a:pt x="408" y="395"/>
                  </a:cubicBezTo>
                  <a:cubicBezTo>
                    <a:pt x="406" y="394"/>
                    <a:pt x="403" y="394"/>
                    <a:pt x="400" y="393"/>
                  </a:cubicBezTo>
                  <a:cubicBezTo>
                    <a:pt x="388" y="395"/>
                    <a:pt x="376" y="398"/>
                    <a:pt x="365" y="400"/>
                  </a:cubicBezTo>
                  <a:cubicBezTo>
                    <a:pt x="358" y="401"/>
                    <a:pt x="351" y="402"/>
                    <a:pt x="344" y="403"/>
                  </a:cubicBezTo>
                  <a:cubicBezTo>
                    <a:pt x="344" y="403"/>
                    <a:pt x="344" y="403"/>
                    <a:pt x="344" y="403"/>
                  </a:cubicBezTo>
                  <a:cubicBezTo>
                    <a:pt x="363" y="404"/>
                    <a:pt x="382" y="407"/>
                    <a:pt x="400" y="412"/>
                  </a:cubicBezTo>
                  <a:cubicBezTo>
                    <a:pt x="384" y="441"/>
                    <a:pt x="364" y="467"/>
                    <a:pt x="339" y="490"/>
                  </a:cubicBezTo>
                  <a:cubicBezTo>
                    <a:pt x="339" y="404"/>
                    <a:pt x="339" y="404"/>
                    <a:pt x="339" y="404"/>
                  </a:cubicBezTo>
                  <a:cubicBezTo>
                    <a:pt x="338" y="404"/>
                    <a:pt x="338" y="404"/>
                    <a:pt x="338" y="404"/>
                  </a:cubicBezTo>
                  <a:cubicBezTo>
                    <a:pt x="338" y="404"/>
                    <a:pt x="338" y="404"/>
                    <a:pt x="338" y="404"/>
                  </a:cubicBezTo>
                  <a:cubicBezTo>
                    <a:pt x="338" y="404"/>
                    <a:pt x="338" y="404"/>
                    <a:pt x="338" y="404"/>
                  </a:cubicBezTo>
                  <a:cubicBezTo>
                    <a:pt x="337" y="404"/>
                    <a:pt x="337" y="404"/>
                    <a:pt x="337" y="404"/>
                  </a:cubicBezTo>
                  <a:cubicBezTo>
                    <a:pt x="337" y="404"/>
                    <a:pt x="337" y="404"/>
                    <a:pt x="337" y="404"/>
                  </a:cubicBezTo>
                  <a:cubicBezTo>
                    <a:pt x="337" y="404"/>
                    <a:pt x="337" y="404"/>
                    <a:pt x="337" y="404"/>
                  </a:cubicBezTo>
                  <a:cubicBezTo>
                    <a:pt x="337" y="404"/>
                    <a:pt x="337" y="404"/>
                    <a:pt x="337" y="404"/>
                  </a:cubicBezTo>
                  <a:cubicBezTo>
                    <a:pt x="336" y="405"/>
                    <a:pt x="336" y="405"/>
                    <a:pt x="336" y="405"/>
                  </a:cubicBezTo>
                  <a:cubicBezTo>
                    <a:pt x="336" y="405"/>
                    <a:pt x="336" y="405"/>
                    <a:pt x="336" y="405"/>
                  </a:cubicBezTo>
                  <a:cubicBezTo>
                    <a:pt x="336" y="405"/>
                    <a:pt x="336" y="405"/>
                    <a:pt x="336" y="405"/>
                  </a:cubicBezTo>
                  <a:cubicBezTo>
                    <a:pt x="336" y="405"/>
                    <a:pt x="336" y="405"/>
                    <a:pt x="336" y="405"/>
                  </a:cubicBezTo>
                  <a:cubicBezTo>
                    <a:pt x="335" y="405"/>
                    <a:pt x="335" y="405"/>
                    <a:pt x="335" y="405"/>
                  </a:cubicBezTo>
                  <a:cubicBezTo>
                    <a:pt x="335" y="405"/>
                    <a:pt x="335" y="405"/>
                    <a:pt x="335" y="405"/>
                  </a:cubicBezTo>
                  <a:cubicBezTo>
                    <a:pt x="335" y="405"/>
                    <a:pt x="335" y="405"/>
                    <a:pt x="335" y="405"/>
                  </a:cubicBezTo>
                  <a:cubicBezTo>
                    <a:pt x="335" y="405"/>
                    <a:pt x="335" y="405"/>
                    <a:pt x="335" y="405"/>
                  </a:cubicBezTo>
                  <a:cubicBezTo>
                    <a:pt x="334" y="405"/>
                    <a:pt x="334" y="405"/>
                    <a:pt x="334" y="405"/>
                  </a:cubicBezTo>
                  <a:cubicBezTo>
                    <a:pt x="334" y="405"/>
                    <a:pt x="334" y="405"/>
                    <a:pt x="334" y="405"/>
                  </a:cubicBezTo>
                  <a:cubicBezTo>
                    <a:pt x="334" y="405"/>
                    <a:pt x="334" y="405"/>
                    <a:pt x="334" y="405"/>
                  </a:cubicBezTo>
                  <a:cubicBezTo>
                    <a:pt x="333" y="405"/>
                    <a:pt x="333" y="405"/>
                    <a:pt x="333" y="405"/>
                  </a:cubicBezTo>
                  <a:cubicBezTo>
                    <a:pt x="333" y="405"/>
                    <a:pt x="333" y="405"/>
                    <a:pt x="333" y="405"/>
                  </a:cubicBezTo>
                  <a:cubicBezTo>
                    <a:pt x="333" y="405"/>
                    <a:pt x="333" y="405"/>
                    <a:pt x="333" y="405"/>
                  </a:cubicBezTo>
                  <a:cubicBezTo>
                    <a:pt x="333" y="405"/>
                    <a:pt x="333" y="405"/>
                    <a:pt x="333" y="405"/>
                  </a:cubicBezTo>
                  <a:cubicBezTo>
                    <a:pt x="333" y="405"/>
                    <a:pt x="333" y="405"/>
                    <a:pt x="333" y="405"/>
                  </a:cubicBezTo>
                  <a:cubicBezTo>
                    <a:pt x="332" y="405"/>
                    <a:pt x="332" y="405"/>
                    <a:pt x="332" y="405"/>
                  </a:cubicBezTo>
                  <a:cubicBezTo>
                    <a:pt x="332" y="405"/>
                    <a:pt x="332" y="405"/>
                    <a:pt x="332" y="405"/>
                  </a:cubicBezTo>
                  <a:cubicBezTo>
                    <a:pt x="332" y="405"/>
                    <a:pt x="332" y="405"/>
                    <a:pt x="332" y="405"/>
                  </a:cubicBezTo>
                  <a:cubicBezTo>
                    <a:pt x="331" y="405"/>
                    <a:pt x="331" y="405"/>
                    <a:pt x="331" y="405"/>
                  </a:cubicBezTo>
                  <a:cubicBezTo>
                    <a:pt x="331" y="405"/>
                    <a:pt x="331" y="405"/>
                    <a:pt x="331" y="405"/>
                  </a:cubicBezTo>
                  <a:cubicBezTo>
                    <a:pt x="331" y="405"/>
                    <a:pt x="331" y="405"/>
                    <a:pt x="331" y="405"/>
                  </a:cubicBezTo>
                  <a:cubicBezTo>
                    <a:pt x="331" y="405"/>
                    <a:pt x="331" y="405"/>
                    <a:pt x="331" y="405"/>
                  </a:cubicBezTo>
                  <a:cubicBezTo>
                    <a:pt x="330" y="405"/>
                    <a:pt x="330" y="405"/>
                    <a:pt x="330" y="405"/>
                  </a:cubicBezTo>
                  <a:cubicBezTo>
                    <a:pt x="330" y="405"/>
                    <a:pt x="330" y="405"/>
                    <a:pt x="330" y="405"/>
                  </a:cubicBezTo>
                  <a:cubicBezTo>
                    <a:pt x="330" y="406"/>
                    <a:pt x="330" y="406"/>
                    <a:pt x="330" y="406"/>
                  </a:cubicBezTo>
                  <a:cubicBezTo>
                    <a:pt x="329" y="406"/>
                    <a:pt x="329" y="406"/>
                    <a:pt x="329" y="406"/>
                  </a:cubicBezTo>
                  <a:cubicBezTo>
                    <a:pt x="329" y="406"/>
                    <a:pt x="329" y="406"/>
                    <a:pt x="329" y="406"/>
                  </a:cubicBezTo>
                  <a:cubicBezTo>
                    <a:pt x="329" y="406"/>
                    <a:pt x="329" y="406"/>
                    <a:pt x="329" y="406"/>
                  </a:cubicBezTo>
                  <a:cubicBezTo>
                    <a:pt x="329" y="406"/>
                    <a:pt x="329" y="406"/>
                    <a:pt x="329" y="406"/>
                  </a:cubicBezTo>
                  <a:cubicBezTo>
                    <a:pt x="328" y="406"/>
                    <a:pt x="328" y="406"/>
                    <a:pt x="328" y="406"/>
                  </a:cubicBezTo>
                  <a:cubicBezTo>
                    <a:pt x="328" y="406"/>
                    <a:pt x="328" y="406"/>
                    <a:pt x="328" y="406"/>
                  </a:cubicBezTo>
                  <a:cubicBezTo>
                    <a:pt x="328" y="406"/>
                    <a:pt x="328" y="406"/>
                    <a:pt x="328" y="406"/>
                  </a:cubicBezTo>
                  <a:cubicBezTo>
                    <a:pt x="328" y="406"/>
                    <a:pt x="328" y="406"/>
                    <a:pt x="328" y="406"/>
                  </a:cubicBezTo>
                  <a:cubicBezTo>
                    <a:pt x="327" y="406"/>
                    <a:pt x="327" y="406"/>
                    <a:pt x="327" y="406"/>
                  </a:cubicBezTo>
                  <a:cubicBezTo>
                    <a:pt x="327" y="406"/>
                    <a:pt x="327" y="406"/>
                    <a:pt x="327" y="406"/>
                  </a:cubicBezTo>
                  <a:cubicBezTo>
                    <a:pt x="327" y="406"/>
                    <a:pt x="327" y="406"/>
                    <a:pt x="327" y="406"/>
                  </a:cubicBezTo>
                  <a:cubicBezTo>
                    <a:pt x="326" y="406"/>
                    <a:pt x="326" y="406"/>
                    <a:pt x="326" y="406"/>
                  </a:cubicBezTo>
                  <a:cubicBezTo>
                    <a:pt x="326" y="406"/>
                    <a:pt x="326" y="406"/>
                    <a:pt x="326" y="406"/>
                  </a:cubicBezTo>
                  <a:cubicBezTo>
                    <a:pt x="326" y="406"/>
                    <a:pt x="326" y="406"/>
                    <a:pt x="326" y="406"/>
                  </a:cubicBezTo>
                  <a:cubicBezTo>
                    <a:pt x="326" y="406"/>
                    <a:pt x="326" y="406"/>
                    <a:pt x="326" y="406"/>
                  </a:cubicBezTo>
                  <a:cubicBezTo>
                    <a:pt x="325" y="406"/>
                    <a:pt x="325" y="406"/>
                    <a:pt x="325" y="406"/>
                  </a:cubicBezTo>
                  <a:cubicBezTo>
                    <a:pt x="325" y="406"/>
                    <a:pt x="325" y="406"/>
                    <a:pt x="325" y="406"/>
                  </a:cubicBezTo>
                  <a:cubicBezTo>
                    <a:pt x="325" y="406"/>
                    <a:pt x="325" y="406"/>
                    <a:pt x="325" y="406"/>
                  </a:cubicBezTo>
                  <a:cubicBezTo>
                    <a:pt x="325" y="406"/>
                    <a:pt x="325" y="406"/>
                    <a:pt x="325" y="406"/>
                  </a:cubicBezTo>
                  <a:cubicBezTo>
                    <a:pt x="324" y="406"/>
                    <a:pt x="324" y="406"/>
                    <a:pt x="324" y="406"/>
                  </a:cubicBezTo>
                  <a:cubicBezTo>
                    <a:pt x="324" y="406"/>
                    <a:pt x="324" y="406"/>
                    <a:pt x="324" y="406"/>
                  </a:cubicBezTo>
                  <a:cubicBezTo>
                    <a:pt x="324" y="406"/>
                    <a:pt x="324" y="406"/>
                    <a:pt x="324" y="406"/>
                  </a:cubicBezTo>
                  <a:cubicBezTo>
                    <a:pt x="324" y="406"/>
                    <a:pt x="324" y="406"/>
                    <a:pt x="324" y="406"/>
                  </a:cubicBezTo>
                  <a:cubicBezTo>
                    <a:pt x="323" y="406"/>
                    <a:pt x="323" y="406"/>
                    <a:pt x="323" y="406"/>
                  </a:cubicBezTo>
                  <a:cubicBezTo>
                    <a:pt x="323" y="406"/>
                    <a:pt x="323" y="406"/>
                    <a:pt x="323" y="406"/>
                  </a:cubicBezTo>
                  <a:cubicBezTo>
                    <a:pt x="323" y="406"/>
                    <a:pt x="323" y="406"/>
                    <a:pt x="323" y="406"/>
                  </a:cubicBezTo>
                  <a:cubicBezTo>
                    <a:pt x="322" y="407"/>
                    <a:pt x="322" y="407"/>
                    <a:pt x="322" y="407"/>
                  </a:cubicBezTo>
                  <a:cubicBezTo>
                    <a:pt x="322" y="407"/>
                    <a:pt x="322" y="407"/>
                    <a:pt x="322" y="407"/>
                  </a:cubicBezTo>
                  <a:cubicBezTo>
                    <a:pt x="322" y="407"/>
                    <a:pt x="322" y="407"/>
                    <a:pt x="322" y="407"/>
                  </a:cubicBezTo>
                  <a:cubicBezTo>
                    <a:pt x="322" y="407"/>
                    <a:pt x="322" y="407"/>
                    <a:pt x="322" y="407"/>
                  </a:cubicBezTo>
                  <a:cubicBezTo>
                    <a:pt x="321" y="407"/>
                    <a:pt x="321" y="407"/>
                    <a:pt x="321" y="407"/>
                  </a:cubicBezTo>
                  <a:cubicBezTo>
                    <a:pt x="321" y="407"/>
                    <a:pt x="321" y="407"/>
                    <a:pt x="321" y="407"/>
                  </a:cubicBezTo>
                  <a:cubicBezTo>
                    <a:pt x="321" y="407"/>
                    <a:pt x="321" y="407"/>
                    <a:pt x="321" y="407"/>
                  </a:cubicBezTo>
                  <a:cubicBezTo>
                    <a:pt x="321" y="407"/>
                    <a:pt x="321" y="407"/>
                    <a:pt x="321" y="407"/>
                  </a:cubicBezTo>
                  <a:cubicBezTo>
                    <a:pt x="320" y="407"/>
                    <a:pt x="320" y="407"/>
                    <a:pt x="320" y="407"/>
                  </a:cubicBezTo>
                  <a:cubicBezTo>
                    <a:pt x="320" y="407"/>
                    <a:pt x="320" y="407"/>
                    <a:pt x="320" y="407"/>
                  </a:cubicBezTo>
                  <a:cubicBezTo>
                    <a:pt x="320" y="490"/>
                    <a:pt x="320" y="490"/>
                    <a:pt x="320" y="490"/>
                  </a:cubicBezTo>
                  <a:cubicBezTo>
                    <a:pt x="295" y="468"/>
                    <a:pt x="275" y="442"/>
                    <a:pt x="259" y="413"/>
                  </a:cubicBezTo>
                  <a:cubicBezTo>
                    <a:pt x="259" y="413"/>
                    <a:pt x="259" y="413"/>
                    <a:pt x="259" y="413"/>
                  </a:cubicBezTo>
                  <a:cubicBezTo>
                    <a:pt x="258" y="413"/>
                    <a:pt x="258" y="413"/>
                    <a:pt x="258" y="413"/>
                  </a:cubicBezTo>
                  <a:cubicBezTo>
                    <a:pt x="257" y="413"/>
                    <a:pt x="257" y="413"/>
                    <a:pt x="257" y="413"/>
                  </a:cubicBezTo>
                  <a:cubicBezTo>
                    <a:pt x="256" y="413"/>
                    <a:pt x="256" y="413"/>
                    <a:pt x="256" y="413"/>
                  </a:cubicBezTo>
                  <a:cubicBezTo>
                    <a:pt x="256" y="413"/>
                    <a:pt x="256" y="413"/>
                    <a:pt x="256" y="413"/>
                  </a:cubicBezTo>
                  <a:cubicBezTo>
                    <a:pt x="255" y="413"/>
                    <a:pt x="255" y="413"/>
                    <a:pt x="255" y="413"/>
                  </a:cubicBezTo>
                  <a:cubicBezTo>
                    <a:pt x="254" y="414"/>
                    <a:pt x="254" y="414"/>
                    <a:pt x="254" y="414"/>
                  </a:cubicBezTo>
                  <a:cubicBezTo>
                    <a:pt x="253" y="414"/>
                    <a:pt x="253" y="414"/>
                    <a:pt x="253" y="414"/>
                  </a:cubicBezTo>
                  <a:cubicBezTo>
                    <a:pt x="252" y="414"/>
                    <a:pt x="252" y="414"/>
                    <a:pt x="252" y="414"/>
                  </a:cubicBezTo>
                  <a:cubicBezTo>
                    <a:pt x="252" y="414"/>
                    <a:pt x="252" y="414"/>
                    <a:pt x="252" y="414"/>
                  </a:cubicBezTo>
                  <a:cubicBezTo>
                    <a:pt x="251" y="414"/>
                    <a:pt x="251" y="414"/>
                    <a:pt x="251" y="414"/>
                  </a:cubicBezTo>
                  <a:cubicBezTo>
                    <a:pt x="250" y="414"/>
                    <a:pt x="250" y="414"/>
                    <a:pt x="250" y="414"/>
                  </a:cubicBezTo>
                  <a:cubicBezTo>
                    <a:pt x="249" y="414"/>
                    <a:pt x="249" y="414"/>
                    <a:pt x="249" y="414"/>
                  </a:cubicBezTo>
                  <a:cubicBezTo>
                    <a:pt x="248" y="414"/>
                    <a:pt x="248" y="414"/>
                    <a:pt x="248" y="414"/>
                  </a:cubicBezTo>
                  <a:cubicBezTo>
                    <a:pt x="247" y="414"/>
                    <a:pt x="247" y="414"/>
                    <a:pt x="247" y="414"/>
                  </a:cubicBezTo>
                  <a:cubicBezTo>
                    <a:pt x="247" y="414"/>
                    <a:pt x="247" y="414"/>
                    <a:pt x="247" y="414"/>
                  </a:cubicBezTo>
                  <a:cubicBezTo>
                    <a:pt x="246" y="414"/>
                    <a:pt x="246" y="414"/>
                    <a:pt x="246" y="414"/>
                  </a:cubicBezTo>
                  <a:cubicBezTo>
                    <a:pt x="245" y="414"/>
                    <a:pt x="245" y="414"/>
                    <a:pt x="245" y="414"/>
                  </a:cubicBezTo>
                  <a:cubicBezTo>
                    <a:pt x="244" y="414"/>
                    <a:pt x="244" y="414"/>
                    <a:pt x="244" y="414"/>
                  </a:cubicBezTo>
                  <a:cubicBezTo>
                    <a:pt x="244" y="414"/>
                    <a:pt x="244" y="414"/>
                    <a:pt x="244" y="414"/>
                  </a:cubicBezTo>
                  <a:cubicBezTo>
                    <a:pt x="243" y="414"/>
                    <a:pt x="243" y="414"/>
                    <a:pt x="243" y="414"/>
                  </a:cubicBezTo>
                  <a:cubicBezTo>
                    <a:pt x="242" y="414"/>
                    <a:pt x="242" y="414"/>
                    <a:pt x="242" y="414"/>
                  </a:cubicBezTo>
                  <a:cubicBezTo>
                    <a:pt x="241" y="414"/>
                    <a:pt x="241" y="414"/>
                    <a:pt x="241" y="414"/>
                  </a:cubicBezTo>
                  <a:cubicBezTo>
                    <a:pt x="240" y="414"/>
                    <a:pt x="240" y="414"/>
                    <a:pt x="240" y="414"/>
                  </a:cubicBezTo>
                  <a:cubicBezTo>
                    <a:pt x="239" y="414"/>
                    <a:pt x="239" y="414"/>
                    <a:pt x="239" y="414"/>
                  </a:cubicBezTo>
                  <a:cubicBezTo>
                    <a:pt x="238" y="414"/>
                    <a:pt x="238" y="414"/>
                    <a:pt x="238" y="414"/>
                  </a:cubicBezTo>
                  <a:cubicBezTo>
                    <a:pt x="237" y="414"/>
                    <a:pt x="237" y="414"/>
                    <a:pt x="237" y="414"/>
                  </a:cubicBezTo>
                  <a:cubicBezTo>
                    <a:pt x="236" y="414"/>
                    <a:pt x="236" y="414"/>
                    <a:pt x="236" y="414"/>
                  </a:cubicBezTo>
                  <a:cubicBezTo>
                    <a:pt x="235" y="415"/>
                    <a:pt x="235" y="415"/>
                    <a:pt x="235" y="415"/>
                  </a:cubicBezTo>
                  <a:cubicBezTo>
                    <a:pt x="234" y="415"/>
                    <a:pt x="234" y="415"/>
                    <a:pt x="234" y="415"/>
                  </a:cubicBezTo>
                  <a:cubicBezTo>
                    <a:pt x="233" y="415"/>
                    <a:pt x="233" y="415"/>
                    <a:pt x="233" y="415"/>
                  </a:cubicBezTo>
                  <a:cubicBezTo>
                    <a:pt x="233" y="415"/>
                    <a:pt x="233" y="415"/>
                    <a:pt x="233" y="415"/>
                  </a:cubicBezTo>
                  <a:cubicBezTo>
                    <a:pt x="232" y="415"/>
                    <a:pt x="232" y="415"/>
                    <a:pt x="232" y="415"/>
                  </a:cubicBezTo>
                  <a:cubicBezTo>
                    <a:pt x="231" y="415"/>
                    <a:pt x="231" y="415"/>
                    <a:pt x="231" y="415"/>
                  </a:cubicBezTo>
                  <a:cubicBezTo>
                    <a:pt x="229" y="415"/>
                    <a:pt x="229" y="415"/>
                    <a:pt x="229" y="415"/>
                  </a:cubicBezTo>
                  <a:cubicBezTo>
                    <a:pt x="228" y="415"/>
                    <a:pt x="228" y="415"/>
                    <a:pt x="228" y="415"/>
                  </a:cubicBezTo>
                  <a:cubicBezTo>
                    <a:pt x="227" y="415"/>
                    <a:pt x="227" y="415"/>
                    <a:pt x="227" y="415"/>
                  </a:cubicBezTo>
                  <a:cubicBezTo>
                    <a:pt x="226" y="415"/>
                    <a:pt x="226" y="415"/>
                    <a:pt x="226" y="415"/>
                  </a:cubicBezTo>
                  <a:cubicBezTo>
                    <a:pt x="224" y="415"/>
                    <a:pt x="224" y="415"/>
                    <a:pt x="224" y="415"/>
                  </a:cubicBezTo>
                  <a:cubicBezTo>
                    <a:pt x="223" y="415"/>
                    <a:pt x="223" y="415"/>
                    <a:pt x="223" y="415"/>
                  </a:cubicBezTo>
                  <a:cubicBezTo>
                    <a:pt x="221" y="415"/>
                    <a:pt x="219" y="415"/>
                    <a:pt x="217" y="415"/>
                  </a:cubicBezTo>
                  <a:cubicBezTo>
                    <a:pt x="216" y="415"/>
                    <a:pt x="216" y="415"/>
                    <a:pt x="216" y="415"/>
                  </a:cubicBezTo>
                  <a:cubicBezTo>
                    <a:pt x="213" y="415"/>
                    <a:pt x="213" y="415"/>
                    <a:pt x="213" y="415"/>
                  </a:cubicBezTo>
                  <a:cubicBezTo>
                    <a:pt x="212" y="415"/>
                    <a:pt x="212" y="415"/>
                    <a:pt x="212" y="415"/>
                  </a:cubicBezTo>
                  <a:cubicBezTo>
                    <a:pt x="209" y="415"/>
                    <a:pt x="206" y="415"/>
                    <a:pt x="202" y="415"/>
                  </a:cubicBezTo>
                  <a:cubicBezTo>
                    <a:pt x="201" y="415"/>
                    <a:pt x="201" y="415"/>
                    <a:pt x="201" y="415"/>
                  </a:cubicBezTo>
                  <a:cubicBezTo>
                    <a:pt x="199" y="415"/>
                    <a:pt x="199" y="415"/>
                    <a:pt x="199" y="415"/>
                  </a:cubicBezTo>
                  <a:cubicBezTo>
                    <a:pt x="198" y="415"/>
                    <a:pt x="198" y="415"/>
                    <a:pt x="198" y="415"/>
                  </a:cubicBezTo>
                  <a:cubicBezTo>
                    <a:pt x="197" y="415"/>
                    <a:pt x="197" y="415"/>
                    <a:pt x="197" y="415"/>
                  </a:cubicBezTo>
                  <a:cubicBezTo>
                    <a:pt x="196" y="415"/>
                    <a:pt x="196" y="415"/>
                    <a:pt x="196" y="415"/>
                  </a:cubicBezTo>
                  <a:cubicBezTo>
                    <a:pt x="196" y="415"/>
                    <a:pt x="196" y="415"/>
                    <a:pt x="196" y="415"/>
                  </a:cubicBezTo>
                  <a:cubicBezTo>
                    <a:pt x="195" y="415"/>
                    <a:pt x="195" y="415"/>
                    <a:pt x="195" y="415"/>
                  </a:cubicBezTo>
                  <a:cubicBezTo>
                    <a:pt x="195" y="415"/>
                    <a:pt x="195" y="415"/>
                    <a:pt x="195" y="415"/>
                  </a:cubicBezTo>
                  <a:cubicBezTo>
                    <a:pt x="160" y="435"/>
                    <a:pt x="160" y="435"/>
                    <a:pt x="160" y="435"/>
                  </a:cubicBezTo>
                  <a:cubicBezTo>
                    <a:pt x="153" y="428"/>
                    <a:pt x="147" y="420"/>
                    <a:pt x="140" y="412"/>
                  </a:cubicBezTo>
                  <a:cubicBezTo>
                    <a:pt x="138" y="412"/>
                    <a:pt x="135" y="412"/>
                    <a:pt x="132" y="411"/>
                  </a:cubicBezTo>
                  <a:cubicBezTo>
                    <a:pt x="124" y="411"/>
                    <a:pt x="115" y="409"/>
                    <a:pt x="106" y="408"/>
                  </a:cubicBezTo>
                  <a:cubicBezTo>
                    <a:pt x="117" y="426"/>
                    <a:pt x="130" y="442"/>
                    <a:pt x="146" y="458"/>
                  </a:cubicBezTo>
                  <a:cubicBezTo>
                    <a:pt x="247" y="556"/>
                    <a:pt x="411" y="556"/>
                    <a:pt x="513" y="458"/>
                  </a:cubicBezTo>
                  <a:cubicBezTo>
                    <a:pt x="614" y="358"/>
                    <a:pt x="614" y="198"/>
                    <a:pt x="513" y="99"/>
                  </a:cubicBezTo>
                  <a:cubicBezTo>
                    <a:pt x="411" y="0"/>
                    <a:pt x="247" y="0"/>
                    <a:pt x="146" y="99"/>
                  </a:cubicBezTo>
                  <a:cubicBezTo>
                    <a:pt x="76" y="167"/>
                    <a:pt x="54" y="264"/>
                    <a:pt x="80" y="350"/>
                  </a:cubicBezTo>
                  <a:cubicBezTo>
                    <a:pt x="55" y="342"/>
                    <a:pt x="38" y="332"/>
                    <a:pt x="34" y="319"/>
                  </a:cubicBezTo>
                  <a:cubicBezTo>
                    <a:pt x="28" y="301"/>
                    <a:pt x="46" y="282"/>
                    <a:pt x="58" y="273"/>
                  </a:cubicBezTo>
                  <a:cubicBezTo>
                    <a:pt x="58" y="265"/>
                    <a:pt x="59" y="257"/>
                    <a:pt x="60" y="250"/>
                  </a:cubicBezTo>
                  <a:cubicBezTo>
                    <a:pt x="32" y="268"/>
                    <a:pt x="0" y="295"/>
                    <a:pt x="11" y="329"/>
                  </a:cubicBezTo>
                  <a:cubicBezTo>
                    <a:pt x="22" y="360"/>
                    <a:pt x="68" y="383"/>
                    <a:pt x="134" y="391"/>
                  </a:cubicBezTo>
                  <a:cubicBezTo>
                    <a:pt x="240" y="403"/>
                    <a:pt x="376" y="387"/>
                    <a:pt x="482" y="353"/>
                  </a:cubicBezTo>
                  <a:cubicBezTo>
                    <a:pt x="486" y="368"/>
                    <a:pt x="486" y="368"/>
                    <a:pt x="486" y="368"/>
                  </a:cubicBezTo>
                  <a:cubicBezTo>
                    <a:pt x="525" y="318"/>
                    <a:pt x="525" y="318"/>
                    <a:pt x="525" y="318"/>
                  </a:cubicBezTo>
                  <a:cubicBezTo>
                    <a:pt x="468" y="299"/>
                    <a:pt x="468" y="299"/>
                    <a:pt x="468" y="299"/>
                  </a:cubicBezTo>
                  <a:close/>
                  <a:moveTo>
                    <a:pt x="429" y="329"/>
                  </a:moveTo>
                  <a:cubicBezTo>
                    <a:pt x="400" y="337"/>
                    <a:pt x="370" y="344"/>
                    <a:pt x="339" y="350"/>
                  </a:cubicBezTo>
                  <a:cubicBezTo>
                    <a:pt x="339" y="288"/>
                    <a:pt x="339" y="288"/>
                    <a:pt x="339" y="288"/>
                  </a:cubicBezTo>
                  <a:cubicBezTo>
                    <a:pt x="433" y="288"/>
                    <a:pt x="433" y="288"/>
                    <a:pt x="433" y="288"/>
                  </a:cubicBezTo>
                  <a:cubicBezTo>
                    <a:pt x="433" y="302"/>
                    <a:pt x="431" y="316"/>
                    <a:pt x="429" y="329"/>
                  </a:cubicBezTo>
                  <a:close/>
                  <a:moveTo>
                    <a:pt x="320" y="353"/>
                  </a:moveTo>
                  <a:cubicBezTo>
                    <a:pt x="292" y="357"/>
                    <a:pt x="265" y="361"/>
                    <a:pt x="238" y="363"/>
                  </a:cubicBezTo>
                  <a:cubicBezTo>
                    <a:pt x="230" y="338"/>
                    <a:pt x="226" y="313"/>
                    <a:pt x="225" y="288"/>
                  </a:cubicBezTo>
                  <a:cubicBezTo>
                    <a:pt x="320" y="288"/>
                    <a:pt x="320" y="288"/>
                    <a:pt x="320" y="288"/>
                  </a:cubicBezTo>
                  <a:cubicBezTo>
                    <a:pt x="320" y="353"/>
                    <a:pt x="320" y="353"/>
                    <a:pt x="320" y="353"/>
                  </a:cubicBezTo>
                  <a:close/>
                  <a:moveTo>
                    <a:pt x="219" y="364"/>
                  </a:moveTo>
                  <a:cubicBezTo>
                    <a:pt x="191" y="365"/>
                    <a:pt x="164" y="364"/>
                    <a:pt x="139" y="361"/>
                  </a:cubicBezTo>
                  <a:cubicBezTo>
                    <a:pt x="129" y="360"/>
                    <a:pt x="119" y="359"/>
                    <a:pt x="110" y="357"/>
                  </a:cubicBezTo>
                  <a:cubicBezTo>
                    <a:pt x="102" y="335"/>
                    <a:pt x="97" y="312"/>
                    <a:pt x="96" y="287"/>
                  </a:cubicBezTo>
                  <a:cubicBezTo>
                    <a:pt x="207" y="288"/>
                    <a:pt x="207" y="288"/>
                    <a:pt x="207" y="288"/>
                  </a:cubicBezTo>
                  <a:cubicBezTo>
                    <a:pt x="207" y="314"/>
                    <a:pt x="212" y="339"/>
                    <a:pt x="219" y="364"/>
                  </a:cubicBezTo>
                  <a:close/>
                  <a:moveTo>
                    <a:pt x="563" y="269"/>
                  </a:moveTo>
                  <a:cubicBezTo>
                    <a:pt x="561" y="212"/>
                    <a:pt x="536" y="160"/>
                    <a:pt x="498" y="121"/>
                  </a:cubicBezTo>
                  <a:cubicBezTo>
                    <a:pt x="478" y="135"/>
                    <a:pt x="450" y="148"/>
                    <a:pt x="426" y="156"/>
                  </a:cubicBezTo>
                  <a:cubicBezTo>
                    <a:pt x="442" y="191"/>
                    <a:pt x="451" y="230"/>
                    <a:pt x="452" y="269"/>
                  </a:cubicBezTo>
                  <a:cubicBezTo>
                    <a:pt x="563" y="269"/>
                    <a:pt x="563" y="269"/>
                    <a:pt x="563" y="269"/>
                  </a:cubicBezTo>
                  <a:close/>
                  <a:moveTo>
                    <a:pt x="485" y="108"/>
                  </a:moveTo>
                  <a:cubicBezTo>
                    <a:pt x="448" y="76"/>
                    <a:pt x="401" y="55"/>
                    <a:pt x="349" y="51"/>
                  </a:cubicBezTo>
                  <a:cubicBezTo>
                    <a:pt x="377" y="76"/>
                    <a:pt x="401" y="106"/>
                    <a:pt x="418" y="139"/>
                  </a:cubicBezTo>
                  <a:cubicBezTo>
                    <a:pt x="441" y="132"/>
                    <a:pt x="464" y="121"/>
                    <a:pt x="485" y="108"/>
                  </a:cubicBezTo>
                  <a:close/>
                  <a:moveTo>
                    <a:pt x="310" y="51"/>
                  </a:moveTo>
                  <a:cubicBezTo>
                    <a:pt x="258" y="55"/>
                    <a:pt x="211" y="76"/>
                    <a:pt x="174" y="108"/>
                  </a:cubicBezTo>
                  <a:cubicBezTo>
                    <a:pt x="195" y="121"/>
                    <a:pt x="217" y="132"/>
                    <a:pt x="240" y="140"/>
                  </a:cubicBezTo>
                  <a:cubicBezTo>
                    <a:pt x="258" y="106"/>
                    <a:pt x="281" y="76"/>
                    <a:pt x="310" y="51"/>
                  </a:cubicBezTo>
                  <a:close/>
                  <a:moveTo>
                    <a:pt x="160" y="120"/>
                  </a:moveTo>
                  <a:cubicBezTo>
                    <a:pt x="122" y="159"/>
                    <a:pt x="98" y="211"/>
                    <a:pt x="96" y="269"/>
                  </a:cubicBezTo>
                  <a:cubicBezTo>
                    <a:pt x="207" y="269"/>
                    <a:pt x="207" y="269"/>
                    <a:pt x="207" y="269"/>
                  </a:cubicBezTo>
                  <a:cubicBezTo>
                    <a:pt x="208" y="230"/>
                    <a:pt x="217" y="192"/>
                    <a:pt x="232" y="156"/>
                  </a:cubicBezTo>
                  <a:cubicBezTo>
                    <a:pt x="218" y="152"/>
                    <a:pt x="167" y="130"/>
                    <a:pt x="160" y="120"/>
                  </a:cubicBezTo>
                  <a:close/>
                  <a:moveTo>
                    <a:pt x="174" y="448"/>
                  </a:moveTo>
                  <a:cubicBezTo>
                    <a:pt x="211" y="480"/>
                    <a:pt x="258" y="501"/>
                    <a:pt x="309" y="505"/>
                  </a:cubicBezTo>
                  <a:cubicBezTo>
                    <a:pt x="281" y="480"/>
                    <a:pt x="257" y="450"/>
                    <a:pt x="240" y="417"/>
                  </a:cubicBezTo>
                  <a:cubicBezTo>
                    <a:pt x="217" y="425"/>
                    <a:pt x="195" y="435"/>
                    <a:pt x="174" y="448"/>
                  </a:cubicBezTo>
                  <a:close/>
                  <a:moveTo>
                    <a:pt x="339" y="67"/>
                  </a:moveTo>
                  <a:cubicBezTo>
                    <a:pt x="339" y="153"/>
                    <a:pt x="339" y="153"/>
                    <a:pt x="339" y="153"/>
                  </a:cubicBezTo>
                  <a:cubicBezTo>
                    <a:pt x="359" y="153"/>
                    <a:pt x="380" y="150"/>
                    <a:pt x="400" y="145"/>
                  </a:cubicBezTo>
                  <a:cubicBezTo>
                    <a:pt x="384" y="116"/>
                    <a:pt x="364" y="89"/>
                    <a:pt x="339" y="67"/>
                  </a:cubicBezTo>
                  <a:close/>
                  <a:moveTo>
                    <a:pt x="339" y="172"/>
                  </a:moveTo>
                  <a:cubicBezTo>
                    <a:pt x="339" y="269"/>
                    <a:pt x="339" y="269"/>
                    <a:pt x="339" y="269"/>
                  </a:cubicBezTo>
                  <a:cubicBezTo>
                    <a:pt x="433" y="269"/>
                    <a:pt x="433" y="269"/>
                    <a:pt x="433" y="269"/>
                  </a:cubicBezTo>
                  <a:cubicBezTo>
                    <a:pt x="432" y="231"/>
                    <a:pt x="424" y="195"/>
                    <a:pt x="408" y="162"/>
                  </a:cubicBezTo>
                  <a:cubicBezTo>
                    <a:pt x="386" y="168"/>
                    <a:pt x="362" y="171"/>
                    <a:pt x="339" y="172"/>
                  </a:cubicBezTo>
                  <a:close/>
                  <a:moveTo>
                    <a:pt x="320" y="269"/>
                  </a:moveTo>
                  <a:cubicBezTo>
                    <a:pt x="320" y="172"/>
                    <a:pt x="320" y="172"/>
                    <a:pt x="320" y="172"/>
                  </a:cubicBezTo>
                  <a:cubicBezTo>
                    <a:pt x="296" y="171"/>
                    <a:pt x="273" y="168"/>
                    <a:pt x="250" y="162"/>
                  </a:cubicBezTo>
                  <a:cubicBezTo>
                    <a:pt x="235" y="195"/>
                    <a:pt x="226" y="232"/>
                    <a:pt x="225" y="269"/>
                  </a:cubicBezTo>
                  <a:cubicBezTo>
                    <a:pt x="320" y="269"/>
                    <a:pt x="320" y="269"/>
                    <a:pt x="320" y="269"/>
                  </a:cubicBezTo>
                  <a:close/>
                  <a:moveTo>
                    <a:pt x="320" y="153"/>
                  </a:moveTo>
                  <a:cubicBezTo>
                    <a:pt x="320" y="67"/>
                    <a:pt x="320" y="67"/>
                    <a:pt x="320" y="67"/>
                  </a:cubicBezTo>
                  <a:cubicBezTo>
                    <a:pt x="295" y="89"/>
                    <a:pt x="274" y="116"/>
                    <a:pt x="259" y="145"/>
                  </a:cubicBezTo>
                  <a:cubicBezTo>
                    <a:pt x="279" y="150"/>
                    <a:pt x="299" y="153"/>
                    <a:pt x="320" y="153"/>
                  </a:cubicBezTo>
                  <a:close/>
                </a:path>
              </a:pathLst>
            </a:custGeom>
            <a:solidFill>
              <a:schemeClr val="bg1"/>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pitchFamily="34" charset="0"/>
                <a:cs typeface="Arial" panose="020B0604020202020204" pitchFamily="34" charset="0"/>
              </a:endParaRPr>
            </a:p>
          </p:txBody>
        </p:sp>
      </p:grpSp>
      <p:sp>
        <p:nvSpPr>
          <p:cNvPr id="65" name="object 59"/>
          <p:cNvSpPr txBox="1"/>
          <p:nvPr/>
        </p:nvSpPr>
        <p:spPr>
          <a:xfrm>
            <a:off x="1536513" y="2358276"/>
            <a:ext cx="1901038" cy="731520"/>
          </a:xfrm>
          <a:prstGeom prst="round2DiagRect">
            <a:avLst/>
          </a:prstGeom>
          <a:solidFill>
            <a:schemeClr val="bg1"/>
          </a:solidFill>
          <a:ln w="38100">
            <a:noFill/>
          </a:ln>
          <a:effectLst>
            <a:outerShdw blurRad="114300" dist="38100" dir="2700000" algn="tl" rotWithShape="0">
              <a:prstClr val="black">
                <a:alpha val="40000"/>
              </a:prstClr>
            </a:outerShdw>
          </a:effectLst>
        </p:spPr>
        <p:txBody>
          <a:bodyPr vert="horz" wrap="square" lIns="91440" tIns="0" rIns="0" bIns="0" rtlCol="0" anchor="ctr">
            <a:noAutofit/>
          </a:bodyPr>
          <a:lstStyle/>
          <a:p>
            <a:pPr lvl="0">
              <a:defRPr/>
            </a:pPr>
            <a:r>
              <a:rPr kumimoji="0" lang="en-US" sz="1400" b="1" i="0" u="none" strike="noStrike" kern="1200" cap="none" spc="0" normalizeH="0" baseline="0" noProof="0">
                <a:ln>
                  <a:noFill/>
                </a:ln>
                <a:solidFill>
                  <a:srgbClr val="073262"/>
                </a:solidFill>
                <a:effectLst/>
                <a:uLnTx/>
                <a:uFillTx/>
                <a:latin typeface="Arial" panose="020B0604020202020204" pitchFamily="34" charset="0"/>
                <a:cs typeface="Arial" panose="020B0604020202020204" pitchFamily="34" charset="0"/>
              </a:rPr>
              <a:t>Target Operating Model</a:t>
            </a:r>
            <a:endParaRPr kumimoji="0" lang="en-US" sz="1400" b="0" i="0" u="none" strike="noStrike" kern="1200" cap="none" spc="0" normalizeH="0" baseline="0" noProof="0">
              <a:ln>
                <a:noFill/>
              </a:ln>
              <a:solidFill>
                <a:srgbClr val="073262"/>
              </a:solidFill>
              <a:effectLst/>
              <a:uLnTx/>
              <a:uFillTx/>
              <a:latin typeface="Arial" panose="020B0604020202020204" pitchFamily="34" charset="0"/>
              <a:cs typeface="Arial" panose="020B0604020202020204" pitchFamily="34" charset="0"/>
            </a:endParaRPr>
          </a:p>
        </p:txBody>
      </p:sp>
      <p:sp>
        <p:nvSpPr>
          <p:cNvPr id="66" name="object 59"/>
          <p:cNvSpPr txBox="1"/>
          <p:nvPr/>
        </p:nvSpPr>
        <p:spPr>
          <a:xfrm>
            <a:off x="1536512" y="3349703"/>
            <a:ext cx="1719986" cy="731520"/>
          </a:xfrm>
          <a:prstGeom prst="round2DiagRect">
            <a:avLst/>
          </a:prstGeom>
          <a:solidFill>
            <a:schemeClr val="bg1"/>
          </a:solidFill>
          <a:ln w="38100">
            <a:noFill/>
          </a:ln>
          <a:effectLst>
            <a:outerShdw blurRad="114300" dist="38100" dir="2700000" algn="tl" rotWithShape="0">
              <a:prstClr val="black">
                <a:alpha val="40000"/>
              </a:prstClr>
            </a:outerShdw>
          </a:effectLst>
        </p:spPr>
        <p:txBody>
          <a:bodyPr vert="horz" wrap="square" lIns="91440" tIns="0" rIns="0" bIns="0" rtlCol="0" anchor="ctr">
            <a:noAutofit/>
          </a:bodyPr>
          <a:lstStyle/>
          <a:p>
            <a:pPr lvl="0">
              <a:defRPr/>
            </a:pPr>
            <a:r>
              <a:rPr lang="en-US" sz="1400" b="1">
                <a:solidFill>
                  <a:srgbClr val="073262"/>
                </a:solidFill>
                <a:latin typeface="Arial" panose="020B0604020202020204" pitchFamily="34" charset="0"/>
                <a:cs typeface="Arial" panose="020B0604020202020204" pitchFamily="34" charset="0"/>
              </a:rPr>
              <a:t>Digital Driven Insights</a:t>
            </a:r>
            <a:endParaRPr lang="en-US" sz="1400">
              <a:solidFill>
                <a:srgbClr val="073262"/>
              </a:solidFill>
              <a:latin typeface="Arial" panose="020B0604020202020204" pitchFamily="34" charset="0"/>
              <a:cs typeface="Arial" panose="020B0604020202020204" pitchFamily="34" charset="0"/>
            </a:endParaRPr>
          </a:p>
        </p:txBody>
      </p:sp>
      <p:sp>
        <p:nvSpPr>
          <p:cNvPr id="67" name="object 59"/>
          <p:cNvSpPr txBox="1"/>
          <p:nvPr/>
        </p:nvSpPr>
        <p:spPr>
          <a:xfrm>
            <a:off x="1536514" y="4341130"/>
            <a:ext cx="1538935" cy="731520"/>
          </a:xfrm>
          <a:prstGeom prst="round2DiagRect">
            <a:avLst/>
          </a:prstGeom>
          <a:solidFill>
            <a:schemeClr val="bg1"/>
          </a:solidFill>
          <a:ln w="38100">
            <a:noFill/>
          </a:ln>
          <a:effectLst>
            <a:outerShdw blurRad="114300" dist="38100" dir="2700000" algn="tl" rotWithShape="0">
              <a:prstClr val="black">
                <a:alpha val="40000"/>
              </a:prstClr>
            </a:outerShdw>
          </a:effectLst>
        </p:spPr>
        <p:txBody>
          <a:bodyPr vert="horz" wrap="square" lIns="91440" tIns="0" rIns="0" bIns="0" rtlCol="0" anchor="ctr">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sz="1400" b="1">
                <a:solidFill>
                  <a:srgbClr val="073262"/>
                </a:solidFill>
                <a:latin typeface="Arial" panose="020B0604020202020204" pitchFamily="34" charset="0"/>
                <a:cs typeface="Arial" panose="020B0604020202020204" pitchFamily="34" charset="0"/>
              </a:rPr>
              <a:t>Experience</a:t>
            </a:r>
            <a:endParaRPr kumimoji="0" lang="en-US" sz="1400" b="0" i="0" u="none" strike="noStrike" kern="1200" cap="none" spc="0" normalizeH="0" baseline="0" noProof="0">
              <a:ln>
                <a:noFill/>
              </a:ln>
              <a:solidFill>
                <a:srgbClr val="073262"/>
              </a:solidFill>
              <a:effectLst/>
              <a:uLnTx/>
              <a:uFillTx/>
              <a:latin typeface="Arial" panose="020B0604020202020204" pitchFamily="34" charset="0"/>
              <a:cs typeface="Arial" panose="020B0604020202020204" pitchFamily="34" charset="0"/>
            </a:endParaRPr>
          </a:p>
        </p:txBody>
      </p:sp>
      <p:grpSp>
        <p:nvGrpSpPr>
          <p:cNvPr id="79" name="Group 78">
            <a:extLst>
              <a:ext uri="{FF2B5EF4-FFF2-40B4-BE49-F238E27FC236}">
                <a16:creationId xmlns:a16="http://schemas.microsoft.com/office/drawing/2014/main" id="{2303D211-C179-4419-8BA3-705A50577831}"/>
              </a:ext>
            </a:extLst>
          </p:cNvPr>
          <p:cNvGrpSpPr/>
          <p:nvPr/>
        </p:nvGrpSpPr>
        <p:grpSpPr>
          <a:xfrm>
            <a:off x="9250366" y="1131280"/>
            <a:ext cx="2545166" cy="1279215"/>
            <a:chOff x="8995928" y="2543946"/>
            <a:chExt cx="2702456" cy="1414422"/>
          </a:xfrm>
        </p:grpSpPr>
        <p:sp>
          <p:nvSpPr>
            <p:cNvPr id="52" name="Arrow: Circular 51">
              <a:extLst>
                <a:ext uri="{FF2B5EF4-FFF2-40B4-BE49-F238E27FC236}">
                  <a16:creationId xmlns:a16="http://schemas.microsoft.com/office/drawing/2014/main" id="{CE50892A-A762-46FA-8C01-33AF881D7F1F}"/>
                </a:ext>
              </a:extLst>
            </p:cNvPr>
            <p:cNvSpPr/>
            <p:nvPr/>
          </p:nvSpPr>
          <p:spPr>
            <a:xfrm rot="16200000">
              <a:off x="9041648" y="2498226"/>
              <a:ext cx="1097280" cy="1188720"/>
            </a:xfrm>
            <a:prstGeom prst="circularArrow">
              <a:avLst>
                <a:gd name="adj1" fmla="val 10980"/>
                <a:gd name="adj2" fmla="val 1142322"/>
                <a:gd name="adj3" fmla="val 4500000"/>
                <a:gd name="adj4" fmla="val 10800000"/>
                <a:gd name="adj5" fmla="val 12500"/>
              </a:avLst>
            </a:pr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a:lstStyle/>
            <a:p>
              <a:endParaRPr lang="en-US"/>
            </a:p>
          </p:txBody>
        </p:sp>
        <p:sp>
          <p:nvSpPr>
            <p:cNvPr id="56" name="Freeform: Shape 55">
              <a:extLst>
                <a:ext uri="{FF2B5EF4-FFF2-40B4-BE49-F238E27FC236}">
                  <a16:creationId xmlns:a16="http://schemas.microsoft.com/office/drawing/2014/main" id="{2C59FF5F-18C8-4751-A659-81CDCEDF1747}"/>
                </a:ext>
              </a:extLst>
            </p:cNvPr>
            <p:cNvSpPr/>
            <p:nvPr/>
          </p:nvSpPr>
          <p:spPr>
            <a:xfrm>
              <a:off x="9193483" y="2926045"/>
              <a:ext cx="747938" cy="331080"/>
            </a:xfrm>
            <a:custGeom>
              <a:avLst/>
              <a:gdLst>
                <a:gd name="connsiteX0" fmla="*/ 0 w 886561"/>
                <a:gd name="connsiteY0" fmla="*/ 0 h 443174"/>
                <a:gd name="connsiteX1" fmla="*/ 886561 w 886561"/>
                <a:gd name="connsiteY1" fmla="*/ 0 h 443174"/>
                <a:gd name="connsiteX2" fmla="*/ 886561 w 886561"/>
                <a:gd name="connsiteY2" fmla="*/ 443174 h 443174"/>
                <a:gd name="connsiteX3" fmla="*/ 0 w 886561"/>
                <a:gd name="connsiteY3" fmla="*/ 443174 h 443174"/>
                <a:gd name="connsiteX4" fmla="*/ 0 w 886561"/>
                <a:gd name="connsiteY4" fmla="*/ 0 h 443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6561" h="443174">
                  <a:moveTo>
                    <a:pt x="0" y="0"/>
                  </a:moveTo>
                  <a:lnTo>
                    <a:pt x="886561" y="0"/>
                  </a:lnTo>
                  <a:lnTo>
                    <a:pt x="886561" y="443174"/>
                  </a:lnTo>
                  <a:lnTo>
                    <a:pt x="0" y="443174"/>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8255" rIns="8255" bIns="8255" numCol="1" spcCol="1270" anchor="ctr" anchorCtr="0">
              <a:noAutofit/>
            </a:bodyPr>
            <a:lstStyle/>
            <a:p>
              <a:pPr marL="0" lvl="0" indent="0" algn="ctr" defTabSz="577850">
                <a:lnSpc>
                  <a:spcPct val="90000"/>
                </a:lnSpc>
                <a:spcBef>
                  <a:spcPct val="0"/>
                </a:spcBef>
                <a:spcAft>
                  <a:spcPct val="35000"/>
                </a:spcAft>
                <a:buNone/>
              </a:pPr>
              <a:r>
                <a:rPr lang="en-US" sz="1000" kern="1200">
                  <a:latin typeface="Arial" panose="020B0604020202020204" pitchFamily="34" charset="0"/>
                  <a:cs typeface="Arial" panose="020B0604020202020204" pitchFamily="34" charset="0"/>
                </a:rPr>
                <a:t>Coding</a:t>
              </a:r>
              <a:endParaRPr lang="en-US" sz="1100" kern="1200">
                <a:latin typeface="Arial" panose="020B0604020202020204" pitchFamily="34" charset="0"/>
                <a:cs typeface="Arial" panose="020B0604020202020204" pitchFamily="34" charset="0"/>
              </a:endParaRPr>
            </a:p>
          </p:txBody>
        </p:sp>
        <p:sp>
          <p:nvSpPr>
            <p:cNvPr id="57" name="Shape 56">
              <a:extLst>
                <a:ext uri="{FF2B5EF4-FFF2-40B4-BE49-F238E27FC236}">
                  <a16:creationId xmlns:a16="http://schemas.microsoft.com/office/drawing/2014/main" id="{7FE25787-DACE-46BF-A3EB-D5FF9EF6BBBB}"/>
                </a:ext>
              </a:extLst>
            </p:cNvPr>
            <p:cNvSpPr/>
            <p:nvPr/>
          </p:nvSpPr>
          <p:spPr>
            <a:xfrm rot="16200000">
              <a:off x="9762866" y="2815368"/>
              <a:ext cx="1097280" cy="1188720"/>
            </a:xfrm>
            <a:prstGeom prst="leftCircularArrow">
              <a:avLst>
                <a:gd name="adj1" fmla="val 10980"/>
                <a:gd name="adj2" fmla="val 1142322"/>
                <a:gd name="adj3" fmla="val 6300000"/>
                <a:gd name="adj4" fmla="val 18900000"/>
                <a:gd name="adj5" fmla="val 12500"/>
              </a:avLst>
            </a:pr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a:lstStyle/>
            <a:p>
              <a:endParaRPr lang="en-US"/>
            </a:p>
          </p:txBody>
        </p:sp>
        <p:sp>
          <p:nvSpPr>
            <p:cNvPr id="58" name="Freeform: Shape 57">
              <a:extLst>
                <a:ext uri="{FF2B5EF4-FFF2-40B4-BE49-F238E27FC236}">
                  <a16:creationId xmlns:a16="http://schemas.microsoft.com/office/drawing/2014/main" id="{60E9979A-D014-47E7-9969-8EA69D46F59E}"/>
                </a:ext>
              </a:extLst>
            </p:cNvPr>
            <p:cNvSpPr/>
            <p:nvPr/>
          </p:nvSpPr>
          <p:spPr>
            <a:xfrm>
              <a:off x="9884971" y="3233767"/>
              <a:ext cx="846324" cy="331081"/>
            </a:xfrm>
            <a:custGeom>
              <a:avLst/>
              <a:gdLst>
                <a:gd name="connsiteX0" fmla="*/ 0 w 886561"/>
                <a:gd name="connsiteY0" fmla="*/ 0 h 443174"/>
                <a:gd name="connsiteX1" fmla="*/ 886561 w 886561"/>
                <a:gd name="connsiteY1" fmla="*/ 0 h 443174"/>
                <a:gd name="connsiteX2" fmla="*/ 886561 w 886561"/>
                <a:gd name="connsiteY2" fmla="*/ 443174 h 443174"/>
                <a:gd name="connsiteX3" fmla="*/ 0 w 886561"/>
                <a:gd name="connsiteY3" fmla="*/ 443174 h 443174"/>
                <a:gd name="connsiteX4" fmla="*/ 0 w 886561"/>
                <a:gd name="connsiteY4" fmla="*/ 0 h 443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6561" h="443174">
                  <a:moveTo>
                    <a:pt x="0" y="0"/>
                  </a:moveTo>
                  <a:lnTo>
                    <a:pt x="886561" y="0"/>
                  </a:lnTo>
                  <a:lnTo>
                    <a:pt x="886561" y="443174"/>
                  </a:lnTo>
                  <a:lnTo>
                    <a:pt x="0" y="443174"/>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r>
                <a:rPr lang="en-US" sz="1000" kern="1200">
                  <a:latin typeface="Arial" panose="020B0604020202020204" pitchFamily="34" charset="0"/>
                  <a:cs typeface="Arial" panose="020B0604020202020204" pitchFamily="34" charset="0"/>
                </a:rPr>
                <a:t>Compliance</a:t>
              </a:r>
            </a:p>
          </p:txBody>
        </p:sp>
        <p:sp>
          <p:nvSpPr>
            <p:cNvPr id="72" name="Block Arc 71">
              <a:extLst>
                <a:ext uri="{FF2B5EF4-FFF2-40B4-BE49-F238E27FC236}">
                  <a16:creationId xmlns:a16="http://schemas.microsoft.com/office/drawing/2014/main" id="{451E9070-B66D-4C13-BB28-97185FAEBFB0}"/>
                </a:ext>
              </a:extLst>
            </p:cNvPr>
            <p:cNvSpPr/>
            <p:nvPr/>
          </p:nvSpPr>
          <p:spPr>
            <a:xfrm rot="16200000">
              <a:off x="10738264" y="2600696"/>
              <a:ext cx="914400" cy="1005840"/>
            </a:xfrm>
            <a:prstGeom prst="blockArc">
              <a:avLst>
                <a:gd name="adj1" fmla="val 13500000"/>
                <a:gd name="adj2" fmla="val 10800000"/>
                <a:gd name="adj3" fmla="val 12740"/>
              </a:avLst>
            </a:pr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a:lstStyle/>
            <a:p>
              <a:endParaRPr lang="en-US"/>
            </a:p>
          </p:txBody>
        </p:sp>
        <p:sp>
          <p:nvSpPr>
            <p:cNvPr id="73" name="Freeform: Shape 72">
              <a:extLst>
                <a:ext uri="{FF2B5EF4-FFF2-40B4-BE49-F238E27FC236}">
                  <a16:creationId xmlns:a16="http://schemas.microsoft.com/office/drawing/2014/main" id="{8061CDCB-FBAF-43D2-AFE2-3142F8758CB3}"/>
                </a:ext>
              </a:extLst>
            </p:cNvPr>
            <p:cNvSpPr/>
            <p:nvPr/>
          </p:nvSpPr>
          <p:spPr>
            <a:xfrm>
              <a:off x="10788574" y="2971116"/>
              <a:ext cx="846324" cy="286009"/>
            </a:xfrm>
            <a:custGeom>
              <a:avLst/>
              <a:gdLst>
                <a:gd name="connsiteX0" fmla="*/ 0 w 886561"/>
                <a:gd name="connsiteY0" fmla="*/ 0 h 443174"/>
                <a:gd name="connsiteX1" fmla="*/ 886561 w 886561"/>
                <a:gd name="connsiteY1" fmla="*/ 0 h 443174"/>
                <a:gd name="connsiteX2" fmla="*/ 886561 w 886561"/>
                <a:gd name="connsiteY2" fmla="*/ 443174 h 443174"/>
                <a:gd name="connsiteX3" fmla="*/ 0 w 886561"/>
                <a:gd name="connsiteY3" fmla="*/ 443174 h 443174"/>
                <a:gd name="connsiteX4" fmla="*/ 0 w 886561"/>
                <a:gd name="connsiteY4" fmla="*/ 0 h 443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6561" h="443174">
                  <a:moveTo>
                    <a:pt x="0" y="0"/>
                  </a:moveTo>
                  <a:lnTo>
                    <a:pt x="886561" y="0"/>
                  </a:lnTo>
                  <a:lnTo>
                    <a:pt x="886561" y="443174"/>
                  </a:lnTo>
                  <a:lnTo>
                    <a:pt x="0" y="443174"/>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8255" tIns="8255" rIns="8255" bIns="8255" numCol="1" spcCol="1270" anchor="ctr" anchorCtr="0">
              <a:noAutofit/>
            </a:bodyPr>
            <a:lstStyle/>
            <a:p>
              <a:pPr marL="0" lvl="0" indent="0" algn="ctr" defTabSz="577850">
                <a:lnSpc>
                  <a:spcPct val="90000"/>
                </a:lnSpc>
                <a:spcBef>
                  <a:spcPct val="0"/>
                </a:spcBef>
                <a:spcAft>
                  <a:spcPct val="35000"/>
                </a:spcAft>
                <a:buNone/>
              </a:pPr>
              <a:r>
                <a:rPr lang="en-US" sz="1000" kern="1200">
                  <a:latin typeface="Arial" panose="020B0604020202020204" pitchFamily="34" charset="0"/>
                  <a:cs typeface="Arial" panose="020B0604020202020204" pitchFamily="34" charset="0"/>
                </a:rPr>
                <a:t>Recoveries</a:t>
              </a:r>
            </a:p>
          </p:txBody>
        </p:sp>
      </p:grpSp>
      <p:sp>
        <p:nvSpPr>
          <p:cNvPr id="123" name="Rectangle 122">
            <a:extLst>
              <a:ext uri="{FF2B5EF4-FFF2-40B4-BE49-F238E27FC236}">
                <a16:creationId xmlns:a16="http://schemas.microsoft.com/office/drawing/2014/main" id="{EA0AD147-15AD-416C-B825-1A8D27859727}"/>
              </a:ext>
            </a:extLst>
          </p:cNvPr>
          <p:cNvSpPr/>
          <p:nvPr/>
        </p:nvSpPr>
        <p:spPr>
          <a:xfrm>
            <a:off x="4025594" y="2520198"/>
            <a:ext cx="1367650" cy="681775"/>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200" b="1">
                <a:solidFill>
                  <a:schemeClr val="tx1"/>
                </a:solidFill>
                <a:latin typeface="Arial" panose="020B0604020202020204" pitchFamily="34" charset="0"/>
                <a:cs typeface="Arial" panose="020B0604020202020204" pitchFamily="34" charset="0"/>
              </a:rPr>
              <a:t>Integrated Operations &amp; Governance</a:t>
            </a:r>
          </a:p>
          <a:p>
            <a:pPr marL="107950" indent="-107950">
              <a:buFontTx/>
              <a:buChar char="-"/>
            </a:pPr>
            <a:endParaRPr lang="en-US" sz="1200" b="1">
              <a:solidFill>
                <a:schemeClr val="tx1"/>
              </a:solidFill>
              <a:latin typeface="Arial" panose="020B0604020202020204" pitchFamily="34" charset="0"/>
              <a:cs typeface="Arial" panose="020B0604020202020204" pitchFamily="34" charset="0"/>
            </a:endParaRPr>
          </a:p>
        </p:txBody>
      </p:sp>
      <p:sp>
        <p:nvSpPr>
          <p:cNvPr id="125" name="Rectangle 124">
            <a:extLst>
              <a:ext uri="{FF2B5EF4-FFF2-40B4-BE49-F238E27FC236}">
                <a16:creationId xmlns:a16="http://schemas.microsoft.com/office/drawing/2014/main" id="{11C7AE42-82C0-4E0A-97AA-AE18D606A60C}"/>
              </a:ext>
            </a:extLst>
          </p:cNvPr>
          <p:cNvSpPr/>
          <p:nvPr/>
        </p:nvSpPr>
        <p:spPr>
          <a:xfrm>
            <a:off x="8549341" y="2543102"/>
            <a:ext cx="1381050" cy="451589"/>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200" b="1">
                <a:solidFill>
                  <a:schemeClr val="tx1"/>
                </a:solidFill>
                <a:latin typeface="Arial" panose="020B0604020202020204" pitchFamily="34" charset="0"/>
                <a:cs typeface="Arial" panose="020B0604020202020204" pitchFamily="34" charset="0"/>
              </a:rPr>
              <a:t>Customer Playbook</a:t>
            </a:r>
          </a:p>
          <a:p>
            <a:endParaRPr lang="en-US" sz="1200" b="1">
              <a:solidFill>
                <a:schemeClr val="tx1"/>
              </a:solidFill>
              <a:latin typeface="Arial" panose="020B0604020202020204" pitchFamily="34" charset="0"/>
              <a:cs typeface="Arial" panose="020B0604020202020204" pitchFamily="34" charset="0"/>
            </a:endParaRPr>
          </a:p>
        </p:txBody>
      </p:sp>
      <p:sp>
        <p:nvSpPr>
          <p:cNvPr id="126" name="Rectangle 125">
            <a:extLst>
              <a:ext uri="{FF2B5EF4-FFF2-40B4-BE49-F238E27FC236}">
                <a16:creationId xmlns:a16="http://schemas.microsoft.com/office/drawing/2014/main" id="{49A2BC2C-062F-4860-AE2E-AEBC1D6737DE}"/>
              </a:ext>
            </a:extLst>
          </p:cNvPr>
          <p:cNvSpPr/>
          <p:nvPr/>
        </p:nvSpPr>
        <p:spPr>
          <a:xfrm>
            <a:off x="10700913" y="2530771"/>
            <a:ext cx="992369" cy="47625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200" b="1">
                <a:solidFill>
                  <a:schemeClr val="tx1"/>
                </a:solidFill>
                <a:latin typeface="Arial" panose="020B0604020202020204" pitchFamily="34" charset="0"/>
                <a:cs typeface="Arial" panose="020B0604020202020204" pitchFamily="34" charset="0"/>
              </a:rPr>
              <a:t>Industry Insights</a:t>
            </a:r>
          </a:p>
          <a:p>
            <a:endParaRPr lang="en-US" sz="1200" b="1">
              <a:solidFill>
                <a:schemeClr val="tx1"/>
              </a:solidFill>
              <a:latin typeface="Arial" panose="020B0604020202020204" pitchFamily="34" charset="0"/>
              <a:cs typeface="Arial" panose="020B0604020202020204" pitchFamily="34" charset="0"/>
            </a:endParaRPr>
          </a:p>
        </p:txBody>
      </p:sp>
      <p:grpSp>
        <p:nvGrpSpPr>
          <p:cNvPr id="143" name="Group 142">
            <a:extLst>
              <a:ext uri="{FF2B5EF4-FFF2-40B4-BE49-F238E27FC236}">
                <a16:creationId xmlns:a16="http://schemas.microsoft.com/office/drawing/2014/main" id="{E299093A-EB4F-4858-8CC6-3604CB6CC01E}"/>
              </a:ext>
            </a:extLst>
          </p:cNvPr>
          <p:cNvGrpSpPr/>
          <p:nvPr/>
        </p:nvGrpSpPr>
        <p:grpSpPr>
          <a:xfrm>
            <a:off x="7935480" y="2540296"/>
            <a:ext cx="457200" cy="457200"/>
            <a:chOff x="8332102" y="5361425"/>
            <a:chExt cx="548640" cy="548640"/>
          </a:xfrm>
        </p:grpSpPr>
        <p:sp>
          <p:nvSpPr>
            <p:cNvPr id="139" name="Rectangle 138">
              <a:extLst>
                <a:ext uri="{FF2B5EF4-FFF2-40B4-BE49-F238E27FC236}">
                  <a16:creationId xmlns:a16="http://schemas.microsoft.com/office/drawing/2014/main" id="{7B3B0F9F-063E-446F-AD7B-AF85DD9E2EDC}"/>
                </a:ext>
              </a:extLst>
            </p:cNvPr>
            <p:cNvSpPr/>
            <p:nvPr/>
          </p:nvSpPr>
          <p:spPr>
            <a:xfrm>
              <a:off x="8332102" y="5361425"/>
              <a:ext cx="548640" cy="548640"/>
            </a:xfrm>
            <a:prstGeom prst="rect">
              <a:avLst/>
            </a:prstGeom>
            <a:solidFill>
              <a:srgbClr val="0034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pic>
          <p:nvPicPr>
            <p:cNvPr id="131" name="Graphic 130" descr="Open book">
              <a:extLst>
                <a:ext uri="{FF2B5EF4-FFF2-40B4-BE49-F238E27FC236}">
                  <a16:creationId xmlns:a16="http://schemas.microsoft.com/office/drawing/2014/main" id="{DACBAC63-0B22-42A5-8D1A-65E6EA25D228}"/>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351832" y="5381135"/>
              <a:ext cx="526337" cy="526337"/>
            </a:xfrm>
            <a:prstGeom prst="rect">
              <a:avLst/>
            </a:prstGeom>
          </p:spPr>
        </p:pic>
      </p:grpSp>
      <p:grpSp>
        <p:nvGrpSpPr>
          <p:cNvPr id="150" name="Group 149">
            <a:extLst>
              <a:ext uri="{FF2B5EF4-FFF2-40B4-BE49-F238E27FC236}">
                <a16:creationId xmlns:a16="http://schemas.microsoft.com/office/drawing/2014/main" id="{E6026E39-FEA7-4CAD-A25C-CBA178E7CFD2}"/>
              </a:ext>
            </a:extLst>
          </p:cNvPr>
          <p:cNvGrpSpPr/>
          <p:nvPr/>
        </p:nvGrpSpPr>
        <p:grpSpPr>
          <a:xfrm>
            <a:off x="10087052" y="2540296"/>
            <a:ext cx="457200" cy="457200"/>
            <a:chOff x="9960360" y="5472623"/>
            <a:chExt cx="557945" cy="557503"/>
          </a:xfrm>
        </p:grpSpPr>
        <p:sp>
          <p:nvSpPr>
            <p:cNvPr id="142" name="Rectangle 141">
              <a:extLst>
                <a:ext uri="{FF2B5EF4-FFF2-40B4-BE49-F238E27FC236}">
                  <a16:creationId xmlns:a16="http://schemas.microsoft.com/office/drawing/2014/main" id="{152260C0-219E-4984-9065-1B3B525A06AC}"/>
                </a:ext>
              </a:extLst>
            </p:cNvPr>
            <p:cNvSpPr/>
            <p:nvPr/>
          </p:nvSpPr>
          <p:spPr>
            <a:xfrm>
              <a:off x="9960360" y="5472623"/>
              <a:ext cx="548640" cy="548640"/>
            </a:xfrm>
            <a:prstGeom prst="rect">
              <a:avLst/>
            </a:prstGeom>
            <a:solidFill>
              <a:srgbClr val="0034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pic>
          <p:nvPicPr>
            <p:cNvPr id="133" name="Graphic 132" descr="Factory">
              <a:extLst>
                <a:ext uri="{FF2B5EF4-FFF2-40B4-BE49-F238E27FC236}">
                  <a16:creationId xmlns:a16="http://schemas.microsoft.com/office/drawing/2014/main" id="{7F031277-1898-4824-ACCE-83AFCD20F0B9}"/>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960802" y="5472623"/>
              <a:ext cx="557503" cy="557503"/>
            </a:xfrm>
            <a:prstGeom prst="rect">
              <a:avLst/>
            </a:prstGeom>
          </p:spPr>
        </p:pic>
      </p:grpSp>
      <p:grpSp>
        <p:nvGrpSpPr>
          <p:cNvPr id="138" name="Group 137">
            <a:extLst>
              <a:ext uri="{FF2B5EF4-FFF2-40B4-BE49-F238E27FC236}">
                <a16:creationId xmlns:a16="http://schemas.microsoft.com/office/drawing/2014/main" id="{BC2A1F2A-6020-4A70-9218-2FA5F77AEBB5}"/>
              </a:ext>
            </a:extLst>
          </p:cNvPr>
          <p:cNvGrpSpPr/>
          <p:nvPr/>
        </p:nvGrpSpPr>
        <p:grpSpPr>
          <a:xfrm>
            <a:off x="5805982" y="2540296"/>
            <a:ext cx="457200" cy="457200"/>
            <a:chOff x="6423361" y="5328682"/>
            <a:chExt cx="707582" cy="710989"/>
          </a:xfrm>
        </p:grpSpPr>
        <p:sp>
          <p:nvSpPr>
            <p:cNvPr id="137" name="Rectangle 136">
              <a:extLst>
                <a:ext uri="{FF2B5EF4-FFF2-40B4-BE49-F238E27FC236}">
                  <a16:creationId xmlns:a16="http://schemas.microsoft.com/office/drawing/2014/main" id="{F3FF3577-E2E4-4CCE-83C3-29033B5D8AA4}"/>
                </a:ext>
              </a:extLst>
            </p:cNvPr>
            <p:cNvSpPr/>
            <p:nvPr/>
          </p:nvSpPr>
          <p:spPr>
            <a:xfrm>
              <a:off x="6481435" y="5340482"/>
              <a:ext cx="612705" cy="699189"/>
            </a:xfrm>
            <a:prstGeom prst="rect">
              <a:avLst/>
            </a:prstGeom>
            <a:solidFill>
              <a:srgbClr val="0034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latin typeface="Arial" panose="020B0604020202020204" pitchFamily="34" charset="0"/>
                <a:cs typeface="Arial" panose="020B0604020202020204" pitchFamily="34" charset="0"/>
              </a:endParaRPr>
            </a:p>
          </p:txBody>
        </p:sp>
        <p:pic>
          <p:nvPicPr>
            <p:cNvPr id="135" name="Graphic 134" descr="Bar graph with upward trend">
              <a:extLst>
                <a:ext uri="{FF2B5EF4-FFF2-40B4-BE49-F238E27FC236}">
                  <a16:creationId xmlns:a16="http://schemas.microsoft.com/office/drawing/2014/main" id="{8F30D1E2-27D6-44C9-99E3-428361D071CE}"/>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423361" y="5328682"/>
              <a:ext cx="707582" cy="707582"/>
            </a:xfrm>
            <a:prstGeom prst="rect">
              <a:avLst/>
            </a:prstGeom>
          </p:spPr>
        </p:pic>
      </p:grpSp>
      <p:pic>
        <p:nvPicPr>
          <p:cNvPr id="2050" name="Picture 2" descr="System of Systems (SoS) Development and Integration | SoS Solutions">
            <a:extLst>
              <a:ext uri="{FF2B5EF4-FFF2-40B4-BE49-F238E27FC236}">
                <a16:creationId xmlns:a16="http://schemas.microsoft.com/office/drawing/2014/main" id="{9C820BC8-19DA-410A-AC05-43E8D402E8B4}"/>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667810" y="2540296"/>
            <a:ext cx="457200" cy="457200"/>
          </a:xfrm>
          <a:prstGeom prst="rect">
            <a:avLst/>
          </a:prstGeom>
          <a:noFill/>
          <a:extLst>
            <a:ext uri="{909E8E84-426E-40DD-AFC4-6F175D3DCCD1}">
              <a14:hiddenFill xmlns:a14="http://schemas.microsoft.com/office/drawing/2010/main">
                <a:solidFill>
                  <a:srgbClr val="FFFFFF"/>
                </a:solidFill>
              </a14:hiddenFill>
            </a:ext>
          </a:extLst>
        </p:spPr>
      </p:pic>
      <p:sp>
        <p:nvSpPr>
          <p:cNvPr id="136" name="TextBox 135">
            <a:extLst>
              <a:ext uri="{FF2B5EF4-FFF2-40B4-BE49-F238E27FC236}">
                <a16:creationId xmlns:a16="http://schemas.microsoft.com/office/drawing/2014/main" id="{FD98DAE2-147E-43CE-AE1A-6046116FBA05}"/>
              </a:ext>
            </a:extLst>
          </p:cNvPr>
          <p:cNvSpPr txBox="1"/>
          <p:nvPr/>
        </p:nvSpPr>
        <p:spPr>
          <a:xfrm>
            <a:off x="6419843" y="2445731"/>
            <a:ext cx="1358976" cy="646331"/>
          </a:xfrm>
          <a:prstGeom prst="rect">
            <a:avLst/>
          </a:prstGeom>
          <a:noFill/>
        </p:spPr>
        <p:txBody>
          <a:bodyPr wrap="square" rtlCol="0">
            <a:spAutoFit/>
          </a:bodyPr>
          <a:lstStyle/>
          <a:p>
            <a:r>
              <a:rPr lang="en-US" sz="1200" b="1">
                <a:latin typeface="Arial" panose="020B0604020202020204" pitchFamily="34" charset="0"/>
                <a:cs typeface="Arial" panose="020B0604020202020204" pitchFamily="34" charset="0"/>
              </a:rPr>
              <a:t>Best in Class Process &amp; Policies</a:t>
            </a:r>
          </a:p>
        </p:txBody>
      </p:sp>
      <p:grpSp>
        <p:nvGrpSpPr>
          <p:cNvPr id="109" name="Group 108">
            <a:extLst>
              <a:ext uri="{FF2B5EF4-FFF2-40B4-BE49-F238E27FC236}">
                <a16:creationId xmlns:a16="http://schemas.microsoft.com/office/drawing/2014/main" id="{EE56EE69-CDBC-4236-8318-DA9AC747BCB0}"/>
              </a:ext>
            </a:extLst>
          </p:cNvPr>
          <p:cNvGrpSpPr/>
          <p:nvPr/>
        </p:nvGrpSpPr>
        <p:grpSpPr>
          <a:xfrm>
            <a:off x="9052457" y="3465935"/>
            <a:ext cx="457200" cy="457200"/>
            <a:chOff x="9387061" y="2486264"/>
            <a:chExt cx="548640" cy="548640"/>
          </a:xfrm>
        </p:grpSpPr>
        <p:sp>
          <p:nvSpPr>
            <p:cNvPr id="147" name="Rectangle 146">
              <a:extLst>
                <a:ext uri="{FF2B5EF4-FFF2-40B4-BE49-F238E27FC236}">
                  <a16:creationId xmlns:a16="http://schemas.microsoft.com/office/drawing/2014/main" id="{BBBF421D-453E-4515-9C2A-8E2D48AD3266}"/>
                </a:ext>
              </a:extLst>
            </p:cNvPr>
            <p:cNvSpPr/>
            <p:nvPr/>
          </p:nvSpPr>
          <p:spPr>
            <a:xfrm>
              <a:off x="9387061" y="2486264"/>
              <a:ext cx="548640" cy="548640"/>
            </a:xfrm>
            <a:prstGeom prst="rect">
              <a:avLst/>
            </a:prstGeom>
            <a:solidFill>
              <a:srgbClr val="0034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pic>
          <p:nvPicPr>
            <p:cNvPr id="129" name="Graphic 128" descr="Lightbulb and gear">
              <a:extLst>
                <a:ext uri="{FF2B5EF4-FFF2-40B4-BE49-F238E27FC236}">
                  <a16:creationId xmlns:a16="http://schemas.microsoft.com/office/drawing/2014/main" id="{2FE0810B-5E15-4EE9-B15C-B1B40EE217CF}"/>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434024" y="2505284"/>
              <a:ext cx="469487" cy="469487"/>
            </a:xfrm>
            <a:prstGeom prst="rect">
              <a:avLst/>
            </a:prstGeom>
          </p:spPr>
        </p:pic>
      </p:grpSp>
      <p:grpSp>
        <p:nvGrpSpPr>
          <p:cNvPr id="153" name="Group 152">
            <a:extLst>
              <a:ext uri="{FF2B5EF4-FFF2-40B4-BE49-F238E27FC236}">
                <a16:creationId xmlns:a16="http://schemas.microsoft.com/office/drawing/2014/main" id="{17DA5139-8588-47A0-8546-2BB89BC125AE}"/>
              </a:ext>
            </a:extLst>
          </p:cNvPr>
          <p:cNvGrpSpPr/>
          <p:nvPr/>
        </p:nvGrpSpPr>
        <p:grpSpPr>
          <a:xfrm>
            <a:off x="6428275" y="3465935"/>
            <a:ext cx="457200" cy="457200"/>
            <a:chOff x="7149322" y="4041531"/>
            <a:chExt cx="548640" cy="548640"/>
          </a:xfrm>
        </p:grpSpPr>
        <p:sp>
          <p:nvSpPr>
            <p:cNvPr id="146" name="Rectangle 145">
              <a:extLst>
                <a:ext uri="{FF2B5EF4-FFF2-40B4-BE49-F238E27FC236}">
                  <a16:creationId xmlns:a16="http://schemas.microsoft.com/office/drawing/2014/main" id="{DCE462C1-FD6B-4A52-A9CF-12D26E41857E}"/>
                </a:ext>
              </a:extLst>
            </p:cNvPr>
            <p:cNvSpPr/>
            <p:nvPr/>
          </p:nvSpPr>
          <p:spPr>
            <a:xfrm>
              <a:off x="7149322" y="4041531"/>
              <a:ext cx="548640" cy="548640"/>
            </a:xfrm>
            <a:prstGeom prst="rect">
              <a:avLst/>
            </a:prstGeom>
            <a:solidFill>
              <a:srgbClr val="0034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pic>
          <p:nvPicPr>
            <p:cNvPr id="149" name="Graphic 148" descr="Statistics">
              <a:extLst>
                <a:ext uri="{FF2B5EF4-FFF2-40B4-BE49-F238E27FC236}">
                  <a16:creationId xmlns:a16="http://schemas.microsoft.com/office/drawing/2014/main" id="{D3532FEE-3C4C-4CD6-9EE8-DD2FF552755A}"/>
                </a:ext>
              </a:extLst>
            </p:cNvPr>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7186523" y="4088065"/>
              <a:ext cx="472591" cy="472591"/>
            </a:xfrm>
            <a:prstGeom prst="rect">
              <a:avLst/>
            </a:prstGeom>
          </p:spPr>
        </p:pic>
      </p:grpSp>
      <p:grpSp>
        <p:nvGrpSpPr>
          <p:cNvPr id="151" name="Group 150">
            <a:extLst>
              <a:ext uri="{FF2B5EF4-FFF2-40B4-BE49-F238E27FC236}">
                <a16:creationId xmlns:a16="http://schemas.microsoft.com/office/drawing/2014/main" id="{AE92B282-2E30-401D-B589-D7F31CC8649E}"/>
              </a:ext>
            </a:extLst>
          </p:cNvPr>
          <p:cNvGrpSpPr/>
          <p:nvPr/>
        </p:nvGrpSpPr>
        <p:grpSpPr>
          <a:xfrm>
            <a:off x="3665303" y="3465935"/>
            <a:ext cx="457200" cy="457200"/>
            <a:chOff x="5757061" y="4044335"/>
            <a:chExt cx="548640" cy="548640"/>
          </a:xfrm>
        </p:grpSpPr>
        <p:sp>
          <p:nvSpPr>
            <p:cNvPr id="145" name="Rectangle 144">
              <a:extLst>
                <a:ext uri="{FF2B5EF4-FFF2-40B4-BE49-F238E27FC236}">
                  <a16:creationId xmlns:a16="http://schemas.microsoft.com/office/drawing/2014/main" id="{2DC90090-AF31-43A0-B811-36BE276266F7}"/>
                </a:ext>
              </a:extLst>
            </p:cNvPr>
            <p:cNvSpPr/>
            <p:nvPr/>
          </p:nvSpPr>
          <p:spPr>
            <a:xfrm>
              <a:off x="5757061" y="4044335"/>
              <a:ext cx="548640" cy="548640"/>
            </a:xfrm>
            <a:prstGeom prst="rect">
              <a:avLst/>
            </a:prstGeom>
            <a:solidFill>
              <a:srgbClr val="0034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pic>
          <p:nvPicPr>
            <p:cNvPr id="152" name="Graphic 151" descr="Gears">
              <a:extLst>
                <a:ext uri="{FF2B5EF4-FFF2-40B4-BE49-F238E27FC236}">
                  <a16:creationId xmlns:a16="http://schemas.microsoft.com/office/drawing/2014/main" id="{B3DBA29F-A83F-4DFD-BF99-7F0678A9A527}"/>
                </a:ext>
              </a:extLst>
            </p:cNvPr>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5768255" y="4054520"/>
              <a:ext cx="526252" cy="526252"/>
            </a:xfrm>
            <a:prstGeom prst="rect">
              <a:avLst/>
            </a:prstGeom>
          </p:spPr>
        </p:pic>
      </p:grpSp>
      <p:sp>
        <p:nvSpPr>
          <p:cNvPr id="156" name="Rectangle 155">
            <a:extLst>
              <a:ext uri="{FF2B5EF4-FFF2-40B4-BE49-F238E27FC236}">
                <a16:creationId xmlns:a16="http://schemas.microsoft.com/office/drawing/2014/main" id="{48E35E17-E472-4D68-8E59-04363A1BF45E}"/>
              </a:ext>
            </a:extLst>
          </p:cNvPr>
          <p:cNvSpPr/>
          <p:nvPr/>
        </p:nvSpPr>
        <p:spPr>
          <a:xfrm>
            <a:off x="4133715" y="3545355"/>
            <a:ext cx="1250699" cy="29836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200" b="1">
                <a:solidFill>
                  <a:schemeClr val="tx1"/>
                </a:solidFill>
                <a:latin typeface="Arial" panose="020B0604020202020204" pitchFamily="34" charset="0"/>
                <a:cs typeface="Arial" panose="020B0604020202020204" pitchFamily="34" charset="0"/>
              </a:rPr>
              <a:t>Sales Assist</a:t>
            </a:r>
          </a:p>
          <a:p>
            <a:pPr marL="107950" indent="-107950">
              <a:buFontTx/>
              <a:buChar char="-"/>
            </a:pPr>
            <a:endParaRPr lang="en-US" sz="1000" b="1">
              <a:solidFill>
                <a:schemeClr val="tx1"/>
              </a:solidFill>
              <a:latin typeface="Arial" panose="020B0604020202020204" pitchFamily="34" charset="0"/>
              <a:cs typeface="Arial" panose="020B0604020202020204" pitchFamily="34" charset="0"/>
            </a:endParaRPr>
          </a:p>
        </p:txBody>
      </p:sp>
      <p:sp>
        <p:nvSpPr>
          <p:cNvPr id="157" name="TextBox 156">
            <a:extLst>
              <a:ext uri="{FF2B5EF4-FFF2-40B4-BE49-F238E27FC236}">
                <a16:creationId xmlns:a16="http://schemas.microsoft.com/office/drawing/2014/main" id="{5F0B510D-B341-4C3D-9097-ACC9B0BD93BF}"/>
              </a:ext>
            </a:extLst>
          </p:cNvPr>
          <p:cNvSpPr txBox="1"/>
          <p:nvPr/>
        </p:nvSpPr>
        <p:spPr>
          <a:xfrm>
            <a:off x="6952249" y="3556036"/>
            <a:ext cx="1362225" cy="276999"/>
          </a:xfrm>
          <a:prstGeom prst="rect">
            <a:avLst/>
          </a:prstGeom>
          <a:noFill/>
        </p:spPr>
        <p:txBody>
          <a:bodyPr wrap="square" rtlCol="0">
            <a:spAutoFit/>
          </a:bodyPr>
          <a:lstStyle/>
          <a:p>
            <a:r>
              <a:rPr lang="en-US" sz="1200" b="1">
                <a:latin typeface="Arial" panose="020B0604020202020204" pitchFamily="34" charset="0"/>
                <a:cs typeface="Arial" panose="020B0604020202020204" pitchFamily="34" charset="0"/>
              </a:rPr>
              <a:t>Order Assist</a:t>
            </a:r>
          </a:p>
        </p:txBody>
      </p:sp>
      <p:sp>
        <p:nvSpPr>
          <p:cNvPr id="158" name="TextBox 157">
            <a:extLst>
              <a:ext uri="{FF2B5EF4-FFF2-40B4-BE49-F238E27FC236}">
                <a16:creationId xmlns:a16="http://schemas.microsoft.com/office/drawing/2014/main" id="{0D498AAE-5A92-4E3B-A805-92C2044A4DE1}"/>
              </a:ext>
            </a:extLst>
          </p:cNvPr>
          <p:cNvSpPr txBox="1"/>
          <p:nvPr/>
        </p:nvSpPr>
        <p:spPr>
          <a:xfrm>
            <a:off x="9655612" y="3556036"/>
            <a:ext cx="1489225" cy="276999"/>
          </a:xfrm>
          <a:prstGeom prst="rect">
            <a:avLst/>
          </a:prstGeom>
          <a:noFill/>
        </p:spPr>
        <p:txBody>
          <a:bodyPr wrap="square" rtlCol="0">
            <a:spAutoFit/>
          </a:bodyPr>
          <a:lstStyle/>
          <a:p>
            <a:r>
              <a:rPr lang="en-US" sz="1200" b="1">
                <a:latin typeface="Arial" panose="020B0604020202020204" pitchFamily="34" charset="0"/>
                <a:cs typeface="Arial" panose="020B0604020202020204" pitchFamily="34" charset="0"/>
              </a:rPr>
              <a:t>Contract Assist</a:t>
            </a:r>
          </a:p>
        </p:txBody>
      </p:sp>
      <p:sp>
        <p:nvSpPr>
          <p:cNvPr id="160" name="object 59">
            <a:extLst>
              <a:ext uri="{FF2B5EF4-FFF2-40B4-BE49-F238E27FC236}">
                <a16:creationId xmlns:a16="http://schemas.microsoft.com/office/drawing/2014/main" id="{EE3EDADD-AF16-44BE-92C2-35F57CE46099}"/>
              </a:ext>
            </a:extLst>
          </p:cNvPr>
          <p:cNvSpPr txBox="1"/>
          <p:nvPr/>
        </p:nvSpPr>
        <p:spPr>
          <a:xfrm>
            <a:off x="1536513" y="5332558"/>
            <a:ext cx="1357884" cy="731520"/>
          </a:xfrm>
          <a:prstGeom prst="round2DiagRect">
            <a:avLst/>
          </a:prstGeom>
          <a:solidFill>
            <a:schemeClr val="bg1"/>
          </a:solidFill>
          <a:ln w="38100">
            <a:noFill/>
          </a:ln>
          <a:effectLst>
            <a:outerShdw blurRad="114300" dist="38100" dir="2700000" algn="tl" rotWithShape="0">
              <a:prstClr val="black">
                <a:alpha val="40000"/>
              </a:prstClr>
            </a:outerShdw>
          </a:effectLst>
        </p:spPr>
        <p:txBody>
          <a:bodyPr vert="horz" wrap="square" lIns="91440" tIns="0" rIns="0" bIns="0" rtlCol="0" anchor="ctr">
            <a:no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73262"/>
                </a:solidFill>
                <a:effectLst/>
                <a:uLnTx/>
                <a:uFillTx/>
                <a:latin typeface="Arial" panose="020B0604020202020204" pitchFamily="34" charset="0"/>
                <a:cs typeface="Arial" panose="020B0604020202020204" pitchFamily="34" charset="0"/>
              </a:rPr>
              <a:t>Partnerships</a:t>
            </a:r>
            <a:endParaRPr kumimoji="0" lang="en-US" sz="1400" b="0" i="0" u="none" strike="noStrike" kern="1200" cap="none" spc="0" normalizeH="0" baseline="0" noProof="0">
              <a:ln>
                <a:noFill/>
              </a:ln>
              <a:solidFill>
                <a:srgbClr val="073262"/>
              </a:solidFill>
              <a:effectLst/>
              <a:uLnTx/>
              <a:uFillTx/>
              <a:latin typeface="Arial" panose="020B0604020202020204" pitchFamily="34" charset="0"/>
              <a:cs typeface="Arial" panose="020B0604020202020204" pitchFamily="34" charset="0"/>
            </a:endParaRPr>
          </a:p>
        </p:txBody>
      </p:sp>
      <p:grpSp>
        <p:nvGrpSpPr>
          <p:cNvPr id="36" name="Group 35">
            <a:extLst>
              <a:ext uri="{FF2B5EF4-FFF2-40B4-BE49-F238E27FC236}">
                <a16:creationId xmlns:a16="http://schemas.microsoft.com/office/drawing/2014/main" id="{087342FD-CF87-4C4F-ABB8-D2A01CF58270}"/>
              </a:ext>
            </a:extLst>
          </p:cNvPr>
          <p:cNvGrpSpPr/>
          <p:nvPr/>
        </p:nvGrpSpPr>
        <p:grpSpPr>
          <a:xfrm>
            <a:off x="4019129" y="1170127"/>
            <a:ext cx="2211525" cy="1188720"/>
            <a:chOff x="5416644" y="2487974"/>
            <a:chExt cx="2286000" cy="1274009"/>
          </a:xfrm>
        </p:grpSpPr>
        <p:sp>
          <p:nvSpPr>
            <p:cNvPr id="24" name="Diamond 23">
              <a:extLst>
                <a:ext uri="{FF2B5EF4-FFF2-40B4-BE49-F238E27FC236}">
                  <a16:creationId xmlns:a16="http://schemas.microsoft.com/office/drawing/2014/main" id="{A34F6BBB-192C-47BE-967A-079DFFBCD0DB}"/>
                </a:ext>
              </a:extLst>
            </p:cNvPr>
            <p:cNvSpPr/>
            <p:nvPr/>
          </p:nvSpPr>
          <p:spPr>
            <a:xfrm>
              <a:off x="5416644" y="2487974"/>
              <a:ext cx="2286000" cy="1274009"/>
            </a:xfrm>
            <a:prstGeom prst="diamond">
              <a:avLst/>
            </a:prstGeom>
          </p:spPr>
          <p:style>
            <a:lnRef idx="0">
              <a:schemeClr val="dk1">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txBody>
            <a:bodyPr/>
            <a:lstStyle/>
            <a:p>
              <a:endParaRPr lang="en-US"/>
            </a:p>
          </p:txBody>
        </p:sp>
        <p:sp>
          <p:nvSpPr>
            <p:cNvPr id="27" name="Freeform: Shape 26">
              <a:extLst>
                <a:ext uri="{FF2B5EF4-FFF2-40B4-BE49-F238E27FC236}">
                  <a16:creationId xmlns:a16="http://schemas.microsoft.com/office/drawing/2014/main" id="{0A4FB054-8B4B-4F90-B078-D0E044F63FAA}"/>
                </a:ext>
              </a:extLst>
            </p:cNvPr>
            <p:cNvSpPr/>
            <p:nvPr/>
          </p:nvSpPr>
          <p:spPr>
            <a:xfrm>
              <a:off x="5588238" y="2662522"/>
              <a:ext cx="914400" cy="457201"/>
            </a:xfrm>
            <a:custGeom>
              <a:avLst/>
              <a:gdLst>
                <a:gd name="connsiteX0" fmla="*/ 0 w 640081"/>
                <a:gd name="connsiteY0" fmla="*/ 60961 h 365761"/>
                <a:gd name="connsiteX1" fmla="*/ 60961 w 640081"/>
                <a:gd name="connsiteY1" fmla="*/ 0 h 365761"/>
                <a:gd name="connsiteX2" fmla="*/ 579120 w 640081"/>
                <a:gd name="connsiteY2" fmla="*/ 0 h 365761"/>
                <a:gd name="connsiteX3" fmla="*/ 640081 w 640081"/>
                <a:gd name="connsiteY3" fmla="*/ 60961 h 365761"/>
                <a:gd name="connsiteX4" fmla="*/ 640081 w 640081"/>
                <a:gd name="connsiteY4" fmla="*/ 304800 h 365761"/>
                <a:gd name="connsiteX5" fmla="*/ 579120 w 640081"/>
                <a:gd name="connsiteY5" fmla="*/ 365761 h 365761"/>
                <a:gd name="connsiteX6" fmla="*/ 60961 w 640081"/>
                <a:gd name="connsiteY6" fmla="*/ 365761 h 365761"/>
                <a:gd name="connsiteX7" fmla="*/ 0 w 640081"/>
                <a:gd name="connsiteY7" fmla="*/ 304800 h 365761"/>
                <a:gd name="connsiteX8" fmla="*/ 0 w 640081"/>
                <a:gd name="connsiteY8" fmla="*/ 60961 h 365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0081" h="365761">
                  <a:moveTo>
                    <a:pt x="0" y="60961"/>
                  </a:moveTo>
                  <a:cubicBezTo>
                    <a:pt x="0" y="27293"/>
                    <a:pt x="27293" y="0"/>
                    <a:pt x="60961" y="0"/>
                  </a:cubicBezTo>
                  <a:lnTo>
                    <a:pt x="579120" y="0"/>
                  </a:lnTo>
                  <a:cubicBezTo>
                    <a:pt x="612788" y="0"/>
                    <a:pt x="640081" y="27293"/>
                    <a:pt x="640081" y="60961"/>
                  </a:cubicBezTo>
                  <a:lnTo>
                    <a:pt x="640081" y="304800"/>
                  </a:lnTo>
                  <a:cubicBezTo>
                    <a:pt x="640081" y="338468"/>
                    <a:pt x="612788" y="365761"/>
                    <a:pt x="579120" y="365761"/>
                  </a:cubicBezTo>
                  <a:lnTo>
                    <a:pt x="60961" y="365761"/>
                  </a:lnTo>
                  <a:cubicBezTo>
                    <a:pt x="27293" y="365761"/>
                    <a:pt x="0" y="338468"/>
                    <a:pt x="0" y="304800"/>
                  </a:cubicBezTo>
                  <a:lnTo>
                    <a:pt x="0" y="60961"/>
                  </a:lnTo>
                  <a:close/>
                </a:path>
              </a:pathLst>
            </a:custGeom>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44525" tIns="44525" rIns="44525" bIns="44525" numCol="1" spcCol="1270" anchor="ctr" anchorCtr="0">
              <a:noAutofit/>
            </a:bodyPr>
            <a:lstStyle/>
            <a:p>
              <a:pPr marL="0" lvl="0" indent="0" algn="ctr" defTabSz="311150">
                <a:lnSpc>
                  <a:spcPct val="90000"/>
                </a:lnSpc>
                <a:spcBef>
                  <a:spcPct val="0"/>
                </a:spcBef>
                <a:spcAft>
                  <a:spcPct val="35000"/>
                </a:spcAft>
                <a:buNone/>
              </a:pPr>
              <a:r>
                <a:rPr lang="en-US" sz="1000" kern="1200">
                  <a:latin typeface="Arial" panose="020B0604020202020204" pitchFamily="34" charset="0"/>
                  <a:cs typeface="Arial" panose="020B0604020202020204" pitchFamily="34" charset="0"/>
                </a:rPr>
                <a:t>Trade Promo Optimization</a:t>
              </a:r>
            </a:p>
          </p:txBody>
        </p:sp>
        <p:sp>
          <p:nvSpPr>
            <p:cNvPr id="29" name="Freeform: Shape 28">
              <a:extLst>
                <a:ext uri="{FF2B5EF4-FFF2-40B4-BE49-F238E27FC236}">
                  <a16:creationId xmlns:a16="http://schemas.microsoft.com/office/drawing/2014/main" id="{FA2A8170-F946-47A0-8A56-0E1621C78399}"/>
                </a:ext>
              </a:extLst>
            </p:cNvPr>
            <p:cNvSpPr/>
            <p:nvPr/>
          </p:nvSpPr>
          <p:spPr>
            <a:xfrm>
              <a:off x="6596828" y="2662522"/>
              <a:ext cx="914400" cy="457201"/>
            </a:xfrm>
            <a:custGeom>
              <a:avLst/>
              <a:gdLst>
                <a:gd name="connsiteX0" fmla="*/ 0 w 640081"/>
                <a:gd name="connsiteY0" fmla="*/ 60961 h 365761"/>
                <a:gd name="connsiteX1" fmla="*/ 60961 w 640081"/>
                <a:gd name="connsiteY1" fmla="*/ 0 h 365761"/>
                <a:gd name="connsiteX2" fmla="*/ 579120 w 640081"/>
                <a:gd name="connsiteY2" fmla="*/ 0 h 365761"/>
                <a:gd name="connsiteX3" fmla="*/ 640081 w 640081"/>
                <a:gd name="connsiteY3" fmla="*/ 60961 h 365761"/>
                <a:gd name="connsiteX4" fmla="*/ 640081 w 640081"/>
                <a:gd name="connsiteY4" fmla="*/ 304800 h 365761"/>
                <a:gd name="connsiteX5" fmla="*/ 579120 w 640081"/>
                <a:gd name="connsiteY5" fmla="*/ 365761 h 365761"/>
                <a:gd name="connsiteX6" fmla="*/ 60961 w 640081"/>
                <a:gd name="connsiteY6" fmla="*/ 365761 h 365761"/>
                <a:gd name="connsiteX7" fmla="*/ 0 w 640081"/>
                <a:gd name="connsiteY7" fmla="*/ 304800 h 365761"/>
                <a:gd name="connsiteX8" fmla="*/ 0 w 640081"/>
                <a:gd name="connsiteY8" fmla="*/ 60961 h 365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0081" h="365761">
                  <a:moveTo>
                    <a:pt x="0" y="60961"/>
                  </a:moveTo>
                  <a:cubicBezTo>
                    <a:pt x="0" y="27293"/>
                    <a:pt x="27293" y="0"/>
                    <a:pt x="60961" y="0"/>
                  </a:cubicBezTo>
                  <a:lnTo>
                    <a:pt x="579120" y="0"/>
                  </a:lnTo>
                  <a:cubicBezTo>
                    <a:pt x="612788" y="0"/>
                    <a:pt x="640081" y="27293"/>
                    <a:pt x="640081" y="60961"/>
                  </a:cubicBezTo>
                  <a:lnTo>
                    <a:pt x="640081" y="304800"/>
                  </a:lnTo>
                  <a:cubicBezTo>
                    <a:pt x="640081" y="338468"/>
                    <a:pt x="612788" y="365761"/>
                    <a:pt x="579120" y="365761"/>
                  </a:cubicBezTo>
                  <a:lnTo>
                    <a:pt x="60961" y="365761"/>
                  </a:lnTo>
                  <a:cubicBezTo>
                    <a:pt x="27293" y="365761"/>
                    <a:pt x="0" y="338468"/>
                    <a:pt x="0" y="304800"/>
                  </a:cubicBezTo>
                  <a:lnTo>
                    <a:pt x="0" y="60961"/>
                  </a:lnTo>
                  <a:close/>
                </a:path>
              </a:pathLst>
            </a:cu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44525" tIns="44525" rIns="44525" bIns="44525" numCol="1" spcCol="1270" anchor="ctr" anchorCtr="0">
              <a:noAutofit/>
            </a:bodyPr>
            <a:lstStyle/>
            <a:p>
              <a:pPr marL="0" lvl="0" indent="0" algn="ctr" defTabSz="311150">
                <a:lnSpc>
                  <a:spcPct val="90000"/>
                </a:lnSpc>
                <a:spcBef>
                  <a:spcPct val="0"/>
                </a:spcBef>
                <a:spcAft>
                  <a:spcPct val="35000"/>
                </a:spcAft>
                <a:buNone/>
              </a:pPr>
              <a:r>
                <a:rPr lang="en-US" sz="1000" kern="1200">
                  <a:latin typeface="Arial" panose="020B0604020202020204" pitchFamily="34" charset="0"/>
                  <a:cs typeface="Arial" panose="020B0604020202020204" pitchFamily="34" charset="0"/>
                </a:rPr>
                <a:t>Pricing Optimization</a:t>
              </a:r>
            </a:p>
          </p:txBody>
        </p:sp>
        <p:sp>
          <p:nvSpPr>
            <p:cNvPr id="32" name="Freeform: Shape 31">
              <a:extLst>
                <a:ext uri="{FF2B5EF4-FFF2-40B4-BE49-F238E27FC236}">
                  <a16:creationId xmlns:a16="http://schemas.microsoft.com/office/drawing/2014/main" id="{E9091AED-E01F-4797-B752-4A0662CB7CFA}"/>
                </a:ext>
              </a:extLst>
            </p:cNvPr>
            <p:cNvSpPr/>
            <p:nvPr/>
          </p:nvSpPr>
          <p:spPr>
            <a:xfrm>
              <a:off x="5588238" y="3188150"/>
              <a:ext cx="914400" cy="457201"/>
            </a:xfrm>
            <a:custGeom>
              <a:avLst/>
              <a:gdLst>
                <a:gd name="connsiteX0" fmla="*/ 0 w 640081"/>
                <a:gd name="connsiteY0" fmla="*/ 60961 h 365761"/>
                <a:gd name="connsiteX1" fmla="*/ 60961 w 640081"/>
                <a:gd name="connsiteY1" fmla="*/ 0 h 365761"/>
                <a:gd name="connsiteX2" fmla="*/ 579120 w 640081"/>
                <a:gd name="connsiteY2" fmla="*/ 0 h 365761"/>
                <a:gd name="connsiteX3" fmla="*/ 640081 w 640081"/>
                <a:gd name="connsiteY3" fmla="*/ 60961 h 365761"/>
                <a:gd name="connsiteX4" fmla="*/ 640081 w 640081"/>
                <a:gd name="connsiteY4" fmla="*/ 304800 h 365761"/>
                <a:gd name="connsiteX5" fmla="*/ 579120 w 640081"/>
                <a:gd name="connsiteY5" fmla="*/ 365761 h 365761"/>
                <a:gd name="connsiteX6" fmla="*/ 60961 w 640081"/>
                <a:gd name="connsiteY6" fmla="*/ 365761 h 365761"/>
                <a:gd name="connsiteX7" fmla="*/ 0 w 640081"/>
                <a:gd name="connsiteY7" fmla="*/ 304800 h 365761"/>
                <a:gd name="connsiteX8" fmla="*/ 0 w 640081"/>
                <a:gd name="connsiteY8" fmla="*/ 60961 h 365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0081" h="365761">
                  <a:moveTo>
                    <a:pt x="0" y="60961"/>
                  </a:moveTo>
                  <a:cubicBezTo>
                    <a:pt x="0" y="27293"/>
                    <a:pt x="27293" y="0"/>
                    <a:pt x="60961" y="0"/>
                  </a:cubicBezTo>
                  <a:lnTo>
                    <a:pt x="579120" y="0"/>
                  </a:lnTo>
                  <a:cubicBezTo>
                    <a:pt x="612788" y="0"/>
                    <a:pt x="640081" y="27293"/>
                    <a:pt x="640081" y="60961"/>
                  </a:cubicBezTo>
                  <a:lnTo>
                    <a:pt x="640081" y="304800"/>
                  </a:lnTo>
                  <a:cubicBezTo>
                    <a:pt x="640081" y="338468"/>
                    <a:pt x="612788" y="365761"/>
                    <a:pt x="579120" y="365761"/>
                  </a:cubicBezTo>
                  <a:lnTo>
                    <a:pt x="60961" y="365761"/>
                  </a:lnTo>
                  <a:cubicBezTo>
                    <a:pt x="27293" y="365761"/>
                    <a:pt x="0" y="338468"/>
                    <a:pt x="0" y="304800"/>
                  </a:cubicBezTo>
                  <a:lnTo>
                    <a:pt x="0" y="60961"/>
                  </a:lnTo>
                  <a:close/>
                </a:path>
              </a:pathLst>
            </a:custGeom>
          </p:spPr>
          <p:style>
            <a:lnRef idx="2">
              <a:schemeClr val="lt1">
                <a:hueOff val="0"/>
                <a:satOff val="0"/>
                <a:lumOff val="0"/>
                <a:alphaOff val="0"/>
              </a:schemeClr>
            </a:lnRef>
            <a:fillRef idx="1">
              <a:schemeClr val="accent4">
                <a:hueOff val="0"/>
                <a:satOff val="0"/>
                <a:lumOff val="0"/>
                <a:alphaOff val="0"/>
              </a:schemeClr>
            </a:fillRef>
            <a:effectRef idx="0">
              <a:schemeClr val="accent4">
                <a:hueOff val="0"/>
                <a:satOff val="0"/>
                <a:lumOff val="0"/>
                <a:alphaOff val="0"/>
              </a:schemeClr>
            </a:effectRef>
            <a:fontRef idx="minor">
              <a:schemeClr val="lt1"/>
            </a:fontRef>
          </p:style>
          <p:txBody>
            <a:bodyPr spcFirstLastPara="0" vert="horz" wrap="square" lIns="44525" tIns="44525" rIns="44525" bIns="44525" numCol="1" spcCol="1270" anchor="ctr" anchorCtr="0">
              <a:noAutofit/>
            </a:bodyPr>
            <a:lstStyle/>
            <a:p>
              <a:pPr marL="0" lvl="0" indent="0" algn="ctr" defTabSz="311150">
                <a:lnSpc>
                  <a:spcPct val="90000"/>
                </a:lnSpc>
                <a:spcBef>
                  <a:spcPct val="0"/>
                </a:spcBef>
                <a:spcAft>
                  <a:spcPct val="35000"/>
                </a:spcAft>
                <a:buNone/>
              </a:pPr>
              <a:r>
                <a:rPr lang="en-US" sz="1000" kern="1200">
                  <a:latin typeface="Arial" panose="020B0604020202020204" pitchFamily="34" charset="0"/>
                  <a:cs typeface="Arial" panose="020B0604020202020204" pitchFamily="34" charset="0"/>
                </a:rPr>
                <a:t>Unsold Inventory</a:t>
              </a:r>
            </a:p>
          </p:txBody>
        </p:sp>
        <p:sp>
          <p:nvSpPr>
            <p:cNvPr id="34" name="Freeform: Shape 33">
              <a:extLst>
                <a:ext uri="{FF2B5EF4-FFF2-40B4-BE49-F238E27FC236}">
                  <a16:creationId xmlns:a16="http://schemas.microsoft.com/office/drawing/2014/main" id="{D40B3C62-3D13-4AEC-B4BF-8BC0DDBA73B5}"/>
                </a:ext>
              </a:extLst>
            </p:cNvPr>
            <p:cNvSpPr/>
            <p:nvPr/>
          </p:nvSpPr>
          <p:spPr>
            <a:xfrm>
              <a:off x="6596828" y="3188150"/>
              <a:ext cx="914400" cy="457201"/>
            </a:xfrm>
            <a:custGeom>
              <a:avLst/>
              <a:gdLst>
                <a:gd name="connsiteX0" fmla="*/ 0 w 640081"/>
                <a:gd name="connsiteY0" fmla="*/ 60961 h 365761"/>
                <a:gd name="connsiteX1" fmla="*/ 60961 w 640081"/>
                <a:gd name="connsiteY1" fmla="*/ 0 h 365761"/>
                <a:gd name="connsiteX2" fmla="*/ 579120 w 640081"/>
                <a:gd name="connsiteY2" fmla="*/ 0 h 365761"/>
                <a:gd name="connsiteX3" fmla="*/ 640081 w 640081"/>
                <a:gd name="connsiteY3" fmla="*/ 60961 h 365761"/>
                <a:gd name="connsiteX4" fmla="*/ 640081 w 640081"/>
                <a:gd name="connsiteY4" fmla="*/ 304800 h 365761"/>
                <a:gd name="connsiteX5" fmla="*/ 579120 w 640081"/>
                <a:gd name="connsiteY5" fmla="*/ 365761 h 365761"/>
                <a:gd name="connsiteX6" fmla="*/ 60961 w 640081"/>
                <a:gd name="connsiteY6" fmla="*/ 365761 h 365761"/>
                <a:gd name="connsiteX7" fmla="*/ 0 w 640081"/>
                <a:gd name="connsiteY7" fmla="*/ 304800 h 365761"/>
                <a:gd name="connsiteX8" fmla="*/ 0 w 640081"/>
                <a:gd name="connsiteY8" fmla="*/ 60961 h 3657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0081" h="365761">
                  <a:moveTo>
                    <a:pt x="0" y="60961"/>
                  </a:moveTo>
                  <a:cubicBezTo>
                    <a:pt x="0" y="27293"/>
                    <a:pt x="27293" y="0"/>
                    <a:pt x="60961" y="0"/>
                  </a:cubicBezTo>
                  <a:lnTo>
                    <a:pt x="579120" y="0"/>
                  </a:lnTo>
                  <a:cubicBezTo>
                    <a:pt x="612788" y="0"/>
                    <a:pt x="640081" y="27293"/>
                    <a:pt x="640081" y="60961"/>
                  </a:cubicBezTo>
                  <a:lnTo>
                    <a:pt x="640081" y="304800"/>
                  </a:lnTo>
                  <a:cubicBezTo>
                    <a:pt x="640081" y="338468"/>
                    <a:pt x="612788" y="365761"/>
                    <a:pt x="579120" y="365761"/>
                  </a:cubicBezTo>
                  <a:lnTo>
                    <a:pt x="60961" y="365761"/>
                  </a:lnTo>
                  <a:cubicBezTo>
                    <a:pt x="27293" y="365761"/>
                    <a:pt x="0" y="338468"/>
                    <a:pt x="0" y="304800"/>
                  </a:cubicBezTo>
                  <a:lnTo>
                    <a:pt x="0" y="60961"/>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44525" tIns="44525" rIns="44525" bIns="44525" numCol="1" spcCol="1270" anchor="ctr" anchorCtr="0">
              <a:noAutofit/>
            </a:bodyPr>
            <a:lstStyle/>
            <a:p>
              <a:pPr marL="0" lvl="0" indent="0" algn="ctr" defTabSz="311150">
                <a:lnSpc>
                  <a:spcPct val="90000"/>
                </a:lnSpc>
                <a:spcBef>
                  <a:spcPct val="0"/>
                </a:spcBef>
                <a:spcAft>
                  <a:spcPct val="35000"/>
                </a:spcAft>
                <a:buNone/>
              </a:pPr>
              <a:r>
                <a:rPr lang="en-US" sz="1000" kern="1200">
                  <a:latin typeface="Arial" panose="020B0604020202020204" pitchFamily="34" charset="0"/>
                  <a:cs typeface="Arial" panose="020B0604020202020204" pitchFamily="34" charset="0"/>
                </a:rPr>
                <a:t>Order Fulfilment</a:t>
              </a:r>
            </a:p>
          </p:txBody>
        </p:sp>
      </p:grpSp>
      <p:grpSp>
        <p:nvGrpSpPr>
          <p:cNvPr id="88" name="Group 87">
            <a:extLst>
              <a:ext uri="{FF2B5EF4-FFF2-40B4-BE49-F238E27FC236}">
                <a16:creationId xmlns:a16="http://schemas.microsoft.com/office/drawing/2014/main" id="{6B14CFA1-02E6-4AB9-BAB5-8D96F0FAD06C}"/>
              </a:ext>
            </a:extLst>
          </p:cNvPr>
          <p:cNvGrpSpPr/>
          <p:nvPr/>
        </p:nvGrpSpPr>
        <p:grpSpPr>
          <a:xfrm>
            <a:off x="663682" y="5335607"/>
            <a:ext cx="731520" cy="731520"/>
            <a:chOff x="662011" y="5305762"/>
            <a:chExt cx="640080" cy="640080"/>
          </a:xfrm>
        </p:grpSpPr>
        <p:sp>
          <p:nvSpPr>
            <p:cNvPr id="140" name="Oval 139">
              <a:extLst>
                <a:ext uri="{FF2B5EF4-FFF2-40B4-BE49-F238E27FC236}">
                  <a16:creationId xmlns:a16="http://schemas.microsoft.com/office/drawing/2014/main" id="{40DA9CE7-D008-437D-898F-39E3796C1CA9}"/>
                </a:ext>
              </a:extLst>
            </p:cNvPr>
            <p:cNvSpPr/>
            <p:nvPr/>
          </p:nvSpPr>
          <p:spPr>
            <a:xfrm>
              <a:off x="662011" y="5305762"/>
              <a:ext cx="640080" cy="640080"/>
            </a:xfrm>
            <a:prstGeom prst="ellipse">
              <a:avLst/>
            </a:prstGeom>
            <a:solidFill>
              <a:schemeClr val="tx1"/>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pitchFamily="34" charset="0"/>
                <a:cs typeface="Arial" panose="020B0604020202020204" pitchFamily="34" charset="0"/>
              </a:endParaRPr>
            </a:p>
          </p:txBody>
        </p:sp>
        <p:pic>
          <p:nvPicPr>
            <p:cNvPr id="86" name="Graphic 85" descr="Handshake">
              <a:extLst>
                <a:ext uri="{FF2B5EF4-FFF2-40B4-BE49-F238E27FC236}">
                  <a16:creationId xmlns:a16="http://schemas.microsoft.com/office/drawing/2014/main" id="{AA90AD65-9B3C-4DA3-9E18-54CBF257C4C4}"/>
                </a:ext>
              </a:extLst>
            </p:cNvPr>
            <p:cNvPicPr>
              <a:picLocks noChangeAspect="1"/>
            </p:cNvPicPr>
            <p:nvPr/>
          </p:nvPicPr>
          <p:blipFill>
            <a:blip r:embed="rId16" cstate="print">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765914" y="5408167"/>
              <a:ext cx="457200" cy="457200"/>
            </a:xfrm>
            <a:prstGeom prst="rect">
              <a:avLst/>
            </a:prstGeom>
          </p:spPr>
        </p:pic>
      </p:grpSp>
      <p:grpSp>
        <p:nvGrpSpPr>
          <p:cNvPr id="95" name="Group 94">
            <a:extLst>
              <a:ext uri="{FF2B5EF4-FFF2-40B4-BE49-F238E27FC236}">
                <a16:creationId xmlns:a16="http://schemas.microsoft.com/office/drawing/2014/main" id="{6DAAE083-E54D-488D-937F-611E3972C409}"/>
              </a:ext>
            </a:extLst>
          </p:cNvPr>
          <p:cNvGrpSpPr/>
          <p:nvPr/>
        </p:nvGrpSpPr>
        <p:grpSpPr>
          <a:xfrm>
            <a:off x="6266814" y="4264894"/>
            <a:ext cx="2728617" cy="898190"/>
            <a:chOff x="6445071" y="1226943"/>
            <a:chExt cx="2728617" cy="898190"/>
          </a:xfrm>
        </p:grpSpPr>
        <p:sp>
          <p:nvSpPr>
            <p:cNvPr id="21" name="Rectangle: Rounded Corners 20">
              <a:extLst>
                <a:ext uri="{FF2B5EF4-FFF2-40B4-BE49-F238E27FC236}">
                  <a16:creationId xmlns:a16="http://schemas.microsoft.com/office/drawing/2014/main" id="{19927DB0-EC40-4194-81BF-42E210CC8A34}"/>
                </a:ext>
              </a:extLst>
            </p:cNvPr>
            <p:cNvSpPr/>
            <p:nvPr/>
          </p:nvSpPr>
          <p:spPr>
            <a:xfrm>
              <a:off x="6445071" y="1234844"/>
              <a:ext cx="685435" cy="843084"/>
            </a:xfrm>
            <a:prstGeom prst="roundRect">
              <a:avLst/>
            </a:prstGeom>
            <a:solidFill>
              <a:schemeClr val="tx2">
                <a:lumMod val="50000"/>
              </a:schemeClr>
            </a:solidFill>
            <a:ln>
              <a:solidFill>
                <a:schemeClr val="bg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wordArtVert" lIns="0" tIns="0" rIns="457200" bIns="0" rtlCol="0" anchor="ctr"/>
            <a:lstStyle/>
            <a:p>
              <a:pPr algn="ctr"/>
              <a:r>
                <a:rPr lang="en-US" sz="1200" b="1">
                  <a:solidFill>
                    <a:schemeClr val="bg1"/>
                  </a:solidFill>
                  <a:latin typeface="Arial" panose="020B0604020202020204" pitchFamily="34" charset="0"/>
                  <a:cs typeface="Arial" panose="020B0604020202020204" pitchFamily="34" charset="0"/>
                </a:rPr>
                <a:t>CGR</a:t>
              </a:r>
            </a:p>
          </p:txBody>
        </p:sp>
        <p:sp>
          <p:nvSpPr>
            <p:cNvPr id="20" name="Rectangle 19">
              <a:extLst>
                <a:ext uri="{FF2B5EF4-FFF2-40B4-BE49-F238E27FC236}">
                  <a16:creationId xmlns:a16="http://schemas.microsoft.com/office/drawing/2014/main" id="{CF88A005-9FB4-40A5-9F1E-51D2959E67F8}"/>
                </a:ext>
              </a:extLst>
            </p:cNvPr>
            <p:cNvSpPr/>
            <p:nvPr/>
          </p:nvSpPr>
          <p:spPr>
            <a:xfrm>
              <a:off x="6662126" y="1234844"/>
              <a:ext cx="2511562" cy="890289"/>
            </a:xfrm>
            <a:prstGeom prst="rect">
              <a:avLst/>
            </a:prstGeom>
            <a:no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grpSp>
          <p:nvGrpSpPr>
            <p:cNvPr id="6" name="Group 5">
              <a:extLst>
                <a:ext uri="{FF2B5EF4-FFF2-40B4-BE49-F238E27FC236}">
                  <a16:creationId xmlns:a16="http://schemas.microsoft.com/office/drawing/2014/main" id="{E2CA1164-55C6-40A5-981B-F027D64F49F6}"/>
                </a:ext>
              </a:extLst>
            </p:cNvPr>
            <p:cNvGrpSpPr/>
            <p:nvPr/>
          </p:nvGrpSpPr>
          <p:grpSpPr>
            <a:xfrm>
              <a:off x="6687273" y="1226943"/>
              <a:ext cx="2486412" cy="898190"/>
              <a:chOff x="6764250" y="772855"/>
              <a:chExt cx="2501082" cy="822826"/>
            </a:xfrm>
            <a:noFill/>
          </p:grpSpPr>
          <p:pic>
            <p:nvPicPr>
              <p:cNvPr id="70" name="Picture 69"/>
              <p:cNvPicPr>
                <a:picLocks noChangeAspect="1"/>
              </p:cNvPicPr>
              <p:nvPr/>
            </p:nvPicPr>
            <p:blipFill>
              <a:blip r:embed="rId18"/>
              <a:stretch>
                <a:fillRect/>
              </a:stretch>
            </p:blipFill>
            <p:spPr>
              <a:xfrm>
                <a:off x="8287337" y="772855"/>
                <a:ext cx="977995" cy="436085"/>
              </a:xfrm>
              <a:prstGeom prst="rect">
                <a:avLst/>
              </a:prstGeom>
              <a:grpFill/>
              <a:ln>
                <a:noFill/>
              </a:ln>
            </p:spPr>
          </p:pic>
          <p:pic>
            <p:nvPicPr>
              <p:cNvPr id="71" name="Picture 70"/>
              <p:cNvPicPr>
                <a:picLocks noChangeAspect="1"/>
              </p:cNvPicPr>
              <p:nvPr/>
            </p:nvPicPr>
            <p:blipFill>
              <a:blip r:embed="rId19"/>
              <a:stretch>
                <a:fillRect/>
              </a:stretch>
            </p:blipFill>
            <p:spPr>
              <a:xfrm>
                <a:off x="8402963" y="1104437"/>
                <a:ext cx="839925" cy="491244"/>
              </a:xfrm>
              <a:prstGeom prst="rect">
                <a:avLst/>
              </a:prstGeom>
              <a:grpFill/>
              <a:ln>
                <a:noFill/>
              </a:ln>
            </p:spPr>
          </p:pic>
          <p:pic>
            <p:nvPicPr>
              <p:cNvPr id="103" name="Picture 102">
                <a:extLst>
                  <a:ext uri="{FF2B5EF4-FFF2-40B4-BE49-F238E27FC236}">
                    <a16:creationId xmlns:a16="http://schemas.microsoft.com/office/drawing/2014/main" id="{A5401620-B61D-4E58-A2E7-EF1DEAB6F8A3}"/>
                  </a:ext>
                </a:extLst>
              </p:cNvPr>
              <p:cNvPicPr>
                <a:picLocks noChangeAspect="1"/>
              </p:cNvPicPr>
              <p:nvPr/>
            </p:nvPicPr>
            <p:blipFill>
              <a:blip r:embed="rId20"/>
              <a:stretch>
                <a:fillRect/>
              </a:stretch>
            </p:blipFill>
            <p:spPr>
              <a:xfrm>
                <a:off x="7584336" y="945713"/>
                <a:ext cx="767986" cy="595818"/>
              </a:xfrm>
              <a:prstGeom prst="rect">
                <a:avLst/>
              </a:prstGeom>
              <a:grpFill/>
              <a:ln>
                <a:noFill/>
              </a:ln>
            </p:spPr>
          </p:pic>
          <p:pic>
            <p:nvPicPr>
              <p:cNvPr id="104" name="Picture 103">
                <a:extLst>
                  <a:ext uri="{FF2B5EF4-FFF2-40B4-BE49-F238E27FC236}">
                    <a16:creationId xmlns:a16="http://schemas.microsoft.com/office/drawing/2014/main" id="{A794BCB8-49BE-4A5D-987E-8322EF7E90A3}"/>
                  </a:ext>
                </a:extLst>
              </p:cNvPr>
              <p:cNvPicPr>
                <a:picLocks noChangeAspect="1"/>
              </p:cNvPicPr>
              <p:nvPr/>
            </p:nvPicPr>
            <p:blipFill>
              <a:blip r:embed="rId21"/>
              <a:stretch>
                <a:fillRect/>
              </a:stretch>
            </p:blipFill>
            <p:spPr>
              <a:xfrm>
                <a:off x="6771423" y="1130345"/>
                <a:ext cx="572486" cy="411089"/>
              </a:xfrm>
              <a:prstGeom prst="rect">
                <a:avLst/>
              </a:prstGeom>
              <a:grpFill/>
              <a:ln>
                <a:noFill/>
              </a:ln>
            </p:spPr>
          </p:pic>
          <p:pic>
            <p:nvPicPr>
              <p:cNvPr id="105" name="Picture 104">
                <a:extLst>
                  <a:ext uri="{FF2B5EF4-FFF2-40B4-BE49-F238E27FC236}">
                    <a16:creationId xmlns:a16="http://schemas.microsoft.com/office/drawing/2014/main" id="{28A486CB-3B1A-4AD4-86D1-D4A9F99E9452}"/>
                  </a:ext>
                </a:extLst>
              </p:cNvPr>
              <p:cNvPicPr>
                <a:picLocks noChangeAspect="1"/>
              </p:cNvPicPr>
              <p:nvPr/>
            </p:nvPicPr>
            <p:blipFill>
              <a:blip r:embed="rId22"/>
              <a:stretch>
                <a:fillRect/>
              </a:stretch>
            </p:blipFill>
            <p:spPr>
              <a:xfrm>
                <a:off x="6764250" y="796667"/>
                <a:ext cx="976610" cy="322913"/>
              </a:xfrm>
              <a:prstGeom prst="rect">
                <a:avLst/>
              </a:prstGeom>
              <a:grpFill/>
              <a:ln>
                <a:noFill/>
              </a:ln>
            </p:spPr>
          </p:pic>
        </p:grpSp>
      </p:grpSp>
      <p:grpSp>
        <p:nvGrpSpPr>
          <p:cNvPr id="89" name="Group 88">
            <a:extLst>
              <a:ext uri="{FF2B5EF4-FFF2-40B4-BE49-F238E27FC236}">
                <a16:creationId xmlns:a16="http://schemas.microsoft.com/office/drawing/2014/main" id="{4447F8F5-D32F-4EB0-8C8B-7984608933C5}"/>
              </a:ext>
            </a:extLst>
          </p:cNvPr>
          <p:cNvGrpSpPr/>
          <p:nvPr/>
        </p:nvGrpSpPr>
        <p:grpSpPr>
          <a:xfrm>
            <a:off x="9162137" y="4269103"/>
            <a:ext cx="2748613" cy="889773"/>
            <a:chOff x="9114798" y="1285677"/>
            <a:chExt cx="2748613" cy="889773"/>
          </a:xfrm>
        </p:grpSpPr>
        <p:sp>
          <p:nvSpPr>
            <p:cNvPr id="78" name="Rectangle: Rounded Corners 77">
              <a:extLst>
                <a:ext uri="{FF2B5EF4-FFF2-40B4-BE49-F238E27FC236}">
                  <a16:creationId xmlns:a16="http://schemas.microsoft.com/office/drawing/2014/main" id="{76D89FCB-170C-4353-AAF4-10052E5DB2BB}"/>
                </a:ext>
              </a:extLst>
            </p:cNvPr>
            <p:cNvSpPr/>
            <p:nvPr/>
          </p:nvSpPr>
          <p:spPr>
            <a:xfrm>
              <a:off x="9114798" y="1285677"/>
              <a:ext cx="452517" cy="846702"/>
            </a:xfrm>
            <a:prstGeom prst="roundRect">
              <a:avLst/>
            </a:prstGeom>
            <a:solidFill>
              <a:schemeClr val="tx2">
                <a:lumMod val="50000"/>
              </a:schemeClr>
            </a:solidFill>
            <a:ln>
              <a:solidFill>
                <a:schemeClr val="bg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wordArtVert" lIns="0" tIns="0" rIns="182880" bIns="0" rtlCol="0" anchor="ctr"/>
            <a:lstStyle/>
            <a:p>
              <a:pPr algn="ctr"/>
              <a:r>
                <a:rPr lang="en-US" sz="1200" b="1">
                  <a:solidFill>
                    <a:schemeClr val="bg1"/>
                  </a:solidFill>
                  <a:latin typeface="Arial" panose="020B0604020202020204" pitchFamily="34" charset="0"/>
                  <a:cs typeface="Arial" panose="020B0604020202020204" pitchFamily="34" charset="0"/>
                </a:rPr>
                <a:t>HMS</a:t>
              </a:r>
            </a:p>
          </p:txBody>
        </p:sp>
        <p:pic>
          <p:nvPicPr>
            <p:cNvPr id="90" name="Picture 89">
              <a:extLst>
                <a:ext uri="{FF2B5EF4-FFF2-40B4-BE49-F238E27FC236}">
                  <a16:creationId xmlns:a16="http://schemas.microsoft.com/office/drawing/2014/main" id="{2BFCCB6B-E370-4AA3-96BA-276E6CE02457}"/>
                </a:ext>
              </a:extLst>
            </p:cNvPr>
            <p:cNvPicPr>
              <a:picLocks noChangeAspect="1"/>
            </p:cNvPicPr>
            <p:nvPr/>
          </p:nvPicPr>
          <p:blipFill>
            <a:blip r:embed="rId23"/>
            <a:stretch>
              <a:fillRect/>
            </a:stretch>
          </p:blipFill>
          <p:spPr>
            <a:xfrm>
              <a:off x="9351848" y="1285677"/>
              <a:ext cx="1207743" cy="416280"/>
            </a:xfrm>
            <a:prstGeom prst="rect">
              <a:avLst/>
            </a:prstGeom>
            <a:noFill/>
            <a:ln>
              <a:noFill/>
            </a:ln>
          </p:spPr>
        </p:pic>
        <p:pic>
          <p:nvPicPr>
            <p:cNvPr id="3" name="Picture 2">
              <a:extLst>
                <a:ext uri="{FF2B5EF4-FFF2-40B4-BE49-F238E27FC236}">
                  <a16:creationId xmlns:a16="http://schemas.microsoft.com/office/drawing/2014/main" id="{4104DC95-87E1-4091-BDF0-AE768C36A381}"/>
                </a:ext>
              </a:extLst>
            </p:cNvPr>
            <p:cNvPicPr>
              <a:picLocks noChangeAspect="1"/>
            </p:cNvPicPr>
            <p:nvPr/>
          </p:nvPicPr>
          <p:blipFill rotWithShape="1">
            <a:blip r:embed="rId24"/>
            <a:srcRect t="1" r="59222" b="-4473"/>
            <a:stretch/>
          </p:blipFill>
          <p:spPr>
            <a:xfrm>
              <a:off x="10698564" y="1361365"/>
              <a:ext cx="1130615" cy="399827"/>
            </a:xfrm>
            <a:prstGeom prst="rect">
              <a:avLst/>
            </a:prstGeom>
            <a:noFill/>
            <a:ln>
              <a:noFill/>
            </a:ln>
          </p:spPr>
        </p:pic>
        <p:pic>
          <p:nvPicPr>
            <p:cNvPr id="16" name="Picture 15">
              <a:extLst>
                <a:ext uri="{FF2B5EF4-FFF2-40B4-BE49-F238E27FC236}">
                  <a16:creationId xmlns:a16="http://schemas.microsoft.com/office/drawing/2014/main" id="{759B5192-0B58-415F-B1D8-5B57E39E2C76}"/>
                </a:ext>
              </a:extLst>
            </p:cNvPr>
            <p:cNvPicPr>
              <a:picLocks noChangeAspect="1"/>
            </p:cNvPicPr>
            <p:nvPr/>
          </p:nvPicPr>
          <p:blipFill>
            <a:blip r:embed="rId25"/>
            <a:stretch>
              <a:fillRect/>
            </a:stretch>
          </p:blipFill>
          <p:spPr>
            <a:xfrm>
              <a:off x="9355554" y="1717533"/>
              <a:ext cx="1143211" cy="402909"/>
            </a:xfrm>
            <a:prstGeom prst="rect">
              <a:avLst/>
            </a:prstGeom>
            <a:noFill/>
            <a:ln>
              <a:noFill/>
            </a:ln>
          </p:spPr>
        </p:pic>
        <p:pic>
          <p:nvPicPr>
            <p:cNvPr id="17" name="Picture 16">
              <a:extLst>
                <a:ext uri="{FF2B5EF4-FFF2-40B4-BE49-F238E27FC236}">
                  <a16:creationId xmlns:a16="http://schemas.microsoft.com/office/drawing/2014/main" id="{F9A7C5DF-8C1E-4FFD-9729-81D2B7CF90C5}"/>
                </a:ext>
              </a:extLst>
            </p:cNvPr>
            <p:cNvPicPr>
              <a:picLocks noChangeAspect="1"/>
            </p:cNvPicPr>
            <p:nvPr/>
          </p:nvPicPr>
          <p:blipFill>
            <a:blip r:embed="rId26"/>
            <a:stretch>
              <a:fillRect/>
            </a:stretch>
          </p:blipFill>
          <p:spPr>
            <a:xfrm>
              <a:off x="10604982" y="1766448"/>
              <a:ext cx="1143211" cy="365931"/>
            </a:xfrm>
            <a:prstGeom prst="rect">
              <a:avLst/>
            </a:prstGeom>
            <a:noFill/>
            <a:ln>
              <a:noFill/>
            </a:ln>
          </p:spPr>
        </p:pic>
        <p:sp>
          <p:nvSpPr>
            <p:cNvPr id="154" name="Rectangle 153">
              <a:extLst>
                <a:ext uri="{FF2B5EF4-FFF2-40B4-BE49-F238E27FC236}">
                  <a16:creationId xmlns:a16="http://schemas.microsoft.com/office/drawing/2014/main" id="{5DA0E826-A42E-4C20-ABBB-69A83E28E012}"/>
                </a:ext>
              </a:extLst>
            </p:cNvPr>
            <p:cNvSpPr/>
            <p:nvPr/>
          </p:nvSpPr>
          <p:spPr>
            <a:xfrm>
              <a:off x="9351849" y="1288482"/>
              <a:ext cx="2511562" cy="886968"/>
            </a:xfrm>
            <a:prstGeom prst="rect">
              <a:avLst/>
            </a:prstGeom>
            <a:no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endParaRPr lang="en-US">
                <a:latin typeface="Arial" panose="020B0604020202020204" pitchFamily="34" charset="0"/>
                <a:cs typeface="Arial" panose="020B0604020202020204" pitchFamily="34" charset="0"/>
              </a:endParaRPr>
            </a:p>
          </p:txBody>
        </p:sp>
      </p:grpSp>
      <p:grpSp>
        <p:nvGrpSpPr>
          <p:cNvPr id="96" name="Group 95">
            <a:extLst>
              <a:ext uri="{FF2B5EF4-FFF2-40B4-BE49-F238E27FC236}">
                <a16:creationId xmlns:a16="http://schemas.microsoft.com/office/drawing/2014/main" id="{0B273FDD-A810-49AE-97D4-6954D86469A3}"/>
              </a:ext>
            </a:extLst>
          </p:cNvPr>
          <p:cNvGrpSpPr/>
          <p:nvPr/>
        </p:nvGrpSpPr>
        <p:grpSpPr>
          <a:xfrm>
            <a:off x="3339171" y="4270505"/>
            <a:ext cx="2760937" cy="886968"/>
            <a:chOff x="3745336" y="1264999"/>
            <a:chExt cx="2760937" cy="886968"/>
          </a:xfrm>
        </p:grpSpPr>
        <p:sp>
          <p:nvSpPr>
            <p:cNvPr id="76" name="Rectangle: Rounded Corners 75">
              <a:extLst>
                <a:ext uri="{FF2B5EF4-FFF2-40B4-BE49-F238E27FC236}">
                  <a16:creationId xmlns:a16="http://schemas.microsoft.com/office/drawing/2014/main" id="{D5234544-DEE4-49F1-91D5-1BDCA00A1777}"/>
                </a:ext>
              </a:extLst>
            </p:cNvPr>
            <p:cNvSpPr/>
            <p:nvPr/>
          </p:nvSpPr>
          <p:spPr>
            <a:xfrm>
              <a:off x="3745336" y="1279151"/>
              <a:ext cx="685436" cy="822960"/>
            </a:xfrm>
            <a:prstGeom prst="roundRect">
              <a:avLst/>
            </a:prstGeom>
            <a:solidFill>
              <a:schemeClr val="tx2">
                <a:lumMod val="50000"/>
              </a:schemeClr>
            </a:solidFill>
            <a:ln>
              <a:solidFill>
                <a:schemeClr val="bg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wordArtVert" lIns="0" rIns="457200" rtlCol="0" anchor="ctr"/>
            <a:lstStyle/>
            <a:p>
              <a:pPr algn="ctr"/>
              <a:r>
                <a:rPr lang="en-US" sz="1200" b="1">
                  <a:solidFill>
                    <a:schemeClr val="bg1"/>
                  </a:solidFill>
                  <a:latin typeface="Arial" panose="020B0604020202020204" pitchFamily="34" charset="0"/>
                  <a:cs typeface="Arial" panose="020B0604020202020204" pitchFamily="34" charset="0"/>
                </a:rPr>
                <a:t>LSH</a:t>
              </a:r>
            </a:p>
          </p:txBody>
        </p:sp>
        <p:pic>
          <p:nvPicPr>
            <p:cNvPr id="7" name="Picture 6">
              <a:extLst>
                <a:ext uri="{FF2B5EF4-FFF2-40B4-BE49-F238E27FC236}">
                  <a16:creationId xmlns:a16="http://schemas.microsoft.com/office/drawing/2014/main" id="{315520E3-BEFB-46D3-976E-EBC4198C169B}"/>
                </a:ext>
              </a:extLst>
            </p:cNvPr>
            <p:cNvPicPr>
              <a:picLocks noChangeAspect="1"/>
            </p:cNvPicPr>
            <p:nvPr/>
          </p:nvPicPr>
          <p:blipFill>
            <a:blip r:embed="rId27"/>
            <a:stretch>
              <a:fillRect/>
            </a:stretch>
          </p:blipFill>
          <p:spPr>
            <a:xfrm>
              <a:off x="3983139" y="1272187"/>
              <a:ext cx="815860" cy="389051"/>
            </a:xfrm>
            <a:prstGeom prst="rect">
              <a:avLst/>
            </a:prstGeom>
            <a:noFill/>
            <a:ln>
              <a:noFill/>
            </a:ln>
          </p:spPr>
        </p:pic>
        <p:pic>
          <p:nvPicPr>
            <p:cNvPr id="8" name="Picture 7">
              <a:extLst>
                <a:ext uri="{FF2B5EF4-FFF2-40B4-BE49-F238E27FC236}">
                  <a16:creationId xmlns:a16="http://schemas.microsoft.com/office/drawing/2014/main" id="{0F0363A8-4669-4B09-94AF-05D3D468C5C7}"/>
                </a:ext>
              </a:extLst>
            </p:cNvPr>
            <p:cNvPicPr>
              <a:picLocks noChangeAspect="1"/>
            </p:cNvPicPr>
            <p:nvPr/>
          </p:nvPicPr>
          <p:blipFill>
            <a:blip r:embed="rId28"/>
            <a:stretch>
              <a:fillRect/>
            </a:stretch>
          </p:blipFill>
          <p:spPr>
            <a:xfrm>
              <a:off x="5310186" y="1279151"/>
              <a:ext cx="1103391" cy="372676"/>
            </a:xfrm>
            <a:prstGeom prst="rect">
              <a:avLst/>
            </a:prstGeom>
            <a:noFill/>
            <a:ln>
              <a:noFill/>
            </a:ln>
          </p:spPr>
        </p:pic>
        <p:sp>
          <p:nvSpPr>
            <p:cNvPr id="141" name="Rectangle 140">
              <a:extLst>
                <a:ext uri="{FF2B5EF4-FFF2-40B4-BE49-F238E27FC236}">
                  <a16:creationId xmlns:a16="http://schemas.microsoft.com/office/drawing/2014/main" id="{4AB6A366-1260-452F-92EF-072BF99A48AF}"/>
                </a:ext>
              </a:extLst>
            </p:cNvPr>
            <p:cNvSpPr/>
            <p:nvPr/>
          </p:nvSpPr>
          <p:spPr>
            <a:xfrm>
              <a:off x="3943190" y="1264999"/>
              <a:ext cx="2511562" cy="886968"/>
            </a:xfrm>
            <a:prstGeom prst="rect">
              <a:avLst/>
            </a:prstGeom>
            <a:no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pic>
          <p:nvPicPr>
            <p:cNvPr id="15" name="Picture 14">
              <a:extLst>
                <a:ext uri="{FF2B5EF4-FFF2-40B4-BE49-F238E27FC236}">
                  <a16:creationId xmlns:a16="http://schemas.microsoft.com/office/drawing/2014/main" id="{6568FF37-551E-466C-BAC1-6954730464E3}"/>
                </a:ext>
              </a:extLst>
            </p:cNvPr>
            <p:cNvPicPr>
              <a:picLocks noChangeAspect="1"/>
            </p:cNvPicPr>
            <p:nvPr/>
          </p:nvPicPr>
          <p:blipFill>
            <a:blip r:embed="rId29"/>
            <a:stretch>
              <a:fillRect/>
            </a:stretch>
          </p:blipFill>
          <p:spPr>
            <a:xfrm>
              <a:off x="5583647" y="1710946"/>
              <a:ext cx="922626" cy="395185"/>
            </a:xfrm>
            <a:prstGeom prst="rect">
              <a:avLst/>
            </a:prstGeom>
            <a:noFill/>
            <a:ln>
              <a:noFill/>
            </a:ln>
          </p:spPr>
        </p:pic>
        <p:pic>
          <p:nvPicPr>
            <p:cNvPr id="13" name="Picture 12">
              <a:extLst>
                <a:ext uri="{FF2B5EF4-FFF2-40B4-BE49-F238E27FC236}">
                  <a16:creationId xmlns:a16="http://schemas.microsoft.com/office/drawing/2014/main" id="{593CB39A-2AC7-42E1-B288-F9C39653ADF1}"/>
                </a:ext>
              </a:extLst>
            </p:cNvPr>
            <p:cNvPicPr>
              <a:picLocks noChangeAspect="1"/>
            </p:cNvPicPr>
            <p:nvPr/>
          </p:nvPicPr>
          <p:blipFill>
            <a:blip r:embed="rId30"/>
            <a:stretch>
              <a:fillRect/>
            </a:stretch>
          </p:blipFill>
          <p:spPr>
            <a:xfrm>
              <a:off x="3985216" y="1678671"/>
              <a:ext cx="1051741" cy="403649"/>
            </a:xfrm>
            <a:prstGeom prst="rect">
              <a:avLst/>
            </a:prstGeom>
            <a:noFill/>
            <a:ln>
              <a:noFill/>
            </a:ln>
          </p:spPr>
        </p:pic>
        <p:pic>
          <p:nvPicPr>
            <p:cNvPr id="69" name="Picture 18"/>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4871336" y="1486293"/>
              <a:ext cx="558679" cy="365933"/>
            </a:xfrm>
            <a:prstGeom prst="rect">
              <a:avLst/>
            </a:prstGeom>
            <a:noFill/>
            <a:ln w="9525">
              <a:noFill/>
              <a:miter lim="800000"/>
              <a:headEnd/>
              <a:tailEnd/>
            </a:ln>
          </p:spPr>
        </p:pic>
      </p:grpSp>
      <p:graphicFrame>
        <p:nvGraphicFramePr>
          <p:cNvPr id="102" name="Diagram 101">
            <a:extLst>
              <a:ext uri="{FF2B5EF4-FFF2-40B4-BE49-F238E27FC236}">
                <a16:creationId xmlns:a16="http://schemas.microsoft.com/office/drawing/2014/main" id="{BDD779EC-5CBD-408E-9313-4E01252B4699}"/>
              </a:ext>
            </a:extLst>
          </p:cNvPr>
          <p:cNvGraphicFramePr/>
          <p:nvPr/>
        </p:nvGraphicFramePr>
        <p:xfrm>
          <a:off x="6914072" y="1262740"/>
          <a:ext cx="1920240" cy="1005840"/>
        </p:xfrm>
        <a:graphic>
          <a:graphicData uri="http://schemas.openxmlformats.org/drawingml/2006/diagram">
            <dgm:relIds xmlns:dgm="http://schemas.openxmlformats.org/drawingml/2006/diagram" xmlns:r="http://schemas.openxmlformats.org/officeDocument/2006/relationships" r:dm="rId32" r:lo="rId33" r:qs="rId34" r:cs="rId35"/>
          </a:graphicData>
        </a:graphic>
      </p:graphicFrame>
      <p:pic>
        <p:nvPicPr>
          <p:cNvPr id="110" name="Picture 109">
            <a:extLst>
              <a:ext uri="{FF2B5EF4-FFF2-40B4-BE49-F238E27FC236}">
                <a16:creationId xmlns:a16="http://schemas.microsoft.com/office/drawing/2014/main" id="{67456D0C-51D6-4472-A808-8A9FFBF64A76}"/>
              </a:ext>
            </a:extLst>
          </p:cNvPr>
          <p:cNvPicPr>
            <a:picLocks noChangeAspect="1"/>
          </p:cNvPicPr>
          <p:nvPr/>
        </p:nvPicPr>
        <p:blipFill>
          <a:blip r:embed="rId37"/>
          <a:stretch>
            <a:fillRect/>
          </a:stretch>
        </p:blipFill>
        <p:spPr>
          <a:xfrm>
            <a:off x="4659699" y="5429886"/>
            <a:ext cx="1543050" cy="666750"/>
          </a:xfrm>
          <a:prstGeom prst="rect">
            <a:avLst/>
          </a:prstGeom>
        </p:spPr>
      </p:pic>
      <p:pic>
        <p:nvPicPr>
          <p:cNvPr id="111" name="Picture 110">
            <a:extLst>
              <a:ext uri="{FF2B5EF4-FFF2-40B4-BE49-F238E27FC236}">
                <a16:creationId xmlns:a16="http://schemas.microsoft.com/office/drawing/2014/main" id="{9C990820-C7BB-4A12-B5DE-0AD5F72BA227}"/>
              </a:ext>
            </a:extLst>
          </p:cNvPr>
          <p:cNvPicPr>
            <a:picLocks noChangeAspect="1"/>
          </p:cNvPicPr>
          <p:nvPr/>
        </p:nvPicPr>
        <p:blipFill>
          <a:blip r:embed="rId38"/>
          <a:stretch>
            <a:fillRect/>
          </a:stretch>
        </p:blipFill>
        <p:spPr>
          <a:xfrm>
            <a:off x="7766085" y="5508246"/>
            <a:ext cx="1362867" cy="510030"/>
          </a:xfrm>
          <a:prstGeom prst="rect">
            <a:avLst/>
          </a:prstGeom>
        </p:spPr>
      </p:pic>
      <p:grpSp>
        <p:nvGrpSpPr>
          <p:cNvPr id="132" name="Group 131">
            <a:extLst>
              <a:ext uri="{FF2B5EF4-FFF2-40B4-BE49-F238E27FC236}">
                <a16:creationId xmlns:a16="http://schemas.microsoft.com/office/drawing/2014/main" id="{EA798B57-AA5C-4976-B95D-863C438CC76D}"/>
              </a:ext>
            </a:extLst>
          </p:cNvPr>
          <p:cNvGrpSpPr/>
          <p:nvPr/>
        </p:nvGrpSpPr>
        <p:grpSpPr>
          <a:xfrm>
            <a:off x="3151752" y="6109423"/>
            <a:ext cx="7772400" cy="548640"/>
            <a:chOff x="5354861" y="3833374"/>
            <a:chExt cx="5384742" cy="512832"/>
          </a:xfrm>
        </p:grpSpPr>
        <p:sp>
          <p:nvSpPr>
            <p:cNvPr id="134" name="Freeform: Shape 133">
              <a:extLst>
                <a:ext uri="{FF2B5EF4-FFF2-40B4-BE49-F238E27FC236}">
                  <a16:creationId xmlns:a16="http://schemas.microsoft.com/office/drawing/2014/main" id="{628E0FBB-ED4E-46AD-9B93-08B7373E5EE1}"/>
                </a:ext>
              </a:extLst>
            </p:cNvPr>
            <p:cNvSpPr/>
            <p:nvPr/>
          </p:nvSpPr>
          <p:spPr>
            <a:xfrm>
              <a:off x="5354861" y="3833374"/>
              <a:ext cx="1282081" cy="512832"/>
            </a:xfrm>
            <a:custGeom>
              <a:avLst/>
              <a:gdLst>
                <a:gd name="connsiteX0" fmla="*/ 0 w 1282081"/>
                <a:gd name="connsiteY0" fmla="*/ 0 h 512832"/>
                <a:gd name="connsiteX1" fmla="*/ 1025665 w 1282081"/>
                <a:gd name="connsiteY1" fmla="*/ 0 h 512832"/>
                <a:gd name="connsiteX2" fmla="*/ 1282081 w 1282081"/>
                <a:gd name="connsiteY2" fmla="*/ 256416 h 512832"/>
                <a:gd name="connsiteX3" fmla="*/ 1025665 w 1282081"/>
                <a:gd name="connsiteY3" fmla="*/ 512832 h 512832"/>
                <a:gd name="connsiteX4" fmla="*/ 0 w 1282081"/>
                <a:gd name="connsiteY4" fmla="*/ 512832 h 512832"/>
                <a:gd name="connsiteX5" fmla="*/ 0 w 1282081"/>
                <a:gd name="connsiteY5" fmla="*/ 0 h 512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2081" h="512832">
                  <a:moveTo>
                    <a:pt x="0" y="0"/>
                  </a:moveTo>
                  <a:lnTo>
                    <a:pt x="1025665" y="0"/>
                  </a:lnTo>
                  <a:lnTo>
                    <a:pt x="1282081" y="256416"/>
                  </a:lnTo>
                  <a:lnTo>
                    <a:pt x="1025665" y="512832"/>
                  </a:lnTo>
                  <a:lnTo>
                    <a:pt x="0" y="512832"/>
                  </a:lnTo>
                  <a:lnTo>
                    <a:pt x="0" y="0"/>
                  </a:lnTo>
                  <a:close/>
                </a:path>
              </a:pathLst>
            </a:custGeom>
            <a:solidFill>
              <a:schemeClr val="tx1"/>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6670" tIns="13335" rIns="134876" bIns="13335" numCol="1" spcCol="1270" anchor="ctr" anchorCtr="0">
              <a:noAutofit/>
            </a:bodyPr>
            <a:lstStyle/>
            <a:p>
              <a:pPr marL="0" lvl="0" indent="0" algn="ctr" defTabSz="222250">
                <a:lnSpc>
                  <a:spcPct val="90000"/>
                </a:lnSpc>
                <a:spcBef>
                  <a:spcPct val="0"/>
                </a:spcBef>
                <a:spcAft>
                  <a:spcPct val="35000"/>
                </a:spcAft>
                <a:buNone/>
              </a:pPr>
              <a:r>
                <a:rPr lang="en-US" sz="900" kern="1200">
                  <a:latin typeface="Arial" panose="020B0604020202020204" pitchFamily="34" charset="0"/>
                  <a:cs typeface="Arial" panose="020B0604020202020204" pitchFamily="34" charset="0"/>
                </a:rPr>
                <a:t>Easy to deploy tech stack</a:t>
              </a:r>
            </a:p>
          </p:txBody>
        </p:sp>
        <p:sp>
          <p:nvSpPr>
            <p:cNvPr id="171" name="Freeform: Shape 170">
              <a:extLst>
                <a:ext uri="{FF2B5EF4-FFF2-40B4-BE49-F238E27FC236}">
                  <a16:creationId xmlns:a16="http://schemas.microsoft.com/office/drawing/2014/main" id="{A95C31AC-21B5-4BDD-91A1-43C6D73D6598}"/>
                </a:ext>
              </a:extLst>
            </p:cNvPr>
            <p:cNvSpPr/>
            <p:nvPr/>
          </p:nvSpPr>
          <p:spPr>
            <a:xfrm>
              <a:off x="6380526" y="3833374"/>
              <a:ext cx="1282081" cy="512832"/>
            </a:xfrm>
            <a:custGeom>
              <a:avLst/>
              <a:gdLst>
                <a:gd name="connsiteX0" fmla="*/ 0 w 1282081"/>
                <a:gd name="connsiteY0" fmla="*/ 0 h 512832"/>
                <a:gd name="connsiteX1" fmla="*/ 1025665 w 1282081"/>
                <a:gd name="connsiteY1" fmla="*/ 0 h 512832"/>
                <a:gd name="connsiteX2" fmla="*/ 1282081 w 1282081"/>
                <a:gd name="connsiteY2" fmla="*/ 256416 h 512832"/>
                <a:gd name="connsiteX3" fmla="*/ 1025665 w 1282081"/>
                <a:gd name="connsiteY3" fmla="*/ 512832 h 512832"/>
                <a:gd name="connsiteX4" fmla="*/ 0 w 1282081"/>
                <a:gd name="connsiteY4" fmla="*/ 512832 h 512832"/>
                <a:gd name="connsiteX5" fmla="*/ 256416 w 1282081"/>
                <a:gd name="connsiteY5" fmla="*/ 256416 h 512832"/>
                <a:gd name="connsiteX6" fmla="*/ 0 w 1282081"/>
                <a:gd name="connsiteY6" fmla="*/ 0 h 512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2081" h="512832">
                  <a:moveTo>
                    <a:pt x="0" y="0"/>
                  </a:moveTo>
                  <a:lnTo>
                    <a:pt x="1025665" y="0"/>
                  </a:lnTo>
                  <a:lnTo>
                    <a:pt x="1282081" y="256416"/>
                  </a:lnTo>
                  <a:lnTo>
                    <a:pt x="1025665" y="512832"/>
                  </a:lnTo>
                  <a:lnTo>
                    <a:pt x="0" y="512832"/>
                  </a:lnTo>
                  <a:lnTo>
                    <a:pt x="256416" y="256416"/>
                  </a:lnTo>
                  <a:lnTo>
                    <a:pt x="0" y="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76419" tIns="13335" rIns="263084" bIns="13335" numCol="1" spcCol="1270" anchor="ctr" anchorCtr="0">
              <a:noAutofit/>
            </a:bodyPr>
            <a:lstStyle/>
            <a:p>
              <a:pPr marL="0" lvl="0" indent="0" algn="ctr" defTabSz="222250">
                <a:lnSpc>
                  <a:spcPct val="90000"/>
                </a:lnSpc>
                <a:spcBef>
                  <a:spcPct val="0"/>
                </a:spcBef>
                <a:spcAft>
                  <a:spcPct val="35000"/>
                </a:spcAft>
                <a:buNone/>
              </a:pPr>
              <a:r>
                <a:rPr lang="en-US" sz="900" kern="1200">
                  <a:latin typeface="Arial" panose="020B0604020202020204" pitchFamily="34" charset="0"/>
                  <a:cs typeface="Arial" panose="020B0604020202020204" pitchFamily="34" charset="0"/>
                </a:rPr>
                <a:t>E2E Promo Planning to Event creation to Contract Compliance</a:t>
              </a:r>
            </a:p>
          </p:txBody>
        </p:sp>
        <p:sp>
          <p:nvSpPr>
            <p:cNvPr id="172" name="Freeform: Shape 171">
              <a:extLst>
                <a:ext uri="{FF2B5EF4-FFF2-40B4-BE49-F238E27FC236}">
                  <a16:creationId xmlns:a16="http://schemas.microsoft.com/office/drawing/2014/main" id="{4662FCDF-CC9F-44C1-A4B9-48405F3FE1D5}"/>
                </a:ext>
              </a:extLst>
            </p:cNvPr>
            <p:cNvSpPr/>
            <p:nvPr/>
          </p:nvSpPr>
          <p:spPr>
            <a:xfrm>
              <a:off x="7406191" y="3833374"/>
              <a:ext cx="1282081" cy="512832"/>
            </a:xfrm>
            <a:custGeom>
              <a:avLst/>
              <a:gdLst>
                <a:gd name="connsiteX0" fmla="*/ 0 w 1282081"/>
                <a:gd name="connsiteY0" fmla="*/ 0 h 512832"/>
                <a:gd name="connsiteX1" fmla="*/ 1025665 w 1282081"/>
                <a:gd name="connsiteY1" fmla="*/ 0 h 512832"/>
                <a:gd name="connsiteX2" fmla="*/ 1282081 w 1282081"/>
                <a:gd name="connsiteY2" fmla="*/ 256416 h 512832"/>
                <a:gd name="connsiteX3" fmla="*/ 1025665 w 1282081"/>
                <a:gd name="connsiteY3" fmla="*/ 512832 h 512832"/>
                <a:gd name="connsiteX4" fmla="*/ 0 w 1282081"/>
                <a:gd name="connsiteY4" fmla="*/ 512832 h 512832"/>
                <a:gd name="connsiteX5" fmla="*/ 256416 w 1282081"/>
                <a:gd name="connsiteY5" fmla="*/ 256416 h 512832"/>
                <a:gd name="connsiteX6" fmla="*/ 0 w 1282081"/>
                <a:gd name="connsiteY6" fmla="*/ 0 h 512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2081" h="512832">
                  <a:moveTo>
                    <a:pt x="0" y="0"/>
                  </a:moveTo>
                  <a:lnTo>
                    <a:pt x="1025665" y="0"/>
                  </a:lnTo>
                  <a:lnTo>
                    <a:pt x="1282081" y="256416"/>
                  </a:lnTo>
                  <a:lnTo>
                    <a:pt x="1025665" y="512832"/>
                  </a:lnTo>
                  <a:lnTo>
                    <a:pt x="0" y="512832"/>
                  </a:lnTo>
                  <a:lnTo>
                    <a:pt x="256416" y="256416"/>
                  </a:lnTo>
                  <a:lnTo>
                    <a:pt x="0" y="0"/>
                  </a:lnTo>
                  <a:close/>
                </a:path>
              </a:pathLst>
            </a:custGeom>
            <a:solidFill>
              <a:schemeClr val="accent5">
                <a:lumMod val="5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65760" tIns="13335" rIns="263084" bIns="13335" numCol="1" spcCol="1270" anchor="ctr" anchorCtr="0">
              <a:noAutofit/>
            </a:bodyPr>
            <a:lstStyle/>
            <a:p>
              <a:pPr marL="0" lvl="0" indent="0" algn="ctr" defTabSz="222250">
                <a:lnSpc>
                  <a:spcPct val="90000"/>
                </a:lnSpc>
                <a:spcBef>
                  <a:spcPct val="0"/>
                </a:spcBef>
                <a:spcAft>
                  <a:spcPct val="35000"/>
                </a:spcAft>
                <a:buNone/>
              </a:pPr>
              <a:r>
                <a:rPr lang="en-US" sz="900" kern="1200">
                  <a:latin typeface="Arial" panose="020B0604020202020204" pitchFamily="34" charset="0"/>
                  <a:cs typeface="Arial" panose="020B0604020202020204" pitchFamily="34" charset="0"/>
                </a:rPr>
                <a:t>Signal &amp; Alert Mechanism</a:t>
              </a:r>
            </a:p>
          </p:txBody>
        </p:sp>
        <p:sp>
          <p:nvSpPr>
            <p:cNvPr id="173" name="Freeform: Shape 172">
              <a:extLst>
                <a:ext uri="{FF2B5EF4-FFF2-40B4-BE49-F238E27FC236}">
                  <a16:creationId xmlns:a16="http://schemas.microsoft.com/office/drawing/2014/main" id="{33BF5667-8EFC-4884-952B-FB0FDD382B06}"/>
                </a:ext>
              </a:extLst>
            </p:cNvPr>
            <p:cNvSpPr/>
            <p:nvPr/>
          </p:nvSpPr>
          <p:spPr>
            <a:xfrm>
              <a:off x="8431856" y="3833374"/>
              <a:ext cx="1282081" cy="512832"/>
            </a:xfrm>
            <a:custGeom>
              <a:avLst/>
              <a:gdLst>
                <a:gd name="connsiteX0" fmla="*/ 0 w 1282081"/>
                <a:gd name="connsiteY0" fmla="*/ 0 h 512832"/>
                <a:gd name="connsiteX1" fmla="*/ 1025665 w 1282081"/>
                <a:gd name="connsiteY1" fmla="*/ 0 h 512832"/>
                <a:gd name="connsiteX2" fmla="*/ 1282081 w 1282081"/>
                <a:gd name="connsiteY2" fmla="*/ 256416 h 512832"/>
                <a:gd name="connsiteX3" fmla="*/ 1025665 w 1282081"/>
                <a:gd name="connsiteY3" fmla="*/ 512832 h 512832"/>
                <a:gd name="connsiteX4" fmla="*/ 0 w 1282081"/>
                <a:gd name="connsiteY4" fmla="*/ 512832 h 512832"/>
                <a:gd name="connsiteX5" fmla="*/ 256416 w 1282081"/>
                <a:gd name="connsiteY5" fmla="*/ 256416 h 512832"/>
                <a:gd name="connsiteX6" fmla="*/ 0 w 1282081"/>
                <a:gd name="connsiteY6" fmla="*/ 0 h 512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2081" h="512832">
                  <a:moveTo>
                    <a:pt x="0" y="0"/>
                  </a:moveTo>
                  <a:lnTo>
                    <a:pt x="1025665" y="0"/>
                  </a:lnTo>
                  <a:lnTo>
                    <a:pt x="1282081" y="256416"/>
                  </a:lnTo>
                  <a:lnTo>
                    <a:pt x="1025665" y="512832"/>
                  </a:lnTo>
                  <a:lnTo>
                    <a:pt x="0" y="512832"/>
                  </a:lnTo>
                  <a:lnTo>
                    <a:pt x="256416" y="256416"/>
                  </a:lnTo>
                  <a:lnTo>
                    <a:pt x="0" y="0"/>
                  </a:lnTo>
                  <a:close/>
                </a:path>
              </a:pathLst>
            </a:custGeom>
            <a:solidFill>
              <a:schemeClr val="accent5"/>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76419" tIns="13335" rIns="263084" bIns="13335" numCol="1" spcCol="1270" anchor="ctr" anchorCtr="0">
              <a:noAutofit/>
            </a:bodyPr>
            <a:lstStyle/>
            <a:p>
              <a:pPr marL="0" lvl="0" indent="0" algn="ctr" defTabSz="222250">
                <a:lnSpc>
                  <a:spcPct val="90000"/>
                </a:lnSpc>
                <a:spcBef>
                  <a:spcPct val="0"/>
                </a:spcBef>
                <a:spcAft>
                  <a:spcPct val="35000"/>
                </a:spcAft>
                <a:buNone/>
              </a:pPr>
              <a:r>
                <a:rPr lang="en-US" sz="900" kern="1200">
                  <a:latin typeface="Arial" panose="020B0604020202020204" pitchFamily="34" charset="0"/>
                  <a:cs typeface="Arial" panose="020B0604020202020204" pitchFamily="34" charset="0"/>
                </a:rPr>
                <a:t>40+ Algorithms</a:t>
              </a:r>
            </a:p>
          </p:txBody>
        </p:sp>
        <p:sp>
          <p:nvSpPr>
            <p:cNvPr id="174" name="Freeform: Shape 173">
              <a:extLst>
                <a:ext uri="{FF2B5EF4-FFF2-40B4-BE49-F238E27FC236}">
                  <a16:creationId xmlns:a16="http://schemas.microsoft.com/office/drawing/2014/main" id="{887ABDED-15FC-46CA-AF5A-4480C64E020E}"/>
                </a:ext>
              </a:extLst>
            </p:cNvPr>
            <p:cNvSpPr/>
            <p:nvPr/>
          </p:nvSpPr>
          <p:spPr>
            <a:xfrm>
              <a:off x="9457522" y="3833374"/>
              <a:ext cx="1282081" cy="512832"/>
            </a:xfrm>
            <a:custGeom>
              <a:avLst/>
              <a:gdLst>
                <a:gd name="connsiteX0" fmla="*/ 0 w 1282081"/>
                <a:gd name="connsiteY0" fmla="*/ 0 h 512832"/>
                <a:gd name="connsiteX1" fmla="*/ 1025665 w 1282081"/>
                <a:gd name="connsiteY1" fmla="*/ 0 h 512832"/>
                <a:gd name="connsiteX2" fmla="*/ 1282081 w 1282081"/>
                <a:gd name="connsiteY2" fmla="*/ 256416 h 512832"/>
                <a:gd name="connsiteX3" fmla="*/ 1025665 w 1282081"/>
                <a:gd name="connsiteY3" fmla="*/ 512832 h 512832"/>
                <a:gd name="connsiteX4" fmla="*/ 0 w 1282081"/>
                <a:gd name="connsiteY4" fmla="*/ 512832 h 512832"/>
                <a:gd name="connsiteX5" fmla="*/ 256416 w 1282081"/>
                <a:gd name="connsiteY5" fmla="*/ 256416 h 512832"/>
                <a:gd name="connsiteX6" fmla="*/ 0 w 1282081"/>
                <a:gd name="connsiteY6" fmla="*/ 0 h 5128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2081" h="512832">
                  <a:moveTo>
                    <a:pt x="0" y="0"/>
                  </a:moveTo>
                  <a:lnTo>
                    <a:pt x="1025665" y="0"/>
                  </a:lnTo>
                  <a:lnTo>
                    <a:pt x="1282081" y="256416"/>
                  </a:lnTo>
                  <a:lnTo>
                    <a:pt x="1025665" y="512832"/>
                  </a:lnTo>
                  <a:lnTo>
                    <a:pt x="0" y="512832"/>
                  </a:lnTo>
                  <a:lnTo>
                    <a:pt x="256416" y="256416"/>
                  </a:lnTo>
                  <a:lnTo>
                    <a:pt x="0" y="0"/>
                  </a:lnTo>
                  <a:close/>
                </a:path>
              </a:pathLst>
            </a:custGeom>
            <a:solidFill>
              <a:schemeClr val="tx2">
                <a:lumMod val="5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76419" tIns="13335" rIns="263084" bIns="13335" numCol="1" spcCol="1270" anchor="ctr" anchorCtr="0">
              <a:noAutofit/>
            </a:bodyPr>
            <a:lstStyle/>
            <a:p>
              <a:pPr marL="0" lvl="0" indent="0" algn="ctr" defTabSz="222250">
                <a:lnSpc>
                  <a:spcPct val="90000"/>
                </a:lnSpc>
                <a:spcBef>
                  <a:spcPct val="0"/>
                </a:spcBef>
                <a:spcAft>
                  <a:spcPct val="35000"/>
                </a:spcAft>
                <a:buNone/>
              </a:pPr>
              <a:r>
                <a:rPr lang="en-US" sz="900" kern="1200">
                  <a:latin typeface="Arial" panose="020B0604020202020204" pitchFamily="34" charset="0"/>
                  <a:cs typeface="Arial" panose="020B0604020202020204" pitchFamily="34" charset="0"/>
                </a:rPr>
                <a:t>Modular Approach</a:t>
              </a:r>
            </a:p>
          </p:txBody>
        </p:sp>
      </p:grpSp>
    </p:spTree>
    <p:extLst>
      <p:ext uri="{BB962C8B-B14F-4D97-AF65-F5344CB8AC3E}">
        <p14:creationId xmlns:p14="http://schemas.microsoft.com/office/powerpoint/2010/main" val="263471183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B1E4CF-A786-4EA8-A5B2-39F106A7A7D8}"/>
              </a:ext>
            </a:extLst>
          </p:cNvPr>
          <p:cNvSpPr>
            <a:spLocks noGrp="1"/>
          </p:cNvSpPr>
          <p:nvPr>
            <p:ph type="title"/>
          </p:nvPr>
        </p:nvSpPr>
        <p:spPr>
          <a:xfrm>
            <a:off x="304800" y="0"/>
            <a:ext cx="11300453" cy="440471"/>
          </a:xfrm>
        </p:spPr>
        <p:txBody>
          <a:bodyPr vert="horz" lIns="0" tIns="45720" rIns="91440" bIns="45720" rtlCol="0" anchor="ctr" anchorCtr="0">
            <a:noAutofit/>
          </a:bodyPr>
          <a:lstStyle/>
          <a:p>
            <a:r>
              <a:rPr lang="en-US" sz="2800"/>
              <a:t>Supply Chain Logistics Requirements</a:t>
            </a:r>
          </a:p>
        </p:txBody>
      </p:sp>
      <p:graphicFrame>
        <p:nvGraphicFramePr>
          <p:cNvPr id="2" name="Table 1"/>
          <p:cNvGraphicFramePr>
            <a:graphicFrameLocks noGrp="1"/>
          </p:cNvGraphicFramePr>
          <p:nvPr>
            <p:extLst>
              <p:ext uri="{D42A27DB-BD31-4B8C-83A1-F6EECF244321}">
                <p14:modId xmlns:p14="http://schemas.microsoft.com/office/powerpoint/2010/main" val="4187986716"/>
              </p:ext>
            </p:extLst>
          </p:nvPr>
        </p:nvGraphicFramePr>
        <p:xfrm>
          <a:off x="304800" y="609600"/>
          <a:ext cx="11506200" cy="6131560"/>
        </p:xfrm>
        <a:graphic>
          <a:graphicData uri="http://schemas.openxmlformats.org/drawingml/2006/table">
            <a:tbl>
              <a:tblPr firstRow="1" bandRow="1">
                <a:tableStyleId>{5C22544A-7EE6-4342-B048-85BDC9FD1C3A}</a:tableStyleId>
              </a:tblPr>
              <a:tblGrid>
                <a:gridCol w="1524000">
                  <a:extLst>
                    <a:ext uri="{9D8B030D-6E8A-4147-A177-3AD203B41FA5}">
                      <a16:colId xmlns:a16="http://schemas.microsoft.com/office/drawing/2014/main" val="2464741037"/>
                    </a:ext>
                  </a:extLst>
                </a:gridCol>
                <a:gridCol w="9982200">
                  <a:extLst>
                    <a:ext uri="{9D8B030D-6E8A-4147-A177-3AD203B41FA5}">
                      <a16:colId xmlns:a16="http://schemas.microsoft.com/office/drawing/2014/main" val="2425661942"/>
                    </a:ext>
                  </a:extLst>
                </a:gridCol>
              </a:tblGrid>
              <a:tr h="370840">
                <a:tc>
                  <a:txBody>
                    <a:bodyPr/>
                    <a:lstStyle/>
                    <a:p>
                      <a:r>
                        <a:rPr lang="en-US" sz="1200"/>
                        <a:t>Compliance </a:t>
                      </a:r>
                    </a:p>
                  </a:txBody>
                  <a:tcPr/>
                </a:tc>
                <a:tc>
                  <a:txBody>
                    <a:bodyPr/>
                    <a:lstStyle/>
                    <a:p>
                      <a:r>
                        <a:rPr lang="en-US" sz="1200"/>
                        <a:t>Requirements</a:t>
                      </a:r>
                    </a:p>
                  </a:txBody>
                  <a:tcPr/>
                </a:tc>
                <a:extLst>
                  <a:ext uri="{0D108BD9-81ED-4DB2-BD59-A6C34878D82A}">
                    <a16:rowId xmlns:a16="http://schemas.microsoft.com/office/drawing/2014/main" val="1813398160"/>
                  </a:ext>
                </a:extLst>
              </a:tr>
              <a:tr h="370840">
                <a:tc>
                  <a:txBody>
                    <a:bodyPr/>
                    <a:lstStyle/>
                    <a:p>
                      <a:r>
                        <a:rPr lang="en-US" sz="1200"/>
                        <a:t>Case Packaging</a:t>
                      </a:r>
                    </a:p>
                  </a:txBody>
                  <a:tcPr/>
                </a:tc>
                <a:tc>
                  <a:txBody>
                    <a:bodyPr/>
                    <a:lstStyle/>
                    <a:p>
                      <a:r>
                        <a:rPr lang="en-US" sz="1200"/>
                        <a:t>Using advanced automated technology systems; Kroger is changing the way Products are handled within some of its distribution processes. With these automated systems, pallets are received and inducted into the system in a uniform manner. Subsequently, each case flows through the same standardized processes throughout the system. The system’s output is a mixed SKU pallet, ready for delivery to retail stores. Both pallets of Products and case units supplied by Vendor must be able to flow through this system without causing any errors or interruptions to the system process. If errors occur routinely with specific SKUs, packaging or pallet configuration changes may need to be made by Vendor.  </a:t>
                      </a:r>
                    </a:p>
                    <a:p>
                      <a:r>
                        <a:rPr lang="en-US" sz="1200"/>
                        <a:t> </a:t>
                      </a:r>
                    </a:p>
                    <a:p>
                      <a:r>
                        <a:rPr lang="en-US" sz="1200"/>
                        <a:t>Vendor must comply with the pallet, case and slip-sheet/tie-sheet specifications established by Kroger for Products handled by its Case Handling Automation System. A copy of these specifications can be found at  https://www.thekrogerco.com/vendors-suppliers/document-library/ </a:t>
                      </a:r>
                    </a:p>
                  </a:txBody>
                  <a:tcPr/>
                </a:tc>
                <a:extLst>
                  <a:ext uri="{0D108BD9-81ED-4DB2-BD59-A6C34878D82A}">
                    <a16:rowId xmlns:a16="http://schemas.microsoft.com/office/drawing/2014/main" val="647289594"/>
                  </a:ext>
                </a:extLst>
              </a:tr>
              <a:tr h="370840">
                <a:tc>
                  <a:txBody>
                    <a:bodyPr/>
                    <a:lstStyle/>
                    <a:p>
                      <a:r>
                        <a:rPr lang="en-US" sz="1200"/>
                        <a:t>Display Guidelines</a:t>
                      </a:r>
                    </a:p>
                  </a:txBody>
                  <a:tcPr/>
                </a:tc>
                <a:tc>
                  <a:txBody>
                    <a:bodyPr/>
                    <a:lstStyle/>
                    <a:p>
                      <a:r>
                        <a:rPr lang="en-US" sz="1200"/>
                        <a:t>Vendor will comply with the Kroger Display Guide parameters, a copy of the Kroger Display Guide can be found at  https://www.thekrogerco.com/vendors-suppliers/document-library/ </a:t>
                      </a:r>
                    </a:p>
                  </a:txBody>
                  <a:tcPr/>
                </a:tc>
                <a:extLst>
                  <a:ext uri="{0D108BD9-81ED-4DB2-BD59-A6C34878D82A}">
                    <a16:rowId xmlns:a16="http://schemas.microsoft.com/office/drawing/2014/main" val="2681984219"/>
                  </a:ext>
                </a:extLst>
              </a:tr>
              <a:tr h="370840">
                <a:tc>
                  <a:txBody>
                    <a:bodyPr/>
                    <a:lstStyle/>
                    <a:p>
                      <a:r>
                        <a:rPr lang="en-US" sz="1200"/>
                        <a:t>Customer Pick up fuel allowance policy</a:t>
                      </a:r>
                    </a:p>
                  </a:txBody>
                  <a:tcPr/>
                </a:tc>
                <a:tc>
                  <a:txBody>
                    <a:bodyPr/>
                    <a:lstStyle/>
                    <a:p>
                      <a:r>
                        <a:rPr lang="en-US" sz="1200"/>
                        <a:t>Vendor must provide Kroger a diesel fuel allowance on all Kroger managed shipments of Products in accordance with the Customer Pickup Fuel Allowance Policy set forth below:  </a:t>
                      </a:r>
                    </a:p>
                    <a:p>
                      <a:r>
                        <a:rPr lang="en-US" sz="1200"/>
                        <a:t> </a:t>
                      </a:r>
                    </a:p>
                    <a:p>
                      <a:r>
                        <a:rPr lang="en-US" sz="1200"/>
                        <a:t>Kroger requires all Vendors to provide a ‘fair and equitable’ market-based Customer Pickup (“CPU”) diesel fuel allowance on all Kroger managed shipments of Products. This allowance should be applied to each individual Kroger Purchase Order invoice. In the event Vendor is unable to reflect applicable fuel surcharge either as an additional line item or as part of the agreed upon customer pick-up allowance on the individual Kroger Purchase Order Invoice, the total allowance amount will be based on the U.S. Government’s weekly Department of Energy’s (“DOE”) National Diesel Fuel Index. Calculation logic is as follows:  ❑ Miles are calculated between origin and delivery location zip codes using PC Miler.  </a:t>
                      </a:r>
                    </a:p>
                    <a:p>
                      <a:r>
                        <a:rPr lang="en-US" sz="1200"/>
                        <a:t> </a:t>
                      </a:r>
                    </a:p>
                    <a:p>
                      <a:r>
                        <a:rPr lang="en-US" sz="1200"/>
                        <a:t>❑ The Kroger Purchase Order pickup date will be cross-referenced to the U.S. Government’s D.O.E. Weekly National Diesel Fuel Index to pinpoint the price of diesel fuel for each individual backhaul shipment.  http://tonto.eia.doe.gov/oog/info/wohdp/diesel_detail_report.asp </a:t>
                      </a:r>
                    </a:p>
                    <a:p>
                      <a:r>
                        <a:rPr lang="en-US" sz="1200"/>
                        <a:t> </a:t>
                      </a:r>
                    </a:p>
                    <a:p>
                      <a:r>
                        <a:rPr lang="en-US" sz="1200"/>
                        <a:t>❑ The D.O.E. Weekly Diesel Fuel Index price per gallon is then cross referenced to Kroger’s CPU Fuel Index Scale to determine the weekly fuel subsidy per mile.  </a:t>
                      </a:r>
                    </a:p>
                    <a:p>
                      <a:r>
                        <a:rPr lang="en-US" sz="1200"/>
                        <a:t> </a:t>
                      </a:r>
                    </a:p>
                    <a:p>
                      <a:r>
                        <a:rPr lang="en-US" sz="1200"/>
                        <a:t>❑ Kroger’s DOE fuel index scale’s “neutral zone” is $1.15--$1.1999. Every +/- $.05 change in the National DOE Index will equate to +/- $.01/mile vendor fuel allowance per  backhaul shipment. Kroger’s scale is uncapped.  </a:t>
                      </a:r>
                    </a:p>
                    <a:p>
                      <a:r>
                        <a:rPr lang="en-US" sz="1200"/>
                        <a:t> </a:t>
                      </a:r>
                    </a:p>
                    <a:p>
                      <a:r>
                        <a:rPr lang="en-US" sz="1200"/>
                        <a:t>❑ The Kroger Fuel Index Scale will be multiplied by each Kroger Purchase Order’s total mileage to determine total $$ subsidy applied to each Kroger Purchase Order invoice</a:t>
                      </a:r>
                    </a:p>
                  </a:txBody>
                  <a:tcPr/>
                </a:tc>
                <a:extLst>
                  <a:ext uri="{0D108BD9-81ED-4DB2-BD59-A6C34878D82A}">
                    <a16:rowId xmlns:a16="http://schemas.microsoft.com/office/drawing/2014/main" val="3280695291"/>
                  </a:ext>
                </a:extLst>
              </a:tr>
            </a:tbl>
          </a:graphicData>
        </a:graphic>
      </p:graphicFrame>
    </p:spTree>
    <p:extLst>
      <p:ext uri="{BB962C8B-B14F-4D97-AF65-F5344CB8AC3E}">
        <p14:creationId xmlns:p14="http://schemas.microsoft.com/office/powerpoint/2010/main" val="49308932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B1E4CF-A786-4EA8-A5B2-39F106A7A7D8}"/>
              </a:ext>
            </a:extLst>
          </p:cNvPr>
          <p:cNvSpPr>
            <a:spLocks noGrp="1"/>
          </p:cNvSpPr>
          <p:nvPr>
            <p:ph type="title"/>
          </p:nvPr>
        </p:nvSpPr>
        <p:spPr>
          <a:xfrm>
            <a:off x="304800" y="0"/>
            <a:ext cx="11300453" cy="440471"/>
          </a:xfrm>
        </p:spPr>
        <p:txBody>
          <a:bodyPr vert="horz" lIns="0" tIns="45720" rIns="91440" bIns="45720" rtlCol="0" anchor="ctr" anchorCtr="0">
            <a:noAutofit/>
          </a:bodyPr>
          <a:lstStyle/>
          <a:p>
            <a:r>
              <a:rPr lang="en-US" sz="2800"/>
              <a:t>Case Labeling Requirements for General Merchandise</a:t>
            </a:r>
          </a:p>
        </p:txBody>
      </p:sp>
      <p:graphicFrame>
        <p:nvGraphicFramePr>
          <p:cNvPr id="2" name="Table 1"/>
          <p:cNvGraphicFramePr>
            <a:graphicFrameLocks noGrp="1"/>
          </p:cNvGraphicFramePr>
          <p:nvPr>
            <p:extLst>
              <p:ext uri="{D42A27DB-BD31-4B8C-83A1-F6EECF244321}">
                <p14:modId xmlns:p14="http://schemas.microsoft.com/office/powerpoint/2010/main" val="3077134526"/>
              </p:ext>
            </p:extLst>
          </p:nvPr>
        </p:nvGraphicFramePr>
        <p:xfrm>
          <a:off x="152400" y="609600"/>
          <a:ext cx="12192000" cy="6385560"/>
        </p:xfrm>
        <a:graphic>
          <a:graphicData uri="http://schemas.openxmlformats.org/drawingml/2006/table">
            <a:tbl>
              <a:tblPr firstRow="1" bandRow="1">
                <a:tableStyleId>{5C22544A-7EE6-4342-B048-85BDC9FD1C3A}</a:tableStyleId>
              </a:tblPr>
              <a:tblGrid>
                <a:gridCol w="838200">
                  <a:extLst>
                    <a:ext uri="{9D8B030D-6E8A-4147-A177-3AD203B41FA5}">
                      <a16:colId xmlns:a16="http://schemas.microsoft.com/office/drawing/2014/main" val="2464741037"/>
                    </a:ext>
                  </a:extLst>
                </a:gridCol>
                <a:gridCol w="11353800">
                  <a:extLst>
                    <a:ext uri="{9D8B030D-6E8A-4147-A177-3AD203B41FA5}">
                      <a16:colId xmlns:a16="http://schemas.microsoft.com/office/drawing/2014/main" val="2425661942"/>
                    </a:ext>
                  </a:extLst>
                </a:gridCol>
              </a:tblGrid>
              <a:tr h="370840">
                <a:tc>
                  <a:txBody>
                    <a:bodyPr/>
                    <a:lstStyle/>
                    <a:p>
                      <a:pPr algn="ctr"/>
                      <a:r>
                        <a:rPr lang="en-US" sz="1100"/>
                        <a:t>Compliance </a:t>
                      </a:r>
                    </a:p>
                  </a:txBody>
                  <a:tcPr/>
                </a:tc>
                <a:tc>
                  <a:txBody>
                    <a:bodyPr/>
                    <a:lstStyle/>
                    <a:p>
                      <a:pPr algn="ctr"/>
                      <a:r>
                        <a:rPr lang="en-US" sz="1100"/>
                        <a:t>Requirements</a:t>
                      </a:r>
                    </a:p>
                  </a:txBody>
                  <a:tcPr/>
                </a:tc>
                <a:extLst>
                  <a:ext uri="{0D108BD9-81ED-4DB2-BD59-A6C34878D82A}">
                    <a16:rowId xmlns:a16="http://schemas.microsoft.com/office/drawing/2014/main" val="1813398160"/>
                  </a:ext>
                </a:extLst>
              </a:tr>
              <a:tr h="370840">
                <a:tc>
                  <a:txBody>
                    <a:bodyPr/>
                    <a:lstStyle/>
                    <a:p>
                      <a:r>
                        <a:rPr lang="en-US" sz="1100"/>
                        <a:t>Case Labeling for General Merchandise</a:t>
                      </a:r>
                    </a:p>
                  </a:txBody>
                  <a:tcPr/>
                </a:tc>
                <a:tc>
                  <a:txBody>
                    <a:bodyPr/>
                    <a:lstStyle/>
                    <a:p>
                      <a:r>
                        <a:rPr lang="en-US" sz="1100"/>
                        <a:t>The following case labeling is required unless a GSI-128 carton label meeting Kroger specifications is used with an approved ASN transmission. Label cases legibly, as required, to include the following information:  ❑ Kroger name, address and Kroger Purchase Order number.  ❑ Vendor name and invoice number.  ❑ Vendor style/stock number (list all styles in mixed cases).  ❑ Case-pack information by style, size breakdown, color, quantity, and lot code.  ❑ For </a:t>
                      </a:r>
                      <a:r>
                        <a:rPr lang="en-US" sz="1100" err="1"/>
                        <a:t>Softgoods</a:t>
                      </a:r>
                      <a:r>
                        <a:rPr lang="en-US" sz="1100"/>
                        <a:t> Products, mark the carton number and the total number of cartons on each carton in multiple carton shipments. (For example: 1 of 26, 2 of 26, etc.).   </a:t>
                      </a:r>
                    </a:p>
                    <a:p>
                      <a:r>
                        <a:rPr lang="en-US" sz="1100"/>
                        <a:t>Note: If Products are one full pallet of the same item (all the same SKU), only one case label per pallet is required, unless shipping to the Chehalis Retail Service Center.   </a:t>
                      </a:r>
                    </a:p>
                    <a:p>
                      <a:r>
                        <a:rPr lang="en-US" sz="1100"/>
                        <a:t>Label hazardous substances in compliance with the Federal Hazardous Substance Labeling Act and transportation method; I.D.T.A., DOT CRF-49, I.M.D.G. as may apply. </a:t>
                      </a:r>
                    </a:p>
                    <a:p>
                      <a:r>
                        <a:rPr lang="en-US" sz="1100"/>
                        <a:t>Vendors shipping product to other Distribution Centers should contact their Kroger representative for the appropriate case labeling requirements for that Center.  </a:t>
                      </a:r>
                    </a:p>
                    <a:p>
                      <a:r>
                        <a:rPr lang="en-US" sz="1100"/>
                        <a:t>KROGER IMPORTED VENDORS For products imported by Kroger please see specific information in the Import Shipping Manual, located on-line at https://www.thekrogerco.com/vendorssuppliers/import-vendors/  </a:t>
                      </a:r>
                    </a:p>
                    <a:p>
                      <a:r>
                        <a:rPr lang="en-US" sz="1100"/>
                        <a:t> DOMESTIC VENDORS  Shipping to Fred Meyer Retail Service Center, Chehalis, WA:  Conveyable, store-ready cartons  Minimum: 3” H x 6” W x 9” L, at least 2 </a:t>
                      </a:r>
                      <a:r>
                        <a:rPr lang="en-US" sz="1100" err="1"/>
                        <a:t>lb</a:t>
                      </a:r>
                      <a:r>
                        <a:rPr lang="en-US" sz="1100"/>
                        <a:t>  </a:t>
                      </a:r>
                    </a:p>
                    <a:p>
                      <a:r>
                        <a:rPr lang="en-US" sz="1100"/>
                        <a:t>Do not mix SKU’s in cartons without approved ASN and GS1-128. </a:t>
                      </a:r>
                    </a:p>
                    <a:p>
                      <a:r>
                        <a:rPr lang="en-US" sz="1100"/>
                        <a:t>Please place the carton label on the long side or top of carton, ensuring that the barcode does not wrap around a corner or cross over the seam between box flaps.  </a:t>
                      </a:r>
                    </a:p>
                    <a:p>
                      <a:r>
                        <a:rPr lang="en-US" sz="1100"/>
                        <a:t> With approved carton level ASN/GS1-128 label  ❑ Packed and marked for stores  ❑ Full case marked for DC  </a:t>
                      </a:r>
                    </a:p>
                    <a:p>
                      <a:r>
                        <a:rPr lang="en-US" sz="1100"/>
                        <a:t> Note: Email EDIBIZ@fredmeyer.com for testing and approval of ASNs and GS1-128 labels. Mapping, program descriptions and GS1-128 label specs at https://edi.kroger.com (‘Programs &amp; Requirements’)  </a:t>
                      </a:r>
                    </a:p>
                    <a:p>
                      <a:r>
                        <a:rPr lang="en-US" sz="1100"/>
                        <a:t> Without approved carton level ASN/GS1-128  Basic carton marks  ❑ Kroger/Fred Meyer name, address and Kroger/Fred Meyer Purchase Order number  ❑ Vendor name and invoice number </a:t>
                      </a:r>
                    </a:p>
                    <a:p>
                      <a:r>
                        <a:rPr lang="en-US" sz="1100"/>
                        <a:t>❑ Vendor style/stock number  ❑ Case-pack information by style, size breakdown, color, quantity and lot code.  ❑ Mark the carton number and the total number of cartons on each carton in multiple carton shipments. (For example: 1 of 26, 2 of 26, etc.)  ❑  UPC/GTIN or Fred Meyer SKU Barcode (from the EDI PO) • Barcodes must be at least 2cm tall and 4cm across • We accept four </a:t>
                      </a:r>
                      <a:r>
                        <a:rPr lang="en-US" sz="1100" err="1"/>
                        <a:t>symbologies</a:t>
                      </a:r>
                      <a:r>
                        <a:rPr lang="en-US" sz="1100"/>
                        <a:t>: UPC-A, Interleaved 2 of 5, Code 128, UCC/EAN 128 • Barcodes must be unobscured, and printed clearly enough to scan consistently For approval and information, please email EDIBIZ@fredmeyer.com.   </a:t>
                      </a:r>
                    </a:p>
                    <a:p>
                      <a:r>
                        <a:rPr lang="en-US" sz="1100"/>
                        <a:t>Non-conveyable goods, master packs with non-conveyable inner packs. Includes product shipping to 226 or 234 </a:t>
                      </a:r>
                      <a:r>
                        <a:rPr lang="en-US" sz="1100" err="1"/>
                        <a:t>Maurin</a:t>
                      </a:r>
                      <a:r>
                        <a:rPr lang="en-US" sz="1100"/>
                        <a:t> Road addresses:  ❑ Kroger/Fred Meyer name, address and Kroger/Fred Meyer Purchase Order number  ❑ Vendor name and invoice number  ❑ Vendor style/stock number.  ❑ All inner packs must have scannable UPC/GTIN or SKU barcode).  ❑ Case-pack information by style, size breakdown, color, quantity and lot code.  ❑ Mark the carton number and the total number of cartons on each carton in multiple carton shipments. (For example: 1 of 26, 2 of 26, etc.)  ❑ Label hazardous substances in compliance with the Federal Hazardous  Substance Labeling Act and transportation method; I.D.T.A., DOT CRF-49, I.M.D.G. as may apply.   </a:t>
                      </a:r>
                    </a:p>
                    <a:p>
                      <a:r>
                        <a:rPr lang="en-US" sz="1100"/>
                        <a:t>Shipping to Fred Meyer Clackamas General Merchandise Distribution Center   </a:t>
                      </a:r>
                    </a:p>
                    <a:p>
                      <a:r>
                        <a:rPr lang="en-US" sz="1100"/>
                        <a:t>Basic Carton Marks:  ❑ Kroger/Fred Meyer name, address and Kroger/Fred Meyer Purchase Order number  ❑ Vendor name and invoice number  ❑ Vendor style/stock number (list all styles in mixed cases)  ❑ All inner packs must have scannable UPC/GTIN or SKU barcode. ❑ Case-pack information by style, size breakdown, color, quantity and lot code.  ❑ Mark the carton number and the total number of cartons on each carton in multiple carton shipments. (For example: 1 of 26, 2 of 26, etc.)  ❑ Case UPC/GTIN Barcode • Barcodes must be at least 2cm tall and 4cm across • Kroger accepts four </a:t>
                      </a:r>
                      <a:r>
                        <a:rPr lang="en-US" sz="1100" err="1"/>
                        <a:t>symbologies</a:t>
                      </a:r>
                      <a:r>
                        <a:rPr lang="en-US" sz="1100"/>
                        <a:t>: UPC-A, Interleaved 2 of 5, Code 128, UCC/EAN 128 • Barcodes must be unobscured, and printed clearly enough to scan consistently ❑ Note: If Products are one full pallet of the same item (all the same SKU) only one case label per pallet is required.  ❑ Label hazardous substances in compliance with the Federal Hazardous Substance Labeling Act and transportation method; I.D.T.A., DOT CRF-49, I.M.D.G. as may apply. </a:t>
                      </a:r>
                    </a:p>
                    <a:p>
                      <a:r>
                        <a:rPr lang="en-US" sz="1100"/>
                        <a:t>❑ FedEx or UPS shipments must include either a packing slip for the contents of each package or an approved GSI-128 label on each package, along with the EDI transmission of an approved Advanced Ship Notice (“ASN”)</a:t>
                      </a:r>
                    </a:p>
                  </a:txBody>
                  <a:tcPr/>
                </a:tc>
                <a:extLst>
                  <a:ext uri="{0D108BD9-81ED-4DB2-BD59-A6C34878D82A}">
                    <a16:rowId xmlns:a16="http://schemas.microsoft.com/office/drawing/2014/main" val="4283386504"/>
                  </a:ext>
                </a:extLst>
              </a:tr>
            </a:tbl>
          </a:graphicData>
        </a:graphic>
      </p:graphicFrame>
    </p:spTree>
    <p:extLst>
      <p:ext uri="{BB962C8B-B14F-4D97-AF65-F5344CB8AC3E}">
        <p14:creationId xmlns:p14="http://schemas.microsoft.com/office/powerpoint/2010/main" val="328495289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B1E4CF-A786-4EA8-A5B2-39F106A7A7D8}"/>
              </a:ext>
            </a:extLst>
          </p:cNvPr>
          <p:cNvSpPr>
            <a:spLocks noGrp="1"/>
          </p:cNvSpPr>
          <p:nvPr>
            <p:ph type="title"/>
          </p:nvPr>
        </p:nvSpPr>
        <p:spPr>
          <a:xfrm>
            <a:off x="304800" y="0"/>
            <a:ext cx="11300453" cy="440471"/>
          </a:xfrm>
        </p:spPr>
        <p:txBody>
          <a:bodyPr vert="horz" lIns="0" tIns="45720" rIns="91440" bIns="45720" rtlCol="0" anchor="ctr" anchorCtr="0">
            <a:noAutofit/>
          </a:bodyPr>
          <a:lstStyle/>
          <a:p>
            <a:r>
              <a:rPr lang="en-US" sz="2800"/>
              <a:t>Kroger Billing Policy for Recalls &amp; Withdrawals</a:t>
            </a:r>
          </a:p>
        </p:txBody>
      </p:sp>
      <p:sp>
        <p:nvSpPr>
          <p:cNvPr id="4" name="Rectangle 3"/>
          <p:cNvSpPr/>
          <p:nvPr/>
        </p:nvSpPr>
        <p:spPr>
          <a:xfrm>
            <a:off x="304799" y="609600"/>
            <a:ext cx="11300453" cy="3108543"/>
          </a:xfrm>
          <a:prstGeom prst="rect">
            <a:avLst/>
          </a:prstGeom>
        </p:spPr>
        <p:txBody>
          <a:bodyPr wrap="square">
            <a:spAutoFit/>
          </a:bodyPr>
          <a:lstStyle/>
          <a:p>
            <a:r>
              <a:rPr lang="en-US" sz="1400"/>
              <a:t>In the event of any and all product recalls that are either (i) agreed upon between Vendor and Kroger, or (ii) that are required (either by law or in the commercially reasonable judgment of Kroger) because Kroger has reason to believe the Products are defective, dangerous, incomplete, infringe upon intellectual property rights, or are not in compliance with applicable laws or regulations, the Products will be returned to Vendor at Vendor’s expense, or otherwise disposed of as provided for in the Kroger Product Recall Procedures. This expense, unless otherwise agreed in writing between Vendor and Kroger, will be as set forth below. Agreed upon returns of slow sellers, overstock, and product recalls that result from defective, dangerous or incomplete merchandise will be returned to Vendor at Vendor’s expense. This expense for the divisions serviced by the Clackamas Reclamation Center, unless otherwise agreed, will include: 1) a 12% handling fee for product consolidation and 2) incoming and return freight charges. Any exceptions to this policy must be in writing and signed by the Kroger Representative prior to the return.  </a:t>
            </a:r>
          </a:p>
          <a:p>
            <a:r>
              <a:rPr lang="en-US" sz="1400"/>
              <a:t> </a:t>
            </a:r>
          </a:p>
          <a:p>
            <a:r>
              <a:rPr lang="en-US" sz="1400"/>
              <a:t>Vendors of recalled or withdrawn Products removed from sale, returned for refund, used in the preparation of other products, or where use of this product may have resulted in potential contamination of other products on display, or will be in the preparation of other products will be charged the total of the following: </a:t>
            </a:r>
          </a:p>
          <a:p>
            <a:r>
              <a:rPr lang="en-US" sz="1400"/>
              <a:t> </a:t>
            </a:r>
          </a:p>
        </p:txBody>
      </p:sp>
      <p:graphicFrame>
        <p:nvGraphicFramePr>
          <p:cNvPr id="6" name="Table 5"/>
          <p:cNvGraphicFramePr>
            <a:graphicFrameLocks noGrp="1"/>
          </p:cNvGraphicFramePr>
          <p:nvPr>
            <p:extLst>
              <p:ext uri="{D42A27DB-BD31-4B8C-83A1-F6EECF244321}">
                <p14:modId xmlns:p14="http://schemas.microsoft.com/office/powerpoint/2010/main" val="1355205942"/>
              </p:ext>
            </p:extLst>
          </p:nvPr>
        </p:nvGraphicFramePr>
        <p:xfrm>
          <a:off x="304799" y="3689729"/>
          <a:ext cx="11402879" cy="2834640"/>
        </p:xfrm>
        <a:graphic>
          <a:graphicData uri="http://schemas.openxmlformats.org/drawingml/2006/table">
            <a:tbl>
              <a:tblPr firstRow="1" bandRow="1">
                <a:tableStyleId>{5C22544A-7EE6-4342-B048-85BDC9FD1C3A}</a:tableStyleId>
              </a:tblPr>
              <a:tblGrid>
                <a:gridCol w="2195762">
                  <a:extLst>
                    <a:ext uri="{9D8B030D-6E8A-4147-A177-3AD203B41FA5}">
                      <a16:colId xmlns:a16="http://schemas.microsoft.com/office/drawing/2014/main" val="4177771851"/>
                    </a:ext>
                  </a:extLst>
                </a:gridCol>
                <a:gridCol w="9207117">
                  <a:extLst>
                    <a:ext uri="{9D8B030D-6E8A-4147-A177-3AD203B41FA5}">
                      <a16:colId xmlns:a16="http://schemas.microsoft.com/office/drawing/2014/main" val="3314834486"/>
                    </a:ext>
                  </a:extLst>
                </a:gridCol>
              </a:tblGrid>
              <a:tr h="370840">
                <a:tc>
                  <a:txBody>
                    <a:bodyPr/>
                    <a:lstStyle/>
                    <a:p>
                      <a:r>
                        <a:rPr lang="en-US" sz="1200" b="0">
                          <a:solidFill>
                            <a:schemeClr val="tx1"/>
                          </a:solidFill>
                        </a:rPr>
                        <a:t>Delivered Cost of Products </a:t>
                      </a:r>
                    </a:p>
                  </a:txBody>
                  <a:tcPr>
                    <a:solidFill>
                      <a:srgbClr val="CCCDD3"/>
                    </a:solidFill>
                  </a:tcPr>
                </a:tc>
                <a:tc>
                  <a:txBody>
                    <a:bodyPr/>
                    <a:lstStyle/>
                    <a:p>
                      <a:r>
                        <a:rPr lang="en-US" sz="1200" b="0">
                          <a:solidFill>
                            <a:schemeClr val="tx1"/>
                          </a:solidFill>
                        </a:rPr>
                        <a:t>Cost of Products will be billed using the most recent FCB cost, multiplied by the number of retail units submitted through the Quick Recall application. Products used in additional in-store preparations shall be billed at the finished product cost.  Product costs for cases pulled from Distribution Centers will be billed separately by each DC. </a:t>
                      </a:r>
                    </a:p>
                  </a:txBody>
                  <a:tcPr>
                    <a:solidFill>
                      <a:srgbClr val="CCCDD3"/>
                    </a:solidFill>
                  </a:tcPr>
                </a:tc>
                <a:extLst>
                  <a:ext uri="{0D108BD9-81ED-4DB2-BD59-A6C34878D82A}">
                    <a16:rowId xmlns:a16="http://schemas.microsoft.com/office/drawing/2014/main" val="3371877188"/>
                  </a:ext>
                </a:extLst>
              </a:tr>
              <a:tr h="370840">
                <a:tc>
                  <a:txBody>
                    <a:bodyPr/>
                    <a:lstStyle/>
                    <a:p>
                      <a:r>
                        <a:rPr lang="en-US" sz="1200" b="0">
                          <a:solidFill>
                            <a:schemeClr val="tx1"/>
                          </a:solidFill>
                        </a:rPr>
                        <a:t>Administrative Cost </a:t>
                      </a:r>
                    </a:p>
                  </a:txBody>
                  <a:tcPr>
                    <a:solidFill>
                      <a:srgbClr val="CCCDD3"/>
                    </a:solidFill>
                  </a:tcPr>
                </a:tc>
                <a:tc>
                  <a:txBody>
                    <a:bodyPr/>
                    <a:lstStyle/>
                    <a:p>
                      <a:r>
                        <a:rPr lang="en-US" sz="1200" b="0">
                          <a:solidFill>
                            <a:schemeClr val="tx1"/>
                          </a:solidFill>
                        </a:rPr>
                        <a:t>Divisions  Administrative costs will be based on the number of stores included in the recall multiplied by 20% of the fair wage rate established by each Kroger Division. Class I recalls are calculated using a 30% rate to reflect the more intense follow-up required for those recalls.   </a:t>
                      </a:r>
                    </a:p>
                    <a:p>
                      <a:r>
                        <a:rPr lang="en-US" sz="1200" b="0">
                          <a:solidFill>
                            <a:schemeClr val="tx1"/>
                          </a:solidFill>
                        </a:rPr>
                        <a:t>Distribution Centers  Class I Recall - $500 per recall  Class II Recall - $300 per recall  Class III/Recalls/Withdrawals - $200 per recall/Withdrawal   </a:t>
                      </a:r>
                    </a:p>
                    <a:p>
                      <a:r>
                        <a:rPr lang="en-US" sz="1200" b="0">
                          <a:solidFill>
                            <a:schemeClr val="tx1"/>
                          </a:solidFill>
                        </a:rPr>
                        <a:t>General Office Administrative Costs  In addition, any General Office administrative costs associated with IVR and register tape messaging shall be billed to Vendor on a cost per occasion basis.  3</a:t>
                      </a:r>
                    </a:p>
                  </a:txBody>
                  <a:tcPr>
                    <a:solidFill>
                      <a:srgbClr val="CCCDD3"/>
                    </a:solidFill>
                  </a:tcPr>
                </a:tc>
                <a:extLst>
                  <a:ext uri="{0D108BD9-81ED-4DB2-BD59-A6C34878D82A}">
                    <a16:rowId xmlns:a16="http://schemas.microsoft.com/office/drawing/2014/main" val="757380619"/>
                  </a:ext>
                </a:extLst>
              </a:tr>
              <a:tr h="370840">
                <a:tc>
                  <a:txBody>
                    <a:bodyPr/>
                    <a:lstStyle/>
                    <a:p>
                      <a:r>
                        <a:rPr lang="en-US" sz="1200">
                          <a:solidFill>
                            <a:schemeClr val="tx1"/>
                          </a:solidFill>
                        </a:rPr>
                        <a:t>Store Handling Cost </a:t>
                      </a:r>
                    </a:p>
                  </a:txBody>
                  <a:tcPr>
                    <a:solidFill>
                      <a:srgbClr val="CCCDD3"/>
                    </a:solidFill>
                  </a:tcPr>
                </a:tc>
                <a:tc>
                  <a:txBody>
                    <a:bodyPr/>
                    <a:lstStyle/>
                    <a:p>
                      <a:r>
                        <a:rPr lang="en-US" sz="1200">
                          <a:solidFill>
                            <a:schemeClr val="tx1"/>
                          </a:solidFill>
                        </a:rPr>
                        <a:t>Store labor costs will be based on the time each store spends on the recall/withdrawal (one hour minimum) multiplied by the fair wage rate established by each Kroger Division. Time includes receiving the recall/withdrawal, checking shelves, back stock, markdowns, Online orders waiting for pickup or delivery, incoming shipments, posting signs, notifying front desk personnel, responding to the recall/withdrawal through the application, scanning out product to adjust inventory, etc. </a:t>
                      </a:r>
                    </a:p>
                  </a:txBody>
                  <a:tcPr>
                    <a:solidFill>
                      <a:srgbClr val="CCCDD3"/>
                    </a:solidFill>
                  </a:tcPr>
                </a:tc>
                <a:extLst>
                  <a:ext uri="{0D108BD9-81ED-4DB2-BD59-A6C34878D82A}">
                    <a16:rowId xmlns:a16="http://schemas.microsoft.com/office/drawing/2014/main" val="2468401509"/>
                  </a:ext>
                </a:extLst>
              </a:tr>
            </a:tbl>
          </a:graphicData>
        </a:graphic>
      </p:graphicFrame>
    </p:spTree>
    <p:extLst>
      <p:ext uri="{BB962C8B-B14F-4D97-AF65-F5344CB8AC3E}">
        <p14:creationId xmlns:p14="http://schemas.microsoft.com/office/powerpoint/2010/main" val="186931648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B1E4CF-A786-4EA8-A5B2-39F106A7A7D8}"/>
              </a:ext>
            </a:extLst>
          </p:cNvPr>
          <p:cNvSpPr>
            <a:spLocks noGrp="1"/>
          </p:cNvSpPr>
          <p:nvPr>
            <p:ph type="title"/>
          </p:nvPr>
        </p:nvSpPr>
        <p:spPr>
          <a:xfrm>
            <a:off x="304800" y="0"/>
            <a:ext cx="11300453" cy="440471"/>
          </a:xfrm>
        </p:spPr>
        <p:txBody>
          <a:bodyPr vert="horz" lIns="0" tIns="45720" rIns="91440" bIns="45720" rtlCol="0" anchor="ctr" anchorCtr="0">
            <a:noAutofit/>
          </a:bodyPr>
          <a:lstStyle/>
          <a:p>
            <a:r>
              <a:rPr lang="en-US" sz="2800"/>
              <a:t>Kroger Billing Policy for Recalls &amp; Withdrawals</a:t>
            </a:r>
          </a:p>
        </p:txBody>
      </p:sp>
      <p:graphicFrame>
        <p:nvGraphicFramePr>
          <p:cNvPr id="6" name="Table 5"/>
          <p:cNvGraphicFramePr>
            <a:graphicFrameLocks noGrp="1"/>
          </p:cNvGraphicFramePr>
          <p:nvPr>
            <p:extLst>
              <p:ext uri="{D42A27DB-BD31-4B8C-83A1-F6EECF244321}">
                <p14:modId xmlns:p14="http://schemas.microsoft.com/office/powerpoint/2010/main" val="883168731"/>
              </p:ext>
            </p:extLst>
          </p:nvPr>
        </p:nvGraphicFramePr>
        <p:xfrm>
          <a:off x="335797" y="838200"/>
          <a:ext cx="11402879" cy="2484120"/>
        </p:xfrm>
        <a:graphic>
          <a:graphicData uri="http://schemas.openxmlformats.org/drawingml/2006/table">
            <a:tbl>
              <a:tblPr firstRow="1" bandRow="1">
                <a:tableStyleId>{5C22544A-7EE6-4342-B048-85BDC9FD1C3A}</a:tableStyleId>
              </a:tblPr>
              <a:tblGrid>
                <a:gridCol w="2195762">
                  <a:extLst>
                    <a:ext uri="{9D8B030D-6E8A-4147-A177-3AD203B41FA5}">
                      <a16:colId xmlns:a16="http://schemas.microsoft.com/office/drawing/2014/main" val="4177771851"/>
                    </a:ext>
                  </a:extLst>
                </a:gridCol>
                <a:gridCol w="9207117">
                  <a:extLst>
                    <a:ext uri="{9D8B030D-6E8A-4147-A177-3AD203B41FA5}">
                      <a16:colId xmlns:a16="http://schemas.microsoft.com/office/drawing/2014/main" val="3314834486"/>
                    </a:ext>
                  </a:extLst>
                </a:gridCol>
              </a:tblGrid>
              <a:tr h="370840">
                <a:tc>
                  <a:txBody>
                    <a:bodyPr/>
                    <a:lstStyle/>
                    <a:p>
                      <a:r>
                        <a:rPr lang="en-US" sz="1200" b="0">
                          <a:solidFill>
                            <a:schemeClr val="tx1"/>
                          </a:solidFill>
                        </a:rPr>
                        <a:t>Warehouse Handling Cost </a:t>
                      </a:r>
                    </a:p>
                  </a:txBody>
                  <a:tcPr>
                    <a:solidFill>
                      <a:srgbClr val="CCCDD3"/>
                    </a:solidFill>
                  </a:tcPr>
                </a:tc>
                <a:tc>
                  <a:txBody>
                    <a:bodyPr/>
                    <a:lstStyle/>
                    <a:p>
                      <a:r>
                        <a:rPr lang="en-US" sz="1200" b="0">
                          <a:solidFill>
                            <a:schemeClr val="tx1"/>
                          </a:solidFill>
                        </a:rPr>
                        <a:t>Use average warehouse rate, including fringes, multiplied by the total number of hours involved. (Must be documented with accurate records). </a:t>
                      </a:r>
                    </a:p>
                  </a:txBody>
                  <a:tcPr>
                    <a:solidFill>
                      <a:srgbClr val="CCCDD3"/>
                    </a:solidFill>
                  </a:tcPr>
                </a:tc>
                <a:extLst>
                  <a:ext uri="{0D108BD9-81ED-4DB2-BD59-A6C34878D82A}">
                    <a16:rowId xmlns:a16="http://schemas.microsoft.com/office/drawing/2014/main" val="3371877188"/>
                  </a:ext>
                </a:extLst>
              </a:tr>
              <a:tr h="370840">
                <a:tc>
                  <a:txBody>
                    <a:bodyPr/>
                    <a:lstStyle/>
                    <a:p>
                      <a:r>
                        <a:rPr lang="en-US" sz="1200" b="0">
                          <a:solidFill>
                            <a:schemeClr val="tx1"/>
                          </a:solidFill>
                        </a:rPr>
                        <a:t>Shipping Cost to Stores </a:t>
                      </a:r>
                    </a:p>
                  </a:txBody>
                  <a:tcPr>
                    <a:solidFill>
                      <a:srgbClr val="CCCDD3"/>
                    </a:solidFill>
                  </a:tcPr>
                </a:tc>
                <a:tc>
                  <a:txBody>
                    <a:bodyPr/>
                    <a:lstStyle/>
                    <a:p>
                      <a:r>
                        <a:rPr lang="en-US" sz="1200" b="0">
                          <a:solidFill>
                            <a:schemeClr val="tx1"/>
                          </a:solidFill>
                        </a:rPr>
                        <a:t>If Kroger Division is requested to return products, use cents per cwt. cost for shipping that product category times cwt. shipped to stores and also from stores.</a:t>
                      </a:r>
                    </a:p>
                  </a:txBody>
                  <a:tcPr>
                    <a:solidFill>
                      <a:srgbClr val="CCCDD3"/>
                    </a:solidFill>
                  </a:tcPr>
                </a:tc>
                <a:extLst>
                  <a:ext uri="{0D108BD9-81ED-4DB2-BD59-A6C34878D82A}">
                    <a16:rowId xmlns:a16="http://schemas.microsoft.com/office/drawing/2014/main" val="757380619"/>
                  </a:ext>
                </a:extLst>
              </a:tr>
              <a:tr h="370840">
                <a:tc>
                  <a:txBody>
                    <a:bodyPr/>
                    <a:lstStyle/>
                    <a:p>
                      <a:r>
                        <a:rPr lang="en-US" sz="1200">
                          <a:solidFill>
                            <a:schemeClr val="tx1"/>
                          </a:solidFill>
                        </a:rPr>
                        <a:t> Actual Freight for Products Returned</a:t>
                      </a:r>
                    </a:p>
                  </a:txBody>
                  <a:tcPr>
                    <a:solidFill>
                      <a:srgbClr val="CCCDD3"/>
                    </a:solidFill>
                  </a:tcPr>
                </a:tc>
                <a:tc>
                  <a:txBody>
                    <a:bodyPr/>
                    <a:lstStyle/>
                    <a:p>
                      <a:r>
                        <a:rPr lang="en-US" sz="1200">
                          <a:solidFill>
                            <a:schemeClr val="tx1"/>
                          </a:solidFill>
                        </a:rPr>
                        <a:t>Returned  </a:t>
                      </a:r>
                    </a:p>
                    <a:p>
                      <a:r>
                        <a:rPr lang="en-US" sz="1200">
                          <a:solidFill>
                            <a:schemeClr val="tx1"/>
                          </a:solidFill>
                        </a:rPr>
                        <a:t>Charge the actual freight cost for the products returned to Vendor, if Kroger has to </a:t>
                      </a:r>
                      <a:r>
                        <a:rPr lang="en-US" sz="1200" err="1">
                          <a:solidFill>
                            <a:schemeClr val="tx1"/>
                          </a:solidFill>
                        </a:rPr>
                        <a:t>arrang</a:t>
                      </a:r>
                      <a:endParaRPr lang="en-US" sz="1200">
                        <a:solidFill>
                          <a:schemeClr val="tx1"/>
                        </a:solidFill>
                      </a:endParaRPr>
                    </a:p>
                  </a:txBody>
                  <a:tcPr>
                    <a:solidFill>
                      <a:srgbClr val="CCCDD3"/>
                    </a:solidFill>
                  </a:tcPr>
                </a:tc>
                <a:extLst>
                  <a:ext uri="{0D108BD9-81ED-4DB2-BD59-A6C34878D82A}">
                    <a16:rowId xmlns:a16="http://schemas.microsoft.com/office/drawing/2014/main" val="2468401509"/>
                  </a:ext>
                </a:extLst>
              </a:tr>
              <a:tr h="370840">
                <a:tc>
                  <a:txBody>
                    <a:bodyPr/>
                    <a:lstStyle/>
                    <a:p>
                      <a:r>
                        <a:rPr lang="en-US" sz="1200">
                          <a:solidFill>
                            <a:schemeClr val="tx1"/>
                          </a:solidFill>
                        </a:rPr>
                        <a:t>Disposal</a:t>
                      </a:r>
                      <a:r>
                        <a:rPr lang="en-US" sz="1200" baseline="0">
                          <a:solidFill>
                            <a:schemeClr val="tx1"/>
                          </a:solidFill>
                        </a:rPr>
                        <a:t> </a:t>
                      </a:r>
                      <a:r>
                        <a:rPr lang="en-US" sz="1200">
                          <a:solidFill>
                            <a:schemeClr val="tx1"/>
                          </a:solidFill>
                        </a:rPr>
                        <a:t>Cost</a:t>
                      </a:r>
                    </a:p>
                  </a:txBody>
                  <a:tcPr>
                    <a:solidFill>
                      <a:srgbClr val="CCCDD3"/>
                    </a:solidFill>
                  </a:tcPr>
                </a:tc>
                <a:tc>
                  <a:txBody>
                    <a:bodyPr/>
                    <a:lstStyle/>
                    <a:p>
                      <a:r>
                        <a:rPr lang="en-US" sz="1200">
                          <a:solidFill>
                            <a:schemeClr val="tx1"/>
                          </a:solidFill>
                        </a:rPr>
                        <a:t>Charge any identifiable disposal costs.</a:t>
                      </a:r>
                    </a:p>
                  </a:txBody>
                  <a:tcPr>
                    <a:solidFill>
                      <a:srgbClr val="CCCDD3"/>
                    </a:solidFill>
                  </a:tcPr>
                </a:tc>
                <a:extLst>
                  <a:ext uri="{0D108BD9-81ED-4DB2-BD59-A6C34878D82A}">
                    <a16:rowId xmlns:a16="http://schemas.microsoft.com/office/drawing/2014/main" val="1220794520"/>
                  </a:ext>
                </a:extLst>
              </a:tr>
              <a:tr h="370840">
                <a:tc>
                  <a:txBody>
                    <a:bodyPr/>
                    <a:lstStyle/>
                    <a:p>
                      <a:r>
                        <a:rPr lang="en-US" sz="1200">
                          <a:solidFill>
                            <a:schemeClr val="tx1"/>
                          </a:solidFill>
                        </a:rPr>
                        <a:t>Special Handling Cost </a:t>
                      </a:r>
                    </a:p>
                  </a:txBody>
                  <a:tcPr>
                    <a:solidFill>
                      <a:srgbClr val="CCCDD3"/>
                    </a:solidFill>
                  </a:tcPr>
                </a:tc>
                <a:tc>
                  <a:txBody>
                    <a:bodyPr/>
                    <a:lstStyle/>
                    <a:p>
                      <a:r>
                        <a:rPr lang="en-US" sz="1200">
                          <a:solidFill>
                            <a:schemeClr val="tx1"/>
                          </a:solidFill>
                        </a:rPr>
                        <a:t>Charge any identifiable special handling costs.</a:t>
                      </a:r>
                    </a:p>
                  </a:txBody>
                  <a:tcPr>
                    <a:solidFill>
                      <a:srgbClr val="CCCDD3"/>
                    </a:solidFill>
                  </a:tcPr>
                </a:tc>
                <a:extLst>
                  <a:ext uri="{0D108BD9-81ED-4DB2-BD59-A6C34878D82A}">
                    <a16:rowId xmlns:a16="http://schemas.microsoft.com/office/drawing/2014/main" val="2253989156"/>
                  </a:ext>
                </a:extLst>
              </a:tr>
              <a:tr h="370840">
                <a:tc>
                  <a:txBody>
                    <a:bodyPr/>
                    <a:lstStyle/>
                    <a:p>
                      <a:r>
                        <a:rPr lang="en-US" sz="1200">
                          <a:solidFill>
                            <a:schemeClr val="tx1"/>
                          </a:solidFill>
                        </a:rPr>
                        <a:t>Customer Refunds</a:t>
                      </a:r>
                    </a:p>
                  </a:txBody>
                  <a:tcPr>
                    <a:solidFill>
                      <a:srgbClr val="CCCDD3"/>
                    </a:solidFill>
                  </a:tcPr>
                </a:tc>
                <a:tc>
                  <a:txBody>
                    <a:bodyPr/>
                    <a:lstStyle/>
                    <a:p>
                      <a:r>
                        <a:rPr lang="en-US" sz="1200">
                          <a:solidFill>
                            <a:schemeClr val="tx1"/>
                          </a:solidFill>
                        </a:rPr>
                        <a:t>Charge any customer refunds for returned Products.</a:t>
                      </a:r>
                    </a:p>
                  </a:txBody>
                  <a:tcPr>
                    <a:solidFill>
                      <a:srgbClr val="CCCDD3"/>
                    </a:solidFill>
                  </a:tcPr>
                </a:tc>
                <a:extLst>
                  <a:ext uri="{0D108BD9-81ED-4DB2-BD59-A6C34878D82A}">
                    <a16:rowId xmlns:a16="http://schemas.microsoft.com/office/drawing/2014/main" val="4209480796"/>
                  </a:ext>
                </a:extLst>
              </a:tr>
            </a:tbl>
          </a:graphicData>
        </a:graphic>
      </p:graphicFrame>
      <p:sp>
        <p:nvSpPr>
          <p:cNvPr id="2" name="Rectangle 1"/>
          <p:cNvSpPr/>
          <p:nvPr/>
        </p:nvSpPr>
        <p:spPr>
          <a:xfrm>
            <a:off x="335797" y="3581400"/>
            <a:ext cx="11269456" cy="738664"/>
          </a:xfrm>
          <a:prstGeom prst="rect">
            <a:avLst/>
          </a:prstGeom>
        </p:spPr>
        <p:txBody>
          <a:bodyPr wrap="square">
            <a:spAutoFit/>
          </a:bodyPr>
          <a:lstStyle/>
          <a:p>
            <a:r>
              <a:rPr lang="en-US" sz="1400"/>
              <a:t>A record of each transaction is necessary for charging the handling and product costs back to Vendor. Any replacement merchandise must be billed to the Operating Division by Vendor as new merchandise. (Trading merchandise without a charge or credit in the store or in the warehouse is not permissible.) </a:t>
            </a:r>
          </a:p>
        </p:txBody>
      </p:sp>
    </p:spTree>
    <p:extLst>
      <p:ext uri="{BB962C8B-B14F-4D97-AF65-F5344CB8AC3E}">
        <p14:creationId xmlns:p14="http://schemas.microsoft.com/office/powerpoint/2010/main" val="256909666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B1E4CF-A786-4EA8-A5B2-39F106A7A7D8}"/>
              </a:ext>
            </a:extLst>
          </p:cNvPr>
          <p:cNvSpPr>
            <a:spLocks noGrp="1"/>
          </p:cNvSpPr>
          <p:nvPr>
            <p:ph type="title"/>
          </p:nvPr>
        </p:nvSpPr>
        <p:spPr>
          <a:xfrm>
            <a:off x="304800" y="0"/>
            <a:ext cx="11300453" cy="440471"/>
          </a:xfrm>
        </p:spPr>
        <p:txBody>
          <a:bodyPr vert="horz" lIns="0" tIns="45720" rIns="91440" bIns="45720" rtlCol="0" anchor="ctr" anchorCtr="0">
            <a:noAutofit/>
          </a:bodyPr>
          <a:lstStyle/>
          <a:p>
            <a:r>
              <a:rPr lang="en-US" sz="2800"/>
              <a:t>Reclamation Policy</a:t>
            </a:r>
          </a:p>
        </p:txBody>
      </p:sp>
      <p:graphicFrame>
        <p:nvGraphicFramePr>
          <p:cNvPr id="6" name="Table 5"/>
          <p:cNvGraphicFramePr>
            <a:graphicFrameLocks noGrp="1"/>
          </p:cNvGraphicFramePr>
          <p:nvPr>
            <p:extLst>
              <p:ext uri="{D42A27DB-BD31-4B8C-83A1-F6EECF244321}">
                <p14:modId xmlns:p14="http://schemas.microsoft.com/office/powerpoint/2010/main" val="3928965526"/>
              </p:ext>
            </p:extLst>
          </p:nvPr>
        </p:nvGraphicFramePr>
        <p:xfrm>
          <a:off x="300925" y="2362200"/>
          <a:ext cx="11402879" cy="4038600"/>
        </p:xfrm>
        <a:graphic>
          <a:graphicData uri="http://schemas.openxmlformats.org/drawingml/2006/table">
            <a:tbl>
              <a:tblPr firstRow="1" bandRow="1">
                <a:tableStyleId>{5C22544A-7EE6-4342-B048-85BDC9FD1C3A}</a:tableStyleId>
              </a:tblPr>
              <a:tblGrid>
                <a:gridCol w="2195762">
                  <a:extLst>
                    <a:ext uri="{9D8B030D-6E8A-4147-A177-3AD203B41FA5}">
                      <a16:colId xmlns:a16="http://schemas.microsoft.com/office/drawing/2014/main" val="4177771851"/>
                    </a:ext>
                  </a:extLst>
                </a:gridCol>
                <a:gridCol w="9207117">
                  <a:extLst>
                    <a:ext uri="{9D8B030D-6E8A-4147-A177-3AD203B41FA5}">
                      <a16:colId xmlns:a16="http://schemas.microsoft.com/office/drawing/2014/main" val="3314834486"/>
                    </a:ext>
                  </a:extLst>
                </a:gridCol>
              </a:tblGrid>
              <a:tr h="370840">
                <a:tc>
                  <a:txBody>
                    <a:bodyPr/>
                    <a:lstStyle/>
                    <a:p>
                      <a:r>
                        <a:rPr lang="en-US" sz="1200" b="0">
                          <a:solidFill>
                            <a:schemeClr val="tx1"/>
                          </a:solidFill>
                        </a:rPr>
                        <a:t>Pre-Damage Direct Product Costs (DPC) </a:t>
                      </a:r>
                    </a:p>
                  </a:txBody>
                  <a:tcPr>
                    <a:solidFill>
                      <a:srgbClr val="CCCDD3"/>
                    </a:solidFill>
                  </a:tcPr>
                </a:tc>
                <a:tc>
                  <a:txBody>
                    <a:bodyPr/>
                    <a:lstStyle/>
                    <a:p>
                      <a:r>
                        <a:rPr lang="en-US" sz="1200" b="0">
                          <a:solidFill>
                            <a:schemeClr val="tx1"/>
                          </a:solidFill>
                        </a:rPr>
                        <a:t>Handling and storage costs that occur before damage is identified as an item moves through retail distribution. They include costs incurred at the warehouse, during transportation to the store, and at the store itself. PDC cost is calculated at 6% of the product cost</a:t>
                      </a:r>
                    </a:p>
                  </a:txBody>
                  <a:tcPr>
                    <a:solidFill>
                      <a:srgbClr val="CCCDD3"/>
                    </a:solidFill>
                  </a:tcPr>
                </a:tc>
                <a:extLst>
                  <a:ext uri="{0D108BD9-81ED-4DB2-BD59-A6C34878D82A}">
                    <a16:rowId xmlns:a16="http://schemas.microsoft.com/office/drawing/2014/main" val="3371877188"/>
                  </a:ext>
                </a:extLst>
              </a:tr>
              <a:tr h="370840">
                <a:tc>
                  <a:txBody>
                    <a:bodyPr/>
                    <a:lstStyle/>
                    <a:p>
                      <a:r>
                        <a:rPr lang="en-US" sz="1200" b="0">
                          <a:solidFill>
                            <a:schemeClr val="tx1"/>
                          </a:solidFill>
                        </a:rPr>
                        <a:t>Post Damage Handling Costs (PDC</a:t>
                      </a:r>
                    </a:p>
                  </a:txBody>
                  <a:tcPr>
                    <a:solidFill>
                      <a:srgbClr val="CCCDD3"/>
                    </a:solidFill>
                  </a:tcPr>
                </a:tc>
                <a:tc>
                  <a:txBody>
                    <a:bodyPr/>
                    <a:lstStyle/>
                    <a:p>
                      <a:r>
                        <a:rPr lang="en-US" sz="1200" b="0">
                          <a:solidFill>
                            <a:schemeClr val="tx1"/>
                          </a:solidFill>
                        </a:rPr>
                        <a:t>Costs incurred after damage to the item in the store and before it arrives at the Reclamation Center. </a:t>
                      </a:r>
                    </a:p>
                    <a:p>
                      <a:r>
                        <a:rPr lang="en-US" sz="1200" b="0">
                          <a:solidFill>
                            <a:schemeClr val="tx1"/>
                          </a:solidFill>
                        </a:rPr>
                        <a:t> </a:t>
                      </a:r>
                    </a:p>
                  </a:txBody>
                  <a:tcPr>
                    <a:solidFill>
                      <a:srgbClr val="CCCDD3"/>
                    </a:solidFill>
                  </a:tcPr>
                </a:tc>
                <a:extLst>
                  <a:ext uri="{0D108BD9-81ED-4DB2-BD59-A6C34878D82A}">
                    <a16:rowId xmlns:a16="http://schemas.microsoft.com/office/drawing/2014/main" val="757380619"/>
                  </a:ext>
                </a:extLst>
              </a:tr>
              <a:tr h="370840">
                <a:tc>
                  <a:txBody>
                    <a:bodyPr/>
                    <a:lstStyle/>
                    <a:p>
                      <a:r>
                        <a:rPr lang="en-US" sz="1200">
                          <a:solidFill>
                            <a:schemeClr val="tx1"/>
                          </a:solidFill>
                        </a:rPr>
                        <a:t>Reclamation Center Costs (RCC)</a:t>
                      </a:r>
                    </a:p>
                  </a:txBody>
                  <a:tcPr>
                    <a:solidFill>
                      <a:srgbClr val="CCCDD3"/>
                    </a:solidFill>
                  </a:tcPr>
                </a:tc>
                <a:tc>
                  <a:txBody>
                    <a:bodyPr/>
                    <a:lstStyle/>
                    <a:p>
                      <a:r>
                        <a:rPr lang="en-US" sz="1200">
                          <a:solidFill>
                            <a:schemeClr val="tx1"/>
                          </a:solidFill>
                        </a:rPr>
                        <a:t>Costs incurred as an item is processed through the Reclamation Center. These costs are dependent upon the processing chute chosen by the supplier for the handling and disposition of their product. </a:t>
                      </a:r>
                    </a:p>
                  </a:txBody>
                  <a:tcPr>
                    <a:solidFill>
                      <a:srgbClr val="CCCDD3"/>
                    </a:solidFill>
                  </a:tcPr>
                </a:tc>
                <a:extLst>
                  <a:ext uri="{0D108BD9-81ED-4DB2-BD59-A6C34878D82A}">
                    <a16:rowId xmlns:a16="http://schemas.microsoft.com/office/drawing/2014/main" val="2468401509"/>
                  </a:ext>
                </a:extLst>
              </a:tr>
              <a:tr h="370840">
                <a:tc>
                  <a:txBody>
                    <a:bodyPr/>
                    <a:lstStyle/>
                    <a:p>
                      <a:r>
                        <a:rPr lang="en-US" sz="1200">
                          <a:solidFill>
                            <a:schemeClr val="tx1"/>
                          </a:solidFill>
                        </a:rPr>
                        <a:t>Hazardous Material Costs Addendum </a:t>
                      </a:r>
                    </a:p>
                  </a:txBody>
                  <a:tcPr>
                    <a:solidFill>
                      <a:srgbClr val="CCCDD3"/>
                    </a:solidFill>
                  </a:tcPr>
                </a:tc>
                <a:tc>
                  <a:txBody>
                    <a:bodyPr/>
                    <a:lstStyle/>
                    <a:p>
                      <a:r>
                        <a:rPr lang="en-US" sz="1200">
                          <a:solidFill>
                            <a:schemeClr val="tx1"/>
                          </a:solidFill>
                        </a:rPr>
                        <a:t>Products that are deemed to be state or federally-regulated hazardous waste (as identified Kroger’s Hazardous Product Compliance System and the UL WERCSmart database) will be subject to an additional charge of up to $3.00 per item when disposal is required. Such fees will be deducted monthly. The vendor will be notified by invoice from The Kroger Co. of the total number of units processed for disposal as federal or state hazardous waste and the total cost to process each item. This fee will be added to the selected fees and are intended to offset the higher cost of handling, storage, transport, and disposal of hazardous wastes. </a:t>
                      </a:r>
                    </a:p>
                  </a:txBody>
                  <a:tcPr>
                    <a:solidFill>
                      <a:srgbClr val="CCCDD3"/>
                    </a:solidFill>
                  </a:tcPr>
                </a:tc>
                <a:extLst>
                  <a:ext uri="{0D108BD9-81ED-4DB2-BD59-A6C34878D82A}">
                    <a16:rowId xmlns:a16="http://schemas.microsoft.com/office/drawing/2014/main" val="1220794520"/>
                  </a:ext>
                </a:extLst>
              </a:tr>
              <a:tr h="370840">
                <a:tc>
                  <a:txBody>
                    <a:bodyPr/>
                    <a:lstStyle/>
                    <a:p>
                      <a:r>
                        <a:rPr lang="en-US" sz="1200">
                          <a:solidFill>
                            <a:schemeClr val="tx1"/>
                          </a:solidFill>
                        </a:rPr>
                        <a:t>Feeding America </a:t>
                      </a:r>
                    </a:p>
                  </a:txBody>
                  <a:tcPr>
                    <a:solidFill>
                      <a:srgbClr val="CCCDD3"/>
                    </a:solidFill>
                  </a:tcPr>
                </a:tc>
                <a:tc>
                  <a:txBody>
                    <a:bodyPr/>
                    <a:lstStyle/>
                    <a:p>
                      <a:r>
                        <a:rPr lang="en-US" sz="1200">
                          <a:solidFill>
                            <a:schemeClr val="tx1"/>
                          </a:solidFill>
                        </a:rPr>
                        <a:t>Kroger Co. has a partnership with Feeding America to donate products sent through the reclaim channel in support of our Zero Hunger/Zero Waste initiative. Suppliers are encouraged to collaborate with Kroger on this important objective. </a:t>
                      </a:r>
                    </a:p>
                  </a:txBody>
                  <a:tcPr>
                    <a:solidFill>
                      <a:srgbClr val="CCCDD3"/>
                    </a:solidFill>
                  </a:tcPr>
                </a:tc>
                <a:extLst>
                  <a:ext uri="{0D108BD9-81ED-4DB2-BD59-A6C34878D82A}">
                    <a16:rowId xmlns:a16="http://schemas.microsoft.com/office/drawing/2014/main" val="2253989156"/>
                  </a:ext>
                </a:extLst>
              </a:tr>
              <a:tr h="1203960">
                <a:tc>
                  <a:txBody>
                    <a:bodyPr/>
                    <a:lstStyle/>
                    <a:p>
                      <a:r>
                        <a:rPr lang="en-US" sz="1200">
                          <a:solidFill>
                            <a:schemeClr val="tx1"/>
                          </a:solidFill>
                        </a:rPr>
                        <a:t>Processing Chutes</a:t>
                      </a:r>
                    </a:p>
                  </a:txBody>
                  <a:tcPr>
                    <a:solidFill>
                      <a:srgbClr val="CCCDD3"/>
                    </a:solidFill>
                  </a:tcPr>
                </a:tc>
                <a:tc>
                  <a:txBody>
                    <a:bodyPr/>
                    <a:lstStyle/>
                    <a:p>
                      <a:r>
                        <a:rPr lang="en-US" sz="1200">
                          <a:solidFill>
                            <a:schemeClr val="tx1"/>
                          </a:solidFill>
                        </a:rPr>
                        <a:t>Charge any customer refunds for returned Products.</a:t>
                      </a:r>
                    </a:p>
                  </a:txBody>
                  <a:tcPr>
                    <a:solidFill>
                      <a:srgbClr val="CCCDD3"/>
                    </a:solidFill>
                  </a:tcPr>
                </a:tc>
                <a:extLst>
                  <a:ext uri="{0D108BD9-81ED-4DB2-BD59-A6C34878D82A}">
                    <a16:rowId xmlns:a16="http://schemas.microsoft.com/office/drawing/2014/main" val="4209480796"/>
                  </a:ext>
                </a:extLst>
              </a:tr>
            </a:tbl>
          </a:graphicData>
        </a:graphic>
      </p:graphicFrame>
      <p:sp>
        <p:nvSpPr>
          <p:cNvPr id="2" name="Rectangle 1"/>
          <p:cNvSpPr/>
          <p:nvPr/>
        </p:nvSpPr>
        <p:spPr>
          <a:xfrm>
            <a:off x="335797" y="549295"/>
            <a:ext cx="11269456" cy="738664"/>
          </a:xfrm>
          <a:prstGeom prst="rect">
            <a:avLst/>
          </a:prstGeom>
        </p:spPr>
        <p:txBody>
          <a:bodyPr wrap="square">
            <a:spAutoFit/>
          </a:bodyPr>
          <a:lstStyle/>
          <a:p>
            <a:r>
              <a:rPr lang="en-US" sz="1400"/>
              <a:t>It is Kroger’s goal to minimize waste and the use of landfills to the greatest extent possible. To facilitate these goals, The Kroger Co. will no longer destroy unsalable product except in extraordinary circumstances and only when advance approval is received from the Kroger Co. In circumstances where product destruction is required, Kroger will work with the vendor to mitigate costs to Kroger and the vendor. </a:t>
            </a:r>
          </a:p>
        </p:txBody>
      </p:sp>
      <p:sp>
        <p:nvSpPr>
          <p:cNvPr id="4" name="Rectangle 3"/>
          <p:cNvSpPr/>
          <p:nvPr/>
        </p:nvSpPr>
        <p:spPr>
          <a:xfrm>
            <a:off x="300925" y="1287959"/>
            <a:ext cx="11304328" cy="769441"/>
          </a:xfrm>
          <a:prstGeom prst="rect">
            <a:avLst/>
          </a:prstGeom>
        </p:spPr>
        <p:txBody>
          <a:bodyPr wrap="square">
            <a:spAutoFit/>
          </a:bodyPr>
          <a:lstStyle/>
          <a:p>
            <a:r>
              <a:rPr lang="en-US" sz="1100"/>
              <a:t>REIMBURSEMENT GUIDELINES Reimbursements for damaged or otherwise unsaleable product will be calculated based on each item’s FCB cost plus the costs incurred in handling each item as it moves through the supply chain of distribution. These costs are partially dependent upon the disposition option (processing chute) chosen by the supplier. Higher costs are incurred when additional handling and storage is required at the Reclamation Center. Costs incurred as product moves through the supply chain include the following: </a:t>
            </a:r>
          </a:p>
        </p:txBody>
      </p:sp>
      <p:pic>
        <p:nvPicPr>
          <p:cNvPr id="7" name="Picture 6"/>
          <p:cNvPicPr>
            <a:picLocks noChangeAspect="1"/>
          </p:cNvPicPr>
          <p:nvPr/>
        </p:nvPicPr>
        <p:blipFill>
          <a:blip r:embed="rId3"/>
          <a:stretch>
            <a:fillRect/>
          </a:stretch>
        </p:blipFill>
        <p:spPr>
          <a:xfrm>
            <a:off x="2524537" y="5505450"/>
            <a:ext cx="9113004" cy="895350"/>
          </a:xfrm>
          <a:prstGeom prst="rect">
            <a:avLst/>
          </a:prstGeom>
        </p:spPr>
      </p:pic>
    </p:spTree>
    <p:extLst>
      <p:ext uri="{BB962C8B-B14F-4D97-AF65-F5344CB8AC3E}">
        <p14:creationId xmlns:p14="http://schemas.microsoft.com/office/powerpoint/2010/main" val="175798100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B1E4CF-A786-4EA8-A5B2-39F106A7A7D8}"/>
              </a:ext>
            </a:extLst>
          </p:cNvPr>
          <p:cNvSpPr>
            <a:spLocks noGrp="1"/>
          </p:cNvSpPr>
          <p:nvPr>
            <p:ph type="title"/>
          </p:nvPr>
        </p:nvSpPr>
        <p:spPr>
          <a:xfrm>
            <a:off x="304800" y="0"/>
            <a:ext cx="11300453" cy="440471"/>
          </a:xfrm>
        </p:spPr>
        <p:txBody>
          <a:bodyPr vert="horz" lIns="0" tIns="45720" rIns="91440" bIns="45720" rtlCol="0" anchor="ctr" anchorCtr="0">
            <a:noAutofit/>
          </a:bodyPr>
          <a:lstStyle/>
          <a:p>
            <a:r>
              <a:rPr lang="en-US" sz="2800"/>
              <a:t>Reclamation Policy – Various Options to Deal with salvage inventory</a:t>
            </a:r>
          </a:p>
        </p:txBody>
      </p:sp>
      <p:graphicFrame>
        <p:nvGraphicFramePr>
          <p:cNvPr id="6" name="Table 5"/>
          <p:cNvGraphicFramePr>
            <a:graphicFrameLocks noGrp="1"/>
          </p:cNvGraphicFramePr>
          <p:nvPr>
            <p:extLst>
              <p:ext uri="{D42A27DB-BD31-4B8C-83A1-F6EECF244321}">
                <p14:modId xmlns:p14="http://schemas.microsoft.com/office/powerpoint/2010/main" val="4151042056"/>
              </p:ext>
            </p:extLst>
          </p:nvPr>
        </p:nvGraphicFramePr>
        <p:xfrm>
          <a:off x="315132" y="685800"/>
          <a:ext cx="11402879" cy="4419600"/>
        </p:xfrm>
        <a:graphic>
          <a:graphicData uri="http://schemas.openxmlformats.org/drawingml/2006/table">
            <a:tbl>
              <a:tblPr firstRow="1" bandRow="1">
                <a:tableStyleId>{5C22544A-7EE6-4342-B048-85BDC9FD1C3A}</a:tableStyleId>
              </a:tblPr>
              <a:tblGrid>
                <a:gridCol w="2195762">
                  <a:extLst>
                    <a:ext uri="{9D8B030D-6E8A-4147-A177-3AD203B41FA5}">
                      <a16:colId xmlns:a16="http://schemas.microsoft.com/office/drawing/2014/main" val="4177771851"/>
                    </a:ext>
                  </a:extLst>
                </a:gridCol>
                <a:gridCol w="9207117">
                  <a:extLst>
                    <a:ext uri="{9D8B030D-6E8A-4147-A177-3AD203B41FA5}">
                      <a16:colId xmlns:a16="http://schemas.microsoft.com/office/drawing/2014/main" val="3314834486"/>
                    </a:ext>
                  </a:extLst>
                </a:gridCol>
              </a:tblGrid>
              <a:tr h="370840">
                <a:tc>
                  <a:txBody>
                    <a:bodyPr/>
                    <a:lstStyle/>
                    <a:p>
                      <a:r>
                        <a:rPr lang="en-US" sz="1200" b="0">
                          <a:solidFill>
                            <a:schemeClr val="tx1"/>
                          </a:solidFill>
                        </a:rPr>
                        <a:t>Automatic Disposition Option </a:t>
                      </a:r>
                    </a:p>
                  </a:txBody>
                  <a:tcPr>
                    <a:solidFill>
                      <a:srgbClr val="CCCDD3"/>
                    </a:solidFill>
                  </a:tcPr>
                </a:tc>
                <a:tc>
                  <a:txBody>
                    <a:bodyPr/>
                    <a:lstStyle/>
                    <a:p>
                      <a:r>
                        <a:rPr lang="en-US" sz="1200" b="0">
                          <a:solidFill>
                            <a:schemeClr val="tx1"/>
                          </a:solidFill>
                        </a:rPr>
                        <a:t>Product will be scanned, billed at full cost plus 9% handling and then released to the Kroger Co. for disposition determination. </a:t>
                      </a:r>
                    </a:p>
                  </a:txBody>
                  <a:tcPr>
                    <a:solidFill>
                      <a:srgbClr val="CCCDD3"/>
                    </a:solidFill>
                  </a:tcPr>
                </a:tc>
                <a:extLst>
                  <a:ext uri="{0D108BD9-81ED-4DB2-BD59-A6C34878D82A}">
                    <a16:rowId xmlns:a16="http://schemas.microsoft.com/office/drawing/2014/main" val="3371877188"/>
                  </a:ext>
                </a:extLst>
              </a:tr>
              <a:tr h="370840">
                <a:tc>
                  <a:txBody>
                    <a:bodyPr/>
                    <a:lstStyle/>
                    <a:p>
                      <a:r>
                        <a:rPr lang="en-US" sz="1200" b="0">
                          <a:solidFill>
                            <a:schemeClr val="tx1"/>
                          </a:solidFill>
                        </a:rPr>
                        <a:t>Hold for Automatic Return to Vendor Option – </a:t>
                      </a:r>
                    </a:p>
                  </a:txBody>
                  <a:tcPr>
                    <a:solidFill>
                      <a:srgbClr val="CCCDD3"/>
                    </a:solidFill>
                  </a:tcPr>
                </a:tc>
                <a:tc>
                  <a:txBody>
                    <a:bodyPr/>
                    <a:lstStyle/>
                    <a:p>
                      <a:r>
                        <a:rPr lang="en-US" sz="1200" b="0">
                          <a:solidFill>
                            <a:schemeClr val="tx1"/>
                          </a:solidFill>
                        </a:rPr>
                        <a:t>Product will be scanned, billed at full cost plus 10% handling. Product will be scanned, sorted by vendor, and held for automatic return vendor once invoiced. </a:t>
                      </a:r>
                    </a:p>
                  </a:txBody>
                  <a:tcPr>
                    <a:solidFill>
                      <a:srgbClr val="CCCDD3"/>
                    </a:solidFill>
                  </a:tcPr>
                </a:tc>
                <a:extLst>
                  <a:ext uri="{0D108BD9-81ED-4DB2-BD59-A6C34878D82A}">
                    <a16:rowId xmlns:a16="http://schemas.microsoft.com/office/drawing/2014/main" val="757380619"/>
                  </a:ext>
                </a:extLst>
              </a:tr>
              <a:tr h="370840">
                <a:tc>
                  <a:txBody>
                    <a:bodyPr/>
                    <a:lstStyle/>
                    <a:p>
                      <a:r>
                        <a:rPr lang="en-US" sz="1200">
                          <a:solidFill>
                            <a:schemeClr val="tx1"/>
                          </a:solidFill>
                        </a:rPr>
                        <a:t>Off-Invoice Disposition Option </a:t>
                      </a:r>
                    </a:p>
                  </a:txBody>
                  <a:tcPr>
                    <a:solidFill>
                      <a:srgbClr val="CCCDD3"/>
                    </a:solidFill>
                  </a:tcPr>
                </a:tc>
                <a:tc>
                  <a:txBody>
                    <a:bodyPr/>
                    <a:lstStyle/>
                    <a:p>
                      <a:r>
                        <a:rPr lang="en-US" sz="1200">
                          <a:solidFill>
                            <a:schemeClr val="tx1"/>
                          </a:solidFill>
                        </a:rPr>
                        <a:t>Kroger will bill vendor for full cost plus 10% handling for unsalable product that is processed over and above the agreed on off-invoice percentage. Product will be then released to Kroger for disposition determination. </a:t>
                      </a:r>
                    </a:p>
                  </a:txBody>
                  <a:tcPr>
                    <a:solidFill>
                      <a:srgbClr val="CCCDD3"/>
                    </a:solidFill>
                  </a:tcPr>
                </a:tc>
                <a:extLst>
                  <a:ext uri="{0D108BD9-81ED-4DB2-BD59-A6C34878D82A}">
                    <a16:rowId xmlns:a16="http://schemas.microsoft.com/office/drawing/2014/main" val="2468401509"/>
                  </a:ext>
                </a:extLst>
              </a:tr>
              <a:tr h="1762760">
                <a:tc>
                  <a:txBody>
                    <a:bodyPr/>
                    <a:lstStyle/>
                    <a:p>
                      <a:r>
                        <a:rPr lang="en-US" sz="1200">
                          <a:solidFill>
                            <a:schemeClr val="tx1"/>
                          </a:solidFill>
                        </a:rPr>
                        <a:t>Hold for Return to Vendor-Return Authorization from vendor required Option – </a:t>
                      </a:r>
                    </a:p>
                  </a:txBody>
                  <a:tcPr>
                    <a:solidFill>
                      <a:srgbClr val="CCCDD3"/>
                    </a:solidFill>
                  </a:tcPr>
                </a:tc>
                <a:tc>
                  <a:txBody>
                    <a:bodyPr/>
                    <a:lstStyle/>
                    <a:p>
                      <a:r>
                        <a:rPr lang="en-US" sz="1200">
                          <a:solidFill>
                            <a:schemeClr val="tx1"/>
                          </a:solidFill>
                        </a:rPr>
                        <a:t>Product will be scanned, billed at full cost plus 12% handling. Product will be scanned, sorted by vendor, and held for return vendor once invoiced and return authorization received from vendor. The return authorization must be received within 21 days of first communication. After 21 days product will be billed at full cost plus 12% handling and then released to Kroger for disposition determination</a:t>
                      </a:r>
                    </a:p>
                    <a:p>
                      <a:endParaRPr lang="en-US" sz="1200">
                        <a:solidFill>
                          <a:schemeClr val="tx1"/>
                        </a:solidFill>
                      </a:endParaRPr>
                    </a:p>
                    <a:p>
                      <a:r>
                        <a:rPr lang="en-US" sz="1200">
                          <a:solidFill>
                            <a:schemeClr val="tx1"/>
                          </a:solidFill>
                        </a:rPr>
                        <a:t>NOTE: If either Hold option is selected, applicable freight charges will be the responsibility of the vendor. As of 2018, the Scan and Destroy and Off-Invoice Destroy options are no longer available. In light of our commitment to Zero Hunger Zero Waste, suppliers that want their product destroyed should select one of the Hold for Review options above that include returning the product to vendor for destruction. </a:t>
                      </a:r>
                    </a:p>
                  </a:txBody>
                  <a:tcPr>
                    <a:solidFill>
                      <a:srgbClr val="CCCDD3"/>
                    </a:solidFill>
                  </a:tcPr>
                </a:tc>
                <a:extLst>
                  <a:ext uri="{0D108BD9-81ED-4DB2-BD59-A6C34878D82A}">
                    <a16:rowId xmlns:a16="http://schemas.microsoft.com/office/drawing/2014/main" val="1220794520"/>
                  </a:ext>
                </a:extLst>
              </a:tr>
              <a:tr h="370840">
                <a:tc>
                  <a:txBody>
                    <a:bodyPr/>
                    <a:lstStyle/>
                    <a:p>
                      <a:r>
                        <a:rPr lang="en-US" sz="1200">
                          <a:solidFill>
                            <a:schemeClr val="tx1"/>
                          </a:solidFill>
                        </a:rPr>
                        <a:t>Recall/Product Withdrawal </a:t>
                      </a:r>
                    </a:p>
                  </a:txBody>
                  <a:tcPr>
                    <a:solidFill>
                      <a:srgbClr val="CCCDD3"/>
                    </a:solidFill>
                  </a:tcPr>
                </a:tc>
                <a:tc>
                  <a:txBody>
                    <a:bodyPr/>
                    <a:lstStyle/>
                    <a:p>
                      <a:r>
                        <a:rPr lang="en-US" sz="1200">
                          <a:solidFill>
                            <a:schemeClr val="tx1"/>
                          </a:solidFill>
                        </a:rPr>
                        <a:t>Kroger requires all products subject to a product withdrawal or recall to be RETURNED to Vendor. Vendor will issue a Return Authorization within 21 days of the invoice date. If a Return Authorization and ship to address is not received within 21 days of the invoice date, product will be deducted, and The Kroger Co. will determine final merchandise disposition for all product withdrawal returns. In order to meet environmental and/or transportation related regulations, items that are leaking or broken will not be sent to reclaim and will need to be managed as waste at the store. Handling fee to process a return of items subject to a Product Withdrawal /Product Recalls return is 12% of cost. NOTE: This handling fee is in addition to, and does not alter in any way, any other fees suppliers may incur in connection with a product withdrawal, recall or disposal in the event it is required by law.</a:t>
                      </a:r>
                    </a:p>
                  </a:txBody>
                  <a:tcPr>
                    <a:solidFill>
                      <a:srgbClr val="CCCDD3"/>
                    </a:solidFill>
                  </a:tcPr>
                </a:tc>
                <a:extLst>
                  <a:ext uri="{0D108BD9-81ED-4DB2-BD59-A6C34878D82A}">
                    <a16:rowId xmlns:a16="http://schemas.microsoft.com/office/drawing/2014/main" val="2253989156"/>
                  </a:ext>
                </a:extLst>
              </a:tr>
            </a:tbl>
          </a:graphicData>
        </a:graphic>
      </p:graphicFrame>
      <p:sp>
        <p:nvSpPr>
          <p:cNvPr id="5" name="Rectangle 4"/>
          <p:cNvSpPr/>
          <p:nvPr/>
        </p:nvSpPr>
        <p:spPr>
          <a:xfrm>
            <a:off x="315131" y="5257800"/>
            <a:ext cx="11402879" cy="1200329"/>
          </a:xfrm>
          <a:prstGeom prst="rect">
            <a:avLst/>
          </a:prstGeom>
        </p:spPr>
        <p:txBody>
          <a:bodyPr wrap="square">
            <a:spAutoFit/>
          </a:bodyPr>
          <a:lstStyle/>
          <a:p>
            <a:r>
              <a:rPr lang="en-US" sz="1200"/>
              <a:t>Attention: In the absence of either a SWELL allowance contract, or a reclaim agreement per FMI-GMA guidelines, the Kroger Company defaults the vendor to a billable reclaim agreement. </a:t>
            </a:r>
          </a:p>
          <a:p>
            <a:r>
              <a:rPr lang="en-US" sz="1200"/>
              <a:t> </a:t>
            </a:r>
          </a:p>
          <a:p>
            <a:r>
              <a:rPr lang="en-US" sz="1200"/>
              <a:t>To request or send a completed agreement: Email: ReclamationAgreement@kroger.com. Once reviewed the Kroger Reclamation system will be updated. </a:t>
            </a:r>
          </a:p>
          <a:p>
            <a:r>
              <a:rPr lang="en-US" sz="1200"/>
              <a:t> </a:t>
            </a:r>
          </a:p>
          <a:p>
            <a:r>
              <a:rPr lang="en-US" sz="1200"/>
              <a:t> </a:t>
            </a:r>
          </a:p>
        </p:txBody>
      </p:sp>
    </p:spTree>
    <p:extLst>
      <p:ext uri="{BB962C8B-B14F-4D97-AF65-F5344CB8AC3E}">
        <p14:creationId xmlns:p14="http://schemas.microsoft.com/office/powerpoint/2010/main" val="59396676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685797" y="2156747"/>
            <a:ext cx="9996058" cy="1600200"/>
          </a:xfrm>
        </p:spPr>
        <p:txBody>
          <a:bodyPr/>
          <a:lstStyle/>
          <a:p>
            <a:pPr lvl="0"/>
            <a:r>
              <a:rPr lang="en-US"/>
              <a:t>Digital Design – Trade Promotions Space</a:t>
            </a:r>
            <a:endParaRPr lang="en-GB"/>
          </a:p>
        </p:txBody>
      </p:sp>
    </p:spTree>
    <p:extLst>
      <p:ext uri="{BB962C8B-B14F-4D97-AF65-F5344CB8AC3E}">
        <p14:creationId xmlns:p14="http://schemas.microsoft.com/office/powerpoint/2010/main" val="348310540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81000" y="228600"/>
            <a:ext cx="8534400" cy="461665"/>
          </a:xfrm>
          <a:prstGeom prst="rect">
            <a:avLst/>
          </a:prstGeom>
          <a:noFill/>
        </p:spPr>
        <p:txBody>
          <a:bodyPr wrap="square" rtlCol="0">
            <a:spAutoFit/>
          </a:bodyPr>
          <a:lstStyle/>
          <a:p>
            <a:r>
              <a:rPr lang="en-US" sz="2400"/>
              <a:t>Key Drivers for Promo Leakages</a:t>
            </a:r>
          </a:p>
        </p:txBody>
      </p:sp>
      <p:graphicFrame>
        <p:nvGraphicFramePr>
          <p:cNvPr id="5" name="Table 4"/>
          <p:cNvGraphicFramePr>
            <a:graphicFrameLocks noGrp="1"/>
          </p:cNvGraphicFramePr>
          <p:nvPr>
            <p:extLst>
              <p:ext uri="{D42A27DB-BD31-4B8C-83A1-F6EECF244321}">
                <p14:modId xmlns:p14="http://schemas.microsoft.com/office/powerpoint/2010/main" val="22175822"/>
              </p:ext>
            </p:extLst>
          </p:nvPr>
        </p:nvGraphicFramePr>
        <p:xfrm>
          <a:off x="685800" y="1066800"/>
          <a:ext cx="8686800" cy="4786675"/>
        </p:xfrm>
        <a:graphic>
          <a:graphicData uri="http://schemas.openxmlformats.org/drawingml/2006/table">
            <a:tbl>
              <a:tblPr/>
              <a:tblGrid>
                <a:gridCol w="2084832">
                  <a:extLst>
                    <a:ext uri="{9D8B030D-6E8A-4147-A177-3AD203B41FA5}">
                      <a16:colId xmlns:a16="http://schemas.microsoft.com/office/drawing/2014/main" val="779175224"/>
                    </a:ext>
                  </a:extLst>
                </a:gridCol>
                <a:gridCol w="5022549">
                  <a:extLst>
                    <a:ext uri="{9D8B030D-6E8A-4147-A177-3AD203B41FA5}">
                      <a16:colId xmlns:a16="http://schemas.microsoft.com/office/drawing/2014/main" val="775611304"/>
                    </a:ext>
                  </a:extLst>
                </a:gridCol>
                <a:gridCol w="1579419">
                  <a:extLst>
                    <a:ext uri="{9D8B030D-6E8A-4147-A177-3AD203B41FA5}">
                      <a16:colId xmlns:a16="http://schemas.microsoft.com/office/drawing/2014/main" val="3363770313"/>
                    </a:ext>
                  </a:extLst>
                </a:gridCol>
              </a:tblGrid>
              <a:tr h="367075">
                <a:tc gridSpan="2">
                  <a:txBody>
                    <a:bodyPr/>
                    <a:lstStyle/>
                    <a:p>
                      <a:pPr algn="l" fontAlgn="b"/>
                      <a:r>
                        <a:rPr lang="en-US" sz="1400" b="0" i="0" u="none" strike="noStrike">
                          <a:solidFill>
                            <a:schemeClr val="bg1"/>
                          </a:solidFill>
                          <a:effectLst/>
                          <a:latin typeface="Calibri" panose="020F0502020204030204" pitchFamily="34" charset="0"/>
                        </a:rPr>
                        <a:t> </a:t>
                      </a:r>
                      <a:r>
                        <a:rPr lang="en-US" sz="1400" b="0" i="0" u="none" strike="noStrike" baseline="0">
                          <a:solidFill>
                            <a:schemeClr val="bg1"/>
                          </a:solidFill>
                          <a:effectLst/>
                          <a:latin typeface="Calibri" panose="020F0502020204030204" pitchFamily="34" charset="0"/>
                        </a:rPr>
                        <a:t>                                        </a:t>
                      </a:r>
                      <a:r>
                        <a:rPr lang="en-US" sz="1400" b="1" i="0" u="none" strike="noStrike">
                          <a:solidFill>
                            <a:schemeClr val="bg1"/>
                          </a:solidFill>
                          <a:effectLst/>
                          <a:latin typeface="Calibri" panose="020F0502020204030204" pitchFamily="34" charset="0"/>
                        </a:rPr>
                        <a:t>Root Cause for Pricing &amp; Promotions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solidFill>
                  </a:tcPr>
                </a:tc>
                <a:tc hMerge="1">
                  <a:txBody>
                    <a:bodyPr/>
                    <a:lstStyle/>
                    <a:p>
                      <a:pPr algn="ctr" fontAlgn="b"/>
                      <a:endParaRPr lang="en-US" sz="1400" b="1" i="0" u="none" strike="noStrike">
                        <a:solidFill>
                          <a:schemeClr val="bg1"/>
                        </a:solidFill>
                        <a:effectLst/>
                        <a:latin typeface="Calibri" panose="020F050202020403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solidFill>
                  </a:tcPr>
                </a:tc>
                <a:tc>
                  <a:txBody>
                    <a:bodyPr/>
                    <a:lstStyle/>
                    <a:p>
                      <a:pPr algn="ctr" fontAlgn="b"/>
                      <a:r>
                        <a:rPr lang="en-US" sz="1400" b="1" i="0" u="none" strike="noStrike">
                          <a:solidFill>
                            <a:schemeClr val="bg1"/>
                          </a:solidFill>
                          <a:effectLst/>
                          <a:latin typeface="Calibri" panose="020F0502020204030204" pitchFamily="34" charset="0"/>
                        </a:rPr>
                        <a:t>Drivers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solidFill>
                  </a:tcPr>
                </a:tc>
                <a:extLst>
                  <a:ext uri="{0D108BD9-81ED-4DB2-BD59-A6C34878D82A}">
                    <a16:rowId xmlns:a16="http://schemas.microsoft.com/office/drawing/2014/main" val="3422273223"/>
                  </a:ext>
                </a:extLst>
              </a:tr>
              <a:tr h="367075">
                <a:tc rowSpan="11">
                  <a:txBody>
                    <a:bodyPr/>
                    <a:lstStyle/>
                    <a:p>
                      <a:pPr algn="ctr" fontAlgn="ctr"/>
                      <a:r>
                        <a:rPr lang="en-US" sz="1400" b="1" i="0" u="none" strike="noStrike">
                          <a:solidFill>
                            <a:srgbClr val="000000"/>
                          </a:solidFill>
                          <a:effectLst/>
                          <a:latin typeface="Arial" panose="020B0604020202020204" pitchFamily="34" charset="0"/>
                          <a:cs typeface="Arial" panose="020B0604020202020204" pitchFamily="34" charset="0"/>
                        </a:rPr>
                        <a:t>Pricing/OI deals/Promotions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400" b="0" i="0" u="none" strike="noStrike">
                          <a:solidFill>
                            <a:srgbClr val="000000"/>
                          </a:solidFill>
                          <a:effectLst/>
                          <a:latin typeface="Calibri" panose="020F0502020204030204" pitchFamily="34" charset="0"/>
                        </a:rPr>
                        <a:t>KH MDM issues/Duplicate event set up</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400" b="0" i="0" u="none" strike="noStrike">
                          <a:solidFill>
                            <a:srgbClr val="000000"/>
                          </a:solidFill>
                          <a:effectLst/>
                          <a:latin typeface="Calibri" panose="020F0502020204030204" pitchFamily="34" charset="0"/>
                        </a:rPr>
                        <a:t>Supplier</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703901531"/>
                  </a:ext>
                </a:extLst>
              </a:tr>
              <a:tr h="367075">
                <a:tc vMerge="1">
                  <a:txBody>
                    <a:bodyPr/>
                    <a:lstStyle/>
                    <a:p>
                      <a:endParaRPr lang="en-US"/>
                    </a:p>
                  </a:txBody>
                  <a:tcPr/>
                </a:tc>
                <a:tc>
                  <a:txBody>
                    <a:bodyPr/>
                    <a:lstStyle/>
                    <a:p>
                      <a:pPr algn="ctr" fontAlgn="b"/>
                      <a:r>
                        <a:rPr lang="en-US" sz="1400" b="0" i="0" u="none" strike="noStrike">
                          <a:solidFill>
                            <a:srgbClr val="000000"/>
                          </a:solidFill>
                          <a:effectLst/>
                          <a:latin typeface="Arial" panose="020B0604020202020204" pitchFamily="34" charset="0"/>
                          <a:cs typeface="Arial" panose="020B0604020202020204" pitchFamily="34" charset="0"/>
                        </a:rPr>
                        <a:t>Sales Communications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400" b="0" i="0" u="none" strike="noStrike">
                          <a:solidFill>
                            <a:srgbClr val="000000"/>
                          </a:solidFill>
                          <a:effectLst/>
                          <a:latin typeface="Calibri" panose="020F0502020204030204" pitchFamily="34" charset="0"/>
                        </a:rPr>
                        <a:t>Supplier</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437398049"/>
                  </a:ext>
                </a:extLst>
              </a:tr>
              <a:tr h="470609">
                <a:tc vMerge="1">
                  <a:txBody>
                    <a:bodyPr/>
                    <a:lstStyle/>
                    <a:p>
                      <a:endParaRPr lang="en-US"/>
                    </a:p>
                  </a:txBody>
                  <a:tcPr/>
                </a:tc>
                <a:tc>
                  <a:txBody>
                    <a:bodyPr/>
                    <a:lstStyle/>
                    <a:p>
                      <a:pPr algn="ctr" fontAlgn="b"/>
                      <a:r>
                        <a:rPr lang="en-US" sz="1400" b="0" i="0" u="none" strike="noStrike">
                          <a:solidFill>
                            <a:srgbClr val="000000"/>
                          </a:solidFill>
                          <a:effectLst/>
                          <a:latin typeface="Arial" panose="020B0604020202020204" pitchFamily="34" charset="0"/>
                          <a:cs typeface="Arial" panose="020B0604020202020204" pitchFamily="34" charset="0"/>
                        </a:rPr>
                        <a:t>Item Set up</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400" b="0" i="0" u="none" strike="noStrike">
                          <a:solidFill>
                            <a:srgbClr val="000000"/>
                          </a:solidFill>
                          <a:effectLst/>
                          <a:latin typeface="Calibri" panose="020F0502020204030204" pitchFamily="34" charset="0"/>
                        </a:rPr>
                        <a:t>Supplier</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463435679"/>
                  </a:ext>
                </a:extLst>
              </a:tr>
              <a:tr h="367075">
                <a:tc vMerge="1">
                  <a:txBody>
                    <a:bodyPr/>
                    <a:lstStyle/>
                    <a:p>
                      <a:endParaRPr lang="en-US"/>
                    </a:p>
                  </a:txBody>
                  <a:tcPr/>
                </a:tc>
                <a:tc>
                  <a:txBody>
                    <a:bodyPr/>
                    <a:lstStyle/>
                    <a:p>
                      <a:pPr algn="ctr" fontAlgn="b"/>
                      <a:r>
                        <a:rPr lang="en-US" sz="1400" b="0" i="0" u="none" strike="noStrike">
                          <a:solidFill>
                            <a:srgbClr val="000000"/>
                          </a:solidFill>
                          <a:effectLst/>
                          <a:latin typeface="Arial" panose="020B0604020202020204" pitchFamily="34" charset="0"/>
                          <a:cs typeface="Arial" panose="020B0604020202020204" pitchFamily="34" charset="0"/>
                        </a:rPr>
                        <a:t>EDI Failure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400" b="0" i="0" u="none" strike="noStrike">
                          <a:solidFill>
                            <a:srgbClr val="000000"/>
                          </a:solidFill>
                          <a:effectLst/>
                          <a:latin typeface="Calibri" panose="020F0502020204030204" pitchFamily="34" charset="0"/>
                        </a:rPr>
                        <a:t>Supplier</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281574163"/>
                  </a:ext>
                </a:extLst>
              </a:tr>
              <a:tr h="423291">
                <a:tc vMerge="1">
                  <a:txBody>
                    <a:bodyPr/>
                    <a:lstStyle/>
                    <a:p>
                      <a:endParaRPr lang="en-US"/>
                    </a:p>
                  </a:txBody>
                  <a:tcPr/>
                </a:tc>
                <a:tc>
                  <a:txBody>
                    <a:bodyPr/>
                    <a:lstStyle/>
                    <a:p>
                      <a:pPr algn="ctr" fontAlgn="b"/>
                      <a:r>
                        <a:rPr lang="en-US" sz="1400" b="0" i="0" u="none" strike="noStrike">
                          <a:solidFill>
                            <a:srgbClr val="000000"/>
                          </a:solidFill>
                          <a:effectLst/>
                          <a:latin typeface="Arial" panose="020B0604020202020204" pitchFamily="34" charset="0"/>
                          <a:cs typeface="Arial" panose="020B0604020202020204" pitchFamily="34" charset="0"/>
                        </a:rPr>
                        <a:t>Bracket 1 to Bracket 3 Pricing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400" b="0" i="0" u="none" strike="noStrike">
                          <a:solidFill>
                            <a:srgbClr val="000000"/>
                          </a:solidFill>
                          <a:effectLst/>
                          <a:latin typeface="Arial" panose="020B0604020202020204" pitchFamily="34" charset="0"/>
                          <a:cs typeface="Arial" panose="020B0604020202020204" pitchFamily="34" charset="0"/>
                        </a:rPr>
                        <a:t>KH/Customer</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125572204"/>
                  </a:ext>
                </a:extLst>
              </a:tr>
              <a:tr h="367075">
                <a:tc vMerge="1">
                  <a:txBody>
                    <a:bodyPr/>
                    <a:lstStyle/>
                    <a:p>
                      <a:endParaRPr lang="en-US"/>
                    </a:p>
                  </a:txBody>
                  <a:tcPr/>
                </a:tc>
                <a:tc>
                  <a:txBody>
                    <a:bodyPr/>
                    <a:lstStyle/>
                    <a:p>
                      <a:pPr algn="ctr" fontAlgn="b"/>
                      <a:r>
                        <a:rPr lang="en-US" sz="1400" b="0" i="0" u="none" strike="noStrike">
                          <a:solidFill>
                            <a:srgbClr val="000000"/>
                          </a:solidFill>
                          <a:effectLst/>
                          <a:latin typeface="Arial" panose="020B0604020202020204" pitchFamily="34" charset="0"/>
                          <a:cs typeface="Arial" panose="020B0604020202020204" pitchFamily="34" charset="0"/>
                        </a:rPr>
                        <a:t>Case vs Unit Issue - Retailer Item set up</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400" b="0" i="0" u="none" strike="noStrike">
                          <a:solidFill>
                            <a:srgbClr val="000000"/>
                          </a:solidFill>
                          <a:effectLst/>
                          <a:latin typeface="Arial" panose="020B0604020202020204" pitchFamily="34" charset="0"/>
                          <a:cs typeface="Arial" panose="020B0604020202020204" pitchFamily="34" charset="0"/>
                        </a:rPr>
                        <a:t>Customer</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15041718"/>
                  </a:ext>
                </a:extLst>
              </a:tr>
              <a:tr h="367075">
                <a:tc vMerge="1">
                  <a:txBody>
                    <a:bodyPr/>
                    <a:lstStyle/>
                    <a:p>
                      <a:endParaRPr lang="en-US"/>
                    </a:p>
                  </a:txBody>
                  <a:tcPr/>
                </a:tc>
                <a:tc>
                  <a:txBody>
                    <a:bodyPr/>
                    <a:lstStyle/>
                    <a:p>
                      <a:pPr algn="ctr" fontAlgn="b"/>
                      <a:r>
                        <a:rPr lang="en-US" sz="1400" b="0" i="0" u="none" strike="noStrike">
                          <a:solidFill>
                            <a:srgbClr val="000000"/>
                          </a:solidFill>
                          <a:effectLst/>
                          <a:latin typeface="Arial" panose="020B0604020202020204" pitchFamily="34" charset="0"/>
                          <a:cs typeface="Arial" panose="020B0604020202020204" pitchFamily="34" charset="0"/>
                        </a:rPr>
                        <a:t>Retailer refused to accept price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400" b="0" i="0" u="none" strike="noStrike">
                          <a:solidFill>
                            <a:srgbClr val="000000"/>
                          </a:solidFill>
                          <a:effectLst/>
                          <a:latin typeface="Arial" panose="020B0604020202020204" pitchFamily="34" charset="0"/>
                          <a:cs typeface="Arial" panose="020B0604020202020204" pitchFamily="34" charset="0"/>
                        </a:rPr>
                        <a:t>Customer</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713530866"/>
                  </a:ext>
                </a:extLst>
              </a:tr>
              <a:tr h="485050">
                <a:tc vMerge="1">
                  <a:txBody>
                    <a:bodyPr/>
                    <a:lstStyle/>
                    <a:p>
                      <a:endParaRPr lang="en-US"/>
                    </a:p>
                  </a:txBody>
                  <a:tcPr/>
                </a:tc>
                <a:tc>
                  <a:txBody>
                    <a:bodyPr/>
                    <a:lstStyle/>
                    <a:p>
                      <a:pPr algn="ctr" fontAlgn="b"/>
                      <a:r>
                        <a:rPr lang="en-US" sz="1400" b="0" i="0" u="none" strike="noStrike">
                          <a:solidFill>
                            <a:srgbClr val="000000"/>
                          </a:solidFill>
                          <a:effectLst/>
                          <a:latin typeface="Arial" panose="020B0604020202020204" pitchFamily="34" charset="0"/>
                          <a:cs typeface="Arial" panose="020B0604020202020204" pitchFamily="34" charset="0"/>
                        </a:rPr>
                        <a:t>Retailer didn’t accept prices leads to MDM issue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400" b="0" i="0" u="none" strike="noStrike">
                          <a:solidFill>
                            <a:srgbClr val="000000"/>
                          </a:solidFill>
                          <a:effectLst/>
                          <a:latin typeface="Arial" panose="020B0604020202020204" pitchFamily="34" charset="0"/>
                          <a:cs typeface="Arial" panose="020B0604020202020204" pitchFamily="34" charset="0"/>
                        </a:rPr>
                        <a:t>Customer</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246457258"/>
                  </a:ext>
                </a:extLst>
              </a:tr>
              <a:tr h="367075">
                <a:tc vMerge="1">
                  <a:txBody>
                    <a:bodyPr/>
                    <a:lstStyle/>
                    <a:p>
                      <a:endParaRPr lang="en-US"/>
                    </a:p>
                  </a:txBody>
                  <a:tcPr/>
                </a:tc>
                <a:tc>
                  <a:txBody>
                    <a:bodyPr/>
                    <a:lstStyle/>
                    <a:p>
                      <a:pPr algn="ctr" fontAlgn="b"/>
                      <a:r>
                        <a:rPr lang="en-US" sz="1400" b="0" i="0" u="none" strike="noStrike">
                          <a:solidFill>
                            <a:srgbClr val="000000"/>
                          </a:solidFill>
                          <a:effectLst/>
                          <a:latin typeface="Arial" panose="020B0604020202020204" pitchFamily="34" charset="0"/>
                          <a:cs typeface="Arial" panose="020B0604020202020204" pitchFamily="34" charset="0"/>
                        </a:rPr>
                        <a:t>OSD &amp; Pricing Double dip</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400" b="0" i="0" u="none" strike="noStrike">
                          <a:solidFill>
                            <a:srgbClr val="000000"/>
                          </a:solidFill>
                          <a:effectLst/>
                          <a:latin typeface="Arial" panose="020B0604020202020204" pitchFamily="34" charset="0"/>
                          <a:cs typeface="Arial" panose="020B0604020202020204" pitchFamily="34" charset="0"/>
                        </a:rPr>
                        <a:t>Customer</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817223585"/>
                  </a:ext>
                </a:extLst>
              </a:tr>
              <a:tr h="471125">
                <a:tc vMerge="1">
                  <a:txBody>
                    <a:bodyPr/>
                    <a:lstStyle/>
                    <a:p>
                      <a:endParaRPr lang="en-US"/>
                    </a:p>
                  </a:txBody>
                  <a:tcPr/>
                </a:tc>
                <a:tc>
                  <a:txBody>
                    <a:bodyPr/>
                    <a:lstStyle/>
                    <a:p>
                      <a:pPr algn="ctr" fontAlgn="b"/>
                      <a:r>
                        <a:rPr lang="en-US" sz="1400" b="0" i="0" u="none" strike="noStrike">
                          <a:solidFill>
                            <a:srgbClr val="000000"/>
                          </a:solidFill>
                          <a:effectLst/>
                          <a:latin typeface="Arial" panose="020B0604020202020204" pitchFamily="34" charset="0"/>
                          <a:cs typeface="Arial" panose="020B0604020202020204" pitchFamily="34" charset="0"/>
                        </a:rPr>
                        <a:t>Palletization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400" b="0" i="0" u="none" strike="noStrike">
                          <a:solidFill>
                            <a:srgbClr val="000000"/>
                          </a:solidFill>
                          <a:effectLst/>
                          <a:latin typeface="Arial" panose="020B0604020202020204" pitchFamily="34" charset="0"/>
                          <a:cs typeface="Arial" panose="020B0604020202020204" pitchFamily="34" charset="0"/>
                        </a:rPr>
                        <a:t>KH/Customer</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833139672"/>
                  </a:ext>
                </a:extLst>
              </a:tr>
              <a:tr h="367075">
                <a:tc vMerge="1">
                  <a:txBody>
                    <a:bodyPr/>
                    <a:lstStyle/>
                    <a:p>
                      <a:endParaRPr lang="en-US"/>
                    </a:p>
                  </a:txBody>
                  <a:tcPr/>
                </a:tc>
                <a:tc>
                  <a:txBody>
                    <a:bodyPr/>
                    <a:lstStyle/>
                    <a:p>
                      <a:pPr algn="ctr" fontAlgn="b"/>
                      <a:r>
                        <a:rPr lang="en-US" sz="1400" b="0" i="0" u="none" strike="noStrike">
                          <a:solidFill>
                            <a:srgbClr val="000000"/>
                          </a:solidFill>
                          <a:effectLst/>
                          <a:latin typeface="Arial" panose="020B0604020202020204" pitchFamily="34" charset="0"/>
                          <a:cs typeface="Arial" panose="020B0604020202020204" pitchFamily="34" charset="0"/>
                        </a:rPr>
                        <a:t>Duplicate/Over Deals offered</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400" b="0" i="0" u="none" strike="noStrike">
                          <a:solidFill>
                            <a:srgbClr val="000000"/>
                          </a:solidFill>
                          <a:effectLst/>
                          <a:latin typeface="Calibri" panose="020F0502020204030204" pitchFamily="34" charset="0"/>
                        </a:rPr>
                        <a:t>Supplier</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830356737"/>
                  </a:ext>
                </a:extLst>
              </a:tr>
            </a:tbl>
          </a:graphicData>
        </a:graphic>
      </p:graphicFrame>
    </p:spTree>
    <p:extLst>
      <p:ext uri="{BB962C8B-B14F-4D97-AF65-F5344CB8AC3E}">
        <p14:creationId xmlns:p14="http://schemas.microsoft.com/office/powerpoint/2010/main" val="114941770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Text Placeholder 1">
            <a:extLst>
              <a:ext uri="{FF2B5EF4-FFF2-40B4-BE49-F238E27FC236}">
                <a16:creationId xmlns:a16="http://schemas.microsoft.com/office/drawing/2014/main" id="{A067E222-9797-48E7-8A53-60199840B68E}"/>
              </a:ext>
            </a:extLst>
          </p:cNvPr>
          <p:cNvSpPr>
            <a:spLocks noGrp="1"/>
          </p:cNvSpPr>
          <p:nvPr>
            <p:ph type="body" sz="quarter" idx="11"/>
          </p:nvPr>
        </p:nvSpPr>
        <p:spPr>
          <a:xfrm>
            <a:off x="399289" y="279487"/>
            <a:ext cx="11277600" cy="533400"/>
          </a:xfrm>
        </p:spPr>
        <p:txBody>
          <a:bodyPr anchor="ctr"/>
          <a:lstStyle/>
          <a:p>
            <a:r>
              <a:rPr lang="en-US"/>
              <a:t>End to End Trade Promotion Cycle and potential revenue leakage scenarios..</a:t>
            </a:r>
          </a:p>
        </p:txBody>
      </p:sp>
      <p:sp>
        <p:nvSpPr>
          <p:cNvPr id="75" name="TextBox 74">
            <a:extLst>
              <a:ext uri="{FF2B5EF4-FFF2-40B4-BE49-F238E27FC236}">
                <a16:creationId xmlns:a16="http://schemas.microsoft.com/office/drawing/2014/main" id="{E1A0455F-2C70-439F-A287-F2658239E666}"/>
              </a:ext>
            </a:extLst>
          </p:cNvPr>
          <p:cNvSpPr txBox="1"/>
          <p:nvPr/>
        </p:nvSpPr>
        <p:spPr>
          <a:xfrm>
            <a:off x="6552668" y="3220921"/>
            <a:ext cx="1751635" cy="861774"/>
          </a:xfrm>
          <a:prstGeom prst="rect">
            <a:avLst/>
          </a:prstGeom>
          <a:noFill/>
        </p:spPr>
        <p:txBody>
          <a:bodyPr wrap="square" rtlCol="0">
            <a:spAutoFit/>
          </a:bodyPr>
          <a:lstStyle>
            <a:defPPr>
              <a:defRPr lang="en-US"/>
            </a:defPPr>
            <a:lvl1pPr>
              <a:defRPr sz="900"/>
            </a:lvl1p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rgbClr val="073262"/>
                </a:solidFill>
                <a:effectLst/>
                <a:uLnTx/>
                <a:uFillTx/>
                <a:latin typeface="Georgia"/>
                <a:ea typeface="+mn-ea"/>
                <a:cs typeface="+mn-cs"/>
              </a:rPr>
              <a:t>Contract created even though event is not created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rgbClr val="073262"/>
                </a:solidFill>
                <a:effectLst/>
                <a:uLnTx/>
                <a:uFillTx/>
                <a:latin typeface="Georgia"/>
                <a:ea typeface="+mn-ea"/>
                <a:cs typeface="+mn-cs"/>
              </a:rPr>
              <a:t>Event created but contract not created</a:t>
            </a:r>
          </a:p>
        </p:txBody>
      </p:sp>
      <p:sp>
        <p:nvSpPr>
          <p:cNvPr id="49" name="Freeform: Shape 48">
            <a:extLst>
              <a:ext uri="{FF2B5EF4-FFF2-40B4-BE49-F238E27FC236}">
                <a16:creationId xmlns:a16="http://schemas.microsoft.com/office/drawing/2014/main" id="{8A289C5F-92C0-4CAC-86E2-E2BE889B889C}"/>
              </a:ext>
            </a:extLst>
          </p:cNvPr>
          <p:cNvSpPr/>
          <p:nvPr/>
        </p:nvSpPr>
        <p:spPr>
          <a:xfrm>
            <a:off x="2501246" y="4900417"/>
            <a:ext cx="1702728" cy="768672"/>
          </a:xfrm>
          <a:custGeom>
            <a:avLst/>
            <a:gdLst>
              <a:gd name="connsiteX0" fmla="*/ 0 w 652224"/>
              <a:gd name="connsiteY0" fmla="*/ 65222 h 1421015"/>
              <a:gd name="connsiteX1" fmla="*/ 65222 w 652224"/>
              <a:gd name="connsiteY1" fmla="*/ 0 h 1421015"/>
              <a:gd name="connsiteX2" fmla="*/ 587002 w 652224"/>
              <a:gd name="connsiteY2" fmla="*/ 0 h 1421015"/>
              <a:gd name="connsiteX3" fmla="*/ 652224 w 652224"/>
              <a:gd name="connsiteY3" fmla="*/ 65222 h 1421015"/>
              <a:gd name="connsiteX4" fmla="*/ 652224 w 652224"/>
              <a:gd name="connsiteY4" fmla="*/ 1355793 h 1421015"/>
              <a:gd name="connsiteX5" fmla="*/ 587002 w 652224"/>
              <a:gd name="connsiteY5" fmla="*/ 1421015 h 1421015"/>
              <a:gd name="connsiteX6" fmla="*/ 65222 w 652224"/>
              <a:gd name="connsiteY6" fmla="*/ 1421015 h 1421015"/>
              <a:gd name="connsiteX7" fmla="*/ 0 w 652224"/>
              <a:gd name="connsiteY7" fmla="*/ 1355793 h 1421015"/>
              <a:gd name="connsiteX8" fmla="*/ 0 w 652224"/>
              <a:gd name="connsiteY8" fmla="*/ 65222 h 1421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52224" h="1421015">
                <a:moveTo>
                  <a:pt x="0" y="65222"/>
                </a:moveTo>
                <a:cubicBezTo>
                  <a:pt x="0" y="29201"/>
                  <a:pt x="29201" y="0"/>
                  <a:pt x="65222" y="0"/>
                </a:cubicBezTo>
                <a:lnTo>
                  <a:pt x="587002" y="0"/>
                </a:lnTo>
                <a:cubicBezTo>
                  <a:pt x="623023" y="0"/>
                  <a:pt x="652224" y="29201"/>
                  <a:pt x="652224" y="65222"/>
                </a:cubicBezTo>
                <a:lnTo>
                  <a:pt x="652224" y="1355793"/>
                </a:lnTo>
                <a:cubicBezTo>
                  <a:pt x="652224" y="1391814"/>
                  <a:pt x="623023" y="1421015"/>
                  <a:pt x="587002" y="1421015"/>
                </a:cubicBezTo>
                <a:lnTo>
                  <a:pt x="65222" y="1421015"/>
                </a:lnTo>
                <a:cubicBezTo>
                  <a:pt x="29201" y="1421015"/>
                  <a:pt x="0" y="1391814"/>
                  <a:pt x="0" y="1355793"/>
                </a:cubicBezTo>
                <a:lnTo>
                  <a:pt x="0" y="65222"/>
                </a:lnTo>
                <a:close/>
              </a:path>
            </a:pathLst>
          </a:custGeom>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54663" tIns="54663" rIns="54663" bIns="54663" numCol="1" spcCol="1270" anchor="t" anchorCtr="0">
            <a:noAutofit/>
          </a:bodyPr>
          <a:lstStyle/>
          <a:p>
            <a:pPr marL="171450" marR="0" lvl="1" indent="-171450" algn="l" defTabSz="2222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073262">
                    <a:hueOff val="0"/>
                    <a:satOff val="0"/>
                    <a:lumOff val="0"/>
                    <a:alphaOff val="0"/>
                  </a:srgbClr>
                </a:solidFill>
                <a:effectLst/>
                <a:uLnTx/>
                <a:uFillTx/>
                <a:latin typeface="Georgia"/>
                <a:ea typeface="+mn-ea"/>
                <a:cs typeface="+mn-cs"/>
              </a:rPr>
              <a:t>Approver should </a:t>
            </a:r>
            <a:r>
              <a:rPr kumimoji="0" lang="en-US" sz="900" b="1" i="0" u="none" strike="noStrike" kern="1200" cap="none" spc="0" normalizeH="0" baseline="0" noProof="0">
                <a:ln>
                  <a:noFill/>
                </a:ln>
                <a:solidFill>
                  <a:srgbClr val="073262">
                    <a:hueOff val="0"/>
                    <a:satOff val="0"/>
                    <a:lumOff val="0"/>
                    <a:alphaOff val="0"/>
                  </a:srgbClr>
                </a:solidFill>
                <a:effectLst/>
                <a:uLnTx/>
                <a:uFillTx/>
                <a:latin typeface="Georgia"/>
                <a:ea typeface="+mn-ea"/>
                <a:cs typeface="+mn-cs"/>
              </a:rPr>
              <a:t>approve or reject </a:t>
            </a:r>
            <a:r>
              <a:rPr kumimoji="0" lang="en-US" sz="900" b="0" i="0" u="none" strike="noStrike" kern="1200" cap="none" spc="0" normalizeH="0" baseline="0" noProof="0">
                <a:ln>
                  <a:noFill/>
                </a:ln>
                <a:solidFill>
                  <a:srgbClr val="073262">
                    <a:hueOff val="0"/>
                    <a:satOff val="0"/>
                    <a:lumOff val="0"/>
                    <a:alphaOff val="0"/>
                  </a:srgbClr>
                </a:solidFill>
                <a:effectLst/>
                <a:uLnTx/>
                <a:uFillTx/>
                <a:latin typeface="Georgia"/>
                <a:ea typeface="+mn-ea"/>
                <a:cs typeface="+mn-cs"/>
              </a:rPr>
              <a:t>the plans submitted for their review</a:t>
            </a:r>
          </a:p>
        </p:txBody>
      </p:sp>
      <p:sp>
        <p:nvSpPr>
          <p:cNvPr id="51" name="Freeform: Shape 50">
            <a:extLst>
              <a:ext uri="{FF2B5EF4-FFF2-40B4-BE49-F238E27FC236}">
                <a16:creationId xmlns:a16="http://schemas.microsoft.com/office/drawing/2014/main" id="{F8BBDF5C-4D49-41A3-9F3E-B40956C05028}"/>
              </a:ext>
            </a:extLst>
          </p:cNvPr>
          <p:cNvSpPr/>
          <p:nvPr/>
        </p:nvSpPr>
        <p:spPr>
          <a:xfrm>
            <a:off x="6062943" y="4888231"/>
            <a:ext cx="1970244" cy="1392796"/>
          </a:xfrm>
          <a:custGeom>
            <a:avLst/>
            <a:gdLst>
              <a:gd name="connsiteX0" fmla="*/ 0 w 652224"/>
              <a:gd name="connsiteY0" fmla="*/ 65222 h 1421015"/>
              <a:gd name="connsiteX1" fmla="*/ 65222 w 652224"/>
              <a:gd name="connsiteY1" fmla="*/ 0 h 1421015"/>
              <a:gd name="connsiteX2" fmla="*/ 587002 w 652224"/>
              <a:gd name="connsiteY2" fmla="*/ 0 h 1421015"/>
              <a:gd name="connsiteX3" fmla="*/ 652224 w 652224"/>
              <a:gd name="connsiteY3" fmla="*/ 65222 h 1421015"/>
              <a:gd name="connsiteX4" fmla="*/ 652224 w 652224"/>
              <a:gd name="connsiteY4" fmla="*/ 1355793 h 1421015"/>
              <a:gd name="connsiteX5" fmla="*/ 587002 w 652224"/>
              <a:gd name="connsiteY5" fmla="*/ 1421015 h 1421015"/>
              <a:gd name="connsiteX6" fmla="*/ 65222 w 652224"/>
              <a:gd name="connsiteY6" fmla="*/ 1421015 h 1421015"/>
              <a:gd name="connsiteX7" fmla="*/ 0 w 652224"/>
              <a:gd name="connsiteY7" fmla="*/ 1355793 h 1421015"/>
              <a:gd name="connsiteX8" fmla="*/ 0 w 652224"/>
              <a:gd name="connsiteY8" fmla="*/ 65222 h 1421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52224" h="1421015">
                <a:moveTo>
                  <a:pt x="0" y="65222"/>
                </a:moveTo>
                <a:cubicBezTo>
                  <a:pt x="0" y="29201"/>
                  <a:pt x="29201" y="0"/>
                  <a:pt x="65222" y="0"/>
                </a:cubicBezTo>
                <a:lnTo>
                  <a:pt x="587002" y="0"/>
                </a:lnTo>
                <a:cubicBezTo>
                  <a:pt x="623023" y="0"/>
                  <a:pt x="652224" y="29201"/>
                  <a:pt x="652224" y="65222"/>
                </a:cubicBezTo>
                <a:lnTo>
                  <a:pt x="652224" y="1355793"/>
                </a:lnTo>
                <a:cubicBezTo>
                  <a:pt x="652224" y="1391814"/>
                  <a:pt x="623023" y="1421015"/>
                  <a:pt x="587002" y="1421015"/>
                </a:cubicBezTo>
                <a:lnTo>
                  <a:pt x="65222" y="1421015"/>
                </a:lnTo>
                <a:cubicBezTo>
                  <a:pt x="29201" y="1421015"/>
                  <a:pt x="0" y="1391814"/>
                  <a:pt x="0" y="1355793"/>
                </a:cubicBezTo>
                <a:lnTo>
                  <a:pt x="0" y="65222"/>
                </a:lnTo>
                <a:close/>
              </a:path>
            </a:pathLst>
          </a:custGeom>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54663" tIns="54663" rIns="54663" bIns="54663" numCol="1" spcCol="1270" anchor="t" anchorCtr="0">
            <a:noAutofit/>
          </a:bodyPr>
          <a:lstStyle/>
          <a:p>
            <a:pPr marL="57150" marR="0" lvl="1" indent="-57150" algn="l" defTabSz="222250" rtl="0" eaLnBrk="1" fontAlgn="auto" latinLnBrk="0" hangingPunct="1">
              <a:lnSpc>
                <a:spcPct val="90000"/>
              </a:lnSpc>
              <a:spcBef>
                <a:spcPct val="0"/>
              </a:spcBef>
              <a:spcAft>
                <a:spcPct val="15000"/>
              </a:spcAft>
              <a:buClrTx/>
              <a:buSzTx/>
              <a:buFontTx/>
              <a:buChar char="•"/>
              <a:tabLst/>
              <a:defRPr/>
            </a:pPr>
            <a:r>
              <a:rPr kumimoji="0" lang="en-US" sz="900" b="0" i="0" u="none" strike="noStrike" kern="1200" cap="none" spc="0" normalizeH="0" baseline="0" noProof="0">
                <a:ln>
                  <a:noFill/>
                </a:ln>
                <a:solidFill>
                  <a:srgbClr val="073262">
                    <a:hueOff val="0"/>
                    <a:satOff val="0"/>
                    <a:lumOff val="0"/>
                    <a:alphaOff val="0"/>
                  </a:srgbClr>
                </a:solidFill>
                <a:effectLst/>
                <a:uLnTx/>
                <a:uFillTx/>
                <a:latin typeface="Georgia"/>
                <a:ea typeface="+mn-ea"/>
                <a:cs typeface="+mn-cs"/>
              </a:rPr>
              <a:t>Only Approved Promotions that has been agreed to by Retailer should be committed for Event creation</a:t>
            </a:r>
          </a:p>
          <a:p>
            <a:pPr marL="57150" marR="0" lvl="1" indent="-57150" algn="l" defTabSz="222250" rtl="0" eaLnBrk="1" fontAlgn="auto" latinLnBrk="0" hangingPunct="1">
              <a:lnSpc>
                <a:spcPct val="90000"/>
              </a:lnSpc>
              <a:spcBef>
                <a:spcPct val="0"/>
              </a:spcBef>
              <a:spcAft>
                <a:spcPct val="15000"/>
              </a:spcAft>
              <a:buClrTx/>
              <a:buSzTx/>
              <a:buFontTx/>
              <a:buChar char="•"/>
              <a:tabLst/>
              <a:defRPr/>
            </a:pPr>
            <a:r>
              <a:rPr kumimoji="0" lang="en-US" sz="900" b="0" i="0" u="none" strike="noStrike" kern="1200" cap="none" spc="0" normalizeH="0" baseline="0" noProof="0">
                <a:ln>
                  <a:noFill/>
                </a:ln>
                <a:solidFill>
                  <a:srgbClr val="073262">
                    <a:hueOff val="0"/>
                    <a:satOff val="0"/>
                    <a:lumOff val="0"/>
                    <a:alphaOff val="0"/>
                  </a:srgbClr>
                </a:solidFill>
                <a:effectLst/>
                <a:uLnTx/>
                <a:uFillTx/>
                <a:latin typeface="Georgia"/>
                <a:ea typeface="+mn-ea"/>
                <a:cs typeface="+mn-cs"/>
              </a:rPr>
              <a:t>Reason to be provided if any promotion are not committed for event creation</a:t>
            </a:r>
          </a:p>
          <a:p>
            <a:pPr marL="57150" marR="0" lvl="1" indent="-57150" algn="l" defTabSz="222250" rtl="0" eaLnBrk="1" fontAlgn="auto" latinLnBrk="0" hangingPunct="1">
              <a:lnSpc>
                <a:spcPct val="90000"/>
              </a:lnSpc>
              <a:spcBef>
                <a:spcPct val="0"/>
              </a:spcBef>
              <a:spcAft>
                <a:spcPct val="15000"/>
              </a:spcAft>
              <a:buClrTx/>
              <a:buSzTx/>
              <a:buFontTx/>
              <a:buChar char="•"/>
              <a:tabLst/>
              <a:defRPr/>
            </a:pPr>
            <a:r>
              <a:rPr kumimoji="0" lang="en-US" sz="900" b="0" i="0" u="none" strike="noStrike" kern="1200" cap="none" spc="0" normalizeH="0" baseline="0" noProof="0">
                <a:ln>
                  <a:noFill/>
                </a:ln>
                <a:solidFill>
                  <a:srgbClr val="073262">
                    <a:hueOff val="0"/>
                    <a:satOff val="0"/>
                    <a:lumOff val="0"/>
                    <a:alphaOff val="0"/>
                  </a:srgbClr>
                </a:solidFill>
                <a:effectLst/>
                <a:uLnTx/>
                <a:uFillTx/>
                <a:latin typeface="Georgia"/>
                <a:ea typeface="+mn-ea"/>
                <a:cs typeface="+mn-cs"/>
              </a:rPr>
              <a:t>Communicate back to retailer if events are not created</a:t>
            </a:r>
          </a:p>
        </p:txBody>
      </p:sp>
      <p:sp>
        <p:nvSpPr>
          <p:cNvPr id="52" name="Freeform: Shape 51">
            <a:extLst>
              <a:ext uri="{FF2B5EF4-FFF2-40B4-BE49-F238E27FC236}">
                <a16:creationId xmlns:a16="http://schemas.microsoft.com/office/drawing/2014/main" id="{FA7B9D6E-CA07-4CEE-9040-AB26D5DD323E}"/>
              </a:ext>
            </a:extLst>
          </p:cNvPr>
          <p:cNvSpPr/>
          <p:nvPr/>
        </p:nvSpPr>
        <p:spPr>
          <a:xfrm>
            <a:off x="8029387" y="4888541"/>
            <a:ext cx="1509697" cy="396212"/>
          </a:xfrm>
          <a:custGeom>
            <a:avLst/>
            <a:gdLst>
              <a:gd name="connsiteX0" fmla="*/ 0 w 652224"/>
              <a:gd name="connsiteY0" fmla="*/ 65222 h 1421015"/>
              <a:gd name="connsiteX1" fmla="*/ 65222 w 652224"/>
              <a:gd name="connsiteY1" fmla="*/ 0 h 1421015"/>
              <a:gd name="connsiteX2" fmla="*/ 587002 w 652224"/>
              <a:gd name="connsiteY2" fmla="*/ 0 h 1421015"/>
              <a:gd name="connsiteX3" fmla="*/ 652224 w 652224"/>
              <a:gd name="connsiteY3" fmla="*/ 65222 h 1421015"/>
              <a:gd name="connsiteX4" fmla="*/ 652224 w 652224"/>
              <a:gd name="connsiteY4" fmla="*/ 1355793 h 1421015"/>
              <a:gd name="connsiteX5" fmla="*/ 587002 w 652224"/>
              <a:gd name="connsiteY5" fmla="*/ 1421015 h 1421015"/>
              <a:gd name="connsiteX6" fmla="*/ 65222 w 652224"/>
              <a:gd name="connsiteY6" fmla="*/ 1421015 h 1421015"/>
              <a:gd name="connsiteX7" fmla="*/ 0 w 652224"/>
              <a:gd name="connsiteY7" fmla="*/ 1355793 h 1421015"/>
              <a:gd name="connsiteX8" fmla="*/ 0 w 652224"/>
              <a:gd name="connsiteY8" fmla="*/ 65222 h 1421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52224" h="1421015">
                <a:moveTo>
                  <a:pt x="0" y="65222"/>
                </a:moveTo>
                <a:cubicBezTo>
                  <a:pt x="0" y="29201"/>
                  <a:pt x="29201" y="0"/>
                  <a:pt x="65222" y="0"/>
                </a:cubicBezTo>
                <a:lnTo>
                  <a:pt x="587002" y="0"/>
                </a:lnTo>
                <a:cubicBezTo>
                  <a:pt x="623023" y="0"/>
                  <a:pt x="652224" y="29201"/>
                  <a:pt x="652224" y="65222"/>
                </a:cubicBezTo>
                <a:lnTo>
                  <a:pt x="652224" y="1355793"/>
                </a:lnTo>
                <a:cubicBezTo>
                  <a:pt x="652224" y="1391814"/>
                  <a:pt x="623023" y="1421015"/>
                  <a:pt x="587002" y="1421015"/>
                </a:cubicBezTo>
                <a:lnTo>
                  <a:pt x="65222" y="1421015"/>
                </a:lnTo>
                <a:cubicBezTo>
                  <a:pt x="29201" y="1421015"/>
                  <a:pt x="0" y="1391814"/>
                  <a:pt x="0" y="1355793"/>
                </a:cubicBezTo>
                <a:lnTo>
                  <a:pt x="0" y="65222"/>
                </a:lnTo>
                <a:close/>
              </a:path>
            </a:pathLst>
          </a:custGeom>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54663" tIns="54663" rIns="54663" bIns="54663" numCol="1" spcCol="1270" anchor="t" anchorCtr="0">
            <a:noAutofit/>
          </a:bodyPr>
          <a:lstStyle/>
          <a:p>
            <a:pPr marL="57150" marR="0" lvl="1" indent="-57150" algn="l" defTabSz="222250" rtl="0" eaLnBrk="1" fontAlgn="auto" latinLnBrk="0" hangingPunct="1">
              <a:lnSpc>
                <a:spcPct val="90000"/>
              </a:lnSpc>
              <a:spcBef>
                <a:spcPct val="0"/>
              </a:spcBef>
              <a:spcAft>
                <a:spcPct val="15000"/>
              </a:spcAft>
              <a:buClrTx/>
              <a:buSzTx/>
              <a:buFontTx/>
              <a:buChar char="•"/>
              <a:tabLst/>
              <a:defRPr/>
            </a:pPr>
            <a:r>
              <a:rPr kumimoji="0" lang="en-US" sz="900" b="0" i="0" u="none" strike="noStrike" kern="1200" cap="none" spc="0" normalizeH="0" baseline="0" noProof="0">
                <a:ln>
                  <a:noFill/>
                </a:ln>
                <a:solidFill>
                  <a:srgbClr val="073262">
                    <a:hueOff val="0"/>
                    <a:satOff val="0"/>
                    <a:lumOff val="0"/>
                    <a:alphaOff val="0"/>
                  </a:srgbClr>
                </a:solidFill>
                <a:effectLst/>
                <a:uLnTx/>
                <a:uFillTx/>
                <a:latin typeface="Georgia"/>
                <a:ea typeface="+mn-ea"/>
                <a:cs typeface="+mn-cs"/>
              </a:rPr>
              <a:t>Sales must review and approve contracts</a:t>
            </a:r>
          </a:p>
          <a:p>
            <a:pPr marL="57150" marR="0" lvl="1" indent="-57150" algn="l" defTabSz="222250" rtl="0" eaLnBrk="1" fontAlgn="auto" latinLnBrk="0" hangingPunct="1">
              <a:lnSpc>
                <a:spcPct val="90000"/>
              </a:lnSpc>
              <a:spcBef>
                <a:spcPct val="0"/>
              </a:spcBef>
              <a:spcAft>
                <a:spcPct val="15000"/>
              </a:spcAft>
              <a:buClrTx/>
              <a:buSzTx/>
              <a:buFontTx/>
              <a:buChar char="•"/>
              <a:tabLst/>
              <a:defRPr/>
            </a:pPr>
            <a:r>
              <a:rPr kumimoji="0" lang="en-US" sz="900" b="0" i="0" u="none" strike="noStrike" kern="1200" cap="none" spc="0" normalizeH="0" baseline="0" noProof="0">
                <a:ln>
                  <a:noFill/>
                </a:ln>
                <a:solidFill>
                  <a:srgbClr val="073262">
                    <a:hueOff val="0"/>
                    <a:satOff val="0"/>
                    <a:lumOff val="0"/>
                    <a:alphaOff val="0"/>
                  </a:srgbClr>
                </a:solidFill>
                <a:effectLst/>
                <a:uLnTx/>
                <a:uFillTx/>
                <a:latin typeface="Georgia"/>
                <a:ea typeface="+mn-ea"/>
                <a:cs typeface="+mn-cs"/>
              </a:rPr>
              <a:t>Sales to notify rejections</a:t>
            </a:r>
          </a:p>
        </p:txBody>
      </p:sp>
      <p:sp>
        <p:nvSpPr>
          <p:cNvPr id="53" name="Freeform: Shape 52">
            <a:extLst>
              <a:ext uri="{FF2B5EF4-FFF2-40B4-BE49-F238E27FC236}">
                <a16:creationId xmlns:a16="http://schemas.microsoft.com/office/drawing/2014/main" id="{BA696683-8C33-4FF8-A1C3-E580FD2790BF}"/>
              </a:ext>
            </a:extLst>
          </p:cNvPr>
          <p:cNvSpPr/>
          <p:nvPr/>
        </p:nvSpPr>
        <p:spPr>
          <a:xfrm>
            <a:off x="9473026" y="4874031"/>
            <a:ext cx="2203863" cy="768672"/>
          </a:xfrm>
          <a:custGeom>
            <a:avLst/>
            <a:gdLst>
              <a:gd name="connsiteX0" fmla="*/ 0 w 652224"/>
              <a:gd name="connsiteY0" fmla="*/ 65222 h 1421015"/>
              <a:gd name="connsiteX1" fmla="*/ 65222 w 652224"/>
              <a:gd name="connsiteY1" fmla="*/ 0 h 1421015"/>
              <a:gd name="connsiteX2" fmla="*/ 587002 w 652224"/>
              <a:gd name="connsiteY2" fmla="*/ 0 h 1421015"/>
              <a:gd name="connsiteX3" fmla="*/ 652224 w 652224"/>
              <a:gd name="connsiteY3" fmla="*/ 65222 h 1421015"/>
              <a:gd name="connsiteX4" fmla="*/ 652224 w 652224"/>
              <a:gd name="connsiteY4" fmla="*/ 1355793 h 1421015"/>
              <a:gd name="connsiteX5" fmla="*/ 587002 w 652224"/>
              <a:gd name="connsiteY5" fmla="*/ 1421015 h 1421015"/>
              <a:gd name="connsiteX6" fmla="*/ 65222 w 652224"/>
              <a:gd name="connsiteY6" fmla="*/ 1421015 h 1421015"/>
              <a:gd name="connsiteX7" fmla="*/ 0 w 652224"/>
              <a:gd name="connsiteY7" fmla="*/ 1355793 h 1421015"/>
              <a:gd name="connsiteX8" fmla="*/ 0 w 652224"/>
              <a:gd name="connsiteY8" fmla="*/ 65222 h 1421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52224" h="1421015">
                <a:moveTo>
                  <a:pt x="0" y="65222"/>
                </a:moveTo>
                <a:cubicBezTo>
                  <a:pt x="0" y="29201"/>
                  <a:pt x="29201" y="0"/>
                  <a:pt x="65222" y="0"/>
                </a:cubicBezTo>
                <a:lnTo>
                  <a:pt x="587002" y="0"/>
                </a:lnTo>
                <a:cubicBezTo>
                  <a:pt x="623023" y="0"/>
                  <a:pt x="652224" y="29201"/>
                  <a:pt x="652224" y="65222"/>
                </a:cubicBezTo>
                <a:lnTo>
                  <a:pt x="652224" y="1355793"/>
                </a:lnTo>
                <a:cubicBezTo>
                  <a:pt x="652224" y="1391814"/>
                  <a:pt x="623023" y="1421015"/>
                  <a:pt x="587002" y="1421015"/>
                </a:cubicBezTo>
                <a:lnTo>
                  <a:pt x="65222" y="1421015"/>
                </a:lnTo>
                <a:cubicBezTo>
                  <a:pt x="29201" y="1421015"/>
                  <a:pt x="0" y="1391814"/>
                  <a:pt x="0" y="1355793"/>
                </a:cubicBezTo>
                <a:lnTo>
                  <a:pt x="0" y="65222"/>
                </a:lnTo>
                <a:close/>
              </a:path>
            </a:pathLst>
          </a:custGeom>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54663" tIns="54663" rIns="54663" bIns="54663" numCol="1" spcCol="1270" anchor="t" anchorCtr="0">
            <a:noAutofit/>
          </a:bodyPr>
          <a:lstStyle/>
          <a:p>
            <a:pPr marL="57150" marR="0" lvl="1" indent="-57150" algn="l" defTabSz="222250" rtl="0" eaLnBrk="1" fontAlgn="auto" latinLnBrk="0" hangingPunct="1">
              <a:lnSpc>
                <a:spcPct val="90000"/>
              </a:lnSpc>
              <a:spcBef>
                <a:spcPct val="0"/>
              </a:spcBef>
              <a:spcAft>
                <a:spcPct val="15000"/>
              </a:spcAft>
              <a:buClrTx/>
              <a:buSzTx/>
              <a:buFontTx/>
              <a:buChar char="•"/>
              <a:tabLst/>
              <a:defRPr/>
            </a:pPr>
            <a:r>
              <a:rPr kumimoji="0" lang="en-US" sz="900" b="0" i="0" u="none" strike="noStrike" kern="1200" cap="none" spc="0" normalizeH="0" baseline="0" noProof="0">
                <a:ln>
                  <a:noFill/>
                </a:ln>
                <a:solidFill>
                  <a:srgbClr val="073262">
                    <a:hueOff val="0"/>
                    <a:satOff val="0"/>
                    <a:lumOff val="0"/>
                    <a:alphaOff val="0"/>
                  </a:srgbClr>
                </a:solidFill>
                <a:effectLst/>
                <a:uLnTx/>
                <a:uFillTx/>
                <a:latin typeface="Georgia"/>
                <a:ea typeface="+mn-ea"/>
                <a:cs typeface="+mn-cs"/>
              </a:rPr>
              <a:t>Communication to be sent to retailer with timestamp/print screens</a:t>
            </a:r>
          </a:p>
          <a:p>
            <a:pPr marL="57150" marR="0" lvl="1" indent="-57150" algn="l" defTabSz="222250" rtl="0" eaLnBrk="1" fontAlgn="auto" latinLnBrk="0" hangingPunct="1">
              <a:lnSpc>
                <a:spcPct val="90000"/>
              </a:lnSpc>
              <a:spcBef>
                <a:spcPct val="0"/>
              </a:spcBef>
              <a:spcAft>
                <a:spcPct val="15000"/>
              </a:spcAft>
              <a:buClrTx/>
              <a:buSzTx/>
              <a:buFontTx/>
              <a:buChar char="•"/>
              <a:tabLst/>
              <a:defRPr/>
            </a:pPr>
            <a:r>
              <a:rPr kumimoji="0" lang="en-US" sz="900" b="0" i="0" u="none" strike="noStrike" kern="1200" cap="none" spc="0" normalizeH="0" baseline="0" noProof="0">
                <a:ln>
                  <a:noFill/>
                </a:ln>
                <a:solidFill>
                  <a:srgbClr val="073262">
                    <a:hueOff val="0"/>
                    <a:satOff val="0"/>
                    <a:lumOff val="0"/>
                    <a:alphaOff val="0"/>
                  </a:srgbClr>
                </a:solidFill>
                <a:effectLst/>
                <a:uLnTx/>
                <a:uFillTx/>
                <a:latin typeface="Georgia"/>
                <a:ea typeface="+mn-ea"/>
                <a:cs typeface="+mn-cs"/>
              </a:rPr>
              <a:t>Track retailers approvals and rejections (with timelines/print screens)</a:t>
            </a:r>
          </a:p>
        </p:txBody>
      </p:sp>
      <p:sp>
        <p:nvSpPr>
          <p:cNvPr id="61" name="TextBox 60">
            <a:extLst>
              <a:ext uri="{FF2B5EF4-FFF2-40B4-BE49-F238E27FC236}">
                <a16:creationId xmlns:a16="http://schemas.microsoft.com/office/drawing/2014/main" id="{96DE0F3F-17F5-44DF-B696-0C6541BCD182}"/>
              </a:ext>
            </a:extLst>
          </p:cNvPr>
          <p:cNvSpPr txBox="1"/>
          <p:nvPr/>
        </p:nvSpPr>
        <p:spPr>
          <a:xfrm>
            <a:off x="364473" y="3229905"/>
            <a:ext cx="1572104" cy="553998"/>
          </a:xfrm>
          <a:prstGeom prst="rect">
            <a:avLst/>
          </a:prstGeom>
          <a:noFill/>
        </p:spPr>
        <p:txBody>
          <a:bodyPr wrap="square" rtlCol="0">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rgbClr val="073262"/>
                </a:solidFill>
                <a:effectLst/>
                <a:uLnTx/>
                <a:uFillTx/>
                <a:latin typeface="Georgia"/>
                <a:ea typeface="+mn-ea"/>
                <a:cs typeface="+mn-cs"/>
              </a:rPr>
              <a:t>Budget allocated but promotion not created in Ad Planner</a:t>
            </a:r>
          </a:p>
        </p:txBody>
      </p:sp>
      <p:sp>
        <p:nvSpPr>
          <p:cNvPr id="35" name="Rectangle: Rounded Corners 34">
            <a:extLst>
              <a:ext uri="{FF2B5EF4-FFF2-40B4-BE49-F238E27FC236}">
                <a16:creationId xmlns:a16="http://schemas.microsoft.com/office/drawing/2014/main" id="{7DD4A91F-EA16-4355-874B-B65D1794CB10}"/>
              </a:ext>
            </a:extLst>
          </p:cNvPr>
          <p:cNvSpPr/>
          <p:nvPr/>
        </p:nvSpPr>
        <p:spPr>
          <a:xfrm>
            <a:off x="326658" y="3005520"/>
            <a:ext cx="11472570" cy="1205965"/>
          </a:xfrm>
          <a:prstGeom prst="roundRect">
            <a:avLst/>
          </a:prstGeom>
          <a:noFill/>
        </p:spPr>
        <p:style>
          <a:lnRef idx="2">
            <a:schemeClr val="accent4"/>
          </a:lnRef>
          <a:fillRef idx="1">
            <a:schemeClr val="lt1"/>
          </a:fillRef>
          <a:effectRef idx="0">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73262"/>
              </a:solidFill>
              <a:effectLst/>
              <a:uLnTx/>
              <a:uFillTx/>
              <a:latin typeface="Georgia"/>
              <a:ea typeface="+mn-ea"/>
              <a:cs typeface="+mn-cs"/>
            </a:endParaRPr>
          </a:p>
        </p:txBody>
      </p:sp>
      <p:sp>
        <p:nvSpPr>
          <p:cNvPr id="2" name="TextBox 1">
            <a:extLst>
              <a:ext uri="{FF2B5EF4-FFF2-40B4-BE49-F238E27FC236}">
                <a16:creationId xmlns:a16="http://schemas.microsoft.com/office/drawing/2014/main" id="{CFDF7D99-1406-4C2B-BFA8-BB5C54951386}"/>
              </a:ext>
            </a:extLst>
          </p:cNvPr>
          <p:cNvSpPr txBox="1"/>
          <p:nvPr/>
        </p:nvSpPr>
        <p:spPr>
          <a:xfrm>
            <a:off x="4347566" y="2823186"/>
            <a:ext cx="2766331" cy="340519"/>
          </a:xfrm>
          <a:prstGeom prst="roundRect">
            <a:avLst/>
          </a:prstGeom>
          <a:solidFill>
            <a:schemeClr val="bg1"/>
          </a:solidFill>
          <a:ln w="28575">
            <a:solidFill>
              <a:srgbClr val="C00000"/>
            </a:solidFill>
          </a:ln>
        </p:spPr>
        <p:txBody>
          <a:bodyPr vert="horz"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sng" strike="noStrike" kern="1200" cap="none" spc="0" normalizeH="0" baseline="0" noProof="0">
                <a:ln>
                  <a:noFill/>
                </a:ln>
                <a:solidFill>
                  <a:srgbClr val="073262"/>
                </a:solidFill>
                <a:effectLst/>
                <a:uLnTx/>
                <a:uFillTx/>
                <a:latin typeface="Georgia"/>
                <a:ea typeface="+mn-ea"/>
                <a:cs typeface="+mn-cs"/>
              </a:rPr>
              <a:t>Leakage at Each stage</a:t>
            </a:r>
          </a:p>
        </p:txBody>
      </p:sp>
      <p:sp>
        <p:nvSpPr>
          <p:cNvPr id="63" name="Freeform: Shape 62">
            <a:extLst>
              <a:ext uri="{FF2B5EF4-FFF2-40B4-BE49-F238E27FC236}">
                <a16:creationId xmlns:a16="http://schemas.microsoft.com/office/drawing/2014/main" id="{635D11C3-C494-4415-A3AA-94FE19D4965D}"/>
              </a:ext>
            </a:extLst>
          </p:cNvPr>
          <p:cNvSpPr/>
          <p:nvPr/>
        </p:nvSpPr>
        <p:spPr>
          <a:xfrm>
            <a:off x="1352595" y="1319804"/>
            <a:ext cx="1005840" cy="768672"/>
          </a:xfrm>
          <a:custGeom>
            <a:avLst/>
            <a:gdLst>
              <a:gd name="connsiteX0" fmla="*/ 0 w 652224"/>
              <a:gd name="connsiteY0" fmla="*/ 37490 h 374897"/>
              <a:gd name="connsiteX1" fmla="*/ 37490 w 652224"/>
              <a:gd name="connsiteY1" fmla="*/ 0 h 374897"/>
              <a:gd name="connsiteX2" fmla="*/ 614734 w 652224"/>
              <a:gd name="connsiteY2" fmla="*/ 0 h 374897"/>
              <a:gd name="connsiteX3" fmla="*/ 652224 w 652224"/>
              <a:gd name="connsiteY3" fmla="*/ 37490 h 374897"/>
              <a:gd name="connsiteX4" fmla="*/ 652224 w 652224"/>
              <a:gd name="connsiteY4" fmla="*/ 337407 h 374897"/>
              <a:gd name="connsiteX5" fmla="*/ 614734 w 652224"/>
              <a:gd name="connsiteY5" fmla="*/ 374897 h 374897"/>
              <a:gd name="connsiteX6" fmla="*/ 37490 w 652224"/>
              <a:gd name="connsiteY6" fmla="*/ 374897 h 374897"/>
              <a:gd name="connsiteX7" fmla="*/ 0 w 652224"/>
              <a:gd name="connsiteY7" fmla="*/ 337407 h 374897"/>
              <a:gd name="connsiteX8" fmla="*/ 0 w 652224"/>
              <a:gd name="connsiteY8" fmla="*/ 37490 h 374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52224" h="374897">
                <a:moveTo>
                  <a:pt x="0" y="37490"/>
                </a:moveTo>
                <a:cubicBezTo>
                  <a:pt x="0" y="16785"/>
                  <a:pt x="16785" y="0"/>
                  <a:pt x="37490" y="0"/>
                </a:cubicBezTo>
                <a:lnTo>
                  <a:pt x="614734" y="0"/>
                </a:lnTo>
                <a:cubicBezTo>
                  <a:pt x="635439" y="0"/>
                  <a:pt x="652224" y="16785"/>
                  <a:pt x="652224" y="37490"/>
                </a:cubicBezTo>
                <a:lnTo>
                  <a:pt x="652224" y="337407"/>
                </a:lnTo>
                <a:cubicBezTo>
                  <a:pt x="652224" y="358112"/>
                  <a:pt x="635439" y="374897"/>
                  <a:pt x="614734" y="374897"/>
                </a:cubicBezTo>
                <a:lnTo>
                  <a:pt x="37490" y="374897"/>
                </a:lnTo>
                <a:cubicBezTo>
                  <a:pt x="16785" y="374897"/>
                  <a:pt x="0" y="358112"/>
                  <a:pt x="0" y="337407"/>
                </a:cubicBezTo>
                <a:lnTo>
                  <a:pt x="0" y="37490"/>
                </a:lnTo>
                <a:close/>
              </a:path>
            </a:pathLst>
          </a:custGeom>
          <a:solidFill>
            <a:schemeClr val="tx1">
              <a:lumMod val="7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5560" tIns="35560" rIns="35560" bIns="144016" numCol="1" spcCol="1270" anchor="ctr" anchorCtr="0">
            <a:noAutofit/>
          </a:bodyPr>
          <a:lstStyle/>
          <a:p>
            <a:pPr marL="0" marR="0" lvl="0" indent="0" algn="ctr" defTabSz="222250" rtl="0" eaLnBrk="1" fontAlgn="auto" latinLnBrk="0" hangingPunct="1">
              <a:lnSpc>
                <a:spcPct val="90000"/>
              </a:lnSpc>
              <a:spcBef>
                <a:spcPct val="0"/>
              </a:spcBef>
              <a:spcAft>
                <a:spcPct val="35000"/>
              </a:spcAft>
              <a:buClrTx/>
              <a:buSzTx/>
              <a:buFontTx/>
              <a:buNone/>
              <a:tabLst/>
              <a:defRPr/>
            </a:pPr>
            <a:r>
              <a:rPr kumimoji="0" lang="en-US" sz="1000" b="0" i="0" u="none" strike="noStrike" kern="1200" cap="none" spc="0" normalizeH="0" baseline="0" noProof="0">
                <a:ln>
                  <a:noFill/>
                </a:ln>
                <a:solidFill>
                  <a:prstClr val="white"/>
                </a:solidFill>
                <a:effectLst/>
                <a:uLnTx/>
                <a:uFillTx/>
                <a:latin typeface="Georgia"/>
                <a:ea typeface="+mn-ea"/>
                <a:cs typeface="+mn-cs"/>
              </a:rPr>
              <a:t>Plan and Submit Promotions for Approval</a:t>
            </a:r>
          </a:p>
        </p:txBody>
      </p:sp>
      <p:sp>
        <p:nvSpPr>
          <p:cNvPr id="64" name="Freeform: Shape 63">
            <a:extLst>
              <a:ext uri="{FF2B5EF4-FFF2-40B4-BE49-F238E27FC236}">
                <a16:creationId xmlns:a16="http://schemas.microsoft.com/office/drawing/2014/main" id="{ACEDE649-FB51-4A8F-BCED-CBD10F3D1EC6}"/>
              </a:ext>
            </a:extLst>
          </p:cNvPr>
          <p:cNvSpPr/>
          <p:nvPr/>
        </p:nvSpPr>
        <p:spPr>
          <a:xfrm>
            <a:off x="2407135" y="1546886"/>
            <a:ext cx="182880" cy="274320"/>
          </a:xfrm>
          <a:custGeom>
            <a:avLst/>
            <a:gdLst>
              <a:gd name="connsiteX0" fmla="*/ 0 w 209614"/>
              <a:gd name="connsiteY0" fmla="*/ 32477 h 162385"/>
              <a:gd name="connsiteX1" fmla="*/ 128422 w 209614"/>
              <a:gd name="connsiteY1" fmla="*/ 32477 h 162385"/>
              <a:gd name="connsiteX2" fmla="*/ 128422 w 209614"/>
              <a:gd name="connsiteY2" fmla="*/ 0 h 162385"/>
              <a:gd name="connsiteX3" fmla="*/ 209614 w 209614"/>
              <a:gd name="connsiteY3" fmla="*/ 81193 h 162385"/>
              <a:gd name="connsiteX4" fmla="*/ 128422 w 209614"/>
              <a:gd name="connsiteY4" fmla="*/ 162385 h 162385"/>
              <a:gd name="connsiteX5" fmla="*/ 128422 w 209614"/>
              <a:gd name="connsiteY5" fmla="*/ 129908 h 162385"/>
              <a:gd name="connsiteX6" fmla="*/ 0 w 209614"/>
              <a:gd name="connsiteY6" fmla="*/ 129908 h 162385"/>
              <a:gd name="connsiteX7" fmla="*/ 0 w 209614"/>
              <a:gd name="connsiteY7" fmla="*/ 32477 h 162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9614" h="162385">
                <a:moveTo>
                  <a:pt x="0" y="32477"/>
                </a:moveTo>
                <a:lnTo>
                  <a:pt x="128422" y="32477"/>
                </a:lnTo>
                <a:lnTo>
                  <a:pt x="128422" y="0"/>
                </a:lnTo>
                <a:lnTo>
                  <a:pt x="209614" y="81193"/>
                </a:lnTo>
                <a:lnTo>
                  <a:pt x="128422" y="162385"/>
                </a:lnTo>
                <a:lnTo>
                  <a:pt x="128422" y="129908"/>
                </a:lnTo>
                <a:lnTo>
                  <a:pt x="0" y="129908"/>
                </a:lnTo>
                <a:lnTo>
                  <a:pt x="0" y="32477"/>
                </a:lnTo>
                <a:close/>
              </a:path>
            </a:pathLst>
          </a:custGeom>
          <a:solidFill>
            <a:schemeClr val="tx1">
              <a:lumMod val="75000"/>
            </a:schemeClr>
          </a:solidFill>
          <a:ln>
            <a:noFill/>
          </a:ln>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0" tIns="32477" rIns="48715" bIns="32477" numCol="1" spcCol="1270" anchor="ctr" anchorCtr="0">
            <a:noAutofit/>
          </a:bodyPr>
          <a:lstStyle/>
          <a:p>
            <a:pPr marL="0" marR="0" lvl="0" indent="0" algn="ctr" defTabSz="177800" rtl="0" eaLnBrk="1" fontAlgn="auto" latinLnBrk="0" hangingPunct="1">
              <a:lnSpc>
                <a:spcPct val="90000"/>
              </a:lnSpc>
              <a:spcBef>
                <a:spcPct val="0"/>
              </a:spcBef>
              <a:spcAft>
                <a:spcPct val="35000"/>
              </a:spcAft>
              <a:buClrTx/>
              <a:buSzTx/>
              <a:buFontTx/>
              <a:buNone/>
              <a:tabLst/>
              <a:defRPr/>
            </a:pPr>
            <a:endParaRPr kumimoji="0" lang="en-US" sz="900" b="0" i="0" u="none" strike="noStrike" kern="1200" cap="none" spc="0" normalizeH="0" baseline="0" noProof="0">
              <a:ln>
                <a:noFill/>
              </a:ln>
              <a:solidFill>
                <a:prstClr val="white"/>
              </a:solidFill>
              <a:effectLst/>
              <a:uLnTx/>
              <a:uFillTx/>
              <a:latin typeface="Georgia"/>
              <a:ea typeface="+mn-ea"/>
              <a:cs typeface="+mn-cs"/>
            </a:endParaRPr>
          </a:p>
        </p:txBody>
      </p:sp>
      <p:sp>
        <p:nvSpPr>
          <p:cNvPr id="65" name="Freeform: Shape 64">
            <a:extLst>
              <a:ext uri="{FF2B5EF4-FFF2-40B4-BE49-F238E27FC236}">
                <a16:creationId xmlns:a16="http://schemas.microsoft.com/office/drawing/2014/main" id="{4448E75A-31AA-4AC5-BA4F-CC867A0F6927}"/>
              </a:ext>
            </a:extLst>
          </p:cNvPr>
          <p:cNvSpPr/>
          <p:nvPr/>
        </p:nvSpPr>
        <p:spPr>
          <a:xfrm>
            <a:off x="2617559" y="1319804"/>
            <a:ext cx="1005840" cy="768672"/>
          </a:xfrm>
          <a:custGeom>
            <a:avLst/>
            <a:gdLst>
              <a:gd name="connsiteX0" fmla="*/ 0 w 652224"/>
              <a:gd name="connsiteY0" fmla="*/ 37490 h 374897"/>
              <a:gd name="connsiteX1" fmla="*/ 37490 w 652224"/>
              <a:gd name="connsiteY1" fmla="*/ 0 h 374897"/>
              <a:gd name="connsiteX2" fmla="*/ 614734 w 652224"/>
              <a:gd name="connsiteY2" fmla="*/ 0 h 374897"/>
              <a:gd name="connsiteX3" fmla="*/ 652224 w 652224"/>
              <a:gd name="connsiteY3" fmla="*/ 37490 h 374897"/>
              <a:gd name="connsiteX4" fmla="*/ 652224 w 652224"/>
              <a:gd name="connsiteY4" fmla="*/ 337407 h 374897"/>
              <a:gd name="connsiteX5" fmla="*/ 614734 w 652224"/>
              <a:gd name="connsiteY5" fmla="*/ 374897 h 374897"/>
              <a:gd name="connsiteX6" fmla="*/ 37490 w 652224"/>
              <a:gd name="connsiteY6" fmla="*/ 374897 h 374897"/>
              <a:gd name="connsiteX7" fmla="*/ 0 w 652224"/>
              <a:gd name="connsiteY7" fmla="*/ 337407 h 374897"/>
              <a:gd name="connsiteX8" fmla="*/ 0 w 652224"/>
              <a:gd name="connsiteY8" fmla="*/ 37490 h 374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52224" h="374897">
                <a:moveTo>
                  <a:pt x="0" y="37490"/>
                </a:moveTo>
                <a:cubicBezTo>
                  <a:pt x="0" y="16785"/>
                  <a:pt x="16785" y="0"/>
                  <a:pt x="37490" y="0"/>
                </a:cubicBezTo>
                <a:lnTo>
                  <a:pt x="614734" y="0"/>
                </a:lnTo>
                <a:cubicBezTo>
                  <a:pt x="635439" y="0"/>
                  <a:pt x="652224" y="16785"/>
                  <a:pt x="652224" y="37490"/>
                </a:cubicBezTo>
                <a:lnTo>
                  <a:pt x="652224" y="337407"/>
                </a:lnTo>
                <a:cubicBezTo>
                  <a:pt x="652224" y="358112"/>
                  <a:pt x="635439" y="374897"/>
                  <a:pt x="614734" y="374897"/>
                </a:cubicBezTo>
                <a:lnTo>
                  <a:pt x="37490" y="374897"/>
                </a:lnTo>
                <a:cubicBezTo>
                  <a:pt x="16785" y="374897"/>
                  <a:pt x="0" y="358112"/>
                  <a:pt x="0" y="337407"/>
                </a:cubicBezTo>
                <a:lnTo>
                  <a:pt x="0" y="37490"/>
                </a:lnTo>
                <a:close/>
              </a:path>
            </a:pathLst>
          </a:custGeom>
          <a:solidFill>
            <a:schemeClr val="tx1">
              <a:lumMod val="7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5560" tIns="35560" rIns="35560" bIns="144016" numCol="1" spcCol="1270" anchor="ctr" anchorCtr="0">
            <a:noAutofit/>
          </a:bodyPr>
          <a:lstStyle/>
          <a:p>
            <a:pPr marL="0" marR="0" lvl="0" indent="0" algn="ctr" defTabSz="222250" rtl="0" eaLnBrk="1" fontAlgn="auto" latinLnBrk="0" hangingPunct="1">
              <a:lnSpc>
                <a:spcPct val="90000"/>
              </a:lnSpc>
              <a:spcBef>
                <a:spcPct val="0"/>
              </a:spcBef>
              <a:spcAft>
                <a:spcPct val="35000"/>
              </a:spcAft>
              <a:buClrTx/>
              <a:buSzTx/>
              <a:buFontTx/>
              <a:buNone/>
              <a:tabLst/>
              <a:defRPr/>
            </a:pPr>
            <a:r>
              <a:rPr kumimoji="0" lang="en-US" sz="1000" b="0" i="0" u="none" strike="noStrike" kern="1200" cap="none" spc="0" normalizeH="0" baseline="0" noProof="0">
                <a:ln>
                  <a:noFill/>
                </a:ln>
                <a:solidFill>
                  <a:prstClr val="white"/>
                </a:solidFill>
                <a:effectLst/>
                <a:uLnTx/>
                <a:uFillTx/>
                <a:latin typeface="Georgia"/>
                <a:ea typeface="+mn-ea"/>
                <a:cs typeface="+mn-cs"/>
              </a:rPr>
              <a:t>Approve or reject the Promotion Plans</a:t>
            </a:r>
          </a:p>
        </p:txBody>
      </p:sp>
      <p:sp>
        <p:nvSpPr>
          <p:cNvPr id="66" name="Freeform: Shape 65">
            <a:extLst>
              <a:ext uri="{FF2B5EF4-FFF2-40B4-BE49-F238E27FC236}">
                <a16:creationId xmlns:a16="http://schemas.microsoft.com/office/drawing/2014/main" id="{00A55FCF-9038-429F-8849-DCCF42E58A27}"/>
              </a:ext>
            </a:extLst>
          </p:cNvPr>
          <p:cNvSpPr/>
          <p:nvPr/>
        </p:nvSpPr>
        <p:spPr>
          <a:xfrm>
            <a:off x="4201303" y="1319804"/>
            <a:ext cx="1005840" cy="768672"/>
          </a:xfrm>
          <a:custGeom>
            <a:avLst/>
            <a:gdLst>
              <a:gd name="connsiteX0" fmla="*/ 0 w 652224"/>
              <a:gd name="connsiteY0" fmla="*/ 37490 h 374897"/>
              <a:gd name="connsiteX1" fmla="*/ 37490 w 652224"/>
              <a:gd name="connsiteY1" fmla="*/ 0 h 374897"/>
              <a:gd name="connsiteX2" fmla="*/ 614734 w 652224"/>
              <a:gd name="connsiteY2" fmla="*/ 0 h 374897"/>
              <a:gd name="connsiteX3" fmla="*/ 652224 w 652224"/>
              <a:gd name="connsiteY3" fmla="*/ 37490 h 374897"/>
              <a:gd name="connsiteX4" fmla="*/ 652224 w 652224"/>
              <a:gd name="connsiteY4" fmla="*/ 337407 h 374897"/>
              <a:gd name="connsiteX5" fmla="*/ 614734 w 652224"/>
              <a:gd name="connsiteY5" fmla="*/ 374897 h 374897"/>
              <a:gd name="connsiteX6" fmla="*/ 37490 w 652224"/>
              <a:gd name="connsiteY6" fmla="*/ 374897 h 374897"/>
              <a:gd name="connsiteX7" fmla="*/ 0 w 652224"/>
              <a:gd name="connsiteY7" fmla="*/ 337407 h 374897"/>
              <a:gd name="connsiteX8" fmla="*/ 0 w 652224"/>
              <a:gd name="connsiteY8" fmla="*/ 37490 h 374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52224" h="374897">
                <a:moveTo>
                  <a:pt x="0" y="37490"/>
                </a:moveTo>
                <a:cubicBezTo>
                  <a:pt x="0" y="16785"/>
                  <a:pt x="16785" y="0"/>
                  <a:pt x="37490" y="0"/>
                </a:cubicBezTo>
                <a:lnTo>
                  <a:pt x="614734" y="0"/>
                </a:lnTo>
                <a:cubicBezTo>
                  <a:pt x="635439" y="0"/>
                  <a:pt x="652224" y="16785"/>
                  <a:pt x="652224" y="37490"/>
                </a:cubicBezTo>
                <a:lnTo>
                  <a:pt x="652224" y="337407"/>
                </a:lnTo>
                <a:cubicBezTo>
                  <a:pt x="652224" y="358112"/>
                  <a:pt x="635439" y="374897"/>
                  <a:pt x="614734" y="374897"/>
                </a:cubicBezTo>
                <a:lnTo>
                  <a:pt x="37490" y="374897"/>
                </a:lnTo>
                <a:cubicBezTo>
                  <a:pt x="16785" y="374897"/>
                  <a:pt x="0" y="358112"/>
                  <a:pt x="0" y="337407"/>
                </a:cubicBezTo>
                <a:lnTo>
                  <a:pt x="0" y="37490"/>
                </a:lnTo>
                <a:close/>
              </a:path>
            </a:pathLst>
          </a:custGeom>
          <a:solidFill>
            <a:schemeClr val="tx1">
              <a:lumMod val="7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5560" tIns="35560" rIns="35560" bIns="144016" numCol="1" spcCol="1270" anchor="ctr" anchorCtr="0">
            <a:noAutofit/>
          </a:bodyPr>
          <a:lstStyle/>
          <a:p>
            <a:pPr marL="0" marR="0" lvl="0" indent="0" algn="ctr" defTabSz="222250" rtl="0" eaLnBrk="1" fontAlgn="auto" latinLnBrk="0" hangingPunct="1">
              <a:lnSpc>
                <a:spcPct val="90000"/>
              </a:lnSpc>
              <a:spcBef>
                <a:spcPct val="0"/>
              </a:spcBef>
              <a:spcAft>
                <a:spcPct val="35000"/>
              </a:spcAft>
              <a:buClrTx/>
              <a:buSzTx/>
              <a:buFontTx/>
              <a:buNone/>
              <a:tabLst/>
              <a:defRPr/>
            </a:pPr>
            <a:r>
              <a:rPr kumimoji="0" lang="en-US" sz="1000" b="0" i="0" u="none" strike="noStrike" kern="1200" cap="none" spc="0" normalizeH="0" baseline="0" noProof="0">
                <a:ln>
                  <a:noFill/>
                </a:ln>
                <a:solidFill>
                  <a:prstClr val="white"/>
                </a:solidFill>
                <a:effectLst/>
                <a:uLnTx/>
                <a:uFillTx/>
                <a:latin typeface="Georgia"/>
                <a:ea typeface="+mn-ea"/>
                <a:cs typeface="+mn-cs"/>
              </a:rPr>
              <a:t>Review Approved Promotions with Retailer</a:t>
            </a:r>
          </a:p>
        </p:txBody>
      </p:sp>
      <p:sp>
        <p:nvSpPr>
          <p:cNvPr id="67" name="Freeform: Shape 66">
            <a:extLst>
              <a:ext uri="{FF2B5EF4-FFF2-40B4-BE49-F238E27FC236}">
                <a16:creationId xmlns:a16="http://schemas.microsoft.com/office/drawing/2014/main" id="{3C9DD32D-6DF4-4B80-BF18-13472331387E}"/>
              </a:ext>
            </a:extLst>
          </p:cNvPr>
          <p:cNvSpPr/>
          <p:nvPr/>
        </p:nvSpPr>
        <p:spPr>
          <a:xfrm>
            <a:off x="5276637" y="1521281"/>
            <a:ext cx="182880" cy="274320"/>
          </a:xfrm>
          <a:custGeom>
            <a:avLst/>
            <a:gdLst>
              <a:gd name="connsiteX0" fmla="*/ 0 w 209614"/>
              <a:gd name="connsiteY0" fmla="*/ 32477 h 162385"/>
              <a:gd name="connsiteX1" fmla="*/ 128422 w 209614"/>
              <a:gd name="connsiteY1" fmla="*/ 32477 h 162385"/>
              <a:gd name="connsiteX2" fmla="*/ 128422 w 209614"/>
              <a:gd name="connsiteY2" fmla="*/ 0 h 162385"/>
              <a:gd name="connsiteX3" fmla="*/ 209614 w 209614"/>
              <a:gd name="connsiteY3" fmla="*/ 81193 h 162385"/>
              <a:gd name="connsiteX4" fmla="*/ 128422 w 209614"/>
              <a:gd name="connsiteY4" fmla="*/ 162385 h 162385"/>
              <a:gd name="connsiteX5" fmla="*/ 128422 w 209614"/>
              <a:gd name="connsiteY5" fmla="*/ 129908 h 162385"/>
              <a:gd name="connsiteX6" fmla="*/ 0 w 209614"/>
              <a:gd name="connsiteY6" fmla="*/ 129908 h 162385"/>
              <a:gd name="connsiteX7" fmla="*/ 0 w 209614"/>
              <a:gd name="connsiteY7" fmla="*/ 32477 h 162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9614" h="162385">
                <a:moveTo>
                  <a:pt x="0" y="32477"/>
                </a:moveTo>
                <a:lnTo>
                  <a:pt x="128422" y="32477"/>
                </a:lnTo>
                <a:lnTo>
                  <a:pt x="128422" y="0"/>
                </a:lnTo>
                <a:lnTo>
                  <a:pt x="209614" y="81193"/>
                </a:lnTo>
                <a:lnTo>
                  <a:pt x="128422" y="162385"/>
                </a:lnTo>
                <a:lnTo>
                  <a:pt x="128422" y="129908"/>
                </a:lnTo>
                <a:lnTo>
                  <a:pt x="0" y="129908"/>
                </a:lnTo>
                <a:lnTo>
                  <a:pt x="0" y="32477"/>
                </a:lnTo>
                <a:close/>
              </a:path>
            </a:pathLst>
          </a:custGeom>
          <a:solidFill>
            <a:schemeClr val="tx1">
              <a:lumMod val="75000"/>
            </a:schemeClr>
          </a:solidFill>
          <a:ln>
            <a:noFill/>
          </a:ln>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0" tIns="32477" rIns="48715" bIns="32477" numCol="1" spcCol="1270" anchor="ctr" anchorCtr="0">
            <a:noAutofit/>
          </a:bodyPr>
          <a:lstStyle/>
          <a:p>
            <a:pPr marL="0" marR="0" lvl="0" indent="0" algn="ctr" defTabSz="177800" rtl="0" eaLnBrk="1" fontAlgn="auto" latinLnBrk="0" hangingPunct="1">
              <a:lnSpc>
                <a:spcPct val="90000"/>
              </a:lnSpc>
              <a:spcBef>
                <a:spcPct val="0"/>
              </a:spcBef>
              <a:spcAft>
                <a:spcPct val="35000"/>
              </a:spcAft>
              <a:buClrTx/>
              <a:buSzTx/>
              <a:buFontTx/>
              <a:buNone/>
              <a:tabLst/>
              <a:defRPr/>
            </a:pPr>
            <a:endParaRPr kumimoji="0" lang="en-US" sz="900" b="0" i="0" u="none" strike="noStrike" kern="1200" cap="none" spc="0" normalizeH="0" baseline="0" noProof="0">
              <a:ln>
                <a:noFill/>
              </a:ln>
              <a:solidFill>
                <a:prstClr val="white"/>
              </a:solidFill>
              <a:effectLst/>
              <a:uLnTx/>
              <a:uFillTx/>
              <a:latin typeface="Georgia"/>
              <a:ea typeface="+mn-ea"/>
              <a:cs typeface="+mn-cs"/>
            </a:endParaRPr>
          </a:p>
        </p:txBody>
      </p:sp>
      <p:sp>
        <p:nvSpPr>
          <p:cNvPr id="68" name="Freeform: Shape 67">
            <a:extLst>
              <a:ext uri="{FF2B5EF4-FFF2-40B4-BE49-F238E27FC236}">
                <a16:creationId xmlns:a16="http://schemas.microsoft.com/office/drawing/2014/main" id="{D9B4A19E-6FE8-4770-A8AA-DBE3D182B19F}"/>
              </a:ext>
            </a:extLst>
          </p:cNvPr>
          <p:cNvSpPr/>
          <p:nvPr/>
        </p:nvSpPr>
        <p:spPr>
          <a:xfrm>
            <a:off x="5502780" y="1301839"/>
            <a:ext cx="1005840" cy="768672"/>
          </a:xfrm>
          <a:custGeom>
            <a:avLst/>
            <a:gdLst>
              <a:gd name="connsiteX0" fmla="*/ 0 w 652224"/>
              <a:gd name="connsiteY0" fmla="*/ 37490 h 374897"/>
              <a:gd name="connsiteX1" fmla="*/ 37490 w 652224"/>
              <a:gd name="connsiteY1" fmla="*/ 0 h 374897"/>
              <a:gd name="connsiteX2" fmla="*/ 614734 w 652224"/>
              <a:gd name="connsiteY2" fmla="*/ 0 h 374897"/>
              <a:gd name="connsiteX3" fmla="*/ 652224 w 652224"/>
              <a:gd name="connsiteY3" fmla="*/ 37490 h 374897"/>
              <a:gd name="connsiteX4" fmla="*/ 652224 w 652224"/>
              <a:gd name="connsiteY4" fmla="*/ 337407 h 374897"/>
              <a:gd name="connsiteX5" fmla="*/ 614734 w 652224"/>
              <a:gd name="connsiteY5" fmla="*/ 374897 h 374897"/>
              <a:gd name="connsiteX6" fmla="*/ 37490 w 652224"/>
              <a:gd name="connsiteY6" fmla="*/ 374897 h 374897"/>
              <a:gd name="connsiteX7" fmla="*/ 0 w 652224"/>
              <a:gd name="connsiteY7" fmla="*/ 337407 h 374897"/>
              <a:gd name="connsiteX8" fmla="*/ 0 w 652224"/>
              <a:gd name="connsiteY8" fmla="*/ 37490 h 374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52224" h="374897">
                <a:moveTo>
                  <a:pt x="0" y="37490"/>
                </a:moveTo>
                <a:cubicBezTo>
                  <a:pt x="0" y="16785"/>
                  <a:pt x="16785" y="0"/>
                  <a:pt x="37490" y="0"/>
                </a:cubicBezTo>
                <a:lnTo>
                  <a:pt x="614734" y="0"/>
                </a:lnTo>
                <a:cubicBezTo>
                  <a:pt x="635439" y="0"/>
                  <a:pt x="652224" y="16785"/>
                  <a:pt x="652224" y="37490"/>
                </a:cubicBezTo>
                <a:lnTo>
                  <a:pt x="652224" y="337407"/>
                </a:lnTo>
                <a:cubicBezTo>
                  <a:pt x="652224" y="358112"/>
                  <a:pt x="635439" y="374897"/>
                  <a:pt x="614734" y="374897"/>
                </a:cubicBezTo>
                <a:lnTo>
                  <a:pt x="37490" y="374897"/>
                </a:lnTo>
                <a:cubicBezTo>
                  <a:pt x="16785" y="374897"/>
                  <a:pt x="0" y="358112"/>
                  <a:pt x="0" y="337407"/>
                </a:cubicBezTo>
                <a:lnTo>
                  <a:pt x="0" y="37490"/>
                </a:lnTo>
                <a:close/>
              </a:path>
            </a:pathLst>
          </a:custGeom>
          <a:solidFill>
            <a:schemeClr val="tx1">
              <a:lumMod val="7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5560" tIns="35560" rIns="35560" bIns="144016" numCol="1" spcCol="1270" anchor="ctr" anchorCtr="0">
            <a:noAutofit/>
          </a:bodyPr>
          <a:lstStyle/>
          <a:p>
            <a:pPr marL="0" marR="0" lvl="0" indent="0" algn="ctr" defTabSz="222250" rtl="0" eaLnBrk="1" fontAlgn="auto" latinLnBrk="0" hangingPunct="1">
              <a:lnSpc>
                <a:spcPct val="90000"/>
              </a:lnSpc>
              <a:spcBef>
                <a:spcPct val="0"/>
              </a:spcBef>
              <a:spcAft>
                <a:spcPct val="35000"/>
              </a:spcAft>
              <a:buClrTx/>
              <a:buSzTx/>
              <a:buFontTx/>
              <a:buNone/>
              <a:tabLst/>
              <a:defRPr/>
            </a:pPr>
            <a:r>
              <a:rPr kumimoji="0" lang="en-US" sz="1000" b="0" i="0" u="none" strike="noStrike" kern="1200" cap="none" spc="0" normalizeH="0" baseline="0" noProof="0">
                <a:ln>
                  <a:noFill/>
                </a:ln>
                <a:solidFill>
                  <a:prstClr val="white"/>
                </a:solidFill>
                <a:effectLst/>
                <a:uLnTx/>
                <a:uFillTx/>
                <a:latin typeface="Georgia"/>
                <a:ea typeface="+mn-ea"/>
                <a:cs typeface="+mn-cs"/>
              </a:rPr>
              <a:t>Submit committed promotion for Event Creation</a:t>
            </a:r>
          </a:p>
        </p:txBody>
      </p:sp>
      <p:sp>
        <p:nvSpPr>
          <p:cNvPr id="70" name="Freeform: Shape 69">
            <a:extLst>
              <a:ext uri="{FF2B5EF4-FFF2-40B4-BE49-F238E27FC236}">
                <a16:creationId xmlns:a16="http://schemas.microsoft.com/office/drawing/2014/main" id="{BD329F72-4068-4B35-80B4-09D54DE90D76}"/>
              </a:ext>
            </a:extLst>
          </p:cNvPr>
          <p:cNvSpPr/>
          <p:nvPr/>
        </p:nvSpPr>
        <p:spPr>
          <a:xfrm>
            <a:off x="7023547" y="1310495"/>
            <a:ext cx="1005840" cy="768672"/>
          </a:xfrm>
          <a:custGeom>
            <a:avLst/>
            <a:gdLst>
              <a:gd name="connsiteX0" fmla="*/ 0 w 652224"/>
              <a:gd name="connsiteY0" fmla="*/ 37490 h 374897"/>
              <a:gd name="connsiteX1" fmla="*/ 37490 w 652224"/>
              <a:gd name="connsiteY1" fmla="*/ 0 h 374897"/>
              <a:gd name="connsiteX2" fmla="*/ 614734 w 652224"/>
              <a:gd name="connsiteY2" fmla="*/ 0 h 374897"/>
              <a:gd name="connsiteX3" fmla="*/ 652224 w 652224"/>
              <a:gd name="connsiteY3" fmla="*/ 37490 h 374897"/>
              <a:gd name="connsiteX4" fmla="*/ 652224 w 652224"/>
              <a:gd name="connsiteY4" fmla="*/ 337407 h 374897"/>
              <a:gd name="connsiteX5" fmla="*/ 614734 w 652224"/>
              <a:gd name="connsiteY5" fmla="*/ 374897 h 374897"/>
              <a:gd name="connsiteX6" fmla="*/ 37490 w 652224"/>
              <a:gd name="connsiteY6" fmla="*/ 374897 h 374897"/>
              <a:gd name="connsiteX7" fmla="*/ 0 w 652224"/>
              <a:gd name="connsiteY7" fmla="*/ 337407 h 374897"/>
              <a:gd name="connsiteX8" fmla="*/ 0 w 652224"/>
              <a:gd name="connsiteY8" fmla="*/ 37490 h 374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52224" h="374897">
                <a:moveTo>
                  <a:pt x="0" y="37490"/>
                </a:moveTo>
                <a:cubicBezTo>
                  <a:pt x="0" y="16785"/>
                  <a:pt x="16785" y="0"/>
                  <a:pt x="37490" y="0"/>
                </a:cubicBezTo>
                <a:lnTo>
                  <a:pt x="614734" y="0"/>
                </a:lnTo>
                <a:cubicBezTo>
                  <a:pt x="635439" y="0"/>
                  <a:pt x="652224" y="16785"/>
                  <a:pt x="652224" y="37490"/>
                </a:cubicBezTo>
                <a:lnTo>
                  <a:pt x="652224" y="337407"/>
                </a:lnTo>
                <a:cubicBezTo>
                  <a:pt x="652224" y="358112"/>
                  <a:pt x="635439" y="374897"/>
                  <a:pt x="614734" y="374897"/>
                </a:cubicBezTo>
                <a:lnTo>
                  <a:pt x="37490" y="374897"/>
                </a:lnTo>
                <a:cubicBezTo>
                  <a:pt x="16785" y="374897"/>
                  <a:pt x="0" y="358112"/>
                  <a:pt x="0" y="337407"/>
                </a:cubicBezTo>
                <a:lnTo>
                  <a:pt x="0" y="37490"/>
                </a:lnTo>
                <a:close/>
              </a:path>
            </a:pathLst>
          </a:custGeom>
          <a:solidFill>
            <a:schemeClr val="tx1">
              <a:lumMod val="7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5560" tIns="35560" rIns="35560" bIns="144016" numCol="1" spcCol="1270" anchor="ctr" anchorCtr="0">
            <a:noAutofit/>
          </a:bodyPr>
          <a:lstStyle/>
          <a:p>
            <a:pPr marL="0" marR="0" lvl="0" indent="0" algn="ctr" defTabSz="222250" rtl="0" eaLnBrk="1" fontAlgn="auto" latinLnBrk="0" hangingPunct="1">
              <a:lnSpc>
                <a:spcPct val="90000"/>
              </a:lnSpc>
              <a:spcBef>
                <a:spcPct val="0"/>
              </a:spcBef>
              <a:spcAft>
                <a:spcPct val="35000"/>
              </a:spcAft>
              <a:buClrTx/>
              <a:buSzTx/>
              <a:buFontTx/>
              <a:buNone/>
              <a:tabLst/>
              <a:defRPr/>
            </a:pPr>
            <a:r>
              <a:rPr kumimoji="0" lang="en-US" sz="1000" b="0" i="0" u="none" strike="noStrike" kern="1200" cap="none" spc="0" normalizeH="0" baseline="0" noProof="0">
                <a:ln>
                  <a:noFill/>
                </a:ln>
                <a:solidFill>
                  <a:prstClr val="white"/>
                </a:solidFill>
                <a:effectLst/>
                <a:uLnTx/>
                <a:uFillTx/>
                <a:latin typeface="Georgia"/>
                <a:ea typeface="+mn-ea"/>
                <a:cs typeface="+mn-cs"/>
              </a:rPr>
              <a:t>Create Contracts for Each Retailer</a:t>
            </a:r>
          </a:p>
        </p:txBody>
      </p:sp>
      <p:sp>
        <p:nvSpPr>
          <p:cNvPr id="73" name="Freeform: Shape 72">
            <a:extLst>
              <a:ext uri="{FF2B5EF4-FFF2-40B4-BE49-F238E27FC236}">
                <a16:creationId xmlns:a16="http://schemas.microsoft.com/office/drawing/2014/main" id="{496FD6AB-82C6-41AB-BBF4-D1777AB52666}"/>
              </a:ext>
            </a:extLst>
          </p:cNvPr>
          <p:cNvSpPr/>
          <p:nvPr/>
        </p:nvSpPr>
        <p:spPr>
          <a:xfrm>
            <a:off x="8533244" y="1327806"/>
            <a:ext cx="1005840" cy="768672"/>
          </a:xfrm>
          <a:custGeom>
            <a:avLst/>
            <a:gdLst>
              <a:gd name="connsiteX0" fmla="*/ 0 w 652224"/>
              <a:gd name="connsiteY0" fmla="*/ 37490 h 374897"/>
              <a:gd name="connsiteX1" fmla="*/ 37490 w 652224"/>
              <a:gd name="connsiteY1" fmla="*/ 0 h 374897"/>
              <a:gd name="connsiteX2" fmla="*/ 614734 w 652224"/>
              <a:gd name="connsiteY2" fmla="*/ 0 h 374897"/>
              <a:gd name="connsiteX3" fmla="*/ 652224 w 652224"/>
              <a:gd name="connsiteY3" fmla="*/ 37490 h 374897"/>
              <a:gd name="connsiteX4" fmla="*/ 652224 w 652224"/>
              <a:gd name="connsiteY4" fmla="*/ 337407 h 374897"/>
              <a:gd name="connsiteX5" fmla="*/ 614734 w 652224"/>
              <a:gd name="connsiteY5" fmla="*/ 374897 h 374897"/>
              <a:gd name="connsiteX6" fmla="*/ 37490 w 652224"/>
              <a:gd name="connsiteY6" fmla="*/ 374897 h 374897"/>
              <a:gd name="connsiteX7" fmla="*/ 0 w 652224"/>
              <a:gd name="connsiteY7" fmla="*/ 337407 h 374897"/>
              <a:gd name="connsiteX8" fmla="*/ 0 w 652224"/>
              <a:gd name="connsiteY8" fmla="*/ 37490 h 374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52224" h="374897">
                <a:moveTo>
                  <a:pt x="0" y="37490"/>
                </a:moveTo>
                <a:cubicBezTo>
                  <a:pt x="0" y="16785"/>
                  <a:pt x="16785" y="0"/>
                  <a:pt x="37490" y="0"/>
                </a:cubicBezTo>
                <a:lnTo>
                  <a:pt x="614734" y="0"/>
                </a:lnTo>
                <a:cubicBezTo>
                  <a:pt x="635439" y="0"/>
                  <a:pt x="652224" y="16785"/>
                  <a:pt x="652224" y="37490"/>
                </a:cubicBezTo>
                <a:lnTo>
                  <a:pt x="652224" y="337407"/>
                </a:lnTo>
                <a:cubicBezTo>
                  <a:pt x="652224" y="358112"/>
                  <a:pt x="635439" y="374897"/>
                  <a:pt x="614734" y="374897"/>
                </a:cubicBezTo>
                <a:lnTo>
                  <a:pt x="37490" y="374897"/>
                </a:lnTo>
                <a:cubicBezTo>
                  <a:pt x="16785" y="374897"/>
                  <a:pt x="0" y="358112"/>
                  <a:pt x="0" y="337407"/>
                </a:cubicBezTo>
                <a:lnTo>
                  <a:pt x="0" y="37490"/>
                </a:lnTo>
                <a:close/>
              </a:path>
            </a:pathLst>
          </a:custGeom>
          <a:solidFill>
            <a:schemeClr val="tx1">
              <a:lumMod val="7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5560" tIns="35560" rIns="35560" bIns="144016" numCol="1" spcCol="1270" anchor="ctr" anchorCtr="0">
            <a:noAutofit/>
          </a:bodyPr>
          <a:lstStyle/>
          <a:p>
            <a:pPr marL="0" marR="0" lvl="0" indent="0" algn="ctr" defTabSz="222250" rtl="0" eaLnBrk="1" fontAlgn="auto" latinLnBrk="0" hangingPunct="1">
              <a:lnSpc>
                <a:spcPct val="90000"/>
              </a:lnSpc>
              <a:spcBef>
                <a:spcPct val="0"/>
              </a:spcBef>
              <a:spcAft>
                <a:spcPct val="35000"/>
              </a:spcAft>
              <a:buClrTx/>
              <a:buSzTx/>
              <a:buFontTx/>
              <a:buNone/>
              <a:tabLst/>
              <a:defRPr/>
            </a:pPr>
            <a:r>
              <a:rPr kumimoji="0" lang="en-US" sz="1000" b="0" i="0" u="none" strike="noStrike" kern="1200" cap="none" spc="0" normalizeH="0" baseline="0" noProof="0">
                <a:ln>
                  <a:noFill/>
                </a:ln>
                <a:solidFill>
                  <a:prstClr val="white"/>
                </a:solidFill>
                <a:effectLst/>
                <a:uLnTx/>
                <a:uFillTx/>
                <a:latin typeface="Georgia"/>
                <a:ea typeface="+mn-ea"/>
                <a:cs typeface="+mn-cs"/>
              </a:rPr>
              <a:t>Submit Contract to Retailers</a:t>
            </a:r>
          </a:p>
        </p:txBody>
      </p:sp>
      <p:sp>
        <p:nvSpPr>
          <p:cNvPr id="76" name="Freeform: Shape 75">
            <a:extLst>
              <a:ext uri="{FF2B5EF4-FFF2-40B4-BE49-F238E27FC236}">
                <a16:creationId xmlns:a16="http://schemas.microsoft.com/office/drawing/2014/main" id="{B7A2BAB2-07B9-4462-B8E9-9D620CE47EF6}"/>
              </a:ext>
            </a:extLst>
          </p:cNvPr>
          <p:cNvSpPr/>
          <p:nvPr/>
        </p:nvSpPr>
        <p:spPr>
          <a:xfrm>
            <a:off x="9631330" y="1556900"/>
            <a:ext cx="182880" cy="274320"/>
          </a:xfrm>
          <a:custGeom>
            <a:avLst/>
            <a:gdLst>
              <a:gd name="connsiteX0" fmla="*/ 0 w 209614"/>
              <a:gd name="connsiteY0" fmla="*/ 32477 h 162385"/>
              <a:gd name="connsiteX1" fmla="*/ 128422 w 209614"/>
              <a:gd name="connsiteY1" fmla="*/ 32477 h 162385"/>
              <a:gd name="connsiteX2" fmla="*/ 128422 w 209614"/>
              <a:gd name="connsiteY2" fmla="*/ 0 h 162385"/>
              <a:gd name="connsiteX3" fmla="*/ 209614 w 209614"/>
              <a:gd name="connsiteY3" fmla="*/ 81193 h 162385"/>
              <a:gd name="connsiteX4" fmla="*/ 128422 w 209614"/>
              <a:gd name="connsiteY4" fmla="*/ 162385 h 162385"/>
              <a:gd name="connsiteX5" fmla="*/ 128422 w 209614"/>
              <a:gd name="connsiteY5" fmla="*/ 129908 h 162385"/>
              <a:gd name="connsiteX6" fmla="*/ 0 w 209614"/>
              <a:gd name="connsiteY6" fmla="*/ 129908 h 162385"/>
              <a:gd name="connsiteX7" fmla="*/ 0 w 209614"/>
              <a:gd name="connsiteY7" fmla="*/ 32477 h 162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9614" h="162385">
                <a:moveTo>
                  <a:pt x="0" y="32477"/>
                </a:moveTo>
                <a:lnTo>
                  <a:pt x="128422" y="32477"/>
                </a:lnTo>
                <a:lnTo>
                  <a:pt x="128422" y="0"/>
                </a:lnTo>
                <a:lnTo>
                  <a:pt x="209614" y="81193"/>
                </a:lnTo>
                <a:lnTo>
                  <a:pt x="128422" y="162385"/>
                </a:lnTo>
                <a:lnTo>
                  <a:pt x="128422" y="129908"/>
                </a:lnTo>
                <a:lnTo>
                  <a:pt x="0" y="129908"/>
                </a:lnTo>
                <a:lnTo>
                  <a:pt x="0" y="32477"/>
                </a:lnTo>
                <a:close/>
              </a:path>
            </a:pathLst>
          </a:custGeom>
          <a:solidFill>
            <a:schemeClr val="tx1">
              <a:lumMod val="75000"/>
            </a:schemeClr>
          </a:solidFill>
          <a:ln>
            <a:noFill/>
          </a:ln>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0" tIns="32477" rIns="48715" bIns="32477" numCol="1" spcCol="1270" anchor="ctr" anchorCtr="0">
            <a:noAutofit/>
          </a:bodyPr>
          <a:lstStyle/>
          <a:p>
            <a:pPr marL="0" marR="0" lvl="0" indent="0" algn="ctr" defTabSz="177800" rtl="0" eaLnBrk="1" fontAlgn="auto" latinLnBrk="0" hangingPunct="1">
              <a:lnSpc>
                <a:spcPct val="90000"/>
              </a:lnSpc>
              <a:spcBef>
                <a:spcPct val="0"/>
              </a:spcBef>
              <a:spcAft>
                <a:spcPct val="35000"/>
              </a:spcAft>
              <a:buClrTx/>
              <a:buSzTx/>
              <a:buFontTx/>
              <a:buNone/>
              <a:tabLst/>
              <a:defRPr/>
            </a:pPr>
            <a:endParaRPr kumimoji="0" lang="en-US" sz="900" b="0" i="0" u="none" strike="noStrike" kern="1200" cap="none" spc="0" normalizeH="0" baseline="0" noProof="0">
              <a:ln>
                <a:noFill/>
              </a:ln>
              <a:solidFill>
                <a:prstClr val="white"/>
              </a:solidFill>
              <a:effectLst/>
              <a:uLnTx/>
              <a:uFillTx/>
              <a:latin typeface="Georgia"/>
              <a:ea typeface="+mn-ea"/>
              <a:cs typeface="+mn-cs"/>
            </a:endParaRPr>
          </a:p>
        </p:txBody>
      </p:sp>
      <p:sp>
        <p:nvSpPr>
          <p:cNvPr id="78" name="Freeform: Shape 77">
            <a:extLst>
              <a:ext uri="{FF2B5EF4-FFF2-40B4-BE49-F238E27FC236}">
                <a16:creationId xmlns:a16="http://schemas.microsoft.com/office/drawing/2014/main" id="{D9413E8F-0DDB-42F3-9043-39F56028FC54}"/>
              </a:ext>
            </a:extLst>
          </p:cNvPr>
          <p:cNvSpPr/>
          <p:nvPr/>
        </p:nvSpPr>
        <p:spPr>
          <a:xfrm>
            <a:off x="9845492" y="1323324"/>
            <a:ext cx="1005840" cy="768672"/>
          </a:xfrm>
          <a:custGeom>
            <a:avLst/>
            <a:gdLst>
              <a:gd name="connsiteX0" fmla="*/ 0 w 652224"/>
              <a:gd name="connsiteY0" fmla="*/ 37490 h 374897"/>
              <a:gd name="connsiteX1" fmla="*/ 37490 w 652224"/>
              <a:gd name="connsiteY1" fmla="*/ 0 h 374897"/>
              <a:gd name="connsiteX2" fmla="*/ 614734 w 652224"/>
              <a:gd name="connsiteY2" fmla="*/ 0 h 374897"/>
              <a:gd name="connsiteX3" fmla="*/ 652224 w 652224"/>
              <a:gd name="connsiteY3" fmla="*/ 37490 h 374897"/>
              <a:gd name="connsiteX4" fmla="*/ 652224 w 652224"/>
              <a:gd name="connsiteY4" fmla="*/ 337407 h 374897"/>
              <a:gd name="connsiteX5" fmla="*/ 614734 w 652224"/>
              <a:gd name="connsiteY5" fmla="*/ 374897 h 374897"/>
              <a:gd name="connsiteX6" fmla="*/ 37490 w 652224"/>
              <a:gd name="connsiteY6" fmla="*/ 374897 h 374897"/>
              <a:gd name="connsiteX7" fmla="*/ 0 w 652224"/>
              <a:gd name="connsiteY7" fmla="*/ 337407 h 374897"/>
              <a:gd name="connsiteX8" fmla="*/ 0 w 652224"/>
              <a:gd name="connsiteY8" fmla="*/ 37490 h 374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52224" h="374897">
                <a:moveTo>
                  <a:pt x="0" y="37490"/>
                </a:moveTo>
                <a:cubicBezTo>
                  <a:pt x="0" y="16785"/>
                  <a:pt x="16785" y="0"/>
                  <a:pt x="37490" y="0"/>
                </a:cubicBezTo>
                <a:lnTo>
                  <a:pt x="614734" y="0"/>
                </a:lnTo>
                <a:cubicBezTo>
                  <a:pt x="635439" y="0"/>
                  <a:pt x="652224" y="16785"/>
                  <a:pt x="652224" y="37490"/>
                </a:cubicBezTo>
                <a:lnTo>
                  <a:pt x="652224" y="337407"/>
                </a:lnTo>
                <a:cubicBezTo>
                  <a:pt x="652224" y="358112"/>
                  <a:pt x="635439" y="374897"/>
                  <a:pt x="614734" y="374897"/>
                </a:cubicBezTo>
                <a:lnTo>
                  <a:pt x="37490" y="374897"/>
                </a:lnTo>
                <a:cubicBezTo>
                  <a:pt x="16785" y="374897"/>
                  <a:pt x="0" y="358112"/>
                  <a:pt x="0" y="337407"/>
                </a:cubicBezTo>
                <a:lnTo>
                  <a:pt x="0" y="37490"/>
                </a:lnTo>
                <a:close/>
              </a:path>
            </a:pathLst>
          </a:custGeom>
          <a:solidFill>
            <a:schemeClr val="tx1">
              <a:lumMod val="7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5560" tIns="35560" rIns="35560" bIns="144016" numCol="1" spcCol="1270" anchor="ctr" anchorCtr="0">
            <a:noAutofit/>
          </a:bodyPr>
          <a:lstStyle/>
          <a:p>
            <a:pPr marL="0" marR="0" lvl="0" indent="0" algn="ctr" defTabSz="222250" rtl="0" eaLnBrk="1" fontAlgn="auto" latinLnBrk="0" hangingPunct="1">
              <a:lnSpc>
                <a:spcPct val="90000"/>
              </a:lnSpc>
              <a:spcBef>
                <a:spcPct val="0"/>
              </a:spcBef>
              <a:spcAft>
                <a:spcPct val="35000"/>
              </a:spcAft>
              <a:buClrTx/>
              <a:buSzTx/>
              <a:buFontTx/>
              <a:buNone/>
              <a:tabLst/>
              <a:defRPr/>
            </a:pPr>
            <a:r>
              <a:rPr kumimoji="0" lang="en-US" sz="1000" b="0" i="0" u="none" strike="noStrike" kern="1200" cap="none" spc="0" normalizeH="0" baseline="0" noProof="0">
                <a:ln>
                  <a:noFill/>
                </a:ln>
                <a:solidFill>
                  <a:prstClr val="white"/>
                </a:solidFill>
                <a:effectLst/>
                <a:uLnTx/>
                <a:uFillTx/>
                <a:latin typeface="Georgia"/>
                <a:ea typeface="+mn-ea"/>
                <a:cs typeface="+mn-cs"/>
              </a:rPr>
              <a:t>Compliance</a:t>
            </a:r>
          </a:p>
        </p:txBody>
      </p:sp>
      <p:sp>
        <p:nvSpPr>
          <p:cNvPr id="88" name="Freeform: Shape 87">
            <a:extLst>
              <a:ext uri="{FF2B5EF4-FFF2-40B4-BE49-F238E27FC236}">
                <a16:creationId xmlns:a16="http://schemas.microsoft.com/office/drawing/2014/main" id="{3FE0B895-7D6C-4573-83CB-DE3157E4349A}"/>
              </a:ext>
            </a:extLst>
          </p:cNvPr>
          <p:cNvSpPr/>
          <p:nvPr/>
        </p:nvSpPr>
        <p:spPr>
          <a:xfrm>
            <a:off x="10902029" y="1539589"/>
            <a:ext cx="182880" cy="274320"/>
          </a:xfrm>
          <a:custGeom>
            <a:avLst/>
            <a:gdLst>
              <a:gd name="connsiteX0" fmla="*/ 0 w 209614"/>
              <a:gd name="connsiteY0" fmla="*/ 32477 h 162385"/>
              <a:gd name="connsiteX1" fmla="*/ 128422 w 209614"/>
              <a:gd name="connsiteY1" fmla="*/ 32477 h 162385"/>
              <a:gd name="connsiteX2" fmla="*/ 128422 w 209614"/>
              <a:gd name="connsiteY2" fmla="*/ 0 h 162385"/>
              <a:gd name="connsiteX3" fmla="*/ 209614 w 209614"/>
              <a:gd name="connsiteY3" fmla="*/ 81193 h 162385"/>
              <a:gd name="connsiteX4" fmla="*/ 128422 w 209614"/>
              <a:gd name="connsiteY4" fmla="*/ 162385 h 162385"/>
              <a:gd name="connsiteX5" fmla="*/ 128422 w 209614"/>
              <a:gd name="connsiteY5" fmla="*/ 129908 h 162385"/>
              <a:gd name="connsiteX6" fmla="*/ 0 w 209614"/>
              <a:gd name="connsiteY6" fmla="*/ 129908 h 162385"/>
              <a:gd name="connsiteX7" fmla="*/ 0 w 209614"/>
              <a:gd name="connsiteY7" fmla="*/ 32477 h 162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9614" h="162385">
                <a:moveTo>
                  <a:pt x="0" y="32477"/>
                </a:moveTo>
                <a:lnTo>
                  <a:pt x="128422" y="32477"/>
                </a:lnTo>
                <a:lnTo>
                  <a:pt x="128422" y="0"/>
                </a:lnTo>
                <a:lnTo>
                  <a:pt x="209614" y="81193"/>
                </a:lnTo>
                <a:lnTo>
                  <a:pt x="128422" y="162385"/>
                </a:lnTo>
                <a:lnTo>
                  <a:pt x="128422" y="129908"/>
                </a:lnTo>
                <a:lnTo>
                  <a:pt x="0" y="129908"/>
                </a:lnTo>
                <a:lnTo>
                  <a:pt x="0" y="32477"/>
                </a:lnTo>
                <a:close/>
              </a:path>
            </a:pathLst>
          </a:custGeom>
          <a:solidFill>
            <a:schemeClr val="tx1">
              <a:lumMod val="75000"/>
            </a:schemeClr>
          </a:solidFill>
          <a:ln>
            <a:noFill/>
          </a:ln>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0" tIns="32477" rIns="48715" bIns="32477" numCol="1" spcCol="1270" anchor="ctr" anchorCtr="0">
            <a:noAutofit/>
          </a:bodyPr>
          <a:lstStyle/>
          <a:p>
            <a:pPr marL="0" marR="0" lvl="0" indent="0" algn="ctr" defTabSz="177800" rtl="0" eaLnBrk="1" fontAlgn="auto" latinLnBrk="0" hangingPunct="1">
              <a:lnSpc>
                <a:spcPct val="90000"/>
              </a:lnSpc>
              <a:spcBef>
                <a:spcPct val="0"/>
              </a:spcBef>
              <a:spcAft>
                <a:spcPct val="35000"/>
              </a:spcAft>
              <a:buClrTx/>
              <a:buSzTx/>
              <a:buFontTx/>
              <a:buNone/>
              <a:tabLst/>
              <a:defRPr/>
            </a:pPr>
            <a:endParaRPr kumimoji="0" lang="en-US" sz="900" b="0" i="0" u="none" strike="noStrike" kern="1200" cap="none" spc="0" normalizeH="0" baseline="0" noProof="0">
              <a:ln>
                <a:noFill/>
              </a:ln>
              <a:solidFill>
                <a:prstClr val="white"/>
              </a:solidFill>
              <a:effectLst/>
              <a:uLnTx/>
              <a:uFillTx/>
              <a:latin typeface="Georgia"/>
              <a:ea typeface="+mn-ea"/>
              <a:cs typeface="+mn-cs"/>
            </a:endParaRPr>
          </a:p>
        </p:txBody>
      </p:sp>
      <p:sp>
        <p:nvSpPr>
          <p:cNvPr id="89" name="Freeform: Shape 88">
            <a:extLst>
              <a:ext uri="{FF2B5EF4-FFF2-40B4-BE49-F238E27FC236}">
                <a16:creationId xmlns:a16="http://schemas.microsoft.com/office/drawing/2014/main" id="{C7829F15-5D37-477E-A818-FC8546D615DB}"/>
              </a:ext>
            </a:extLst>
          </p:cNvPr>
          <p:cNvSpPr/>
          <p:nvPr/>
        </p:nvSpPr>
        <p:spPr>
          <a:xfrm>
            <a:off x="11126897" y="1319204"/>
            <a:ext cx="1005840" cy="768672"/>
          </a:xfrm>
          <a:custGeom>
            <a:avLst/>
            <a:gdLst>
              <a:gd name="connsiteX0" fmla="*/ 0 w 652224"/>
              <a:gd name="connsiteY0" fmla="*/ 37490 h 374897"/>
              <a:gd name="connsiteX1" fmla="*/ 37490 w 652224"/>
              <a:gd name="connsiteY1" fmla="*/ 0 h 374897"/>
              <a:gd name="connsiteX2" fmla="*/ 614734 w 652224"/>
              <a:gd name="connsiteY2" fmla="*/ 0 h 374897"/>
              <a:gd name="connsiteX3" fmla="*/ 652224 w 652224"/>
              <a:gd name="connsiteY3" fmla="*/ 37490 h 374897"/>
              <a:gd name="connsiteX4" fmla="*/ 652224 w 652224"/>
              <a:gd name="connsiteY4" fmla="*/ 337407 h 374897"/>
              <a:gd name="connsiteX5" fmla="*/ 614734 w 652224"/>
              <a:gd name="connsiteY5" fmla="*/ 374897 h 374897"/>
              <a:gd name="connsiteX6" fmla="*/ 37490 w 652224"/>
              <a:gd name="connsiteY6" fmla="*/ 374897 h 374897"/>
              <a:gd name="connsiteX7" fmla="*/ 0 w 652224"/>
              <a:gd name="connsiteY7" fmla="*/ 337407 h 374897"/>
              <a:gd name="connsiteX8" fmla="*/ 0 w 652224"/>
              <a:gd name="connsiteY8" fmla="*/ 37490 h 374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52224" h="374897">
                <a:moveTo>
                  <a:pt x="0" y="37490"/>
                </a:moveTo>
                <a:cubicBezTo>
                  <a:pt x="0" y="16785"/>
                  <a:pt x="16785" y="0"/>
                  <a:pt x="37490" y="0"/>
                </a:cubicBezTo>
                <a:lnTo>
                  <a:pt x="614734" y="0"/>
                </a:lnTo>
                <a:cubicBezTo>
                  <a:pt x="635439" y="0"/>
                  <a:pt x="652224" y="16785"/>
                  <a:pt x="652224" y="37490"/>
                </a:cubicBezTo>
                <a:lnTo>
                  <a:pt x="652224" y="337407"/>
                </a:lnTo>
                <a:cubicBezTo>
                  <a:pt x="652224" y="358112"/>
                  <a:pt x="635439" y="374897"/>
                  <a:pt x="614734" y="374897"/>
                </a:cubicBezTo>
                <a:lnTo>
                  <a:pt x="37490" y="374897"/>
                </a:lnTo>
                <a:cubicBezTo>
                  <a:pt x="16785" y="374897"/>
                  <a:pt x="0" y="358112"/>
                  <a:pt x="0" y="337407"/>
                </a:cubicBezTo>
                <a:lnTo>
                  <a:pt x="0" y="37490"/>
                </a:lnTo>
                <a:close/>
              </a:path>
            </a:pathLst>
          </a:custGeom>
          <a:solidFill>
            <a:schemeClr val="tx1">
              <a:lumMod val="7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5560" tIns="35560" rIns="35560" bIns="144016" numCol="1" spcCol="1270" anchor="ctr" anchorCtr="0">
            <a:noAutofit/>
          </a:bodyPr>
          <a:lstStyle/>
          <a:p>
            <a:pPr marL="0" marR="0" lvl="0" indent="0" algn="ctr" defTabSz="222250" rtl="0" eaLnBrk="1" fontAlgn="auto" latinLnBrk="0" hangingPunct="1">
              <a:lnSpc>
                <a:spcPct val="90000"/>
              </a:lnSpc>
              <a:spcBef>
                <a:spcPct val="0"/>
              </a:spcBef>
              <a:spcAft>
                <a:spcPct val="35000"/>
              </a:spcAft>
              <a:buClrTx/>
              <a:buSzTx/>
              <a:buFontTx/>
              <a:buNone/>
              <a:tabLst/>
              <a:defRPr/>
            </a:pPr>
            <a:r>
              <a:rPr kumimoji="0" lang="en-US" sz="1000" b="0" i="0" u="none" strike="noStrike" kern="1200" cap="none" spc="0" normalizeH="0" baseline="0" noProof="0">
                <a:ln>
                  <a:noFill/>
                </a:ln>
                <a:solidFill>
                  <a:prstClr val="white"/>
                </a:solidFill>
                <a:effectLst/>
                <a:uLnTx/>
                <a:uFillTx/>
                <a:latin typeface="Georgia"/>
                <a:ea typeface="+mn-ea"/>
                <a:cs typeface="+mn-cs"/>
              </a:rPr>
              <a:t>Incorporate feedback to Retailers MSA</a:t>
            </a:r>
          </a:p>
        </p:txBody>
      </p:sp>
      <p:sp>
        <p:nvSpPr>
          <p:cNvPr id="90" name="Diamond 89">
            <a:extLst>
              <a:ext uri="{FF2B5EF4-FFF2-40B4-BE49-F238E27FC236}">
                <a16:creationId xmlns:a16="http://schemas.microsoft.com/office/drawing/2014/main" id="{EF8AE7E6-F98F-4196-BEBA-FBEC91620DD5}"/>
              </a:ext>
            </a:extLst>
          </p:cNvPr>
          <p:cNvSpPr/>
          <p:nvPr/>
        </p:nvSpPr>
        <p:spPr>
          <a:xfrm>
            <a:off x="3115082" y="2036684"/>
            <a:ext cx="1599769" cy="731520"/>
          </a:xfrm>
          <a:prstGeom prst="diamond">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solidFill>
                <a:effectLst/>
                <a:uLnTx/>
                <a:uFillTx/>
                <a:latin typeface="Georgia"/>
                <a:ea typeface="+mn-ea"/>
                <a:cs typeface="+mn-cs"/>
              </a:rPr>
              <a:t>Plans Internally Approved</a:t>
            </a:r>
          </a:p>
        </p:txBody>
      </p:sp>
      <p:sp>
        <p:nvSpPr>
          <p:cNvPr id="91" name="Diamond 90">
            <a:extLst>
              <a:ext uri="{FF2B5EF4-FFF2-40B4-BE49-F238E27FC236}">
                <a16:creationId xmlns:a16="http://schemas.microsoft.com/office/drawing/2014/main" id="{6A2EDFCD-E61E-4A9D-B5B4-CB4AFE7AF62E}"/>
              </a:ext>
            </a:extLst>
          </p:cNvPr>
          <p:cNvSpPr/>
          <p:nvPr/>
        </p:nvSpPr>
        <p:spPr>
          <a:xfrm>
            <a:off x="5995386" y="1994781"/>
            <a:ext cx="1466637" cy="731520"/>
          </a:xfrm>
          <a:prstGeom prst="diamond">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solidFill>
                <a:effectLst/>
                <a:uLnTx/>
                <a:uFillTx/>
                <a:latin typeface="Georgia"/>
                <a:ea typeface="+mn-ea"/>
                <a:cs typeface="+mn-cs"/>
              </a:rPr>
              <a:t>Plan and events are approved</a:t>
            </a:r>
          </a:p>
        </p:txBody>
      </p:sp>
      <p:sp>
        <p:nvSpPr>
          <p:cNvPr id="92" name="Diamond 91">
            <a:extLst>
              <a:ext uri="{FF2B5EF4-FFF2-40B4-BE49-F238E27FC236}">
                <a16:creationId xmlns:a16="http://schemas.microsoft.com/office/drawing/2014/main" id="{313BE4FF-5F4B-4F9C-BD5C-AAFDF662F80E}"/>
              </a:ext>
            </a:extLst>
          </p:cNvPr>
          <p:cNvSpPr/>
          <p:nvPr/>
        </p:nvSpPr>
        <p:spPr>
          <a:xfrm>
            <a:off x="7602476" y="2003244"/>
            <a:ext cx="1466638" cy="731520"/>
          </a:xfrm>
          <a:prstGeom prst="diamond">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solidFill>
                <a:effectLst/>
                <a:uLnTx/>
                <a:uFillTx/>
                <a:latin typeface="Georgia"/>
                <a:ea typeface="+mn-ea"/>
                <a:cs typeface="+mn-cs"/>
              </a:rPr>
              <a:t>Contract Internally Approved</a:t>
            </a:r>
          </a:p>
        </p:txBody>
      </p:sp>
      <p:sp>
        <p:nvSpPr>
          <p:cNvPr id="93" name="Freeform: Shape 92">
            <a:extLst>
              <a:ext uri="{FF2B5EF4-FFF2-40B4-BE49-F238E27FC236}">
                <a16:creationId xmlns:a16="http://schemas.microsoft.com/office/drawing/2014/main" id="{A061BC0B-573E-4673-A7D8-836A1ACD0D60}"/>
              </a:ext>
            </a:extLst>
          </p:cNvPr>
          <p:cNvSpPr/>
          <p:nvPr/>
        </p:nvSpPr>
        <p:spPr>
          <a:xfrm rot="5400000">
            <a:off x="3023642" y="2084718"/>
            <a:ext cx="182880" cy="274320"/>
          </a:xfrm>
          <a:custGeom>
            <a:avLst/>
            <a:gdLst>
              <a:gd name="connsiteX0" fmla="*/ 0 w 209614"/>
              <a:gd name="connsiteY0" fmla="*/ 32477 h 162385"/>
              <a:gd name="connsiteX1" fmla="*/ 128422 w 209614"/>
              <a:gd name="connsiteY1" fmla="*/ 32477 h 162385"/>
              <a:gd name="connsiteX2" fmla="*/ 128422 w 209614"/>
              <a:gd name="connsiteY2" fmla="*/ 0 h 162385"/>
              <a:gd name="connsiteX3" fmla="*/ 209614 w 209614"/>
              <a:gd name="connsiteY3" fmla="*/ 81193 h 162385"/>
              <a:gd name="connsiteX4" fmla="*/ 128422 w 209614"/>
              <a:gd name="connsiteY4" fmla="*/ 162385 h 162385"/>
              <a:gd name="connsiteX5" fmla="*/ 128422 w 209614"/>
              <a:gd name="connsiteY5" fmla="*/ 129908 h 162385"/>
              <a:gd name="connsiteX6" fmla="*/ 0 w 209614"/>
              <a:gd name="connsiteY6" fmla="*/ 129908 h 162385"/>
              <a:gd name="connsiteX7" fmla="*/ 0 w 209614"/>
              <a:gd name="connsiteY7" fmla="*/ 32477 h 162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9614" h="162385">
                <a:moveTo>
                  <a:pt x="0" y="32477"/>
                </a:moveTo>
                <a:lnTo>
                  <a:pt x="128422" y="32477"/>
                </a:lnTo>
                <a:lnTo>
                  <a:pt x="128422" y="0"/>
                </a:lnTo>
                <a:lnTo>
                  <a:pt x="209614" y="81193"/>
                </a:lnTo>
                <a:lnTo>
                  <a:pt x="128422" y="162385"/>
                </a:lnTo>
                <a:lnTo>
                  <a:pt x="128422" y="129908"/>
                </a:lnTo>
                <a:lnTo>
                  <a:pt x="0" y="129908"/>
                </a:lnTo>
                <a:lnTo>
                  <a:pt x="0" y="32477"/>
                </a:lnTo>
                <a:close/>
              </a:path>
            </a:pathLst>
          </a:custGeom>
          <a:solidFill>
            <a:srgbClr val="0070C0"/>
          </a:solidFill>
          <a:ln>
            <a:noFill/>
          </a:ln>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0" tIns="32477" rIns="48715" bIns="32477" numCol="1" spcCol="1270" anchor="ctr" anchorCtr="0">
            <a:noAutofit/>
          </a:bodyPr>
          <a:lstStyle/>
          <a:p>
            <a:pPr marL="0" marR="0" lvl="0" indent="0" algn="ctr" defTabSz="177800" rtl="0" eaLnBrk="1" fontAlgn="auto" latinLnBrk="0" hangingPunct="1">
              <a:lnSpc>
                <a:spcPct val="90000"/>
              </a:lnSpc>
              <a:spcBef>
                <a:spcPct val="0"/>
              </a:spcBef>
              <a:spcAft>
                <a:spcPct val="35000"/>
              </a:spcAft>
              <a:buClrTx/>
              <a:buSzTx/>
              <a:buFontTx/>
              <a:buNone/>
              <a:tabLst/>
              <a:defRPr/>
            </a:pPr>
            <a:endParaRPr kumimoji="0" lang="en-US" sz="900" b="0" i="0" u="none" strike="noStrike" kern="1200" cap="none" spc="0" normalizeH="0" baseline="0" noProof="0">
              <a:ln>
                <a:noFill/>
              </a:ln>
              <a:solidFill>
                <a:prstClr val="white"/>
              </a:solidFill>
              <a:effectLst/>
              <a:uLnTx/>
              <a:uFillTx/>
              <a:latin typeface="Georgia"/>
              <a:ea typeface="+mn-ea"/>
              <a:cs typeface="+mn-cs"/>
            </a:endParaRPr>
          </a:p>
        </p:txBody>
      </p:sp>
      <p:sp>
        <p:nvSpPr>
          <p:cNvPr id="94" name="Freeform: Shape 93">
            <a:extLst>
              <a:ext uri="{FF2B5EF4-FFF2-40B4-BE49-F238E27FC236}">
                <a16:creationId xmlns:a16="http://schemas.microsoft.com/office/drawing/2014/main" id="{7F6EFA02-54C1-458A-A8E0-510B52FBC193}"/>
              </a:ext>
            </a:extLst>
          </p:cNvPr>
          <p:cNvSpPr/>
          <p:nvPr/>
        </p:nvSpPr>
        <p:spPr>
          <a:xfrm rot="16200000">
            <a:off x="4532374" y="2065426"/>
            <a:ext cx="182880" cy="274320"/>
          </a:xfrm>
          <a:custGeom>
            <a:avLst/>
            <a:gdLst>
              <a:gd name="connsiteX0" fmla="*/ 0 w 209614"/>
              <a:gd name="connsiteY0" fmla="*/ 32477 h 162385"/>
              <a:gd name="connsiteX1" fmla="*/ 128422 w 209614"/>
              <a:gd name="connsiteY1" fmla="*/ 32477 h 162385"/>
              <a:gd name="connsiteX2" fmla="*/ 128422 w 209614"/>
              <a:gd name="connsiteY2" fmla="*/ 0 h 162385"/>
              <a:gd name="connsiteX3" fmla="*/ 209614 w 209614"/>
              <a:gd name="connsiteY3" fmla="*/ 81193 h 162385"/>
              <a:gd name="connsiteX4" fmla="*/ 128422 w 209614"/>
              <a:gd name="connsiteY4" fmla="*/ 162385 h 162385"/>
              <a:gd name="connsiteX5" fmla="*/ 128422 w 209614"/>
              <a:gd name="connsiteY5" fmla="*/ 129908 h 162385"/>
              <a:gd name="connsiteX6" fmla="*/ 0 w 209614"/>
              <a:gd name="connsiteY6" fmla="*/ 129908 h 162385"/>
              <a:gd name="connsiteX7" fmla="*/ 0 w 209614"/>
              <a:gd name="connsiteY7" fmla="*/ 32477 h 162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9614" h="162385">
                <a:moveTo>
                  <a:pt x="0" y="32477"/>
                </a:moveTo>
                <a:lnTo>
                  <a:pt x="128422" y="32477"/>
                </a:lnTo>
                <a:lnTo>
                  <a:pt x="128422" y="0"/>
                </a:lnTo>
                <a:lnTo>
                  <a:pt x="209614" y="81193"/>
                </a:lnTo>
                <a:lnTo>
                  <a:pt x="128422" y="162385"/>
                </a:lnTo>
                <a:lnTo>
                  <a:pt x="128422" y="129908"/>
                </a:lnTo>
                <a:lnTo>
                  <a:pt x="0" y="129908"/>
                </a:lnTo>
                <a:lnTo>
                  <a:pt x="0" y="32477"/>
                </a:lnTo>
                <a:close/>
              </a:path>
            </a:pathLst>
          </a:custGeom>
          <a:solidFill>
            <a:srgbClr val="0070C0"/>
          </a:solidFill>
          <a:ln>
            <a:noFill/>
          </a:ln>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0" tIns="32477" rIns="48715" bIns="32477" numCol="1" spcCol="1270" anchor="ctr" anchorCtr="0">
            <a:noAutofit/>
          </a:bodyPr>
          <a:lstStyle/>
          <a:p>
            <a:pPr marL="0" marR="0" lvl="0" indent="0" algn="ctr" defTabSz="177800" rtl="0" eaLnBrk="1" fontAlgn="auto" latinLnBrk="0" hangingPunct="1">
              <a:lnSpc>
                <a:spcPct val="90000"/>
              </a:lnSpc>
              <a:spcBef>
                <a:spcPct val="0"/>
              </a:spcBef>
              <a:spcAft>
                <a:spcPct val="35000"/>
              </a:spcAft>
              <a:buClrTx/>
              <a:buSzTx/>
              <a:buFontTx/>
              <a:buNone/>
              <a:tabLst/>
              <a:defRPr/>
            </a:pPr>
            <a:endParaRPr kumimoji="0" lang="en-US" sz="900" b="0" i="0" u="none" strike="noStrike" kern="1200" cap="none" spc="0" normalizeH="0" baseline="0" noProof="0">
              <a:ln>
                <a:noFill/>
              </a:ln>
              <a:solidFill>
                <a:prstClr val="white"/>
              </a:solidFill>
              <a:effectLst/>
              <a:uLnTx/>
              <a:uFillTx/>
              <a:latin typeface="Georgia"/>
              <a:ea typeface="+mn-ea"/>
              <a:cs typeface="+mn-cs"/>
            </a:endParaRPr>
          </a:p>
        </p:txBody>
      </p:sp>
      <p:sp>
        <p:nvSpPr>
          <p:cNvPr id="95" name="Freeform: Shape 94">
            <a:extLst>
              <a:ext uri="{FF2B5EF4-FFF2-40B4-BE49-F238E27FC236}">
                <a16:creationId xmlns:a16="http://schemas.microsoft.com/office/drawing/2014/main" id="{34982105-770E-4327-8AE8-556044FC6F86}"/>
              </a:ext>
            </a:extLst>
          </p:cNvPr>
          <p:cNvSpPr/>
          <p:nvPr/>
        </p:nvSpPr>
        <p:spPr>
          <a:xfrm rot="16200000">
            <a:off x="7297867" y="2042156"/>
            <a:ext cx="182880" cy="274320"/>
          </a:xfrm>
          <a:custGeom>
            <a:avLst/>
            <a:gdLst>
              <a:gd name="connsiteX0" fmla="*/ 0 w 209614"/>
              <a:gd name="connsiteY0" fmla="*/ 32477 h 162385"/>
              <a:gd name="connsiteX1" fmla="*/ 128422 w 209614"/>
              <a:gd name="connsiteY1" fmla="*/ 32477 h 162385"/>
              <a:gd name="connsiteX2" fmla="*/ 128422 w 209614"/>
              <a:gd name="connsiteY2" fmla="*/ 0 h 162385"/>
              <a:gd name="connsiteX3" fmla="*/ 209614 w 209614"/>
              <a:gd name="connsiteY3" fmla="*/ 81193 h 162385"/>
              <a:gd name="connsiteX4" fmla="*/ 128422 w 209614"/>
              <a:gd name="connsiteY4" fmla="*/ 162385 h 162385"/>
              <a:gd name="connsiteX5" fmla="*/ 128422 w 209614"/>
              <a:gd name="connsiteY5" fmla="*/ 129908 h 162385"/>
              <a:gd name="connsiteX6" fmla="*/ 0 w 209614"/>
              <a:gd name="connsiteY6" fmla="*/ 129908 h 162385"/>
              <a:gd name="connsiteX7" fmla="*/ 0 w 209614"/>
              <a:gd name="connsiteY7" fmla="*/ 32477 h 162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9614" h="162385">
                <a:moveTo>
                  <a:pt x="0" y="32477"/>
                </a:moveTo>
                <a:lnTo>
                  <a:pt x="128422" y="32477"/>
                </a:lnTo>
                <a:lnTo>
                  <a:pt x="128422" y="0"/>
                </a:lnTo>
                <a:lnTo>
                  <a:pt x="209614" y="81193"/>
                </a:lnTo>
                <a:lnTo>
                  <a:pt x="128422" y="162385"/>
                </a:lnTo>
                <a:lnTo>
                  <a:pt x="128422" y="129908"/>
                </a:lnTo>
                <a:lnTo>
                  <a:pt x="0" y="129908"/>
                </a:lnTo>
                <a:lnTo>
                  <a:pt x="0" y="32477"/>
                </a:lnTo>
                <a:close/>
              </a:path>
            </a:pathLst>
          </a:custGeom>
          <a:solidFill>
            <a:srgbClr val="0070C0"/>
          </a:solidFill>
          <a:ln>
            <a:noFill/>
          </a:ln>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0" tIns="32477" rIns="48715" bIns="32477" numCol="1" spcCol="1270" anchor="ctr" anchorCtr="0">
            <a:noAutofit/>
          </a:bodyPr>
          <a:lstStyle/>
          <a:p>
            <a:pPr marL="0" marR="0" lvl="0" indent="0" algn="ctr" defTabSz="177800" rtl="0" eaLnBrk="1" fontAlgn="auto" latinLnBrk="0" hangingPunct="1">
              <a:lnSpc>
                <a:spcPct val="90000"/>
              </a:lnSpc>
              <a:spcBef>
                <a:spcPct val="0"/>
              </a:spcBef>
              <a:spcAft>
                <a:spcPct val="35000"/>
              </a:spcAft>
              <a:buClrTx/>
              <a:buSzTx/>
              <a:buFontTx/>
              <a:buNone/>
              <a:tabLst/>
              <a:defRPr/>
            </a:pPr>
            <a:endParaRPr kumimoji="0" lang="en-US" sz="900" b="0" i="0" u="none" strike="noStrike" kern="1200" cap="none" spc="0" normalizeH="0" baseline="0" noProof="0">
              <a:ln>
                <a:noFill/>
              </a:ln>
              <a:solidFill>
                <a:prstClr val="white"/>
              </a:solidFill>
              <a:effectLst/>
              <a:uLnTx/>
              <a:uFillTx/>
              <a:latin typeface="Georgia"/>
              <a:ea typeface="+mn-ea"/>
              <a:cs typeface="+mn-cs"/>
            </a:endParaRPr>
          </a:p>
        </p:txBody>
      </p:sp>
      <p:sp>
        <p:nvSpPr>
          <p:cNvPr id="96" name="Freeform: Shape 95">
            <a:extLst>
              <a:ext uri="{FF2B5EF4-FFF2-40B4-BE49-F238E27FC236}">
                <a16:creationId xmlns:a16="http://schemas.microsoft.com/office/drawing/2014/main" id="{EBA3AFAD-D246-41A7-A033-ACD479B6A00D}"/>
              </a:ext>
            </a:extLst>
          </p:cNvPr>
          <p:cNvSpPr/>
          <p:nvPr/>
        </p:nvSpPr>
        <p:spPr>
          <a:xfrm rot="5400000">
            <a:off x="5914260" y="2066097"/>
            <a:ext cx="182880" cy="274320"/>
          </a:xfrm>
          <a:custGeom>
            <a:avLst/>
            <a:gdLst>
              <a:gd name="connsiteX0" fmla="*/ 0 w 209614"/>
              <a:gd name="connsiteY0" fmla="*/ 32477 h 162385"/>
              <a:gd name="connsiteX1" fmla="*/ 128422 w 209614"/>
              <a:gd name="connsiteY1" fmla="*/ 32477 h 162385"/>
              <a:gd name="connsiteX2" fmla="*/ 128422 w 209614"/>
              <a:gd name="connsiteY2" fmla="*/ 0 h 162385"/>
              <a:gd name="connsiteX3" fmla="*/ 209614 w 209614"/>
              <a:gd name="connsiteY3" fmla="*/ 81193 h 162385"/>
              <a:gd name="connsiteX4" fmla="*/ 128422 w 209614"/>
              <a:gd name="connsiteY4" fmla="*/ 162385 h 162385"/>
              <a:gd name="connsiteX5" fmla="*/ 128422 w 209614"/>
              <a:gd name="connsiteY5" fmla="*/ 129908 h 162385"/>
              <a:gd name="connsiteX6" fmla="*/ 0 w 209614"/>
              <a:gd name="connsiteY6" fmla="*/ 129908 h 162385"/>
              <a:gd name="connsiteX7" fmla="*/ 0 w 209614"/>
              <a:gd name="connsiteY7" fmla="*/ 32477 h 162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9614" h="162385">
                <a:moveTo>
                  <a:pt x="0" y="32477"/>
                </a:moveTo>
                <a:lnTo>
                  <a:pt x="128422" y="32477"/>
                </a:lnTo>
                <a:lnTo>
                  <a:pt x="128422" y="0"/>
                </a:lnTo>
                <a:lnTo>
                  <a:pt x="209614" y="81193"/>
                </a:lnTo>
                <a:lnTo>
                  <a:pt x="128422" y="162385"/>
                </a:lnTo>
                <a:lnTo>
                  <a:pt x="128422" y="129908"/>
                </a:lnTo>
                <a:lnTo>
                  <a:pt x="0" y="129908"/>
                </a:lnTo>
                <a:lnTo>
                  <a:pt x="0" y="32477"/>
                </a:lnTo>
                <a:close/>
              </a:path>
            </a:pathLst>
          </a:custGeom>
          <a:solidFill>
            <a:srgbClr val="0070C0"/>
          </a:solidFill>
          <a:ln>
            <a:noFill/>
          </a:ln>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0" tIns="32477" rIns="48715" bIns="32477" numCol="1" spcCol="1270" anchor="ctr" anchorCtr="0">
            <a:noAutofit/>
          </a:bodyPr>
          <a:lstStyle/>
          <a:p>
            <a:pPr marL="0" marR="0" lvl="0" indent="0" algn="ctr" defTabSz="177800" rtl="0" eaLnBrk="1" fontAlgn="auto" latinLnBrk="0" hangingPunct="1">
              <a:lnSpc>
                <a:spcPct val="90000"/>
              </a:lnSpc>
              <a:spcBef>
                <a:spcPct val="0"/>
              </a:spcBef>
              <a:spcAft>
                <a:spcPct val="35000"/>
              </a:spcAft>
              <a:buClrTx/>
              <a:buSzTx/>
              <a:buFontTx/>
              <a:buNone/>
              <a:tabLst/>
              <a:defRPr/>
            </a:pPr>
            <a:endParaRPr kumimoji="0" lang="en-US" sz="900" b="0" i="0" u="none" strike="noStrike" kern="1200" cap="none" spc="0" normalizeH="0" baseline="0" noProof="0">
              <a:ln>
                <a:noFill/>
              </a:ln>
              <a:solidFill>
                <a:prstClr val="white"/>
              </a:solidFill>
              <a:effectLst/>
              <a:uLnTx/>
              <a:uFillTx/>
              <a:latin typeface="Georgia"/>
              <a:ea typeface="+mn-ea"/>
              <a:cs typeface="+mn-cs"/>
            </a:endParaRPr>
          </a:p>
        </p:txBody>
      </p:sp>
      <p:sp>
        <p:nvSpPr>
          <p:cNvPr id="97" name="Freeform: Shape 96">
            <a:extLst>
              <a:ext uri="{FF2B5EF4-FFF2-40B4-BE49-F238E27FC236}">
                <a16:creationId xmlns:a16="http://schemas.microsoft.com/office/drawing/2014/main" id="{C51248DD-B62B-42A8-BF29-4AFB92626BA0}"/>
              </a:ext>
            </a:extLst>
          </p:cNvPr>
          <p:cNvSpPr/>
          <p:nvPr/>
        </p:nvSpPr>
        <p:spPr>
          <a:xfrm rot="16200000">
            <a:off x="8909039" y="2050758"/>
            <a:ext cx="182880" cy="274320"/>
          </a:xfrm>
          <a:custGeom>
            <a:avLst/>
            <a:gdLst>
              <a:gd name="connsiteX0" fmla="*/ 0 w 209614"/>
              <a:gd name="connsiteY0" fmla="*/ 32477 h 162385"/>
              <a:gd name="connsiteX1" fmla="*/ 128422 w 209614"/>
              <a:gd name="connsiteY1" fmla="*/ 32477 h 162385"/>
              <a:gd name="connsiteX2" fmla="*/ 128422 w 209614"/>
              <a:gd name="connsiteY2" fmla="*/ 0 h 162385"/>
              <a:gd name="connsiteX3" fmla="*/ 209614 w 209614"/>
              <a:gd name="connsiteY3" fmla="*/ 81193 h 162385"/>
              <a:gd name="connsiteX4" fmla="*/ 128422 w 209614"/>
              <a:gd name="connsiteY4" fmla="*/ 162385 h 162385"/>
              <a:gd name="connsiteX5" fmla="*/ 128422 w 209614"/>
              <a:gd name="connsiteY5" fmla="*/ 129908 h 162385"/>
              <a:gd name="connsiteX6" fmla="*/ 0 w 209614"/>
              <a:gd name="connsiteY6" fmla="*/ 129908 h 162385"/>
              <a:gd name="connsiteX7" fmla="*/ 0 w 209614"/>
              <a:gd name="connsiteY7" fmla="*/ 32477 h 162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9614" h="162385">
                <a:moveTo>
                  <a:pt x="0" y="32477"/>
                </a:moveTo>
                <a:lnTo>
                  <a:pt x="128422" y="32477"/>
                </a:lnTo>
                <a:lnTo>
                  <a:pt x="128422" y="0"/>
                </a:lnTo>
                <a:lnTo>
                  <a:pt x="209614" y="81193"/>
                </a:lnTo>
                <a:lnTo>
                  <a:pt x="128422" y="162385"/>
                </a:lnTo>
                <a:lnTo>
                  <a:pt x="128422" y="129908"/>
                </a:lnTo>
                <a:lnTo>
                  <a:pt x="0" y="129908"/>
                </a:lnTo>
                <a:lnTo>
                  <a:pt x="0" y="32477"/>
                </a:lnTo>
                <a:close/>
              </a:path>
            </a:pathLst>
          </a:custGeom>
          <a:solidFill>
            <a:srgbClr val="0070C0"/>
          </a:solidFill>
          <a:ln>
            <a:noFill/>
          </a:ln>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0" tIns="32477" rIns="48715" bIns="32477" numCol="1" spcCol="1270" anchor="ctr" anchorCtr="0">
            <a:noAutofit/>
          </a:bodyPr>
          <a:lstStyle/>
          <a:p>
            <a:pPr marL="0" marR="0" lvl="0" indent="0" algn="ctr" defTabSz="177800" rtl="0" eaLnBrk="1" fontAlgn="auto" latinLnBrk="0" hangingPunct="1">
              <a:lnSpc>
                <a:spcPct val="90000"/>
              </a:lnSpc>
              <a:spcBef>
                <a:spcPct val="0"/>
              </a:spcBef>
              <a:spcAft>
                <a:spcPct val="35000"/>
              </a:spcAft>
              <a:buClrTx/>
              <a:buSzTx/>
              <a:buFontTx/>
              <a:buNone/>
              <a:tabLst/>
              <a:defRPr/>
            </a:pPr>
            <a:endParaRPr kumimoji="0" lang="en-US" sz="900" b="0" i="0" u="none" strike="noStrike" kern="1200" cap="none" spc="0" normalizeH="0" baseline="0" noProof="0">
              <a:ln>
                <a:noFill/>
              </a:ln>
              <a:solidFill>
                <a:prstClr val="white"/>
              </a:solidFill>
              <a:effectLst/>
              <a:uLnTx/>
              <a:uFillTx/>
              <a:latin typeface="Georgia"/>
              <a:ea typeface="+mn-ea"/>
              <a:cs typeface="+mn-cs"/>
            </a:endParaRPr>
          </a:p>
        </p:txBody>
      </p:sp>
      <p:sp>
        <p:nvSpPr>
          <p:cNvPr id="98" name="Freeform: Shape 97">
            <a:extLst>
              <a:ext uri="{FF2B5EF4-FFF2-40B4-BE49-F238E27FC236}">
                <a16:creationId xmlns:a16="http://schemas.microsoft.com/office/drawing/2014/main" id="{96543A5C-5904-4219-8742-D33EB7EACAEA}"/>
              </a:ext>
            </a:extLst>
          </p:cNvPr>
          <p:cNvSpPr/>
          <p:nvPr/>
        </p:nvSpPr>
        <p:spPr>
          <a:xfrm rot="5400000">
            <a:off x="7605940" y="2059194"/>
            <a:ext cx="182880" cy="274320"/>
          </a:xfrm>
          <a:custGeom>
            <a:avLst/>
            <a:gdLst>
              <a:gd name="connsiteX0" fmla="*/ 0 w 209614"/>
              <a:gd name="connsiteY0" fmla="*/ 32477 h 162385"/>
              <a:gd name="connsiteX1" fmla="*/ 128422 w 209614"/>
              <a:gd name="connsiteY1" fmla="*/ 32477 h 162385"/>
              <a:gd name="connsiteX2" fmla="*/ 128422 w 209614"/>
              <a:gd name="connsiteY2" fmla="*/ 0 h 162385"/>
              <a:gd name="connsiteX3" fmla="*/ 209614 w 209614"/>
              <a:gd name="connsiteY3" fmla="*/ 81193 h 162385"/>
              <a:gd name="connsiteX4" fmla="*/ 128422 w 209614"/>
              <a:gd name="connsiteY4" fmla="*/ 162385 h 162385"/>
              <a:gd name="connsiteX5" fmla="*/ 128422 w 209614"/>
              <a:gd name="connsiteY5" fmla="*/ 129908 h 162385"/>
              <a:gd name="connsiteX6" fmla="*/ 0 w 209614"/>
              <a:gd name="connsiteY6" fmla="*/ 129908 h 162385"/>
              <a:gd name="connsiteX7" fmla="*/ 0 w 209614"/>
              <a:gd name="connsiteY7" fmla="*/ 32477 h 162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9614" h="162385">
                <a:moveTo>
                  <a:pt x="0" y="32477"/>
                </a:moveTo>
                <a:lnTo>
                  <a:pt x="128422" y="32477"/>
                </a:lnTo>
                <a:lnTo>
                  <a:pt x="128422" y="0"/>
                </a:lnTo>
                <a:lnTo>
                  <a:pt x="209614" y="81193"/>
                </a:lnTo>
                <a:lnTo>
                  <a:pt x="128422" y="162385"/>
                </a:lnTo>
                <a:lnTo>
                  <a:pt x="128422" y="129908"/>
                </a:lnTo>
                <a:lnTo>
                  <a:pt x="0" y="129908"/>
                </a:lnTo>
                <a:lnTo>
                  <a:pt x="0" y="32477"/>
                </a:lnTo>
                <a:close/>
              </a:path>
            </a:pathLst>
          </a:custGeom>
          <a:solidFill>
            <a:srgbClr val="0070C0"/>
          </a:solidFill>
          <a:ln>
            <a:noFill/>
          </a:ln>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0" tIns="32477" rIns="48715" bIns="32477" numCol="1" spcCol="1270" anchor="ctr" anchorCtr="0">
            <a:noAutofit/>
          </a:bodyPr>
          <a:lstStyle/>
          <a:p>
            <a:pPr marL="0" marR="0" lvl="0" indent="0" algn="ctr" defTabSz="177800" rtl="0" eaLnBrk="1" fontAlgn="auto" latinLnBrk="0" hangingPunct="1">
              <a:lnSpc>
                <a:spcPct val="90000"/>
              </a:lnSpc>
              <a:spcBef>
                <a:spcPct val="0"/>
              </a:spcBef>
              <a:spcAft>
                <a:spcPct val="35000"/>
              </a:spcAft>
              <a:buClrTx/>
              <a:buSzTx/>
              <a:buFontTx/>
              <a:buNone/>
              <a:tabLst/>
              <a:defRPr/>
            </a:pPr>
            <a:endParaRPr kumimoji="0" lang="en-US" sz="900" b="0" i="0" u="none" strike="noStrike" kern="1200" cap="none" spc="0" normalizeH="0" baseline="0" noProof="0">
              <a:ln>
                <a:noFill/>
              </a:ln>
              <a:solidFill>
                <a:prstClr val="white"/>
              </a:solidFill>
              <a:effectLst/>
              <a:uLnTx/>
              <a:uFillTx/>
              <a:latin typeface="Georgia"/>
              <a:ea typeface="+mn-ea"/>
              <a:cs typeface="+mn-cs"/>
            </a:endParaRPr>
          </a:p>
        </p:txBody>
      </p:sp>
      <p:sp>
        <p:nvSpPr>
          <p:cNvPr id="99" name="Freeform: Shape 98">
            <a:extLst>
              <a:ext uri="{FF2B5EF4-FFF2-40B4-BE49-F238E27FC236}">
                <a16:creationId xmlns:a16="http://schemas.microsoft.com/office/drawing/2014/main" id="{7A42C613-6BAF-4F93-B04C-E25B44F5C233}"/>
              </a:ext>
            </a:extLst>
          </p:cNvPr>
          <p:cNvSpPr/>
          <p:nvPr/>
        </p:nvSpPr>
        <p:spPr>
          <a:xfrm>
            <a:off x="101403" y="1343279"/>
            <a:ext cx="1005840" cy="768672"/>
          </a:xfrm>
          <a:custGeom>
            <a:avLst/>
            <a:gdLst>
              <a:gd name="connsiteX0" fmla="*/ 0 w 652224"/>
              <a:gd name="connsiteY0" fmla="*/ 37490 h 374897"/>
              <a:gd name="connsiteX1" fmla="*/ 37490 w 652224"/>
              <a:gd name="connsiteY1" fmla="*/ 0 h 374897"/>
              <a:gd name="connsiteX2" fmla="*/ 614734 w 652224"/>
              <a:gd name="connsiteY2" fmla="*/ 0 h 374897"/>
              <a:gd name="connsiteX3" fmla="*/ 652224 w 652224"/>
              <a:gd name="connsiteY3" fmla="*/ 37490 h 374897"/>
              <a:gd name="connsiteX4" fmla="*/ 652224 w 652224"/>
              <a:gd name="connsiteY4" fmla="*/ 337407 h 374897"/>
              <a:gd name="connsiteX5" fmla="*/ 614734 w 652224"/>
              <a:gd name="connsiteY5" fmla="*/ 374897 h 374897"/>
              <a:gd name="connsiteX6" fmla="*/ 37490 w 652224"/>
              <a:gd name="connsiteY6" fmla="*/ 374897 h 374897"/>
              <a:gd name="connsiteX7" fmla="*/ 0 w 652224"/>
              <a:gd name="connsiteY7" fmla="*/ 337407 h 374897"/>
              <a:gd name="connsiteX8" fmla="*/ 0 w 652224"/>
              <a:gd name="connsiteY8" fmla="*/ 37490 h 374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52224" h="374897">
                <a:moveTo>
                  <a:pt x="0" y="37490"/>
                </a:moveTo>
                <a:cubicBezTo>
                  <a:pt x="0" y="16785"/>
                  <a:pt x="16785" y="0"/>
                  <a:pt x="37490" y="0"/>
                </a:cubicBezTo>
                <a:lnTo>
                  <a:pt x="614734" y="0"/>
                </a:lnTo>
                <a:cubicBezTo>
                  <a:pt x="635439" y="0"/>
                  <a:pt x="652224" y="16785"/>
                  <a:pt x="652224" y="37490"/>
                </a:cubicBezTo>
                <a:lnTo>
                  <a:pt x="652224" y="337407"/>
                </a:lnTo>
                <a:cubicBezTo>
                  <a:pt x="652224" y="358112"/>
                  <a:pt x="635439" y="374897"/>
                  <a:pt x="614734" y="374897"/>
                </a:cubicBezTo>
                <a:lnTo>
                  <a:pt x="37490" y="374897"/>
                </a:lnTo>
                <a:cubicBezTo>
                  <a:pt x="16785" y="374897"/>
                  <a:pt x="0" y="358112"/>
                  <a:pt x="0" y="337407"/>
                </a:cubicBezTo>
                <a:lnTo>
                  <a:pt x="0" y="37490"/>
                </a:lnTo>
                <a:close/>
              </a:path>
            </a:pathLst>
          </a:custGeom>
          <a:solidFill>
            <a:schemeClr val="tx1">
              <a:lumMod val="7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5560" tIns="35560" rIns="35560" bIns="144016" numCol="1" spcCol="1270" anchor="ctr" anchorCtr="0">
            <a:noAutofit/>
          </a:bodyPr>
          <a:lstStyle/>
          <a:p>
            <a:pPr marL="0" marR="0" lvl="0" indent="0" algn="ctr" defTabSz="222250" rtl="0" eaLnBrk="1" fontAlgn="auto" latinLnBrk="0" hangingPunct="1">
              <a:lnSpc>
                <a:spcPct val="90000"/>
              </a:lnSpc>
              <a:spcBef>
                <a:spcPct val="0"/>
              </a:spcBef>
              <a:spcAft>
                <a:spcPct val="35000"/>
              </a:spcAft>
              <a:buClrTx/>
              <a:buSzTx/>
              <a:buFontTx/>
              <a:buNone/>
              <a:tabLst/>
              <a:defRPr/>
            </a:pPr>
            <a:r>
              <a:rPr kumimoji="0" lang="en-US" sz="1000" b="0" i="0" u="none" strike="noStrike" kern="1200" cap="none" spc="0" normalizeH="0" baseline="0" noProof="0">
                <a:ln>
                  <a:noFill/>
                </a:ln>
                <a:solidFill>
                  <a:prstClr val="white"/>
                </a:solidFill>
                <a:effectLst/>
                <a:uLnTx/>
                <a:uFillTx/>
                <a:latin typeface="Georgia"/>
                <a:ea typeface="+mn-ea"/>
                <a:cs typeface="+mn-cs"/>
              </a:rPr>
              <a:t>Customer Business Planning</a:t>
            </a:r>
          </a:p>
        </p:txBody>
      </p:sp>
      <p:sp>
        <p:nvSpPr>
          <p:cNvPr id="100" name="Freeform: Shape 99">
            <a:extLst>
              <a:ext uri="{FF2B5EF4-FFF2-40B4-BE49-F238E27FC236}">
                <a16:creationId xmlns:a16="http://schemas.microsoft.com/office/drawing/2014/main" id="{23F75FF2-8BE7-4ED6-913A-863C9DE62DE0}"/>
              </a:ext>
            </a:extLst>
          </p:cNvPr>
          <p:cNvSpPr/>
          <p:nvPr/>
        </p:nvSpPr>
        <p:spPr>
          <a:xfrm>
            <a:off x="1155943" y="1570361"/>
            <a:ext cx="182880" cy="274320"/>
          </a:xfrm>
          <a:custGeom>
            <a:avLst/>
            <a:gdLst>
              <a:gd name="connsiteX0" fmla="*/ 0 w 209614"/>
              <a:gd name="connsiteY0" fmla="*/ 32477 h 162385"/>
              <a:gd name="connsiteX1" fmla="*/ 128422 w 209614"/>
              <a:gd name="connsiteY1" fmla="*/ 32477 h 162385"/>
              <a:gd name="connsiteX2" fmla="*/ 128422 w 209614"/>
              <a:gd name="connsiteY2" fmla="*/ 0 h 162385"/>
              <a:gd name="connsiteX3" fmla="*/ 209614 w 209614"/>
              <a:gd name="connsiteY3" fmla="*/ 81193 h 162385"/>
              <a:gd name="connsiteX4" fmla="*/ 128422 w 209614"/>
              <a:gd name="connsiteY4" fmla="*/ 162385 h 162385"/>
              <a:gd name="connsiteX5" fmla="*/ 128422 w 209614"/>
              <a:gd name="connsiteY5" fmla="*/ 129908 h 162385"/>
              <a:gd name="connsiteX6" fmla="*/ 0 w 209614"/>
              <a:gd name="connsiteY6" fmla="*/ 129908 h 162385"/>
              <a:gd name="connsiteX7" fmla="*/ 0 w 209614"/>
              <a:gd name="connsiteY7" fmla="*/ 32477 h 162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9614" h="162385">
                <a:moveTo>
                  <a:pt x="0" y="32477"/>
                </a:moveTo>
                <a:lnTo>
                  <a:pt x="128422" y="32477"/>
                </a:lnTo>
                <a:lnTo>
                  <a:pt x="128422" y="0"/>
                </a:lnTo>
                <a:lnTo>
                  <a:pt x="209614" y="81193"/>
                </a:lnTo>
                <a:lnTo>
                  <a:pt x="128422" y="162385"/>
                </a:lnTo>
                <a:lnTo>
                  <a:pt x="128422" y="129908"/>
                </a:lnTo>
                <a:lnTo>
                  <a:pt x="0" y="129908"/>
                </a:lnTo>
                <a:lnTo>
                  <a:pt x="0" y="32477"/>
                </a:lnTo>
                <a:close/>
              </a:path>
            </a:pathLst>
          </a:custGeom>
          <a:solidFill>
            <a:schemeClr val="tx1">
              <a:lumMod val="75000"/>
            </a:schemeClr>
          </a:solidFill>
          <a:ln>
            <a:noFill/>
          </a:ln>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0" tIns="32477" rIns="48715" bIns="32477" numCol="1" spcCol="1270" anchor="ctr" anchorCtr="0">
            <a:noAutofit/>
          </a:bodyPr>
          <a:lstStyle/>
          <a:p>
            <a:pPr marL="0" marR="0" lvl="0" indent="0" algn="ctr" defTabSz="177800" rtl="0" eaLnBrk="1" fontAlgn="auto" latinLnBrk="0" hangingPunct="1">
              <a:lnSpc>
                <a:spcPct val="90000"/>
              </a:lnSpc>
              <a:spcBef>
                <a:spcPct val="0"/>
              </a:spcBef>
              <a:spcAft>
                <a:spcPct val="35000"/>
              </a:spcAft>
              <a:buClrTx/>
              <a:buSzTx/>
              <a:buFontTx/>
              <a:buNone/>
              <a:tabLst/>
              <a:defRPr/>
            </a:pPr>
            <a:endParaRPr kumimoji="0" lang="en-US" sz="900" b="0" i="0" u="none" strike="noStrike" kern="1200" cap="none" spc="0" normalizeH="0" baseline="0" noProof="0">
              <a:ln>
                <a:noFill/>
              </a:ln>
              <a:solidFill>
                <a:prstClr val="white"/>
              </a:solidFill>
              <a:effectLst/>
              <a:uLnTx/>
              <a:uFillTx/>
              <a:latin typeface="Georgia"/>
              <a:ea typeface="+mn-ea"/>
              <a:cs typeface="+mn-cs"/>
            </a:endParaRPr>
          </a:p>
        </p:txBody>
      </p:sp>
      <p:grpSp>
        <p:nvGrpSpPr>
          <p:cNvPr id="3" name="Group 2">
            <a:extLst>
              <a:ext uri="{FF2B5EF4-FFF2-40B4-BE49-F238E27FC236}">
                <a16:creationId xmlns:a16="http://schemas.microsoft.com/office/drawing/2014/main" id="{FD59060F-AD73-42BC-962E-7DAEED3A6F3A}"/>
              </a:ext>
            </a:extLst>
          </p:cNvPr>
          <p:cNvGrpSpPr/>
          <p:nvPr/>
        </p:nvGrpSpPr>
        <p:grpSpPr>
          <a:xfrm>
            <a:off x="142178" y="831305"/>
            <a:ext cx="12000491" cy="443847"/>
            <a:chOff x="157270" y="2625349"/>
            <a:chExt cx="12000491" cy="443847"/>
          </a:xfrm>
        </p:grpSpPr>
        <p:sp>
          <p:nvSpPr>
            <p:cNvPr id="27" name="Diamond 26">
              <a:extLst>
                <a:ext uri="{FF2B5EF4-FFF2-40B4-BE49-F238E27FC236}">
                  <a16:creationId xmlns:a16="http://schemas.microsoft.com/office/drawing/2014/main" id="{659858FE-0AA4-4593-89C3-65DFC9BCD367}"/>
                </a:ext>
              </a:extLst>
            </p:cNvPr>
            <p:cNvSpPr/>
            <p:nvPr/>
          </p:nvSpPr>
          <p:spPr>
            <a:xfrm>
              <a:off x="157270" y="2751668"/>
              <a:ext cx="81589" cy="317528"/>
            </a:xfrm>
            <a:prstGeom prst="diamond">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Georgia"/>
                <a:ea typeface="+mn-ea"/>
                <a:cs typeface="+mn-cs"/>
              </a:endParaRPr>
            </a:p>
          </p:txBody>
        </p:sp>
        <p:sp>
          <p:nvSpPr>
            <p:cNvPr id="28" name="TextBox 27">
              <a:extLst>
                <a:ext uri="{FF2B5EF4-FFF2-40B4-BE49-F238E27FC236}">
                  <a16:creationId xmlns:a16="http://schemas.microsoft.com/office/drawing/2014/main" id="{45701846-8013-4A27-9583-F5C15C3C30EB}"/>
                </a:ext>
              </a:extLst>
            </p:cNvPr>
            <p:cNvSpPr txBox="1"/>
            <p:nvPr/>
          </p:nvSpPr>
          <p:spPr>
            <a:xfrm>
              <a:off x="1476645" y="2649717"/>
              <a:ext cx="1550047"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73262"/>
                  </a:solidFill>
                  <a:effectLst/>
                  <a:uLnTx/>
                  <a:uFillTx/>
                  <a:latin typeface="Calibri" panose="020F0502020204030204" pitchFamily="34" charset="0"/>
                  <a:ea typeface="+mn-ea"/>
                  <a:cs typeface="Calibri" panose="020F0502020204030204" pitchFamily="34" charset="0"/>
                </a:rPr>
                <a:t>Start of the Year </a:t>
              </a:r>
            </a:p>
          </p:txBody>
        </p:sp>
        <p:sp>
          <p:nvSpPr>
            <p:cNvPr id="29" name="TextBox 28">
              <a:extLst>
                <a:ext uri="{FF2B5EF4-FFF2-40B4-BE49-F238E27FC236}">
                  <a16:creationId xmlns:a16="http://schemas.microsoft.com/office/drawing/2014/main" id="{776E9224-64F0-47D9-B111-22B47C6315DE}"/>
                </a:ext>
              </a:extLst>
            </p:cNvPr>
            <p:cNvSpPr txBox="1"/>
            <p:nvPr/>
          </p:nvSpPr>
          <p:spPr>
            <a:xfrm>
              <a:off x="6206849" y="2636398"/>
              <a:ext cx="1236729"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73262"/>
                  </a:solidFill>
                  <a:effectLst/>
                  <a:uLnTx/>
                  <a:uFillTx/>
                  <a:latin typeface="Calibri" panose="020F0502020204030204" pitchFamily="34" charset="0"/>
                  <a:ea typeface="+mn-ea"/>
                  <a:cs typeface="Calibri" panose="020F0502020204030204" pitchFamily="34" charset="0"/>
                </a:rPr>
                <a:t>Mid Year </a:t>
              </a:r>
            </a:p>
          </p:txBody>
        </p:sp>
        <p:cxnSp>
          <p:nvCxnSpPr>
            <p:cNvPr id="30" name="Straight Connector 29">
              <a:extLst>
                <a:ext uri="{FF2B5EF4-FFF2-40B4-BE49-F238E27FC236}">
                  <a16:creationId xmlns:a16="http://schemas.microsoft.com/office/drawing/2014/main" id="{D9546378-BDFB-4061-BDE0-412E8DED4F63}"/>
                </a:ext>
              </a:extLst>
            </p:cNvPr>
            <p:cNvCxnSpPr>
              <a:cxnSpLocks/>
              <a:stCxn id="27" idx="3"/>
              <a:endCxn id="101" idx="1"/>
            </p:cNvCxnSpPr>
            <p:nvPr/>
          </p:nvCxnSpPr>
          <p:spPr>
            <a:xfrm>
              <a:off x="238859" y="2910432"/>
              <a:ext cx="11837313"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
          <p:nvSpPr>
            <p:cNvPr id="31" name="Diamond 30">
              <a:extLst>
                <a:ext uri="{FF2B5EF4-FFF2-40B4-BE49-F238E27FC236}">
                  <a16:creationId xmlns:a16="http://schemas.microsoft.com/office/drawing/2014/main" id="{8D44CB0D-0472-4CCD-A236-F337FD213FC8}"/>
                </a:ext>
              </a:extLst>
            </p:cNvPr>
            <p:cNvSpPr/>
            <p:nvPr/>
          </p:nvSpPr>
          <p:spPr>
            <a:xfrm>
              <a:off x="3979312" y="2751668"/>
              <a:ext cx="81589" cy="317528"/>
            </a:xfrm>
            <a:prstGeom prst="diamond">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Georgia"/>
                <a:ea typeface="+mn-ea"/>
                <a:cs typeface="+mn-cs"/>
              </a:endParaRPr>
            </a:p>
          </p:txBody>
        </p:sp>
        <p:sp>
          <p:nvSpPr>
            <p:cNvPr id="32" name="Diamond 31">
              <a:extLst>
                <a:ext uri="{FF2B5EF4-FFF2-40B4-BE49-F238E27FC236}">
                  <a16:creationId xmlns:a16="http://schemas.microsoft.com/office/drawing/2014/main" id="{B03AA117-0949-4266-9864-861CAB99A4D8}"/>
                </a:ext>
              </a:extLst>
            </p:cNvPr>
            <p:cNvSpPr/>
            <p:nvPr/>
          </p:nvSpPr>
          <p:spPr>
            <a:xfrm>
              <a:off x="9688834" y="2725031"/>
              <a:ext cx="81589" cy="317528"/>
            </a:xfrm>
            <a:prstGeom prst="diamond">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Georgia"/>
                <a:ea typeface="+mn-ea"/>
                <a:cs typeface="+mn-cs"/>
              </a:endParaRPr>
            </a:p>
          </p:txBody>
        </p:sp>
        <p:sp>
          <p:nvSpPr>
            <p:cNvPr id="33" name="Diamond 32">
              <a:extLst>
                <a:ext uri="{FF2B5EF4-FFF2-40B4-BE49-F238E27FC236}">
                  <a16:creationId xmlns:a16="http://schemas.microsoft.com/office/drawing/2014/main" id="{FFB40900-0C81-4E34-A283-B6C38E924E52}"/>
                </a:ext>
              </a:extLst>
            </p:cNvPr>
            <p:cNvSpPr/>
            <p:nvPr/>
          </p:nvSpPr>
          <p:spPr>
            <a:xfrm>
              <a:off x="10882503" y="2751668"/>
              <a:ext cx="81589" cy="317528"/>
            </a:xfrm>
            <a:prstGeom prst="diamond">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Georgia"/>
                <a:ea typeface="+mn-ea"/>
                <a:cs typeface="+mn-cs"/>
              </a:endParaRPr>
            </a:p>
          </p:txBody>
        </p:sp>
        <p:sp>
          <p:nvSpPr>
            <p:cNvPr id="34" name="TextBox 33">
              <a:extLst>
                <a:ext uri="{FF2B5EF4-FFF2-40B4-BE49-F238E27FC236}">
                  <a16:creationId xmlns:a16="http://schemas.microsoft.com/office/drawing/2014/main" id="{F3F72B21-A3EA-4EF2-8840-36548DED6F9B}"/>
                </a:ext>
              </a:extLst>
            </p:cNvPr>
            <p:cNvSpPr txBox="1"/>
            <p:nvPr/>
          </p:nvSpPr>
          <p:spPr>
            <a:xfrm>
              <a:off x="9946245" y="2625349"/>
              <a:ext cx="895463"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73262"/>
                  </a:solidFill>
                  <a:effectLst/>
                  <a:uLnTx/>
                  <a:uFillTx/>
                  <a:latin typeface="Calibri" panose="020F0502020204030204" pitchFamily="34" charset="0"/>
                  <a:ea typeface="+mn-ea"/>
                  <a:cs typeface="Calibri" panose="020F0502020204030204" pitchFamily="34" charset="0"/>
                </a:rPr>
                <a:t>Ongoing</a:t>
              </a:r>
            </a:p>
          </p:txBody>
        </p:sp>
        <p:sp>
          <p:nvSpPr>
            <p:cNvPr id="101" name="Diamond 100">
              <a:extLst>
                <a:ext uri="{FF2B5EF4-FFF2-40B4-BE49-F238E27FC236}">
                  <a16:creationId xmlns:a16="http://schemas.microsoft.com/office/drawing/2014/main" id="{27094360-F10C-4420-AF74-61E06B7C7673}"/>
                </a:ext>
              </a:extLst>
            </p:cNvPr>
            <p:cNvSpPr/>
            <p:nvPr/>
          </p:nvSpPr>
          <p:spPr>
            <a:xfrm>
              <a:off x="12076172" y="2751668"/>
              <a:ext cx="81589" cy="317528"/>
            </a:xfrm>
            <a:prstGeom prst="diamond">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Georgia"/>
                <a:ea typeface="+mn-ea"/>
                <a:cs typeface="+mn-cs"/>
              </a:endParaRPr>
            </a:p>
          </p:txBody>
        </p:sp>
        <p:sp>
          <p:nvSpPr>
            <p:cNvPr id="102" name="TextBox 101">
              <a:extLst>
                <a:ext uri="{FF2B5EF4-FFF2-40B4-BE49-F238E27FC236}">
                  <a16:creationId xmlns:a16="http://schemas.microsoft.com/office/drawing/2014/main" id="{DE890921-4C28-42CA-AD7E-34BBDEA22829}"/>
                </a:ext>
              </a:extLst>
            </p:cNvPr>
            <p:cNvSpPr txBox="1"/>
            <p:nvPr/>
          </p:nvSpPr>
          <p:spPr>
            <a:xfrm>
              <a:off x="10964091" y="2637532"/>
              <a:ext cx="1112081"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73262"/>
                  </a:solidFill>
                  <a:effectLst/>
                  <a:uLnTx/>
                  <a:uFillTx/>
                  <a:latin typeface="Calibri" panose="020F0502020204030204" pitchFamily="34" charset="0"/>
                  <a:ea typeface="+mn-ea"/>
                  <a:cs typeface="Calibri" panose="020F0502020204030204" pitchFamily="34" charset="0"/>
                </a:rPr>
                <a:t>As Needed</a:t>
              </a:r>
            </a:p>
          </p:txBody>
        </p:sp>
      </p:grpSp>
      <p:sp>
        <p:nvSpPr>
          <p:cNvPr id="103" name="Rectangle: Rounded Corners 102">
            <a:extLst>
              <a:ext uri="{FF2B5EF4-FFF2-40B4-BE49-F238E27FC236}">
                <a16:creationId xmlns:a16="http://schemas.microsoft.com/office/drawing/2014/main" id="{B1AC0209-0FFB-434E-A717-26AB85230A79}"/>
              </a:ext>
            </a:extLst>
          </p:cNvPr>
          <p:cNvSpPr/>
          <p:nvPr/>
        </p:nvSpPr>
        <p:spPr>
          <a:xfrm>
            <a:off x="332779" y="4523667"/>
            <a:ext cx="11472570" cy="2054846"/>
          </a:xfrm>
          <a:prstGeom prst="roundRect">
            <a:avLst/>
          </a:prstGeom>
          <a:noFill/>
          <a:ln>
            <a:solidFill>
              <a:srgbClr val="00B0F0"/>
            </a:solidFill>
          </a:ln>
        </p:spPr>
        <p:style>
          <a:lnRef idx="2">
            <a:schemeClr val="accent4"/>
          </a:lnRef>
          <a:fillRef idx="1">
            <a:schemeClr val="lt1"/>
          </a:fillRef>
          <a:effectRef idx="0">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73262"/>
              </a:solidFill>
              <a:effectLst/>
              <a:uLnTx/>
              <a:uFillTx/>
              <a:latin typeface="Georgia"/>
              <a:ea typeface="+mn-ea"/>
              <a:cs typeface="+mn-cs"/>
            </a:endParaRPr>
          </a:p>
        </p:txBody>
      </p:sp>
      <p:sp>
        <p:nvSpPr>
          <p:cNvPr id="104" name="TextBox 103">
            <a:extLst>
              <a:ext uri="{FF2B5EF4-FFF2-40B4-BE49-F238E27FC236}">
                <a16:creationId xmlns:a16="http://schemas.microsoft.com/office/drawing/2014/main" id="{F1CA7F72-32EA-4B59-9E84-20203CFD363E}"/>
              </a:ext>
            </a:extLst>
          </p:cNvPr>
          <p:cNvSpPr txBox="1"/>
          <p:nvPr/>
        </p:nvSpPr>
        <p:spPr>
          <a:xfrm>
            <a:off x="4353687" y="4393587"/>
            <a:ext cx="2766331" cy="340519"/>
          </a:xfrm>
          <a:prstGeom prst="roundRect">
            <a:avLst/>
          </a:prstGeom>
          <a:solidFill>
            <a:schemeClr val="bg1"/>
          </a:solidFill>
          <a:ln w="28575">
            <a:solidFill>
              <a:srgbClr val="00B0F0"/>
            </a:solidFill>
          </a:ln>
        </p:spPr>
        <p:txBody>
          <a:bodyPr vert="horz"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sng" strike="noStrike" kern="1200" cap="none" spc="0" normalizeH="0" baseline="0" noProof="0">
                <a:ln>
                  <a:noFill/>
                </a:ln>
                <a:solidFill>
                  <a:srgbClr val="073262"/>
                </a:solidFill>
                <a:effectLst/>
                <a:uLnTx/>
                <a:uFillTx/>
                <a:latin typeface="Georgia"/>
                <a:ea typeface="+mn-ea"/>
                <a:cs typeface="+mn-cs"/>
              </a:rPr>
              <a:t>Controls at each stage</a:t>
            </a:r>
          </a:p>
        </p:txBody>
      </p:sp>
      <p:sp>
        <p:nvSpPr>
          <p:cNvPr id="6" name="Rectangle 5">
            <a:extLst>
              <a:ext uri="{FF2B5EF4-FFF2-40B4-BE49-F238E27FC236}">
                <a16:creationId xmlns:a16="http://schemas.microsoft.com/office/drawing/2014/main" id="{717F14C5-3B3B-456C-B2AD-C6677A93AA5A}"/>
              </a:ext>
            </a:extLst>
          </p:cNvPr>
          <p:cNvSpPr/>
          <p:nvPr/>
        </p:nvSpPr>
        <p:spPr>
          <a:xfrm>
            <a:off x="1338823" y="3764172"/>
            <a:ext cx="1672777" cy="415498"/>
          </a:xfrm>
          <a:prstGeom prst="rect">
            <a:avLst/>
          </a:prstGeom>
        </p:spPr>
        <p:txBody>
          <a:bodyPr wrap="square">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50" b="0" i="0" u="none" strike="noStrike" kern="1200" cap="none" spc="0" normalizeH="0" baseline="0" noProof="0">
                <a:ln>
                  <a:noFill/>
                </a:ln>
                <a:solidFill>
                  <a:srgbClr val="073262"/>
                </a:solidFill>
                <a:effectLst/>
                <a:uLnTx/>
                <a:uFillTx/>
                <a:latin typeface="Georgia"/>
                <a:ea typeface="+mn-ea"/>
                <a:cs typeface="+mn-cs"/>
              </a:rPr>
              <a:t>Planned promotion not approved on time</a:t>
            </a:r>
          </a:p>
        </p:txBody>
      </p:sp>
      <p:sp>
        <p:nvSpPr>
          <p:cNvPr id="7" name="Rectangle 6">
            <a:extLst>
              <a:ext uri="{FF2B5EF4-FFF2-40B4-BE49-F238E27FC236}">
                <a16:creationId xmlns:a16="http://schemas.microsoft.com/office/drawing/2014/main" id="{27EC700E-F0A3-4EF1-92F9-817E7A988F55}"/>
              </a:ext>
            </a:extLst>
          </p:cNvPr>
          <p:cNvSpPr/>
          <p:nvPr/>
        </p:nvSpPr>
        <p:spPr>
          <a:xfrm>
            <a:off x="4318477" y="3231979"/>
            <a:ext cx="2282079" cy="707886"/>
          </a:xfrm>
          <a:prstGeom prst="rect">
            <a:avLst/>
          </a:prstGeom>
        </p:spPr>
        <p:txBody>
          <a:bodyPr wrap="square">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rgbClr val="073262"/>
                </a:solidFill>
                <a:effectLst/>
                <a:uLnTx/>
                <a:uFillTx/>
                <a:latin typeface="Georgia"/>
                <a:ea typeface="+mn-ea"/>
                <a:cs typeface="+mn-cs"/>
              </a:rPr>
              <a:t>Internally approved promotions are refused by Retailer during negotiation, but are still committed and event created</a:t>
            </a:r>
          </a:p>
        </p:txBody>
      </p:sp>
      <p:sp>
        <p:nvSpPr>
          <p:cNvPr id="56" name="Rectangle 55">
            <a:extLst>
              <a:ext uri="{FF2B5EF4-FFF2-40B4-BE49-F238E27FC236}">
                <a16:creationId xmlns:a16="http://schemas.microsoft.com/office/drawing/2014/main" id="{E66E113A-F452-4EBF-AAB4-C22AC6767340}"/>
              </a:ext>
            </a:extLst>
          </p:cNvPr>
          <p:cNvSpPr/>
          <p:nvPr/>
        </p:nvSpPr>
        <p:spPr>
          <a:xfrm>
            <a:off x="2590015" y="3229311"/>
            <a:ext cx="1525191" cy="707886"/>
          </a:xfrm>
          <a:prstGeom prst="rect">
            <a:avLst/>
          </a:prstGeom>
        </p:spPr>
        <p:txBody>
          <a:bodyPr wrap="square">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rgbClr val="073262"/>
                </a:solidFill>
                <a:effectLst/>
                <a:uLnTx/>
                <a:uFillTx/>
                <a:latin typeface="Georgia"/>
                <a:ea typeface="+mn-ea"/>
                <a:cs typeface="+mn-cs"/>
              </a:rPr>
              <a:t>Rejected Promotions are communicated with Retailer</a:t>
            </a:r>
          </a:p>
        </p:txBody>
      </p:sp>
      <p:sp>
        <p:nvSpPr>
          <p:cNvPr id="57" name="TextBox 56">
            <a:extLst>
              <a:ext uri="{FF2B5EF4-FFF2-40B4-BE49-F238E27FC236}">
                <a16:creationId xmlns:a16="http://schemas.microsoft.com/office/drawing/2014/main" id="{DA7F46EE-CA46-42F5-9C3C-FE9D98ADAEBA}"/>
              </a:ext>
            </a:extLst>
          </p:cNvPr>
          <p:cNvSpPr txBox="1"/>
          <p:nvPr/>
        </p:nvSpPr>
        <p:spPr>
          <a:xfrm>
            <a:off x="8149080" y="3242463"/>
            <a:ext cx="2177059" cy="861774"/>
          </a:xfrm>
          <a:prstGeom prst="rect">
            <a:avLst/>
          </a:prstGeom>
          <a:noFill/>
        </p:spPr>
        <p:txBody>
          <a:bodyPr wrap="square" rtlCol="0">
            <a:spAutoFit/>
          </a:bodyPr>
          <a:lstStyle>
            <a:defPPr>
              <a:defRPr lang="en-US"/>
            </a:defPPr>
            <a:lvl1pPr>
              <a:defRPr sz="900"/>
            </a:lvl1p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rgbClr val="073262"/>
                </a:solidFill>
                <a:effectLst/>
                <a:uLnTx/>
                <a:uFillTx/>
                <a:latin typeface="Georgia"/>
                <a:ea typeface="+mn-ea"/>
                <a:cs typeface="+mn-cs"/>
              </a:rPr>
              <a:t>Contract created with incorrect attributes (Products, rates, duration)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rgbClr val="073262"/>
                </a:solidFill>
                <a:effectLst/>
                <a:uLnTx/>
                <a:uFillTx/>
                <a:latin typeface="Georgia"/>
                <a:ea typeface="+mn-ea"/>
                <a:cs typeface="+mn-cs"/>
              </a:rPr>
              <a:t>Contract not communicated to retailer in timely manner</a:t>
            </a:r>
          </a:p>
        </p:txBody>
      </p:sp>
      <p:sp>
        <p:nvSpPr>
          <p:cNvPr id="8" name="Rectangle 7">
            <a:extLst>
              <a:ext uri="{FF2B5EF4-FFF2-40B4-BE49-F238E27FC236}">
                <a16:creationId xmlns:a16="http://schemas.microsoft.com/office/drawing/2014/main" id="{7ED832A2-D9D5-4EFD-A087-843D65002747}"/>
              </a:ext>
            </a:extLst>
          </p:cNvPr>
          <p:cNvSpPr/>
          <p:nvPr/>
        </p:nvSpPr>
        <p:spPr>
          <a:xfrm>
            <a:off x="4362422" y="4900577"/>
            <a:ext cx="1506118" cy="715581"/>
          </a:xfrm>
          <a:prstGeom prst="rect">
            <a:avLst/>
          </a:prstGeom>
        </p:spPr>
        <p:txBody>
          <a:bodyPr wrap="square">
            <a:spAutoFit/>
          </a:bodyPr>
          <a:lstStyle/>
          <a:p>
            <a:pPr marL="171450" marR="0" lvl="1" indent="-171450" algn="l" defTabSz="2222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073262"/>
                </a:solidFill>
                <a:effectLst/>
                <a:uLnTx/>
                <a:uFillTx/>
                <a:latin typeface="Georgia"/>
                <a:ea typeface="+mn-ea"/>
                <a:cs typeface="+mn-cs"/>
              </a:rPr>
              <a:t>Only </a:t>
            </a:r>
            <a:r>
              <a:rPr kumimoji="0" lang="en-US" sz="900" b="1" i="0" u="none" strike="noStrike" kern="1200" cap="none" spc="0" normalizeH="0" baseline="0" noProof="0">
                <a:ln>
                  <a:noFill/>
                </a:ln>
                <a:solidFill>
                  <a:srgbClr val="073262"/>
                </a:solidFill>
                <a:effectLst/>
                <a:uLnTx/>
                <a:uFillTx/>
                <a:latin typeface="Georgia"/>
                <a:ea typeface="+mn-ea"/>
                <a:cs typeface="+mn-cs"/>
              </a:rPr>
              <a:t>Approved promotion plan </a:t>
            </a:r>
            <a:r>
              <a:rPr kumimoji="0" lang="en-US" sz="900" b="0" i="0" u="none" strike="noStrike" kern="1200" cap="none" spc="0" normalizeH="0" baseline="0" noProof="0">
                <a:ln>
                  <a:noFill/>
                </a:ln>
                <a:solidFill>
                  <a:srgbClr val="073262"/>
                </a:solidFill>
                <a:effectLst/>
                <a:uLnTx/>
                <a:uFillTx/>
                <a:latin typeface="Georgia"/>
                <a:ea typeface="+mn-ea"/>
                <a:cs typeface="+mn-cs"/>
              </a:rPr>
              <a:t>should be available for review with retailer for negotiations</a:t>
            </a:r>
          </a:p>
        </p:txBody>
      </p:sp>
      <p:sp>
        <p:nvSpPr>
          <p:cNvPr id="59" name="TextBox 58">
            <a:extLst>
              <a:ext uri="{FF2B5EF4-FFF2-40B4-BE49-F238E27FC236}">
                <a16:creationId xmlns:a16="http://schemas.microsoft.com/office/drawing/2014/main" id="{6BF7F1C1-717D-4906-B8FC-D038EFCD926A}"/>
              </a:ext>
            </a:extLst>
          </p:cNvPr>
          <p:cNvSpPr txBox="1"/>
          <p:nvPr/>
        </p:nvSpPr>
        <p:spPr>
          <a:xfrm>
            <a:off x="3263842" y="6158094"/>
            <a:ext cx="1821964"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1" u="none" strike="noStrike" kern="1200" cap="none" spc="0" normalizeH="0" baseline="0" noProof="0">
                <a:ln>
                  <a:noFill/>
                </a:ln>
                <a:solidFill>
                  <a:srgbClr val="073262"/>
                </a:solidFill>
                <a:effectLst/>
                <a:uLnTx/>
                <a:uFillTx/>
                <a:latin typeface="Georgia"/>
                <a:ea typeface="+mn-ea"/>
                <a:cs typeface="+mn-cs"/>
              </a:rPr>
              <a:t>Daily recon between Planned Promo and Approved Promo</a:t>
            </a:r>
          </a:p>
        </p:txBody>
      </p:sp>
      <p:sp>
        <p:nvSpPr>
          <p:cNvPr id="60" name="TextBox 59">
            <a:extLst>
              <a:ext uri="{FF2B5EF4-FFF2-40B4-BE49-F238E27FC236}">
                <a16:creationId xmlns:a16="http://schemas.microsoft.com/office/drawing/2014/main" id="{7539109A-B86B-4625-A0DB-C4EDCD25118C}"/>
              </a:ext>
            </a:extLst>
          </p:cNvPr>
          <p:cNvSpPr txBox="1"/>
          <p:nvPr/>
        </p:nvSpPr>
        <p:spPr>
          <a:xfrm>
            <a:off x="5957725" y="6142714"/>
            <a:ext cx="1702728" cy="369332"/>
          </a:xfrm>
          <a:prstGeom prst="rect">
            <a:avLst/>
          </a:prstGeom>
          <a:noFill/>
        </p:spPr>
        <p:txBody>
          <a:bodyPr wrap="square" rtlCol="0">
            <a:spAutoFit/>
          </a:bodyPr>
          <a:lstStyle>
            <a:defPPr>
              <a:defRPr lang="en-US"/>
            </a:defPPr>
            <a:lvl1pPr>
              <a:defRPr sz="800" b="1" i="1"/>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1" u="none" strike="noStrike" kern="1200" cap="none" spc="0" normalizeH="0" baseline="0" noProof="0">
                <a:ln>
                  <a:noFill/>
                </a:ln>
                <a:solidFill>
                  <a:srgbClr val="073262"/>
                </a:solidFill>
                <a:effectLst/>
                <a:uLnTx/>
                <a:uFillTx/>
                <a:latin typeface="Georgia"/>
                <a:ea typeface="+mn-ea"/>
                <a:cs typeface="+mn-cs"/>
              </a:rPr>
              <a:t>Daily recon between Approved Promo and Events</a:t>
            </a:r>
          </a:p>
        </p:txBody>
      </p:sp>
      <p:sp>
        <p:nvSpPr>
          <p:cNvPr id="62" name="TextBox 61">
            <a:extLst>
              <a:ext uri="{FF2B5EF4-FFF2-40B4-BE49-F238E27FC236}">
                <a16:creationId xmlns:a16="http://schemas.microsoft.com/office/drawing/2014/main" id="{66114805-7D73-41A2-8D98-551E2F46D353}"/>
              </a:ext>
            </a:extLst>
          </p:cNvPr>
          <p:cNvSpPr txBox="1"/>
          <p:nvPr/>
        </p:nvSpPr>
        <p:spPr>
          <a:xfrm>
            <a:off x="7770298" y="6142714"/>
            <a:ext cx="1702728" cy="369332"/>
          </a:xfrm>
          <a:prstGeom prst="rect">
            <a:avLst/>
          </a:prstGeom>
          <a:noFill/>
        </p:spPr>
        <p:txBody>
          <a:bodyPr wrap="square" rtlCol="0">
            <a:spAutoFit/>
          </a:bodyPr>
          <a:lstStyle>
            <a:defPPr>
              <a:defRPr lang="en-US"/>
            </a:defPPr>
            <a:lvl1pPr>
              <a:defRPr sz="800" b="1" i="1"/>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1" u="none" strike="noStrike" kern="1200" cap="none" spc="0" normalizeH="0" baseline="0" noProof="0">
                <a:ln>
                  <a:noFill/>
                </a:ln>
                <a:solidFill>
                  <a:srgbClr val="073262"/>
                </a:solidFill>
                <a:effectLst/>
                <a:uLnTx/>
                <a:uFillTx/>
                <a:latin typeface="Georgia"/>
                <a:ea typeface="+mn-ea"/>
                <a:cs typeface="+mn-cs"/>
              </a:rPr>
              <a:t>Daily recon between Events and Contract Created</a:t>
            </a:r>
          </a:p>
        </p:txBody>
      </p:sp>
      <p:sp>
        <p:nvSpPr>
          <p:cNvPr id="69" name="TextBox 68">
            <a:extLst>
              <a:ext uri="{FF2B5EF4-FFF2-40B4-BE49-F238E27FC236}">
                <a16:creationId xmlns:a16="http://schemas.microsoft.com/office/drawing/2014/main" id="{D1657B49-F5A7-4CA4-8F5A-CB47D6B3D3AB}"/>
              </a:ext>
            </a:extLst>
          </p:cNvPr>
          <p:cNvSpPr txBox="1"/>
          <p:nvPr/>
        </p:nvSpPr>
        <p:spPr>
          <a:xfrm>
            <a:off x="9456930" y="6126431"/>
            <a:ext cx="2342298" cy="369332"/>
          </a:xfrm>
          <a:prstGeom prst="rect">
            <a:avLst/>
          </a:prstGeom>
          <a:noFill/>
        </p:spPr>
        <p:txBody>
          <a:bodyPr wrap="square" rtlCol="0">
            <a:spAutoFit/>
          </a:bodyPr>
          <a:lstStyle>
            <a:defPPr>
              <a:defRPr lang="en-US"/>
            </a:defPPr>
            <a:lvl1pPr>
              <a:defRPr sz="800" b="1" i="1"/>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1" u="none" strike="noStrike" kern="1200" cap="none" spc="0" normalizeH="0" baseline="0" noProof="0">
                <a:ln>
                  <a:noFill/>
                </a:ln>
                <a:solidFill>
                  <a:srgbClr val="073262"/>
                </a:solidFill>
                <a:effectLst/>
                <a:uLnTx/>
                <a:uFillTx/>
                <a:latin typeface="Georgia"/>
                <a:ea typeface="+mn-ea"/>
                <a:cs typeface="+mn-cs"/>
              </a:rPr>
              <a:t>Daily recon between Contract Created and Contract Communicated</a:t>
            </a:r>
          </a:p>
        </p:txBody>
      </p:sp>
    </p:spTree>
    <p:extLst>
      <p:ext uri="{BB962C8B-B14F-4D97-AF65-F5344CB8AC3E}">
        <p14:creationId xmlns:p14="http://schemas.microsoft.com/office/powerpoint/2010/main" val="415683008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Text Placeholder 1">
            <a:extLst>
              <a:ext uri="{FF2B5EF4-FFF2-40B4-BE49-F238E27FC236}">
                <a16:creationId xmlns:a16="http://schemas.microsoft.com/office/drawing/2014/main" id="{A067E222-9797-48E7-8A53-60199840B68E}"/>
              </a:ext>
            </a:extLst>
          </p:cNvPr>
          <p:cNvSpPr>
            <a:spLocks noGrp="1"/>
          </p:cNvSpPr>
          <p:nvPr>
            <p:ph type="body" sz="quarter" idx="11"/>
          </p:nvPr>
        </p:nvSpPr>
        <p:spPr>
          <a:xfrm>
            <a:off x="399289" y="279487"/>
            <a:ext cx="11277600" cy="533400"/>
          </a:xfrm>
        </p:spPr>
        <p:txBody>
          <a:bodyPr anchor="ctr"/>
          <a:lstStyle/>
          <a:p>
            <a:r>
              <a:rPr lang="en-US"/>
              <a:t>End to End Trade Promotion Cycle and potential revenue leakage scenarios..</a:t>
            </a:r>
          </a:p>
        </p:txBody>
      </p:sp>
      <p:sp>
        <p:nvSpPr>
          <p:cNvPr id="49" name="Freeform: Shape 48">
            <a:extLst>
              <a:ext uri="{FF2B5EF4-FFF2-40B4-BE49-F238E27FC236}">
                <a16:creationId xmlns:a16="http://schemas.microsoft.com/office/drawing/2014/main" id="{8A289C5F-92C0-4CAC-86E2-E2BE889B889C}"/>
              </a:ext>
            </a:extLst>
          </p:cNvPr>
          <p:cNvSpPr/>
          <p:nvPr/>
        </p:nvSpPr>
        <p:spPr>
          <a:xfrm>
            <a:off x="2501246" y="4900417"/>
            <a:ext cx="1702728" cy="1380610"/>
          </a:xfrm>
          <a:custGeom>
            <a:avLst/>
            <a:gdLst>
              <a:gd name="connsiteX0" fmla="*/ 0 w 652224"/>
              <a:gd name="connsiteY0" fmla="*/ 65222 h 1421015"/>
              <a:gd name="connsiteX1" fmla="*/ 65222 w 652224"/>
              <a:gd name="connsiteY1" fmla="*/ 0 h 1421015"/>
              <a:gd name="connsiteX2" fmla="*/ 587002 w 652224"/>
              <a:gd name="connsiteY2" fmla="*/ 0 h 1421015"/>
              <a:gd name="connsiteX3" fmla="*/ 652224 w 652224"/>
              <a:gd name="connsiteY3" fmla="*/ 65222 h 1421015"/>
              <a:gd name="connsiteX4" fmla="*/ 652224 w 652224"/>
              <a:gd name="connsiteY4" fmla="*/ 1355793 h 1421015"/>
              <a:gd name="connsiteX5" fmla="*/ 587002 w 652224"/>
              <a:gd name="connsiteY5" fmla="*/ 1421015 h 1421015"/>
              <a:gd name="connsiteX6" fmla="*/ 65222 w 652224"/>
              <a:gd name="connsiteY6" fmla="*/ 1421015 h 1421015"/>
              <a:gd name="connsiteX7" fmla="*/ 0 w 652224"/>
              <a:gd name="connsiteY7" fmla="*/ 1355793 h 1421015"/>
              <a:gd name="connsiteX8" fmla="*/ 0 w 652224"/>
              <a:gd name="connsiteY8" fmla="*/ 65222 h 1421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52224" h="1421015">
                <a:moveTo>
                  <a:pt x="0" y="65222"/>
                </a:moveTo>
                <a:cubicBezTo>
                  <a:pt x="0" y="29201"/>
                  <a:pt x="29201" y="0"/>
                  <a:pt x="65222" y="0"/>
                </a:cubicBezTo>
                <a:lnTo>
                  <a:pt x="587002" y="0"/>
                </a:lnTo>
                <a:cubicBezTo>
                  <a:pt x="623023" y="0"/>
                  <a:pt x="652224" y="29201"/>
                  <a:pt x="652224" y="65222"/>
                </a:cubicBezTo>
                <a:lnTo>
                  <a:pt x="652224" y="1355793"/>
                </a:lnTo>
                <a:cubicBezTo>
                  <a:pt x="652224" y="1391814"/>
                  <a:pt x="623023" y="1421015"/>
                  <a:pt x="587002" y="1421015"/>
                </a:cubicBezTo>
                <a:lnTo>
                  <a:pt x="65222" y="1421015"/>
                </a:lnTo>
                <a:cubicBezTo>
                  <a:pt x="29201" y="1421015"/>
                  <a:pt x="0" y="1391814"/>
                  <a:pt x="0" y="1355793"/>
                </a:cubicBezTo>
                <a:lnTo>
                  <a:pt x="0" y="65222"/>
                </a:lnTo>
                <a:close/>
              </a:path>
            </a:pathLst>
          </a:custGeom>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54663" tIns="54663" rIns="54663" bIns="54663" numCol="1" spcCol="1270" anchor="t" anchorCtr="0">
            <a:noAutofit/>
          </a:bodyPr>
          <a:lstStyle/>
          <a:p>
            <a:pPr marL="171450" marR="0" lvl="1" indent="-171450" algn="l" defTabSz="2222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073262">
                    <a:hueOff val="0"/>
                    <a:satOff val="0"/>
                    <a:lumOff val="0"/>
                    <a:alphaOff val="0"/>
                  </a:srgbClr>
                </a:solidFill>
                <a:effectLst/>
                <a:uLnTx/>
                <a:uFillTx/>
                <a:latin typeface="Georgia"/>
                <a:ea typeface="+mn-ea"/>
                <a:cs typeface="+mn-cs"/>
              </a:rPr>
              <a:t>Approver should </a:t>
            </a:r>
            <a:r>
              <a:rPr kumimoji="0" lang="en-US" sz="900" b="1" i="0" u="none" strike="noStrike" kern="1200" cap="none" spc="0" normalizeH="0" baseline="0" noProof="0">
                <a:ln>
                  <a:noFill/>
                </a:ln>
                <a:solidFill>
                  <a:srgbClr val="073262">
                    <a:hueOff val="0"/>
                    <a:satOff val="0"/>
                    <a:lumOff val="0"/>
                    <a:alphaOff val="0"/>
                  </a:srgbClr>
                </a:solidFill>
                <a:effectLst/>
                <a:uLnTx/>
                <a:uFillTx/>
                <a:latin typeface="Georgia"/>
                <a:ea typeface="+mn-ea"/>
                <a:cs typeface="+mn-cs"/>
              </a:rPr>
              <a:t>approve or reject </a:t>
            </a:r>
            <a:r>
              <a:rPr kumimoji="0" lang="en-US" sz="900" b="0" i="0" u="none" strike="noStrike" kern="1200" cap="none" spc="0" normalizeH="0" baseline="0" noProof="0">
                <a:ln>
                  <a:noFill/>
                </a:ln>
                <a:solidFill>
                  <a:srgbClr val="073262">
                    <a:hueOff val="0"/>
                    <a:satOff val="0"/>
                    <a:lumOff val="0"/>
                    <a:alphaOff val="0"/>
                  </a:srgbClr>
                </a:solidFill>
                <a:effectLst/>
                <a:uLnTx/>
                <a:uFillTx/>
                <a:latin typeface="Georgia"/>
                <a:ea typeface="+mn-ea"/>
                <a:cs typeface="+mn-cs"/>
              </a:rPr>
              <a:t>the plans submitted for their review</a:t>
            </a:r>
          </a:p>
          <a:p>
            <a:pPr marL="171450" marR="0" lvl="1" indent="-171450" algn="l" defTabSz="222250" rtl="0" eaLnBrk="1" fontAlgn="auto" latinLnBrk="0" hangingPunct="1">
              <a:lnSpc>
                <a:spcPct val="90000"/>
              </a:lnSpc>
              <a:spcBef>
                <a:spcPct val="0"/>
              </a:spcBef>
              <a:spcAft>
                <a:spcPct val="15000"/>
              </a:spcAft>
              <a:buClrTx/>
              <a:buSzTx/>
              <a:buFont typeface="Arial" panose="020B0604020202020204" pitchFamily="34" charset="0"/>
              <a:buChar char="•"/>
              <a:tabLst/>
              <a:defRPr/>
            </a:pPr>
            <a:endParaRPr lang="en-US" sz="900">
              <a:solidFill>
                <a:srgbClr val="073262">
                  <a:hueOff val="0"/>
                  <a:satOff val="0"/>
                  <a:lumOff val="0"/>
                  <a:alphaOff val="0"/>
                </a:srgbClr>
              </a:solidFill>
              <a:latin typeface="Georgia"/>
            </a:endParaRPr>
          </a:p>
          <a:p>
            <a:pPr marL="171450" marR="0" lvl="1" indent="-171450" algn="l" defTabSz="2222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073262">
                    <a:hueOff val="0"/>
                    <a:satOff val="0"/>
                    <a:lumOff val="0"/>
                    <a:alphaOff val="0"/>
                  </a:srgbClr>
                </a:solidFill>
                <a:effectLst/>
                <a:uLnTx/>
                <a:uFillTx/>
                <a:latin typeface="Georgia"/>
                <a:ea typeface="+mn-ea"/>
                <a:cs typeface="+mn-cs"/>
              </a:rPr>
              <a:t>Reminders and Escalation to corporate controllers for Not</a:t>
            </a:r>
            <a:r>
              <a:rPr kumimoji="0" lang="en-US" sz="900" b="0" i="0" u="none" strike="noStrike" kern="1200" cap="none" spc="0" normalizeH="0" noProof="0">
                <a:ln>
                  <a:noFill/>
                </a:ln>
                <a:solidFill>
                  <a:srgbClr val="073262">
                    <a:hueOff val="0"/>
                    <a:satOff val="0"/>
                    <a:lumOff val="0"/>
                    <a:alphaOff val="0"/>
                  </a:srgbClr>
                </a:solidFill>
                <a:effectLst/>
                <a:uLnTx/>
                <a:uFillTx/>
                <a:latin typeface="Georgia"/>
                <a:ea typeface="+mn-ea"/>
                <a:cs typeface="+mn-cs"/>
              </a:rPr>
              <a:t> approving or rejecting</a:t>
            </a:r>
          </a:p>
          <a:p>
            <a:pPr marL="171450" marR="0" lvl="1" indent="-171450" algn="l" defTabSz="222250" rtl="0" eaLnBrk="1" fontAlgn="auto" latinLnBrk="0" hangingPunct="1">
              <a:lnSpc>
                <a:spcPct val="90000"/>
              </a:lnSpc>
              <a:spcBef>
                <a:spcPct val="0"/>
              </a:spcBef>
              <a:spcAft>
                <a:spcPct val="15000"/>
              </a:spcAft>
              <a:buClrTx/>
              <a:buSzTx/>
              <a:buFont typeface="Arial" panose="020B0604020202020204" pitchFamily="34" charset="0"/>
              <a:buChar char="•"/>
              <a:tabLst/>
              <a:defRPr/>
            </a:pPr>
            <a:endParaRPr lang="en-US" sz="900" baseline="0">
              <a:solidFill>
                <a:srgbClr val="073262">
                  <a:hueOff val="0"/>
                  <a:satOff val="0"/>
                  <a:lumOff val="0"/>
                  <a:alphaOff val="0"/>
                </a:srgbClr>
              </a:solidFill>
              <a:latin typeface="Georgia"/>
            </a:endParaRPr>
          </a:p>
          <a:p>
            <a:pPr marL="171450" marR="0" lvl="1" indent="-171450" algn="l" defTabSz="2222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900" b="0" i="0" u="none" strike="noStrike" kern="1200" cap="none" spc="0" normalizeH="0" noProof="0">
                <a:ln>
                  <a:noFill/>
                </a:ln>
                <a:solidFill>
                  <a:srgbClr val="073262">
                    <a:hueOff val="0"/>
                    <a:satOff val="0"/>
                    <a:lumOff val="0"/>
                    <a:alphaOff val="0"/>
                  </a:srgbClr>
                </a:solidFill>
                <a:effectLst/>
                <a:uLnTx/>
                <a:uFillTx/>
                <a:latin typeface="Georgia"/>
                <a:ea typeface="+mn-ea"/>
                <a:cs typeface="+mn-cs"/>
              </a:rPr>
              <a:t>Reasons for Rejections</a:t>
            </a:r>
            <a:endParaRPr kumimoji="0" lang="en-US" sz="900" b="0" i="0" u="none" strike="noStrike" kern="1200" cap="none" spc="0" normalizeH="0" baseline="0" noProof="0">
              <a:ln>
                <a:noFill/>
              </a:ln>
              <a:solidFill>
                <a:srgbClr val="073262">
                  <a:hueOff val="0"/>
                  <a:satOff val="0"/>
                  <a:lumOff val="0"/>
                  <a:alphaOff val="0"/>
                </a:srgbClr>
              </a:solidFill>
              <a:effectLst/>
              <a:uLnTx/>
              <a:uFillTx/>
              <a:latin typeface="Georgia"/>
              <a:ea typeface="+mn-ea"/>
              <a:cs typeface="+mn-cs"/>
            </a:endParaRPr>
          </a:p>
        </p:txBody>
      </p:sp>
      <p:sp>
        <p:nvSpPr>
          <p:cNvPr id="51" name="Freeform: Shape 50">
            <a:extLst>
              <a:ext uri="{FF2B5EF4-FFF2-40B4-BE49-F238E27FC236}">
                <a16:creationId xmlns:a16="http://schemas.microsoft.com/office/drawing/2014/main" id="{F8BBDF5C-4D49-41A3-9F3E-B40956C05028}"/>
              </a:ext>
            </a:extLst>
          </p:cNvPr>
          <p:cNvSpPr/>
          <p:nvPr/>
        </p:nvSpPr>
        <p:spPr>
          <a:xfrm>
            <a:off x="6062943" y="4888231"/>
            <a:ext cx="1970244" cy="1392796"/>
          </a:xfrm>
          <a:custGeom>
            <a:avLst/>
            <a:gdLst>
              <a:gd name="connsiteX0" fmla="*/ 0 w 652224"/>
              <a:gd name="connsiteY0" fmla="*/ 65222 h 1421015"/>
              <a:gd name="connsiteX1" fmla="*/ 65222 w 652224"/>
              <a:gd name="connsiteY1" fmla="*/ 0 h 1421015"/>
              <a:gd name="connsiteX2" fmla="*/ 587002 w 652224"/>
              <a:gd name="connsiteY2" fmla="*/ 0 h 1421015"/>
              <a:gd name="connsiteX3" fmla="*/ 652224 w 652224"/>
              <a:gd name="connsiteY3" fmla="*/ 65222 h 1421015"/>
              <a:gd name="connsiteX4" fmla="*/ 652224 w 652224"/>
              <a:gd name="connsiteY4" fmla="*/ 1355793 h 1421015"/>
              <a:gd name="connsiteX5" fmla="*/ 587002 w 652224"/>
              <a:gd name="connsiteY5" fmla="*/ 1421015 h 1421015"/>
              <a:gd name="connsiteX6" fmla="*/ 65222 w 652224"/>
              <a:gd name="connsiteY6" fmla="*/ 1421015 h 1421015"/>
              <a:gd name="connsiteX7" fmla="*/ 0 w 652224"/>
              <a:gd name="connsiteY7" fmla="*/ 1355793 h 1421015"/>
              <a:gd name="connsiteX8" fmla="*/ 0 w 652224"/>
              <a:gd name="connsiteY8" fmla="*/ 65222 h 1421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52224" h="1421015">
                <a:moveTo>
                  <a:pt x="0" y="65222"/>
                </a:moveTo>
                <a:cubicBezTo>
                  <a:pt x="0" y="29201"/>
                  <a:pt x="29201" y="0"/>
                  <a:pt x="65222" y="0"/>
                </a:cubicBezTo>
                <a:lnTo>
                  <a:pt x="587002" y="0"/>
                </a:lnTo>
                <a:cubicBezTo>
                  <a:pt x="623023" y="0"/>
                  <a:pt x="652224" y="29201"/>
                  <a:pt x="652224" y="65222"/>
                </a:cubicBezTo>
                <a:lnTo>
                  <a:pt x="652224" y="1355793"/>
                </a:lnTo>
                <a:cubicBezTo>
                  <a:pt x="652224" y="1391814"/>
                  <a:pt x="623023" y="1421015"/>
                  <a:pt x="587002" y="1421015"/>
                </a:cubicBezTo>
                <a:lnTo>
                  <a:pt x="65222" y="1421015"/>
                </a:lnTo>
                <a:cubicBezTo>
                  <a:pt x="29201" y="1421015"/>
                  <a:pt x="0" y="1391814"/>
                  <a:pt x="0" y="1355793"/>
                </a:cubicBezTo>
                <a:lnTo>
                  <a:pt x="0" y="65222"/>
                </a:lnTo>
                <a:close/>
              </a:path>
            </a:pathLst>
          </a:custGeom>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54663" tIns="54663" rIns="54663" bIns="54663" numCol="1" spcCol="1270" anchor="t" anchorCtr="0">
            <a:noAutofit/>
          </a:bodyPr>
          <a:lstStyle/>
          <a:p>
            <a:pPr marL="57150" marR="0" lvl="1" indent="-57150" algn="l" defTabSz="222250" rtl="0" eaLnBrk="1" fontAlgn="auto" latinLnBrk="0" hangingPunct="1">
              <a:lnSpc>
                <a:spcPct val="90000"/>
              </a:lnSpc>
              <a:spcBef>
                <a:spcPct val="0"/>
              </a:spcBef>
              <a:spcAft>
                <a:spcPct val="15000"/>
              </a:spcAft>
              <a:buClrTx/>
              <a:buSzTx/>
              <a:buFontTx/>
              <a:buChar char="•"/>
              <a:tabLst/>
              <a:defRPr/>
            </a:pPr>
            <a:r>
              <a:rPr kumimoji="0" lang="en-US" sz="900" b="0" i="0" u="none" strike="noStrike" kern="1200" cap="none" spc="0" normalizeH="0" baseline="0" noProof="0">
                <a:ln>
                  <a:noFill/>
                </a:ln>
                <a:solidFill>
                  <a:srgbClr val="073262">
                    <a:hueOff val="0"/>
                    <a:satOff val="0"/>
                    <a:lumOff val="0"/>
                    <a:alphaOff val="0"/>
                  </a:srgbClr>
                </a:solidFill>
                <a:effectLst/>
                <a:uLnTx/>
                <a:uFillTx/>
                <a:latin typeface="Georgia"/>
                <a:ea typeface="+mn-ea"/>
                <a:cs typeface="+mn-cs"/>
              </a:rPr>
              <a:t>Only Approved Promotions that has been agreed to by Retailer should be committed for Event creation</a:t>
            </a:r>
          </a:p>
          <a:p>
            <a:pPr marL="57150" marR="0" lvl="1" indent="-57150" algn="l" defTabSz="222250" rtl="0" eaLnBrk="1" fontAlgn="auto" latinLnBrk="0" hangingPunct="1">
              <a:lnSpc>
                <a:spcPct val="90000"/>
              </a:lnSpc>
              <a:spcBef>
                <a:spcPct val="0"/>
              </a:spcBef>
              <a:spcAft>
                <a:spcPct val="15000"/>
              </a:spcAft>
              <a:buClrTx/>
              <a:buSzTx/>
              <a:buFontTx/>
              <a:buChar char="•"/>
              <a:tabLst/>
              <a:defRPr/>
            </a:pPr>
            <a:r>
              <a:rPr kumimoji="0" lang="en-US" sz="900" b="0" i="0" u="none" strike="noStrike" kern="1200" cap="none" spc="0" normalizeH="0" baseline="0" noProof="0">
                <a:ln>
                  <a:noFill/>
                </a:ln>
                <a:solidFill>
                  <a:srgbClr val="073262">
                    <a:hueOff val="0"/>
                    <a:satOff val="0"/>
                    <a:lumOff val="0"/>
                    <a:alphaOff val="0"/>
                  </a:srgbClr>
                </a:solidFill>
                <a:effectLst/>
                <a:uLnTx/>
                <a:uFillTx/>
                <a:latin typeface="Georgia"/>
                <a:ea typeface="+mn-ea"/>
                <a:cs typeface="+mn-cs"/>
              </a:rPr>
              <a:t>Reason to be provided if any promotion are not committed for event creation</a:t>
            </a:r>
          </a:p>
          <a:p>
            <a:pPr marL="57150" marR="0" lvl="1" indent="-57150" algn="l" defTabSz="222250" rtl="0" eaLnBrk="1" fontAlgn="auto" latinLnBrk="0" hangingPunct="1">
              <a:lnSpc>
                <a:spcPct val="90000"/>
              </a:lnSpc>
              <a:spcBef>
                <a:spcPct val="0"/>
              </a:spcBef>
              <a:spcAft>
                <a:spcPct val="15000"/>
              </a:spcAft>
              <a:buClrTx/>
              <a:buSzTx/>
              <a:buFontTx/>
              <a:buChar char="•"/>
              <a:tabLst/>
              <a:defRPr/>
            </a:pPr>
            <a:r>
              <a:rPr kumimoji="0" lang="en-US" sz="900" b="0" i="0" u="none" strike="noStrike" kern="1200" cap="none" spc="0" normalizeH="0" baseline="0" noProof="0">
                <a:ln>
                  <a:noFill/>
                </a:ln>
                <a:solidFill>
                  <a:srgbClr val="073262">
                    <a:hueOff val="0"/>
                    <a:satOff val="0"/>
                    <a:lumOff val="0"/>
                    <a:alphaOff val="0"/>
                  </a:srgbClr>
                </a:solidFill>
                <a:effectLst/>
                <a:uLnTx/>
                <a:uFillTx/>
                <a:latin typeface="Georgia"/>
                <a:ea typeface="+mn-ea"/>
                <a:cs typeface="+mn-cs"/>
              </a:rPr>
              <a:t>Communicate back to retailer if events are not created</a:t>
            </a:r>
          </a:p>
        </p:txBody>
      </p:sp>
      <p:sp>
        <p:nvSpPr>
          <p:cNvPr id="52" name="Freeform: Shape 51">
            <a:extLst>
              <a:ext uri="{FF2B5EF4-FFF2-40B4-BE49-F238E27FC236}">
                <a16:creationId xmlns:a16="http://schemas.microsoft.com/office/drawing/2014/main" id="{FA7B9D6E-CA07-4CEE-9040-AB26D5DD323E}"/>
              </a:ext>
            </a:extLst>
          </p:cNvPr>
          <p:cNvSpPr/>
          <p:nvPr/>
        </p:nvSpPr>
        <p:spPr>
          <a:xfrm>
            <a:off x="8029387" y="4888541"/>
            <a:ext cx="1509697" cy="396212"/>
          </a:xfrm>
          <a:custGeom>
            <a:avLst/>
            <a:gdLst>
              <a:gd name="connsiteX0" fmla="*/ 0 w 652224"/>
              <a:gd name="connsiteY0" fmla="*/ 65222 h 1421015"/>
              <a:gd name="connsiteX1" fmla="*/ 65222 w 652224"/>
              <a:gd name="connsiteY1" fmla="*/ 0 h 1421015"/>
              <a:gd name="connsiteX2" fmla="*/ 587002 w 652224"/>
              <a:gd name="connsiteY2" fmla="*/ 0 h 1421015"/>
              <a:gd name="connsiteX3" fmla="*/ 652224 w 652224"/>
              <a:gd name="connsiteY3" fmla="*/ 65222 h 1421015"/>
              <a:gd name="connsiteX4" fmla="*/ 652224 w 652224"/>
              <a:gd name="connsiteY4" fmla="*/ 1355793 h 1421015"/>
              <a:gd name="connsiteX5" fmla="*/ 587002 w 652224"/>
              <a:gd name="connsiteY5" fmla="*/ 1421015 h 1421015"/>
              <a:gd name="connsiteX6" fmla="*/ 65222 w 652224"/>
              <a:gd name="connsiteY6" fmla="*/ 1421015 h 1421015"/>
              <a:gd name="connsiteX7" fmla="*/ 0 w 652224"/>
              <a:gd name="connsiteY7" fmla="*/ 1355793 h 1421015"/>
              <a:gd name="connsiteX8" fmla="*/ 0 w 652224"/>
              <a:gd name="connsiteY8" fmla="*/ 65222 h 1421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52224" h="1421015">
                <a:moveTo>
                  <a:pt x="0" y="65222"/>
                </a:moveTo>
                <a:cubicBezTo>
                  <a:pt x="0" y="29201"/>
                  <a:pt x="29201" y="0"/>
                  <a:pt x="65222" y="0"/>
                </a:cubicBezTo>
                <a:lnTo>
                  <a:pt x="587002" y="0"/>
                </a:lnTo>
                <a:cubicBezTo>
                  <a:pt x="623023" y="0"/>
                  <a:pt x="652224" y="29201"/>
                  <a:pt x="652224" y="65222"/>
                </a:cubicBezTo>
                <a:lnTo>
                  <a:pt x="652224" y="1355793"/>
                </a:lnTo>
                <a:cubicBezTo>
                  <a:pt x="652224" y="1391814"/>
                  <a:pt x="623023" y="1421015"/>
                  <a:pt x="587002" y="1421015"/>
                </a:cubicBezTo>
                <a:lnTo>
                  <a:pt x="65222" y="1421015"/>
                </a:lnTo>
                <a:cubicBezTo>
                  <a:pt x="29201" y="1421015"/>
                  <a:pt x="0" y="1391814"/>
                  <a:pt x="0" y="1355793"/>
                </a:cubicBezTo>
                <a:lnTo>
                  <a:pt x="0" y="65222"/>
                </a:lnTo>
                <a:close/>
              </a:path>
            </a:pathLst>
          </a:custGeom>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54663" tIns="54663" rIns="54663" bIns="54663" numCol="1" spcCol="1270" anchor="t" anchorCtr="0">
            <a:noAutofit/>
          </a:bodyPr>
          <a:lstStyle/>
          <a:p>
            <a:pPr marL="57150" marR="0" lvl="1" indent="-57150" algn="l" defTabSz="222250" rtl="0" eaLnBrk="1" fontAlgn="auto" latinLnBrk="0" hangingPunct="1">
              <a:lnSpc>
                <a:spcPct val="90000"/>
              </a:lnSpc>
              <a:spcBef>
                <a:spcPct val="0"/>
              </a:spcBef>
              <a:spcAft>
                <a:spcPct val="15000"/>
              </a:spcAft>
              <a:buClrTx/>
              <a:buSzTx/>
              <a:buFontTx/>
              <a:buChar char="•"/>
              <a:tabLst/>
              <a:defRPr/>
            </a:pPr>
            <a:r>
              <a:rPr kumimoji="0" lang="en-US" sz="900" b="0" i="0" u="none" strike="noStrike" kern="1200" cap="none" spc="0" normalizeH="0" baseline="0" noProof="0">
                <a:ln>
                  <a:noFill/>
                </a:ln>
                <a:solidFill>
                  <a:srgbClr val="073262">
                    <a:hueOff val="0"/>
                    <a:satOff val="0"/>
                    <a:lumOff val="0"/>
                    <a:alphaOff val="0"/>
                  </a:srgbClr>
                </a:solidFill>
                <a:effectLst/>
                <a:uLnTx/>
                <a:uFillTx/>
                <a:latin typeface="Georgia"/>
                <a:ea typeface="+mn-ea"/>
                <a:cs typeface="+mn-cs"/>
              </a:rPr>
              <a:t>Sales must review and approve contracts</a:t>
            </a:r>
          </a:p>
          <a:p>
            <a:pPr marL="57150" marR="0" lvl="1" indent="-57150" algn="l" defTabSz="222250" rtl="0" eaLnBrk="1" fontAlgn="auto" latinLnBrk="0" hangingPunct="1">
              <a:lnSpc>
                <a:spcPct val="90000"/>
              </a:lnSpc>
              <a:spcBef>
                <a:spcPct val="0"/>
              </a:spcBef>
              <a:spcAft>
                <a:spcPct val="15000"/>
              </a:spcAft>
              <a:buClrTx/>
              <a:buSzTx/>
              <a:buFontTx/>
              <a:buChar char="•"/>
              <a:tabLst/>
              <a:defRPr/>
            </a:pPr>
            <a:r>
              <a:rPr kumimoji="0" lang="en-US" sz="900" b="0" i="0" u="none" strike="noStrike" kern="1200" cap="none" spc="0" normalizeH="0" baseline="0" noProof="0">
                <a:ln>
                  <a:noFill/>
                </a:ln>
                <a:solidFill>
                  <a:srgbClr val="073262">
                    <a:hueOff val="0"/>
                    <a:satOff val="0"/>
                    <a:lumOff val="0"/>
                    <a:alphaOff val="0"/>
                  </a:srgbClr>
                </a:solidFill>
                <a:effectLst/>
                <a:uLnTx/>
                <a:uFillTx/>
                <a:latin typeface="Georgia"/>
                <a:ea typeface="+mn-ea"/>
                <a:cs typeface="+mn-cs"/>
              </a:rPr>
              <a:t>Sales to notify rejections</a:t>
            </a:r>
          </a:p>
        </p:txBody>
      </p:sp>
      <p:sp>
        <p:nvSpPr>
          <p:cNvPr id="53" name="Freeform: Shape 52">
            <a:extLst>
              <a:ext uri="{FF2B5EF4-FFF2-40B4-BE49-F238E27FC236}">
                <a16:creationId xmlns:a16="http://schemas.microsoft.com/office/drawing/2014/main" id="{BA696683-8C33-4FF8-A1C3-E580FD2790BF}"/>
              </a:ext>
            </a:extLst>
          </p:cNvPr>
          <p:cNvSpPr/>
          <p:nvPr/>
        </p:nvSpPr>
        <p:spPr>
          <a:xfrm>
            <a:off x="9473026" y="4874031"/>
            <a:ext cx="2203863" cy="768672"/>
          </a:xfrm>
          <a:custGeom>
            <a:avLst/>
            <a:gdLst>
              <a:gd name="connsiteX0" fmla="*/ 0 w 652224"/>
              <a:gd name="connsiteY0" fmla="*/ 65222 h 1421015"/>
              <a:gd name="connsiteX1" fmla="*/ 65222 w 652224"/>
              <a:gd name="connsiteY1" fmla="*/ 0 h 1421015"/>
              <a:gd name="connsiteX2" fmla="*/ 587002 w 652224"/>
              <a:gd name="connsiteY2" fmla="*/ 0 h 1421015"/>
              <a:gd name="connsiteX3" fmla="*/ 652224 w 652224"/>
              <a:gd name="connsiteY3" fmla="*/ 65222 h 1421015"/>
              <a:gd name="connsiteX4" fmla="*/ 652224 w 652224"/>
              <a:gd name="connsiteY4" fmla="*/ 1355793 h 1421015"/>
              <a:gd name="connsiteX5" fmla="*/ 587002 w 652224"/>
              <a:gd name="connsiteY5" fmla="*/ 1421015 h 1421015"/>
              <a:gd name="connsiteX6" fmla="*/ 65222 w 652224"/>
              <a:gd name="connsiteY6" fmla="*/ 1421015 h 1421015"/>
              <a:gd name="connsiteX7" fmla="*/ 0 w 652224"/>
              <a:gd name="connsiteY7" fmla="*/ 1355793 h 1421015"/>
              <a:gd name="connsiteX8" fmla="*/ 0 w 652224"/>
              <a:gd name="connsiteY8" fmla="*/ 65222 h 1421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52224" h="1421015">
                <a:moveTo>
                  <a:pt x="0" y="65222"/>
                </a:moveTo>
                <a:cubicBezTo>
                  <a:pt x="0" y="29201"/>
                  <a:pt x="29201" y="0"/>
                  <a:pt x="65222" y="0"/>
                </a:cubicBezTo>
                <a:lnTo>
                  <a:pt x="587002" y="0"/>
                </a:lnTo>
                <a:cubicBezTo>
                  <a:pt x="623023" y="0"/>
                  <a:pt x="652224" y="29201"/>
                  <a:pt x="652224" y="65222"/>
                </a:cubicBezTo>
                <a:lnTo>
                  <a:pt x="652224" y="1355793"/>
                </a:lnTo>
                <a:cubicBezTo>
                  <a:pt x="652224" y="1391814"/>
                  <a:pt x="623023" y="1421015"/>
                  <a:pt x="587002" y="1421015"/>
                </a:cubicBezTo>
                <a:lnTo>
                  <a:pt x="65222" y="1421015"/>
                </a:lnTo>
                <a:cubicBezTo>
                  <a:pt x="29201" y="1421015"/>
                  <a:pt x="0" y="1391814"/>
                  <a:pt x="0" y="1355793"/>
                </a:cubicBezTo>
                <a:lnTo>
                  <a:pt x="0" y="65222"/>
                </a:lnTo>
                <a:close/>
              </a:path>
            </a:pathLst>
          </a:custGeom>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54663" tIns="54663" rIns="54663" bIns="54663" numCol="1" spcCol="1270" anchor="t" anchorCtr="0">
            <a:noAutofit/>
          </a:bodyPr>
          <a:lstStyle/>
          <a:p>
            <a:pPr marL="57150" marR="0" lvl="1" indent="-57150" algn="l" defTabSz="222250" rtl="0" eaLnBrk="1" fontAlgn="auto" latinLnBrk="0" hangingPunct="1">
              <a:lnSpc>
                <a:spcPct val="90000"/>
              </a:lnSpc>
              <a:spcBef>
                <a:spcPct val="0"/>
              </a:spcBef>
              <a:spcAft>
                <a:spcPct val="15000"/>
              </a:spcAft>
              <a:buClrTx/>
              <a:buSzTx/>
              <a:buFontTx/>
              <a:buChar char="•"/>
              <a:tabLst/>
              <a:defRPr/>
            </a:pPr>
            <a:r>
              <a:rPr kumimoji="0" lang="en-US" sz="900" b="0" i="0" u="none" strike="noStrike" kern="1200" cap="none" spc="0" normalizeH="0" baseline="0" noProof="0">
                <a:ln>
                  <a:noFill/>
                </a:ln>
                <a:solidFill>
                  <a:srgbClr val="073262">
                    <a:hueOff val="0"/>
                    <a:satOff val="0"/>
                    <a:lumOff val="0"/>
                    <a:alphaOff val="0"/>
                  </a:srgbClr>
                </a:solidFill>
                <a:effectLst/>
                <a:uLnTx/>
                <a:uFillTx/>
                <a:latin typeface="Georgia"/>
                <a:ea typeface="+mn-ea"/>
                <a:cs typeface="+mn-cs"/>
              </a:rPr>
              <a:t>Communication to be sent to retailer with timestamp/print screens</a:t>
            </a:r>
          </a:p>
          <a:p>
            <a:pPr marL="57150" marR="0" lvl="1" indent="-57150" algn="l" defTabSz="222250" rtl="0" eaLnBrk="1" fontAlgn="auto" latinLnBrk="0" hangingPunct="1">
              <a:lnSpc>
                <a:spcPct val="90000"/>
              </a:lnSpc>
              <a:spcBef>
                <a:spcPct val="0"/>
              </a:spcBef>
              <a:spcAft>
                <a:spcPct val="15000"/>
              </a:spcAft>
              <a:buClrTx/>
              <a:buSzTx/>
              <a:buFontTx/>
              <a:buChar char="•"/>
              <a:tabLst/>
              <a:defRPr/>
            </a:pPr>
            <a:r>
              <a:rPr kumimoji="0" lang="en-US" sz="900" b="0" i="0" u="none" strike="noStrike" kern="1200" cap="none" spc="0" normalizeH="0" baseline="0" noProof="0">
                <a:ln>
                  <a:noFill/>
                </a:ln>
                <a:solidFill>
                  <a:srgbClr val="073262">
                    <a:hueOff val="0"/>
                    <a:satOff val="0"/>
                    <a:lumOff val="0"/>
                    <a:alphaOff val="0"/>
                  </a:srgbClr>
                </a:solidFill>
                <a:effectLst/>
                <a:uLnTx/>
                <a:uFillTx/>
                <a:latin typeface="Georgia"/>
                <a:ea typeface="+mn-ea"/>
                <a:cs typeface="+mn-cs"/>
              </a:rPr>
              <a:t>Track retailers approvals and rejections (with timelines/print screens)</a:t>
            </a:r>
          </a:p>
        </p:txBody>
      </p:sp>
      <p:sp>
        <p:nvSpPr>
          <p:cNvPr id="61" name="TextBox 60">
            <a:extLst>
              <a:ext uri="{FF2B5EF4-FFF2-40B4-BE49-F238E27FC236}">
                <a16:creationId xmlns:a16="http://schemas.microsoft.com/office/drawing/2014/main" id="{96DE0F3F-17F5-44DF-B696-0C6541BCD182}"/>
              </a:ext>
            </a:extLst>
          </p:cNvPr>
          <p:cNvSpPr txBox="1"/>
          <p:nvPr/>
        </p:nvSpPr>
        <p:spPr>
          <a:xfrm>
            <a:off x="364473" y="3229905"/>
            <a:ext cx="1572104" cy="553998"/>
          </a:xfrm>
          <a:prstGeom prst="rect">
            <a:avLst/>
          </a:prstGeom>
          <a:noFill/>
        </p:spPr>
        <p:txBody>
          <a:bodyPr wrap="square" rtlCol="0">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rgbClr val="073262"/>
                </a:solidFill>
                <a:effectLst/>
                <a:uLnTx/>
                <a:uFillTx/>
                <a:latin typeface="Georgia"/>
                <a:ea typeface="+mn-ea"/>
                <a:cs typeface="+mn-cs"/>
              </a:rPr>
              <a:t>Digital Functionality to create add Planners</a:t>
            </a:r>
          </a:p>
        </p:txBody>
      </p:sp>
      <p:sp>
        <p:nvSpPr>
          <p:cNvPr id="35" name="Rectangle: Rounded Corners 34">
            <a:extLst>
              <a:ext uri="{FF2B5EF4-FFF2-40B4-BE49-F238E27FC236}">
                <a16:creationId xmlns:a16="http://schemas.microsoft.com/office/drawing/2014/main" id="{7DD4A91F-EA16-4355-874B-B65D1794CB10}"/>
              </a:ext>
            </a:extLst>
          </p:cNvPr>
          <p:cNvSpPr/>
          <p:nvPr/>
        </p:nvSpPr>
        <p:spPr>
          <a:xfrm>
            <a:off x="301804" y="2729102"/>
            <a:ext cx="11472570" cy="1809477"/>
          </a:xfrm>
          <a:prstGeom prst="roundRect">
            <a:avLst/>
          </a:prstGeom>
          <a:noFill/>
        </p:spPr>
        <p:style>
          <a:lnRef idx="2">
            <a:schemeClr val="accent4"/>
          </a:lnRef>
          <a:fillRef idx="1">
            <a:schemeClr val="lt1"/>
          </a:fillRef>
          <a:effectRef idx="0">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73262"/>
              </a:solidFill>
              <a:effectLst/>
              <a:uLnTx/>
              <a:uFillTx/>
              <a:latin typeface="Georgia"/>
              <a:ea typeface="+mn-ea"/>
              <a:cs typeface="+mn-cs"/>
            </a:endParaRPr>
          </a:p>
        </p:txBody>
      </p:sp>
      <p:sp>
        <p:nvSpPr>
          <p:cNvPr id="2" name="TextBox 1">
            <a:extLst>
              <a:ext uri="{FF2B5EF4-FFF2-40B4-BE49-F238E27FC236}">
                <a16:creationId xmlns:a16="http://schemas.microsoft.com/office/drawing/2014/main" id="{CFDF7D99-1406-4C2B-BFA8-BB5C54951386}"/>
              </a:ext>
            </a:extLst>
          </p:cNvPr>
          <p:cNvSpPr txBox="1"/>
          <p:nvPr/>
        </p:nvSpPr>
        <p:spPr>
          <a:xfrm>
            <a:off x="4362421" y="2758773"/>
            <a:ext cx="2766331" cy="340519"/>
          </a:xfrm>
          <a:prstGeom prst="roundRect">
            <a:avLst/>
          </a:prstGeom>
          <a:solidFill>
            <a:schemeClr val="accent2"/>
          </a:solidFill>
          <a:ln w="28575">
            <a:solidFill>
              <a:schemeClr val="accent3"/>
            </a:solidFill>
          </a:ln>
        </p:spPr>
        <p:txBody>
          <a:bodyPr vert="horz"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sng" strike="noStrike" kern="1200" cap="none" spc="0" normalizeH="0" baseline="0" noProof="0">
                <a:ln>
                  <a:noFill/>
                </a:ln>
                <a:solidFill>
                  <a:schemeClr val="bg1"/>
                </a:solidFill>
                <a:effectLst/>
                <a:uLnTx/>
                <a:uFillTx/>
                <a:latin typeface="Georgia"/>
                <a:ea typeface="+mn-ea"/>
                <a:cs typeface="+mn-cs"/>
              </a:rPr>
              <a:t>Digital Solution</a:t>
            </a:r>
          </a:p>
        </p:txBody>
      </p:sp>
      <p:sp>
        <p:nvSpPr>
          <p:cNvPr id="63" name="Freeform: Shape 62">
            <a:extLst>
              <a:ext uri="{FF2B5EF4-FFF2-40B4-BE49-F238E27FC236}">
                <a16:creationId xmlns:a16="http://schemas.microsoft.com/office/drawing/2014/main" id="{635D11C3-C494-4415-A3AA-94FE19D4965D}"/>
              </a:ext>
            </a:extLst>
          </p:cNvPr>
          <p:cNvSpPr/>
          <p:nvPr/>
        </p:nvSpPr>
        <p:spPr>
          <a:xfrm>
            <a:off x="1352595" y="1319804"/>
            <a:ext cx="1005840" cy="768672"/>
          </a:xfrm>
          <a:custGeom>
            <a:avLst/>
            <a:gdLst>
              <a:gd name="connsiteX0" fmla="*/ 0 w 652224"/>
              <a:gd name="connsiteY0" fmla="*/ 37490 h 374897"/>
              <a:gd name="connsiteX1" fmla="*/ 37490 w 652224"/>
              <a:gd name="connsiteY1" fmla="*/ 0 h 374897"/>
              <a:gd name="connsiteX2" fmla="*/ 614734 w 652224"/>
              <a:gd name="connsiteY2" fmla="*/ 0 h 374897"/>
              <a:gd name="connsiteX3" fmla="*/ 652224 w 652224"/>
              <a:gd name="connsiteY3" fmla="*/ 37490 h 374897"/>
              <a:gd name="connsiteX4" fmla="*/ 652224 w 652224"/>
              <a:gd name="connsiteY4" fmla="*/ 337407 h 374897"/>
              <a:gd name="connsiteX5" fmla="*/ 614734 w 652224"/>
              <a:gd name="connsiteY5" fmla="*/ 374897 h 374897"/>
              <a:gd name="connsiteX6" fmla="*/ 37490 w 652224"/>
              <a:gd name="connsiteY6" fmla="*/ 374897 h 374897"/>
              <a:gd name="connsiteX7" fmla="*/ 0 w 652224"/>
              <a:gd name="connsiteY7" fmla="*/ 337407 h 374897"/>
              <a:gd name="connsiteX8" fmla="*/ 0 w 652224"/>
              <a:gd name="connsiteY8" fmla="*/ 37490 h 374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52224" h="374897">
                <a:moveTo>
                  <a:pt x="0" y="37490"/>
                </a:moveTo>
                <a:cubicBezTo>
                  <a:pt x="0" y="16785"/>
                  <a:pt x="16785" y="0"/>
                  <a:pt x="37490" y="0"/>
                </a:cubicBezTo>
                <a:lnTo>
                  <a:pt x="614734" y="0"/>
                </a:lnTo>
                <a:cubicBezTo>
                  <a:pt x="635439" y="0"/>
                  <a:pt x="652224" y="16785"/>
                  <a:pt x="652224" y="37490"/>
                </a:cubicBezTo>
                <a:lnTo>
                  <a:pt x="652224" y="337407"/>
                </a:lnTo>
                <a:cubicBezTo>
                  <a:pt x="652224" y="358112"/>
                  <a:pt x="635439" y="374897"/>
                  <a:pt x="614734" y="374897"/>
                </a:cubicBezTo>
                <a:lnTo>
                  <a:pt x="37490" y="374897"/>
                </a:lnTo>
                <a:cubicBezTo>
                  <a:pt x="16785" y="374897"/>
                  <a:pt x="0" y="358112"/>
                  <a:pt x="0" y="337407"/>
                </a:cubicBezTo>
                <a:lnTo>
                  <a:pt x="0" y="37490"/>
                </a:lnTo>
                <a:close/>
              </a:path>
            </a:pathLst>
          </a:custGeom>
          <a:solidFill>
            <a:schemeClr val="tx1">
              <a:lumMod val="7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5560" tIns="35560" rIns="35560" bIns="144016" numCol="1" spcCol="1270" anchor="ctr" anchorCtr="0">
            <a:noAutofit/>
          </a:bodyPr>
          <a:lstStyle/>
          <a:p>
            <a:pPr marL="0" marR="0" lvl="0" indent="0" algn="ctr" defTabSz="222250" rtl="0" eaLnBrk="1" fontAlgn="auto" latinLnBrk="0" hangingPunct="1">
              <a:lnSpc>
                <a:spcPct val="90000"/>
              </a:lnSpc>
              <a:spcBef>
                <a:spcPct val="0"/>
              </a:spcBef>
              <a:spcAft>
                <a:spcPct val="35000"/>
              </a:spcAft>
              <a:buClrTx/>
              <a:buSzTx/>
              <a:buFontTx/>
              <a:buNone/>
              <a:tabLst/>
              <a:defRPr/>
            </a:pPr>
            <a:r>
              <a:rPr kumimoji="0" lang="en-US" sz="1000" b="0" i="0" u="none" strike="noStrike" kern="1200" cap="none" spc="0" normalizeH="0" baseline="0" noProof="0">
                <a:ln>
                  <a:noFill/>
                </a:ln>
                <a:solidFill>
                  <a:prstClr val="white"/>
                </a:solidFill>
                <a:effectLst/>
                <a:uLnTx/>
                <a:uFillTx/>
                <a:latin typeface="Georgia"/>
                <a:ea typeface="+mn-ea"/>
                <a:cs typeface="+mn-cs"/>
              </a:rPr>
              <a:t>Plan and Submit Promotions for Approval</a:t>
            </a:r>
          </a:p>
        </p:txBody>
      </p:sp>
      <p:sp>
        <p:nvSpPr>
          <p:cNvPr id="64" name="Freeform: Shape 63">
            <a:extLst>
              <a:ext uri="{FF2B5EF4-FFF2-40B4-BE49-F238E27FC236}">
                <a16:creationId xmlns:a16="http://schemas.microsoft.com/office/drawing/2014/main" id="{ACEDE649-FB51-4A8F-BCED-CBD10F3D1EC6}"/>
              </a:ext>
            </a:extLst>
          </p:cNvPr>
          <p:cNvSpPr/>
          <p:nvPr/>
        </p:nvSpPr>
        <p:spPr>
          <a:xfrm>
            <a:off x="2407135" y="1546886"/>
            <a:ext cx="182880" cy="274320"/>
          </a:xfrm>
          <a:custGeom>
            <a:avLst/>
            <a:gdLst>
              <a:gd name="connsiteX0" fmla="*/ 0 w 209614"/>
              <a:gd name="connsiteY0" fmla="*/ 32477 h 162385"/>
              <a:gd name="connsiteX1" fmla="*/ 128422 w 209614"/>
              <a:gd name="connsiteY1" fmla="*/ 32477 h 162385"/>
              <a:gd name="connsiteX2" fmla="*/ 128422 w 209614"/>
              <a:gd name="connsiteY2" fmla="*/ 0 h 162385"/>
              <a:gd name="connsiteX3" fmla="*/ 209614 w 209614"/>
              <a:gd name="connsiteY3" fmla="*/ 81193 h 162385"/>
              <a:gd name="connsiteX4" fmla="*/ 128422 w 209614"/>
              <a:gd name="connsiteY4" fmla="*/ 162385 h 162385"/>
              <a:gd name="connsiteX5" fmla="*/ 128422 w 209614"/>
              <a:gd name="connsiteY5" fmla="*/ 129908 h 162385"/>
              <a:gd name="connsiteX6" fmla="*/ 0 w 209614"/>
              <a:gd name="connsiteY6" fmla="*/ 129908 h 162385"/>
              <a:gd name="connsiteX7" fmla="*/ 0 w 209614"/>
              <a:gd name="connsiteY7" fmla="*/ 32477 h 162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9614" h="162385">
                <a:moveTo>
                  <a:pt x="0" y="32477"/>
                </a:moveTo>
                <a:lnTo>
                  <a:pt x="128422" y="32477"/>
                </a:lnTo>
                <a:lnTo>
                  <a:pt x="128422" y="0"/>
                </a:lnTo>
                <a:lnTo>
                  <a:pt x="209614" y="81193"/>
                </a:lnTo>
                <a:lnTo>
                  <a:pt x="128422" y="162385"/>
                </a:lnTo>
                <a:lnTo>
                  <a:pt x="128422" y="129908"/>
                </a:lnTo>
                <a:lnTo>
                  <a:pt x="0" y="129908"/>
                </a:lnTo>
                <a:lnTo>
                  <a:pt x="0" y="32477"/>
                </a:lnTo>
                <a:close/>
              </a:path>
            </a:pathLst>
          </a:custGeom>
          <a:solidFill>
            <a:schemeClr val="tx1">
              <a:lumMod val="75000"/>
            </a:schemeClr>
          </a:solidFill>
          <a:ln>
            <a:noFill/>
          </a:ln>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0" tIns="32477" rIns="48715" bIns="32477" numCol="1" spcCol="1270" anchor="ctr" anchorCtr="0">
            <a:noAutofit/>
          </a:bodyPr>
          <a:lstStyle/>
          <a:p>
            <a:pPr marL="0" marR="0" lvl="0" indent="0" algn="ctr" defTabSz="177800" rtl="0" eaLnBrk="1" fontAlgn="auto" latinLnBrk="0" hangingPunct="1">
              <a:lnSpc>
                <a:spcPct val="90000"/>
              </a:lnSpc>
              <a:spcBef>
                <a:spcPct val="0"/>
              </a:spcBef>
              <a:spcAft>
                <a:spcPct val="35000"/>
              </a:spcAft>
              <a:buClrTx/>
              <a:buSzTx/>
              <a:buFontTx/>
              <a:buNone/>
              <a:tabLst/>
              <a:defRPr/>
            </a:pPr>
            <a:endParaRPr kumimoji="0" lang="en-US" sz="900" b="0" i="0" u="none" strike="noStrike" kern="1200" cap="none" spc="0" normalizeH="0" baseline="0" noProof="0">
              <a:ln>
                <a:noFill/>
              </a:ln>
              <a:solidFill>
                <a:prstClr val="white"/>
              </a:solidFill>
              <a:effectLst/>
              <a:uLnTx/>
              <a:uFillTx/>
              <a:latin typeface="Georgia"/>
              <a:ea typeface="+mn-ea"/>
              <a:cs typeface="+mn-cs"/>
            </a:endParaRPr>
          </a:p>
        </p:txBody>
      </p:sp>
      <p:sp>
        <p:nvSpPr>
          <p:cNvPr id="65" name="Freeform: Shape 64">
            <a:extLst>
              <a:ext uri="{FF2B5EF4-FFF2-40B4-BE49-F238E27FC236}">
                <a16:creationId xmlns:a16="http://schemas.microsoft.com/office/drawing/2014/main" id="{4448E75A-31AA-4AC5-BA4F-CC867A0F6927}"/>
              </a:ext>
            </a:extLst>
          </p:cNvPr>
          <p:cNvSpPr/>
          <p:nvPr/>
        </p:nvSpPr>
        <p:spPr>
          <a:xfrm>
            <a:off x="2617559" y="1319804"/>
            <a:ext cx="1005840" cy="768672"/>
          </a:xfrm>
          <a:custGeom>
            <a:avLst/>
            <a:gdLst>
              <a:gd name="connsiteX0" fmla="*/ 0 w 652224"/>
              <a:gd name="connsiteY0" fmla="*/ 37490 h 374897"/>
              <a:gd name="connsiteX1" fmla="*/ 37490 w 652224"/>
              <a:gd name="connsiteY1" fmla="*/ 0 h 374897"/>
              <a:gd name="connsiteX2" fmla="*/ 614734 w 652224"/>
              <a:gd name="connsiteY2" fmla="*/ 0 h 374897"/>
              <a:gd name="connsiteX3" fmla="*/ 652224 w 652224"/>
              <a:gd name="connsiteY3" fmla="*/ 37490 h 374897"/>
              <a:gd name="connsiteX4" fmla="*/ 652224 w 652224"/>
              <a:gd name="connsiteY4" fmla="*/ 337407 h 374897"/>
              <a:gd name="connsiteX5" fmla="*/ 614734 w 652224"/>
              <a:gd name="connsiteY5" fmla="*/ 374897 h 374897"/>
              <a:gd name="connsiteX6" fmla="*/ 37490 w 652224"/>
              <a:gd name="connsiteY6" fmla="*/ 374897 h 374897"/>
              <a:gd name="connsiteX7" fmla="*/ 0 w 652224"/>
              <a:gd name="connsiteY7" fmla="*/ 337407 h 374897"/>
              <a:gd name="connsiteX8" fmla="*/ 0 w 652224"/>
              <a:gd name="connsiteY8" fmla="*/ 37490 h 374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52224" h="374897">
                <a:moveTo>
                  <a:pt x="0" y="37490"/>
                </a:moveTo>
                <a:cubicBezTo>
                  <a:pt x="0" y="16785"/>
                  <a:pt x="16785" y="0"/>
                  <a:pt x="37490" y="0"/>
                </a:cubicBezTo>
                <a:lnTo>
                  <a:pt x="614734" y="0"/>
                </a:lnTo>
                <a:cubicBezTo>
                  <a:pt x="635439" y="0"/>
                  <a:pt x="652224" y="16785"/>
                  <a:pt x="652224" y="37490"/>
                </a:cubicBezTo>
                <a:lnTo>
                  <a:pt x="652224" y="337407"/>
                </a:lnTo>
                <a:cubicBezTo>
                  <a:pt x="652224" y="358112"/>
                  <a:pt x="635439" y="374897"/>
                  <a:pt x="614734" y="374897"/>
                </a:cubicBezTo>
                <a:lnTo>
                  <a:pt x="37490" y="374897"/>
                </a:lnTo>
                <a:cubicBezTo>
                  <a:pt x="16785" y="374897"/>
                  <a:pt x="0" y="358112"/>
                  <a:pt x="0" y="337407"/>
                </a:cubicBezTo>
                <a:lnTo>
                  <a:pt x="0" y="37490"/>
                </a:lnTo>
                <a:close/>
              </a:path>
            </a:pathLst>
          </a:custGeom>
          <a:solidFill>
            <a:schemeClr val="tx1">
              <a:lumMod val="7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5560" tIns="35560" rIns="35560" bIns="144016" numCol="1" spcCol="1270" anchor="ctr" anchorCtr="0">
            <a:noAutofit/>
          </a:bodyPr>
          <a:lstStyle/>
          <a:p>
            <a:pPr marL="0" marR="0" lvl="0" indent="0" algn="ctr" defTabSz="222250" rtl="0" eaLnBrk="1" fontAlgn="auto" latinLnBrk="0" hangingPunct="1">
              <a:lnSpc>
                <a:spcPct val="90000"/>
              </a:lnSpc>
              <a:spcBef>
                <a:spcPct val="0"/>
              </a:spcBef>
              <a:spcAft>
                <a:spcPct val="35000"/>
              </a:spcAft>
              <a:buClrTx/>
              <a:buSzTx/>
              <a:buFontTx/>
              <a:buNone/>
              <a:tabLst/>
              <a:defRPr/>
            </a:pPr>
            <a:r>
              <a:rPr kumimoji="0" lang="en-US" sz="1000" b="0" i="0" u="none" strike="noStrike" kern="1200" cap="none" spc="0" normalizeH="0" baseline="0" noProof="0">
                <a:ln>
                  <a:noFill/>
                </a:ln>
                <a:solidFill>
                  <a:prstClr val="white"/>
                </a:solidFill>
                <a:effectLst/>
                <a:uLnTx/>
                <a:uFillTx/>
                <a:latin typeface="Georgia"/>
                <a:ea typeface="+mn-ea"/>
                <a:cs typeface="+mn-cs"/>
              </a:rPr>
              <a:t>Approve or reject the Promotion Plans</a:t>
            </a:r>
          </a:p>
        </p:txBody>
      </p:sp>
      <p:sp>
        <p:nvSpPr>
          <p:cNvPr id="66" name="Freeform: Shape 65">
            <a:extLst>
              <a:ext uri="{FF2B5EF4-FFF2-40B4-BE49-F238E27FC236}">
                <a16:creationId xmlns:a16="http://schemas.microsoft.com/office/drawing/2014/main" id="{00A55FCF-9038-429F-8849-DCCF42E58A27}"/>
              </a:ext>
            </a:extLst>
          </p:cNvPr>
          <p:cNvSpPr/>
          <p:nvPr/>
        </p:nvSpPr>
        <p:spPr>
          <a:xfrm>
            <a:off x="4201303" y="1319804"/>
            <a:ext cx="1005840" cy="768672"/>
          </a:xfrm>
          <a:custGeom>
            <a:avLst/>
            <a:gdLst>
              <a:gd name="connsiteX0" fmla="*/ 0 w 652224"/>
              <a:gd name="connsiteY0" fmla="*/ 37490 h 374897"/>
              <a:gd name="connsiteX1" fmla="*/ 37490 w 652224"/>
              <a:gd name="connsiteY1" fmla="*/ 0 h 374897"/>
              <a:gd name="connsiteX2" fmla="*/ 614734 w 652224"/>
              <a:gd name="connsiteY2" fmla="*/ 0 h 374897"/>
              <a:gd name="connsiteX3" fmla="*/ 652224 w 652224"/>
              <a:gd name="connsiteY3" fmla="*/ 37490 h 374897"/>
              <a:gd name="connsiteX4" fmla="*/ 652224 w 652224"/>
              <a:gd name="connsiteY4" fmla="*/ 337407 h 374897"/>
              <a:gd name="connsiteX5" fmla="*/ 614734 w 652224"/>
              <a:gd name="connsiteY5" fmla="*/ 374897 h 374897"/>
              <a:gd name="connsiteX6" fmla="*/ 37490 w 652224"/>
              <a:gd name="connsiteY6" fmla="*/ 374897 h 374897"/>
              <a:gd name="connsiteX7" fmla="*/ 0 w 652224"/>
              <a:gd name="connsiteY7" fmla="*/ 337407 h 374897"/>
              <a:gd name="connsiteX8" fmla="*/ 0 w 652224"/>
              <a:gd name="connsiteY8" fmla="*/ 37490 h 374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52224" h="374897">
                <a:moveTo>
                  <a:pt x="0" y="37490"/>
                </a:moveTo>
                <a:cubicBezTo>
                  <a:pt x="0" y="16785"/>
                  <a:pt x="16785" y="0"/>
                  <a:pt x="37490" y="0"/>
                </a:cubicBezTo>
                <a:lnTo>
                  <a:pt x="614734" y="0"/>
                </a:lnTo>
                <a:cubicBezTo>
                  <a:pt x="635439" y="0"/>
                  <a:pt x="652224" y="16785"/>
                  <a:pt x="652224" y="37490"/>
                </a:cubicBezTo>
                <a:lnTo>
                  <a:pt x="652224" y="337407"/>
                </a:lnTo>
                <a:cubicBezTo>
                  <a:pt x="652224" y="358112"/>
                  <a:pt x="635439" y="374897"/>
                  <a:pt x="614734" y="374897"/>
                </a:cubicBezTo>
                <a:lnTo>
                  <a:pt x="37490" y="374897"/>
                </a:lnTo>
                <a:cubicBezTo>
                  <a:pt x="16785" y="374897"/>
                  <a:pt x="0" y="358112"/>
                  <a:pt x="0" y="337407"/>
                </a:cubicBezTo>
                <a:lnTo>
                  <a:pt x="0" y="37490"/>
                </a:lnTo>
                <a:close/>
              </a:path>
            </a:pathLst>
          </a:custGeom>
          <a:solidFill>
            <a:schemeClr val="tx1">
              <a:lumMod val="7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5560" tIns="35560" rIns="35560" bIns="144016" numCol="1" spcCol="1270" anchor="ctr" anchorCtr="0">
            <a:noAutofit/>
          </a:bodyPr>
          <a:lstStyle/>
          <a:p>
            <a:pPr marL="0" marR="0" lvl="0" indent="0" algn="ctr" defTabSz="222250" rtl="0" eaLnBrk="1" fontAlgn="auto" latinLnBrk="0" hangingPunct="1">
              <a:lnSpc>
                <a:spcPct val="90000"/>
              </a:lnSpc>
              <a:spcBef>
                <a:spcPct val="0"/>
              </a:spcBef>
              <a:spcAft>
                <a:spcPct val="35000"/>
              </a:spcAft>
              <a:buClrTx/>
              <a:buSzTx/>
              <a:buFontTx/>
              <a:buNone/>
              <a:tabLst/>
              <a:defRPr/>
            </a:pPr>
            <a:r>
              <a:rPr kumimoji="0" lang="en-US" sz="1000" b="0" i="0" u="none" strike="noStrike" kern="1200" cap="none" spc="0" normalizeH="0" baseline="0" noProof="0">
                <a:ln>
                  <a:noFill/>
                </a:ln>
                <a:solidFill>
                  <a:prstClr val="white"/>
                </a:solidFill>
                <a:effectLst/>
                <a:uLnTx/>
                <a:uFillTx/>
                <a:latin typeface="Georgia"/>
                <a:ea typeface="+mn-ea"/>
                <a:cs typeface="+mn-cs"/>
              </a:rPr>
              <a:t>Review Approved Promotions with Retailer</a:t>
            </a:r>
          </a:p>
        </p:txBody>
      </p:sp>
      <p:sp>
        <p:nvSpPr>
          <p:cNvPr id="67" name="Freeform: Shape 66">
            <a:extLst>
              <a:ext uri="{FF2B5EF4-FFF2-40B4-BE49-F238E27FC236}">
                <a16:creationId xmlns:a16="http://schemas.microsoft.com/office/drawing/2014/main" id="{3C9DD32D-6DF4-4B80-BF18-13472331387E}"/>
              </a:ext>
            </a:extLst>
          </p:cNvPr>
          <p:cNvSpPr/>
          <p:nvPr/>
        </p:nvSpPr>
        <p:spPr>
          <a:xfrm>
            <a:off x="5276637" y="1521281"/>
            <a:ext cx="182880" cy="274320"/>
          </a:xfrm>
          <a:custGeom>
            <a:avLst/>
            <a:gdLst>
              <a:gd name="connsiteX0" fmla="*/ 0 w 209614"/>
              <a:gd name="connsiteY0" fmla="*/ 32477 h 162385"/>
              <a:gd name="connsiteX1" fmla="*/ 128422 w 209614"/>
              <a:gd name="connsiteY1" fmla="*/ 32477 h 162385"/>
              <a:gd name="connsiteX2" fmla="*/ 128422 w 209614"/>
              <a:gd name="connsiteY2" fmla="*/ 0 h 162385"/>
              <a:gd name="connsiteX3" fmla="*/ 209614 w 209614"/>
              <a:gd name="connsiteY3" fmla="*/ 81193 h 162385"/>
              <a:gd name="connsiteX4" fmla="*/ 128422 w 209614"/>
              <a:gd name="connsiteY4" fmla="*/ 162385 h 162385"/>
              <a:gd name="connsiteX5" fmla="*/ 128422 w 209614"/>
              <a:gd name="connsiteY5" fmla="*/ 129908 h 162385"/>
              <a:gd name="connsiteX6" fmla="*/ 0 w 209614"/>
              <a:gd name="connsiteY6" fmla="*/ 129908 h 162385"/>
              <a:gd name="connsiteX7" fmla="*/ 0 w 209614"/>
              <a:gd name="connsiteY7" fmla="*/ 32477 h 162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9614" h="162385">
                <a:moveTo>
                  <a:pt x="0" y="32477"/>
                </a:moveTo>
                <a:lnTo>
                  <a:pt x="128422" y="32477"/>
                </a:lnTo>
                <a:lnTo>
                  <a:pt x="128422" y="0"/>
                </a:lnTo>
                <a:lnTo>
                  <a:pt x="209614" y="81193"/>
                </a:lnTo>
                <a:lnTo>
                  <a:pt x="128422" y="162385"/>
                </a:lnTo>
                <a:lnTo>
                  <a:pt x="128422" y="129908"/>
                </a:lnTo>
                <a:lnTo>
                  <a:pt x="0" y="129908"/>
                </a:lnTo>
                <a:lnTo>
                  <a:pt x="0" y="32477"/>
                </a:lnTo>
                <a:close/>
              </a:path>
            </a:pathLst>
          </a:custGeom>
          <a:solidFill>
            <a:schemeClr val="tx1">
              <a:lumMod val="75000"/>
            </a:schemeClr>
          </a:solidFill>
          <a:ln>
            <a:noFill/>
          </a:ln>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0" tIns="32477" rIns="48715" bIns="32477" numCol="1" spcCol="1270" anchor="ctr" anchorCtr="0">
            <a:noAutofit/>
          </a:bodyPr>
          <a:lstStyle/>
          <a:p>
            <a:pPr marL="0" marR="0" lvl="0" indent="0" algn="ctr" defTabSz="177800" rtl="0" eaLnBrk="1" fontAlgn="auto" latinLnBrk="0" hangingPunct="1">
              <a:lnSpc>
                <a:spcPct val="90000"/>
              </a:lnSpc>
              <a:spcBef>
                <a:spcPct val="0"/>
              </a:spcBef>
              <a:spcAft>
                <a:spcPct val="35000"/>
              </a:spcAft>
              <a:buClrTx/>
              <a:buSzTx/>
              <a:buFontTx/>
              <a:buNone/>
              <a:tabLst/>
              <a:defRPr/>
            </a:pPr>
            <a:endParaRPr kumimoji="0" lang="en-US" sz="900" b="0" i="0" u="none" strike="noStrike" kern="1200" cap="none" spc="0" normalizeH="0" baseline="0" noProof="0">
              <a:ln>
                <a:noFill/>
              </a:ln>
              <a:solidFill>
                <a:prstClr val="white"/>
              </a:solidFill>
              <a:effectLst/>
              <a:uLnTx/>
              <a:uFillTx/>
              <a:latin typeface="Georgia"/>
              <a:ea typeface="+mn-ea"/>
              <a:cs typeface="+mn-cs"/>
            </a:endParaRPr>
          </a:p>
        </p:txBody>
      </p:sp>
      <p:sp>
        <p:nvSpPr>
          <p:cNvPr id="68" name="Freeform: Shape 67">
            <a:extLst>
              <a:ext uri="{FF2B5EF4-FFF2-40B4-BE49-F238E27FC236}">
                <a16:creationId xmlns:a16="http://schemas.microsoft.com/office/drawing/2014/main" id="{D9B4A19E-6FE8-4770-A8AA-DBE3D182B19F}"/>
              </a:ext>
            </a:extLst>
          </p:cNvPr>
          <p:cNvSpPr/>
          <p:nvPr/>
        </p:nvSpPr>
        <p:spPr>
          <a:xfrm>
            <a:off x="5502780" y="1301839"/>
            <a:ext cx="1005840" cy="768672"/>
          </a:xfrm>
          <a:custGeom>
            <a:avLst/>
            <a:gdLst>
              <a:gd name="connsiteX0" fmla="*/ 0 w 652224"/>
              <a:gd name="connsiteY0" fmla="*/ 37490 h 374897"/>
              <a:gd name="connsiteX1" fmla="*/ 37490 w 652224"/>
              <a:gd name="connsiteY1" fmla="*/ 0 h 374897"/>
              <a:gd name="connsiteX2" fmla="*/ 614734 w 652224"/>
              <a:gd name="connsiteY2" fmla="*/ 0 h 374897"/>
              <a:gd name="connsiteX3" fmla="*/ 652224 w 652224"/>
              <a:gd name="connsiteY3" fmla="*/ 37490 h 374897"/>
              <a:gd name="connsiteX4" fmla="*/ 652224 w 652224"/>
              <a:gd name="connsiteY4" fmla="*/ 337407 h 374897"/>
              <a:gd name="connsiteX5" fmla="*/ 614734 w 652224"/>
              <a:gd name="connsiteY5" fmla="*/ 374897 h 374897"/>
              <a:gd name="connsiteX6" fmla="*/ 37490 w 652224"/>
              <a:gd name="connsiteY6" fmla="*/ 374897 h 374897"/>
              <a:gd name="connsiteX7" fmla="*/ 0 w 652224"/>
              <a:gd name="connsiteY7" fmla="*/ 337407 h 374897"/>
              <a:gd name="connsiteX8" fmla="*/ 0 w 652224"/>
              <a:gd name="connsiteY8" fmla="*/ 37490 h 374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52224" h="374897">
                <a:moveTo>
                  <a:pt x="0" y="37490"/>
                </a:moveTo>
                <a:cubicBezTo>
                  <a:pt x="0" y="16785"/>
                  <a:pt x="16785" y="0"/>
                  <a:pt x="37490" y="0"/>
                </a:cubicBezTo>
                <a:lnTo>
                  <a:pt x="614734" y="0"/>
                </a:lnTo>
                <a:cubicBezTo>
                  <a:pt x="635439" y="0"/>
                  <a:pt x="652224" y="16785"/>
                  <a:pt x="652224" y="37490"/>
                </a:cubicBezTo>
                <a:lnTo>
                  <a:pt x="652224" y="337407"/>
                </a:lnTo>
                <a:cubicBezTo>
                  <a:pt x="652224" y="358112"/>
                  <a:pt x="635439" y="374897"/>
                  <a:pt x="614734" y="374897"/>
                </a:cubicBezTo>
                <a:lnTo>
                  <a:pt x="37490" y="374897"/>
                </a:lnTo>
                <a:cubicBezTo>
                  <a:pt x="16785" y="374897"/>
                  <a:pt x="0" y="358112"/>
                  <a:pt x="0" y="337407"/>
                </a:cubicBezTo>
                <a:lnTo>
                  <a:pt x="0" y="37490"/>
                </a:lnTo>
                <a:close/>
              </a:path>
            </a:pathLst>
          </a:custGeom>
          <a:solidFill>
            <a:schemeClr val="tx1">
              <a:lumMod val="7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5560" tIns="35560" rIns="35560" bIns="144016" numCol="1" spcCol="1270" anchor="ctr" anchorCtr="0">
            <a:noAutofit/>
          </a:bodyPr>
          <a:lstStyle/>
          <a:p>
            <a:pPr marL="0" marR="0" lvl="0" indent="0" algn="ctr" defTabSz="222250" rtl="0" eaLnBrk="1" fontAlgn="auto" latinLnBrk="0" hangingPunct="1">
              <a:lnSpc>
                <a:spcPct val="90000"/>
              </a:lnSpc>
              <a:spcBef>
                <a:spcPct val="0"/>
              </a:spcBef>
              <a:spcAft>
                <a:spcPct val="35000"/>
              </a:spcAft>
              <a:buClrTx/>
              <a:buSzTx/>
              <a:buFontTx/>
              <a:buNone/>
              <a:tabLst/>
              <a:defRPr/>
            </a:pPr>
            <a:r>
              <a:rPr kumimoji="0" lang="en-US" sz="1000" b="0" i="0" u="none" strike="noStrike" kern="1200" cap="none" spc="0" normalizeH="0" baseline="0" noProof="0">
                <a:ln>
                  <a:noFill/>
                </a:ln>
                <a:solidFill>
                  <a:prstClr val="white"/>
                </a:solidFill>
                <a:effectLst/>
                <a:uLnTx/>
                <a:uFillTx/>
                <a:latin typeface="Georgia"/>
                <a:ea typeface="+mn-ea"/>
                <a:cs typeface="+mn-cs"/>
              </a:rPr>
              <a:t>Submit committed promotion for Event Creation</a:t>
            </a:r>
          </a:p>
        </p:txBody>
      </p:sp>
      <p:sp>
        <p:nvSpPr>
          <p:cNvPr id="70" name="Freeform: Shape 69">
            <a:extLst>
              <a:ext uri="{FF2B5EF4-FFF2-40B4-BE49-F238E27FC236}">
                <a16:creationId xmlns:a16="http://schemas.microsoft.com/office/drawing/2014/main" id="{BD329F72-4068-4B35-80B4-09D54DE90D76}"/>
              </a:ext>
            </a:extLst>
          </p:cNvPr>
          <p:cNvSpPr/>
          <p:nvPr/>
        </p:nvSpPr>
        <p:spPr>
          <a:xfrm>
            <a:off x="7023547" y="1310495"/>
            <a:ext cx="1005840" cy="768672"/>
          </a:xfrm>
          <a:custGeom>
            <a:avLst/>
            <a:gdLst>
              <a:gd name="connsiteX0" fmla="*/ 0 w 652224"/>
              <a:gd name="connsiteY0" fmla="*/ 37490 h 374897"/>
              <a:gd name="connsiteX1" fmla="*/ 37490 w 652224"/>
              <a:gd name="connsiteY1" fmla="*/ 0 h 374897"/>
              <a:gd name="connsiteX2" fmla="*/ 614734 w 652224"/>
              <a:gd name="connsiteY2" fmla="*/ 0 h 374897"/>
              <a:gd name="connsiteX3" fmla="*/ 652224 w 652224"/>
              <a:gd name="connsiteY3" fmla="*/ 37490 h 374897"/>
              <a:gd name="connsiteX4" fmla="*/ 652224 w 652224"/>
              <a:gd name="connsiteY4" fmla="*/ 337407 h 374897"/>
              <a:gd name="connsiteX5" fmla="*/ 614734 w 652224"/>
              <a:gd name="connsiteY5" fmla="*/ 374897 h 374897"/>
              <a:gd name="connsiteX6" fmla="*/ 37490 w 652224"/>
              <a:gd name="connsiteY6" fmla="*/ 374897 h 374897"/>
              <a:gd name="connsiteX7" fmla="*/ 0 w 652224"/>
              <a:gd name="connsiteY7" fmla="*/ 337407 h 374897"/>
              <a:gd name="connsiteX8" fmla="*/ 0 w 652224"/>
              <a:gd name="connsiteY8" fmla="*/ 37490 h 374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52224" h="374897">
                <a:moveTo>
                  <a:pt x="0" y="37490"/>
                </a:moveTo>
                <a:cubicBezTo>
                  <a:pt x="0" y="16785"/>
                  <a:pt x="16785" y="0"/>
                  <a:pt x="37490" y="0"/>
                </a:cubicBezTo>
                <a:lnTo>
                  <a:pt x="614734" y="0"/>
                </a:lnTo>
                <a:cubicBezTo>
                  <a:pt x="635439" y="0"/>
                  <a:pt x="652224" y="16785"/>
                  <a:pt x="652224" y="37490"/>
                </a:cubicBezTo>
                <a:lnTo>
                  <a:pt x="652224" y="337407"/>
                </a:lnTo>
                <a:cubicBezTo>
                  <a:pt x="652224" y="358112"/>
                  <a:pt x="635439" y="374897"/>
                  <a:pt x="614734" y="374897"/>
                </a:cubicBezTo>
                <a:lnTo>
                  <a:pt x="37490" y="374897"/>
                </a:lnTo>
                <a:cubicBezTo>
                  <a:pt x="16785" y="374897"/>
                  <a:pt x="0" y="358112"/>
                  <a:pt x="0" y="337407"/>
                </a:cubicBezTo>
                <a:lnTo>
                  <a:pt x="0" y="37490"/>
                </a:lnTo>
                <a:close/>
              </a:path>
            </a:pathLst>
          </a:custGeom>
          <a:solidFill>
            <a:schemeClr val="tx1">
              <a:lumMod val="7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5560" tIns="35560" rIns="35560" bIns="144016" numCol="1" spcCol="1270" anchor="ctr" anchorCtr="0">
            <a:noAutofit/>
          </a:bodyPr>
          <a:lstStyle/>
          <a:p>
            <a:pPr marL="0" marR="0" lvl="0" indent="0" algn="ctr" defTabSz="222250" rtl="0" eaLnBrk="1" fontAlgn="auto" latinLnBrk="0" hangingPunct="1">
              <a:lnSpc>
                <a:spcPct val="90000"/>
              </a:lnSpc>
              <a:spcBef>
                <a:spcPct val="0"/>
              </a:spcBef>
              <a:spcAft>
                <a:spcPct val="35000"/>
              </a:spcAft>
              <a:buClrTx/>
              <a:buSzTx/>
              <a:buFontTx/>
              <a:buNone/>
              <a:tabLst/>
              <a:defRPr/>
            </a:pPr>
            <a:r>
              <a:rPr kumimoji="0" lang="en-US" sz="1000" b="0" i="0" u="none" strike="noStrike" kern="1200" cap="none" spc="0" normalizeH="0" baseline="0" noProof="0">
                <a:ln>
                  <a:noFill/>
                </a:ln>
                <a:solidFill>
                  <a:prstClr val="white"/>
                </a:solidFill>
                <a:effectLst/>
                <a:uLnTx/>
                <a:uFillTx/>
                <a:latin typeface="Georgia"/>
                <a:ea typeface="+mn-ea"/>
                <a:cs typeface="+mn-cs"/>
              </a:rPr>
              <a:t>Create Contracts for Each Retailer</a:t>
            </a:r>
          </a:p>
        </p:txBody>
      </p:sp>
      <p:sp>
        <p:nvSpPr>
          <p:cNvPr id="73" name="Freeform: Shape 72">
            <a:extLst>
              <a:ext uri="{FF2B5EF4-FFF2-40B4-BE49-F238E27FC236}">
                <a16:creationId xmlns:a16="http://schemas.microsoft.com/office/drawing/2014/main" id="{496FD6AB-82C6-41AB-BBF4-D1777AB52666}"/>
              </a:ext>
            </a:extLst>
          </p:cNvPr>
          <p:cNvSpPr/>
          <p:nvPr/>
        </p:nvSpPr>
        <p:spPr>
          <a:xfrm>
            <a:off x="8533244" y="1327806"/>
            <a:ext cx="1005840" cy="768672"/>
          </a:xfrm>
          <a:custGeom>
            <a:avLst/>
            <a:gdLst>
              <a:gd name="connsiteX0" fmla="*/ 0 w 652224"/>
              <a:gd name="connsiteY0" fmla="*/ 37490 h 374897"/>
              <a:gd name="connsiteX1" fmla="*/ 37490 w 652224"/>
              <a:gd name="connsiteY1" fmla="*/ 0 h 374897"/>
              <a:gd name="connsiteX2" fmla="*/ 614734 w 652224"/>
              <a:gd name="connsiteY2" fmla="*/ 0 h 374897"/>
              <a:gd name="connsiteX3" fmla="*/ 652224 w 652224"/>
              <a:gd name="connsiteY3" fmla="*/ 37490 h 374897"/>
              <a:gd name="connsiteX4" fmla="*/ 652224 w 652224"/>
              <a:gd name="connsiteY4" fmla="*/ 337407 h 374897"/>
              <a:gd name="connsiteX5" fmla="*/ 614734 w 652224"/>
              <a:gd name="connsiteY5" fmla="*/ 374897 h 374897"/>
              <a:gd name="connsiteX6" fmla="*/ 37490 w 652224"/>
              <a:gd name="connsiteY6" fmla="*/ 374897 h 374897"/>
              <a:gd name="connsiteX7" fmla="*/ 0 w 652224"/>
              <a:gd name="connsiteY7" fmla="*/ 337407 h 374897"/>
              <a:gd name="connsiteX8" fmla="*/ 0 w 652224"/>
              <a:gd name="connsiteY8" fmla="*/ 37490 h 374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52224" h="374897">
                <a:moveTo>
                  <a:pt x="0" y="37490"/>
                </a:moveTo>
                <a:cubicBezTo>
                  <a:pt x="0" y="16785"/>
                  <a:pt x="16785" y="0"/>
                  <a:pt x="37490" y="0"/>
                </a:cubicBezTo>
                <a:lnTo>
                  <a:pt x="614734" y="0"/>
                </a:lnTo>
                <a:cubicBezTo>
                  <a:pt x="635439" y="0"/>
                  <a:pt x="652224" y="16785"/>
                  <a:pt x="652224" y="37490"/>
                </a:cubicBezTo>
                <a:lnTo>
                  <a:pt x="652224" y="337407"/>
                </a:lnTo>
                <a:cubicBezTo>
                  <a:pt x="652224" y="358112"/>
                  <a:pt x="635439" y="374897"/>
                  <a:pt x="614734" y="374897"/>
                </a:cubicBezTo>
                <a:lnTo>
                  <a:pt x="37490" y="374897"/>
                </a:lnTo>
                <a:cubicBezTo>
                  <a:pt x="16785" y="374897"/>
                  <a:pt x="0" y="358112"/>
                  <a:pt x="0" y="337407"/>
                </a:cubicBezTo>
                <a:lnTo>
                  <a:pt x="0" y="37490"/>
                </a:lnTo>
                <a:close/>
              </a:path>
            </a:pathLst>
          </a:custGeom>
          <a:solidFill>
            <a:schemeClr val="tx1">
              <a:lumMod val="7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5560" tIns="35560" rIns="35560" bIns="144016" numCol="1" spcCol="1270" anchor="ctr" anchorCtr="0">
            <a:noAutofit/>
          </a:bodyPr>
          <a:lstStyle/>
          <a:p>
            <a:pPr marL="0" marR="0" lvl="0" indent="0" algn="ctr" defTabSz="222250" rtl="0" eaLnBrk="1" fontAlgn="auto" latinLnBrk="0" hangingPunct="1">
              <a:lnSpc>
                <a:spcPct val="90000"/>
              </a:lnSpc>
              <a:spcBef>
                <a:spcPct val="0"/>
              </a:spcBef>
              <a:spcAft>
                <a:spcPct val="35000"/>
              </a:spcAft>
              <a:buClrTx/>
              <a:buSzTx/>
              <a:buFontTx/>
              <a:buNone/>
              <a:tabLst/>
              <a:defRPr/>
            </a:pPr>
            <a:r>
              <a:rPr kumimoji="0" lang="en-US" sz="1000" b="0" i="0" u="none" strike="noStrike" kern="1200" cap="none" spc="0" normalizeH="0" baseline="0" noProof="0">
                <a:ln>
                  <a:noFill/>
                </a:ln>
                <a:solidFill>
                  <a:prstClr val="white"/>
                </a:solidFill>
                <a:effectLst/>
                <a:uLnTx/>
                <a:uFillTx/>
                <a:latin typeface="Georgia"/>
                <a:ea typeface="+mn-ea"/>
                <a:cs typeface="+mn-cs"/>
              </a:rPr>
              <a:t>Submit Contract to Retailers</a:t>
            </a:r>
          </a:p>
        </p:txBody>
      </p:sp>
      <p:sp>
        <p:nvSpPr>
          <p:cNvPr id="76" name="Freeform: Shape 75">
            <a:extLst>
              <a:ext uri="{FF2B5EF4-FFF2-40B4-BE49-F238E27FC236}">
                <a16:creationId xmlns:a16="http://schemas.microsoft.com/office/drawing/2014/main" id="{B7A2BAB2-07B9-4462-B8E9-9D620CE47EF6}"/>
              </a:ext>
            </a:extLst>
          </p:cNvPr>
          <p:cNvSpPr/>
          <p:nvPr/>
        </p:nvSpPr>
        <p:spPr>
          <a:xfrm>
            <a:off x="9631330" y="1556900"/>
            <a:ext cx="182880" cy="274320"/>
          </a:xfrm>
          <a:custGeom>
            <a:avLst/>
            <a:gdLst>
              <a:gd name="connsiteX0" fmla="*/ 0 w 209614"/>
              <a:gd name="connsiteY0" fmla="*/ 32477 h 162385"/>
              <a:gd name="connsiteX1" fmla="*/ 128422 w 209614"/>
              <a:gd name="connsiteY1" fmla="*/ 32477 h 162385"/>
              <a:gd name="connsiteX2" fmla="*/ 128422 w 209614"/>
              <a:gd name="connsiteY2" fmla="*/ 0 h 162385"/>
              <a:gd name="connsiteX3" fmla="*/ 209614 w 209614"/>
              <a:gd name="connsiteY3" fmla="*/ 81193 h 162385"/>
              <a:gd name="connsiteX4" fmla="*/ 128422 w 209614"/>
              <a:gd name="connsiteY4" fmla="*/ 162385 h 162385"/>
              <a:gd name="connsiteX5" fmla="*/ 128422 w 209614"/>
              <a:gd name="connsiteY5" fmla="*/ 129908 h 162385"/>
              <a:gd name="connsiteX6" fmla="*/ 0 w 209614"/>
              <a:gd name="connsiteY6" fmla="*/ 129908 h 162385"/>
              <a:gd name="connsiteX7" fmla="*/ 0 w 209614"/>
              <a:gd name="connsiteY7" fmla="*/ 32477 h 162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9614" h="162385">
                <a:moveTo>
                  <a:pt x="0" y="32477"/>
                </a:moveTo>
                <a:lnTo>
                  <a:pt x="128422" y="32477"/>
                </a:lnTo>
                <a:lnTo>
                  <a:pt x="128422" y="0"/>
                </a:lnTo>
                <a:lnTo>
                  <a:pt x="209614" y="81193"/>
                </a:lnTo>
                <a:lnTo>
                  <a:pt x="128422" y="162385"/>
                </a:lnTo>
                <a:lnTo>
                  <a:pt x="128422" y="129908"/>
                </a:lnTo>
                <a:lnTo>
                  <a:pt x="0" y="129908"/>
                </a:lnTo>
                <a:lnTo>
                  <a:pt x="0" y="32477"/>
                </a:lnTo>
                <a:close/>
              </a:path>
            </a:pathLst>
          </a:custGeom>
          <a:solidFill>
            <a:schemeClr val="tx1">
              <a:lumMod val="75000"/>
            </a:schemeClr>
          </a:solidFill>
          <a:ln>
            <a:noFill/>
          </a:ln>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0" tIns="32477" rIns="48715" bIns="32477" numCol="1" spcCol="1270" anchor="ctr" anchorCtr="0">
            <a:noAutofit/>
          </a:bodyPr>
          <a:lstStyle/>
          <a:p>
            <a:pPr marL="0" marR="0" lvl="0" indent="0" algn="ctr" defTabSz="177800" rtl="0" eaLnBrk="1" fontAlgn="auto" latinLnBrk="0" hangingPunct="1">
              <a:lnSpc>
                <a:spcPct val="90000"/>
              </a:lnSpc>
              <a:spcBef>
                <a:spcPct val="0"/>
              </a:spcBef>
              <a:spcAft>
                <a:spcPct val="35000"/>
              </a:spcAft>
              <a:buClrTx/>
              <a:buSzTx/>
              <a:buFontTx/>
              <a:buNone/>
              <a:tabLst/>
              <a:defRPr/>
            </a:pPr>
            <a:endParaRPr kumimoji="0" lang="en-US" sz="900" b="0" i="0" u="none" strike="noStrike" kern="1200" cap="none" spc="0" normalizeH="0" baseline="0" noProof="0">
              <a:ln>
                <a:noFill/>
              </a:ln>
              <a:solidFill>
                <a:prstClr val="white"/>
              </a:solidFill>
              <a:effectLst/>
              <a:uLnTx/>
              <a:uFillTx/>
              <a:latin typeface="Georgia"/>
              <a:ea typeface="+mn-ea"/>
              <a:cs typeface="+mn-cs"/>
            </a:endParaRPr>
          </a:p>
        </p:txBody>
      </p:sp>
      <p:sp>
        <p:nvSpPr>
          <p:cNvPr id="78" name="Freeform: Shape 77">
            <a:extLst>
              <a:ext uri="{FF2B5EF4-FFF2-40B4-BE49-F238E27FC236}">
                <a16:creationId xmlns:a16="http://schemas.microsoft.com/office/drawing/2014/main" id="{D9413E8F-0DDB-42F3-9043-39F56028FC54}"/>
              </a:ext>
            </a:extLst>
          </p:cNvPr>
          <p:cNvSpPr/>
          <p:nvPr/>
        </p:nvSpPr>
        <p:spPr>
          <a:xfrm>
            <a:off x="9845492" y="1323324"/>
            <a:ext cx="1005840" cy="768672"/>
          </a:xfrm>
          <a:custGeom>
            <a:avLst/>
            <a:gdLst>
              <a:gd name="connsiteX0" fmla="*/ 0 w 652224"/>
              <a:gd name="connsiteY0" fmla="*/ 37490 h 374897"/>
              <a:gd name="connsiteX1" fmla="*/ 37490 w 652224"/>
              <a:gd name="connsiteY1" fmla="*/ 0 h 374897"/>
              <a:gd name="connsiteX2" fmla="*/ 614734 w 652224"/>
              <a:gd name="connsiteY2" fmla="*/ 0 h 374897"/>
              <a:gd name="connsiteX3" fmla="*/ 652224 w 652224"/>
              <a:gd name="connsiteY3" fmla="*/ 37490 h 374897"/>
              <a:gd name="connsiteX4" fmla="*/ 652224 w 652224"/>
              <a:gd name="connsiteY4" fmla="*/ 337407 h 374897"/>
              <a:gd name="connsiteX5" fmla="*/ 614734 w 652224"/>
              <a:gd name="connsiteY5" fmla="*/ 374897 h 374897"/>
              <a:gd name="connsiteX6" fmla="*/ 37490 w 652224"/>
              <a:gd name="connsiteY6" fmla="*/ 374897 h 374897"/>
              <a:gd name="connsiteX7" fmla="*/ 0 w 652224"/>
              <a:gd name="connsiteY7" fmla="*/ 337407 h 374897"/>
              <a:gd name="connsiteX8" fmla="*/ 0 w 652224"/>
              <a:gd name="connsiteY8" fmla="*/ 37490 h 374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52224" h="374897">
                <a:moveTo>
                  <a:pt x="0" y="37490"/>
                </a:moveTo>
                <a:cubicBezTo>
                  <a:pt x="0" y="16785"/>
                  <a:pt x="16785" y="0"/>
                  <a:pt x="37490" y="0"/>
                </a:cubicBezTo>
                <a:lnTo>
                  <a:pt x="614734" y="0"/>
                </a:lnTo>
                <a:cubicBezTo>
                  <a:pt x="635439" y="0"/>
                  <a:pt x="652224" y="16785"/>
                  <a:pt x="652224" y="37490"/>
                </a:cubicBezTo>
                <a:lnTo>
                  <a:pt x="652224" y="337407"/>
                </a:lnTo>
                <a:cubicBezTo>
                  <a:pt x="652224" y="358112"/>
                  <a:pt x="635439" y="374897"/>
                  <a:pt x="614734" y="374897"/>
                </a:cubicBezTo>
                <a:lnTo>
                  <a:pt x="37490" y="374897"/>
                </a:lnTo>
                <a:cubicBezTo>
                  <a:pt x="16785" y="374897"/>
                  <a:pt x="0" y="358112"/>
                  <a:pt x="0" y="337407"/>
                </a:cubicBezTo>
                <a:lnTo>
                  <a:pt x="0" y="37490"/>
                </a:lnTo>
                <a:close/>
              </a:path>
            </a:pathLst>
          </a:custGeom>
          <a:solidFill>
            <a:schemeClr val="tx1">
              <a:lumMod val="7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5560" tIns="35560" rIns="35560" bIns="144016" numCol="1" spcCol="1270" anchor="ctr" anchorCtr="0">
            <a:noAutofit/>
          </a:bodyPr>
          <a:lstStyle/>
          <a:p>
            <a:pPr marL="0" marR="0" lvl="0" indent="0" algn="ctr" defTabSz="222250" rtl="0" eaLnBrk="1" fontAlgn="auto" latinLnBrk="0" hangingPunct="1">
              <a:lnSpc>
                <a:spcPct val="90000"/>
              </a:lnSpc>
              <a:spcBef>
                <a:spcPct val="0"/>
              </a:spcBef>
              <a:spcAft>
                <a:spcPct val="35000"/>
              </a:spcAft>
              <a:buClrTx/>
              <a:buSzTx/>
              <a:buFontTx/>
              <a:buNone/>
              <a:tabLst/>
              <a:defRPr/>
            </a:pPr>
            <a:r>
              <a:rPr kumimoji="0" lang="en-US" sz="1000" b="0" i="0" u="none" strike="noStrike" kern="1200" cap="none" spc="0" normalizeH="0" baseline="0" noProof="0">
                <a:ln>
                  <a:noFill/>
                </a:ln>
                <a:solidFill>
                  <a:prstClr val="white"/>
                </a:solidFill>
                <a:effectLst/>
                <a:uLnTx/>
                <a:uFillTx/>
                <a:latin typeface="Georgia"/>
                <a:ea typeface="+mn-ea"/>
                <a:cs typeface="+mn-cs"/>
              </a:rPr>
              <a:t>Compliance</a:t>
            </a:r>
          </a:p>
        </p:txBody>
      </p:sp>
      <p:sp>
        <p:nvSpPr>
          <p:cNvPr id="88" name="Freeform: Shape 87">
            <a:extLst>
              <a:ext uri="{FF2B5EF4-FFF2-40B4-BE49-F238E27FC236}">
                <a16:creationId xmlns:a16="http://schemas.microsoft.com/office/drawing/2014/main" id="{3FE0B895-7D6C-4573-83CB-DE3157E4349A}"/>
              </a:ext>
            </a:extLst>
          </p:cNvPr>
          <p:cNvSpPr/>
          <p:nvPr/>
        </p:nvSpPr>
        <p:spPr>
          <a:xfrm>
            <a:off x="10902029" y="1539589"/>
            <a:ext cx="182880" cy="274320"/>
          </a:xfrm>
          <a:custGeom>
            <a:avLst/>
            <a:gdLst>
              <a:gd name="connsiteX0" fmla="*/ 0 w 209614"/>
              <a:gd name="connsiteY0" fmla="*/ 32477 h 162385"/>
              <a:gd name="connsiteX1" fmla="*/ 128422 w 209614"/>
              <a:gd name="connsiteY1" fmla="*/ 32477 h 162385"/>
              <a:gd name="connsiteX2" fmla="*/ 128422 w 209614"/>
              <a:gd name="connsiteY2" fmla="*/ 0 h 162385"/>
              <a:gd name="connsiteX3" fmla="*/ 209614 w 209614"/>
              <a:gd name="connsiteY3" fmla="*/ 81193 h 162385"/>
              <a:gd name="connsiteX4" fmla="*/ 128422 w 209614"/>
              <a:gd name="connsiteY4" fmla="*/ 162385 h 162385"/>
              <a:gd name="connsiteX5" fmla="*/ 128422 w 209614"/>
              <a:gd name="connsiteY5" fmla="*/ 129908 h 162385"/>
              <a:gd name="connsiteX6" fmla="*/ 0 w 209614"/>
              <a:gd name="connsiteY6" fmla="*/ 129908 h 162385"/>
              <a:gd name="connsiteX7" fmla="*/ 0 w 209614"/>
              <a:gd name="connsiteY7" fmla="*/ 32477 h 162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9614" h="162385">
                <a:moveTo>
                  <a:pt x="0" y="32477"/>
                </a:moveTo>
                <a:lnTo>
                  <a:pt x="128422" y="32477"/>
                </a:lnTo>
                <a:lnTo>
                  <a:pt x="128422" y="0"/>
                </a:lnTo>
                <a:lnTo>
                  <a:pt x="209614" y="81193"/>
                </a:lnTo>
                <a:lnTo>
                  <a:pt x="128422" y="162385"/>
                </a:lnTo>
                <a:lnTo>
                  <a:pt x="128422" y="129908"/>
                </a:lnTo>
                <a:lnTo>
                  <a:pt x="0" y="129908"/>
                </a:lnTo>
                <a:lnTo>
                  <a:pt x="0" y="32477"/>
                </a:lnTo>
                <a:close/>
              </a:path>
            </a:pathLst>
          </a:custGeom>
          <a:solidFill>
            <a:schemeClr val="tx1">
              <a:lumMod val="75000"/>
            </a:schemeClr>
          </a:solidFill>
          <a:ln>
            <a:noFill/>
          </a:ln>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0" tIns="32477" rIns="48715" bIns="32477" numCol="1" spcCol="1270" anchor="ctr" anchorCtr="0">
            <a:noAutofit/>
          </a:bodyPr>
          <a:lstStyle/>
          <a:p>
            <a:pPr marL="0" marR="0" lvl="0" indent="0" algn="ctr" defTabSz="177800" rtl="0" eaLnBrk="1" fontAlgn="auto" latinLnBrk="0" hangingPunct="1">
              <a:lnSpc>
                <a:spcPct val="90000"/>
              </a:lnSpc>
              <a:spcBef>
                <a:spcPct val="0"/>
              </a:spcBef>
              <a:spcAft>
                <a:spcPct val="35000"/>
              </a:spcAft>
              <a:buClrTx/>
              <a:buSzTx/>
              <a:buFontTx/>
              <a:buNone/>
              <a:tabLst/>
              <a:defRPr/>
            </a:pPr>
            <a:endParaRPr kumimoji="0" lang="en-US" sz="900" b="0" i="0" u="none" strike="noStrike" kern="1200" cap="none" spc="0" normalizeH="0" baseline="0" noProof="0">
              <a:ln>
                <a:noFill/>
              </a:ln>
              <a:solidFill>
                <a:prstClr val="white"/>
              </a:solidFill>
              <a:effectLst/>
              <a:uLnTx/>
              <a:uFillTx/>
              <a:latin typeface="Georgia"/>
              <a:ea typeface="+mn-ea"/>
              <a:cs typeface="+mn-cs"/>
            </a:endParaRPr>
          </a:p>
        </p:txBody>
      </p:sp>
      <p:sp>
        <p:nvSpPr>
          <p:cNvPr id="89" name="Freeform: Shape 88">
            <a:extLst>
              <a:ext uri="{FF2B5EF4-FFF2-40B4-BE49-F238E27FC236}">
                <a16:creationId xmlns:a16="http://schemas.microsoft.com/office/drawing/2014/main" id="{C7829F15-5D37-477E-A818-FC8546D615DB}"/>
              </a:ext>
            </a:extLst>
          </p:cNvPr>
          <p:cNvSpPr/>
          <p:nvPr/>
        </p:nvSpPr>
        <p:spPr>
          <a:xfrm>
            <a:off x="11126897" y="1319204"/>
            <a:ext cx="1005840" cy="768672"/>
          </a:xfrm>
          <a:custGeom>
            <a:avLst/>
            <a:gdLst>
              <a:gd name="connsiteX0" fmla="*/ 0 w 652224"/>
              <a:gd name="connsiteY0" fmla="*/ 37490 h 374897"/>
              <a:gd name="connsiteX1" fmla="*/ 37490 w 652224"/>
              <a:gd name="connsiteY1" fmla="*/ 0 h 374897"/>
              <a:gd name="connsiteX2" fmla="*/ 614734 w 652224"/>
              <a:gd name="connsiteY2" fmla="*/ 0 h 374897"/>
              <a:gd name="connsiteX3" fmla="*/ 652224 w 652224"/>
              <a:gd name="connsiteY3" fmla="*/ 37490 h 374897"/>
              <a:gd name="connsiteX4" fmla="*/ 652224 w 652224"/>
              <a:gd name="connsiteY4" fmla="*/ 337407 h 374897"/>
              <a:gd name="connsiteX5" fmla="*/ 614734 w 652224"/>
              <a:gd name="connsiteY5" fmla="*/ 374897 h 374897"/>
              <a:gd name="connsiteX6" fmla="*/ 37490 w 652224"/>
              <a:gd name="connsiteY6" fmla="*/ 374897 h 374897"/>
              <a:gd name="connsiteX7" fmla="*/ 0 w 652224"/>
              <a:gd name="connsiteY7" fmla="*/ 337407 h 374897"/>
              <a:gd name="connsiteX8" fmla="*/ 0 w 652224"/>
              <a:gd name="connsiteY8" fmla="*/ 37490 h 374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52224" h="374897">
                <a:moveTo>
                  <a:pt x="0" y="37490"/>
                </a:moveTo>
                <a:cubicBezTo>
                  <a:pt x="0" y="16785"/>
                  <a:pt x="16785" y="0"/>
                  <a:pt x="37490" y="0"/>
                </a:cubicBezTo>
                <a:lnTo>
                  <a:pt x="614734" y="0"/>
                </a:lnTo>
                <a:cubicBezTo>
                  <a:pt x="635439" y="0"/>
                  <a:pt x="652224" y="16785"/>
                  <a:pt x="652224" y="37490"/>
                </a:cubicBezTo>
                <a:lnTo>
                  <a:pt x="652224" y="337407"/>
                </a:lnTo>
                <a:cubicBezTo>
                  <a:pt x="652224" y="358112"/>
                  <a:pt x="635439" y="374897"/>
                  <a:pt x="614734" y="374897"/>
                </a:cubicBezTo>
                <a:lnTo>
                  <a:pt x="37490" y="374897"/>
                </a:lnTo>
                <a:cubicBezTo>
                  <a:pt x="16785" y="374897"/>
                  <a:pt x="0" y="358112"/>
                  <a:pt x="0" y="337407"/>
                </a:cubicBezTo>
                <a:lnTo>
                  <a:pt x="0" y="37490"/>
                </a:lnTo>
                <a:close/>
              </a:path>
            </a:pathLst>
          </a:custGeom>
          <a:solidFill>
            <a:schemeClr val="tx1">
              <a:lumMod val="7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5560" tIns="35560" rIns="35560" bIns="144016" numCol="1" spcCol="1270" anchor="ctr" anchorCtr="0">
            <a:noAutofit/>
          </a:bodyPr>
          <a:lstStyle/>
          <a:p>
            <a:pPr marL="0" marR="0" lvl="0" indent="0" algn="ctr" defTabSz="222250" rtl="0" eaLnBrk="1" fontAlgn="auto" latinLnBrk="0" hangingPunct="1">
              <a:lnSpc>
                <a:spcPct val="90000"/>
              </a:lnSpc>
              <a:spcBef>
                <a:spcPct val="0"/>
              </a:spcBef>
              <a:spcAft>
                <a:spcPct val="35000"/>
              </a:spcAft>
              <a:buClrTx/>
              <a:buSzTx/>
              <a:buFontTx/>
              <a:buNone/>
              <a:tabLst/>
              <a:defRPr/>
            </a:pPr>
            <a:r>
              <a:rPr kumimoji="0" lang="en-US" sz="1000" b="0" i="0" u="none" strike="noStrike" kern="1200" cap="none" spc="0" normalizeH="0" baseline="0" noProof="0">
                <a:ln>
                  <a:noFill/>
                </a:ln>
                <a:solidFill>
                  <a:prstClr val="white"/>
                </a:solidFill>
                <a:effectLst/>
                <a:uLnTx/>
                <a:uFillTx/>
                <a:latin typeface="Georgia"/>
                <a:ea typeface="+mn-ea"/>
                <a:cs typeface="+mn-cs"/>
              </a:rPr>
              <a:t>Incorporate feedback to Retailers MSA</a:t>
            </a:r>
          </a:p>
        </p:txBody>
      </p:sp>
      <p:sp>
        <p:nvSpPr>
          <p:cNvPr id="90" name="Diamond 89">
            <a:extLst>
              <a:ext uri="{FF2B5EF4-FFF2-40B4-BE49-F238E27FC236}">
                <a16:creationId xmlns:a16="http://schemas.microsoft.com/office/drawing/2014/main" id="{EF8AE7E6-F98F-4196-BEBA-FBEC91620DD5}"/>
              </a:ext>
            </a:extLst>
          </p:cNvPr>
          <p:cNvSpPr/>
          <p:nvPr/>
        </p:nvSpPr>
        <p:spPr>
          <a:xfrm>
            <a:off x="3115082" y="2036684"/>
            <a:ext cx="1599769" cy="731520"/>
          </a:xfrm>
          <a:prstGeom prst="diamond">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solidFill>
                <a:effectLst/>
                <a:uLnTx/>
                <a:uFillTx/>
                <a:latin typeface="Georgia"/>
                <a:ea typeface="+mn-ea"/>
                <a:cs typeface="+mn-cs"/>
              </a:rPr>
              <a:t>Plans Internally Approved</a:t>
            </a:r>
          </a:p>
        </p:txBody>
      </p:sp>
      <p:sp>
        <p:nvSpPr>
          <p:cNvPr id="91" name="Diamond 90">
            <a:extLst>
              <a:ext uri="{FF2B5EF4-FFF2-40B4-BE49-F238E27FC236}">
                <a16:creationId xmlns:a16="http://schemas.microsoft.com/office/drawing/2014/main" id="{6A2EDFCD-E61E-4A9D-B5B4-CB4AFE7AF62E}"/>
              </a:ext>
            </a:extLst>
          </p:cNvPr>
          <p:cNvSpPr/>
          <p:nvPr/>
        </p:nvSpPr>
        <p:spPr>
          <a:xfrm>
            <a:off x="5995386" y="1994781"/>
            <a:ext cx="1466637" cy="731520"/>
          </a:xfrm>
          <a:prstGeom prst="diamond">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solidFill>
                <a:effectLst/>
                <a:uLnTx/>
                <a:uFillTx/>
                <a:latin typeface="Georgia"/>
                <a:ea typeface="+mn-ea"/>
                <a:cs typeface="+mn-cs"/>
              </a:rPr>
              <a:t>Plan and events are approved</a:t>
            </a:r>
          </a:p>
        </p:txBody>
      </p:sp>
      <p:sp>
        <p:nvSpPr>
          <p:cNvPr id="92" name="Diamond 91">
            <a:extLst>
              <a:ext uri="{FF2B5EF4-FFF2-40B4-BE49-F238E27FC236}">
                <a16:creationId xmlns:a16="http://schemas.microsoft.com/office/drawing/2014/main" id="{313BE4FF-5F4B-4F9C-BD5C-AAFDF662F80E}"/>
              </a:ext>
            </a:extLst>
          </p:cNvPr>
          <p:cNvSpPr/>
          <p:nvPr/>
        </p:nvSpPr>
        <p:spPr>
          <a:xfrm>
            <a:off x="7602476" y="2003244"/>
            <a:ext cx="1466638" cy="731520"/>
          </a:xfrm>
          <a:prstGeom prst="diamond">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solidFill>
                <a:effectLst/>
                <a:uLnTx/>
                <a:uFillTx/>
                <a:latin typeface="Georgia"/>
                <a:ea typeface="+mn-ea"/>
                <a:cs typeface="+mn-cs"/>
              </a:rPr>
              <a:t>Contract Internally Approved</a:t>
            </a:r>
          </a:p>
        </p:txBody>
      </p:sp>
      <p:sp>
        <p:nvSpPr>
          <p:cNvPr id="93" name="Freeform: Shape 92">
            <a:extLst>
              <a:ext uri="{FF2B5EF4-FFF2-40B4-BE49-F238E27FC236}">
                <a16:creationId xmlns:a16="http://schemas.microsoft.com/office/drawing/2014/main" id="{A061BC0B-573E-4673-A7D8-836A1ACD0D60}"/>
              </a:ext>
            </a:extLst>
          </p:cNvPr>
          <p:cNvSpPr/>
          <p:nvPr/>
        </p:nvSpPr>
        <p:spPr>
          <a:xfrm rot="5400000">
            <a:off x="3023642" y="2084718"/>
            <a:ext cx="182880" cy="274320"/>
          </a:xfrm>
          <a:custGeom>
            <a:avLst/>
            <a:gdLst>
              <a:gd name="connsiteX0" fmla="*/ 0 w 209614"/>
              <a:gd name="connsiteY0" fmla="*/ 32477 h 162385"/>
              <a:gd name="connsiteX1" fmla="*/ 128422 w 209614"/>
              <a:gd name="connsiteY1" fmla="*/ 32477 h 162385"/>
              <a:gd name="connsiteX2" fmla="*/ 128422 w 209614"/>
              <a:gd name="connsiteY2" fmla="*/ 0 h 162385"/>
              <a:gd name="connsiteX3" fmla="*/ 209614 w 209614"/>
              <a:gd name="connsiteY3" fmla="*/ 81193 h 162385"/>
              <a:gd name="connsiteX4" fmla="*/ 128422 w 209614"/>
              <a:gd name="connsiteY4" fmla="*/ 162385 h 162385"/>
              <a:gd name="connsiteX5" fmla="*/ 128422 w 209614"/>
              <a:gd name="connsiteY5" fmla="*/ 129908 h 162385"/>
              <a:gd name="connsiteX6" fmla="*/ 0 w 209614"/>
              <a:gd name="connsiteY6" fmla="*/ 129908 h 162385"/>
              <a:gd name="connsiteX7" fmla="*/ 0 w 209614"/>
              <a:gd name="connsiteY7" fmla="*/ 32477 h 162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9614" h="162385">
                <a:moveTo>
                  <a:pt x="0" y="32477"/>
                </a:moveTo>
                <a:lnTo>
                  <a:pt x="128422" y="32477"/>
                </a:lnTo>
                <a:lnTo>
                  <a:pt x="128422" y="0"/>
                </a:lnTo>
                <a:lnTo>
                  <a:pt x="209614" y="81193"/>
                </a:lnTo>
                <a:lnTo>
                  <a:pt x="128422" y="162385"/>
                </a:lnTo>
                <a:lnTo>
                  <a:pt x="128422" y="129908"/>
                </a:lnTo>
                <a:lnTo>
                  <a:pt x="0" y="129908"/>
                </a:lnTo>
                <a:lnTo>
                  <a:pt x="0" y="32477"/>
                </a:lnTo>
                <a:close/>
              </a:path>
            </a:pathLst>
          </a:custGeom>
          <a:solidFill>
            <a:srgbClr val="0070C0"/>
          </a:solidFill>
          <a:ln>
            <a:noFill/>
          </a:ln>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0" tIns="32477" rIns="48715" bIns="32477" numCol="1" spcCol="1270" anchor="ctr" anchorCtr="0">
            <a:noAutofit/>
          </a:bodyPr>
          <a:lstStyle/>
          <a:p>
            <a:pPr marL="0" marR="0" lvl="0" indent="0" algn="ctr" defTabSz="177800" rtl="0" eaLnBrk="1" fontAlgn="auto" latinLnBrk="0" hangingPunct="1">
              <a:lnSpc>
                <a:spcPct val="90000"/>
              </a:lnSpc>
              <a:spcBef>
                <a:spcPct val="0"/>
              </a:spcBef>
              <a:spcAft>
                <a:spcPct val="35000"/>
              </a:spcAft>
              <a:buClrTx/>
              <a:buSzTx/>
              <a:buFontTx/>
              <a:buNone/>
              <a:tabLst/>
              <a:defRPr/>
            </a:pPr>
            <a:endParaRPr kumimoji="0" lang="en-US" sz="900" b="0" i="0" u="none" strike="noStrike" kern="1200" cap="none" spc="0" normalizeH="0" baseline="0" noProof="0">
              <a:ln>
                <a:noFill/>
              </a:ln>
              <a:solidFill>
                <a:prstClr val="white"/>
              </a:solidFill>
              <a:effectLst/>
              <a:uLnTx/>
              <a:uFillTx/>
              <a:latin typeface="Georgia"/>
              <a:ea typeface="+mn-ea"/>
              <a:cs typeface="+mn-cs"/>
            </a:endParaRPr>
          </a:p>
        </p:txBody>
      </p:sp>
      <p:sp>
        <p:nvSpPr>
          <p:cNvPr id="94" name="Freeform: Shape 93">
            <a:extLst>
              <a:ext uri="{FF2B5EF4-FFF2-40B4-BE49-F238E27FC236}">
                <a16:creationId xmlns:a16="http://schemas.microsoft.com/office/drawing/2014/main" id="{7F6EFA02-54C1-458A-A8E0-510B52FBC193}"/>
              </a:ext>
            </a:extLst>
          </p:cNvPr>
          <p:cNvSpPr/>
          <p:nvPr/>
        </p:nvSpPr>
        <p:spPr>
          <a:xfrm rot="16200000">
            <a:off x="4532374" y="2065426"/>
            <a:ext cx="182880" cy="274320"/>
          </a:xfrm>
          <a:custGeom>
            <a:avLst/>
            <a:gdLst>
              <a:gd name="connsiteX0" fmla="*/ 0 w 209614"/>
              <a:gd name="connsiteY0" fmla="*/ 32477 h 162385"/>
              <a:gd name="connsiteX1" fmla="*/ 128422 w 209614"/>
              <a:gd name="connsiteY1" fmla="*/ 32477 h 162385"/>
              <a:gd name="connsiteX2" fmla="*/ 128422 w 209614"/>
              <a:gd name="connsiteY2" fmla="*/ 0 h 162385"/>
              <a:gd name="connsiteX3" fmla="*/ 209614 w 209614"/>
              <a:gd name="connsiteY3" fmla="*/ 81193 h 162385"/>
              <a:gd name="connsiteX4" fmla="*/ 128422 w 209614"/>
              <a:gd name="connsiteY4" fmla="*/ 162385 h 162385"/>
              <a:gd name="connsiteX5" fmla="*/ 128422 w 209614"/>
              <a:gd name="connsiteY5" fmla="*/ 129908 h 162385"/>
              <a:gd name="connsiteX6" fmla="*/ 0 w 209614"/>
              <a:gd name="connsiteY6" fmla="*/ 129908 h 162385"/>
              <a:gd name="connsiteX7" fmla="*/ 0 w 209614"/>
              <a:gd name="connsiteY7" fmla="*/ 32477 h 162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9614" h="162385">
                <a:moveTo>
                  <a:pt x="0" y="32477"/>
                </a:moveTo>
                <a:lnTo>
                  <a:pt x="128422" y="32477"/>
                </a:lnTo>
                <a:lnTo>
                  <a:pt x="128422" y="0"/>
                </a:lnTo>
                <a:lnTo>
                  <a:pt x="209614" y="81193"/>
                </a:lnTo>
                <a:lnTo>
                  <a:pt x="128422" y="162385"/>
                </a:lnTo>
                <a:lnTo>
                  <a:pt x="128422" y="129908"/>
                </a:lnTo>
                <a:lnTo>
                  <a:pt x="0" y="129908"/>
                </a:lnTo>
                <a:lnTo>
                  <a:pt x="0" y="32477"/>
                </a:lnTo>
                <a:close/>
              </a:path>
            </a:pathLst>
          </a:custGeom>
          <a:solidFill>
            <a:srgbClr val="0070C0"/>
          </a:solidFill>
          <a:ln>
            <a:noFill/>
          </a:ln>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0" tIns="32477" rIns="48715" bIns="32477" numCol="1" spcCol="1270" anchor="ctr" anchorCtr="0">
            <a:noAutofit/>
          </a:bodyPr>
          <a:lstStyle/>
          <a:p>
            <a:pPr marL="0" marR="0" lvl="0" indent="0" algn="ctr" defTabSz="177800" rtl="0" eaLnBrk="1" fontAlgn="auto" latinLnBrk="0" hangingPunct="1">
              <a:lnSpc>
                <a:spcPct val="90000"/>
              </a:lnSpc>
              <a:spcBef>
                <a:spcPct val="0"/>
              </a:spcBef>
              <a:spcAft>
                <a:spcPct val="35000"/>
              </a:spcAft>
              <a:buClrTx/>
              <a:buSzTx/>
              <a:buFontTx/>
              <a:buNone/>
              <a:tabLst/>
              <a:defRPr/>
            </a:pPr>
            <a:endParaRPr kumimoji="0" lang="en-US" sz="900" b="0" i="0" u="none" strike="noStrike" kern="1200" cap="none" spc="0" normalizeH="0" baseline="0" noProof="0">
              <a:ln>
                <a:noFill/>
              </a:ln>
              <a:solidFill>
                <a:prstClr val="white"/>
              </a:solidFill>
              <a:effectLst/>
              <a:uLnTx/>
              <a:uFillTx/>
              <a:latin typeface="Georgia"/>
              <a:ea typeface="+mn-ea"/>
              <a:cs typeface="+mn-cs"/>
            </a:endParaRPr>
          </a:p>
        </p:txBody>
      </p:sp>
      <p:sp>
        <p:nvSpPr>
          <p:cNvPr id="95" name="Freeform: Shape 94">
            <a:extLst>
              <a:ext uri="{FF2B5EF4-FFF2-40B4-BE49-F238E27FC236}">
                <a16:creationId xmlns:a16="http://schemas.microsoft.com/office/drawing/2014/main" id="{34982105-770E-4327-8AE8-556044FC6F86}"/>
              </a:ext>
            </a:extLst>
          </p:cNvPr>
          <p:cNvSpPr/>
          <p:nvPr/>
        </p:nvSpPr>
        <p:spPr>
          <a:xfrm rot="16200000">
            <a:off x="7297867" y="2042156"/>
            <a:ext cx="182880" cy="274320"/>
          </a:xfrm>
          <a:custGeom>
            <a:avLst/>
            <a:gdLst>
              <a:gd name="connsiteX0" fmla="*/ 0 w 209614"/>
              <a:gd name="connsiteY0" fmla="*/ 32477 h 162385"/>
              <a:gd name="connsiteX1" fmla="*/ 128422 w 209614"/>
              <a:gd name="connsiteY1" fmla="*/ 32477 h 162385"/>
              <a:gd name="connsiteX2" fmla="*/ 128422 w 209614"/>
              <a:gd name="connsiteY2" fmla="*/ 0 h 162385"/>
              <a:gd name="connsiteX3" fmla="*/ 209614 w 209614"/>
              <a:gd name="connsiteY3" fmla="*/ 81193 h 162385"/>
              <a:gd name="connsiteX4" fmla="*/ 128422 w 209614"/>
              <a:gd name="connsiteY4" fmla="*/ 162385 h 162385"/>
              <a:gd name="connsiteX5" fmla="*/ 128422 w 209614"/>
              <a:gd name="connsiteY5" fmla="*/ 129908 h 162385"/>
              <a:gd name="connsiteX6" fmla="*/ 0 w 209614"/>
              <a:gd name="connsiteY6" fmla="*/ 129908 h 162385"/>
              <a:gd name="connsiteX7" fmla="*/ 0 w 209614"/>
              <a:gd name="connsiteY7" fmla="*/ 32477 h 162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9614" h="162385">
                <a:moveTo>
                  <a:pt x="0" y="32477"/>
                </a:moveTo>
                <a:lnTo>
                  <a:pt x="128422" y="32477"/>
                </a:lnTo>
                <a:lnTo>
                  <a:pt x="128422" y="0"/>
                </a:lnTo>
                <a:lnTo>
                  <a:pt x="209614" y="81193"/>
                </a:lnTo>
                <a:lnTo>
                  <a:pt x="128422" y="162385"/>
                </a:lnTo>
                <a:lnTo>
                  <a:pt x="128422" y="129908"/>
                </a:lnTo>
                <a:lnTo>
                  <a:pt x="0" y="129908"/>
                </a:lnTo>
                <a:lnTo>
                  <a:pt x="0" y="32477"/>
                </a:lnTo>
                <a:close/>
              </a:path>
            </a:pathLst>
          </a:custGeom>
          <a:solidFill>
            <a:srgbClr val="0070C0"/>
          </a:solidFill>
          <a:ln>
            <a:noFill/>
          </a:ln>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0" tIns="32477" rIns="48715" bIns="32477" numCol="1" spcCol="1270" anchor="ctr" anchorCtr="0">
            <a:noAutofit/>
          </a:bodyPr>
          <a:lstStyle/>
          <a:p>
            <a:pPr marL="0" marR="0" lvl="0" indent="0" algn="ctr" defTabSz="177800" rtl="0" eaLnBrk="1" fontAlgn="auto" latinLnBrk="0" hangingPunct="1">
              <a:lnSpc>
                <a:spcPct val="90000"/>
              </a:lnSpc>
              <a:spcBef>
                <a:spcPct val="0"/>
              </a:spcBef>
              <a:spcAft>
                <a:spcPct val="35000"/>
              </a:spcAft>
              <a:buClrTx/>
              <a:buSzTx/>
              <a:buFontTx/>
              <a:buNone/>
              <a:tabLst/>
              <a:defRPr/>
            </a:pPr>
            <a:endParaRPr kumimoji="0" lang="en-US" sz="900" b="0" i="0" u="none" strike="noStrike" kern="1200" cap="none" spc="0" normalizeH="0" baseline="0" noProof="0">
              <a:ln>
                <a:noFill/>
              </a:ln>
              <a:solidFill>
                <a:prstClr val="white"/>
              </a:solidFill>
              <a:effectLst/>
              <a:uLnTx/>
              <a:uFillTx/>
              <a:latin typeface="Georgia"/>
              <a:ea typeface="+mn-ea"/>
              <a:cs typeface="+mn-cs"/>
            </a:endParaRPr>
          </a:p>
        </p:txBody>
      </p:sp>
      <p:sp>
        <p:nvSpPr>
          <p:cNvPr id="96" name="Freeform: Shape 95">
            <a:extLst>
              <a:ext uri="{FF2B5EF4-FFF2-40B4-BE49-F238E27FC236}">
                <a16:creationId xmlns:a16="http://schemas.microsoft.com/office/drawing/2014/main" id="{EBA3AFAD-D246-41A7-A033-ACD479B6A00D}"/>
              </a:ext>
            </a:extLst>
          </p:cNvPr>
          <p:cNvSpPr/>
          <p:nvPr/>
        </p:nvSpPr>
        <p:spPr>
          <a:xfrm rot="5400000">
            <a:off x="5914260" y="2066097"/>
            <a:ext cx="182880" cy="274320"/>
          </a:xfrm>
          <a:custGeom>
            <a:avLst/>
            <a:gdLst>
              <a:gd name="connsiteX0" fmla="*/ 0 w 209614"/>
              <a:gd name="connsiteY0" fmla="*/ 32477 h 162385"/>
              <a:gd name="connsiteX1" fmla="*/ 128422 w 209614"/>
              <a:gd name="connsiteY1" fmla="*/ 32477 h 162385"/>
              <a:gd name="connsiteX2" fmla="*/ 128422 w 209614"/>
              <a:gd name="connsiteY2" fmla="*/ 0 h 162385"/>
              <a:gd name="connsiteX3" fmla="*/ 209614 w 209614"/>
              <a:gd name="connsiteY3" fmla="*/ 81193 h 162385"/>
              <a:gd name="connsiteX4" fmla="*/ 128422 w 209614"/>
              <a:gd name="connsiteY4" fmla="*/ 162385 h 162385"/>
              <a:gd name="connsiteX5" fmla="*/ 128422 w 209614"/>
              <a:gd name="connsiteY5" fmla="*/ 129908 h 162385"/>
              <a:gd name="connsiteX6" fmla="*/ 0 w 209614"/>
              <a:gd name="connsiteY6" fmla="*/ 129908 h 162385"/>
              <a:gd name="connsiteX7" fmla="*/ 0 w 209614"/>
              <a:gd name="connsiteY7" fmla="*/ 32477 h 162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9614" h="162385">
                <a:moveTo>
                  <a:pt x="0" y="32477"/>
                </a:moveTo>
                <a:lnTo>
                  <a:pt x="128422" y="32477"/>
                </a:lnTo>
                <a:lnTo>
                  <a:pt x="128422" y="0"/>
                </a:lnTo>
                <a:lnTo>
                  <a:pt x="209614" y="81193"/>
                </a:lnTo>
                <a:lnTo>
                  <a:pt x="128422" y="162385"/>
                </a:lnTo>
                <a:lnTo>
                  <a:pt x="128422" y="129908"/>
                </a:lnTo>
                <a:lnTo>
                  <a:pt x="0" y="129908"/>
                </a:lnTo>
                <a:lnTo>
                  <a:pt x="0" y="32477"/>
                </a:lnTo>
                <a:close/>
              </a:path>
            </a:pathLst>
          </a:custGeom>
          <a:solidFill>
            <a:srgbClr val="0070C0"/>
          </a:solidFill>
          <a:ln>
            <a:noFill/>
          </a:ln>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0" tIns="32477" rIns="48715" bIns="32477" numCol="1" spcCol="1270" anchor="ctr" anchorCtr="0">
            <a:noAutofit/>
          </a:bodyPr>
          <a:lstStyle/>
          <a:p>
            <a:pPr marL="0" marR="0" lvl="0" indent="0" algn="ctr" defTabSz="177800" rtl="0" eaLnBrk="1" fontAlgn="auto" latinLnBrk="0" hangingPunct="1">
              <a:lnSpc>
                <a:spcPct val="90000"/>
              </a:lnSpc>
              <a:spcBef>
                <a:spcPct val="0"/>
              </a:spcBef>
              <a:spcAft>
                <a:spcPct val="35000"/>
              </a:spcAft>
              <a:buClrTx/>
              <a:buSzTx/>
              <a:buFontTx/>
              <a:buNone/>
              <a:tabLst/>
              <a:defRPr/>
            </a:pPr>
            <a:endParaRPr kumimoji="0" lang="en-US" sz="900" b="0" i="0" u="none" strike="noStrike" kern="1200" cap="none" spc="0" normalizeH="0" baseline="0" noProof="0">
              <a:ln>
                <a:noFill/>
              </a:ln>
              <a:solidFill>
                <a:prstClr val="white"/>
              </a:solidFill>
              <a:effectLst/>
              <a:uLnTx/>
              <a:uFillTx/>
              <a:latin typeface="Georgia"/>
              <a:ea typeface="+mn-ea"/>
              <a:cs typeface="+mn-cs"/>
            </a:endParaRPr>
          </a:p>
        </p:txBody>
      </p:sp>
      <p:sp>
        <p:nvSpPr>
          <p:cNvPr id="97" name="Freeform: Shape 96">
            <a:extLst>
              <a:ext uri="{FF2B5EF4-FFF2-40B4-BE49-F238E27FC236}">
                <a16:creationId xmlns:a16="http://schemas.microsoft.com/office/drawing/2014/main" id="{C51248DD-B62B-42A8-BF29-4AFB92626BA0}"/>
              </a:ext>
            </a:extLst>
          </p:cNvPr>
          <p:cNvSpPr/>
          <p:nvPr/>
        </p:nvSpPr>
        <p:spPr>
          <a:xfrm rot="16200000">
            <a:off x="8909039" y="2050758"/>
            <a:ext cx="182880" cy="274320"/>
          </a:xfrm>
          <a:custGeom>
            <a:avLst/>
            <a:gdLst>
              <a:gd name="connsiteX0" fmla="*/ 0 w 209614"/>
              <a:gd name="connsiteY0" fmla="*/ 32477 h 162385"/>
              <a:gd name="connsiteX1" fmla="*/ 128422 w 209614"/>
              <a:gd name="connsiteY1" fmla="*/ 32477 h 162385"/>
              <a:gd name="connsiteX2" fmla="*/ 128422 w 209614"/>
              <a:gd name="connsiteY2" fmla="*/ 0 h 162385"/>
              <a:gd name="connsiteX3" fmla="*/ 209614 w 209614"/>
              <a:gd name="connsiteY3" fmla="*/ 81193 h 162385"/>
              <a:gd name="connsiteX4" fmla="*/ 128422 w 209614"/>
              <a:gd name="connsiteY4" fmla="*/ 162385 h 162385"/>
              <a:gd name="connsiteX5" fmla="*/ 128422 w 209614"/>
              <a:gd name="connsiteY5" fmla="*/ 129908 h 162385"/>
              <a:gd name="connsiteX6" fmla="*/ 0 w 209614"/>
              <a:gd name="connsiteY6" fmla="*/ 129908 h 162385"/>
              <a:gd name="connsiteX7" fmla="*/ 0 w 209614"/>
              <a:gd name="connsiteY7" fmla="*/ 32477 h 162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9614" h="162385">
                <a:moveTo>
                  <a:pt x="0" y="32477"/>
                </a:moveTo>
                <a:lnTo>
                  <a:pt x="128422" y="32477"/>
                </a:lnTo>
                <a:lnTo>
                  <a:pt x="128422" y="0"/>
                </a:lnTo>
                <a:lnTo>
                  <a:pt x="209614" y="81193"/>
                </a:lnTo>
                <a:lnTo>
                  <a:pt x="128422" y="162385"/>
                </a:lnTo>
                <a:lnTo>
                  <a:pt x="128422" y="129908"/>
                </a:lnTo>
                <a:lnTo>
                  <a:pt x="0" y="129908"/>
                </a:lnTo>
                <a:lnTo>
                  <a:pt x="0" y="32477"/>
                </a:lnTo>
                <a:close/>
              </a:path>
            </a:pathLst>
          </a:custGeom>
          <a:solidFill>
            <a:srgbClr val="0070C0"/>
          </a:solidFill>
          <a:ln>
            <a:noFill/>
          </a:ln>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0" tIns="32477" rIns="48715" bIns="32477" numCol="1" spcCol="1270" anchor="ctr" anchorCtr="0">
            <a:noAutofit/>
          </a:bodyPr>
          <a:lstStyle/>
          <a:p>
            <a:pPr marL="0" marR="0" lvl="0" indent="0" algn="ctr" defTabSz="177800" rtl="0" eaLnBrk="1" fontAlgn="auto" latinLnBrk="0" hangingPunct="1">
              <a:lnSpc>
                <a:spcPct val="90000"/>
              </a:lnSpc>
              <a:spcBef>
                <a:spcPct val="0"/>
              </a:spcBef>
              <a:spcAft>
                <a:spcPct val="35000"/>
              </a:spcAft>
              <a:buClrTx/>
              <a:buSzTx/>
              <a:buFontTx/>
              <a:buNone/>
              <a:tabLst/>
              <a:defRPr/>
            </a:pPr>
            <a:endParaRPr kumimoji="0" lang="en-US" sz="900" b="0" i="0" u="none" strike="noStrike" kern="1200" cap="none" spc="0" normalizeH="0" baseline="0" noProof="0">
              <a:ln>
                <a:noFill/>
              </a:ln>
              <a:solidFill>
                <a:prstClr val="white"/>
              </a:solidFill>
              <a:effectLst/>
              <a:uLnTx/>
              <a:uFillTx/>
              <a:latin typeface="Georgia"/>
              <a:ea typeface="+mn-ea"/>
              <a:cs typeface="+mn-cs"/>
            </a:endParaRPr>
          </a:p>
        </p:txBody>
      </p:sp>
      <p:sp>
        <p:nvSpPr>
          <p:cNvPr id="98" name="Freeform: Shape 97">
            <a:extLst>
              <a:ext uri="{FF2B5EF4-FFF2-40B4-BE49-F238E27FC236}">
                <a16:creationId xmlns:a16="http://schemas.microsoft.com/office/drawing/2014/main" id="{96543A5C-5904-4219-8742-D33EB7EACAEA}"/>
              </a:ext>
            </a:extLst>
          </p:cNvPr>
          <p:cNvSpPr/>
          <p:nvPr/>
        </p:nvSpPr>
        <p:spPr>
          <a:xfrm rot="5400000">
            <a:off x="7605940" y="2059194"/>
            <a:ext cx="182880" cy="274320"/>
          </a:xfrm>
          <a:custGeom>
            <a:avLst/>
            <a:gdLst>
              <a:gd name="connsiteX0" fmla="*/ 0 w 209614"/>
              <a:gd name="connsiteY0" fmla="*/ 32477 h 162385"/>
              <a:gd name="connsiteX1" fmla="*/ 128422 w 209614"/>
              <a:gd name="connsiteY1" fmla="*/ 32477 h 162385"/>
              <a:gd name="connsiteX2" fmla="*/ 128422 w 209614"/>
              <a:gd name="connsiteY2" fmla="*/ 0 h 162385"/>
              <a:gd name="connsiteX3" fmla="*/ 209614 w 209614"/>
              <a:gd name="connsiteY3" fmla="*/ 81193 h 162385"/>
              <a:gd name="connsiteX4" fmla="*/ 128422 w 209614"/>
              <a:gd name="connsiteY4" fmla="*/ 162385 h 162385"/>
              <a:gd name="connsiteX5" fmla="*/ 128422 w 209614"/>
              <a:gd name="connsiteY5" fmla="*/ 129908 h 162385"/>
              <a:gd name="connsiteX6" fmla="*/ 0 w 209614"/>
              <a:gd name="connsiteY6" fmla="*/ 129908 h 162385"/>
              <a:gd name="connsiteX7" fmla="*/ 0 w 209614"/>
              <a:gd name="connsiteY7" fmla="*/ 32477 h 162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9614" h="162385">
                <a:moveTo>
                  <a:pt x="0" y="32477"/>
                </a:moveTo>
                <a:lnTo>
                  <a:pt x="128422" y="32477"/>
                </a:lnTo>
                <a:lnTo>
                  <a:pt x="128422" y="0"/>
                </a:lnTo>
                <a:lnTo>
                  <a:pt x="209614" y="81193"/>
                </a:lnTo>
                <a:lnTo>
                  <a:pt x="128422" y="162385"/>
                </a:lnTo>
                <a:lnTo>
                  <a:pt x="128422" y="129908"/>
                </a:lnTo>
                <a:lnTo>
                  <a:pt x="0" y="129908"/>
                </a:lnTo>
                <a:lnTo>
                  <a:pt x="0" y="32477"/>
                </a:lnTo>
                <a:close/>
              </a:path>
            </a:pathLst>
          </a:custGeom>
          <a:solidFill>
            <a:srgbClr val="0070C0"/>
          </a:solidFill>
          <a:ln>
            <a:noFill/>
          </a:ln>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0" tIns="32477" rIns="48715" bIns="32477" numCol="1" spcCol="1270" anchor="ctr" anchorCtr="0">
            <a:noAutofit/>
          </a:bodyPr>
          <a:lstStyle/>
          <a:p>
            <a:pPr marL="0" marR="0" lvl="0" indent="0" algn="ctr" defTabSz="177800" rtl="0" eaLnBrk="1" fontAlgn="auto" latinLnBrk="0" hangingPunct="1">
              <a:lnSpc>
                <a:spcPct val="90000"/>
              </a:lnSpc>
              <a:spcBef>
                <a:spcPct val="0"/>
              </a:spcBef>
              <a:spcAft>
                <a:spcPct val="35000"/>
              </a:spcAft>
              <a:buClrTx/>
              <a:buSzTx/>
              <a:buFontTx/>
              <a:buNone/>
              <a:tabLst/>
              <a:defRPr/>
            </a:pPr>
            <a:endParaRPr kumimoji="0" lang="en-US" sz="900" b="0" i="0" u="none" strike="noStrike" kern="1200" cap="none" spc="0" normalizeH="0" baseline="0" noProof="0">
              <a:ln>
                <a:noFill/>
              </a:ln>
              <a:solidFill>
                <a:prstClr val="white"/>
              </a:solidFill>
              <a:effectLst/>
              <a:uLnTx/>
              <a:uFillTx/>
              <a:latin typeface="Georgia"/>
              <a:ea typeface="+mn-ea"/>
              <a:cs typeface="+mn-cs"/>
            </a:endParaRPr>
          </a:p>
        </p:txBody>
      </p:sp>
      <p:sp>
        <p:nvSpPr>
          <p:cNvPr id="99" name="Freeform: Shape 98">
            <a:extLst>
              <a:ext uri="{FF2B5EF4-FFF2-40B4-BE49-F238E27FC236}">
                <a16:creationId xmlns:a16="http://schemas.microsoft.com/office/drawing/2014/main" id="{7A42C613-6BAF-4F93-B04C-E25B44F5C233}"/>
              </a:ext>
            </a:extLst>
          </p:cNvPr>
          <p:cNvSpPr/>
          <p:nvPr/>
        </p:nvSpPr>
        <p:spPr>
          <a:xfrm>
            <a:off x="101403" y="1343279"/>
            <a:ext cx="1005840" cy="768672"/>
          </a:xfrm>
          <a:custGeom>
            <a:avLst/>
            <a:gdLst>
              <a:gd name="connsiteX0" fmla="*/ 0 w 652224"/>
              <a:gd name="connsiteY0" fmla="*/ 37490 h 374897"/>
              <a:gd name="connsiteX1" fmla="*/ 37490 w 652224"/>
              <a:gd name="connsiteY1" fmla="*/ 0 h 374897"/>
              <a:gd name="connsiteX2" fmla="*/ 614734 w 652224"/>
              <a:gd name="connsiteY2" fmla="*/ 0 h 374897"/>
              <a:gd name="connsiteX3" fmla="*/ 652224 w 652224"/>
              <a:gd name="connsiteY3" fmla="*/ 37490 h 374897"/>
              <a:gd name="connsiteX4" fmla="*/ 652224 w 652224"/>
              <a:gd name="connsiteY4" fmla="*/ 337407 h 374897"/>
              <a:gd name="connsiteX5" fmla="*/ 614734 w 652224"/>
              <a:gd name="connsiteY5" fmla="*/ 374897 h 374897"/>
              <a:gd name="connsiteX6" fmla="*/ 37490 w 652224"/>
              <a:gd name="connsiteY6" fmla="*/ 374897 h 374897"/>
              <a:gd name="connsiteX7" fmla="*/ 0 w 652224"/>
              <a:gd name="connsiteY7" fmla="*/ 337407 h 374897"/>
              <a:gd name="connsiteX8" fmla="*/ 0 w 652224"/>
              <a:gd name="connsiteY8" fmla="*/ 37490 h 374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52224" h="374897">
                <a:moveTo>
                  <a:pt x="0" y="37490"/>
                </a:moveTo>
                <a:cubicBezTo>
                  <a:pt x="0" y="16785"/>
                  <a:pt x="16785" y="0"/>
                  <a:pt x="37490" y="0"/>
                </a:cubicBezTo>
                <a:lnTo>
                  <a:pt x="614734" y="0"/>
                </a:lnTo>
                <a:cubicBezTo>
                  <a:pt x="635439" y="0"/>
                  <a:pt x="652224" y="16785"/>
                  <a:pt x="652224" y="37490"/>
                </a:cubicBezTo>
                <a:lnTo>
                  <a:pt x="652224" y="337407"/>
                </a:lnTo>
                <a:cubicBezTo>
                  <a:pt x="652224" y="358112"/>
                  <a:pt x="635439" y="374897"/>
                  <a:pt x="614734" y="374897"/>
                </a:cubicBezTo>
                <a:lnTo>
                  <a:pt x="37490" y="374897"/>
                </a:lnTo>
                <a:cubicBezTo>
                  <a:pt x="16785" y="374897"/>
                  <a:pt x="0" y="358112"/>
                  <a:pt x="0" y="337407"/>
                </a:cubicBezTo>
                <a:lnTo>
                  <a:pt x="0" y="37490"/>
                </a:lnTo>
                <a:close/>
              </a:path>
            </a:pathLst>
          </a:custGeom>
          <a:solidFill>
            <a:schemeClr val="tx1">
              <a:lumMod val="75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5560" tIns="35560" rIns="35560" bIns="144016" numCol="1" spcCol="1270" anchor="ctr" anchorCtr="0">
            <a:noAutofit/>
          </a:bodyPr>
          <a:lstStyle/>
          <a:p>
            <a:pPr marL="0" marR="0" lvl="0" indent="0" algn="ctr" defTabSz="222250" rtl="0" eaLnBrk="1" fontAlgn="auto" latinLnBrk="0" hangingPunct="1">
              <a:lnSpc>
                <a:spcPct val="90000"/>
              </a:lnSpc>
              <a:spcBef>
                <a:spcPct val="0"/>
              </a:spcBef>
              <a:spcAft>
                <a:spcPct val="35000"/>
              </a:spcAft>
              <a:buClrTx/>
              <a:buSzTx/>
              <a:buFontTx/>
              <a:buNone/>
              <a:tabLst/>
              <a:defRPr/>
            </a:pPr>
            <a:r>
              <a:rPr kumimoji="0" lang="en-US" sz="1000" b="0" i="0" u="none" strike="noStrike" kern="1200" cap="none" spc="0" normalizeH="0" baseline="0" noProof="0">
                <a:ln>
                  <a:noFill/>
                </a:ln>
                <a:solidFill>
                  <a:prstClr val="white"/>
                </a:solidFill>
                <a:effectLst/>
                <a:uLnTx/>
                <a:uFillTx/>
                <a:latin typeface="Georgia"/>
                <a:ea typeface="+mn-ea"/>
                <a:cs typeface="+mn-cs"/>
              </a:rPr>
              <a:t>Customer Business Planning</a:t>
            </a:r>
          </a:p>
        </p:txBody>
      </p:sp>
      <p:sp>
        <p:nvSpPr>
          <p:cNvPr id="100" name="Freeform: Shape 99">
            <a:extLst>
              <a:ext uri="{FF2B5EF4-FFF2-40B4-BE49-F238E27FC236}">
                <a16:creationId xmlns:a16="http://schemas.microsoft.com/office/drawing/2014/main" id="{23F75FF2-8BE7-4ED6-913A-863C9DE62DE0}"/>
              </a:ext>
            </a:extLst>
          </p:cNvPr>
          <p:cNvSpPr/>
          <p:nvPr/>
        </p:nvSpPr>
        <p:spPr>
          <a:xfrm>
            <a:off x="1155943" y="1570361"/>
            <a:ext cx="182880" cy="274320"/>
          </a:xfrm>
          <a:custGeom>
            <a:avLst/>
            <a:gdLst>
              <a:gd name="connsiteX0" fmla="*/ 0 w 209614"/>
              <a:gd name="connsiteY0" fmla="*/ 32477 h 162385"/>
              <a:gd name="connsiteX1" fmla="*/ 128422 w 209614"/>
              <a:gd name="connsiteY1" fmla="*/ 32477 h 162385"/>
              <a:gd name="connsiteX2" fmla="*/ 128422 w 209614"/>
              <a:gd name="connsiteY2" fmla="*/ 0 h 162385"/>
              <a:gd name="connsiteX3" fmla="*/ 209614 w 209614"/>
              <a:gd name="connsiteY3" fmla="*/ 81193 h 162385"/>
              <a:gd name="connsiteX4" fmla="*/ 128422 w 209614"/>
              <a:gd name="connsiteY4" fmla="*/ 162385 h 162385"/>
              <a:gd name="connsiteX5" fmla="*/ 128422 w 209614"/>
              <a:gd name="connsiteY5" fmla="*/ 129908 h 162385"/>
              <a:gd name="connsiteX6" fmla="*/ 0 w 209614"/>
              <a:gd name="connsiteY6" fmla="*/ 129908 h 162385"/>
              <a:gd name="connsiteX7" fmla="*/ 0 w 209614"/>
              <a:gd name="connsiteY7" fmla="*/ 32477 h 162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9614" h="162385">
                <a:moveTo>
                  <a:pt x="0" y="32477"/>
                </a:moveTo>
                <a:lnTo>
                  <a:pt x="128422" y="32477"/>
                </a:lnTo>
                <a:lnTo>
                  <a:pt x="128422" y="0"/>
                </a:lnTo>
                <a:lnTo>
                  <a:pt x="209614" y="81193"/>
                </a:lnTo>
                <a:lnTo>
                  <a:pt x="128422" y="162385"/>
                </a:lnTo>
                <a:lnTo>
                  <a:pt x="128422" y="129908"/>
                </a:lnTo>
                <a:lnTo>
                  <a:pt x="0" y="129908"/>
                </a:lnTo>
                <a:lnTo>
                  <a:pt x="0" y="32477"/>
                </a:lnTo>
                <a:close/>
              </a:path>
            </a:pathLst>
          </a:custGeom>
          <a:solidFill>
            <a:schemeClr val="tx1">
              <a:lumMod val="75000"/>
            </a:schemeClr>
          </a:solidFill>
          <a:ln>
            <a:noFill/>
          </a:ln>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spcFirstLastPara="0" vert="horz" wrap="square" lIns="0" tIns="32477" rIns="48715" bIns="32477" numCol="1" spcCol="1270" anchor="ctr" anchorCtr="0">
            <a:noAutofit/>
          </a:bodyPr>
          <a:lstStyle/>
          <a:p>
            <a:pPr marL="0" marR="0" lvl="0" indent="0" algn="ctr" defTabSz="177800" rtl="0" eaLnBrk="1" fontAlgn="auto" latinLnBrk="0" hangingPunct="1">
              <a:lnSpc>
                <a:spcPct val="90000"/>
              </a:lnSpc>
              <a:spcBef>
                <a:spcPct val="0"/>
              </a:spcBef>
              <a:spcAft>
                <a:spcPct val="35000"/>
              </a:spcAft>
              <a:buClrTx/>
              <a:buSzTx/>
              <a:buFontTx/>
              <a:buNone/>
              <a:tabLst/>
              <a:defRPr/>
            </a:pPr>
            <a:endParaRPr kumimoji="0" lang="en-US" sz="900" b="0" i="0" u="none" strike="noStrike" kern="1200" cap="none" spc="0" normalizeH="0" baseline="0" noProof="0">
              <a:ln>
                <a:noFill/>
              </a:ln>
              <a:solidFill>
                <a:prstClr val="white"/>
              </a:solidFill>
              <a:effectLst/>
              <a:uLnTx/>
              <a:uFillTx/>
              <a:latin typeface="Georgia"/>
              <a:ea typeface="+mn-ea"/>
              <a:cs typeface="+mn-cs"/>
            </a:endParaRPr>
          </a:p>
        </p:txBody>
      </p:sp>
      <p:grpSp>
        <p:nvGrpSpPr>
          <p:cNvPr id="3" name="Group 2">
            <a:extLst>
              <a:ext uri="{FF2B5EF4-FFF2-40B4-BE49-F238E27FC236}">
                <a16:creationId xmlns:a16="http://schemas.microsoft.com/office/drawing/2014/main" id="{FD59060F-AD73-42BC-962E-7DAEED3A6F3A}"/>
              </a:ext>
            </a:extLst>
          </p:cNvPr>
          <p:cNvGrpSpPr/>
          <p:nvPr/>
        </p:nvGrpSpPr>
        <p:grpSpPr>
          <a:xfrm>
            <a:off x="142178" y="831305"/>
            <a:ext cx="12000491" cy="443847"/>
            <a:chOff x="157270" y="2625349"/>
            <a:chExt cx="12000491" cy="443847"/>
          </a:xfrm>
        </p:grpSpPr>
        <p:sp>
          <p:nvSpPr>
            <p:cNvPr id="27" name="Diamond 26">
              <a:extLst>
                <a:ext uri="{FF2B5EF4-FFF2-40B4-BE49-F238E27FC236}">
                  <a16:creationId xmlns:a16="http://schemas.microsoft.com/office/drawing/2014/main" id="{659858FE-0AA4-4593-89C3-65DFC9BCD367}"/>
                </a:ext>
              </a:extLst>
            </p:cNvPr>
            <p:cNvSpPr/>
            <p:nvPr/>
          </p:nvSpPr>
          <p:spPr>
            <a:xfrm>
              <a:off x="157270" y="2751668"/>
              <a:ext cx="81589" cy="317528"/>
            </a:xfrm>
            <a:prstGeom prst="diamond">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Georgia"/>
                <a:ea typeface="+mn-ea"/>
                <a:cs typeface="+mn-cs"/>
              </a:endParaRPr>
            </a:p>
          </p:txBody>
        </p:sp>
        <p:sp>
          <p:nvSpPr>
            <p:cNvPr id="28" name="TextBox 27">
              <a:extLst>
                <a:ext uri="{FF2B5EF4-FFF2-40B4-BE49-F238E27FC236}">
                  <a16:creationId xmlns:a16="http://schemas.microsoft.com/office/drawing/2014/main" id="{45701846-8013-4A27-9583-F5C15C3C30EB}"/>
                </a:ext>
              </a:extLst>
            </p:cNvPr>
            <p:cNvSpPr txBox="1"/>
            <p:nvPr/>
          </p:nvSpPr>
          <p:spPr>
            <a:xfrm>
              <a:off x="1476645" y="2649717"/>
              <a:ext cx="1550047"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73262"/>
                  </a:solidFill>
                  <a:effectLst/>
                  <a:uLnTx/>
                  <a:uFillTx/>
                  <a:latin typeface="Calibri" panose="020F0502020204030204" pitchFamily="34" charset="0"/>
                  <a:ea typeface="+mn-ea"/>
                  <a:cs typeface="Calibri" panose="020F0502020204030204" pitchFamily="34" charset="0"/>
                </a:rPr>
                <a:t>Start of the Year </a:t>
              </a:r>
            </a:p>
          </p:txBody>
        </p:sp>
        <p:sp>
          <p:nvSpPr>
            <p:cNvPr id="29" name="TextBox 28">
              <a:extLst>
                <a:ext uri="{FF2B5EF4-FFF2-40B4-BE49-F238E27FC236}">
                  <a16:creationId xmlns:a16="http://schemas.microsoft.com/office/drawing/2014/main" id="{776E9224-64F0-47D9-B111-22B47C6315DE}"/>
                </a:ext>
              </a:extLst>
            </p:cNvPr>
            <p:cNvSpPr txBox="1"/>
            <p:nvPr/>
          </p:nvSpPr>
          <p:spPr>
            <a:xfrm>
              <a:off x="6206849" y="2636398"/>
              <a:ext cx="1236729"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73262"/>
                  </a:solidFill>
                  <a:effectLst/>
                  <a:uLnTx/>
                  <a:uFillTx/>
                  <a:latin typeface="Calibri" panose="020F0502020204030204" pitchFamily="34" charset="0"/>
                  <a:ea typeface="+mn-ea"/>
                  <a:cs typeface="Calibri" panose="020F0502020204030204" pitchFamily="34" charset="0"/>
                </a:rPr>
                <a:t>Mid Year </a:t>
              </a:r>
            </a:p>
          </p:txBody>
        </p:sp>
        <p:cxnSp>
          <p:nvCxnSpPr>
            <p:cNvPr id="30" name="Straight Connector 29">
              <a:extLst>
                <a:ext uri="{FF2B5EF4-FFF2-40B4-BE49-F238E27FC236}">
                  <a16:creationId xmlns:a16="http://schemas.microsoft.com/office/drawing/2014/main" id="{D9546378-BDFB-4061-BDE0-412E8DED4F63}"/>
                </a:ext>
              </a:extLst>
            </p:cNvPr>
            <p:cNvCxnSpPr>
              <a:cxnSpLocks/>
              <a:stCxn id="27" idx="3"/>
              <a:endCxn id="101" idx="1"/>
            </p:cNvCxnSpPr>
            <p:nvPr/>
          </p:nvCxnSpPr>
          <p:spPr>
            <a:xfrm>
              <a:off x="238859" y="2910432"/>
              <a:ext cx="11837313"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
          <p:nvSpPr>
            <p:cNvPr id="31" name="Diamond 30">
              <a:extLst>
                <a:ext uri="{FF2B5EF4-FFF2-40B4-BE49-F238E27FC236}">
                  <a16:creationId xmlns:a16="http://schemas.microsoft.com/office/drawing/2014/main" id="{8D44CB0D-0472-4CCD-A236-F337FD213FC8}"/>
                </a:ext>
              </a:extLst>
            </p:cNvPr>
            <p:cNvSpPr/>
            <p:nvPr/>
          </p:nvSpPr>
          <p:spPr>
            <a:xfrm>
              <a:off x="3979312" y="2751668"/>
              <a:ext cx="81589" cy="317528"/>
            </a:xfrm>
            <a:prstGeom prst="diamond">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Georgia"/>
                <a:ea typeface="+mn-ea"/>
                <a:cs typeface="+mn-cs"/>
              </a:endParaRPr>
            </a:p>
          </p:txBody>
        </p:sp>
        <p:sp>
          <p:nvSpPr>
            <p:cNvPr id="32" name="Diamond 31">
              <a:extLst>
                <a:ext uri="{FF2B5EF4-FFF2-40B4-BE49-F238E27FC236}">
                  <a16:creationId xmlns:a16="http://schemas.microsoft.com/office/drawing/2014/main" id="{B03AA117-0949-4266-9864-861CAB99A4D8}"/>
                </a:ext>
              </a:extLst>
            </p:cNvPr>
            <p:cNvSpPr/>
            <p:nvPr/>
          </p:nvSpPr>
          <p:spPr>
            <a:xfrm>
              <a:off x="9688834" y="2725031"/>
              <a:ext cx="81589" cy="317528"/>
            </a:xfrm>
            <a:prstGeom prst="diamond">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Georgia"/>
                <a:ea typeface="+mn-ea"/>
                <a:cs typeface="+mn-cs"/>
              </a:endParaRPr>
            </a:p>
          </p:txBody>
        </p:sp>
        <p:sp>
          <p:nvSpPr>
            <p:cNvPr id="33" name="Diamond 32">
              <a:extLst>
                <a:ext uri="{FF2B5EF4-FFF2-40B4-BE49-F238E27FC236}">
                  <a16:creationId xmlns:a16="http://schemas.microsoft.com/office/drawing/2014/main" id="{FFB40900-0C81-4E34-A283-B6C38E924E52}"/>
                </a:ext>
              </a:extLst>
            </p:cNvPr>
            <p:cNvSpPr/>
            <p:nvPr/>
          </p:nvSpPr>
          <p:spPr>
            <a:xfrm>
              <a:off x="10882503" y="2751668"/>
              <a:ext cx="81589" cy="317528"/>
            </a:xfrm>
            <a:prstGeom prst="diamond">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Georgia"/>
                <a:ea typeface="+mn-ea"/>
                <a:cs typeface="+mn-cs"/>
              </a:endParaRPr>
            </a:p>
          </p:txBody>
        </p:sp>
        <p:sp>
          <p:nvSpPr>
            <p:cNvPr id="34" name="TextBox 33">
              <a:extLst>
                <a:ext uri="{FF2B5EF4-FFF2-40B4-BE49-F238E27FC236}">
                  <a16:creationId xmlns:a16="http://schemas.microsoft.com/office/drawing/2014/main" id="{F3F72B21-A3EA-4EF2-8840-36548DED6F9B}"/>
                </a:ext>
              </a:extLst>
            </p:cNvPr>
            <p:cNvSpPr txBox="1"/>
            <p:nvPr/>
          </p:nvSpPr>
          <p:spPr>
            <a:xfrm>
              <a:off x="9946245" y="2625349"/>
              <a:ext cx="895463"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73262"/>
                  </a:solidFill>
                  <a:effectLst/>
                  <a:uLnTx/>
                  <a:uFillTx/>
                  <a:latin typeface="Calibri" panose="020F0502020204030204" pitchFamily="34" charset="0"/>
                  <a:ea typeface="+mn-ea"/>
                  <a:cs typeface="Calibri" panose="020F0502020204030204" pitchFamily="34" charset="0"/>
                </a:rPr>
                <a:t>Ongoing</a:t>
              </a:r>
            </a:p>
          </p:txBody>
        </p:sp>
        <p:sp>
          <p:nvSpPr>
            <p:cNvPr id="101" name="Diamond 100">
              <a:extLst>
                <a:ext uri="{FF2B5EF4-FFF2-40B4-BE49-F238E27FC236}">
                  <a16:creationId xmlns:a16="http://schemas.microsoft.com/office/drawing/2014/main" id="{27094360-F10C-4420-AF74-61E06B7C7673}"/>
                </a:ext>
              </a:extLst>
            </p:cNvPr>
            <p:cNvSpPr/>
            <p:nvPr/>
          </p:nvSpPr>
          <p:spPr>
            <a:xfrm>
              <a:off x="12076172" y="2751668"/>
              <a:ext cx="81589" cy="317528"/>
            </a:xfrm>
            <a:prstGeom prst="diamond">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a:ln>
                  <a:noFill/>
                </a:ln>
                <a:solidFill>
                  <a:prstClr val="white"/>
                </a:solidFill>
                <a:effectLst/>
                <a:uLnTx/>
                <a:uFillTx/>
                <a:latin typeface="Georgia"/>
                <a:ea typeface="+mn-ea"/>
                <a:cs typeface="+mn-cs"/>
              </a:endParaRPr>
            </a:p>
          </p:txBody>
        </p:sp>
        <p:sp>
          <p:nvSpPr>
            <p:cNvPr id="102" name="TextBox 101">
              <a:extLst>
                <a:ext uri="{FF2B5EF4-FFF2-40B4-BE49-F238E27FC236}">
                  <a16:creationId xmlns:a16="http://schemas.microsoft.com/office/drawing/2014/main" id="{DE890921-4C28-42CA-AD7E-34BBDEA22829}"/>
                </a:ext>
              </a:extLst>
            </p:cNvPr>
            <p:cNvSpPr txBox="1"/>
            <p:nvPr/>
          </p:nvSpPr>
          <p:spPr>
            <a:xfrm>
              <a:off x="10964091" y="2637532"/>
              <a:ext cx="1112081"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73262"/>
                  </a:solidFill>
                  <a:effectLst/>
                  <a:uLnTx/>
                  <a:uFillTx/>
                  <a:latin typeface="Calibri" panose="020F0502020204030204" pitchFamily="34" charset="0"/>
                  <a:ea typeface="+mn-ea"/>
                  <a:cs typeface="Calibri" panose="020F0502020204030204" pitchFamily="34" charset="0"/>
                </a:rPr>
                <a:t>As Needed</a:t>
              </a:r>
            </a:p>
          </p:txBody>
        </p:sp>
      </p:grpSp>
      <p:sp>
        <p:nvSpPr>
          <p:cNvPr id="103" name="Rectangle: Rounded Corners 102">
            <a:extLst>
              <a:ext uri="{FF2B5EF4-FFF2-40B4-BE49-F238E27FC236}">
                <a16:creationId xmlns:a16="http://schemas.microsoft.com/office/drawing/2014/main" id="{B1AC0209-0FFB-434E-A717-26AB85230A79}"/>
              </a:ext>
            </a:extLst>
          </p:cNvPr>
          <p:cNvSpPr/>
          <p:nvPr/>
        </p:nvSpPr>
        <p:spPr>
          <a:xfrm>
            <a:off x="223767" y="4770873"/>
            <a:ext cx="11581582" cy="1859806"/>
          </a:xfrm>
          <a:prstGeom prst="roundRect">
            <a:avLst/>
          </a:prstGeom>
          <a:noFill/>
          <a:ln>
            <a:solidFill>
              <a:srgbClr val="00B0F0"/>
            </a:solidFill>
          </a:ln>
        </p:spPr>
        <p:style>
          <a:lnRef idx="2">
            <a:schemeClr val="accent4"/>
          </a:lnRef>
          <a:fillRef idx="1">
            <a:schemeClr val="lt1"/>
          </a:fillRef>
          <a:effectRef idx="0">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73262"/>
              </a:solidFill>
              <a:effectLst/>
              <a:uLnTx/>
              <a:uFillTx/>
              <a:latin typeface="Georgia"/>
              <a:ea typeface="+mn-ea"/>
              <a:cs typeface="+mn-cs"/>
            </a:endParaRPr>
          </a:p>
        </p:txBody>
      </p:sp>
      <p:sp>
        <p:nvSpPr>
          <p:cNvPr id="104" name="TextBox 103">
            <a:extLst>
              <a:ext uri="{FF2B5EF4-FFF2-40B4-BE49-F238E27FC236}">
                <a16:creationId xmlns:a16="http://schemas.microsoft.com/office/drawing/2014/main" id="{F1CA7F72-32EA-4B59-9E84-20203CFD363E}"/>
              </a:ext>
            </a:extLst>
          </p:cNvPr>
          <p:cNvSpPr txBox="1"/>
          <p:nvPr/>
        </p:nvSpPr>
        <p:spPr>
          <a:xfrm>
            <a:off x="4362421" y="4548447"/>
            <a:ext cx="2766331" cy="340519"/>
          </a:xfrm>
          <a:prstGeom prst="roundRect">
            <a:avLst/>
          </a:prstGeom>
          <a:solidFill>
            <a:schemeClr val="accent2"/>
          </a:solidFill>
          <a:ln w="28575">
            <a:solidFill>
              <a:schemeClr val="accent3"/>
            </a:solidFill>
          </a:ln>
        </p:spPr>
        <p:txBody>
          <a:bodyPr vert="horz"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sng" strike="noStrike" kern="1200" cap="none" spc="0" normalizeH="0" baseline="0" noProof="0">
                <a:ln>
                  <a:noFill/>
                </a:ln>
                <a:solidFill>
                  <a:schemeClr val="bg1"/>
                </a:solidFill>
                <a:effectLst/>
                <a:uLnTx/>
                <a:uFillTx/>
                <a:latin typeface="Georgia"/>
                <a:ea typeface="+mn-ea"/>
                <a:cs typeface="+mn-cs"/>
              </a:rPr>
              <a:t>Controls at each stage</a:t>
            </a:r>
          </a:p>
        </p:txBody>
      </p:sp>
      <p:sp>
        <p:nvSpPr>
          <p:cNvPr id="7" name="Rectangle 6">
            <a:extLst>
              <a:ext uri="{FF2B5EF4-FFF2-40B4-BE49-F238E27FC236}">
                <a16:creationId xmlns:a16="http://schemas.microsoft.com/office/drawing/2014/main" id="{27EC700E-F0A3-4EF1-92F9-817E7A988F55}"/>
              </a:ext>
            </a:extLst>
          </p:cNvPr>
          <p:cNvSpPr/>
          <p:nvPr/>
        </p:nvSpPr>
        <p:spPr>
          <a:xfrm>
            <a:off x="4318477" y="3231979"/>
            <a:ext cx="2282079" cy="707886"/>
          </a:xfrm>
          <a:prstGeom prst="rect">
            <a:avLst/>
          </a:prstGeom>
        </p:spPr>
        <p:txBody>
          <a:bodyPr wrap="square">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rgbClr val="073262"/>
                </a:solidFill>
                <a:effectLst/>
                <a:uLnTx/>
                <a:uFillTx/>
                <a:latin typeface="Georgia"/>
                <a:ea typeface="+mn-ea"/>
                <a:cs typeface="+mn-cs"/>
              </a:rPr>
              <a:t>If Plan &amp; Events</a:t>
            </a:r>
            <a:r>
              <a:rPr kumimoji="0" lang="en-US" sz="1000" b="0" i="0" u="none" strike="noStrike" kern="1200" cap="none" spc="0" normalizeH="0" noProof="0">
                <a:ln>
                  <a:noFill/>
                </a:ln>
                <a:solidFill>
                  <a:srgbClr val="073262"/>
                </a:solidFill>
                <a:effectLst/>
                <a:uLnTx/>
                <a:uFillTx/>
                <a:latin typeface="Georgia"/>
                <a:ea typeface="+mn-ea"/>
                <a:cs typeface="+mn-cs"/>
              </a:rPr>
              <a:t> are approved – Contract to be automatically created – Pre Defined Template approved by KH</a:t>
            </a:r>
            <a:endParaRPr kumimoji="0" lang="en-US" sz="1000" b="0" i="0" u="none" strike="noStrike" kern="1200" cap="none" spc="0" normalizeH="0" baseline="0" noProof="0">
              <a:ln>
                <a:noFill/>
              </a:ln>
              <a:solidFill>
                <a:srgbClr val="073262"/>
              </a:solidFill>
              <a:effectLst/>
              <a:uLnTx/>
              <a:uFillTx/>
              <a:latin typeface="Georgia"/>
              <a:ea typeface="+mn-ea"/>
              <a:cs typeface="+mn-cs"/>
            </a:endParaRPr>
          </a:p>
        </p:txBody>
      </p:sp>
      <p:sp>
        <p:nvSpPr>
          <p:cNvPr id="56" name="Rectangle 55">
            <a:extLst>
              <a:ext uri="{FF2B5EF4-FFF2-40B4-BE49-F238E27FC236}">
                <a16:creationId xmlns:a16="http://schemas.microsoft.com/office/drawing/2014/main" id="{E66E113A-F452-4EBF-AAB4-C22AC6767340}"/>
              </a:ext>
            </a:extLst>
          </p:cNvPr>
          <p:cNvSpPr/>
          <p:nvPr/>
        </p:nvSpPr>
        <p:spPr>
          <a:xfrm>
            <a:off x="2590015" y="3229311"/>
            <a:ext cx="1525191" cy="400110"/>
          </a:xfrm>
          <a:prstGeom prst="rect">
            <a:avLst/>
          </a:prstGeom>
        </p:spPr>
        <p:txBody>
          <a:bodyPr wrap="square">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rgbClr val="073262"/>
                </a:solidFill>
                <a:effectLst/>
                <a:uLnTx/>
                <a:uFillTx/>
                <a:latin typeface="Georgia"/>
                <a:ea typeface="+mn-ea"/>
                <a:cs typeface="+mn-cs"/>
              </a:rPr>
              <a:t>RPA – to create automated events</a:t>
            </a:r>
          </a:p>
        </p:txBody>
      </p:sp>
      <p:sp>
        <p:nvSpPr>
          <p:cNvPr id="57" name="TextBox 56">
            <a:extLst>
              <a:ext uri="{FF2B5EF4-FFF2-40B4-BE49-F238E27FC236}">
                <a16:creationId xmlns:a16="http://schemas.microsoft.com/office/drawing/2014/main" id="{DA7F46EE-CA46-42F5-9C3C-FE9D98ADAEBA}"/>
              </a:ext>
            </a:extLst>
          </p:cNvPr>
          <p:cNvSpPr txBox="1"/>
          <p:nvPr/>
        </p:nvSpPr>
        <p:spPr>
          <a:xfrm>
            <a:off x="8029387" y="2831070"/>
            <a:ext cx="1393632" cy="400110"/>
          </a:xfrm>
          <a:prstGeom prst="rect">
            <a:avLst/>
          </a:prstGeom>
          <a:solidFill>
            <a:schemeClr val="accent2"/>
          </a:solidFill>
        </p:spPr>
        <p:txBody>
          <a:bodyPr wrap="square" rtlCol="0">
            <a:spAutoFit/>
          </a:bodyPr>
          <a:lstStyle>
            <a:defPPr>
              <a:defRPr lang="en-US"/>
            </a:defPPr>
            <a:lvl1pPr>
              <a:defRPr sz="900"/>
            </a:lvl1pPr>
          </a:lstStyle>
          <a:p>
            <a:pPr marR="0" lvl="0" algn="ctr" defTabSz="914400" rtl="0" eaLnBrk="1" fontAlgn="auto" latinLnBrk="0" hangingPunct="1">
              <a:lnSpc>
                <a:spcPct val="100000"/>
              </a:lnSpc>
              <a:spcBef>
                <a:spcPts val="0"/>
              </a:spcBef>
              <a:spcAft>
                <a:spcPts val="0"/>
              </a:spcAft>
              <a:buClrTx/>
              <a:buSzTx/>
              <a:tabLst/>
              <a:defRPr/>
            </a:pPr>
            <a:r>
              <a:rPr lang="en-US" sz="1000" b="1">
                <a:solidFill>
                  <a:schemeClr val="bg1"/>
                </a:solidFill>
                <a:latin typeface="Georgia"/>
              </a:rPr>
              <a:t>Over deals Compliance</a:t>
            </a:r>
            <a:endParaRPr kumimoji="0" lang="en-US" sz="1000" b="1" i="0" u="none" strike="noStrike" kern="1200" cap="none" spc="0" normalizeH="0" baseline="0" noProof="0">
              <a:ln>
                <a:noFill/>
              </a:ln>
              <a:solidFill>
                <a:schemeClr val="bg1"/>
              </a:solidFill>
              <a:effectLst/>
              <a:uLnTx/>
              <a:uFillTx/>
              <a:latin typeface="Georgia"/>
            </a:endParaRPr>
          </a:p>
        </p:txBody>
      </p:sp>
      <p:sp>
        <p:nvSpPr>
          <p:cNvPr id="8" name="Rectangle 7">
            <a:extLst>
              <a:ext uri="{FF2B5EF4-FFF2-40B4-BE49-F238E27FC236}">
                <a16:creationId xmlns:a16="http://schemas.microsoft.com/office/drawing/2014/main" id="{7ED832A2-D9D5-4EFD-A087-843D65002747}"/>
              </a:ext>
            </a:extLst>
          </p:cNvPr>
          <p:cNvSpPr/>
          <p:nvPr/>
        </p:nvSpPr>
        <p:spPr>
          <a:xfrm>
            <a:off x="4362422" y="4900577"/>
            <a:ext cx="1506118" cy="715581"/>
          </a:xfrm>
          <a:prstGeom prst="rect">
            <a:avLst/>
          </a:prstGeom>
        </p:spPr>
        <p:txBody>
          <a:bodyPr wrap="square">
            <a:spAutoFit/>
          </a:bodyPr>
          <a:lstStyle/>
          <a:p>
            <a:pPr marL="171450" marR="0" lvl="1" indent="-171450" algn="l" defTabSz="2222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073262"/>
                </a:solidFill>
                <a:effectLst/>
                <a:uLnTx/>
                <a:uFillTx/>
                <a:latin typeface="Georgia"/>
                <a:ea typeface="+mn-ea"/>
                <a:cs typeface="+mn-cs"/>
              </a:rPr>
              <a:t>Only </a:t>
            </a:r>
            <a:r>
              <a:rPr kumimoji="0" lang="en-US" sz="900" b="1" i="0" u="none" strike="noStrike" kern="1200" cap="none" spc="0" normalizeH="0" baseline="0" noProof="0">
                <a:ln>
                  <a:noFill/>
                </a:ln>
                <a:solidFill>
                  <a:srgbClr val="073262"/>
                </a:solidFill>
                <a:effectLst/>
                <a:uLnTx/>
                <a:uFillTx/>
                <a:latin typeface="Georgia"/>
                <a:ea typeface="+mn-ea"/>
                <a:cs typeface="+mn-cs"/>
              </a:rPr>
              <a:t>Approved promotion plan </a:t>
            </a:r>
            <a:r>
              <a:rPr kumimoji="0" lang="en-US" sz="900" b="0" i="0" u="none" strike="noStrike" kern="1200" cap="none" spc="0" normalizeH="0" baseline="0" noProof="0">
                <a:ln>
                  <a:noFill/>
                </a:ln>
                <a:solidFill>
                  <a:srgbClr val="073262"/>
                </a:solidFill>
                <a:effectLst/>
                <a:uLnTx/>
                <a:uFillTx/>
                <a:latin typeface="Georgia"/>
                <a:ea typeface="+mn-ea"/>
                <a:cs typeface="+mn-cs"/>
              </a:rPr>
              <a:t>should be available for review with retailer for negotiations</a:t>
            </a:r>
          </a:p>
        </p:txBody>
      </p:sp>
      <p:sp>
        <p:nvSpPr>
          <p:cNvPr id="59" name="TextBox 58">
            <a:extLst>
              <a:ext uri="{FF2B5EF4-FFF2-40B4-BE49-F238E27FC236}">
                <a16:creationId xmlns:a16="http://schemas.microsoft.com/office/drawing/2014/main" id="{6BF7F1C1-717D-4906-B8FC-D038EFCD926A}"/>
              </a:ext>
            </a:extLst>
          </p:cNvPr>
          <p:cNvSpPr txBox="1"/>
          <p:nvPr/>
        </p:nvSpPr>
        <p:spPr>
          <a:xfrm>
            <a:off x="4163704" y="6219425"/>
            <a:ext cx="1821964"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1" u="none" strike="noStrike" kern="1200" cap="none" spc="0" normalizeH="0" baseline="0" noProof="0">
                <a:ln>
                  <a:noFill/>
                </a:ln>
                <a:solidFill>
                  <a:srgbClr val="073262"/>
                </a:solidFill>
                <a:effectLst/>
                <a:uLnTx/>
                <a:uFillTx/>
                <a:latin typeface="Georgia"/>
                <a:ea typeface="+mn-ea"/>
                <a:cs typeface="+mn-cs"/>
              </a:rPr>
              <a:t>Daily recon between Planned Promo and Approved Promo</a:t>
            </a:r>
          </a:p>
        </p:txBody>
      </p:sp>
      <p:sp>
        <p:nvSpPr>
          <p:cNvPr id="60" name="TextBox 59">
            <a:extLst>
              <a:ext uri="{FF2B5EF4-FFF2-40B4-BE49-F238E27FC236}">
                <a16:creationId xmlns:a16="http://schemas.microsoft.com/office/drawing/2014/main" id="{7539109A-B86B-4625-A0DB-C4EDCD25118C}"/>
              </a:ext>
            </a:extLst>
          </p:cNvPr>
          <p:cNvSpPr txBox="1"/>
          <p:nvPr/>
        </p:nvSpPr>
        <p:spPr>
          <a:xfrm>
            <a:off x="6050272" y="6170071"/>
            <a:ext cx="1702728" cy="369332"/>
          </a:xfrm>
          <a:prstGeom prst="rect">
            <a:avLst/>
          </a:prstGeom>
          <a:noFill/>
        </p:spPr>
        <p:txBody>
          <a:bodyPr wrap="square" rtlCol="0">
            <a:spAutoFit/>
          </a:bodyPr>
          <a:lstStyle>
            <a:defPPr>
              <a:defRPr lang="en-US"/>
            </a:defPPr>
            <a:lvl1pPr>
              <a:defRPr sz="800" b="1" i="1"/>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1" u="none" strike="noStrike" kern="1200" cap="none" spc="0" normalizeH="0" baseline="0" noProof="0">
                <a:ln>
                  <a:noFill/>
                </a:ln>
                <a:solidFill>
                  <a:srgbClr val="073262"/>
                </a:solidFill>
                <a:effectLst/>
                <a:uLnTx/>
                <a:uFillTx/>
                <a:latin typeface="Georgia"/>
                <a:ea typeface="+mn-ea"/>
                <a:cs typeface="+mn-cs"/>
              </a:rPr>
              <a:t>Daily recon between Approved Promo and Events</a:t>
            </a:r>
          </a:p>
        </p:txBody>
      </p:sp>
      <p:sp>
        <p:nvSpPr>
          <p:cNvPr id="62" name="TextBox 61">
            <a:extLst>
              <a:ext uri="{FF2B5EF4-FFF2-40B4-BE49-F238E27FC236}">
                <a16:creationId xmlns:a16="http://schemas.microsoft.com/office/drawing/2014/main" id="{66114805-7D73-41A2-8D98-551E2F46D353}"/>
              </a:ext>
            </a:extLst>
          </p:cNvPr>
          <p:cNvSpPr txBox="1"/>
          <p:nvPr/>
        </p:nvSpPr>
        <p:spPr>
          <a:xfrm>
            <a:off x="7770298" y="6154865"/>
            <a:ext cx="1702728" cy="369332"/>
          </a:xfrm>
          <a:prstGeom prst="rect">
            <a:avLst/>
          </a:prstGeom>
          <a:noFill/>
        </p:spPr>
        <p:txBody>
          <a:bodyPr wrap="square" rtlCol="0">
            <a:spAutoFit/>
          </a:bodyPr>
          <a:lstStyle>
            <a:defPPr>
              <a:defRPr lang="en-US"/>
            </a:defPPr>
            <a:lvl1pPr>
              <a:defRPr sz="800" b="1" i="1"/>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1" u="none" strike="noStrike" kern="1200" cap="none" spc="0" normalizeH="0" baseline="0" noProof="0">
                <a:ln>
                  <a:noFill/>
                </a:ln>
                <a:solidFill>
                  <a:srgbClr val="073262"/>
                </a:solidFill>
                <a:effectLst/>
                <a:uLnTx/>
                <a:uFillTx/>
                <a:latin typeface="Georgia"/>
                <a:ea typeface="+mn-ea"/>
                <a:cs typeface="+mn-cs"/>
              </a:rPr>
              <a:t>Daily recon between Events and Contract Created</a:t>
            </a:r>
          </a:p>
        </p:txBody>
      </p:sp>
      <p:sp>
        <p:nvSpPr>
          <p:cNvPr id="69" name="TextBox 68">
            <a:extLst>
              <a:ext uri="{FF2B5EF4-FFF2-40B4-BE49-F238E27FC236}">
                <a16:creationId xmlns:a16="http://schemas.microsoft.com/office/drawing/2014/main" id="{D1657B49-F5A7-4CA4-8F5A-CB47D6B3D3AB}"/>
              </a:ext>
            </a:extLst>
          </p:cNvPr>
          <p:cNvSpPr txBox="1"/>
          <p:nvPr/>
        </p:nvSpPr>
        <p:spPr>
          <a:xfrm>
            <a:off x="9456930" y="6126431"/>
            <a:ext cx="2342298" cy="369332"/>
          </a:xfrm>
          <a:prstGeom prst="rect">
            <a:avLst/>
          </a:prstGeom>
          <a:noFill/>
        </p:spPr>
        <p:txBody>
          <a:bodyPr wrap="square" rtlCol="0">
            <a:spAutoFit/>
          </a:bodyPr>
          <a:lstStyle>
            <a:defPPr>
              <a:defRPr lang="en-US"/>
            </a:defPPr>
            <a:lvl1pPr>
              <a:defRPr sz="800" b="1" i="1"/>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1" i="1" u="none" strike="noStrike" kern="1200" cap="none" spc="0" normalizeH="0" baseline="0" noProof="0">
                <a:ln>
                  <a:noFill/>
                </a:ln>
                <a:solidFill>
                  <a:srgbClr val="073262"/>
                </a:solidFill>
                <a:effectLst/>
                <a:uLnTx/>
                <a:uFillTx/>
                <a:latin typeface="Georgia"/>
                <a:ea typeface="+mn-ea"/>
                <a:cs typeface="+mn-cs"/>
              </a:rPr>
              <a:t>Daily recon between Contract Created and Contract Communicated</a:t>
            </a:r>
          </a:p>
        </p:txBody>
      </p:sp>
      <p:sp>
        <p:nvSpPr>
          <p:cNvPr id="58" name="Rectangle 57">
            <a:extLst>
              <a:ext uri="{FF2B5EF4-FFF2-40B4-BE49-F238E27FC236}">
                <a16:creationId xmlns:a16="http://schemas.microsoft.com/office/drawing/2014/main" id="{27EC700E-F0A3-4EF1-92F9-817E7A988F55}"/>
              </a:ext>
            </a:extLst>
          </p:cNvPr>
          <p:cNvSpPr/>
          <p:nvPr/>
        </p:nvSpPr>
        <p:spPr>
          <a:xfrm>
            <a:off x="4318477" y="3957453"/>
            <a:ext cx="2282079" cy="553998"/>
          </a:xfrm>
          <a:prstGeom prst="rect">
            <a:avLst/>
          </a:prstGeom>
        </p:spPr>
        <p:txBody>
          <a:bodyPr wrap="square">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rgbClr val="073262"/>
                </a:solidFill>
                <a:effectLst/>
                <a:uLnTx/>
                <a:uFillTx/>
                <a:latin typeface="Georgia"/>
                <a:ea typeface="+mn-ea"/>
                <a:cs typeface="+mn-cs"/>
              </a:rPr>
              <a:t>If Plan &amp; Events</a:t>
            </a:r>
            <a:r>
              <a:rPr kumimoji="0" lang="en-US" sz="1000" b="0" i="0" u="none" strike="noStrike" kern="1200" cap="none" spc="0" normalizeH="0" noProof="0">
                <a:ln>
                  <a:noFill/>
                </a:ln>
                <a:solidFill>
                  <a:srgbClr val="073262"/>
                </a:solidFill>
                <a:effectLst/>
                <a:uLnTx/>
                <a:uFillTx/>
                <a:latin typeface="Georgia"/>
                <a:ea typeface="+mn-ea"/>
                <a:cs typeface="+mn-cs"/>
              </a:rPr>
              <a:t> are approved – Contract to be automatically created</a:t>
            </a:r>
            <a:endParaRPr kumimoji="0" lang="en-US" sz="1000" b="0" i="0" u="none" strike="noStrike" kern="1200" cap="none" spc="0" normalizeH="0" baseline="0" noProof="0">
              <a:ln>
                <a:noFill/>
              </a:ln>
              <a:solidFill>
                <a:srgbClr val="073262"/>
              </a:solidFill>
              <a:effectLst/>
              <a:uLnTx/>
              <a:uFillTx/>
              <a:latin typeface="Georgia"/>
              <a:ea typeface="+mn-ea"/>
              <a:cs typeface="+mn-cs"/>
            </a:endParaRPr>
          </a:p>
        </p:txBody>
      </p:sp>
      <p:sp>
        <p:nvSpPr>
          <p:cNvPr id="4" name="Right Arrow 3"/>
          <p:cNvSpPr/>
          <p:nvPr/>
        </p:nvSpPr>
        <p:spPr>
          <a:xfrm>
            <a:off x="6575527" y="3368759"/>
            <a:ext cx="1420376" cy="50746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t>Upon Execution</a:t>
            </a:r>
          </a:p>
        </p:txBody>
      </p:sp>
      <p:sp>
        <p:nvSpPr>
          <p:cNvPr id="71" name="TextBox 70">
            <a:extLst>
              <a:ext uri="{FF2B5EF4-FFF2-40B4-BE49-F238E27FC236}">
                <a16:creationId xmlns:a16="http://schemas.microsoft.com/office/drawing/2014/main" id="{DA7F46EE-CA46-42F5-9C3C-FE9D98ADAEBA}"/>
              </a:ext>
            </a:extLst>
          </p:cNvPr>
          <p:cNvSpPr txBox="1"/>
          <p:nvPr/>
        </p:nvSpPr>
        <p:spPr>
          <a:xfrm>
            <a:off x="9931153" y="2841247"/>
            <a:ext cx="1393632" cy="400110"/>
          </a:xfrm>
          <a:prstGeom prst="rect">
            <a:avLst/>
          </a:prstGeom>
          <a:solidFill>
            <a:schemeClr val="accent2"/>
          </a:solidFill>
        </p:spPr>
        <p:txBody>
          <a:bodyPr wrap="square" rtlCol="0">
            <a:spAutoFit/>
          </a:bodyPr>
          <a:lstStyle>
            <a:defPPr>
              <a:defRPr lang="en-US"/>
            </a:defPPr>
            <a:lvl1pPr>
              <a:defRPr sz="900"/>
            </a:lvl1pPr>
          </a:lstStyle>
          <a:p>
            <a:pPr marR="0" lvl="0" algn="ctr" defTabSz="914400" rtl="0" eaLnBrk="1" fontAlgn="auto" latinLnBrk="0" hangingPunct="1">
              <a:lnSpc>
                <a:spcPct val="100000"/>
              </a:lnSpc>
              <a:spcBef>
                <a:spcPts val="0"/>
              </a:spcBef>
              <a:spcAft>
                <a:spcPts val="0"/>
              </a:spcAft>
              <a:buClrTx/>
              <a:buSzTx/>
              <a:tabLst/>
              <a:defRPr/>
            </a:pPr>
            <a:r>
              <a:rPr lang="en-US" sz="1000" b="1">
                <a:solidFill>
                  <a:schemeClr val="bg1"/>
                </a:solidFill>
                <a:latin typeface="Georgia"/>
              </a:rPr>
              <a:t>Deductions Compliance</a:t>
            </a:r>
            <a:endParaRPr kumimoji="0" lang="en-US" sz="1000" b="1" i="0" u="none" strike="noStrike" kern="1200" cap="none" spc="0" normalizeH="0" baseline="0" noProof="0">
              <a:ln>
                <a:noFill/>
              </a:ln>
              <a:solidFill>
                <a:schemeClr val="bg1"/>
              </a:solidFill>
              <a:effectLst/>
              <a:uLnTx/>
              <a:uFillTx/>
              <a:latin typeface="Georgia"/>
            </a:endParaRPr>
          </a:p>
        </p:txBody>
      </p:sp>
      <p:sp>
        <p:nvSpPr>
          <p:cNvPr id="72" name="Rectangle 71">
            <a:extLst>
              <a:ext uri="{FF2B5EF4-FFF2-40B4-BE49-F238E27FC236}">
                <a16:creationId xmlns:a16="http://schemas.microsoft.com/office/drawing/2014/main" id="{E66E113A-F452-4EBF-AAB4-C22AC6767340}"/>
              </a:ext>
            </a:extLst>
          </p:cNvPr>
          <p:cNvSpPr/>
          <p:nvPr/>
        </p:nvSpPr>
        <p:spPr>
          <a:xfrm>
            <a:off x="8068887" y="3264572"/>
            <a:ext cx="3705488" cy="1169551"/>
          </a:xfrm>
          <a:prstGeom prst="rect">
            <a:avLst/>
          </a:prstGeom>
        </p:spPr>
        <p:txBody>
          <a:bodyPr wrap="square">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rgbClr val="073262"/>
                </a:solidFill>
                <a:effectLst/>
                <a:uLnTx/>
                <a:uFillTx/>
                <a:latin typeface="Georgia"/>
                <a:ea typeface="+mn-ea"/>
                <a:cs typeface="+mn-cs"/>
              </a:rPr>
              <a:t>Auto Invoice Pull               +    Invoice or Deductions Back up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a:solidFill>
                  <a:srgbClr val="073262"/>
                </a:solidFill>
                <a:latin typeface="Georgia"/>
              </a:rPr>
              <a:t>Contract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rgbClr val="073262"/>
                </a:solidFill>
                <a:effectLst/>
                <a:uLnTx/>
                <a:uFillTx/>
                <a:latin typeface="Georgia"/>
                <a:ea typeface="+mn-ea"/>
                <a:cs typeface="+mn-cs"/>
              </a:rPr>
              <a:t>Event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000">
                <a:solidFill>
                  <a:srgbClr val="073262"/>
                </a:solidFill>
                <a:latin typeface="Georgia"/>
              </a:rPr>
              <a:t>3 way match </a:t>
            </a:r>
          </a:p>
          <a:p>
            <a:pPr marL="628650" lvl="1" indent="-171450">
              <a:buFont typeface="Arial" panose="020B0604020202020204" pitchFamily="34" charset="0"/>
              <a:buChar char="•"/>
            </a:pPr>
            <a:r>
              <a:rPr kumimoji="0" lang="en-US" sz="1000" b="0" i="0" u="none" strike="noStrike" kern="1200" cap="none" spc="0" normalizeH="0" baseline="0" noProof="0">
                <a:ln>
                  <a:noFill/>
                </a:ln>
                <a:solidFill>
                  <a:srgbClr val="073262"/>
                </a:solidFill>
                <a:effectLst/>
                <a:uLnTx/>
                <a:uFillTx/>
                <a:latin typeface="Georgia"/>
                <a:ea typeface="+mn-ea"/>
                <a:cs typeface="+mn-cs"/>
              </a:rPr>
              <a:t>Period, Pricing, SKU mismatch</a:t>
            </a:r>
          </a:p>
          <a:p>
            <a:pPr marL="628650" lvl="1" indent="-171450">
              <a:buFont typeface="Arial" panose="020B0604020202020204" pitchFamily="34" charset="0"/>
              <a:buChar char="•"/>
            </a:pPr>
            <a:r>
              <a:rPr lang="en-US" sz="1000">
                <a:solidFill>
                  <a:srgbClr val="073262"/>
                </a:solidFill>
                <a:latin typeface="Georgia"/>
              </a:rPr>
              <a:t>Duplicate deals  , </a:t>
            </a:r>
            <a:r>
              <a:rPr kumimoji="0" lang="en-US" sz="1000" b="0" i="0" u="none" strike="noStrike" kern="1200" cap="none" spc="0" normalizeH="0" baseline="0" noProof="0">
                <a:ln>
                  <a:noFill/>
                </a:ln>
                <a:solidFill>
                  <a:srgbClr val="073262"/>
                </a:solidFill>
                <a:effectLst/>
                <a:uLnTx/>
                <a:uFillTx/>
                <a:latin typeface="Georgia"/>
                <a:ea typeface="+mn-ea"/>
                <a:cs typeface="+mn-cs"/>
              </a:rPr>
              <a:t>No</a:t>
            </a:r>
            <a:r>
              <a:rPr kumimoji="0" lang="en-US" sz="1000" b="0" i="0" u="none" strike="noStrike" kern="1200" cap="none" spc="0" normalizeH="0" noProof="0">
                <a:ln>
                  <a:noFill/>
                </a:ln>
                <a:solidFill>
                  <a:srgbClr val="073262"/>
                </a:solidFill>
                <a:effectLst/>
                <a:uLnTx/>
                <a:uFillTx/>
                <a:latin typeface="Georgia"/>
                <a:ea typeface="+mn-ea"/>
                <a:cs typeface="+mn-cs"/>
              </a:rPr>
              <a:t> contract , </a:t>
            </a:r>
            <a:r>
              <a:rPr lang="en-US" sz="1000" baseline="0">
                <a:solidFill>
                  <a:srgbClr val="073262"/>
                </a:solidFill>
                <a:latin typeface="Georgia"/>
              </a:rPr>
              <a:t>Duplicate</a:t>
            </a:r>
            <a:r>
              <a:rPr lang="en-US" sz="1000">
                <a:solidFill>
                  <a:srgbClr val="073262"/>
                </a:solidFill>
                <a:latin typeface="Georgia"/>
              </a:rPr>
              <a:t> Event</a:t>
            </a:r>
          </a:p>
          <a:p>
            <a:pPr marL="171450" indent="-171450">
              <a:buFont typeface="Arial" panose="020B0604020202020204" pitchFamily="34" charset="0"/>
              <a:buChar char="•"/>
            </a:pPr>
            <a:r>
              <a:rPr lang="en-US" sz="1000" b="1" u="sng">
                <a:solidFill>
                  <a:srgbClr val="073262"/>
                </a:solidFill>
                <a:latin typeface="Georgia"/>
              </a:rPr>
              <a:t>Automatic Root cause analysis</a:t>
            </a:r>
          </a:p>
        </p:txBody>
      </p:sp>
    </p:spTree>
    <p:extLst>
      <p:ext uri="{BB962C8B-B14F-4D97-AF65-F5344CB8AC3E}">
        <p14:creationId xmlns:p14="http://schemas.microsoft.com/office/powerpoint/2010/main" val="25502001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 name="Text Placeholder 1">
            <a:extLst>
              <a:ext uri="{FF2B5EF4-FFF2-40B4-BE49-F238E27FC236}">
                <a16:creationId xmlns:a16="http://schemas.microsoft.com/office/drawing/2014/main" id="{EE094B8A-FA26-407B-8DDC-E2BAE5D9C621}"/>
              </a:ext>
            </a:extLst>
          </p:cNvPr>
          <p:cNvSpPr txBox="1">
            <a:spLocks/>
          </p:cNvSpPr>
          <p:nvPr/>
        </p:nvSpPr>
        <p:spPr>
          <a:xfrm>
            <a:off x="352301" y="312250"/>
            <a:ext cx="11299456" cy="533400"/>
          </a:xfrm>
          <a:prstGeom prst="rect">
            <a:avLst/>
          </a:prstGeom>
        </p:spPr>
        <p:txBody>
          <a:bodyPr anchor="t"/>
          <a:lstStyle>
            <a:lvl1pPr marL="0">
              <a:defRPr sz="3000" baseline="0">
                <a:solidFill>
                  <a:srgbClr val="063161"/>
                </a:solidFill>
                <a:latin typeface="Georgia" panose="02040502050405020303" pitchFamily="18" charset="0"/>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a:ln>
                  <a:noFill/>
                </a:ln>
                <a:solidFill>
                  <a:srgbClr val="063161"/>
                </a:solidFill>
                <a:effectLst/>
                <a:uLnTx/>
                <a:uFillTx/>
                <a:latin typeface="Georgia" panose="02040502050405020303" pitchFamily="18" charset="0"/>
                <a:ea typeface="+mn-ea"/>
                <a:cs typeface="+mn-cs"/>
              </a:rPr>
              <a:t>Revenue Leakage across Value</a:t>
            </a:r>
            <a:r>
              <a:rPr kumimoji="0" lang="en-US" sz="2800" b="0" i="0" u="none" strike="noStrike" kern="0" cap="none" spc="0" normalizeH="0" noProof="0">
                <a:ln>
                  <a:noFill/>
                </a:ln>
                <a:solidFill>
                  <a:srgbClr val="063161"/>
                </a:solidFill>
                <a:effectLst/>
                <a:uLnTx/>
                <a:uFillTx/>
                <a:latin typeface="Georgia" panose="02040502050405020303" pitchFamily="18" charset="0"/>
                <a:ea typeface="+mn-ea"/>
                <a:cs typeface="+mn-cs"/>
              </a:rPr>
              <a:t> Chain</a:t>
            </a:r>
            <a:endParaRPr kumimoji="0" lang="en-US" sz="2400" b="0" i="1" u="none" strike="noStrike" kern="0" cap="none" spc="0" normalizeH="0" baseline="0" noProof="0">
              <a:ln>
                <a:noFill/>
              </a:ln>
              <a:solidFill>
                <a:srgbClr val="063161"/>
              </a:solidFill>
              <a:effectLst/>
              <a:uLnTx/>
              <a:uFillTx/>
              <a:latin typeface="Georgia" panose="02040502050405020303" pitchFamily="18" charset="0"/>
              <a:ea typeface="+mn-ea"/>
              <a:cs typeface="+mn-cs"/>
            </a:endParaRPr>
          </a:p>
        </p:txBody>
      </p:sp>
      <p:sp>
        <p:nvSpPr>
          <p:cNvPr id="116" name="Pentagon 6">
            <a:extLst>
              <a:ext uri="{FF2B5EF4-FFF2-40B4-BE49-F238E27FC236}">
                <a16:creationId xmlns:a16="http://schemas.microsoft.com/office/drawing/2014/main" id="{A148E504-0005-42FA-8E62-41F6A0331CA5}"/>
              </a:ext>
            </a:extLst>
          </p:cNvPr>
          <p:cNvSpPr/>
          <p:nvPr/>
        </p:nvSpPr>
        <p:spPr>
          <a:xfrm>
            <a:off x="8958000" y="1254010"/>
            <a:ext cx="2864316" cy="433136"/>
          </a:xfrm>
          <a:prstGeom prst="homePlate">
            <a:avLst>
              <a:gd name="adj" fmla="val 23809"/>
            </a:avLst>
          </a:prstGeom>
          <a:solidFill>
            <a:srgbClr val="003D6A"/>
          </a:solidFill>
          <a:ln w="12700" cap="flat" cmpd="sng" algn="ctr">
            <a:solidFill>
              <a:srgbClr val="FFFF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FFFFFF"/>
                </a:solidFill>
                <a:effectLst/>
                <a:uLnTx/>
                <a:uFillTx/>
                <a:latin typeface="Calibri" panose="020F0502020204030204"/>
                <a:ea typeface="+mn-ea"/>
                <a:cs typeface="+mn-cs"/>
              </a:rPr>
              <a:t>Collect</a:t>
            </a:r>
          </a:p>
        </p:txBody>
      </p:sp>
      <p:sp>
        <p:nvSpPr>
          <p:cNvPr id="117" name="Pentagon 7">
            <a:extLst>
              <a:ext uri="{FF2B5EF4-FFF2-40B4-BE49-F238E27FC236}">
                <a16:creationId xmlns:a16="http://schemas.microsoft.com/office/drawing/2014/main" id="{D587F88F-E84D-46DD-9544-34EA01E3327F}"/>
              </a:ext>
            </a:extLst>
          </p:cNvPr>
          <p:cNvSpPr/>
          <p:nvPr/>
        </p:nvSpPr>
        <p:spPr>
          <a:xfrm>
            <a:off x="6683463" y="1254010"/>
            <a:ext cx="2559014" cy="433136"/>
          </a:xfrm>
          <a:prstGeom prst="homePlate">
            <a:avLst>
              <a:gd name="adj" fmla="val 23809"/>
            </a:avLst>
          </a:prstGeom>
          <a:solidFill>
            <a:srgbClr val="003D6A"/>
          </a:solidFill>
          <a:ln w="12700" cap="flat" cmpd="sng" algn="ctr">
            <a:solidFill>
              <a:srgbClr val="FFFF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FFFFFF"/>
                </a:solidFill>
                <a:effectLst/>
                <a:uLnTx/>
                <a:uFillTx/>
                <a:latin typeface="Calibri" panose="020F0502020204030204"/>
                <a:ea typeface="+mn-ea"/>
                <a:cs typeface="+mn-cs"/>
              </a:rPr>
              <a:t>Deliver</a:t>
            </a:r>
          </a:p>
        </p:txBody>
      </p:sp>
      <p:sp>
        <p:nvSpPr>
          <p:cNvPr id="118" name="Pentagon 5">
            <a:extLst>
              <a:ext uri="{FF2B5EF4-FFF2-40B4-BE49-F238E27FC236}">
                <a16:creationId xmlns:a16="http://schemas.microsoft.com/office/drawing/2014/main" id="{C0236D49-1F1E-4C12-9225-CB902A21A30F}"/>
              </a:ext>
            </a:extLst>
          </p:cNvPr>
          <p:cNvSpPr/>
          <p:nvPr/>
        </p:nvSpPr>
        <p:spPr>
          <a:xfrm>
            <a:off x="4603898" y="1254010"/>
            <a:ext cx="2264196" cy="433136"/>
          </a:xfrm>
          <a:prstGeom prst="homePlate">
            <a:avLst>
              <a:gd name="adj" fmla="val 23809"/>
            </a:avLst>
          </a:prstGeom>
          <a:solidFill>
            <a:srgbClr val="003D6A"/>
          </a:solidFill>
          <a:ln w="12700" cap="flat" cmpd="sng" algn="ctr">
            <a:solidFill>
              <a:srgbClr val="FFFF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FFFFFF"/>
                </a:solidFill>
                <a:effectLst/>
                <a:uLnTx/>
                <a:uFillTx/>
                <a:latin typeface="Calibri" panose="020F0502020204030204"/>
                <a:ea typeface="+mn-ea"/>
                <a:cs typeface="+mn-cs"/>
              </a:rPr>
              <a:t>Execute</a:t>
            </a:r>
          </a:p>
        </p:txBody>
      </p:sp>
      <p:sp>
        <p:nvSpPr>
          <p:cNvPr id="119" name="Pentagon 4">
            <a:extLst>
              <a:ext uri="{FF2B5EF4-FFF2-40B4-BE49-F238E27FC236}">
                <a16:creationId xmlns:a16="http://schemas.microsoft.com/office/drawing/2014/main" id="{A3925BC3-53EC-49E0-8C4B-BF9F5251D41A}"/>
              </a:ext>
            </a:extLst>
          </p:cNvPr>
          <p:cNvSpPr/>
          <p:nvPr/>
        </p:nvSpPr>
        <p:spPr>
          <a:xfrm>
            <a:off x="1245783" y="1254010"/>
            <a:ext cx="3534788" cy="433136"/>
          </a:xfrm>
          <a:prstGeom prst="homePlate">
            <a:avLst>
              <a:gd name="adj" fmla="val 23809"/>
            </a:avLst>
          </a:prstGeom>
          <a:solidFill>
            <a:srgbClr val="003D6A"/>
          </a:solidFill>
          <a:ln w="12700" cap="flat" cmpd="sng" algn="ctr">
            <a:solidFill>
              <a:srgbClr val="FFFF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FFFFFF"/>
                </a:solidFill>
                <a:effectLst/>
                <a:uLnTx/>
                <a:uFillTx/>
                <a:latin typeface="Calibri" panose="020F0502020204030204"/>
                <a:ea typeface="+mn-ea"/>
                <a:cs typeface="+mn-cs"/>
              </a:rPr>
              <a:t>Plan</a:t>
            </a:r>
          </a:p>
        </p:txBody>
      </p:sp>
      <p:sp>
        <p:nvSpPr>
          <p:cNvPr id="120" name="Pentagon 10">
            <a:extLst>
              <a:ext uri="{FF2B5EF4-FFF2-40B4-BE49-F238E27FC236}">
                <a16:creationId xmlns:a16="http://schemas.microsoft.com/office/drawing/2014/main" id="{A36C07D9-BD70-45F4-A34E-0CBCF5631F21}"/>
              </a:ext>
            </a:extLst>
          </p:cNvPr>
          <p:cNvSpPr/>
          <p:nvPr/>
        </p:nvSpPr>
        <p:spPr>
          <a:xfrm>
            <a:off x="10968506" y="2743292"/>
            <a:ext cx="791578" cy="368489"/>
          </a:xfrm>
          <a:prstGeom prst="homePlate">
            <a:avLst>
              <a:gd name="adj" fmla="val 16666"/>
            </a:avLst>
          </a:prstGeom>
          <a:solidFill>
            <a:srgbClr val="003D6A"/>
          </a:solidFill>
          <a:ln w="12700" cap="flat" cmpd="sng" algn="ctr">
            <a:solidFill>
              <a:srgbClr val="FFFF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Calibri" panose="020F0502020204030204"/>
                <a:ea typeface="+mn-ea"/>
                <a:cs typeface="+mn-cs"/>
              </a:rPr>
              <a:t>DM</a:t>
            </a:r>
          </a:p>
        </p:txBody>
      </p:sp>
      <p:sp>
        <p:nvSpPr>
          <p:cNvPr id="121" name="Pentagon 11">
            <a:extLst>
              <a:ext uri="{FF2B5EF4-FFF2-40B4-BE49-F238E27FC236}">
                <a16:creationId xmlns:a16="http://schemas.microsoft.com/office/drawing/2014/main" id="{27267F35-382F-4F69-AD51-89781E8D7795}"/>
              </a:ext>
            </a:extLst>
          </p:cNvPr>
          <p:cNvSpPr/>
          <p:nvPr/>
        </p:nvSpPr>
        <p:spPr>
          <a:xfrm>
            <a:off x="10256427" y="2743292"/>
            <a:ext cx="791578" cy="368489"/>
          </a:xfrm>
          <a:prstGeom prst="homePlate">
            <a:avLst>
              <a:gd name="adj" fmla="val 16666"/>
            </a:avLst>
          </a:prstGeom>
          <a:solidFill>
            <a:srgbClr val="003D6A"/>
          </a:solidFill>
          <a:ln w="12700" cap="flat" cmpd="sng" algn="ctr">
            <a:solidFill>
              <a:srgbClr val="FFFF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Calibri" panose="020F0502020204030204"/>
                <a:ea typeface="+mn-ea"/>
                <a:cs typeface="+mn-cs"/>
              </a:rPr>
              <a:t>CA</a:t>
            </a:r>
          </a:p>
        </p:txBody>
      </p:sp>
      <p:sp>
        <p:nvSpPr>
          <p:cNvPr id="122" name="Pentagon 12">
            <a:extLst>
              <a:ext uri="{FF2B5EF4-FFF2-40B4-BE49-F238E27FC236}">
                <a16:creationId xmlns:a16="http://schemas.microsoft.com/office/drawing/2014/main" id="{7B6A3246-E0D9-4935-8E4B-0E58500AF290}"/>
              </a:ext>
            </a:extLst>
          </p:cNvPr>
          <p:cNvSpPr/>
          <p:nvPr/>
        </p:nvSpPr>
        <p:spPr>
          <a:xfrm>
            <a:off x="9544348" y="2743293"/>
            <a:ext cx="791578" cy="368489"/>
          </a:xfrm>
          <a:prstGeom prst="homePlate">
            <a:avLst>
              <a:gd name="adj" fmla="val 16666"/>
            </a:avLst>
          </a:prstGeom>
          <a:solidFill>
            <a:srgbClr val="003D6A"/>
          </a:solidFill>
          <a:ln w="12700" cap="flat" cmpd="sng" algn="ctr">
            <a:solidFill>
              <a:srgbClr val="FFFF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Calibri" panose="020F0502020204030204"/>
                <a:ea typeface="+mn-ea"/>
                <a:cs typeface="+mn-cs"/>
              </a:rPr>
              <a:t>C&amp;C</a:t>
            </a:r>
          </a:p>
        </p:txBody>
      </p:sp>
      <p:sp>
        <p:nvSpPr>
          <p:cNvPr id="123" name="Pentagon 13">
            <a:extLst>
              <a:ext uri="{FF2B5EF4-FFF2-40B4-BE49-F238E27FC236}">
                <a16:creationId xmlns:a16="http://schemas.microsoft.com/office/drawing/2014/main" id="{A03C558C-8999-4584-97DB-AA18AF4B0E4C}"/>
              </a:ext>
            </a:extLst>
          </p:cNvPr>
          <p:cNvSpPr/>
          <p:nvPr/>
        </p:nvSpPr>
        <p:spPr>
          <a:xfrm>
            <a:off x="8843523" y="2743291"/>
            <a:ext cx="791578" cy="368489"/>
          </a:xfrm>
          <a:prstGeom prst="homePlate">
            <a:avLst>
              <a:gd name="adj" fmla="val 16666"/>
            </a:avLst>
          </a:prstGeom>
          <a:solidFill>
            <a:srgbClr val="003D6A"/>
          </a:solidFill>
          <a:ln w="12700" cap="flat" cmpd="sng" algn="ctr">
            <a:solidFill>
              <a:srgbClr val="FFFF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Calibri" panose="020F0502020204030204"/>
                <a:ea typeface="+mn-ea"/>
                <a:cs typeface="+mn-cs"/>
              </a:rPr>
              <a:t>B/I</a:t>
            </a:r>
          </a:p>
        </p:txBody>
      </p:sp>
      <p:sp>
        <p:nvSpPr>
          <p:cNvPr id="124" name="Pentagon 14">
            <a:extLst>
              <a:ext uri="{FF2B5EF4-FFF2-40B4-BE49-F238E27FC236}">
                <a16:creationId xmlns:a16="http://schemas.microsoft.com/office/drawing/2014/main" id="{5A2AE2FD-5692-4993-86B3-416BD9278B32}"/>
              </a:ext>
            </a:extLst>
          </p:cNvPr>
          <p:cNvSpPr/>
          <p:nvPr/>
        </p:nvSpPr>
        <p:spPr>
          <a:xfrm>
            <a:off x="8142698" y="2743291"/>
            <a:ext cx="791578" cy="368489"/>
          </a:xfrm>
          <a:prstGeom prst="homePlate">
            <a:avLst>
              <a:gd name="adj" fmla="val 16666"/>
            </a:avLst>
          </a:prstGeom>
          <a:solidFill>
            <a:srgbClr val="003D6A"/>
          </a:solidFill>
          <a:ln w="12700" cap="flat" cmpd="sng" algn="ctr">
            <a:solidFill>
              <a:srgbClr val="FFFF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Calibri" panose="020F0502020204030204"/>
                <a:ea typeface="+mn-ea"/>
                <a:cs typeface="+mn-cs"/>
              </a:rPr>
              <a:t>RL</a:t>
            </a:r>
          </a:p>
        </p:txBody>
      </p:sp>
      <p:sp>
        <p:nvSpPr>
          <p:cNvPr id="125" name="Pentagon 15">
            <a:extLst>
              <a:ext uri="{FF2B5EF4-FFF2-40B4-BE49-F238E27FC236}">
                <a16:creationId xmlns:a16="http://schemas.microsoft.com/office/drawing/2014/main" id="{EF067F07-0AAA-4F01-B0A3-13C59ECA37CF}"/>
              </a:ext>
            </a:extLst>
          </p:cNvPr>
          <p:cNvSpPr/>
          <p:nvPr/>
        </p:nvSpPr>
        <p:spPr>
          <a:xfrm>
            <a:off x="7455521" y="2743292"/>
            <a:ext cx="791578" cy="368489"/>
          </a:xfrm>
          <a:prstGeom prst="homePlate">
            <a:avLst>
              <a:gd name="adj" fmla="val 16666"/>
            </a:avLst>
          </a:prstGeom>
          <a:solidFill>
            <a:srgbClr val="003D6A"/>
          </a:solidFill>
          <a:ln w="12700" cap="flat" cmpd="sng" algn="ctr">
            <a:solidFill>
              <a:srgbClr val="FFFF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Calibri" panose="020F0502020204030204"/>
                <a:ea typeface="+mn-ea"/>
                <a:cs typeface="+mn-cs"/>
              </a:rPr>
              <a:t>OM</a:t>
            </a:r>
          </a:p>
        </p:txBody>
      </p:sp>
      <p:sp>
        <p:nvSpPr>
          <p:cNvPr id="126" name="Pentagon 16">
            <a:extLst>
              <a:ext uri="{FF2B5EF4-FFF2-40B4-BE49-F238E27FC236}">
                <a16:creationId xmlns:a16="http://schemas.microsoft.com/office/drawing/2014/main" id="{B3056A17-3CA6-4B18-9A98-0F8011E929A2}"/>
              </a:ext>
            </a:extLst>
          </p:cNvPr>
          <p:cNvSpPr/>
          <p:nvPr/>
        </p:nvSpPr>
        <p:spPr>
          <a:xfrm>
            <a:off x="6800428" y="2743292"/>
            <a:ext cx="791578" cy="368489"/>
          </a:xfrm>
          <a:prstGeom prst="homePlate">
            <a:avLst>
              <a:gd name="adj" fmla="val 16666"/>
            </a:avLst>
          </a:prstGeom>
          <a:solidFill>
            <a:srgbClr val="003D6A"/>
          </a:solidFill>
          <a:ln w="12700" cap="flat" cmpd="sng" algn="ctr">
            <a:solidFill>
              <a:srgbClr val="FFFF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Calibri" panose="020F0502020204030204"/>
                <a:ea typeface="+mn-ea"/>
                <a:cs typeface="+mn-cs"/>
              </a:rPr>
              <a:t>LP</a:t>
            </a:r>
          </a:p>
        </p:txBody>
      </p:sp>
      <p:sp>
        <p:nvSpPr>
          <p:cNvPr id="127" name="Pentagon 17">
            <a:extLst>
              <a:ext uri="{FF2B5EF4-FFF2-40B4-BE49-F238E27FC236}">
                <a16:creationId xmlns:a16="http://schemas.microsoft.com/office/drawing/2014/main" id="{4C656362-BA5B-463D-A53F-490CD0A528C4}"/>
              </a:ext>
            </a:extLst>
          </p:cNvPr>
          <p:cNvSpPr/>
          <p:nvPr/>
        </p:nvSpPr>
        <p:spPr>
          <a:xfrm>
            <a:off x="6118052" y="2743293"/>
            <a:ext cx="791578" cy="368489"/>
          </a:xfrm>
          <a:prstGeom prst="homePlate">
            <a:avLst>
              <a:gd name="adj" fmla="val 16666"/>
            </a:avLst>
          </a:prstGeom>
          <a:solidFill>
            <a:srgbClr val="003D6A"/>
          </a:solidFill>
          <a:ln w="12700" cap="flat" cmpd="sng" algn="ctr">
            <a:solidFill>
              <a:srgbClr val="FFFF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Calibri" panose="020F0502020204030204"/>
                <a:ea typeface="+mn-ea"/>
                <a:cs typeface="+mn-cs"/>
              </a:rPr>
              <a:t>P&amp;P</a:t>
            </a:r>
          </a:p>
        </p:txBody>
      </p:sp>
      <p:sp>
        <p:nvSpPr>
          <p:cNvPr id="128" name="Pentagon 18">
            <a:extLst>
              <a:ext uri="{FF2B5EF4-FFF2-40B4-BE49-F238E27FC236}">
                <a16:creationId xmlns:a16="http://schemas.microsoft.com/office/drawing/2014/main" id="{13E468B3-714B-44CF-9523-288AD7B63741}"/>
              </a:ext>
            </a:extLst>
          </p:cNvPr>
          <p:cNvSpPr/>
          <p:nvPr/>
        </p:nvSpPr>
        <p:spPr>
          <a:xfrm>
            <a:off x="5449312" y="2743293"/>
            <a:ext cx="791578" cy="368489"/>
          </a:xfrm>
          <a:prstGeom prst="homePlate">
            <a:avLst>
              <a:gd name="adj" fmla="val 16666"/>
            </a:avLst>
          </a:prstGeom>
          <a:solidFill>
            <a:srgbClr val="003D6A"/>
          </a:solidFill>
          <a:ln w="12700" cap="flat" cmpd="sng" algn="ctr">
            <a:solidFill>
              <a:srgbClr val="FFFF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Calibri" panose="020F0502020204030204"/>
                <a:ea typeface="+mn-ea"/>
                <a:cs typeface="+mn-cs"/>
              </a:rPr>
              <a:t>MP</a:t>
            </a:r>
          </a:p>
        </p:txBody>
      </p:sp>
      <p:sp>
        <p:nvSpPr>
          <p:cNvPr id="129" name="Pentagon 19">
            <a:extLst>
              <a:ext uri="{FF2B5EF4-FFF2-40B4-BE49-F238E27FC236}">
                <a16:creationId xmlns:a16="http://schemas.microsoft.com/office/drawing/2014/main" id="{9156616E-FC5F-45EB-A75E-251F5996D1F1}"/>
              </a:ext>
            </a:extLst>
          </p:cNvPr>
          <p:cNvSpPr/>
          <p:nvPr/>
        </p:nvSpPr>
        <p:spPr>
          <a:xfrm>
            <a:off x="4780571" y="2743293"/>
            <a:ext cx="791578" cy="368489"/>
          </a:xfrm>
          <a:prstGeom prst="homePlate">
            <a:avLst>
              <a:gd name="adj" fmla="val 16666"/>
            </a:avLst>
          </a:prstGeom>
          <a:solidFill>
            <a:srgbClr val="003D6A"/>
          </a:solidFill>
          <a:ln w="12700" cap="flat" cmpd="sng" algn="ctr">
            <a:solidFill>
              <a:srgbClr val="FFFF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Calibri" panose="020F0502020204030204"/>
                <a:ea typeface="+mn-ea"/>
                <a:cs typeface="+mn-cs"/>
              </a:rPr>
              <a:t>SNP</a:t>
            </a:r>
          </a:p>
        </p:txBody>
      </p:sp>
      <p:sp>
        <p:nvSpPr>
          <p:cNvPr id="130" name="Pentagon 20">
            <a:extLst>
              <a:ext uri="{FF2B5EF4-FFF2-40B4-BE49-F238E27FC236}">
                <a16:creationId xmlns:a16="http://schemas.microsoft.com/office/drawing/2014/main" id="{8B515A68-BCD1-4824-9EF6-2645F7C1DE68}"/>
              </a:ext>
            </a:extLst>
          </p:cNvPr>
          <p:cNvSpPr/>
          <p:nvPr/>
        </p:nvSpPr>
        <p:spPr>
          <a:xfrm>
            <a:off x="4084521" y="2743292"/>
            <a:ext cx="791578" cy="368489"/>
          </a:xfrm>
          <a:prstGeom prst="homePlate">
            <a:avLst>
              <a:gd name="adj" fmla="val 16666"/>
            </a:avLst>
          </a:prstGeom>
          <a:solidFill>
            <a:srgbClr val="003D6A"/>
          </a:solidFill>
          <a:ln w="12700" cap="flat" cmpd="sng" algn="ctr">
            <a:solidFill>
              <a:srgbClr val="FFFF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Calibri" panose="020F0502020204030204"/>
                <a:ea typeface="+mn-ea"/>
                <a:cs typeface="+mn-cs"/>
              </a:rPr>
              <a:t>CP</a:t>
            </a:r>
          </a:p>
        </p:txBody>
      </p:sp>
      <p:sp>
        <p:nvSpPr>
          <p:cNvPr id="131" name="Pentagon 21">
            <a:extLst>
              <a:ext uri="{FF2B5EF4-FFF2-40B4-BE49-F238E27FC236}">
                <a16:creationId xmlns:a16="http://schemas.microsoft.com/office/drawing/2014/main" id="{33F6E071-29C6-49C4-9C06-6B703977D7A4}"/>
              </a:ext>
            </a:extLst>
          </p:cNvPr>
          <p:cNvSpPr/>
          <p:nvPr/>
        </p:nvSpPr>
        <p:spPr>
          <a:xfrm>
            <a:off x="3402134" y="2743294"/>
            <a:ext cx="791578" cy="368489"/>
          </a:xfrm>
          <a:prstGeom prst="homePlate">
            <a:avLst>
              <a:gd name="adj" fmla="val 16666"/>
            </a:avLst>
          </a:prstGeom>
          <a:solidFill>
            <a:srgbClr val="003D6A"/>
          </a:solidFill>
          <a:ln w="12700" cap="flat" cmpd="sng" algn="ctr">
            <a:solidFill>
              <a:srgbClr val="FFFF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Calibri" panose="020F0502020204030204"/>
                <a:ea typeface="+mn-ea"/>
                <a:cs typeface="+mn-cs"/>
              </a:rPr>
              <a:t>DP</a:t>
            </a:r>
          </a:p>
        </p:txBody>
      </p:sp>
      <p:sp>
        <p:nvSpPr>
          <p:cNvPr id="132" name="Pentagon 22">
            <a:extLst>
              <a:ext uri="{FF2B5EF4-FFF2-40B4-BE49-F238E27FC236}">
                <a16:creationId xmlns:a16="http://schemas.microsoft.com/office/drawing/2014/main" id="{D1058209-2136-4BA7-BA92-E071C7300D94}"/>
              </a:ext>
            </a:extLst>
          </p:cNvPr>
          <p:cNvSpPr/>
          <p:nvPr/>
        </p:nvSpPr>
        <p:spPr>
          <a:xfrm>
            <a:off x="2678801" y="2743294"/>
            <a:ext cx="791578" cy="368489"/>
          </a:xfrm>
          <a:prstGeom prst="homePlate">
            <a:avLst>
              <a:gd name="adj" fmla="val 16666"/>
            </a:avLst>
          </a:prstGeom>
          <a:solidFill>
            <a:srgbClr val="003D6A"/>
          </a:solidFill>
          <a:ln w="12700" cap="flat" cmpd="sng" algn="ctr">
            <a:solidFill>
              <a:srgbClr val="FFFF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Calibri" panose="020F0502020204030204"/>
                <a:ea typeface="+mn-ea"/>
                <a:cs typeface="+mn-cs"/>
              </a:rPr>
              <a:t>SO</a:t>
            </a:r>
          </a:p>
        </p:txBody>
      </p:sp>
      <p:sp>
        <p:nvSpPr>
          <p:cNvPr id="133" name="Pentagon 23">
            <a:extLst>
              <a:ext uri="{FF2B5EF4-FFF2-40B4-BE49-F238E27FC236}">
                <a16:creationId xmlns:a16="http://schemas.microsoft.com/office/drawing/2014/main" id="{148B4A5D-3FDC-4400-B546-B0E5BA80C734}"/>
              </a:ext>
            </a:extLst>
          </p:cNvPr>
          <p:cNvSpPr/>
          <p:nvPr/>
        </p:nvSpPr>
        <p:spPr>
          <a:xfrm>
            <a:off x="1969116" y="2743291"/>
            <a:ext cx="791578" cy="368489"/>
          </a:xfrm>
          <a:prstGeom prst="homePlate">
            <a:avLst>
              <a:gd name="adj" fmla="val 16666"/>
            </a:avLst>
          </a:prstGeom>
          <a:solidFill>
            <a:srgbClr val="003D6A"/>
          </a:solidFill>
          <a:ln w="12700" cap="flat" cmpd="sng" algn="ctr">
            <a:solidFill>
              <a:srgbClr val="FFFF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Calibri" panose="020F0502020204030204"/>
                <a:ea typeface="+mn-ea"/>
                <a:cs typeface="+mn-cs"/>
              </a:rPr>
              <a:t>C/ EC</a:t>
            </a:r>
          </a:p>
        </p:txBody>
      </p:sp>
      <p:sp>
        <p:nvSpPr>
          <p:cNvPr id="134" name="Pentagon 24">
            <a:extLst>
              <a:ext uri="{FF2B5EF4-FFF2-40B4-BE49-F238E27FC236}">
                <a16:creationId xmlns:a16="http://schemas.microsoft.com/office/drawing/2014/main" id="{1ECA30E6-599F-4CD1-B61A-F70605B51540}"/>
              </a:ext>
            </a:extLst>
          </p:cNvPr>
          <p:cNvSpPr/>
          <p:nvPr/>
        </p:nvSpPr>
        <p:spPr>
          <a:xfrm>
            <a:off x="1245783" y="2743295"/>
            <a:ext cx="791578" cy="368489"/>
          </a:xfrm>
          <a:prstGeom prst="homePlate">
            <a:avLst>
              <a:gd name="adj" fmla="val 16666"/>
            </a:avLst>
          </a:prstGeom>
          <a:solidFill>
            <a:srgbClr val="003D6A"/>
          </a:solidFill>
          <a:ln w="12700" cap="flat" cmpd="sng" algn="ctr">
            <a:solidFill>
              <a:srgbClr val="FFFF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a:ln>
                  <a:noFill/>
                </a:ln>
                <a:solidFill>
                  <a:srgbClr val="FFFFFF"/>
                </a:solidFill>
                <a:effectLst/>
                <a:uLnTx/>
                <a:uFillTx/>
                <a:latin typeface="Calibri" panose="020F0502020204030204"/>
                <a:ea typeface="+mn-ea"/>
                <a:cs typeface="+mn-cs"/>
              </a:rPr>
              <a:t>CBP</a:t>
            </a:r>
          </a:p>
        </p:txBody>
      </p:sp>
      <p:sp>
        <p:nvSpPr>
          <p:cNvPr id="135" name="TextBox 134">
            <a:extLst>
              <a:ext uri="{FF2B5EF4-FFF2-40B4-BE49-F238E27FC236}">
                <a16:creationId xmlns:a16="http://schemas.microsoft.com/office/drawing/2014/main" id="{60FAF032-704D-4734-8352-F808E59B64D2}"/>
              </a:ext>
            </a:extLst>
          </p:cNvPr>
          <p:cNvSpPr txBox="1"/>
          <p:nvPr/>
        </p:nvSpPr>
        <p:spPr>
          <a:xfrm rot="16200000">
            <a:off x="1086107" y="1876995"/>
            <a:ext cx="1042693" cy="723337"/>
          </a:xfrm>
          <a:prstGeom prst="rect">
            <a:avLst/>
          </a:prstGeom>
          <a:solidFill>
            <a:srgbClr val="003D6A">
              <a:lumMod val="20000"/>
              <a:lumOff val="80000"/>
            </a:srgbClr>
          </a:solidFill>
          <a:ln>
            <a:solidFill>
              <a:srgbClr val="FFFFFF"/>
            </a:solidFill>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003D6A">
                    <a:lumMod val="50000"/>
                  </a:srgbClr>
                </a:solidFill>
                <a:effectLst/>
                <a:uLnTx/>
                <a:uFillTx/>
                <a:latin typeface="Georgia"/>
                <a:ea typeface="+mn-ea"/>
                <a:cs typeface="+mn-cs"/>
              </a:rPr>
              <a:t>Customer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003D6A">
                    <a:lumMod val="50000"/>
                  </a:srgbClr>
                </a:solidFill>
                <a:effectLst/>
                <a:uLnTx/>
                <a:uFillTx/>
                <a:latin typeface="Georgia"/>
                <a:ea typeface="+mn-ea"/>
                <a:cs typeface="+mn-cs"/>
              </a:rPr>
              <a:t>Business Plan</a:t>
            </a:r>
          </a:p>
        </p:txBody>
      </p:sp>
      <p:sp>
        <p:nvSpPr>
          <p:cNvPr id="136" name="TextBox 135">
            <a:extLst>
              <a:ext uri="{FF2B5EF4-FFF2-40B4-BE49-F238E27FC236}">
                <a16:creationId xmlns:a16="http://schemas.microsoft.com/office/drawing/2014/main" id="{14A932B6-8983-4D7F-AEB5-2BBAFE62CA8D}"/>
              </a:ext>
            </a:extLst>
          </p:cNvPr>
          <p:cNvSpPr txBox="1"/>
          <p:nvPr/>
        </p:nvSpPr>
        <p:spPr>
          <a:xfrm rot="16200000">
            <a:off x="1799270" y="1876994"/>
            <a:ext cx="1042695" cy="723337"/>
          </a:xfrm>
          <a:prstGeom prst="rect">
            <a:avLst/>
          </a:prstGeom>
          <a:solidFill>
            <a:srgbClr val="003D6A">
              <a:lumMod val="20000"/>
              <a:lumOff val="80000"/>
            </a:srgbClr>
          </a:solidFill>
          <a:ln>
            <a:solidFill>
              <a:srgbClr val="FFFFFF"/>
            </a:solidFill>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003D6A">
                    <a:lumMod val="50000"/>
                  </a:srgbClr>
                </a:solidFill>
                <a:effectLst/>
                <a:uLnTx/>
                <a:uFillTx/>
                <a:latin typeface="Georgia"/>
                <a:ea typeface="+mn-ea"/>
                <a:cs typeface="+mn-cs"/>
              </a:rPr>
              <a:t>Contract/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003D6A">
                    <a:lumMod val="50000"/>
                  </a:srgbClr>
                </a:solidFill>
                <a:effectLst/>
                <a:uLnTx/>
                <a:uFillTx/>
                <a:latin typeface="Georgia"/>
                <a:ea typeface="+mn-ea"/>
                <a:cs typeface="+mn-cs"/>
              </a:rPr>
              <a:t>Event Creation</a:t>
            </a:r>
          </a:p>
        </p:txBody>
      </p:sp>
      <p:sp>
        <p:nvSpPr>
          <p:cNvPr id="137" name="TextBox 136">
            <a:extLst>
              <a:ext uri="{FF2B5EF4-FFF2-40B4-BE49-F238E27FC236}">
                <a16:creationId xmlns:a16="http://schemas.microsoft.com/office/drawing/2014/main" id="{16F0367E-BDAA-4F66-BB49-4F3D22B832C3}"/>
              </a:ext>
            </a:extLst>
          </p:cNvPr>
          <p:cNvSpPr txBox="1"/>
          <p:nvPr/>
        </p:nvSpPr>
        <p:spPr>
          <a:xfrm rot="16200000">
            <a:off x="2513868" y="1876993"/>
            <a:ext cx="1042697" cy="723337"/>
          </a:xfrm>
          <a:prstGeom prst="rect">
            <a:avLst/>
          </a:prstGeom>
          <a:solidFill>
            <a:srgbClr val="003D6A">
              <a:lumMod val="20000"/>
              <a:lumOff val="80000"/>
            </a:srgbClr>
          </a:solidFill>
          <a:ln>
            <a:solidFill>
              <a:srgbClr val="FFFFFF"/>
            </a:solidFill>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003D6A">
                    <a:lumMod val="50000"/>
                  </a:srgbClr>
                </a:solidFill>
                <a:effectLst/>
                <a:uLnTx/>
                <a:uFillTx/>
                <a:latin typeface="Georgia"/>
                <a:ea typeface="+mn-ea"/>
                <a:cs typeface="+mn-cs"/>
              </a:rPr>
              <a:t>Sale Order</a:t>
            </a:r>
          </a:p>
        </p:txBody>
      </p:sp>
      <p:sp>
        <p:nvSpPr>
          <p:cNvPr id="138" name="TextBox 137">
            <a:extLst>
              <a:ext uri="{FF2B5EF4-FFF2-40B4-BE49-F238E27FC236}">
                <a16:creationId xmlns:a16="http://schemas.microsoft.com/office/drawing/2014/main" id="{8F809869-23E2-4C40-BDAC-FC834C517C92}"/>
              </a:ext>
            </a:extLst>
          </p:cNvPr>
          <p:cNvSpPr txBox="1"/>
          <p:nvPr/>
        </p:nvSpPr>
        <p:spPr>
          <a:xfrm rot="16200000">
            <a:off x="3243793" y="1876993"/>
            <a:ext cx="1042697" cy="723337"/>
          </a:xfrm>
          <a:prstGeom prst="rect">
            <a:avLst/>
          </a:prstGeom>
          <a:solidFill>
            <a:srgbClr val="003D6A">
              <a:lumMod val="20000"/>
              <a:lumOff val="80000"/>
            </a:srgbClr>
          </a:solidFill>
          <a:ln>
            <a:solidFill>
              <a:srgbClr val="FFFFFF"/>
            </a:solidFill>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003D6A">
                    <a:lumMod val="50000"/>
                  </a:srgbClr>
                </a:solidFill>
                <a:effectLst/>
                <a:uLnTx/>
                <a:uFillTx/>
                <a:latin typeface="Georgia"/>
                <a:ea typeface="+mn-ea"/>
                <a:cs typeface="+mn-cs"/>
              </a:rPr>
              <a:t>Demand Planning</a:t>
            </a:r>
          </a:p>
        </p:txBody>
      </p:sp>
      <p:sp>
        <p:nvSpPr>
          <p:cNvPr id="139" name="TextBox 138">
            <a:extLst>
              <a:ext uri="{FF2B5EF4-FFF2-40B4-BE49-F238E27FC236}">
                <a16:creationId xmlns:a16="http://schemas.microsoft.com/office/drawing/2014/main" id="{25391D4F-2417-43FB-9868-A58C56EED2D9}"/>
              </a:ext>
            </a:extLst>
          </p:cNvPr>
          <p:cNvSpPr txBox="1"/>
          <p:nvPr/>
        </p:nvSpPr>
        <p:spPr>
          <a:xfrm rot="16200000">
            <a:off x="3946246" y="1897202"/>
            <a:ext cx="1042697" cy="682921"/>
          </a:xfrm>
          <a:prstGeom prst="rect">
            <a:avLst/>
          </a:prstGeom>
          <a:solidFill>
            <a:srgbClr val="003D6A">
              <a:lumMod val="20000"/>
              <a:lumOff val="80000"/>
            </a:srgbClr>
          </a:solidFill>
          <a:ln>
            <a:solidFill>
              <a:srgbClr val="FFFFFF"/>
            </a:solidFill>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003D6A">
                    <a:lumMod val="50000"/>
                  </a:srgbClr>
                </a:solidFill>
                <a:effectLst/>
                <a:uLnTx/>
                <a:uFillTx/>
                <a:latin typeface="Georgia"/>
                <a:ea typeface="+mn-ea"/>
                <a:cs typeface="+mn-cs"/>
              </a:rPr>
              <a:t>Capacity Planning</a:t>
            </a:r>
          </a:p>
        </p:txBody>
      </p:sp>
      <p:sp>
        <p:nvSpPr>
          <p:cNvPr id="140" name="TextBox 139">
            <a:extLst>
              <a:ext uri="{FF2B5EF4-FFF2-40B4-BE49-F238E27FC236}">
                <a16:creationId xmlns:a16="http://schemas.microsoft.com/office/drawing/2014/main" id="{F4CBFC6A-E255-45CA-A8FC-88F2AA86F8D4}"/>
              </a:ext>
            </a:extLst>
          </p:cNvPr>
          <p:cNvSpPr txBox="1"/>
          <p:nvPr/>
        </p:nvSpPr>
        <p:spPr>
          <a:xfrm rot="16200000">
            <a:off x="4643166" y="1881365"/>
            <a:ext cx="1042693" cy="714600"/>
          </a:xfrm>
          <a:prstGeom prst="rect">
            <a:avLst/>
          </a:prstGeom>
          <a:solidFill>
            <a:srgbClr val="003D6A">
              <a:lumMod val="20000"/>
              <a:lumOff val="80000"/>
            </a:srgbClr>
          </a:solidFill>
          <a:ln>
            <a:solidFill>
              <a:srgbClr val="FFFFFF"/>
            </a:solidFill>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003D6A">
                    <a:lumMod val="50000"/>
                  </a:srgbClr>
                </a:solidFill>
                <a:effectLst/>
                <a:uLnTx/>
                <a:uFillTx/>
                <a:latin typeface="Georgia"/>
                <a:ea typeface="+mn-ea"/>
                <a:cs typeface="+mn-cs"/>
              </a:rPr>
              <a:t>Supply Network Planning</a:t>
            </a:r>
          </a:p>
        </p:txBody>
      </p:sp>
      <p:sp>
        <p:nvSpPr>
          <p:cNvPr id="141" name="TextBox 140">
            <a:extLst>
              <a:ext uri="{FF2B5EF4-FFF2-40B4-BE49-F238E27FC236}">
                <a16:creationId xmlns:a16="http://schemas.microsoft.com/office/drawing/2014/main" id="{18C6D182-6E01-43EF-8BDC-2289088E5F18}"/>
              </a:ext>
            </a:extLst>
          </p:cNvPr>
          <p:cNvSpPr txBox="1"/>
          <p:nvPr/>
        </p:nvSpPr>
        <p:spPr>
          <a:xfrm rot="16200000">
            <a:off x="5351984" y="1887143"/>
            <a:ext cx="1042697" cy="703039"/>
          </a:xfrm>
          <a:prstGeom prst="rect">
            <a:avLst/>
          </a:prstGeom>
          <a:solidFill>
            <a:srgbClr val="003D6A">
              <a:lumMod val="20000"/>
              <a:lumOff val="80000"/>
            </a:srgbClr>
          </a:solidFill>
          <a:ln>
            <a:solidFill>
              <a:srgbClr val="FFFFFF"/>
            </a:solidFill>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003D6A">
                    <a:lumMod val="50000"/>
                  </a:srgbClr>
                </a:solidFill>
                <a:effectLst/>
                <a:uLnTx/>
                <a:uFillTx/>
                <a:latin typeface="Georgia"/>
                <a:ea typeface="+mn-ea"/>
                <a:cs typeface="+mn-cs"/>
              </a:rPr>
              <a:t>Material Planning</a:t>
            </a:r>
          </a:p>
        </p:txBody>
      </p:sp>
      <p:sp>
        <p:nvSpPr>
          <p:cNvPr id="142" name="TextBox 141">
            <a:extLst>
              <a:ext uri="{FF2B5EF4-FFF2-40B4-BE49-F238E27FC236}">
                <a16:creationId xmlns:a16="http://schemas.microsoft.com/office/drawing/2014/main" id="{FBC68C24-76E8-4E63-8D41-35FF3C03B215}"/>
              </a:ext>
            </a:extLst>
          </p:cNvPr>
          <p:cNvSpPr txBox="1"/>
          <p:nvPr/>
        </p:nvSpPr>
        <p:spPr>
          <a:xfrm rot="16200000">
            <a:off x="6035275" y="1901696"/>
            <a:ext cx="1042693" cy="673938"/>
          </a:xfrm>
          <a:prstGeom prst="rect">
            <a:avLst/>
          </a:prstGeom>
          <a:solidFill>
            <a:srgbClr val="003D6A">
              <a:lumMod val="20000"/>
              <a:lumOff val="80000"/>
            </a:srgbClr>
          </a:solidFill>
          <a:ln>
            <a:solidFill>
              <a:srgbClr val="FFFFFF"/>
            </a:solidFill>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003D6A">
                    <a:lumMod val="50000"/>
                  </a:srgbClr>
                </a:solidFill>
                <a:effectLst/>
                <a:uLnTx/>
                <a:uFillTx/>
                <a:latin typeface="Georgia"/>
                <a:ea typeface="+mn-ea"/>
                <a:cs typeface="+mn-cs"/>
              </a:rPr>
              <a:t>Purchase &amp; Payment</a:t>
            </a:r>
          </a:p>
        </p:txBody>
      </p:sp>
      <p:sp>
        <p:nvSpPr>
          <p:cNvPr id="143" name="TextBox 142">
            <a:extLst>
              <a:ext uri="{FF2B5EF4-FFF2-40B4-BE49-F238E27FC236}">
                <a16:creationId xmlns:a16="http://schemas.microsoft.com/office/drawing/2014/main" id="{C8DD3E43-1E57-439D-B84D-2A70E22375D2}"/>
              </a:ext>
            </a:extLst>
          </p:cNvPr>
          <p:cNvSpPr txBox="1"/>
          <p:nvPr/>
        </p:nvSpPr>
        <p:spPr>
          <a:xfrm rot="16200000">
            <a:off x="6655204" y="1930210"/>
            <a:ext cx="1042693" cy="616910"/>
          </a:xfrm>
          <a:prstGeom prst="rect">
            <a:avLst/>
          </a:prstGeom>
          <a:solidFill>
            <a:srgbClr val="003D6A">
              <a:lumMod val="20000"/>
              <a:lumOff val="80000"/>
            </a:srgbClr>
          </a:solidFill>
          <a:ln>
            <a:solidFill>
              <a:srgbClr val="FFFFFF"/>
            </a:solidFill>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003D6A">
                    <a:lumMod val="50000"/>
                  </a:srgbClr>
                </a:solidFill>
                <a:effectLst/>
                <a:uLnTx/>
                <a:uFillTx/>
                <a:latin typeface="Georgia"/>
                <a:ea typeface="+mn-ea"/>
                <a:cs typeface="+mn-cs"/>
              </a:rPr>
              <a:t>Logistics Planning</a:t>
            </a:r>
          </a:p>
        </p:txBody>
      </p:sp>
      <p:sp>
        <p:nvSpPr>
          <p:cNvPr id="144" name="TextBox 143">
            <a:extLst>
              <a:ext uri="{FF2B5EF4-FFF2-40B4-BE49-F238E27FC236}">
                <a16:creationId xmlns:a16="http://schemas.microsoft.com/office/drawing/2014/main" id="{5CAAEE29-7E1B-4CF8-9231-8D6C2003FDD9}"/>
              </a:ext>
            </a:extLst>
          </p:cNvPr>
          <p:cNvSpPr txBox="1"/>
          <p:nvPr/>
        </p:nvSpPr>
        <p:spPr>
          <a:xfrm rot="16200000">
            <a:off x="7325328" y="1876994"/>
            <a:ext cx="1042697" cy="723337"/>
          </a:xfrm>
          <a:prstGeom prst="rect">
            <a:avLst/>
          </a:prstGeom>
          <a:solidFill>
            <a:srgbClr val="003D6A">
              <a:lumMod val="20000"/>
              <a:lumOff val="80000"/>
            </a:srgbClr>
          </a:solidFill>
          <a:ln>
            <a:solidFill>
              <a:srgbClr val="FFFFFF"/>
            </a:solidFill>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003D6A">
                    <a:lumMod val="50000"/>
                  </a:srgbClr>
                </a:solidFill>
                <a:effectLst/>
                <a:uLnTx/>
                <a:uFillTx/>
                <a:latin typeface="Georgia"/>
                <a:ea typeface="+mn-ea"/>
                <a:cs typeface="+mn-cs"/>
              </a:rPr>
              <a:t>Order Management</a:t>
            </a:r>
          </a:p>
        </p:txBody>
      </p:sp>
      <p:sp>
        <p:nvSpPr>
          <p:cNvPr id="145" name="TextBox 144">
            <a:extLst>
              <a:ext uri="{FF2B5EF4-FFF2-40B4-BE49-F238E27FC236}">
                <a16:creationId xmlns:a16="http://schemas.microsoft.com/office/drawing/2014/main" id="{0F0948A0-433E-4B12-8446-ABD5E33025F2}"/>
              </a:ext>
            </a:extLst>
          </p:cNvPr>
          <p:cNvSpPr txBox="1"/>
          <p:nvPr/>
        </p:nvSpPr>
        <p:spPr>
          <a:xfrm rot="16200000">
            <a:off x="8039927" y="1876994"/>
            <a:ext cx="1042697" cy="723337"/>
          </a:xfrm>
          <a:prstGeom prst="rect">
            <a:avLst/>
          </a:prstGeom>
          <a:solidFill>
            <a:srgbClr val="003D6A">
              <a:lumMod val="20000"/>
              <a:lumOff val="80000"/>
            </a:srgbClr>
          </a:solidFill>
          <a:ln>
            <a:solidFill>
              <a:srgbClr val="FFFFFF"/>
            </a:solidFill>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003D6A">
                    <a:lumMod val="50000"/>
                  </a:srgbClr>
                </a:solidFill>
                <a:effectLst/>
                <a:uLnTx/>
                <a:uFillTx/>
                <a:latin typeface="Georgia"/>
                <a:ea typeface="+mn-ea"/>
                <a:cs typeface="+mn-cs"/>
              </a:rPr>
              <a:t>Reverse Logistics</a:t>
            </a:r>
          </a:p>
        </p:txBody>
      </p:sp>
      <p:sp>
        <p:nvSpPr>
          <p:cNvPr id="146" name="TextBox 145">
            <a:extLst>
              <a:ext uri="{FF2B5EF4-FFF2-40B4-BE49-F238E27FC236}">
                <a16:creationId xmlns:a16="http://schemas.microsoft.com/office/drawing/2014/main" id="{2A4114E3-321B-4716-BF07-9A2FBE7FCDDF}"/>
              </a:ext>
            </a:extLst>
          </p:cNvPr>
          <p:cNvSpPr txBox="1"/>
          <p:nvPr/>
        </p:nvSpPr>
        <p:spPr>
          <a:xfrm rot="16200000">
            <a:off x="8753810" y="1876994"/>
            <a:ext cx="1042697" cy="723337"/>
          </a:xfrm>
          <a:prstGeom prst="rect">
            <a:avLst/>
          </a:prstGeom>
          <a:solidFill>
            <a:srgbClr val="003D6A">
              <a:lumMod val="20000"/>
              <a:lumOff val="80000"/>
            </a:srgbClr>
          </a:solidFill>
          <a:ln>
            <a:solidFill>
              <a:srgbClr val="FFFFFF"/>
            </a:solidFill>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003D6A">
                    <a:lumMod val="50000"/>
                  </a:srgbClr>
                </a:solidFill>
                <a:effectLst/>
                <a:uLnTx/>
                <a:uFillTx/>
                <a:latin typeface="Georgia"/>
                <a:ea typeface="+mn-ea"/>
                <a:cs typeface="+mn-cs"/>
              </a:rPr>
              <a:t>Billing/ Invoicing</a:t>
            </a:r>
          </a:p>
        </p:txBody>
      </p:sp>
      <p:sp>
        <p:nvSpPr>
          <p:cNvPr id="147" name="TextBox 146">
            <a:extLst>
              <a:ext uri="{FF2B5EF4-FFF2-40B4-BE49-F238E27FC236}">
                <a16:creationId xmlns:a16="http://schemas.microsoft.com/office/drawing/2014/main" id="{B3B42201-E501-4625-B87C-1B027E2F46A9}"/>
              </a:ext>
            </a:extLst>
          </p:cNvPr>
          <p:cNvSpPr txBox="1"/>
          <p:nvPr/>
        </p:nvSpPr>
        <p:spPr>
          <a:xfrm rot="16200000">
            <a:off x="9424179" y="1897203"/>
            <a:ext cx="1042697" cy="682921"/>
          </a:xfrm>
          <a:prstGeom prst="rect">
            <a:avLst/>
          </a:prstGeom>
          <a:solidFill>
            <a:srgbClr val="003D6A">
              <a:lumMod val="20000"/>
              <a:lumOff val="80000"/>
            </a:srgbClr>
          </a:solidFill>
          <a:ln>
            <a:solidFill>
              <a:srgbClr val="FFFFFF"/>
            </a:solidFill>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003D6A">
                    <a:lumMod val="50000"/>
                  </a:srgbClr>
                </a:solidFill>
                <a:effectLst/>
                <a:uLnTx/>
                <a:uFillTx/>
                <a:latin typeface="Georgia"/>
                <a:ea typeface="+mn-ea"/>
                <a:cs typeface="+mn-cs"/>
              </a:rPr>
              <a:t>Credit &amp; Collections</a:t>
            </a:r>
          </a:p>
        </p:txBody>
      </p:sp>
      <p:sp>
        <p:nvSpPr>
          <p:cNvPr id="148" name="TextBox 147">
            <a:extLst>
              <a:ext uri="{FF2B5EF4-FFF2-40B4-BE49-F238E27FC236}">
                <a16:creationId xmlns:a16="http://schemas.microsoft.com/office/drawing/2014/main" id="{8B1FF280-326B-4142-90F1-FD321A8EB5B5}"/>
              </a:ext>
            </a:extLst>
          </p:cNvPr>
          <p:cNvSpPr txBox="1"/>
          <p:nvPr/>
        </p:nvSpPr>
        <p:spPr>
          <a:xfrm rot="16200000">
            <a:off x="10121099" y="1881366"/>
            <a:ext cx="1042693" cy="714600"/>
          </a:xfrm>
          <a:prstGeom prst="rect">
            <a:avLst/>
          </a:prstGeom>
          <a:solidFill>
            <a:srgbClr val="003D6A">
              <a:lumMod val="20000"/>
              <a:lumOff val="80000"/>
            </a:srgbClr>
          </a:solidFill>
          <a:ln>
            <a:solidFill>
              <a:srgbClr val="FFFFFF"/>
            </a:solidFill>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003D6A">
                    <a:lumMod val="50000"/>
                  </a:srgbClr>
                </a:solidFill>
                <a:effectLst/>
                <a:uLnTx/>
                <a:uFillTx/>
                <a:latin typeface="Georgia"/>
                <a:ea typeface="+mn-ea"/>
                <a:cs typeface="+mn-cs"/>
              </a:rPr>
              <a:t>Cash Application</a:t>
            </a:r>
          </a:p>
        </p:txBody>
      </p:sp>
      <p:sp>
        <p:nvSpPr>
          <p:cNvPr id="149" name="TextBox 148">
            <a:extLst>
              <a:ext uri="{FF2B5EF4-FFF2-40B4-BE49-F238E27FC236}">
                <a16:creationId xmlns:a16="http://schemas.microsoft.com/office/drawing/2014/main" id="{9B0C70C4-29CE-4E02-B0E7-F9537EF6E4E9}"/>
              </a:ext>
            </a:extLst>
          </p:cNvPr>
          <p:cNvSpPr txBox="1"/>
          <p:nvPr/>
        </p:nvSpPr>
        <p:spPr>
          <a:xfrm rot="16200000">
            <a:off x="10829917" y="1887144"/>
            <a:ext cx="1042697" cy="703039"/>
          </a:xfrm>
          <a:prstGeom prst="rect">
            <a:avLst/>
          </a:prstGeom>
          <a:solidFill>
            <a:srgbClr val="003D6A">
              <a:lumMod val="20000"/>
              <a:lumOff val="80000"/>
            </a:srgbClr>
          </a:solidFill>
          <a:ln>
            <a:solidFill>
              <a:srgbClr val="FFFFFF"/>
            </a:solidFill>
          </a:ln>
        </p:spPr>
        <p:txBody>
          <a:bodyPr wrap="square" rtlCol="0" anchor="ctr">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003D6A">
                    <a:lumMod val="50000"/>
                  </a:srgbClr>
                </a:solidFill>
                <a:effectLst/>
                <a:uLnTx/>
                <a:uFillTx/>
                <a:latin typeface="Georgia"/>
                <a:ea typeface="+mn-ea"/>
                <a:cs typeface="+mn-cs"/>
              </a:rPr>
              <a:t>Deductions Management</a:t>
            </a:r>
          </a:p>
        </p:txBody>
      </p:sp>
      <p:sp>
        <p:nvSpPr>
          <p:cNvPr id="150" name="Rectangle 149">
            <a:extLst>
              <a:ext uri="{FF2B5EF4-FFF2-40B4-BE49-F238E27FC236}">
                <a16:creationId xmlns:a16="http://schemas.microsoft.com/office/drawing/2014/main" id="{C1BFAF66-0A9A-4E7F-9BEA-CAA34E599124}"/>
              </a:ext>
            </a:extLst>
          </p:cNvPr>
          <p:cNvSpPr/>
          <p:nvPr/>
        </p:nvSpPr>
        <p:spPr>
          <a:xfrm>
            <a:off x="358460" y="1254010"/>
            <a:ext cx="887323" cy="1857770"/>
          </a:xfrm>
          <a:prstGeom prst="rect">
            <a:avLst/>
          </a:prstGeom>
          <a:solidFill>
            <a:srgbClr val="003D6A"/>
          </a:solidFill>
          <a:ln w="12700" cap="flat" cmpd="sng" algn="ctr">
            <a:solidFill>
              <a:srgbClr val="FFFFFF"/>
            </a:solidFill>
            <a:prstDash val="solid"/>
            <a:miter lim="800000"/>
          </a:ln>
          <a:effectLst/>
        </p:spPr>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Calibri" panose="020F0502020204030204"/>
                <a:ea typeface="+mn-ea"/>
                <a:cs typeface="+mn-cs"/>
              </a:rPr>
              <a:t>L1 &amp; L2</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Calibri" panose="020F0502020204030204"/>
                <a:ea typeface="+mn-ea"/>
                <a:cs typeface="+mn-cs"/>
              </a:rPr>
              <a:t> Processes</a:t>
            </a:r>
          </a:p>
        </p:txBody>
      </p:sp>
      <p:sp>
        <p:nvSpPr>
          <p:cNvPr id="151" name="Rectangle 150">
            <a:extLst>
              <a:ext uri="{FF2B5EF4-FFF2-40B4-BE49-F238E27FC236}">
                <a16:creationId xmlns:a16="http://schemas.microsoft.com/office/drawing/2014/main" id="{75ABE465-7C6B-480E-9277-5479AD907DE4}"/>
              </a:ext>
            </a:extLst>
          </p:cNvPr>
          <p:cNvSpPr/>
          <p:nvPr/>
        </p:nvSpPr>
        <p:spPr>
          <a:xfrm>
            <a:off x="358460" y="3128303"/>
            <a:ext cx="887323" cy="1857770"/>
          </a:xfrm>
          <a:prstGeom prst="rect">
            <a:avLst/>
          </a:prstGeom>
          <a:solidFill>
            <a:srgbClr val="003D6A"/>
          </a:solidFill>
          <a:ln w="12700" cap="flat" cmpd="sng" algn="ctr">
            <a:solidFill>
              <a:srgbClr val="FFFFFF"/>
            </a:solidFill>
            <a:prstDash val="solid"/>
            <a:miter lim="800000"/>
          </a:ln>
          <a:effectLst/>
        </p:spPr>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Calibri" panose="020F0502020204030204"/>
                <a:ea typeface="+mn-ea"/>
                <a:cs typeface="+mn-cs"/>
              </a:rPr>
              <a:t>L3 Performance Metrics</a:t>
            </a:r>
          </a:p>
        </p:txBody>
      </p:sp>
      <p:sp>
        <p:nvSpPr>
          <p:cNvPr id="152" name="Rectangle 151">
            <a:extLst>
              <a:ext uri="{FF2B5EF4-FFF2-40B4-BE49-F238E27FC236}">
                <a16:creationId xmlns:a16="http://schemas.microsoft.com/office/drawing/2014/main" id="{9E0181DB-E31B-4C82-ACFB-BFAFC83E1274}"/>
              </a:ext>
            </a:extLst>
          </p:cNvPr>
          <p:cNvSpPr/>
          <p:nvPr/>
        </p:nvSpPr>
        <p:spPr>
          <a:xfrm>
            <a:off x="1251032" y="3111781"/>
            <a:ext cx="3556180" cy="1874292"/>
          </a:xfrm>
          <a:prstGeom prst="rect">
            <a:avLst/>
          </a:prstGeom>
          <a:noFill/>
          <a:ln w="12700" cap="flat" cmpd="sng" algn="ctr">
            <a:solidFill>
              <a:srgbClr val="FFFFFF">
                <a:lumMod val="65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153" name="Rectangle 152">
            <a:extLst>
              <a:ext uri="{FF2B5EF4-FFF2-40B4-BE49-F238E27FC236}">
                <a16:creationId xmlns:a16="http://schemas.microsoft.com/office/drawing/2014/main" id="{D5C5CF1F-5673-4577-9A2F-151577E8EFED}"/>
              </a:ext>
            </a:extLst>
          </p:cNvPr>
          <p:cNvSpPr/>
          <p:nvPr/>
        </p:nvSpPr>
        <p:spPr>
          <a:xfrm>
            <a:off x="4809055" y="3111779"/>
            <a:ext cx="2072688" cy="1874293"/>
          </a:xfrm>
          <a:prstGeom prst="rect">
            <a:avLst/>
          </a:prstGeom>
          <a:noFill/>
          <a:ln w="12700" cap="flat" cmpd="sng" algn="ctr">
            <a:solidFill>
              <a:srgbClr val="FFFFFF">
                <a:lumMod val="65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154" name="Rectangle 153">
            <a:extLst>
              <a:ext uri="{FF2B5EF4-FFF2-40B4-BE49-F238E27FC236}">
                <a16:creationId xmlns:a16="http://schemas.microsoft.com/office/drawing/2014/main" id="{81F10380-53C1-4A75-9363-E1C9FF215F2F}"/>
              </a:ext>
            </a:extLst>
          </p:cNvPr>
          <p:cNvSpPr/>
          <p:nvPr/>
        </p:nvSpPr>
        <p:spPr>
          <a:xfrm>
            <a:off x="6881743" y="3111778"/>
            <a:ext cx="2076257" cy="1874292"/>
          </a:xfrm>
          <a:prstGeom prst="rect">
            <a:avLst/>
          </a:prstGeom>
          <a:noFill/>
          <a:ln w="12700" cap="flat" cmpd="sng" algn="ctr">
            <a:solidFill>
              <a:srgbClr val="FFFFFF">
                <a:lumMod val="65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155" name="Rectangle 154">
            <a:extLst>
              <a:ext uri="{FF2B5EF4-FFF2-40B4-BE49-F238E27FC236}">
                <a16:creationId xmlns:a16="http://schemas.microsoft.com/office/drawing/2014/main" id="{B4812AB8-78CA-4252-BBFE-D507E72B9265}"/>
              </a:ext>
            </a:extLst>
          </p:cNvPr>
          <p:cNvSpPr/>
          <p:nvPr/>
        </p:nvSpPr>
        <p:spPr>
          <a:xfrm>
            <a:off x="8958000" y="3111776"/>
            <a:ext cx="2744786" cy="1874293"/>
          </a:xfrm>
          <a:prstGeom prst="rect">
            <a:avLst/>
          </a:prstGeom>
          <a:noFill/>
          <a:ln w="12700" cap="flat" cmpd="sng" algn="ctr">
            <a:solidFill>
              <a:srgbClr val="FFFFFF">
                <a:lumMod val="65000"/>
              </a:srgbClr>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156" name="Rectangle 155">
            <a:extLst>
              <a:ext uri="{FF2B5EF4-FFF2-40B4-BE49-F238E27FC236}">
                <a16:creationId xmlns:a16="http://schemas.microsoft.com/office/drawing/2014/main" id="{07451B30-CED8-4379-84CD-97C309A3D0C0}"/>
              </a:ext>
            </a:extLst>
          </p:cNvPr>
          <p:cNvSpPr/>
          <p:nvPr/>
        </p:nvSpPr>
        <p:spPr>
          <a:xfrm>
            <a:off x="358459" y="5002592"/>
            <a:ext cx="887323" cy="1273075"/>
          </a:xfrm>
          <a:prstGeom prst="rect">
            <a:avLst/>
          </a:prstGeom>
          <a:solidFill>
            <a:srgbClr val="003D6A"/>
          </a:solidFill>
          <a:ln w="12700" cap="flat" cmpd="sng" algn="ctr">
            <a:solidFill>
              <a:srgbClr val="FFFFFF"/>
            </a:solidFill>
            <a:prstDash val="solid"/>
            <a:miter lim="800000"/>
          </a:ln>
          <a:effectLst/>
        </p:spPr>
        <p:txBody>
          <a:bodyPr vert="vert27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srgbClr val="FFFFFF"/>
                </a:solidFill>
                <a:effectLst/>
                <a:uLnTx/>
                <a:uFillTx/>
                <a:latin typeface="Calibri" panose="020F0502020204030204"/>
                <a:ea typeface="+mn-ea"/>
                <a:cs typeface="+mn-cs"/>
              </a:rPr>
              <a:t>Digital/ AI/ RPA</a:t>
            </a:r>
          </a:p>
        </p:txBody>
      </p:sp>
      <p:sp>
        <p:nvSpPr>
          <p:cNvPr id="157" name="Rectangle 156">
            <a:extLst>
              <a:ext uri="{FF2B5EF4-FFF2-40B4-BE49-F238E27FC236}">
                <a16:creationId xmlns:a16="http://schemas.microsoft.com/office/drawing/2014/main" id="{E94F704F-E7AE-45B4-AA8B-425EE417B06E}"/>
              </a:ext>
            </a:extLst>
          </p:cNvPr>
          <p:cNvSpPr/>
          <p:nvPr/>
        </p:nvSpPr>
        <p:spPr>
          <a:xfrm>
            <a:off x="1253100" y="5002592"/>
            <a:ext cx="3554111" cy="1272386"/>
          </a:xfrm>
          <a:prstGeom prst="rect">
            <a:avLst/>
          </a:prstGeom>
          <a:solidFill>
            <a:srgbClr val="44546A">
              <a:lumMod val="20000"/>
              <a:lumOff val="80000"/>
            </a:srgbClr>
          </a:solidFill>
          <a:ln w="12700" cap="flat" cmpd="sng" algn="ctr">
            <a:solidFill>
              <a:srgbClr val="FFFF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158" name="Rectangle 157">
            <a:extLst>
              <a:ext uri="{FF2B5EF4-FFF2-40B4-BE49-F238E27FC236}">
                <a16:creationId xmlns:a16="http://schemas.microsoft.com/office/drawing/2014/main" id="{C2F20642-20CE-42B4-877D-001231B9FCAE}"/>
              </a:ext>
            </a:extLst>
          </p:cNvPr>
          <p:cNvSpPr/>
          <p:nvPr/>
        </p:nvSpPr>
        <p:spPr>
          <a:xfrm>
            <a:off x="4807212" y="5002590"/>
            <a:ext cx="2076600" cy="1272387"/>
          </a:xfrm>
          <a:prstGeom prst="rect">
            <a:avLst/>
          </a:prstGeom>
          <a:solidFill>
            <a:srgbClr val="44546A">
              <a:lumMod val="20000"/>
              <a:lumOff val="80000"/>
            </a:srgbClr>
          </a:solidFill>
          <a:ln w="12700" cap="flat" cmpd="sng" algn="ctr">
            <a:solidFill>
              <a:srgbClr val="FFFF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159" name="Rectangle 158">
            <a:extLst>
              <a:ext uri="{FF2B5EF4-FFF2-40B4-BE49-F238E27FC236}">
                <a16:creationId xmlns:a16="http://schemas.microsoft.com/office/drawing/2014/main" id="{7E7A3770-3E6D-4E18-B582-1AF50D9D9AC5}"/>
              </a:ext>
            </a:extLst>
          </p:cNvPr>
          <p:cNvSpPr/>
          <p:nvPr/>
        </p:nvSpPr>
        <p:spPr>
          <a:xfrm>
            <a:off x="6883812" y="5002589"/>
            <a:ext cx="2076257" cy="1272386"/>
          </a:xfrm>
          <a:prstGeom prst="rect">
            <a:avLst/>
          </a:prstGeom>
          <a:solidFill>
            <a:srgbClr val="44546A">
              <a:lumMod val="20000"/>
              <a:lumOff val="80000"/>
            </a:srgbClr>
          </a:solidFill>
          <a:ln w="12700" cap="flat" cmpd="sng" algn="ctr">
            <a:solidFill>
              <a:srgbClr val="FFFF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160" name="Rectangle 159">
            <a:extLst>
              <a:ext uri="{FF2B5EF4-FFF2-40B4-BE49-F238E27FC236}">
                <a16:creationId xmlns:a16="http://schemas.microsoft.com/office/drawing/2014/main" id="{93670F90-5968-42D6-AD53-301F2AE301EF}"/>
              </a:ext>
            </a:extLst>
          </p:cNvPr>
          <p:cNvSpPr/>
          <p:nvPr/>
        </p:nvSpPr>
        <p:spPr>
          <a:xfrm>
            <a:off x="8960069" y="5002587"/>
            <a:ext cx="2744786" cy="1272387"/>
          </a:xfrm>
          <a:prstGeom prst="rect">
            <a:avLst/>
          </a:prstGeom>
          <a:solidFill>
            <a:srgbClr val="44546A">
              <a:lumMod val="20000"/>
              <a:lumOff val="80000"/>
            </a:srgbClr>
          </a:solidFill>
          <a:ln w="12700" cap="flat" cmpd="sng" algn="ctr">
            <a:solidFill>
              <a:srgbClr val="FFFF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161" name="TextBox 160">
            <a:extLst>
              <a:ext uri="{FF2B5EF4-FFF2-40B4-BE49-F238E27FC236}">
                <a16:creationId xmlns:a16="http://schemas.microsoft.com/office/drawing/2014/main" id="{4EC97169-5D42-4030-A3A1-96E893571B92}"/>
              </a:ext>
            </a:extLst>
          </p:cNvPr>
          <p:cNvSpPr txBox="1"/>
          <p:nvPr/>
        </p:nvSpPr>
        <p:spPr>
          <a:xfrm>
            <a:off x="2712610" y="3179029"/>
            <a:ext cx="689611" cy="369332"/>
          </a:xfrm>
          <a:prstGeom prst="rect">
            <a:avLst/>
          </a:prstGeom>
          <a:noFill/>
        </p:spPr>
        <p:txBody>
          <a:bodyPr wrap="square" rtlCol="0">
            <a:spAutoFit/>
          </a:bodyPr>
          <a:lstStyle/>
          <a:p>
            <a:pPr marL="52388" marR="0" lvl="0" indent="-5238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0" cap="none" spc="0" normalizeH="0" baseline="0" noProof="0">
                <a:ln>
                  <a:noFill/>
                </a:ln>
                <a:solidFill>
                  <a:srgbClr val="003D6A">
                    <a:lumMod val="50000"/>
                  </a:srgbClr>
                </a:solidFill>
                <a:effectLst/>
                <a:uLnTx/>
                <a:uFillTx/>
                <a:latin typeface="Georgia"/>
                <a:ea typeface="+mn-ea"/>
                <a:cs typeface="+mn-cs"/>
              </a:rPr>
              <a:t>Manual Orders</a:t>
            </a:r>
          </a:p>
        </p:txBody>
      </p:sp>
      <p:sp>
        <p:nvSpPr>
          <p:cNvPr id="162" name="TextBox 161">
            <a:extLst>
              <a:ext uri="{FF2B5EF4-FFF2-40B4-BE49-F238E27FC236}">
                <a16:creationId xmlns:a16="http://schemas.microsoft.com/office/drawing/2014/main" id="{96461A3A-A09F-4DC5-8E7A-281037D32024}"/>
              </a:ext>
            </a:extLst>
          </p:cNvPr>
          <p:cNvSpPr txBox="1"/>
          <p:nvPr/>
        </p:nvSpPr>
        <p:spPr>
          <a:xfrm>
            <a:off x="2713862" y="3532069"/>
            <a:ext cx="689611" cy="507831"/>
          </a:xfrm>
          <a:prstGeom prst="rect">
            <a:avLst/>
          </a:prstGeom>
          <a:noFill/>
        </p:spPr>
        <p:txBody>
          <a:bodyPr wrap="square" rtlCol="0">
            <a:spAutoFit/>
          </a:bodyPr>
          <a:lstStyle/>
          <a:p>
            <a:pPr marL="52388" marR="0" lvl="0" indent="-5238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0" cap="none" spc="0" normalizeH="0" baseline="0" noProof="0">
                <a:ln>
                  <a:noFill/>
                </a:ln>
                <a:solidFill>
                  <a:srgbClr val="003D6A">
                    <a:lumMod val="50000"/>
                  </a:srgbClr>
                </a:solidFill>
                <a:effectLst/>
                <a:uLnTx/>
                <a:uFillTx/>
                <a:latin typeface="Georgia"/>
                <a:ea typeface="+mn-ea"/>
                <a:cs typeface="+mn-cs"/>
              </a:rPr>
              <a:t>Cost of Order Entry</a:t>
            </a:r>
          </a:p>
        </p:txBody>
      </p:sp>
      <p:sp>
        <p:nvSpPr>
          <p:cNvPr id="163" name="TextBox 162">
            <a:extLst>
              <a:ext uri="{FF2B5EF4-FFF2-40B4-BE49-F238E27FC236}">
                <a16:creationId xmlns:a16="http://schemas.microsoft.com/office/drawing/2014/main" id="{58D19277-077F-47D8-AAF3-27866FEC460F}"/>
              </a:ext>
            </a:extLst>
          </p:cNvPr>
          <p:cNvSpPr txBox="1"/>
          <p:nvPr/>
        </p:nvSpPr>
        <p:spPr>
          <a:xfrm>
            <a:off x="3369589" y="3179905"/>
            <a:ext cx="743172" cy="369332"/>
          </a:xfrm>
          <a:prstGeom prst="rect">
            <a:avLst/>
          </a:prstGeom>
          <a:noFill/>
        </p:spPr>
        <p:txBody>
          <a:bodyPr wrap="square" rtlCol="0">
            <a:spAutoFit/>
          </a:bodyPr>
          <a:lstStyle/>
          <a:p>
            <a:pPr marL="52388" marR="0" lvl="0" indent="-5238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0" cap="none" spc="0" normalizeH="0" baseline="0" noProof="0">
                <a:ln>
                  <a:noFill/>
                </a:ln>
                <a:solidFill>
                  <a:srgbClr val="003D6A">
                    <a:lumMod val="50000"/>
                  </a:srgbClr>
                </a:solidFill>
                <a:effectLst/>
                <a:uLnTx/>
                <a:uFillTx/>
                <a:latin typeface="Georgia"/>
                <a:ea typeface="+mn-ea"/>
                <a:cs typeface="+mn-cs"/>
              </a:rPr>
              <a:t>Forecast Accuracy</a:t>
            </a:r>
          </a:p>
        </p:txBody>
      </p:sp>
      <p:sp>
        <p:nvSpPr>
          <p:cNvPr id="164" name="TextBox 163">
            <a:extLst>
              <a:ext uri="{FF2B5EF4-FFF2-40B4-BE49-F238E27FC236}">
                <a16:creationId xmlns:a16="http://schemas.microsoft.com/office/drawing/2014/main" id="{7F019287-11CC-4C42-9875-0B6EA46AC453}"/>
              </a:ext>
            </a:extLst>
          </p:cNvPr>
          <p:cNvSpPr txBox="1"/>
          <p:nvPr/>
        </p:nvSpPr>
        <p:spPr>
          <a:xfrm>
            <a:off x="3369589" y="3492993"/>
            <a:ext cx="743172" cy="507831"/>
          </a:xfrm>
          <a:prstGeom prst="rect">
            <a:avLst/>
          </a:prstGeom>
          <a:noFill/>
        </p:spPr>
        <p:txBody>
          <a:bodyPr wrap="square" rtlCol="0">
            <a:spAutoFit/>
          </a:bodyPr>
          <a:lstStyle/>
          <a:p>
            <a:pPr marL="52388" marR="0" lvl="0" indent="-5238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0" cap="none" spc="0" normalizeH="0" baseline="0" noProof="0">
                <a:ln>
                  <a:noFill/>
                </a:ln>
                <a:solidFill>
                  <a:srgbClr val="003D6A">
                    <a:lumMod val="50000"/>
                  </a:srgbClr>
                </a:solidFill>
                <a:effectLst/>
                <a:uLnTx/>
                <a:uFillTx/>
                <a:latin typeface="Georgia"/>
                <a:ea typeface="+mn-ea"/>
                <a:cs typeface="+mn-cs"/>
              </a:rPr>
              <a:t>Demand Variation - EWI</a:t>
            </a:r>
          </a:p>
        </p:txBody>
      </p:sp>
      <p:sp>
        <p:nvSpPr>
          <p:cNvPr id="165" name="TextBox 164">
            <a:extLst>
              <a:ext uri="{FF2B5EF4-FFF2-40B4-BE49-F238E27FC236}">
                <a16:creationId xmlns:a16="http://schemas.microsoft.com/office/drawing/2014/main" id="{DFADEC01-1B94-49FD-99EF-9CF4BA50CC7A}"/>
              </a:ext>
            </a:extLst>
          </p:cNvPr>
          <p:cNvSpPr txBox="1"/>
          <p:nvPr/>
        </p:nvSpPr>
        <p:spPr>
          <a:xfrm>
            <a:off x="3376901" y="3965696"/>
            <a:ext cx="743172" cy="369332"/>
          </a:xfrm>
          <a:prstGeom prst="rect">
            <a:avLst/>
          </a:prstGeom>
          <a:noFill/>
        </p:spPr>
        <p:txBody>
          <a:bodyPr wrap="square" rtlCol="0">
            <a:spAutoFit/>
          </a:bodyPr>
          <a:lstStyle/>
          <a:p>
            <a:pPr marL="52388" marR="0" lvl="0" indent="-5238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0" cap="none" spc="0" normalizeH="0" baseline="0" noProof="0">
                <a:ln>
                  <a:noFill/>
                </a:ln>
                <a:solidFill>
                  <a:srgbClr val="003D6A">
                    <a:lumMod val="50000"/>
                  </a:srgbClr>
                </a:solidFill>
                <a:effectLst/>
                <a:uLnTx/>
                <a:uFillTx/>
                <a:latin typeface="Georgia"/>
                <a:ea typeface="+mn-ea"/>
                <a:cs typeface="+mn-cs"/>
              </a:rPr>
              <a:t>NPD Forecast</a:t>
            </a:r>
          </a:p>
        </p:txBody>
      </p:sp>
      <p:sp>
        <p:nvSpPr>
          <p:cNvPr id="166" name="TextBox 165">
            <a:extLst>
              <a:ext uri="{FF2B5EF4-FFF2-40B4-BE49-F238E27FC236}">
                <a16:creationId xmlns:a16="http://schemas.microsoft.com/office/drawing/2014/main" id="{76BCF716-3B82-4CF0-BCE5-0FDD5324C6F7}"/>
              </a:ext>
            </a:extLst>
          </p:cNvPr>
          <p:cNvSpPr txBox="1"/>
          <p:nvPr/>
        </p:nvSpPr>
        <p:spPr>
          <a:xfrm>
            <a:off x="3379106" y="4288199"/>
            <a:ext cx="743172" cy="369332"/>
          </a:xfrm>
          <a:prstGeom prst="rect">
            <a:avLst/>
          </a:prstGeom>
          <a:noFill/>
        </p:spPr>
        <p:txBody>
          <a:bodyPr wrap="square" rtlCol="0">
            <a:spAutoFit/>
          </a:bodyPr>
          <a:lstStyle/>
          <a:p>
            <a:pPr marL="52388" marR="0" lvl="0" indent="-5238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0" cap="none" spc="0" normalizeH="0" baseline="0" noProof="0">
                <a:ln>
                  <a:noFill/>
                </a:ln>
                <a:solidFill>
                  <a:srgbClr val="003D6A">
                    <a:lumMod val="50000"/>
                  </a:srgbClr>
                </a:solidFill>
                <a:effectLst/>
                <a:uLnTx/>
                <a:uFillTx/>
                <a:latin typeface="Georgia"/>
                <a:ea typeface="+mn-ea"/>
                <a:cs typeface="+mn-cs"/>
              </a:rPr>
              <a:t>Obsolescence Risk</a:t>
            </a:r>
          </a:p>
        </p:txBody>
      </p:sp>
      <p:sp>
        <p:nvSpPr>
          <p:cNvPr id="167" name="TextBox 166">
            <a:extLst>
              <a:ext uri="{FF2B5EF4-FFF2-40B4-BE49-F238E27FC236}">
                <a16:creationId xmlns:a16="http://schemas.microsoft.com/office/drawing/2014/main" id="{F06C24E4-D267-4027-B9CA-3C57C251EE19}"/>
              </a:ext>
            </a:extLst>
          </p:cNvPr>
          <p:cNvSpPr txBox="1"/>
          <p:nvPr/>
        </p:nvSpPr>
        <p:spPr>
          <a:xfrm>
            <a:off x="3376901" y="4593242"/>
            <a:ext cx="805679" cy="369332"/>
          </a:xfrm>
          <a:prstGeom prst="rect">
            <a:avLst/>
          </a:prstGeom>
          <a:noFill/>
        </p:spPr>
        <p:txBody>
          <a:bodyPr wrap="square" rtlCol="0">
            <a:spAutoFit/>
          </a:bodyPr>
          <a:lstStyle/>
          <a:p>
            <a:pPr marL="52388" marR="0" lvl="0" indent="-5238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0" cap="none" spc="0" normalizeH="0" baseline="0" noProof="0">
                <a:ln>
                  <a:noFill/>
                </a:ln>
                <a:solidFill>
                  <a:srgbClr val="003D6A">
                    <a:lumMod val="50000"/>
                  </a:srgbClr>
                </a:solidFill>
                <a:effectLst/>
                <a:uLnTx/>
                <a:uFillTx/>
                <a:latin typeface="Georgia"/>
                <a:ea typeface="+mn-ea"/>
                <a:cs typeface="+mn-cs"/>
              </a:rPr>
              <a:t>Inventory Spend</a:t>
            </a:r>
          </a:p>
        </p:txBody>
      </p:sp>
      <p:sp>
        <p:nvSpPr>
          <p:cNvPr id="168" name="TextBox 167">
            <a:extLst>
              <a:ext uri="{FF2B5EF4-FFF2-40B4-BE49-F238E27FC236}">
                <a16:creationId xmlns:a16="http://schemas.microsoft.com/office/drawing/2014/main" id="{2BA599F7-4D3D-4BD8-95BB-4ABAAB11CE50}"/>
              </a:ext>
            </a:extLst>
          </p:cNvPr>
          <p:cNvSpPr txBox="1"/>
          <p:nvPr/>
        </p:nvSpPr>
        <p:spPr>
          <a:xfrm>
            <a:off x="4050666" y="3179029"/>
            <a:ext cx="780270" cy="369332"/>
          </a:xfrm>
          <a:prstGeom prst="rect">
            <a:avLst/>
          </a:prstGeom>
          <a:noFill/>
        </p:spPr>
        <p:txBody>
          <a:bodyPr wrap="square" rtlCol="0">
            <a:spAutoFit/>
          </a:bodyPr>
          <a:lstStyle/>
          <a:p>
            <a:pPr marL="52388" marR="0" lvl="0" indent="-5238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0" cap="none" spc="0" normalizeH="0" baseline="0" noProof="0">
                <a:ln>
                  <a:noFill/>
                </a:ln>
                <a:solidFill>
                  <a:srgbClr val="003D6A">
                    <a:lumMod val="50000"/>
                  </a:srgbClr>
                </a:solidFill>
                <a:effectLst/>
                <a:uLnTx/>
                <a:uFillTx/>
                <a:latin typeface="Georgia"/>
                <a:ea typeface="+mn-ea"/>
                <a:cs typeface="+mn-cs"/>
              </a:rPr>
              <a:t>Inadequate Capacity</a:t>
            </a:r>
          </a:p>
        </p:txBody>
      </p:sp>
      <p:sp>
        <p:nvSpPr>
          <p:cNvPr id="169" name="TextBox 168">
            <a:extLst>
              <a:ext uri="{FF2B5EF4-FFF2-40B4-BE49-F238E27FC236}">
                <a16:creationId xmlns:a16="http://schemas.microsoft.com/office/drawing/2014/main" id="{2AA9408A-3166-4736-A32B-9FD01D8777A7}"/>
              </a:ext>
            </a:extLst>
          </p:cNvPr>
          <p:cNvSpPr txBox="1"/>
          <p:nvPr/>
        </p:nvSpPr>
        <p:spPr>
          <a:xfrm>
            <a:off x="4048996" y="4091118"/>
            <a:ext cx="702761" cy="369332"/>
          </a:xfrm>
          <a:prstGeom prst="rect">
            <a:avLst/>
          </a:prstGeom>
          <a:noFill/>
        </p:spPr>
        <p:txBody>
          <a:bodyPr wrap="square" rtlCol="0">
            <a:spAutoFit/>
          </a:bodyPr>
          <a:lstStyle/>
          <a:p>
            <a:pPr marL="52388" marR="0" lvl="0" indent="-5238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0" cap="none" spc="0" normalizeH="0" baseline="0" noProof="0">
                <a:ln>
                  <a:noFill/>
                </a:ln>
                <a:solidFill>
                  <a:srgbClr val="003D6A">
                    <a:lumMod val="50000"/>
                  </a:srgbClr>
                </a:solidFill>
                <a:effectLst/>
                <a:uLnTx/>
                <a:uFillTx/>
                <a:latin typeface="Georgia"/>
                <a:ea typeface="+mn-ea"/>
                <a:cs typeface="+mn-cs"/>
              </a:rPr>
              <a:t>Over Capacity</a:t>
            </a:r>
          </a:p>
        </p:txBody>
      </p:sp>
      <p:sp>
        <p:nvSpPr>
          <p:cNvPr id="170" name="TextBox 169">
            <a:extLst>
              <a:ext uri="{FF2B5EF4-FFF2-40B4-BE49-F238E27FC236}">
                <a16:creationId xmlns:a16="http://schemas.microsoft.com/office/drawing/2014/main" id="{C09C454D-D78F-4A65-966E-739939496A48}"/>
              </a:ext>
            </a:extLst>
          </p:cNvPr>
          <p:cNvSpPr txBox="1"/>
          <p:nvPr/>
        </p:nvSpPr>
        <p:spPr>
          <a:xfrm>
            <a:off x="4052073" y="3496051"/>
            <a:ext cx="721649" cy="646331"/>
          </a:xfrm>
          <a:prstGeom prst="rect">
            <a:avLst/>
          </a:prstGeom>
          <a:noFill/>
        </p:spPr>
        <p:txBody>
          <a:bodyPr wrap="square" rtlCol="0">
            <a:spAutoFit/>
          </a:bodyPr>
          <a:lstStyle/>
          <a:p>
            <a:pPr marL="52388" marR="0" lvl="0" indent="-5238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0" cap="none" spc="0" normalizeH="0" baseline="0" noProof="0">
                <a:ln>
                  <a:noFill/>
                </a:ln>
                <a:solidFill>
                  <a:srgbClr val="003D6A">
                    <a:lumMod val="50000"/>
                  </a:srgbClr>
                </a:solidFill>
                <a:effectLst/>
                <a:uLnTx/>
                <a:uFillTx/>
                <a:latin typeface="Georgia"/>
                <a:ea typeface="+mn-ea"/>
                <a:cs typeface="+mn-cs"/>
              </a:rPr>
              <a:t>Actual Demand as % to Forecast</a:t>
            </a:r>
          </a:p>
        </p:txBody>
      </p:sp>
      <p:sp>
        <p:nvSpPr>
          <p:cNvPr id="171" name="TextBox 170">
            <a:extLst>
              <a:ext uri="{FF2B5EF4-FFF2-40B4-BE49-F238E27FC236}">
                <a16:creationId xmlns:a16="http://schemas.microsoft.com/office/drawing/2014/main" id="{DD5B8747-B9B9-4647-BC03-30A0C5DCB975}"/>
              </a:ext>
            </a:extLst>
          </p:cNvPr>
          <p:cNvSpPr txBox="1"/>
          <p:nvPr/>
        </p:nvSpPr>
        <p:spPr>
          <a:xfrm>
            <a:off x="4794372" y="3472421"/>
            <a:ext cx="817525" cy="369332"/>
          </a:xfrm>
          <a:prstGeom prst="rect">
            <a:avLst/>
          </a:prstGeom>
          <a:noFill/>
        </p:spPr>
        <p:txBody>
          <a:bodyPr wrap="square" rtlCol="0">
            <a:spAutoFit/>
          </a:bodyPr>
          <a:lstStyle/>
          <a:p>
            <a:pPr marL="52388" marR="0" lvl="0" indent="-5238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0" cap="none" spc="0" normalizeH="0" baseline="0" noProof="0">
                <a:ln>
                  <a:noFill/>
                </a:ln>
                <a:solidFill>
                  <a:srgbClr val="003D6A">
                    <a:lumMod val="50000"/>
                  </a:srgbClr>
                </a:solidFill>
                <a:effectLst/>
                <a:uLnTx/>
                <a:uFillTx/>
                <a:latin typeface="Georgia"/>
                <a:ea typeface="+mn-ea"/>
                <a:cs typeface="+mn-cs"/>
              </a:rPr>
              <a:t>Compliance to Plan</a:t>
            </a:r>
          </a:p>
        </p:txBody>
      </p:sp>
      <p:sp>
        <p:nvSpPr>
          <p:cNvPr id="172" name="TextBox 171">
            <a:extLst>
              <a:ext uri="{FF2B5EF4-FFF2-40B4-BE49-F238E27FC236}">
                <a16:creationId xmlns:a16="http://schemas.microsoft.com/office/drawing/2014/main" id="{A1F3413D-AD5A-468A-9277-F10EE6F2BD86}"/>
              </a:ext>
            </a:extLst>
          </p:cNvPr>
          <p:cNvSpPr txBox="1"/>
          <p:nvPr/>
        </p:nvSpPr>
        <p:spPr>
          <a:xfrm>
            <a:off x="4794373" y="3178614"/>
            <a:ext cx="743172" cy="369332"/>
          </a:xfrm>
          <a:prstGeom prst="rect">
            <a:avLst/>
          </a:prstGeom>
          <a:noFill/>
        </p:spPr>
        <p:txBody>
          <a:bodyPr wrap="square" rtlCol="0">
            <a:spAutoFit/>
          </a:bodyPr>
          <a:lstStyle/>
          <a:p>
            <a:pPr marL="52388" marR="0" lvl="0" indent="-5238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0" cap="none" spc="0" normalizeH="0" baseline="0" noProof="0">
                <a:ln>
                  <a:noFill/>
                </a:ln>
                <a:solidFill>
                  <a:srgbClr val="003D6A">
                    <a:lumMod val="50000"/>
                  </a:srgbClr>
                </a:solidFill>
                <a:effectLst/>
                <a:uLnTx/>
                <a:uFillTx/>
                <a:latin typeface="Georgia"/>
                <a:ea typeface="+mn-ea"/>
                <a:cs typeface="+mn-cs"/>
              </a:rPr>
              <a:t>Case Fill Rate</a:t>
            </a:r>
          </a:p>
        </p:txBody>
      </p:sp>
      <p:sp>
        <p:nvSpPr>
          <p:cNvPr id="173" name="TextBox 172">
            <a:extLst>
              <a:ext uri="{FF2B5EF4-FFF2-40B4-BE49-F238E27FC236}">
                <a16:creationId xmlns:a16="http://schemas.microsoft.com/office/drawing/2014/main" id="{D48CBA89-736B-4513-873A-44F57D8DC4FB}"/>
              </a:ext>
            </a:extLst>
          </p:cNvPr>
          <p:cNvSpPr txBox="1"/>
          <p:nvPr/>
        </p:nvSpPr>
        <p:spPr>
          <a:xfrm>
            <a:off x="4794373" y="3931009"/>
            <a:ext cx="854036" cy="369332"/>
          </a:xfrm>
          <a:prstGeom prst="rect">
            <a:avLst/>
          </a:prstGeom>
          <a:noFill/>
        </p:spPr>
        <p:txBody>
          <a:bodyPr wrap="square" rtlCol="0">
            <a:spAutoFit/>
          </a:bodyPr>
          <a:lstStyle/>
          <a:p>
            <a:pPr marL="52388" marR="0" lvl="0" indent="-5238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0" cap="none" spc="0" normalizeH="0" baseline="0" noProof="0">
                <a:ln>
                  <a:noFill/>
                </a:ln>
                <a:solidFill>
                  <a:srgbClr val="003D6A">
                    <a:lumMod val="50000"/>
                  </a:srgbClr>
                </a:solidFill>
                <a:effectLst/>
                <a:uLnTx/>
                <a:uFillTx/>
                <a:latin typeface="Georgia"/>
                <a:ea typeface="+mn-ea"/>
                <a:cs typeface="+mn-cs"/>
              </a:rPr>
              <a:t>SC Liquidation</a:t>
            </a:r>
          </a:p>
        </p:txBody>
      </p:sp>
      <p:sp>
        <p:nvSpPr>
          <p:cNvPr id="174" name="Rectangle 173">
            <a:extLst>
              <a:ext uri="{FF2B5EF4-FFF2-40B4-BE49-F238E27FC236}">
                <a16:creationId xmlns:a16="http://schemas.microsoft.com/office/drawing/2014/main" id="{1EF45DB8-FAEC-41C8-A2B8-A1C0F1D6F4F3}"/>
              </a:ext>
            </a:extLst>
          </p:cNvPr>
          <p:cNvSpPr/>
          <p:nvPr/>
        </p:nvSpPr>
        <p:spPr>
          <a:xfrm>
            <a:off x="4798241" y="3779801"/>
            <a:ext cx="850168" cy="230832"/>
          </a:xfrm>
          <a:prstGeom prst="rect">
            <a:avLst/>
          </a:prstGeom>
        </p:spPr>
        <p:txBody>
          <a:bodyPr wrap="square">
            <a:spAutoFit/>
          </a:bodyPr>
          <a:lstStyle/>
          <a:p>
            <a:pPr marL="52388" marR="0" lvl="0" indent="-5238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0" cap="none" spc="0" normalizeH="0" baseline="0" noProof="0">
                <a:ln>
                  <a:noFill/>
                </a:ln>
                <a:solidFill>
                  <a:srgbClr val="003D6A">
                    <a:lumMod val="50000"/>
                  </a:srgbClr>
                </a:solidFill>
                <a:effectLst/>
                <a:uLnTx/>
                <a:uFillTx/>
                <a:latin typeface="Georgia"/>
                <a:ea typeface="+mn-ea"/>
                <a:cs typeface="+mn-cs"/>
              </a:rPr>
              <a:t>Gap to SS</a:t>
            </a:r>
          </a:p>
        </p:txBody>
      </p:sp>
      <p:sp>
        <p:nvSpPr>
          <p:cNvPr id="175" name="Rectangle 174">
            <a:extLst>
              <a:ext uri="{FF2B5EF4-FFF2-40B4-BE49-F238E27FC236}">
                <a16:creationId xmlns:a16="http://schemas.microsoft.com/office/drawing/2014/main" id="{F2F2DCF3-353D-4A5D-8A96-0E1F039142B2}"/>
              </a:ext>
            </a:extLst>
          </p:cNvPr>
          <p:cNvSpPr/>
          <p:nvPr/>
        </p:nvSpPr>
        <p:spPr>
          <a:xfrm>
            <a:off x="4788196" y="4247260"/>
            <a:ext cx="687585" cy="230832"/>
          </a:xfrm>
          <a:prstGeom prst="rect">
            <a:avLst/>
          </a:prstGeom>
        </p:spPr>
        <p:txBody>
          <a:bodyPr wrap="square">
            <a:spAutoFit/>
          </a:bodyPr>
          <a:lstStyle/>
          <a:p>
            <a:pPr marL="52388" marR="0" lvl="0" indent="-5238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0" cap="none" spc="0" normalizeH="0" baseline="0" noProof="0">
                <a:ln>
                  <a:noFill/>
                </a:ln>
                <a:solidFill>
                  <a:srgbClr val="003D6A">
                    <a:lumMod val="50000"/>
                  </a:srgbClr>
                </a:solidFill>
                <a:effectLst/>
                <a:uLnTx/>
                <a:uFillTx/>
                <a:latin typeface="Georgia"/>
                <a:ea typeface="+mn-ea"/>
                <a:cs typeface="+mn-cs"/>
              </a:rPr>
              <a:t>Spoilage</a:t>
            </a:r>
          </a:p>
        </p:txBody>
      </p:sp>
      <p:sp>
        <p:nvSpPr>
          <p:cNvPr id="176" name="TextBox 175">
            <a:extLst>
              <a:ext uri="{FF2B5EF4-FFF2-40B4-BE49-F238E27FC236}">
                <a16:creationId xmlns:a16="http://schemas.microsoft.com/office/drawing/2014/main" id="{4898D4FD-FCF3-4E4B-A9AB-86401853D0A6}"/>
              </a:ext>
            </a:extLst>
          </p:cNvPr>
          <p:cNvSpPr txBox="1"/>
          <p:nvPr/>
        </p:nvSpPr>
        <p:spPr>
          <a:xfrm>
            <a:off x="5484623" y="3176833"/>
            <a:ext cx="817525" cy="507831"/>
          </a:xfrm>
          <a:prstGeom prst="rect">
            <a:avLst/>
          </a:prstGeom>
          <a:noFill/>
        </p:spPr>
        <p:txBody>
          <a:bodyPr wrap="square" rtlCol="0">
            <a:spAutoFit/>
          </a:bodyPr>
          <a:lstStyle/>
          <a:p>
            <a:pPr marL="52388" marR="0" lvl="0" indent="-5238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0" cap="none" spc="0" normalizeH="0" baseline="0" noProof="0">
                <a:ln>
                  <a:noFill/>
                </a:ln>
                <a:solidFill>
                  <a:srgbClr val="003D6A">
                    <a:lumMod val="50000"/>
                  </a:srgbClr>
                </a:solidFill>
                <a:effectLst/>
                <a:uLnTx/>
                <a:uFillTx/>
                <a:latin typeface="Georgia"/>
                <a:ea typeface="+mn-ea"/>
                <a:cs typeface="+mn-cs"/>
              </a:rPr>
              <a:t>Capital Turnover Ratio</a:t>
            </a:r>
          </a:p>
        </p:txBody>
      </p:sp>
      <p:sp>
        <p:nvSpPr>
          <p:cNvPr id="177" name="TextBox 176">
            <a:extLst>
              <a:ext uri="{FF2B5EF4-FFF2-40B4-BE49-F238E27FC236}">
                <a16:creationId xmlns:a16="http://schemas.microsoft.com/office/drawing/2014/main" id="{520FE6E6-63C6-4A75-88A9-00749215D5E5}"/>
              </a:ext>
            </a:extLst>
          </p:cNvPr>
          <p:cNvSpPr txBox="1"/>
          <p:nvPr/>
        </p:nvSpPr>
        <p:spPr>
          <a:xfrm>
            <a:off x="6846143" y="3186001"/>
            <a:ext cx="798683" cy="230832"/>
          </a:xfrm>
          <a:prstGeom prst="rect">
            <a:avLst/>
          </a:prstGeom>
          <a:noFill/>
        </p:spPr>
        <p:txBody>
          <a:bodyPr wrap="square" rtlCol="0">
            <a:spAutoFit/>
          </a:bodyPr>
          <a:lstStyle/>
          <a:p>
            <a:pPr marL="52388" marR="0" lvl="0" indent="-5238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0" cap="none" spc="0" normalizeH="0" baseline="0" noProof="0">
                <a:ln>
                  <a:noFill/>
                </a:ln>
                <a:solidFill>
                  <a:srgbClr val="003D6A">
                    <a:lumMod val="50000"/>
                  </a:srgbClr>
                </a:solidFill>
                <a:effectLst/>
                <a:uLnTx/>
                <a:uFillTx/>
                <a:latin typeface="Georgia"/>
                <a:ea typeface="+mn-ea"/>
                <a:cs typeface="+mn-cs"/>
              </a:rPr>
              <a:t>Utilization</a:t>
            </a:r>
          </a:p>
        </p:txBody>
      </p:sp>
      <p:sp>
        <p:nvSpPr>
          <p:cNvPr id="178" name="TextBox 177">
            <a:extLst>
              <a:ext uri="{FF2B5EF4-FFF2-40B4-BE49-F238E27FC236}">
                <a16:creationId xmlns:a16="http://schemas.microsoft.com/office/drawing/2014/main" id="{8210C925-DDE2-4785-A399-BD18BD71EDE2}"/>
              </a:ext>
            </a:extLst>
          </p:cNvPr>
          <p:cNvSpPr txBox="1"/>
          <p:nvPr/>
        </p:nvSpPr>
        <p:spPr>
          <a:xfrm>
            <a:off x="6861646" y="3584223"/>
            <a:ext cx="817525" cy="369332"/>
          </a:xfrm>
          <a:prstGeom prst="rect">
            <a:avLst/>
          </a:prstGeom>
          <a:noFill/>
        </p:spPr>
        <p:txBody>
          <a:bodyPr wrap="square" rtlCol="0">
            <a:spAutoFit/>
          </a:bodyPr>
          <a:lstStyle/>
          <a:p>
            <a:pPr marL="52388" marR="0" lvl="0" indent="-5238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0" cap="none" spc="0" normalizeH="0" baseline="0" noProof="0">
                <a:ln>
                  <a:noFill/>
                </a:ln>
                <a:solidFill>
                  <a:srgbClr val="003D6A">
                    <a:lumMod val="50000"/>
                  </a:srgbClr>
                </a:solidFill>
                <a:effectLst/>
                <a:uLnTx/>
                <a:uFillTx/>
                <a:latin typeface="Georgia"/>
                <a:ea typeface="+mn-ea"/>
                <a:cs typeface="+mn-cs"/>
              </a:rPr>
              <a:t>Forward Planning</a:t>
            </a:r>
          </a:p>
        </p:txBody>
      </p:sp>
      <p:sp>
        <p:nvSpPr>
          <p:cNvPr id="179" name="TextBox 178">
            <a:extLst>
              <a:ext uri="{FF2B5EF4-FFF2-40B4-BE49-F238E27FC236}">
                <a16:creationId xmlns:a16="http://schemas.microsoft.com/office/drawing/2014/main" id="{514EB543-7745-4512-8531-2CFB8631FF23}"/>
              </a:ext>
            </a:extLst>
          </p:cNvPr>
          <p:cNvSpPr txBox="1"/>
          <p:nvPr/>
        </p:nvSpPr>
        <p:spPr>
          <a:xfrm>
            <a:off x="6857135" y="3377960"/>
            <a:ext cx="811723" cy="230832"/>
          </a:xfrm>
          <a:prstGeom prst="rect">
            <a:avLst/>
          </a:prstGeom>
          <a:noFill/>
        </p:spPr>
        <p:txBody>
          <a:bodyPr wrap="square" rtlCol="0">
            <a:spAutoFit/>
          </a:bodyPr>
          <a:lstStyle/>
          <a:p>
            <a:pPr marL="52388" marR="0" lvl="0" indent="-5238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0" cap="none" spc="0" normalizeH="0" baseline="0" noProof="0">
                <a:ln>
                  <a:noFill/>
                </a:ln>
                <a:solidFill>
                  <a:srgbClr val="003D6A">
                    <a:lumMod val="50000"/>
                  </a:srgbClr>
                </a:solidFill>
                <a:effectLst/>
                <a:uLnTx/>
                <a:uFillTx/>
                <a:latin typeface="Georgia"/>
                <a:ea typeface="+mn-ea"/>
                <a:cs typeface="+mn-cs"/>
              </a:rPr>
              <a:t>OTIF</a:t>
            </a:r>
          </a:p>
        </p:txBody>
      </p:sp>
      <p:sp>
        <p:nvSpPr>
          <p:cNvPr id="180" name="TextBox 179">
            <a:extLst>
              <a:ext uri="{FF2B5EF4-FFF2-40B4-BE49-F238E27FC236}">
                <a16:creationId xmlns:a16="http://schemas.microsoft.com/office/drawing/2014/main" id="{53EDDE7A-BE5E-4151-8ABD-ACF51D2A2FD2}"/>
              </a:ext>
            </a:extLst>
          </p:cNvPr>
          <p:cNvSpPr txBox="1"/>
          <p:nvPr/>
        </p:nvSpPr>
        <p:spPr>
          <a:xfrm>
            <a:off x="7548680" y="3182500"/>
            <a:ext cx="743172" cy="369332"/>
          </a:xfrm>
          <a:prstGeom prst="rect">
            <a:avLst/>
          </a:prstGeom>
          <a:noFill/>
        </p:spPr>
        <p:txBody>
          <a:bodyPr wrap="square" rtlCol="0">
            <a:spAutoFit/>
          </a:bodyPr>
          <a:lstStyle/>
          <a:p>
            <a:pPr marL="52388" marR="0" lvl="0" indent="-5238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0" cap="none" spc="0" normalizeH="0" baseline="0" noProof="0">
                <a:ln>
                  <a:noFill/>
                </a:ln>
                <a:solidFill>
                  <a:srgbClr val="003D6A">
                    <a:lumMod val="50000"/>
                  </a:srgbClr>
                </a:solidFill>
                <a:effectLst/>
                <a:uLnTx/>
                <a:uFillTx/>
                <a:latin typeface="Georgia"/>
                <a:ea typeface="+mn-ea"/>
                <a:cs typeface="+mn-cs"/>
              </a:rPr>
              <a:t>Price Error</a:t>
            </a:r>
          </a:p>
        </p:txBody>
      </p:sp>
      <p:sp>
        <p:nvSpPr>
          <p:cNvPr id="181" name="TextBox 180">
            <a:extLst>
              <a:ext uri="{FF2B5EF4-FFF2-40B4-BE49-F238E27FC236}">
                <a16:creationId xmlns:a16="http://schemas.microsoft.com/office/drawing/2014/main" id="{EBD2D63B-EF39-4D0E-A821-1BF7A04671F0}"/>
              </a:ext>
            </a:extLst>
          </p:cNvPr>
          <p:cNvSpPr txBox="1"/>
          <p:nvPr/>
        </p:nvSpPr>
        <p:spPr>
          <a:xfrm>
            <a:off x="7540744" y="3494140"/>
            <a:ext cx="727394" cy="230832"/>
          </a:xfrm>
          <a:prstGeom prst="rect">
            <a:avLst/>
          </a:prstGeom>
          <a:noFill/>
        </p:spPr>
        <p:txBody>
          <a:bodyPr wrap="square" rtlCol="0">
            <a:spAutoFit/>
          </a:bodyPr>
          <a:lstStyle/>
          <a:p>
            <a:pPr marL="52388" marR="0" lvl="0" indent="-5238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0" cap="none" spc="0" normalizeH="0" baseline="0" noProof="0">
                <a:ln>
                  <a:noFill/>
                </a:ln>
                <a:solidFill>
                  <a:srgbClr val="003D6A">
                    <a:lumMod val="50000"/>
                  </a:srgbClr>
                </a:solidFill>
                <a:effectLst/>
                <a:uLnTx/>
                <a:uFillTx/>
                <a:latin typeface="Georgia"/>
                <a:ea typeface="+mn-ea"/>
                <a:cs typeface="+mn-cs"/>
              </a:rPr>
              <a:t>PGI %</a:t>
            </a:r>
          </a:p>
        </p:txBody>
      </p:sp>
      <p:sp>
        <p:nvSpPr>
          <p:cNvPr id="182" name="TextBox 181">
            <a:extLst>
              <a:ext uri="{FF2B5EF4-FFF2-40B4-BE49-F238E27FC236}">
                <a16:creationId xmlns:a16="http://schemas.microsoft.com/office/drawing/2014/main" id="{B5957486-D7EA-4DAC-A0FC-278973A32375}"/>
              </a:ext>
            </a:extLst>
          </p:cNvPr>
          <p:cNvSpPr txBox="1"/>
          <p:nvPr/>
        </p:nvSpPr>
        <p:spPr>
          <a:xfrm>
            <a:off x="7545732" y="3703484"/>
            <a:ext cx="814294" cy="369332"/>
          </a:xfrm>
          <a:prstGeom prst="rect">
            <a:avLst/>
          </a:prstGeom>
          <a:noFill/>
        </p:spPr>
        <p:txBody>
          <a:bodyPr wrap="square" rtlCol="0">
            <a:spAutoFit/>
          </a:bodyPr>
          <a:lstStyle/>
          <a:p>
            <a:pPr marL="52388" marR="0" lvl="0" indent="-5238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0" cap="none" spc="0" normalizeH="0" baseline="0" noProof="0">
                <a:ln>
                  <a:noFill/>
                </a:ln>
                <a:solidFill>
                  <a:srgbClr val="003D6A">
                    <a:lumMod val="50000"/>
                  </a:srgbClr>
                </a:solidFill>
                <a:effectLst/>
                <a:uLnTx/>
                <a:uFillTx/>
                <a:latin typeface="Georgia"/>
                <a:ea typeface="+mn-ea"/>
                <a:cs typeface="+mn-cs"/>
              </a:rPr>
              <a:t>VMI-DOS/ Turns</a:t>
            </a:r>
          </a:p>
        </p:txBody>
      </p:sp>
      <p:sp>
        <p:nvSpPr>
          <p:cNvPr id="183" name="TextBox 182">
            <a:extLst>
              <a:ext uri="{FF2B5EF4-FFF2-40B4-BE49-F238E27FC236}">
                <a16:creationId xmlns:a16="http://schemas.microsoft.com/office/drawing/2014/main" id="{79FBCCD3-4A47-455B-A375-4E0750A671AB}"/>
              </a:ext>
            </a:extLst>
          </p:cNvPr>
          <p:cNvSpPr txBox="1"/>
          <p:nvPr/>
        </p:nvSpPr>
        <p:spPr>
          <a:xfrm>
            <a:off x="7554838" y="3994491"/>
            <a:ext cx="934070" cy="369332"/>
          </a:xfrm>
          <a:prstGeom prst="rect">
            <a:avLst/>
          </a:prstGeom>
          <a:noFill/>
        </p:spPr>
        <p:txBody>
          <a:bodyPr wrap="square" rtlCol="0">
            <a:spAutoFit/>
          </a:bodyPr>
          <a:lstStyle/>
          <a:p>
            <a:pPr marL="52388" marR="0" lvl="0" indent="-5238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0" cap="none" spc="0" normalizeH="0" baseline="0" noProof="0">
                <a:ln>
                  <a:noFill/>
                </a:ln>
                <a:solidFill>
                  <a:srgbClr val="003D6A">
                    <a:lumMod val="50000"/>
                  </a:srgbClr>
                </a:solidFill>
                <a:effectLst/>
                <a:uLnTx/>
                <a:uFillTx/>
                <a:latin typeface="Georgia"/>
                <a:ea typeface="+mn-ea"/>
                <a:cs typeface="+mn-cs"/>
              </a:rPr>
              <a:t>Off Invoice Deals</a:t>
            </a:r>
          </a:p>
        </p:txBody>
      </p:sp>
      <p:sp>
        <p:nvSpPr>
          <p:cNvPr id="184" name="TextBox 183">
            <a:extLst>
              <a:ext uri="{FF2B5EF4-FFF2-40B4-BE49-F238E27FC236}">
                <a16:creationId xmlns:a16="http://schemas.microsoft.com/office/drawing/2014/main" id="{61724BDE-C073-4B56-9057-F6B5D914A488}"/>
              </a:ext>
            </a:extLst>
          </p:cNvPr>
          <p:cNvSpPr txBox="1"/>
          <p:nvPr/>
        </p:nvSpPr>
        <p:spPr>
          <a:xfrm>
            <a:off x="7554837" y="4288204"/>
            <a:ext cx="934070" cy="369332"/>
          </a:xfrm>
          <a:prstGeom prst="rect">
            <a:avLst/>
          </a:prstGeom>
          <a:noFill/>
        </p:spPr>
        <p:txBody>
          <a:bodyPr wrap="square" rtlCol="0">
            <a:spAutoFit/>
          </a:bodyPr>
          <a:lstStyle/>
          <a:p>
            <a:pPr marL="52388" marR="0" lvl="0" indent="-5238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0" cap="none" spc="0" normalizeH="0" baseline="0" noProof="0">
                <a:ln>
                  <a:noFill/>
                </a:ln>
                <a:solidFill>
                  <a:srgbClr val="003D6A">
                    <a:lumMod val="50000"/>
                  </a:srgbClr>
                </a:solidFill>
                <a:effectLst/>
                <a:uLnTx/>
                <a:uFillTx/>
                <a:latin typeface="Georgia"/>
                <a:ea typeface="+mn-ea"/>
                <a:cs typeface="+mn-cs"/>
              </a:rPr>
              <a:t>Bracket Exceptions</a:t>
            </a:r>
          </a:p>
        </p:txBody>
      </p:sp>
      <p:sp>
        <p:nvSpPr>
          <p:cNvPr id="185" name="TextBox 184">
            <a:extLst>
              <a:ext uri="{FF2B5EF4-FFF2-40B4-BE49-F238E27FC236}">
                <a16:creationId xmlns:a16="http://schemas.microsoft.com/office/drawing/2014/main" id="{8C36CE2D-3CD8-41EC-9479-061A88E22681}"/>
              </a:ext>
            </a:extLst>
          </p:cNvPr>
          <p:cNvSpPr txBox="1"/>
          <p:nvPr/>
        </p:nvSpPr>
        <p:spPr>
          <a:xfrm>
            <a:off x="7549898" y="4575909"/>
            <a:ext cx="934070" cy="369332"/>
          </a:xfrm>
          <a:prstGeom prst="rect">
            <a:avLst/>
          </a:prstGeom>
          <a:noFill/>
        </p:spPr>
        <p:txBody>
          <a:bodyPr wrap="square" rtlCol="0">
            <a:spAutoFit/>
          </a:bodyPr>
          <a:lstStyle/>
          <a:p>
            <a:pPr marL="52388" marR="0" lvl="0" indent="-5238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0" cap="none" spc="0" normalizeH="0" baseline="0" noProof="0">
                <a:ln>
                  <a:noFill/>
                </a:ln>
                <a:solidFill>
                  <a:srgbClr val="003D6A">
                    <a:lumMod val="50000"/>
                  </a:srgbClr>
                </a:solidFill>
                <a:effectLst/>
                <a:uLnTx/>
                <a:uFillTx/>
                <a:latin typeface="Georgia"/>
                <a:ea typeface="+mn-ea"/>
                <a:cs typeface="+mn-cs"/>
              </a:rPr>
              <a:t>Supply Chain Allowances</a:t>
            </a:r>
          </a:p>
        </p:txBody>
      </p:sp>
      <p:sp>
        <p:nvSpPr>
          <p:cNvPr id="186" name="TextBox 185">
            <a:extLst>
              <a:ext uri="{FF2B5EF4-FFF2-40B4-BE49-F238E27FC236}">
                <a16:creationId xmlns:a16="http://schemas.microsoft.com/office/drawing/2014/main" id="{C6CFBFB1-C292-49E1-871B-17A06C3206CD}"/>
              </a:ext>
            </a:extLst>
          </p:cNvPr>
          <p:cNvSpPr txBox="1"/>
          <p:nvPr/>
        </p:nvSpPr>
        <p:spPr>
          <a:xfrm>
            <a:off x="8240507" y="3602209"/>
            <a:ext cx="850659" cy="230832"/>
          </a:xfrm>
          <a:prstGeom prst="rect">
            <a:avLst/>
          </a:prstGeom>
          <a:noFill/>
        </p:spPr>
        <p:txBody>
          <a:bodyPr wrap="square" rtlCol="0">
            <a:spAutoFit/>
          </a:bodyPr>
          <a:lstStyle/>
          <a:p>
            <a:pPr marL="52388" marR="0" lvl="0" indent="-5238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0" cap="none" spc="0" normalizeH="0" baseline="0" noProof="0">
                <a:ln>
                  <a:noFill/>
                </a:ln>
                <a:solidFill>
                  <a:srgbClr val="003D6A">
                    <a:lumMod val="50000"/>
                  </a:srgbClr>
                </a:solidFill>
                <a:effectLst/>
                <a:uLnTx/>
                <a:uFillTx/>
                <a:latin typeface="Georgia"/>
                <a:ea typeface="+mn-ea"/>
                <a:cs typeface="+mn-cs"/>
              </a:rPr>
              <a:t>Ret. Auth.</a:t>
            </a:r>
          </a:p>
        </p:txBody>
      </p:sp>
      <p:sp>
        <p:nvSpPr>
          <p:cNvPr id="187" name="TextBox 186">
            <a:extLst>
              <a:ext uri="{FF2B5EF4-FFF2-40B4-BE49-F238E27FC236}">
                <a16:creationId xmlns:a16="http://schemas.microsoft.com/office/drawing/2014/main" id="{0DA83CF2-CBF7-42D6-ABEA-8CCFA384175B}"/>
              </a:ext>
            </a:extLst>
          </p:cNvPr>
          <p:cNvSpPr txBox="1"/>
          <p:nvPr/>
        </p:nvSpPr>
        <p:spPr>
          <a:xfrm>
            <a:off x="8240507" y="3175629"/>
            <a:ext cx="743172" cy="507831"/>
          </a:xfrm>
          <a:prstGeom prst="rect">
            <a:avLst/>
          </a:prstGeom>
          <a:noFill/>
        </p:spPr>
        <p:txBody>
          <a:bodyPr wrap="square" rtlCol="0">
            <a:spAutoFit/>
          </a:bodyPr>
          <a:lstStyle/>
          <a:p>
            <a:pPr marL="52388" marR="0" lvl="0" indent="-5238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0" cap="none" spc="0" normalizeH="0" baseline="0" noProof="0">
                <a:ln>
                  <a:noFill/>
                </a:ln>
                <a:solidFill>
                  <a:srgbClr val="003D6A">
                    <a:lumMod val="50000"/>
                  </a:srgbClr>
                </a:solidFill>
                <a:effectLst/>
                <a:uLnTx/>
                <a:uFillTx/>
                <a:latin typeface="Georgia"/>
                <a:ea typeface="+mn-ea"/>
                <a:cs typeface="+mn-cs"/>
              </a:rPr>
              <a:t>Customer/ Carrier Claims</a:t>
            </a:r>
          </a:p>
        </p:txBody>
      </p:sp>
      <p:sp>
        <p:nvSpPr>
          <p:cNvPr id="188" name="TextBox 187">
            <a:extLst>
              <a:ext uri="{FF2B5EF4-FFF2-40B4-BE49-F238E27FC236}">
                <a16:creationId xmlns:a16="http://schemas.microsoft.com/office/drawing/2014/main" id="{F25BA4DB-9A22-4A47-922A-F94484C5D3AE}"/>
              </a:ext>
            </a:extLst>
          </p:cNvPr>
          <p:cNvSpPr txBox="1"/>
          <p:nvPr/>
        </p:nvSpPr>
        <p:spPr>
          <a:xfrm>
            <a:off x="8261371" y="3783856"/>
            <a:ext cx="777944" cy="507831"/>
          </a:xfrm>
          <a:prstGeom prst="rect">
            <a:avLst/>
          </a:prstGeom>
          <a:noFill/>
        </p:spPr>
        <p:txBody>
          <a:bodyPr wrap="square" rtlCol="0">
            <a:spAutoFit/>
          </a:bodyPr>
          <a:lstStyle/>
          <a:p>
            <a:pPr marL="52388" marR="0" lvl="0" indent="-5238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0" cap="none" spc="0" normalizeH="0" baseline="0" noProof="0">
                <a:ln>
                  <a:noFill/>
                </a:ln>
                <a:solidFill>
                  <a:srgbClr val="003D6A">
                    <a:lumMod val="50000"/>
                  </a:srgbClr>
                </a:solidFill>
                <a:effectLst/>
                <a:uLnTx/>
                <a:uFillTx/>
                <a:latin typeface="Georgia"/>
                <a:ea typeface="+mn-ea"/>
                <a:cs typeface="+mn-cs"/>
              </a:rPr>
              <a:t>Aged Claim W/O</a:t>
            </a:r>
          </a:p>
        </p:txBody>
      </p:sp>
      <p:sp>
        <p:nvSpPr>
          <p:cNvPr id="189" name="TextBox 188">
            <a:extLst>
              <a:ext uri="{FF2B5EF4-FFF2-40B4-BE49-F238E27FC236}">
                <a16:creationId xmlns:a16="http://schemas.microsoft.com/office/drawing/2014/main" id="{7D3B9B3C-FCFE-45C1-8576-A7CD58CBDE6F}"/>
              </a:ext>
            </a:extLst>
          </p:cNvPr>
          <p:cNvSpPr txBox="1"/>
          <p:nvPr/>
        </p:nvSpPr>
        <p:spPr>
          <a:xfrm>
            <a:off x="8932550" y="3492993"/>
            <a:ext cx="743172" cy="369332"/>
          </a:xfrm>
          <a:prstGeom prst="rect">
            <a:avLst/>
          </a:prstGeom>
          <a:noFill/>
        </p:spPr>
        <p:txBody>
          <a:bodyPr wrap="square" rtlCol="0">
            <a:spAutoFit/>
          </a:bodyPr>
          <a:lstStyle/>
          <a:p>
            <a:pPr marL="52388" marR="0" lvl="0" indent="-5238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0" cap="none" spc="0" normalizeH="0" baseline="0" noProof="0">
                <a:ln>
                  <a:noFill/>
                </a:ln>
                <a:solidFill>
                  <a:srgbClr val="003D6A">
                    <a:lumMod val="50000"/>
                  </a:srgbClr>
                </a:solidFill>
                <a:effectLst/>
                <a:uLnTx/>
                <a:uFillTx/>
                <a:latin typeface="Georgia"/>
                <a:ea typeface="+mn-ea"/>
                <a:cs typeface="+mn-cs"/>
              </a:rPr>
              <a:t>Overage Billing</a:t>
            </a:r>
          </a:p>
        </p:txBody>
      </p:sp>
      <p:sp>
        <p:nvSpPr>
          <p:cNvPr id="190" name="TextBox 189">
            <a:extLst>
              <a:ext uri="{FF2B5EF4-FFF2-40B4-BE49-F238E27FC236}">
                <a16:creationId xmlns:a16="http://schemas.microsoft.com/office/drawing/2014/main" id="{D6F33A22-A543-488C-BC79-9C817E1EF535}"/>
              </a:ext>
            </a:extLst>
          </p:cNvPr>
          <p:cNvSpPr txBox="1"/>
          <p:nvPr/>
        </p:nvSpPr>
        <p:spPr>
          <a:xfrm>
            <a:off x="8919324" y="3175628"/>
            <a:ext cx="743172" cy="369332"/>
          </a:xfrm>
          <a:prstGeom prst="rect">
            <a:avLst/>
          </a:prstGeom>
          <a:noFill/>
        </p:spPr>
        <p:txBody>
          <a:bodyPr wrap="square" rtlCol="0">
            <a:spAutoFit/>
          </a:bodyPr>
          <a:lstStyle/>
          <a:p>
            <a:pPr marL="52388" marR="0" lvl="0" indent="-5238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0" cap="none" spc="0" normalizeH="0" baseline="0" noProof="0">
                <a:ln>
                  <a:noFill/>
                </a:ln>
                <a:solidFill>
                  <a:srgbClr val="003D6A">
                    <a:lumMod val="50000"/>
                  </a:srgbClr>
                </a:solidFill>
                <a:effectLst/>
                <a:uLnTx/>
                <a:uFillTx/>
                <a:latin typeface="Georgia"/>
                <a:ea typeface="+mn-ea"/>
                <a:cs typeface="+mn-cs"/>
              </a:rPr>
              <a:t>Invoice Accuracy</a:t>
            </a:r>
          </a:p>
        </p:txBody>
      </p:sp>
      <p:sp>
        <p:nvSpPr>
          <p:cNvPr id="191" name="TextBox 190">
            <a:extLst>
              <a:ext uri="{FF2B5EF4-FFF2-40B4-BE49-F238E27FC236}">
                <a16:creationId xmlns:a16="http://schemas.microsoft.com/office/drawing/2014/main" id="{9DED1241-3399-4946-A299-31195608AAB2}"/>
              </a:ext>
            </a:extLst>
          </p:cNvPr>
          <p:cNvSpPr txBox="1"/>
          <p:nvPr/>
        </p:nvSpPr>
        <p:spPr>
          <a:xfrm>
            <a:off x="8934438" y="3796670"/>
            <a:ext cx="696656" cy="784830"/>
          </a:xfrm>
          <a:prstGeom prst="rect">
            <a:avLst/>
          </a:prstGeom>
          <a:noFill/>
        </p:spPr>
        <p:txBody>
          <a:bodyPr wrap="square" rtlCol="0">
            <a:spAutoFit/>
          </a:bodyPr>
          <a:lstStyle/>
          <a:p>
            <a:pPr marL="52388" marR="0" lvl="0" indent="-5238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0" cap="none" spc="0" normalizeH="0" baseline="0" noProof="0">
                <a:ln>
                  <a:noFill/>
                </a:ln>
                <a:solidFill>
                  <a:srgbClr val="003D6A">
                    <a:lumMod val="50000"/>
                  </a:srgbClr>
                </a:solidFill>
                <a:effectLst/>
                <a:uLnTx/>
                <a:uFillTx/>
                <a:latin typeface="Georgia"/>
                <a:ea typeface="+mn-ea"/>
                <a:cs typeface="+mn-cs"/>
              </a:rPr>
              <a:t>Incremental to Contract Allowances</a:t>
            </a:r>
          </a:p>
        </p:txBody>
      </p:sp>
      <p:sp>
        <p:nvSpPr>
          <p:cNvPr id="192" name="TextBox 191">
            <a:extLst>
              <a:ext uri="{FF2B5EF4-FFF2-40B4-BE49-F238E27FC236}">
                <a16:creationId xmlns:a16="http://schemas.microsoft.com/office/drawing/2014/main" id="{CF10B259-C435-456D-9B90-D665060D6ADC}"/>
              </a:ext>
            </a:extLst>
          </p:cNvPr>
          <p:cNvSpPr txBox="1"/>
          <p:nvPr/>
        </p:nvSpPr>
        <p:spPr>
          <a:xfrm>
            <a:off x="8953061" y="4547793"/>
            <a:ext cx="743172" cy="507831"/>
          </a:xfrm>
          <a:prstGeom prst="rect">
            <a:avLst/>
          </a:prstGeom>
          <a:noFill/>
        </p:spPr>
        <p:txBody>
          <a:bodyPr wrap="square" rtlCol="0">
            <a:spAutoFit/>
          </a:bodyPr>
          <a:lstStyle/>
          <a:p>
            <a:pPr marL="52388" marR="0" lvl="0" indent="-5238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0" cap="none" spc="0" normalizeH="0" baseline="0" noProof="0">
                <a:ln>
                  <a:noFill/>
                </a:ln>
                <a:solidFill>
                  <a:srgbClr val="003D6A">
                    <a:lumMod val="50000"/>
                  </a:srgbClr>
                </a:solidFill>
                <a:effectLst/>
                <a:uLnTx/>
                <a:uFillTx/>
                <a:latin typeface="Georgia"/>
                <a:ea typeface="+mn-ea"/>
                <a:cs typeface="+mn-cs"/>
              </a:rPr>
              <a:t>Master-data Accuracy</a:t>
            </a:r>
          </a:p>
        </p:txBody>
      </p:sp>
      <p:sp>
        <p:nvSpPr>
          <p:cNvPr id="193" name="TextBox 192">
            <a:extLst>
              <a:ext uri="{FF2B5EF4-FFF2-40B4-BE49-F238E27FC236}">
                <a16:creationId xmlns:a16="http://schemas.microsoft.com/office/drawing/2014/main" id="{F22F1BA9-AD8C-4881-93E5-169EAB9A1F24}"/>
              </a:ext>
            </a:extLst>
          </p:cNvPr>
          <p:cNvSpPr txBox="1"/>
          <p:nvPr/>
        </p:nvSpPr>
        <p:spPr>
          <a:xfrm>
            <a:off x="9617053" y="3605046"/>
            <a:ext cx="743172" cy="369332"/>
          </a:xfrm>
          <a:prstGeom prst="rect">
            <a:avLst/>
          </a:prstGeom>
          <a:noFill/>
        </p:spPr>
        <p:txBody>
          <a:bodyPr wrap="square" rtlCol="0">
            <a:spAutoFit/>
          </a:bodyPr>
          <a:lstStyle/>
          <a:p>
            <a:pPr marL="52388" marR="0" lvl="0" indent="-5238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0" cap="none" spc="0" normalizeH="0" baseline="0" noProof="0">
                <a:ln>
                  <a:noFill/>
                </a:ln>
                <a:solidFill>
                  <a:srgbClr val="003D6A">
                    <a:lumMod val="50000"/>
                  </a:srgbClr>
                </a:solidFill>
                <a:effectLst/>
                <a:uLnTx/>
                <a:uFillTx/>
                <a:latin typeface="Georgia"/>
                <a:ea typeface="+mn-ea"/>
                <a:cs typeface="+mn-cs"/>
              </a:rPr>
              <a:t>Bad Debt W/O</a:t>
            </a:r>
          </a:p>
        </p:txBody>
      </p:sp>
      <p:sp>
        <p:nvSpPr>
          <p:cNvPr id="194" name="TextBox 193">
            <a:extLst>
              <a:ext uri="{FF2B5EF4-FFF2-40B4-BE49-F238E27FC236}">
                <a16:creationId xmlns:a16="http://schemas.microsoft.com/office/drawing/2014/main" id="{5C0F1515-2D64-48CF-83D5-CB92906D3F75}"/>
              </a:ext>
            </a:extLst>
          </p:cNvPr>
          <p:cNvSpPr txBox="1"/>
          <p:nvPr/>
        </p:nvSpPr>
        <p:spPr>
          <a:xfrm>
            <a:off x="9603827" y="3192145"/>
            <a:ext cx="743172" cy="507831"/>
          </a:xfrm>
          <a:prstGeom prst="rect">
            <a:avLst/>
          </a:prstGeom>
          <a:noFill/>
        </p:spPr>
        <p:txBody>
          <a:bodyPr wrap="square" rtlCol="0">
            <a:spAutoFit/>
          </a:bodyPr>
          <a:lstStyle/>
          <a:p>
            <a:pPr marL="52388" marR="0" lvl="0" indent="-5238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0" cap="none" spc="0" normalizeH="0" baseline="0" noProof="0">
                <a:ln>
                  <a:noFill/>
                </a:ln>
                <a:solidFill>
                  <a:srgbClr val="003D6A">
                    <a:lumMod val="50000"/>
                  </a:srgbClr>
                </a:solidFill>
                <a:effectLst/>
                <a:uLnTx/>
                <a:uFillTx/>
                <a:latin typeface="Georgia"/>
                <a:ea typeface="+mn-ea"/>
                <a:cs typeface="+mn-cs"/>
              </a:rPr>
              <a:t>Unearned Cash Discount</a:t>
            </a:r>
          </a:p>
        </p:txBody>
      </p:sp>
      <p:sp>
        <p:nvSpPr>
          <p:cNvPr id="195" name="TextBox 194">
            <a:extLst>
              <a:ext uri="{FF2B5EF4-FFF2-40B4-BE49-F238E27FC236}">
                <a16:creationId xmlns:a16="http://schemas.microsoft.com/office/drawing/2014/main" id="{80F3B175-34B2-48E1-8CB9-94F638A178B8}"/>
              </a:ext>
            </a:extLst>
          </p:cNvPr>
          <p:cNvSpPr txBox="1"/>
          <p:nvPr/>
        </p:nvSpPr>
        <p:spPr>
          <a:xfrm>
            <a:off x="9618941" y="3908723"/>
            <a:ext cx="666204" cy="507831"/>
          </a:xfrm>
          <a:prstGeom prst="rect">
            <a:avLst/>
          </a:prstGeom>
          <a:noFill/>
        </p:spPr>
        <p:txBody>
          <a:bodyPr wrap="square" rtlCol="0">
            <a:spAutoFit/>
          </a:bodyPr>
          <a:lstStyle/>
          <a:p>
            <a:pPr marL="52388" marR="0" lvl="0" indent="-5238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0" cap="none" spc="0" normalizeH="0" baseline="0" noProof="0">
                <a:ln>
                  <a:noFill/>
                </a:ln>
                <a:solidFill>
                  <a:srgbClr val="003D6A">
                    <a:lumMod val="50000"/>
                  </a:srgbClr>
                </a:solidFill>
                <a:effectLst/>
                <a:uLnTx/>
                <a:uFillTx/>
                <a:latin typeface="Georgia"/>
                <a:ea typeface="+mn-ea"/>
                <a:cs typeface="+mn-cs"/>
              </a:rPr>
              <a:t>Price deductions</a:t>
            </a:r>
          </a:p>
        </p:txBody>
      </p:sp>
      <p:sp>
        <p:nvSpPr>
          <p:cNvPr id="196" name="TextBox 195">
            <a:extLst>
              <a:ext uri="{FF2B5EF4-FFF2-40B4-BE49-F238E27FC236}">
                <a16:creationId xmlns:a16="http://schemas.microsoft.com/office/drawing/2014/main" id="{B032A518-4960-4368-B509-F9DCC1864571}"/>
              </a:ext>
            </a:extLst>
          </p:cNvPr>
          <p:cNvSpPr txBox="1"/>
          <p:nvPr/>
        </p:nvSpPr>
        <p:spPr>
          <a:xfrm>
            <a:off x="10316420" y="3189325"/>
            <a:ext cx="666204" cy="369332"/>
          </a:xfrm>
          <a:prstGeom prst="rect">
            <a:avLst/>
          </a:prstGeom>
          <a:noFill/>
        </p:spPr>
        <p:txBody>
          <a:bodyPr wrap="square" rtlCol="0">
            <a:spAutoFit/>
          </a:bodyPr>
          <a:lstStyle/>
          <a:p>
            <a:pPr marL="52388" marR="0" lvl="0" indent="-5238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0" cap="none" spc="0" normalizeH="0" baseline="0" noProof="0">
                <a:ln>
                  <a:noFill/>
                </a:ln>
                <a:solidFill>
                  <a:srgbClr val="003D6A">
                    <a:lumMod val="50000"/>
                  </a:srgbClr>
                </a:solidFill>
                <a:effectLst/>
                <a:uLnTx/>
                <a:uFillTx/>
                <a:latin typeface="Georgia"/>
                <a:ea typeface="+mn-ea"/>
                <a:cs typeface="+mn-cs"/>
              </a:rPr>
              <a:t>Tolerance W/O</a:t>
            </a:r>
          </a:p>
        </p:txBody>
      </p:sp>
      <p:sp>
        <p:nvSpPr>
          <p:cNvPr id="197" name="TextBox 196">
            <a:extLst>
              <a:ext uri="{FF2B5EF4-FFF2-40B4-BE49-F238E27FC236}">
                <a16:creationId xmlns:a16="http://schemas.microsoft.com/office/drawing/2014/main" id="{6BB6AE4C-EB9D-4D9E-9B78-7D066ED5D3D2}"/>
              </a:ext>
            </a:extLst>
          </p:cNvPr>
          <p:cNvSpPr txBox="1"/>
          <p:nvPr/>
        </p:nvSpPr>
        <p:spPr>
          <a:xfrm>
            <a:off x="10330755" y="3518818"/>
            <a:ext cx="666204" cy="369332"/>
          </a:xfrm>
          <a:prstGeom prst="rect">
            <a:avLst/>
          </a:prstGeom>
          <a:noFill/>
        </p:spPr>
        <p:txBody>
          <a:bodyPr wrap="square" rtlCol="0">
            <a:spAutoFit/>
          </a:bodyPr>
          <a:lstStyle/>
          <a:p>
            <a:pPr marL="52388" marR="0" lvl="0" indent="-5238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0" cap="none" spc="0" normalizeH="0" baseline="0" noProof="0">
                <a:ln>
                  <a:noFill/>
                </a:ln>
                <a:solidFill>
                  <a:srgbClr val="003D6A">
                    <a:lumMod val="50000"/>
                  </a:srgbClr>
                </a:solidFill>
                <a:effectLst/>
                <a:uLnTx/>
                <a:uFillTx/>
                <a:latin typeface="Georgia"/>
                <a:ea typeface="+mn-ea"/>
                <a:cs typeface="+mn-cs"/>
              </a:rPr>
              <a:t>Cash on A/c</a:t>
            </a:r>
          </a:p>
        </p:txBody>
      </p:sp>
      <p:sp>
        <p:nvSpPr>
          <p:cNvPr id="198" name="TextBox 197">
            <a:extLst>
              <a:ext uri="{FF2B5EF4-FFF2-40B4-BE49-F238E27FC236}">
                <a16:creationId xmlns:a16="http://schemas.microsoft.com/office/drawing/2014/main" id="{24F946EE-670A-4BB8-81C0-D5EA6DE671FF}"/>
              </a:ext>
            </a:extLst>
          </p:cNvPr>
          <p:cNvSpPr txBox="1"/>
          <p:nvPr/>
        </p:nvSpPr>
        <p:spPr>
          <a:xfrm>
            <a:off x="10945955" y="3193612"/>
            <a:ext cx="666204" cy="646331"/>
          </a:xfrm>
          <a:prstGeom prst="rect">
            <a:avLst/>
          </a:prstGeom>
          <a:noFill/>
        </p:spPr>
        <p:txBody>
          <a:bodyPr wrap="square" rtlCol="0">
            <a:spAutoFit/>
          </a:bodyPr>
          <a:lstStyle/>
          <a:p>
            <a:pPr marL="52388" marR="0" lvl="0" indent="-5238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0" cap="none" spc="0" normalizeH="0" baseline="0" noProof="0">
                <a:ln>
                  <a:noFill/>
                </a:ln>
                <a:solidFill>
                  <a:srgbClr val="003D6A">
                    <a:lumMod val="50000"/>
                  </a:srgbClr>
                </a:solidFill>
                <a:effectLst/>
                <a:uLnTx/>
                <a:uFillTx/>
                <a:latin typeface="Georgia"/>
                <a:ea typeface="+mn-ea"/>
                <a:cs typeface="+mn-cs"/>
              </a:rPr>
              <a:t>Invalid SC Deductions</a:t>
            </a:r>
          </a:p>
        </p:txBody>
      </p:sp>
      <p:sp>
        <p:nvSpPr>
          <p:cNvPr id="199" name="TextBox 198">
            <a:extLst>
              <a:ext uri="{FF2B5EF4-FFF2-40B4-BE49-F238E27FC236}">
                <a16:creationId xmlns:a16="http://schemas.microsoft.com/office/drawing/2014/main" id="{E97C4E67-D847-47DD-999D-3AF1260158BF}"/>
              </a:ext>
            </a:extLst>
          </p:cNvPr>
          <p:cNvSpPr txBox="1"/>
          <p:nvPr/>
        </p:nvSpPr>
        <p:spPr>
          <a:xfrm>
            <a:off x="10960290" y="3782417"/>
            <a:ext cx="666204" cy="369332"/>
          </a:xfrm>
          <a:prstGeom prst="rect">
            <a:avLst/>
          </a:prstGeom>
          <a:noFill/>
        </p:spPr>
        <p:txBody>
          <a:bodyPr wrap="square" rtlCol="0">
            <a:spAutoFit/>
          </a:bodyPr>
          <a:lstStyle/>
          <a:p>
            <a:pPr marL="52388" marR="0" lvl="0" indent="-5238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0" cap="none" spc="0" normalizeH="0" baseline="0" noProof="0">
                <a:ln>
                  <a:noFill/>
                </a:ln>
                <a:solidFill>
                  <a:srgbClr val="003D6A">
                    <a:lumMod val="50000"/>
                  </a:srgbClr>
                </a:solidFill>
                <a:effectLst/>
                <a:uLnTx/>
                <a:uFillTx/>
                <a:latin typeface="Georgia"/>
                <a:ea typeface="+mn-ea"/>
                <a:cs typeface="+mn-cs"/>
              </a:rPr>
              <a:t>Trade Invalid </a:t>
            </a:r>
          </a:p>
        </p:txBody>
      </p:sp>
      <p:sp>
        <p:nvSpPr>
          <p:cNvPr id="200" name="TextBox 199">
            <a:extLst>
              <a:ext uri="{FF2B5EF4-FFF2-40B4-BE49-F238E27FC236}">
                <a16:creationId xmlns:a16="http://schemas.microsoft.com/office/drawing/2014/main" id="{1ED098A0-FAB2-4856-AF06-D9DB966D6684}"/>
              </a:ext>
            </a:extLst>
          </p:cNvPr>
          <p:cNvSpPr txBox="1"/>
          <p:nvPr/>
        </p:nvSpPr>
        <p:spPr>
          <a:xfrm>
            <a:off x="1991594" y="3179029"/>
            <a:ext cx="746143" cy="369332"/>
          </a:xfrm>
          <a:prstGeom prst="rect">
            <a:avLst/>
          </a:prstGeom>
          <a:noFill/>
        </p:spPr>
        <p:txBody>
          <a:bodyPr wrap="square" rtlCol="0">
            <a:spAutoFit/>
          </a:bodyPr>
          <a:lstStyle/>
          <a:p>
            <a:pPr marL="52388" marR="0" lvl="0" indent="-5238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0" cap="none" spc="0" normalizeH="0" baseline="0" noProof="0">
                <a:ln>
                  <a:noFill/>
                </a:ln>
                <a:solidFill>
                  <a:srgbClr val="003D6A">
                    <a:lumMod val="50000"/>
                  </a:srgbClr>
                </a:solidFill>
                <a:effectLst/>
                <a:uLnTx/>
                <a:uFillTx/>
                <a:latin typeface="Georgia"/>
                <a:ea typeface="+mn-ea"/>
                <a:cs typeface="+mn-cs"/>
              </a:rPr>
              <a:t>Contract Accuracy </a:t>
            </a:r>
          </a:p>
        </p:txBody>
      </p:sp>
      <p:sp>
        <p:nvSpPr>
          <p:cNvPr id="201" name="TextBox 200">
            <a:extLst>
              <a:ext uri="{FF2B5EF4-FFF2-40B4-BE49-F238E27FC236}">
                <a16:creationId xmlns:a16="http://schemas.microsoft.com/office/drawing/2014/main" id="{70DD8FB4-91E5-41BC-A70E-635D6A36A3FD}"/>
              </a:ext>
            </a:extLst>
          </p:cNvPr>
          <p:cNvSpPr txBox="1"/>
          <p:nvPr/>
        </p:nvSpPr>
        <p:spPr>
          <a:xfrm>
            <a:off x="1992846" y="3532069"/>
            <a:ext cx="689611" cy="646331"/>
          </a:xfrm>
          <a:prstGeom prst="rect">
            <a:avLst/>
          </a:prstGeom>
          <a:noFill/>
        </p:spPr>
        <p:txBody>
          <a:bodyPr wrap="square" rtlCol="0">
            <a:spAutoFit/>
          </a:bodyPr>
          <a:lstStyle/>
          <a:p>
            <a:pPr marL="52388" marR="0" lvl="0" indent="-5238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0" cap="none" spc="0" normalizeH="0" baseline="0" noProof="0">
                <a:ln>
                  <a:noFill/>
                </a:ln>
                <a:solidFill>
                  <a:srgbClr val="003D6A">
                    <a:lumMod val="50000"/>
                  </a:srgbClr>
                </a:solidFill>
                <a:effectLst/>
                <a:uLnTx/>
                <a:uFillTx/>
                <a:latin typeface="Georgia"/>
                <a:ea typeface="+mn-ea"/>
                <a:cs typeface="+mn-cs"/>
              </a:rPr>
              <a:t>Promo Input to Demand Forecast</a:t>
            </a:r>
          </a:p>
        </p:txBody>
      </p:sp>
      <p:sp>
        <p:nvSpPr>
          <p:cNvPr id="202" name="TextBox 201">
            <a:extLst>
              <a:ext uri="{FF2B5EF4-FFF2-40B4-BE49-F238E27FC236}">
                <a16:creationId xmlns:a16="http://schemas.microsoft.com/office/drawing/2014/main" id="{4D9A82F7-4054-4717-9D66-0E5253F66321}"/>
              </a:ext>
            </a:extLst>
          </p:cNvPr>
          <p:cNvSpPr txBox="1"/>
          <p:nvPr/>
        </p:nvSpPr>
        <p:spPr>
          <a:xfrm>
            <a:off x="10984934" y="4154499"/>
            <a:ext cx="756527" cy="646331"/>
          </a:xfrm>
          <a:prstGeom prst="rect">
            <a:avLst/>
          </a:prstGeom>
          <a:noFill/>
        </p:spPr>
        <p:txBody>
          <a:bodyPr wrap="square" rtlCol="0">
            <a:spAutoFit/>
          </a:bodyPr>
          <a:lstStyle/>
          <a:p>
            <a:pPr marL="52388" marR="0" lvl="0" indent="-5238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0" cap="none" spc="0" normalizeH="0" baseline="0" noProof="0">
                <a:ln>
                  <a:noFill/>
                </a:ln>
                <a:solidFill>
                  <a:srgbClr val="003D6A">
                    <a:lumMod val="50000"/>
                  </a:srgbClr>
                </a:solidFill>
                <a:effectLst/>
                <a:uLnTx/>
                <a:uFillTx/>
                <a:latin typeface="Georgia"/>
                <a:ea typeface="+mn-ea"/>
                <a:cs typeface="+mn-cs"/>
              </a:rPr>
              <a:t>POS - 3 Way Match Accuracy</a:t>
            </a:r>
          </a:p>
        </p:txBody>
      </p:sp>
      <p:sp>
        <p:nvSpPr>
          <p:cNvPr id="203" name="TextBox 202">
            <a:extLst>
              <a:ext uri="{FF2B5EF4-FFF2-40B4-BE49-F238E27FC236}">
                <a16:creationId xmlns:a16="http://schemas.microsoft.com/office/drawing/2014/main" id="{03AC9A84-F527-47A3-A265-9143A88E5B86}"/>
              </a:ext>
            </a:extLst>
          </p:cNvPr>
          <p:cNvSpPr txBox="1"/>
          <p:nvPr/>
        </p:nvSpPr>
        <p:spPr>
          <a:xfrm>
            <a:off x="1297405" y="3181341"/>
            <a:ext cx="746143" cy="646331"/>
          </a:xfrm>
          <a:prstGeom prst="rect">
            <a:avLst/>
          </a:prstGeom>
          <a:noFill/>
        </p:spPr>
        <p:txBody>
          <a:bodyPr wrap="square" rtlCol="0">
            <a:spAutoFit/>
          </a:bodyPr>
          <a:lstStyle/>
          <a:p>
            <a:pPr marL="52388" marR="0" lvl="0" indent="-5238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0" cap="none" spc="0" normalizeH="0" baseline="0" noProof="0">
                <a:ln>
                  <a:noFill/>
                </a:ln>
                <a:solidFill>
                  <a:srgbClr val="003D6A">
                    <a:lumMod val="50000"/>
                  </a:srgbClr>
                </a:solidFill>
                <a:effectLst/>
                <a:uLnTx/>
                <a:uFillTx/>
                <a:latin typeface="Georgia"/>
                <a:ea typeface="+mn-ea"/>
                <a:cs typeface="+mn-cs"/>
              </a:rPr>
              <a:t>Yearly Budget Assignment</a:t>
            </a:r>
          </a:p>
        </p:txBody>
      </p:sp>
      <p:sp>
        <p:nvSpPr>
          <p:cNvPr id="204" name="TextBox 203">
            <a:extLst>
              <a:ext uri="{FF2B5EF4-FFF2-40B4-BE49-F238E27FC236}">
                <a16:creationId xmlns:a16="http://schemas.microsoft.com/office/drawing/2014/main" id="{6AEE838F-85FA-4BB4-9B4A-ACE4EC9E3CF3}"/>
              </a:ext>
            </a:extLst>
          </p:cNvPr>
          <p:cNvSpPr txBox="1"/>
          <p:nvPr/>
        </p:nvSpPr>
        <p:spPr>
          <a:xfrm>
            <a:off x="1298657" y="3807341"/>
            <a:ext cx="689611" cy="369332"/>
          </a:xfrm>
          <a:prstGeom prst="rect">
            <a:avLst/>
          </a:prstGeom>
          <a:noFill/>
        </p:spPr>
        <p:txBody>
          <a:bodyPr wrap="square" rtlCol="0">
            <a:spAutoFit/>
          </a:bodyPr>
          <a:lstStyle/>
          <a:p>
            <a:pPr marL="52388" marR="0" lvl="0" indent="-5238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0" cap="none" spc="0" normalizeH="0" baseline="0" noProof="0">
                <a:ln>
                  <a:noFill/>
                </a:ln>
                <a:solidFill>
                  <a:srgbClr val="003D6A">
                    <a:lumMod val="50000"/>
                  </a:srgbClr>
                </a:solidFill>
                <a:effectLst/>
                <a:uLnTx/>
                <a:uFillTx/>
                <a:latin typeface="Georgia"/>
                <a:ea typeface="+mn-ea"/>
                <a:cs typeface="+mn-cs"/>
              </a:rPr>
              <a:t>Category Plan </a:t>
            </a:r>
          </a:p>
        </p:txBody>
      </p:sp>
      <p:sp>
        <p:nvSpPr>
          <p:cNvPr id="205" name="TextBox 204">
            <a:extLst>
              <a:ext uri="{FF2B5EF4-FFF2-40B4-BE49-F238E27FC236}">
                <a16:creationId xmlns:a16="http://schemas.microsoft.com/office/drawing/2014/main" id="{095B8A54-4180-45EB-B934-C80E4A8B165A}"/>
              </a:ext>
            </a:extLst>
          </p:cNvPr>
          <p:cNvSpPr txBox="1"/>
          <p:nvPr/>
        </p:nvSpPr>
        <p:spPr>
          <a:xfrm>
            <a:off x="1994230" y="4148744"/>
            <a:ext cx="696002" cy="646331"/>
          </a:xfrm>
          <a:prstGeom prst="rect">
            <a:avLst/>
          </a:prstGeom>
          <a:noFill/>
        </p:spPr>
        <p:txBody>
          <a:bodyPr wrap="square" rtlCol="0">
            <a:spAutoFit/>
          </a:bodyPr>
          <a:lstStyle/>
          <a:p>
            <a:pPr marL="52388" marR="0" lvl="0" indent="-5238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0" cap="none" spc="0" normalizeH="0" baseline="0" noProof="0">
                <a:ln>
                  <a:noFill/>
                </a:ln>
                <a:solidFill>
                  <a:srgbClr val="003D6A">
                    <a:lumMod val="50000"/>
                  </a:srgbClr>
                </a:solidFill>
                <a:effectLst/>
                <a:uLnTx/>
                <a:uFillTx/>
                <a:latin typeface="Georgia"/>
                <a:ea typeface="+mn-ea"/>
                <a:cs typeface="+mn-cs"/>
              </a:rPr>
              <a:t>Missing Promo Adjustments</a:t>
            </a:r>
          </a:p>
        </p:txBody>
      </p:sp>
      <p:sp>
        <p:nvSpPr>
          <p:cNvPr id="206" name="TextBox 205">
            <a:extLst>
              <a:ext uri="{FF2B5EF4-FFF2-40B4-BE49-F238E27FC236}">
                <a16:creationId xmlns:a16="http://schemas.microsoft.com/office/drawing/2014/main" id="{837492CA-5F8B-4BB6-8BC6-751A2DE8864F}"/>
              </a:ext>
            </a:extLst>
          </p:cNvPr>
          <p:cNvSpPr txBox="1"/>
          <p:nvPr/>
        </p:nvSpPr>
        <p:spPr>
          <a:xfrm>
            <a:off x="7580942" y="5016822"/>
            <a:ext cx="834786" cy="230832"/>
          </a:xfrm>
          <a:prstGeom prst="rect">
            <a:avLst/>
          </a:prstGeom>
          <a:noFill/>
        </p:spPr>
        <p:txBody>
          <a:bodyPr wrap="square" rtlCol="0">
            <a:spAutoFit/>
          </a:bodyPr>
          <a:lstStyle/>
          <a:p>
            <a:pPr marL="52388" marR="0" lvl="0" indent="-5238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0" cap="none" spc="0" normalizeH="0" baseline="0" noProof="0">
                <a:ln>
                  <a:noFill/>
                </a:ln>
                <a:solidFill>
                  <a:srgbClr val="00B050"/>
                </a:solidFill>
                <a:effectLst/>
                <a:uLnTx/>
                <a:uFillTx/>
                <a:latin typeface="Georgia"/>
                <a:ea typeface="+mn-ea"/>
                <a:cs typeface="+mn-cs"/>
              </a:rPr>
              <a:t>Pricing Fix</a:t>
            </a:r>
          </a:p>
        </p:txBody>
      </p:sp>
      <p:sp>
        <p:nvSpPr>
          <p:cNvPr id="207" name="TextBox 206">
            <a:extLst>
              <a:ext uri="{FF2B5EF4-FFF2-40B4-BE49-F238E27FC236}">
                <a16:creationId xmlns:a16="http://schemas.microsoft.com/office/drawing/2014/main" id="{D248200E-77FD-4CBF-98B8-B2767281A0B4}"/>
              </a:ext>
            </a:extLst>
          </p:cNvPr>
          <p:cNvSpPr txBox="1"/>
          <p:nvPr/>
        </p:nvSpPr>
        <p:spPr>
          <a:xfrm>
            <a:off x="7573006" y="5191982"/>
            <a:ext cx="943195" cy="369332"/>
          </a:xfrm>
          <a:prstGeom prst="rect">
            <a:avLst/>
          </a:prstGeom>
          <a:noFill/>
        </p:spPr>
        <p:txBody>
          <a:bodyPr wrap="square" rtlCol="0">
            <a:spAutoFit/>
          </a:bodyPr>
          <a:lstStyle/>
          <a:p>
            <a:pPr marL="52388" marR="0" lvl="0" indent="-5238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0" cap="none" spc="0" normalizeH="0" baseline="0" noProof="0">
                <a:ln>
                  <a:noFill/>
                </a:ln>
                <a:solidFill>
                  <a:srgbClr val="00B050"/>
                </a:solidFill>
                <a:effectLst/>
                <a:uLnTx/>
                <a:uFillTx/>
                <a:latin typeface="Georgia"/>
                <a:ea typeface="+mn-ea"/>
                <a:cs typeface="+mn-cs"/>
              </a:rPr>
              <a:t>I-doc Error Res.</a:t>
            </a:r>
          </a:p>
        </p:txBody>
      </p:sp>
      <p:sp>
        <p:nvSpPr>
          <p:cNvPr id="208" name="TextBox 207">
            <a:extLst>
              <a:ext uri="{FF2B5EF4-FFF2-40B4-BE49-F238E27FC236}">
                <a16:creationId xmlns:a16="http://schemas.microsoft.com/office/drawing/2014/main" id="{AB436B4C-898A-421D-B6FD-9EF38B2DFD19}"/>
              </a:ext>
            </a:extLst>
          </p:cNvPr>
          <p:cNvSpPr txBox="1"/>
          <p:nvPr/>
        </p:nvSpPr>
        <p:spPr>
          <a:xfrm>
            <a:off x="7583506" y="5494016"/>
            <a:ext cx="832222" cy="369332"/>
          </a:xfrm>
          <a:prstGeom prst="rect">
            <a:avLst/>
          </a:prstGeom>
          <a:noFill/>
        </p:spPr>
        <p:txBody>
          <a:bodyPr wrap="square" rtlCol="0">
            <a:spAutoFit/>
          </a:bodyPr>
          <a:lstStyle/>
          <a:p>
            <a:pPr marL="52388" marR="0" lvl="0" indent="-5238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0" cap="none" spc="0" normalizeH="0" baseline="0" noProof="0">
                <a:ln>
                  <a:noFill/>
                </a:ln>
                <a:solidFill>
                  <a:srgbClr val="00B050"/>
                </a:solidFill>
                <a:effectLst/>
                <a:uLnTx/>
                <a:uFillTx/>
                <a:latin typeface="Georgia"/>
                <a:ea typeface="+mn-ea"/>
                <a:cs typeface="+mn-cs"/>
              </a:rPr>
              <a:t>Product Cuts</a:t>
            </a:r>
          </a:p>
        </p:txBody>
      </p:sp>
      <p:grpSp>
        <p:nvGrpSpPr>
          <p:cNvPr id="209" name="Group 208">
            <a:extLst>
              <a:ext uri="{FF2B5EF4-FFF2-40B4-BE49-F238E27FC236}">
                <a16:creationId xmlns:a16="http://schemas.microsoft.com/office/drawing/2014/main" id="{8538DE4C-8E62-4681-8D48-642C66512022}"/>
              </a:ext>
            </a:extLst>
          </p:cNvPr>
          <p:cNvGrpSpPr/>
          <p:nvPr/>
        </p:nvGrpSpPr>
        <p:grpSpPr>
          <a:xfrm>
            <a:off x="4806756" y="6419637"/>
            <a:ext cx="3146123" cy="259309"/>
            <a:chOff x="5827594" y="6340396"/>
            <a:chExt cx="3146123" cy="259309"/>
          </a:xfrm>
        </p:grpSpPr>
        <p:sp>
          <p:nvSpPr>
            <p:cNvPr id="210" name="Rectangle 209">
              <a:extLst>
                <a:ext uri="{FF2B5EF4-FFF2-40B4-BE49-F238E27FC236}">
                  <a16:creationId xmlns:a16="http://schemas.microsoft.com/office/drawing/2014/main" id="{55AE8A6B-FC8E-422C-9FE0-CDF310E2CAB0}"/>
                </a:ext>
              </a:extLst>
            </p:cNvPr>
            <p:cNvSpPr/>
            <p:nvPr/>
          </p:nvSpPr>
          <p:spPr>
            <a:xfrm>
              <a:off x="5827594" y="6359857"/>
              <a:ext cx="177421" cy="204716"/>
            </a:xfrm>
            <a:prstGeom prst="rect">
              <a:avLst/>
            </a:prstGeom>
            <a:solidFill>
              <a:srgbClr val="00B050"/>
            </a:solidFill>
            <a:ln w="12700" cap="flat" cmpd="sng" algn="ctr">
              <a:solidFill>
                <a:srgbClr val="FFFF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211" name="TextBox 210">
              <a:extLst>
                <a:ext uri="{FF2B5EF4-FFF2-40B4-BE49-F238E27FC236}">
                  <a16:creationId xmlns:a16="http://schemas.microsoft.com/office/drawing/2014/main" id="{6975A7EB-E8A4-4947-90AF-5C33F4E574A6}"/>
                </a:ext>
              </a:extLst>
            </p:cNvPr>
            <p:cNvSpPr txBox="1"/>
            <p:nvPr/>
          </p:nvSpPr>
          <p:spPr>
            <a:xfrm>
              <a:off x="5943600" y="6345789"/>
              <a:ext cx="525439" cy="25391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003D6A">
                      <a:lumMod val="50000"/>
                    </a:srgbClr>
                  </a:solidFill>
                  <a:effectLst/>
                  <a:uLnTx/>
                  <a:uFillTx/>
                  <a:latin typeface="Georgia"/>
                  <a:ea typeface="+mn-ea"/>
                  <a:cs typeface="+mn-cs"/>
                </a:rPr>
                <a:t>RPA</a:t>
              </a:r>
            </a:p>
          </p:txBody>
        </p:sp>
        <p:sp>
          <p:nvSpPr>
            <p:cNvPr id="212" name="Rectangle 211">
              <a:extLst>
                <a:ext uri="{FF2B5EF4-FFF2-40B4-BE49-F238E27FC236}">
                  <a16:creationId xmlns:a16="http://schemas.microsoft.com/office/drawing/2014/main" id="{E94BCD75-99BD-4304-A7BE-D68FE46AD351}"/>
                </a:ext>
              </a:extLst>
            </p:cNvPr>
            <p:cNvSpPr/>
            <p:nvPr/>
          </p:nvSpPr>
          <p:spPr>
            <a:xfrm>
              <a:off x="6435350" y="6354464"/>
              <a:ext cx="177421" cy="204716"/>
            </a:xfrm>
            <a:prstGeom prst="rect">
              <a:avLst/>
            </a:prstGeom>
            <a:solidFill>
              <a:srgbClr val="0069B8"/>
            </a:solidFill>
            <a:ln w="12700" cap="flat" cmpd="sng" algn="ctr">
              <a:solidFill>
                <a:srgbClr val="FFFF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213" name="TextBox 212">
              <a:extLst>
                <a:ext uri="{FF2B5EF4-FFF2-40B4-BE49-F238E27FC236}">
                  <a16:creationId xmlns:a16="http://schemas.microsoft.com/office/drawing/2014/main" id="{745CDAA6-33AC-4023-BAB0-6E969A326824}"/>
                </a:ext>
              </a:extLst>
            </p:cNvPr>
            <p:cNvSpPr txBox="1"/>
            <p:nvPr/>
          </p:nvSpPr>
          <p:spPr>
            <a:xfrm>
              <a:off x="6551356" y="6340396"/>
              <a:ext cx="1111475" cy="25391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003D6A">
                      <a:lumMod val="50000"/>
                    </a:srgbClr>
                  </a:solidFill>
                  <a:effectLst/>
                  <a:uLnTx/>
                  <a:uFillTx/>
                  <a:latin typeface="Georgia"/>
                  <a:ea typeface="+mn-ea"/>
                  <a:cs typeface="+mn-cs"/>
                </a:rPr>
                <a:t>AI Application</a:t>
              </a:r>
            </a:p>
          </p:txBody>
        </p:sp>
        <p:sp>
          <p:nvSpPr>
            <p:cNvPr id="214" name="Rectangle 213">
              <a:extLst>
                <a:ext uri="{FF2B5EF4-FFF2-40B4-BE49-F238E27FC236}">
                  <a16:creationId xmlns:a16="http://schemas.microsoft.com/office/drawing/2014/main" id="{7F2F799A-A0EF-47FE-8FA0-0EA7BE5826C3}"/>
                </a:ext>
              </a:extLst>
            </p:cNvPr>
            <p:cNvSpPr/>
            <p:nvPr/>
          </p:nvSpPr>
          <p:spPr>
            <a:xfrm>
              <a:off x="7574863" y="6354464"/>
              <a:ext cx="177421" cy="204716"/>
            </a:xfrm>
            <a:prstGeom prst="rect">
              <a:avLst/>
            </a:prstGeom>
            <a:solidFill>
              <a:srgbClr val="C00000"/>
            </a:solidFill>
            <a:ln w="12700" cap="flat" cmpd="sng" algn="ctr">
              <a:solidFill>
                <a:srgbClr val="FFFF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215" name="TextBox 214">
              <a:extLst>
                <a:ext uri="{FF2B5EF4-FFF2-40B4-BE49-F238E27FC236}">
                  <a16:creationId xmlns:a16="http://schemas.microsoft.com/office/drawing/2014/main" id="{672BDA4E-F61A-4450-869E-0922DE14A2E4}"/>
                </a:ext>
              </a:extLst>
            </p:cNvPr>
            <p:cNvSpPr txBox="1"/>
            <p:nvPr/>
          </p:nvSpPr>
          <p:spPr>
            <a:xfrm>
              <a:off x="7690869" y="6340396"/>
              <a:ext cx="1282848" cy="25391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003D6A">
                      <a:lumMod val="50000"/>
                    </a:srgbClr>
                  </a:solidFill>
                  <a:effectLst/>
                  <a:uLnTx/>
                  <a:uFillTx/>
                  <a:latin typeface="Georgia"/>
                  <a:ea typeface="+mn-ea"/>
                  <a:cs typeface="+mn-cs"/>
                </a:rPr>
                <a:t>Other Automation</a:t>
              </a:r>
            </a:p>
          </p:txBody>
        </p:sp>
      </p:grpSp>
      <p:sp>
        <p:nvSpPr>
          <p:cNvPr id="216" name="TextBox 215">
            <a:extLst>
              <a:ext uri="{FF2B5EF4-FFF2-40B4-BE49-F238E27FC236}">
                <a16:creationId xmlns:a16="http://schemas.microsoft.com/office/drawing/2014/main" id="{3B99512C-F2A1-49E9-879B-08D98E8787F2}"/>
              </a:ext>
            </a:extLst>
          </p:cNvPr>
          <p:cNvSpPr txBox="1"/>
          <p:nvPr/>
        </p:nvSpPr>
        <p:spPr>
          <a:xfrm>
            <a:off x="7586653" y="5768212"/>
            <a:ext cx="929547" cy="230832"/>
          </a:xfrm>
          <a:prstGeom prst="rect">
            <a:avLst/>
          </a:prstGeom>
          <a:noFill/>
        </p:spPr>
        <p:txBody>
          <a:bodyPr wrap="square" rtlCol="0">
            <a:spAutoFit/>
          </a:bodyPr>
          <a:lstStyle/>
          <a:p>
            <a:pPr marL="52388" marR="0" lvl="0" indent="-5238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0" cap="none" spc="0" normalizeH="0" baseline="0" noProof="0">
                <a:ln>
                  <a:noFill/>
                </a:ln>
                <a:solidFill>
                  <a:srgbClr val="00B050"/>
                </a:solidFill>
                <a:effectLst/>
                <a:uLnTx/>
                <a:uFillTx/>
                <a:latin typeface="Georgia"/>
                <a:ea typeface="+mn-ea"/>
                <a:cs typeface="+mn-cs"/>
              </a:rPr>
              <a:t>CI/Proforma</a:t>
            </a:r>
          </a:p>
        </p:txBody>
      </p:sp>
      <p:sp>
        <p:nvSpPr>
          <p:cNvPr id="217" name="TextBox 216">
            <a:extLst>
              <a:ext uri="{FF2B5EF4-FFF2-40B4-BE49-F238E27FC236}">
                <a16:creationId xmlns:a16="http://schemas.microsoft.com/office/drawing/2014/main" id="{0FD80658-18A3-4E5F-BF02-79DF481C48D2}"/>
              </a:ext>
            </a:extLst>
          </p:cNvPr>
          <p:cNvSpPr txBox="1"/>
          <p:nvPr/>
        </p:nvSpPr>
        <p:spPr>
          <a:xfrm>
            <a:off x="7586653" y="5975110"/>
            <a:ext cx="929547" cy="230832"/>
          </a:xfrm>
          <a:prstGeom prst="rect">
            <a:avLst/>
          </a:prstGeom>
          <a:noFill/>
        </p:spPr>
        <p:txBody>
          <a:bodyPr wrap="square" rtlCol="0">
            <a:spAutoFit/>
          </a:bodyPr>
          <a:lstStyle/>
          <a:p>
            <a:pPr marL="52388" marR="0" lvl="0" indent="-5238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0" cap="none" spc="0" normalizeH="0" baseline="0" noProof="0">
                <a:ln>
                  <a:noFill/>
                </a:ln>
                <a:solidFill>
                  <a:srgbClr val="C00000"/>
                </a:solidFill>
                <a:effectLst/>
                <a:uLnTx/>
                <a:uFillTx/>
                <a:latin typeface="Georgia"/>
                <a:ea typeface="+mn-ea"/>
                <a:cs typeface="+mn-cs"/>
              </a:rPr>
              <a:t>ExCIT</a:t>
            </a:r>
          </a:p>
        </p:txBody>
      </p:sp>
      <p:sp>
        <p:nvSpPr>
          <p:cNvPr id="218" name="TextBox 217">
            <a:extLst>
              <a:ext uri="{FF2B5EF4-FFF2-40B4-BE49-F238E27FC236}">
                <a16:creationId xmlns:a16="http://schemas.microsoft.com/office/drawing/2014/main" id="{31E3BE02-18BD-4096-AD2A-D53638C4E678}"/>
              </a:ext>
            </a:extLst>
          </p:cNvPr>
          <p:cNvSpPr txBox="1"/>
          <p:nvPr/>
        </p:nvSpPr>
        <p:spPr>
          <a:xfrm>
            <a:off x="4782456" y="5059498"/>
            <a:ext cx="834786" cy="230832"/>
          </a:xfrm>
          <a:prstGeom prst="rect">
            <a:avLst/>
          </a:prstGeom>
          <a:noFill/>
        </p:spPr>
        <p:txBody>
          <a:bodyPr wrap="square" rtlCol="0">
            <a:spAutoFit/>
          </a:bodyPr>
          <a:lstStyle/>
          <a:p>
            <a:pPr marL="52388" marR="0" lvl="0" indent="-5238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0" cap="none" spc="0" normalizeH="0" baseline="0" noProof="0">
                <a:ln>
                  <a:noFill/>
                </a:ln>
                <a:solidFill>
                  <a:srgbClr val="C00000"/>
                </a:solidFill>
                <a:effectLst/>
                <a:uLnTx/>
                <a:uFillTx/>
                <a:latin typeface="Georgia"/>
                <a:ea typeface="+mn-ea"/>
                <a:cs typeface="+mn-cs"/>
              </a:rPr>
              <a:t>SFG Plan </a:t>
            </a:r>
          </a:p>
        </p:txBody>
      </p:sp>
      <p:sp>
        <p:nvSpPr>
          <p:cNvPr id="219" name="TextBox 218">
            <a:extLst>
              <a:ext uri="{FF2B5EF4-FFF2-40B4-BE49-F238E27FC236}">
                <a16:creationId xmlns:a16="http://schemas.microsoft.com/office/drawing/2014/main" id="{6CD21850-DFB7-473E-95AA-81073BC25ECE}"/>
              </a:ext>
            </a:extLst>
          </p:cNvPr>
          <p:cNvSpPr txBox="1"/>
          <p:nvPr/>
        </p:nvSpPr>
        <p:spPr>
          <a:xfrm>
            <a:off x="4774520" y="5234658"/>
            <a:ext cx="943195" cy="507831"/>
          </a:xfrm>
          <a:prstGeom prst="rect">
            <a:avLst/>
          </a:prstGeom>
          <a:noFill/>
        </p:spPr>
        <p:txBody>
          <a:bodyPr wrap="square" rtlCol="0">
            <a:spAutoFit/>
          </a:bodyPr>
          <a:lstStyle/>
          <a:p>
            <a:pPr marL="52388" marR="0" lvl="0" indent="-5238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0" cap="none" spc="0" normalizeH="0" baseline="0" noProof="0">
                <a:ln>
                  <a:noFill/>
                </a:ln>
                <a:solidFill>
                  <a:srgbClr val="C00000"/>
                </a:solidFill>
                <a:effectLst/>
                <a:uLnTx/>
                <a:uFillTx/>
                <a:latin typeface="Georgia"/>
                <a:ea typeface="+mn-ea"/>
                <a:cs typeface="+mn-cs"/>
              </a:rPr>
              <a:t>CFR – Predictive Analytics</a:t>
            </a:r>
          </a:p>
        </p:txBody>
      </p:sp>
      <p:sp>
        <p:nvSpPr>
          <p:cNvPr id="220" name="TextBox 219">
            <a:extLst>
              <a:ext uri="{FF2B5EF4-FFF2-40B4-BE49-F238E27FC236}">
                <a16:creationId xmlns:a16="http://schemas.microsoft.com/office/drawing/2014/main" id="{685A9206-4C86-46CC-84DE-6FCBDA2BB604}"/>
              </a:ext>
            </a:extLst>
          </p:cNvPr>
          <p:cNvSpPr txBox="1"/>
          <p:nvPr/>
        </p:nvSpPr>
        <p:spPr>
          <a:xfrm>
            <a:off x="4785020" y="5659524"/>
            <a:ext cx="832222" cy="230832"/>
          </a:xfrm>
          <a:prstGeom prst="rect">
            <a:avLst/>
          </a:prstGeom>
          <a:noFill/>
        </p:spPr>
        <p:txBody>
          <a:bodyPr wrap="square" rtlCol="0">
            <a:spAutoFit/>
          </a:bodyPr>
          <a:lstStyle/>
          <a:p>
            <a:pPr marL="52388" marR="0" lvl="0" indent="-5238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0" cap="none" spc="0" normalizeH="0" baseline="0" noProof="0">
                <a:ln>
                  <a:noFill/>
                </a:ln>
                <a:solidFill>
                  <a:srgbClr val="0069B8"/>
                </a:solidFill>
                <a:effectLst/>
                <a:uLnTx/>
                <a:uFillTx/>
                <a:latin typeface="Georgia"/>
                <a:ea typeface="+mn-ea"/>
                <a:cs typeface="+mn-cs"/>
              </a:rPr>
              <a:t>BU Tracker</a:t>
            </a:r>
          </a:p>
        </p:txBody>
      </p:sp>
      <p:sp>
        <p:nvSpPr>
          <p:cNvPr id="221" name="TextBox 220">
            <a:extLst>
              <a:ext uri="{FF2B5EF4-FFF2-40B4-BE49-F238E27FC236}">
                <a16:creationId xmlns:a16="http://schemas.microsoft.com/office/drawing/2014/main" id="{35FD718C-9DE7-42A6-A5A0-18BA8634A980}"/>
              </a:ext>
            </a:extLst>
          </p:cNvPr>
          <p:cNvSpPr txBox="1"/>
          <p:nvPr/>
        </p:nvSpPr>
        <p:spPr>
          <a:xfrm>
            <a:off x="5434600" y="5060932"/>
            <a:ext cx="747270" cy="369332"/>
          </a:xfrm>
          <a:prstGeom prst="rect">
            <a:avLst/>
          </a:prstGeom>
          <a:noFill/>
        </p:spPr>
        <p:txBody>
          <a:bodyPr wrap="square" rtlCol="0">
            <a:spAutoFit/>
          </a:bodyPr>
          <a:lstStyle/>
          <a:p>
            <a:pPr marL="52388" marR="0" lvl="0" indent="-5238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0" cap="none" spc="0" normalizeH="0" baseline="0" noProof="0">
                <a:ln>
                  <a:noFill/>
                </a:ln>
                <a:solidFill>
                  <a:srgbClr val="00B050"/>
                </a:solidFill>
                <a:effectLst/>
                <a:uLnTx/>
                <a:uFillTx/>
                <a:latin typeface="Georgia"/>
                <a:ea typeface="+mn-ea"/>
                <a:cs typeface="+mn-cs"/>
              </a:rPr>
              <a:t>Mat Updates</a:t>
            </a:r>
          </a:p>
        </p:txBody>
      </p:sp>
      <p:sp>
        <p:nvSpPr>
          <p:cNvPr id="222" name="TextBox 221">
            <a:extLst>
              <a:ext uri="{FF2B5EF4-FFF2-40B4-BE49-F238E27FC236}">
                <a16:creationId xmlns:a16="http://schemas.microsoft.com/office/drawing/2014/main" id="{FC9D1DB7-D9AA-49FF-A5C5-F941BA2A70EF}"/>
              </a:ext>
            </a:extLst>
          </p:cNvPr>
          <p:cNvSpPr txBox="1"/>
          <p:nvPr/>
        </p:nvSpPr>
        <p:spPr>
          <a:xfrm>
            <a:off x="5426664" y="5345276"/>
            <a:ext cx="943195" cy="369332"/>
          </a:xfrm>
          <a:prstGeom prst="rect">
            <a:avLst/>
          </a:prstGeom>
          <a:noFill/>
        </p:spPr>
        <p:txBody>
          <a:bodyPr wrap="square" rtlCol="0">
            <a:spAutoFit/>
          </a:bodyPr>
          <a:lstStyle/>
          <a:p>
            <a:pPr marL="52388" marR="0" lvl="0" indent="-5238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0" cap="none" spc="0" normalizeH="0" baseline="0" noProof="0">
                <a:ln>
                  <a:noFill/>
                </a:ln>
                <a:solidFill>
                  <a:srgbClr val="C00000"/>
                </a:solidFill>
                <a:effectLst/>
                <a:uLnTx/>
                <a:uFillTx/>
                <a:latin typeface="Georgia"/>
                <a:ea typeface="+mn-ea"/>
                <a:cs typeface="+mn-cs"/>
              </a:rPr>
              <a:t>Vendor Scorecard</a:t>
            </a:r>
          </a:p>
        </p:txBody>
      </p:sp>
      <p:sp>
        <p:nvSpPr>
          <p:cNvPr id="223" name="TextBox 222">
            <a:extLst>
              <a:ext uri="{FF2B5EF4-FFF2-40B4-BE49-F238E27FC236}">
                <a16:creationId xmlns:a16="http://schemas.microsoft.com/office/drawing/2014/main" id="{A58B8400-82D8-4917-830D-B9A5170B4F20}"/>
              </a:ext>
            </a:extLst>
          </p:cNvPr>
          <p:cNvSpPr txBox="1"/>
          <p:nvPr/>
        </p:nvSpPr>
        <p:spPr>
          <a:xfrm>
            <a:off x="6872234" y="5018772"/>
            <a:ext cx="834786" cy="230832"/>
          </a:xfrm>
          <a:prstGeom prst="rect">
            <a:avLst/>
          </a:prstGeom>
          <a:noFill/>
        </p:spPr>
        <p:txBody>
          <a:bodyPr wrap="square" rtlCol="0">
            <a:spAutoFit/>
          </a:bodyPr>
          <a:lstStyle/>
          <a:p>
            <a:pPr marL="52388" marR="0" lvl="0" indent="-5238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0" cap="none" spc="0" normalizeH="0" baseline="0" noProof="0">
                <a:ln>
                  <a:noFill/>
                </a:ln>
                <a:solidFill>
                  <a:srgbClr val="C00000"/>
                </a:solidFill>
                <a:effectLst/>
                <a:uLnTx/>
                <a:uFillTx/>
                <a:latin typeface="Georgia"/>
                <a:ea typeface="+mn-ea"/>
                <a:cs typeface="+mn-cs"/>
              </a:rPr>
              <a:t>FLP - DRP</a:t>
            </a:r>
          </a:p>
        </p:txBody>
      </p:sp>
      <p:sp>
        <p:nvSpPr>
          <p:cNvPr id="224" name="TextBox 223">
            <a:extLst>
              <a:ext uri="{FF2B5EF4-FFF2-40B4-BE49-F238E27FC236}">
                <a16:creationId xmlns:a16="http://schemas.microsoft.com/office/drawing/2014/main" id="{CBDB2644-F308-4455-9B97-3954AEAB9C9E}"/>
              </a:ext>
            </a:extLst>
          </p:cNvPr>
          <p:cNvSpPr txBox="1"/>
          <p:nvPr/>
        </p:nvSpPr>
        <p:spPr>
          <a:xfrm>
            <a:off x="6864299" y="5207580"/>
            <a:ext cx="727708" cy="369332"/>
          </a:xfrm>
          <a:prstGeom prst="rect">
            <a:avLst/>
          </a:prstGeom>
          <a:noFill/>
        </p:spPr>
        <p:txBody>
          <a:bodyPr wrap="square" rtlCol="0">
            <a:spAutoFit/>
          </a:bodyPr>
          <a:lstStyle/>
          <a:p>
            <a:pPr marL="52388" marR="0" lvl="0" indent="-5238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0" cap="none" spc="0" normalizeH="0" baseline="0" noProof="0">
                <a:ln>
                  <a:noFill/>
                </a:ln>
                <a:solidFill>
                  <a:srgbClr val="0069B8"/>
                </a:solidFill>
                <a:effectLst/>
                <a:uLnTx/>
                <a:uFillTx/>
                <a:latin typeface="Georgia"/>
                <a:ea typeface="+mn-ea"/>
                <a:cs typeface="+mn-cs"/>
              </a:rPr>
              <a:t>Redep. Tool</a:t>
            </a:r>
          </a:p>
        </p:txBody>
      </p:sp>
      <p:sp>
        <p:nvSpPr>
          <p:cNvPr id="225" name="TextBox 224">
            <a:extLst>
              <a:ext uri="{FF2B5EF4-FFF2-40B4-BE49-F238E27FC236}">
                <a16:creationId xmlns:a16="http://schemas.microsoft.com/office/drawing/2014/main" id="{DF7E4345-2518-48FE-A63D-7276DC3E7F17}"/>
              </a:ext>
            </a:extLst>
          </p:cNvPr>
          <p:cNvSpPr txBox="1"/>
          <p:nvPr/>
        </p:nvSpPr>
        <p:spPr>
          <a:xfrm>
            <a:off x="6874798" y="5536910"/>
            <a:ext cx="832222" cy="230832"/>
          </a:xfrm>
          <a:prstGeom prst="rect">
            <a:avLst/>
          </a:prstGeom>
          <a:noFill/>
        </p:spPr>
        <p:txBody>
          <a:bodyPr wrap="square" rtlCol="0">
            <a:spAutoFit/>
          </a:bodyPr>
          <a:lstStyle/>
          <a:p>
            <a:pPr marL="52388" marR="0" lvl="0" indent="-52388"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0" cap="none" spc="0" normalizeH="0" baseline="0" noProof="0">
                <a:ln>
                  <a:noFill/>
                </a:ln>
                <a:solidFill>
                  <a:srgbClr val="00B050"/>
                </a:solidFill>
                <a:effectLst/>
                <a:uLnTx/>
                <a:uFillTx/>
                <a:latin typeface="Georgia"/>
                <a:ea typeface="+mn-ea"/>
                <a:cs typeface="+mn-cs"/>
              </a:rPr>
              <a:t>DRP</a:t>
            </a:r>
          </a:p>
        </p:txBody>
      </p:sp>
    </p:spTree>
    <p:extLst>
      <p:ext uri="{BB962C8B-B14F-4D97-AF65-F5344CB8AC3E}">
        <p14:creationId xmlns:p14="http://schemas.microsoft.com/office/powerpoint/2010/main" val="355031156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81000" y="228600"/>
            <a:ext cx="8534400" cy="461665"/>
          </a:xfrm>
          <a:prstGeom prst="rect">
            <a:avLst/>
          </a:prstGeom>
          <a:noFill/>
        </p:spPr>
        <p:txBody>
          <a:bodyPr wrap="square" rtlCol="0">
            <a:spAutoFit/>
          </a:bodyPr>
          <a:lstStyle/>
          <a:p>
            <a:r>
              <a:rPr lang="en-US" sz="2400"/>
              <a:t>Data requirements to perform validation</a:t>
            </a:r>
          </a:p>
        </p:txBody>
      </p:sp>
      <p:graphicFrame>
        <p:nvGraphicFramePr>
          <p:cNvPr id="5" name="Table 4"/>
          <p:cNvGraphicFramePr>
            <a:graphicFrameLocks noGrp="1"/>
          </p:cNvGraphicFramePr>
          <p:nvPr>
            <p:extLst>
              <p:ext uri="{D42A27DB-BD31-4B8C-83A1-F6EECF244321}">
                <p14:modId xmlns:p14="http://schemas.microsoft.com/office/powerpoint/2010/main" val="1479440569"/>
              </p:ext>
            </p:extLst>
          </p:nvPr>
        </p:nvGraphicFramePr>
        <p:xfrm>
          <a:off x="685799" y="1066800"/>
          <a:ext cx="9505221" cy="4855845"/>
        </p:xfrm>
        <a:graphic>
          <a:graphicData uri="http://schemas.openxmlformats.org/drawingml/2006/table">
            <a:tbl>
              <a:tblPr/>
              <a:tblGrid>
                <a:gridCol w="2969216">
                  <a:extLst>
                    <a:ext uri="{9D8B030D-6E8A-4147-A177-3AD203B41FA5}">
                      <a16:colId xmlns:a16="http://schemas.microsoft.com/office/drawing/2014/main" val="775611304"/>
                    </a:ext>
                  </a:extLst>
                </a:gridCol>
                <a:gridCol w="933715">
                  <a:extLst>
                    <a:ext uri="{9D8B030D-6E8A-4147-A177-3AD203B41FA5}">
                      <a16:colId xmlns:a16="http://schemas.microsoft.com/office/drawing/2014/main" val="3363770313"/>
                    </a:ext>
                  </a:extLst>
                </a:gridCol>
                <a:gridCol w="933715">
                  <a:extLst>
                    <a:ext uri="{9D8B030D-6E8A-4147-A177-3AD203B41FA5}">
                      <a16:colId xmlns:a16="http://schemas.microsoft.com/office/drawing/2014/main" val="880097253"/>
                    </a:ext>
                  </a:extLst>
                </a:gridCol>
                <a:gridCol w="933715">
                  <a:extLst>
                    <a:ext uri="{9D8B030D-6E8A-4147-A177-3AD203B41FA5}">
                      <a16:colId xmlns:a16="http://schemas.microsoft.com/office/drawing/2014/main" val="426182173"/>
                    </a:ext>
                  </a:extLst>
                </a:gridCol>
                <a:gridCol w="933715">
                  <a:extLst>
                    <a:ext uri="{9D8B030D-6E8A-4147-A177-3AD203B41FA5}">
                      <a16:colId xmlns:a16="http://schemas.microsoft.com/office/drawing/2014/main" val="677590921"/>
                    </a:ext>
                  </a:extLst>
                </a:gridCol>
                <a:gridCol w="933715">
                  <a:extLst>
                    <a:ext uri="{9D8B030D-6E8A-4147-A177-3AD203B41FA5}">
                      <a16:colId xmlns:a16="http://schemas.microsoft.com/office/drawing/2014/main" val="1461263306"/>
                    </a:ext>
                  </a:extLst>
                </a:gridCol>
                <a:gridCol w="933715">
                  <a:extLst>
                    <a:ext uri="{9D8B030D-6E8A-4147-A177-3AD203B41FA5}">
                      <a16:colId xmlns:a16="http://schemas.microsoft.com/office/drawing/2014/main" val="2150743494"/>
                    </a:ext>
                  </a:extLst>
                </a:gridCol>
                <a:gridCol w="933715">
                  <a:extLst>
                    <a:ext uri="{9D8B030D-6E8A-4147-A177-3AD203B41FA5}">
                      <a16:colId xmlns:a16="http://schemas.microsoft.com/office/drawing/2014/main" val="3064249452"/>
                    </a:ext>
                  </a:extLst>
                </a:gridCol>
              </a:tblGrid>
              <a:tr h="367075">
                <a:tc>
                  <a:txBody>
                    <a:bodyPr/>
                    <a:lstStyle/>
                    <a:p>
                      <a:pPr algn="ctr" fontAlgn="b"/>
                      <a:r>
                        <a:rPr lang="en-US" sz="1400" b="1" i="0" u="none" strike="noStrike">
                          <a:solidFill>
                            <a:schemeClr val="tx1"/>
                          </a:solidFill>
                          <a:effectLst/>
                          <a:latin typeface="Calibri" panose="020F0502020204030204" pitchFamily="34" charset="0"/>
                        </a:rPr>
                        <a:t>Data Requirements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solidFill>
                  </a:tcPr>
                </a:tc>
                <a:tc gridSpan="5">
                  <a:txBody>
                    <a:bodyPr/>
                    <a:lstStyle/>
                    <a:p>
                      <a:pPr algn="ctr" fontAlgn="b"/>
                      <a:r>
                        <a:rPr lang="en-US" sz="1400" b="1" i="0" u="none" strike="noStrike">
                          <a:solidFill>
                            <a:schemeClr val="tx1"/>
                          </a:solidFill>
                          <a:effectLst/>
                          <a:latin typeface="Calibri" panose="020F0502020204030204" pitchFamily="34" charset="0"/>
                        </a:rPr>
                        <a:t>Source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solidFill>
                  </a:tcPr>
                </a:tc>
                <a:tc hMerge="1">
                  <a:txBody>
                    <a:bodyPr/>
                    <a:lstStyle/>
                    <a:p>
                      <a:pPr algn="ctr" fontAlgn="b"/>
                      <a:endParaRPr lang="en-US" sz="1400" b="1" i="0" u="none" strike="noStrike">
                        <a:solidFill>
                          <a:schemeClr val="tx1"/>
                        </a:solidFill>
                        <a:effectLst/>
                        <a:latin typeface="Calibri" panose="020F050202020403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solidFill>
                  </a:tcPr>
                </a:tc>
                <a:tc hMerge="1">
                  <a:txBody>
                    <a:bodyPr/>
                    <a:lstStyle/>
                    <a:p>
                      <a:pPr algn="ctr" fontAlgn="b"/>
                      <a:endParaRPr lang="en-US" sz="1400" b="1" i="0" u="none" strike="noStrike">
                        <a:solidFill>
                          <a:schemeClr val="tx1"/>
                        </a:solidFill>
                        <a:effectLst/>
                        <a:latin typeface="Calibri" panose="020F050202020403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solidFill>
                  </a:tcPr>
                </a:tc>
                <a:tc hMerge="1">
                  <a:txBody>
                    <a:bodyPr/>
                    <a:lstStyle/>
                    <a:p>
                      <a:pPr algn="ctr" fontAlgn="b"/>
                      <a:endParaRPr lang="en-US" sz="1400" b="1" i="0" u="none" strike="noStrike">
                        <a:solidFill>
                          <a:schemeClr val="tx1"/>
                        </a:solidFill>
                        <a:effectLst/>
                        <a:latin typeface="Calibri" panose="020F050202020403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solidFill>
                  </a:tcPr>
                </a:tc>
                <a:tc hMerge="1">
                  <a:txBody>
                    <a:bodyPr/>
                    <a:lstStyle/>
                    <a:p>
                      <a:pPr algn="ctr" fontAlgn="b"/>
                      <a:endParaRPr lang="en-US" sz="1400" b="1" i="0" u="none" strike="noStrike">
                        <a:solidFill>
                          <a:schemeClr val="tx1"/>
                        </a:solidFill>
                        <a:effectLst/>
                        <a:latin typeface="Calibri" panose="020F050202020403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solidFill>
                  </a:tcPr>
                </a:tc>
                <a:tc>
                  <a:txBody>
                    <a:bodyPr/>
                    <a:lstStyle/>
                    <a:p>
                      <a:pPr algn="ctr" fontAlgn="b"/>
                      <a:endParaRPr lang="en-US" sz="1400" b="1" i="0" u="none" strike="noStrike">
                        <a:solidFill>
                          <a:schemeClr val="tx1"/>
                        </a:solidFill>
                        <a:effectLst/>
                        <a:latin typeface="Calibri" panose="020F050202020403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solidFill>
                  </a:tcPr>
                </a:tc>
                <a:tc>
                  <a:txBody>
                    <a:bodyPr/>
                    <a:lstStyle/>
                    <a:p>
                      <a:pPr algn="ctr" fontAlgn="b"/>
                      <a:endParaRPr lang="en-US" sz="1400" b="1" i="0" u="none" strike="noStrike">
                        <a:solidFill>
                          <a:schemeClr val="tx1"/>
                        </a:solidFill>
                        <a:effectLst/>
                        <a:latin typeface="Calibri" panose="020F050202020403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solidFill>
                  </a:tcPr>
                </a:tc>
                <a:extLst>
                  <a:ext uri="{0D108BD9-81ED-4DB2-BD59-A6C34878D82A}">
                    <a16:rowId xmlns:a16="http://schemas.microsoft.com/office/drawing/2014/main" val="3422273223"/>
                  </a:ext>
                </a:extLst>
              </a:tr>
              <a:tr h="367075">
                <a:tc>
                  <a:txBody>
                    <a:bodyPr/>
                    <a:lstStyle/>
                    <a:p>
                      <a:pPr algn="ctr" fontAlgn="b"/>
                      <a:endParaRPr lang="en-US" sz="1400" b="0" i="0" u="none" strike="noStrike">
                        <a:solidFill>
                          <a:schemeClr val="accent1"/>
                        </a:solidFill>
                        <a:effectLst/>
                        <a:latin typeface="Calibri" panose="020F0502020204030204" pitchFamily="34" charset="0"/>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solidFill>
                  </a:tcPr>
                </a:tc>
                <a:tc>
                  <a:txBody>
                    <a:bodyPr/>
                    <a:lstStyle/>
                    <a:p>
                      <a:pPr algn="ctr" fontAlgn="b"/>
                      <a:r>
                        <a:rPr lang="en-US" sz="1400" b="0" i="0" u="none" strike="noStrike">
                          <a:solidFill>
                            <a:schemeClr val="tx1">
                              <a:lumMod val="50000"/>
                            </a:schemeClr>
                          </a:solidFill>
                          <a:effectLst/>
                          <a:latin typeface="Calibri" panose="020F0502020204030204" pitchFamily="34" charset="0"/>
                        </a:rPr>
                        <a:t>Portal Customers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solidFill>
                  </a:tcPr>
                </a:tc>
                <a:tc>
                  <a:txBody>
                    <a:bodyPr/>
                    <a:lstStyle/>
                    <a:p>
                      <a:pPr algn="ctr" fontAlgn="b"/>
                      <a:r>
                        <a:rPr lang="en-US" sz="1400" b="0" i="0" u="none" strike="noStrike">
                          <a:solidFill>
                            <a:schemeClr val="tx1">
                              <a:lumMod val="50000"/>
                            </a:schemeClr>
                          </a:solidFill>
                          <a:effectLst/>
                          <a:latin typeface="Calibri" panose="020F0502020204030204" pitchFamily="34" charset="0"/>
                        </a:rPr>
                        <a:t>Email Customers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solidFill>
                  </a:tcPr>
                </a:tc>
                <a:tc>
                  <a:txBody>
                    <a:bodyPr/>
                    <a:lstStyle/>
                    <a:p>
                      <a:pPr algn="ctr" fontAlgn="b"/>
                      <a:r>
                        <a:rPr lang="en-US" sz="1400" b="0" i="0" u="none" strike="noStrike">
                          <a:solidFill>
                            <a:schemeClr val="tx1">
                              <a:lumMod val="50000"/>
                            </a:schemeClr>
                          </a:solidFill>
                          <a:effectLst/>
                          <a:latin typeface="Calibri" panose="020F0502020204030204" pitchFamily="34" charset="0"/>
                        </a:rPr>
                        <a:t>EDI Customers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solidFill>
                  </a:tcPr>
                </a:tc>
                <a:tc>
                  <a:txBody>
                    <a:bodyPr/>
                    <a:lstStyle/>
                    <a:p>
                      <a:pPr algn="ctr" fontAlgn="b"/>
                      <a:r>
                        <a:rPr lang="en-US" sz="1400" b="0" i="0" u="none" strike="noStrike">
                          <a:solidFill>
                            <a:schemeClr val="tx1">
                              <a:lumMod val="50000"/>
                            </a:schemeClr>
                          </a:solidFill>
                          <a:effectLst/>
                          <a:latin typeface="Calibri" panose="020F0502020204030204" pitchFamily="34" charset="0"/>
                        </a:rPr>
                        <a:t>Paper Customers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solidFill>
                  </a:tcPr>
                </a:tc>
                <a:tc>
                  <a:txBody>
                    <a:bodyPr/>
                    <a:lstStyle/>
                    <a:p>
                      <a:pPr algn="ctr" fontAlgn="b"/>
                      <a:r>
                        <a:rPr lang="en-US" sz="1400" b="0" i="0" u="none" strike="noStrike">
                          <a:solidFill>
                            <a:schemeClr val="tx1">
                              <a:lumMod val="50000"/>
                            </a:schemeClr>
                          </a:solidFill>
                          <a:effectLst/>
                          <a:latin typeface="Calibri" panose="020F0502020204030204" pitchFamily="34" charset="0"/>
                        </a:rPr>
                        <a:t>SAP</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solidFill>
                  </a:tcPr>
                </a:tc>
                <a:tc>
                  <a:txBody>
                    <a:bodyPr/>
                    <a:lstStyle/>
                    <a:p>
                      <a:pPr algn="ctr" fontAlgn="b"/>
                      <a:r>
                        <a:rPr lang="en-US" sz="1400" b="0" i="0" u="none" strike="noStrike">
                          <a:solidFill>
                            <a:schemeClr val="tx1">
                              <a:lumMod val="50000"/>
                            </a:schemeClr>
                          </a:solidFill>
                          <a:effectLst/>
                          <a:latin typeface="Calibri" panose="020F0502020204030204" pitchFamily="34" charset="0"/>
                        </a:rPr>
                        <a:t>Share point/drive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solidFill>
                  </a:tcPr>
                </a:tc>
                <a:tc>
                  <a:txBody>
                    <a:bodyPr/>
                    <a:lstStyle/>
                    <a:p>
                      <a:pPr algn="ctr" fontAlgn="b"/>
                      <a:r>
                        <a:rPr lang="en-US" sz="1400" b="0" i="0" u="none" strike="noStrike">
                          <a:solidFill>
                            <a:schemeClr val="tx1">
                              <a:lumMod val="50000"/>
                            </a:schemeClr>
                          </a:solidFill>
                          <a:effectLst/>
                          <a:latin typeface="Calibri" panose="020F0502020204030204" pitchFamily="34" charset="0"/>
                        </a:rPr>
                        <a:t>Neilson/IRI Portal</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2"/>
                    </a:solidFill>
                  </a:tcPr>
                </a:tc>
                <a:extLst>
                  <a:ext uri="{0D108BD9-81ED-4DB2-BD59-A6C34878D82A}">
                    <a16:rowId xmlns:a16="http://schemas.microsoft.com/office/drawing/2014/main" val="2703901531"/>
                  </a:ext>
                </a:extLst>
              </a:tr>
              <a:tr h="367075">
                <a:tc>
                  <a:txBody>
                    <a:bodyPr/>
                    <a:lstStyle/>
                    <a:p>
                      <a:pPr algn="ctr" fontAlgn="b"/>
                      <a:r>
                        <a:rPr lang="en-US" sz="1400" b="0" i="0" u="none" strike="noStrike">
                          <a:solidFill>
                            <a:srgbClr val="000000"/>
                          </a:solidFill>
                          <a:effectLst/>
                          <a:latin typeface="Arial" panose="020B0604020202020204" pitchFamily="34" charset="0"/>
                          <a:cs typeface="Arial" panose="020B0604020202020204" pitchFamily="34" charset="0"/>
                        </a:rPr>
                        <a:t>% of customers covered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400" b="0" i="0" u="none" strike="noStrike">
                          <a:solidFill>
                            <a:srgbClr val="000000"/>
                          </a:solidFill>
                          <a:effectLst/>
                          <a:latin typeface="Arial" panose="020B0604020202020204" pitchFamily="34" charset="0"/>
                          <a:cs typeface="Arial" panose="020B0604020202020204" pitchFamily="34" charset="0"/>
                        </a:rPr>
                        <a:t>60%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400" b="0" i="0" u="none" strike="noStrike">
                          <a:solidFill>
                            <a:srgbClr val="000000"/>
                          </a:solidFill>
                          <a:effectLst/>
                          <a:latin typeface="Arial" panose="020B0604020202020204" pitchFamily="34" charset="0"/>
                          <a:cs typeface="Arial" panose="020B0604020202020204" pitchFamily="34" charset="0"/>
                        </a:rPr>
                        <a:t>38%</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400" b="0" i="0" u="none" strike="noStrike">
                          <a:solidFill>
                            <a:srgbClr val="000000"/>
                          </a:solidFill>
                          <a:effectLst/>
                          <a:latin typeface="Arial" panose="020B0604020202020204" pitchFamily="34" charset="0"/>
                          <a:cs typeface="Arial" panose="020B0604020202020204" pitchFamily="34" charset="0"/>
                        </a:rPr>
                        <a:t>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400" b="0" i="0" u="none" strike="noStrike">
                          <a:solidFill>
                            <a:srgbClr val="000000"/>
                          </a:solidFill>
                          <a:effectLst/>
                          <a:latin typeface="Arial" panose="020B0604020202020204" pitchFamily="34" charset="0"/>
                          <a:cs typeface="Arial" panose="020B0604020202020204" pitchFamily="34" charset="0"/>
                        </a:rPr>
                        <a:t>0.01%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437398049"/>
                  </a:ext>
                </a:extLst>
              </a:tr>
              <a:tr h="470609">
                <a:tc>
                  <a:txBody>
                    <a:bodyPr/>
                    <a:lstStyle/>
                    <a:p>
                      <a:pPr marL="0" marR="0" lvl="0" indent="0" algn="ctr" defTabSz="914400" eaLnBrk="1" fontAlgn="b" latinLnBrk="0" hangingPunct="1">
                        <a:lnSpc>
                          <a:spcPct val="100000"/>
                        </a:lnSpc>
                        <a:spcBef>
                          <a:spcPts val="0"/>
                        </a:spcBef>
                        <a:spcAft>
                          <a:spcPts val="0"/>
                        </a:spcAft>
                        <a:buClrTx/>
                        <a:buSzTx/>
                        <a:buFontTx/>
                        <a:buNone/>
                        <a:tabLst/>
                        <a:defRPr/>
                      </a:pPr>
                      <a:r>
                        <a:rPr lang="en-US" sz="1400" b="0" i="0" u="none" strike="noStrike">
                          <a:solidFill>
                            <a:srgbClr val="000000"/>
                          </a:solidFill>
                          <a:effectLst/>
                          <a:latin typeface="Calibri" panose="020F0502020204030204" pitchFamily="34" charset="0"/>
                        </a:rPr>
                        <a:t>Deductions back ups</a:t>
                      </a:r>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400" b="0" i="0" u="none" strike="noStrike">
                          <a:solidFill>
                            <a:srgbClr val="000000"/>
                          </a:solidFill>
                          <a:effectLst/>
                          <a:latin typeface="Arial" panose="020B0604020202020204" pitchFamily="34" charset="0"/>
                          <a:cs typeface="Arial" panose="020B0604020202020204" pitchFamily="34" charset="0"/>
                        </a:rPr>
                        <a:t>X</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400" b="0" i="0" u="none" strike="noStrike">
                          <a:solidFill>
                            <a:srgbClr val="000000"/>
                          </a:solidFill>
                          <a:effectLst/>
                          <a:latin typeface="Arial" panose="020B0604020202020204" pitchFamily="34" charset="0"/>
                          <a:cs typeface="Arial" panose="020B0604020202020204" pitchFamily="34" charset="0"/>
                        </a:rPr>
                        <a:t>X</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463435679"/>
                  </a:ext>
                </a:extLst>
              </a:tr>
              <a:tr h="367075">
                <a:tc>
                  <a:txBody>
                    <a:bodyPr/>
                    <a:lstStyle/>
                    <a:p>
                      <a:pPr algn="ctr" fontAlgn="b"/>
                      <a:r>
                        <a:rPr lang="en-US" sz="1400" b="0" i="0" u="none" strike="noStrike">
                          <a:solidFill>
                            <a:srgbClr val="000000"/>
                          </a:solidFill>
                          <a:effectLst/>
                          <a:latin typeface="Arial" panose="020B0604020202020204" pitchFamily="34" charset="0"/>
                          <a:cs typeface="Arial" panose="020B0604020202020204" pitchFamily="34" charset="0"/>
                        </a:rPr>
                        <a:t>Copy of Invoice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400" b="0" i="0" u="none" strike="noStrike">
                          <a:solidFill>
                            <a:srgbClr val="000000"/>
                          </a:solidFill>
                          <a:effectLst/>
                          <a:latin typeface="Arial" panose="020B0604020202020204" pitchFamily="34" charset="0"/>
                          <a:cs typeface="Arial" panose="020B0604020202020204" pitchFamily="34" charset="0"/>
                        </a:rPr>
                        <a:t>X</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400" b="0" i="0" u="none" strike="noStrike">
                          <a:solidFill>
                            <a:srgbClr val="000000"/>
                          </a:solidFill>
                          <a:effectLst/>
                          <a:latin typeface="Arial" panose="020B0604020202020204" pitchFamily="34" charset="0"/>
                          <a:cs typeface="Arial" panose="020B0604020202020204" pitchFamily="34" charset="0"/>
                        </a:rPr>
                        <a:t>X</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281574163"/>
                  </a:ext>
                </a:extLst>
              </a:tr>
              <a:tr h="423291">
                <a:tc>
                  <a:txBody>
                    <a:bodyPr/>
                    <a:lstStyle/>
                    <a:p>
                      <a:pPr algn="ctr" fontAlgn="b"/>
                      <a:r>
                        <a:rPr lang="en-US" sz="1400" b="0" i="0" u="none" strike="noStrike">
                          <a:solidFill>
                            <a:srgbClr val="000000"/>
                          </a:solidFill>
                          <a:effectLst/>
                          <a:latin typeface="Arial" panose="020B0604020202020204" pitchFamily="34" charset="0"/>
                          <a:cs typeface="Arial" panose="020B0604020202020204" pitchFamily="34" charset="0"/>
                        </a:rPr>
                        <a:t>Inventory movement report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400" b="0" i="0" u="none" strike="noStrike">
                          <a:solidFill>
                            <a:srgbClr val="000000"/>
                          </a:solidFill>
                          <a:effectLst/>
                          <a:latin typeface="Arial" panose="020B0604020202020204" pitchFamily="34" charset="0"/>
                          <a:cs typeface="Arial" panose="020B0604020202020204" pitchFamily="34" charset="0"/>
                        </a:rPr>
                        <a:t>X</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400" b="0" i="0" u="none" strike="noStrike">
                          <a:solidFill>
                            <a:srgbClr val="000000"/>
                          </a:solidFill>
                          <a:effectLst/>
                          <a:latin typeface="Arial" panose="020B0604020202020204" pitchFamily="34" charset="0"/>
                          <a:cs typeface="Arial" panose="020B0604020202020204" pitchFamily="34" charset="0"/>
                        </a:rPr>
                        <a:t>X</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125572204"/>
                  </a:ext>
                </a:extLst>
              </a:tr>
              <a:tr h="367075">
                <a:tc>
                  <a:txBody>
                    <a:bodyPr/>
                    <a:lstStyle/>
                    <a:p>
                      <a:pPr algn="ctr" fontAlgn="b"/>
                      <a:r>
                        <a:rPr lang="en-US" sz="1400" b="0" i="0" u="none" strike="noStrike">
                          <a:solidFill>
                            <a:srgbClr val="000000"/>
                          </a:solidFill>
                          <a:effectLst/>
                          <a:latin typeface="Arial" panose="020B0604020202020204" pitchFamily="34" charset="0"/>
                          <a:cs typeface="Arial" panose="020B0604020202020204" pitchFamily="34" charset="0"/>
                        </a:rPr>
                        <a:t>SAP Table (VBRP/VBRK </a:t>
                      </a:r>
                      <a:r>
                        <a:rPr lang="en-US" sz="1400" b="0" i="0" u="none" strike="noStrike" err="1">
                          <a:solidFill>
                            <a:srgbClr val="000000"/>
                          </a:solidFill>
                          <a:effectLst/>
                          <a:latin typeface="Arial" panose="020B0604020202020204" pitchFamily="34" charset="0"/>
                          <a:cs typeface="Arial" panose="020B0604020202020204" pitchFamily="34" charset="0"/>
                        </a:rPr>
                        <a:t>etc</a:t>
                      </a:r>
                      <a:r>
                        <a:rPr lang="en-US" sz="1400" b="0" i="0" u="none" strike="noStrike">
                          <a:solidFill>
                            <a:srgbClr val="000000"/>
                          </a:solidFill>
                          <a:effectLst/>
                          <a:latin typeface="Arial" panose="020B0604020202020204" pitchFamily="34" charset="0"/>
                          <a:cs typeface="Arial" panose="020B0604020202020204" pitchFamily="34" charset="0"/>
                        </a:rPr>
                        <a: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400" b="0" i="0" u="none" strike="noStrike">
                          <a:solidFill>
                            <a:srgbClr val="000000"/>
                          </a:solidFill>
                          <a:effectLst/>
                          <a:latin typeface="Arial" panose="020B0604020202020204" pitchFamily="34" charset="0"/>
                          <a:cs typeface="Arial" panose="020B0604020202020204" pitchFamily="34" charset="0"/>
                        </a:rPr>
                        <a:t>X</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15041718"/>
                  </a:ext>
                </a:extLst>
              </a:tr>
              <a:tr h="367075">
                <a:tc>
                  <a:txBody>
                    <a:bodyPr/>
                    <a:lstStyle/>
                    <a:p>
                      <a:pPr algn="ctr" fontAlgn="b"/>
                      <a:r>
                        <a:rPr lang="en-US" sz="1400" b="0" i="0" u="none" strike="noStrike">
                          <a:solidFill>
                            <a:srgbClr val="000000"/>
                          </a:solidFill>
                          <a:effectLst/>
                          <a:latin typeface="Arial" panose="020B0604020202020204" pitchFamily="34" charset="0"/>
                          <a:cs typeface="Arial" panose="020B0604020202020204" pitchFamily="34" charset="0"/>
                        </a:rPr>
                        <a:t>Promo Planners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400" b="0" i="0" u="none" strike="noStrike">
                          <a:solidFill>
                            <a:srgbClr val="000000"/>
                          </a:solidFill>
                          <a:effectLst/>
                          <a:latin typeface="Arial" panose="020B0604020202020204" pitchFamily="34" charset="0"/>
                          <a:cs typeface="Arial" panose="020B0604020202020204" pitchFamily="34" charset="0"/>
                        </a:rPr>
                        <a:t>X</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713530866"/>
                  </a:ext>
                </a:extLst>
              </a:tr>
              <a:tr h="485050">
                <a:tc>
                  <a:txBody>
                    <a:bodyPr/>
                    <a:lstStyle/>
                    <a:p>
                      <a:pPr algn="ctr" fontAlgn="b"/>
                      <a:r>
                        <a:rPr lang="en-US" sz="1400" b="0" i="0" u="none" strike="noStrike">
                          <a:solidFill>
                            <a:srgbClr val="000000"/>
                          </a:solidFill>
                          <a:effectLst/>
                          <a:latin typeface="Arial" panose="020B0604020202020204" pitchFamily="34" charset="0"/>
                          <a:cs typeface="Arial" panose="020B0604020202020204" pitchFamily="34" charset="0"/>
                        </a:rPr>
                        <a:t>Promo Events (accruals)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400" b="0" i="0" u="none" strike="noStrike">
                          <a:solidFill>
                            <a:srgbClr val="000000"/>
                          </a:solidFill>
                          <a:effectLst/>
                          <a:latin typeface="Arial" panose="020B0604020202020204" pitchFamily="34" charset="0"/>
                          <a:cs typeface="Arial" panose="020B0604020202020204" pitchFamily="34" charset="0"/>
                        </a:rPr>
                        <a:t>X</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246457258"/>
                  </a:ext>
                </a:extLst>
              </a:tr>
              <a:tr h="367075">
                <a:tc>
                  <a:txBody>
                    <a:bodyPr/>
                    <a:lstStyle/>
                    <a:p>
                      <a:pPr algn="ctr" fontAlgn="b"/>
                      <a:r>
                        <a:rPr lang="en-US" sz="1400" b="0" i="0" u="none" strike="noStrike">
                          <a:solidFill>
                            <a:srgbClr val="000000"/>
                          </a:solidFill>
                          <a:effectLst/>
                          <a:latin typeface="Arial" panose="020B0604020202020204" pitchFamily="34" charset="0"/>
                          <a:cs typeface="Arial" panose="020B0604020202020204" pitchFamily="34" charset="0"/>
                        </a:rPr>
                        <a:t>Promo Contracts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400" b="0" i="0" u="none" strike="noStrike">
                          <a:solidFill>
                            <a:srgbClr val="000000"/>
                          </a:solidFill>
                          <a:effectLst/>
                          <a:latin typeface="Arial" panose="020B0604020202020204" pitchFamily="34" charset="0"/>
                          <a:cs typeface="Arial" panose="020B0604020202020204" pitchFamily="34" charset="0"/>
                        </a:rPr>
                        <a:t>X</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400" b="0" i="0" u="none" strike="noStrike">
                          <a:solidFill>
                            <a:srgbClr val="000000"/>
                          </a:solidFill>
                          <a:effectLst/>
                          <a:latin typeface="Arial" panose="020B0604020202020204" pitchFamily="34" charset="0"/>
                          <a:cs typeface="Arial" panose="020B0604020202020204" pitchFamily="34" charset="0"/>
                        </a:rPr>
                        <a:t>X</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400" b="0" i="0" u="none" strike="noStrike">
                          <a:solidFill>
                            <a:srgbClr val="000000"/>
                          </a:solidFill>
                          <a:effectLst/>
                          <a:latin typeface="Arial" panose="020B0604020202020204" pitchFamily="34" charset="0"/>
                          <a:cs typeface="Arial" panose="020B0604020202020204" pitchFamily="34" charset="0"/>
                        </a:rPr>
                        <a:t>X</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817223585"/>
                  </a:ext>
                </a:extLst>
              </a:tr>
              <a:tr h="471125">
                <a:tc>
                  <a:txBody>
                    <a:bodyPr/>
                    <a:lstStyle/>
                    <a:p>
                      <a:pPr algn="ctr" fontAlgn="b"/>
                      <a:r>
                        <a:rPr lang="en-US" sz="1400" b="0" i="0" u="none" strike="noStrike">
                          <a:solidFill>
                            <a:srgbClr val="000000"/>
                          </a:solidFill>
                          <a:effectLst/>
                          <a:latin typeface="Arial" panose="020B0604020202020204" pitchFamily="34" charset="0"/>
                          <a:cs typeface="Arial" panose="020B0604020202020204" pitchFamily="34" charset="0"/>
                        </a:rPr>
                        <a:t>3</a:t>
                      </a:r>
                      <a:r>
                        <a:rPr lang="en-US" sz="1400" b="0" i="0" u="none" strike="noStrike" baseline="30000">
                          <a:solidFill>
                            <a:srgbClr val="000000"/>
                          </a:solidFill>
                          <a:effectLst/>
                          <a:latin typeface="Arial" panose="020B0604020202020204" pitchFamily="34" charset="0"/>
                          <a:cs typeface="Arial" panose="020B0604020202020204" pitchFamily="34" charset="0"/>
                        </a:rPr>
                        <a:t>rd</a:t>
                      </a:r>
                      <a:r>
                        <a:rPr lang="en-US" sz="1400" b="0" i="0" u="none" strike="noStrike">
                          <a:solidFill>
                            <a:srgbClr val="000000"/>
                          </a:solidFill>
                          <a:effectLst/>
                          <a:latin typeface="Arial" panose="020B0604020202020204" pitchFamily="34" charset="0"/>
                          <a:cs typeface="Arial" panose="020B0604020202020204" pitchFamily="34" charset="0"/>
                        </a:rPr>
                        <a:t> Party data</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400" b="0" i="0" u="none" strike="noStrike">
                          <a:solidFill>
                            <a:srgbClr val="000000"/>
                          </a:solidFill>
                          <a:effectLst/>
                          <a:latin typeface="Arial" panose="020B0604020202020204" pitchFamily="34" charset="0"/>
                          <a:cs typeface="Arial" panose="020B0604020202020204" pitchFamily="34" charset="0"/>
                        </a:rPr>
                        <a:t>X</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400" b="0" i="0" u="none" strike="noStrike">
                          <a:solidFill>
                            <a:srgbClr val="000000"/>
                          </a:solidFill>
                          <a:effectLst/>
                          <a:latin typeface="Arial" panose="020B0604020202020204" pitchFamily="34" charset="0"/>
                          <a:cs typeface="Arial" panose="020B0604020202020204" pitchFamily="34" charset="0"/>
                        </a:rPr>
                        <a:t>X</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833139672"/>
                  </a:ext>
                </a:extLst>
              </a:tr>
              <a:tr h="367075">
                <a:tc>
                  <a:txBody>
                    <a:bodyPr/>
                    <a:lstStyle/>
                    <a:p>
                      <a:pPr algn="ctr" fontAlgn="b"/>
                      <a:r>
                        <a:rPr lang="en-US" sz="1400" b="0" i="0" u="none" strike="noStrike">
                          <a:solidFill>
                            <a:srgbClr val="000000"/>
                          </a:solidFill>
                          <a:effectLst/>
                          <a:latin typeface="Arial" panose="020B0604020202020204" pitchFamily="34" charset="0"/>
                          <a:cs typeface="Arial" panose="020B0604020202020204" pitchFamily="34" charset="0"/>
                        </a:rPr>
                        <a:t>Order data</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400" b="0" i="0" u="none" strike="noStrike">
                          <a:solidFill>
                            <a:srgbClr val="000000"/>
                          </a:solidFill>
                          <a:effectLst/>
                          <a:latin typeface="Arial" panose="020B0604020202020204" pitchFamily="34" charset="0"/>
                          <a:cs typeface="Arial" panose="020B0604020202020204" pitchFamily="34" charset="0"/>
                        </a:rPr>
                        <a:t>X</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400" b="0" i="0" u="none" strike="noStrike">
                          <a:solidFill>
                            <a:srgbClr val="000000"/>
                          </a:solidFill>
                          <a:effectLst/>
                          <a:latin typeface="Arial" panose="020B0604020202020204" pitchFamily="34" charset="0"/>
                          <a:cs typeface="Arial" panose="020B0604020202020204" pitchFamily="34" charset="0"/>
                        </a:rPr>
                        <a:t>X</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endParaRPr lang="en-US" sz="14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830356737"/>
                  </a:ext>
                </a:extLst>
              </a:tr>
            </a:tbl>
          </a:graphicData>
        </a:graphic>
      </p:graphicFrame>
    </p:spTree>
    <p:extLst>
      <p:ext uri="{BB962C8B-B14F-4D97-AF65-F5344CB8AC3E}">
        <p14:creationId xmlns:p14="http://schemas.microsoft.com/office/powerpoint/2010/main" val="401278093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6515812-F52C-8F81-E5EB-0F4664186FE5}"/>
              </a:ext>
            </a:extLst>
          </p:cNvPr>
          <p:cNvSpPr>
            <a:spLocks noGrp="1"/>
          </p:cNvSpPr>
          <p:nvPr>
            <p:ph type="sldNum" sz="quarter" idx="12"/>
          </p:nvPr>
        </p:nvSpPr>
        <p:spPr/>
        <p:txBody>
          <a:bodyPr/>
          <a:lstStyle/>
          <a:p>
            <a:fld id="{B1A74FA5-21E9-4953-BE08-C45765C133E9}" type="slidenum">
              <a:rPr lang="en-US" smtClean="0"/>
              <a:t>51</a:t>
            </a:fld>
            <a:endParaRPr lang="en-US"/>
          </a:p>
        </p:txBody>
      </p:sp>
      <p:sp>
        <p:nvSpPr>
          <p:cNvPr id="3" name="TextBox 2">
            <a:extLst>
              <a:ext uri="{FF2B5EF4-FFF2-40B4-BE49-F238E27FC236}">
                <a16:creationId xmlns:a16="http://schemas.microsoft.com/office/drawing/2014/main" id="{56E68F7D-071B-BB73-5F07-D437E53BA7EC}"/>
              </a:ext>
            </a:extLst>
          </p:cNvPr>
          <p:cNvSpPr txBox="1"/>
          <p:nvPr/>
        </p:nvSpPr>
        <p:spPr>
          <a:xfrm>
            <a:off x="381000" y="228600"/>
            <a:ext cx="8534400" cy="461665"/>
          </a:xfrm>
          <a:prstGeom prst="rect">
            <a:avLst/>
          </a:prstGeom>
          <a:noFill/>
        </p:spPr>
        <p:txBody>
          <a:bodyPr wrap="square" rtlCol="0">
            <a:spAutoFit/>
          </a:bodyPr>
          <a:lstStyle/>
          <a:p>
            <a:r>
              <a:rPr lang="en-US" sz="2400"/>
              <a:t>Validation rules </a:t>
            </a:r>
          </a:p>
        </p:txBody>
      </p:sp>
      <p:graphicFrame>
        <p:nvGraphicFramePr>
          <p:cNvPr id="4" name="Table 3">
            <a:extLst>
              <a:ext uri="{FF2B5EF4-FFF2-40B4-BE49-F238E27FC236}">
                <a16:creationId xmlns:a16="http://schemas.microsoft.com/office/drawing/2014/main" id="{4D343C00-0231-AB9E-0785-83AFB800A200}"/>
              </a:ext>
            </a:extLst>
          </p:cNvPr>
          <p:cNvGraphicFramePr>
            <a:graphicFrameLocks noGrp="1"/>
          </p:cNvGraphicFramePr>
          <p:nvPr>
            <p:extLst>
              <p:ext uri="{D42A27DB-BD31-4B8C-83A1-F6EECF244321}">
                <p14:modId xmlns:p14="http://schemas.microsoft.com/office/powerpoint/2010/main" val="2791911693"/>
              </p:ext>
            </p:extLst>
          </p:nvPr>
        </p:nvGraphicFramePr>
        <p:xfrm>
          <a:off x="238100" y="614647"/>
          <a:ext cx="6344185" cy="5677722"/>
        </p:xfrm>
        <a:graphic>
          <a:graphicData uri="http://schemas.openxmlformats.org/drawingml/2006/table">
            <a:tbl>
              <a:tblPr firstRow="1" bandRow="1">
                <a:tableStyleId>{5C22544A-7EE6-4342-B048-85BDC9FD1C3A}</a:tableStyleId>
              </a:tblPr>
              <a:tblGrid>
                <a:gridCol w="1220269">
                  <a:extLst>
                    <a:ext uri="{9D8B030D-6E8A-4147-A177-3AD203B41FA5}">
                      <a16:colId xmlns:a16="http://schemas.microsoft.com/office/drawing/2014/main" val="807557432"/>
                    </a:ext>
                  </a:extLst>
                </a:gridCol>
                <a:gridCol w="1870867">
                  <a:extLst>
                    <a:ext uri="{9D8B030D-6E8A-4147-A177-3AD203B41FA5}">
                      <a16:colId xmlns:a16="http://schemas.microsoft.com/office/drawing/2014/main" val="2254469660"/>
                    </a:ext>
                  </a:extLst>
                </a:gridCol>
                <a:gridCol w="1231321">
                  <a:extLst>
                    <a:ext uri="{9D8B030D-6E8A-4147-A177-3AD203B41FA5}">
                      <a16:colId xmlns:a16="http://schemas.microsoft.com/office/drawing/2014/main" val="438782981"/>
                    </a:ext>
                  </a:extLst>
                </a:gridCol>
                <a:gridCol w="1010864">
                  <a:extLst>
                    <a:ext uri="{9D8B030D-6E8A-4147-A177-3AD203B41FA5}">
                      <a16:colId xmlns:a16="http://schemas.microsoft.com/office/drawing/2014/main" val="214429424"/>
                    </a:ext>
                  </a:extLst>
                </a:gridCol>
                <a:gridCol w="1010864">
                  <a:extLst>
                    <a:ext uri="{9D8B030D-6E8A-4147-A177-3AD203B41FA5}">
                      <a16:colId xmlns:a16="http://schemas.microsoft.com/office/drawing/2014/main" val="980904194"/>
                    </a:ext>
                  </a:extLst>
                </a:gridCol>
              </a:tblGrid>
              <a:tr h="271832">
                <a:tc gridSpan="4">
                  <a:txBody>
                    <a:bodyPr/>
                    <a:lstStyle/>
                    <a:p>
                      <a:r>
                        <a:rPr lang="en-US" sz="1050"/>
                        <a:t>Logic 1 - 3-way Match between – Event, Contract &amp; Deductions back up</a:t>
                      </a:r>
                    </a:p>
                  </a:txBody>
                  <a:tcPr/>
                </a:tc>
                <a:tc hMerge="1">
                  <a:txBody>
                    <a:bodyPr/>
                    <a:lstStyle/>
                    <a:p>
                      <a:endParaRPr lang="en-US"/>
                    </a:p>
                  </a:txBody>
                  <a:tcPr/>
                </a:tc>
                <a:tc hMerge="1">
                  <a:txBody>
                    <a:bodyPr/>
                    <a:lstStyle/>
                    <a:p>
                      <a:endParaRPr lang="en-US"/>
                    </a:p>
                  </a:txBody>
                  <a:tcPr/>
                </a:tc>
                <a:tc hMerge="1">
                  <a:txBody>
                    <a:bodyPr/>
                    <a:lstStyle/>
                    <a:p>
                      <a:endParaRPr lang="en-US"/>
                    </a:p>
                  </a:txBody>
                  <a:tcPr/>
                </a:tc>
                <a:tc>
                  <a:txBody>
                    <a:bodyPr/>
                    <a:lstStyle/>
                    <a:p>
                      <a:endParaRPr lang="en-US" sz="1050"/>
                    </a:p>
                  </a:txBody>
                  <a:tcPr/>
                </a:tc>
                <a:extLst>
                  <a:ext uri="{0D108BD9-81ED-4DB2-BD59-A6C34878D82A}">
                    <a16:rowId xmlns:a16="http://schemas.microsoft.com/office/drawing/2014/main" val="1185818787"/>
                  </a:ext>
                </a:extLst>
              </a:tr>
              <a:tr h="618358">
                <a:tc>
                  <a:txBody>
                    <a:bodyPr/>
                    <a:lstStyle/>
                    <a:p>
                      <a:r>
                        <a:rPr lang="en-US" sz="800" b="1"/>
                        <a:t>Logics</a:t>
                      </a:r>
                    </a:p>
                  </a:txBody>
                  <a:tcPr/>
                </a:tc>
                <a:tc>
                  <a:txBody>
                    <a:bodyPr/>
                    <a:lstStyle/>
                    <a:p>
                      <a:r>
                        <a:rPr lang="en-US" sz="800" b="1"/>
                        <a:t>Rule 1</a:t>
                      </a:r>
                    </a:p>
                    <a:p>
                      <a:r>
                        <a:rPr lang="en-US" sz="800" b="1"/>
                        <a:t>Deductions &amp; Contract</a:t>
                      </a:r>
                    </a:p>
                  </a:txBody>
                  <a:tcPr/>
                </a:tc>
                <a:tc>
                  <a:txBody>
                    <a:bodyPr/>
                    <a:lstStyle/>
                    <a:p>
                      <a:r>
                        <a:rPr lang="en-US" sz="800" b="1"/>
                        <a:t>Rule2</a:t>
                      </a:r>
                    </a:p>
                    <a:p>
                      <a:r>
                        <a:rPr lang="en-US" sz="800" b="1"/>
                        <a:t>Deductions &amp; Event</a:t>
                      </a:r>
                    </a:p>
                  </a:txBody>
                  <a:tcPr/>
                </a:tc>
                <a:tc>
                  <a:txBody>
                    <a:bodyPr/>
                    <a:lstStyle/>
                    <a:p>
                      <a:r>
                        <a:rPr lang="en-US" sz="800" b="1"/>
                        <a:t>Rule3</a:t>
                      </a:r>
                    </a:p>
                    <a:p>
                      <a:r>
                        <a:rPr lang="en-US" sz="800" b="1"/>
                        <a:t>Contract &amp; event</a:t>
                      </a:r>
                    </a:p>
                  </a:txBody>
                  <a:tcPr/>
                </a:tc>
                <a:tc>
                  <a:txBody>
                    <a:bodyPr/>
                    <a:lstStyle/>
                    <a:p>
                      <a:r>
                        <a:rPr lang="en-US" sz="800" b="1"/>
                        <a:t>Rule 4</a:t>
                      </a:r>
                    </a:p>
                    <a:p>
                      <a:r>
                        <a:rPr lang="en-US" sz="800" b="1"/>
                        <a:t>Multiple events created</a:t>
                      </a:r>
                    </a:p>
                  </a:txBody>
                  <a:tcPr/>
                </a:tc>
                <a:extLst>
                  <a:ext uri="{0D108BD9-81ED-4DB2-BD59-A6C34878D82A}">
                    <a16:rowId xmlns:a16="http://schemas.microsoft.com/office/drawing/2014/main" val="792585720"/>
                  </a:ext>
                </a:extLst>
              </a:tr>
              <a:tr h="480008">
                <a:tc>
                  <a:txBody>
                    <a:bodyPr/>
                    <a:lstStyle/>
                    <a:p>
                      <a:r>
                        <a:rPr lang="en-US" sz="800" b="1"/>
                        <a:t>Promo Type noncompliance</a:t>
                      </a:r>
                    </a:p>
                  </a:txBody>
                  <a:tcPr/>
                </a:tc>
                <a:tc>
                  <a:txBody>
                    <a:bodyPr/>
                    <a:lstStyle/>
                    <a:p>
                      <a:r>
                        <a:rPr lang="en-US" sz="800"/>
                        <a:t>If G=L = Valid, else Invalid</a:t>
                      </a:r>
                    </a:p>
                  </a:txBody>
                  <a:tcPr/>
                </a:tc>
                <a:tc>
                  <a:txBody>
                    <a:bodyPr/>
                    <a:lstStyle/>
                    <a:p>
                      <a:r>
                        <a:rPr lang="en-US" sz="800"/>
                        <a:t>If G=V = Valid, else Invalid</a:t>
                      </a:r>
                    </a:p>
                  </a:txBody>
                  <a:tcPr/>
                </a:tc>
                <a:tc>
                  <a:txBody>
                    <a:bodyPr/>
                    <a:lstStyle/>
                    <a:p>
                      <a:endParaRPr lang="en-US" sz="800"/>
                    </a:p>
                  </a:txBody>
                  <a:tcPr/>
                </a:tc>
                <a:tc>
                  <a:txBody>
                    <a:bodyPr/>
                    <a:lstStyle/>
                    <a:p>
                      <a:endParaRPr lang="en-US" sz="800"/>
                    </a:p>
                  </a:txBody>
                  <a:tcPr/>
                </a:tc>
                <a:extLst>
                  <a:ext uri="{0D108BD9-81ED-4DB2-BD59-A6C34878D82A}">
                    <a16:rowId xmlns:a16="http://schemas.microsoft.com/office/drawing/2014/main" val="542326156"/>
                  </a:ext>
                </a:extLst>
              </a:tr>
              <a:tr h="480008">
                <a:tc>
                  <a:txBody>
                    <a:bodyPr/>
                    <a:lstStyle/>
                    <a:p>
                      <a:r>
                        <a:rPr lang="en-US" sz="800" b="1"/>
                        <a:t>SKU mismatch</a:t>
                      </a:r>
                    </a:p>
                  </a:txBody>
                  <a:tcPr/>
                </a:tc>
                <a:tc>
                  <a:txBody>
                    <a:bodyPr/>
                    <a:lstStyle/>
                    <a:p>
                      <a:r>
                        <a:rPr lang="en-US" sz="800"/>
                        <a:t>If C=K = Valid, else Invalid</a:t>
                      </a:r>
                    </a:p>
                  </a:txBody>
                  <a:tcPr/>
                </a:tc>
                <a:tc>
                  <a:txBody>
                    <a:bodyPr/>
                    <a:lstStyle/>
                    <a:p>
                      <a:r>
                        <a:rPr lang="en-US" sz="800"/>
                        <a:t>If C=U = Valid, else Invalid</a:t>
                      </a:r>
                    </a:p>
                  </a:txBody>
                  <a:tcPr/>
                </a:tc>
                <a:tc>
                  <a:txBody>
                    <a:bodyPr/>
                    <a:lstStyle/>
                    <a:p>
                      <a:endParaRPr lang="en-US" sz="800"/>
                    </a:p>
                  </a:txBody>
                  <a:tcPr/>
                </a:tc>
                <a:tc>
                  <a:txBody>
                    <a:bodyPr/>
                    <a:lstStyle/>
                    <a:p>
                      <a:endParaRPr lang="en-US" sz="800"/>
                    </a:p>
                  </a:txBody>
                  <a:tcPr/>
                </a:tc>
                <a:extLst>
                  <a:ext uri="{0D108BD9-81ED-4DB2-BD59-A6C34878D82A}">
                    <a16:rowId xmlns:a16="http://schemas.microsoft.com/office/drawing/2014/main" val="2252334057"/>
                  </a:ext>
                </a:extLst>
              </a:tr>
              <a:tr h="618358">
                <a:tc>
                  <a:txBody>
                    <a:bodyPr/>
                    <a:lstStyle/>
                    <a:p>
                      <a:r>
                        <a:rPr lang="en-US" sz="800" b="1"/>
                        <a:t>Contract # mismatch</a:t>
                      </a:r>
                    </a:p>
                  </a:txBody>
                  <a:tcPr/>
                </a:tc>
                <a:tc>
                  <a:txBody>
                    <a:bodyPr/>
                    <a:lstStyle/>
                    <a:p>
                      <a:r>
                        <a:rPr lang="en-US" sz="800"/>
                        <a:t>If B=J= Valid, else invalid</a:t>
                      </a:r>
                    </a:p>
                  </a:txBody>
                  <a:tcPr/>
                </a:tc>
                <a:tc>
                  <a:txBody>
                    <a:bodyPr/>
                    <a:lstStyle/>
                    <a:p>
                      <a:r>
                        <a:rPr lang="en-US" sz="800"/>
                        <a:t>NA (Deductions and event reference will never match)</a:t>
                      </a:r>
                    </a:p>
                  </a:txBody>
                  <a:tcPr/>
                </a:tc>
                <a:tc>
                  <a:txBody>
                    <a:bodyPr/>
                    <a:lstStyle/>
                    <a:p>
                      <a:endParaRPr lang="en-US" sz="800"/>
                    </a:p>
                  </a:txBody>
                  <a:tcPr/>
                </a:tc>
                <a:tc>
                  <a:txBody>
                    <a:bodyPr/>
                    <a:lstStyle/>
                    <a:p>
                      <a:endParaRPr lang="en-US" sz="800"/>
                    </a:p>
                  </a:txBody>
                  <a:tcPr/>
                </a:tc>
                <a:extLst>
                  <a:ext uri="{0D108BD9-81ED-4DB2-BD59-A6C34878D82A}">
                    <a16:rowId xmlns:a16="http://schemas.microsoft.com/office/drawing/2014/main" val="362166304"/>
                  </a:ext>
                </a:extLst>
              </a:tr>
              <a:tr h="618358">
                <a:tc>
                  <a:txBody>
                    <a:bodyPr/>
                    <a:lstStyle/>
                    <a:p>
                      <a:r>
                        <a:rPr lang="en-US" sz="800" b="1"/>
                        <a:t>Rebate Mismatch</a:t>
                      </a:r>
                    </a:p>
                  </a:txBody>
                  <a:tcPr/>
                </a:tc>
                <a:tc>
                  <a:txBody>
                    <a:bodyPr/>
                    <a:lstStyle/>
                    <a:p>
                      <a:r>
                        <a:rPr lang="en-US" sz="800"/>
                        <a:t>If H &amp; D=O&amp;P, Valid, else invalid</a:t>
                      </a:r>
                    </a:p>
                  </a:txBody>
                  <a:tcPr/>
                </a:tc>
                <a:tc>
                  <a:txBody>
                    <a:bodyPr/>
                    <a:lstStyle/>
                    <a:p>
                      <a:r>
                        <a:rPr lang="en-US" sz="800"/>
                        <a:t>If D=U “ event created for deductions” &amp; Valid, else Invalid</a:t>
                      </a:r>
                    </a:p>
                  </a:txBody>
                  <a:tcPr/>
                </a:tc>
                <a:tc>
                  <a:txBody>
                    <a:bodyPr/>
                    <a:lstStyle/>
                    <a:p>
                      <a:endParaRPr lang="en-US" sz="800"/>
                    </a:p>
                  </a:txBody>
                  <a:tcPr/>
                </a:tc>
                <a:tc>
                  <a:txBody>
                    <a:bodyPr/>
                    <a:lstStyle/>
                    <a:p>
                      <a:endParaRPr lang="en-US" sz="800"/>
                    </a:p>
                  </a:txBody>
                  <a:tcPr/>
                </a:tc>
                <a:extLst>
                  <a:ext uri="{0D108BD9-81ED-4DB2-BD59-A6C34878D82A}">
                    <a16:rowId xmlns:a16="http://schemas.microsoft.com/office/drawing/2014/main" val="698122584"/>
                  </a:ext>
                </a:extLst>
              </a:tr>
              <a:tr h="397869">
                <a:tc>
                  <a:txBody>
                    <a:bodyPr/>
                    <a:lstStyle/>
                    <a:p>
                      <a:r>
                        <a:rPr lang="en-US" sz="800" b="1"/>
                        <a:t>Duplicates</a:t>
                      </a:r>
                    </a:p>
                  </a:txBody>
                  <a:tcPr/>
                </a:tc>
                <a:tc>
                  <a:txBody>
                    <a:bodyPr/>
                    <a:lstStyle/>
                    <a:p>
                      <a:r>
                        <a:rPr lang="en-US" sz="800"/>
                        <a:t>If Concatenate (B+C+D+E+G+H+I +5= J+K+L+M+N+O+P+Q+R+S) is more than once in deductions back up (Duplicate</a:t>
                      </a:r>
                    </a:p>
                  </a:txBody>
                  <a:tcPr/>
                </a:tc>
                <a:tc>
                  <a:txBody>
                    <a:bodyPr/>
                    <a:lstStyle/>
                    <a:p>
                      <a:endParaRPr lang="en-US" sz="800"/>
                    </a:p>
                  </a:txBody>
                  <a:tcPr/>
                </a:tc>
                <a:tc>
                  <a:txBody>
                    <a:bodyPr/>
                    <a:lstStyle/>
                    <a:p>
                      <a:endParaRPr lang="en-US" sz="800"/>
                    </a:p>
                  </a:txBody>
                  <a:tcPr/>
                </a:tc>
                <a:tc>
                  <a:txBody>
                    <a:bodyPr/>
                    <a:lstStyle/>
                    <a:p>
                      <a:r>
                        <a:rPr lang="en-US" sz="800"/>
                        <a:t>If U+V+W+X+Y+X is more than twice = its duplicate </a:t>
                      </a:r>
                    </a:p>
                    <a:p>
                      <a:r>
                        <a:rPr lang="en-US" sz="800"/>
                        <a:t>Fund to be released by cancelling duplicate events</a:t>
                      </a:r>
                    </a:p>
                  </a:txBody>
                  <a:tcPr/>
                </a:tc>
                <a:extLst>
                  <a:ext uri="{0D108BD9-81ED-4DB2-BD59-A6C34878D82A}">
                    <a16:rowId xmlns:a16="http://schemas.microsoft.com/office/drawing/2014/main" val="3472562785"/>
                  </a:ext>
                </a:extLst>
              </a:tr>
              <a:tr h="397869">
                <a:tc>
                  <a:txBody>
                    <a:bodyPr/>
                    <a:lstStyle/>
                    <a:p>
                      <a:r>
                        <a:rPr lang="en-US" sz="800" b="1"/>
                        <a:t>Promo Period Mismatch</a:t>
                      </a:r>
                    </a:p>
                  </a:txBody>
                  <a:tcPr/>
                </a:tc>
                <a:tc>
                  <a:txBody>
                    <a:bodyPr/>
                    <a:lstStyle/>
                    <a:p>
                      <a:r>
                        <a:rPr lang="en-US" sz="800"/>
                        <a:t>If promo period listed in deductions falls between  (E &amp; F is in between M&amp;N) = Valid- else invalid</a:t>
                      </a:r>
                    </a:p>
                  </a:txBody>
                  <a:tcPr/>
                </a:tc>
                <a:tc>
                  <a:txBody>
                    <a:bodyPr/>
                    <a:lstStyle/>
                    <a:p>
                      <a:r>
                        <a:rPr lang="en-US" sz="800"/>
                        <a:t>If E +F =W+X = Valid, else check contract to identify invalid</a:t>
                      </a:r>
                    </a:p>
                  </a:txBody>
                  <a:tcPr/>
                </a:tc>
                <a:tc>
                  <a:txBody>
                    <a:bodyPr/>
                    <a:lstStyle/>
                    <a:p>
                      <a:endParaRPr lang="en-US" sz="800"/>
                    </a:p>
                  </a:txBody>
                  <a:tcPr/>
                </a:tc>
                <a:tc>
                  <a:txBody>
                    <a:bodyPr/>
                    <a:lstStyle/>
                    <a:p>
                      <a:endParaRPr lang="en-US" sz="800"/>
                    </a:p>
                  </a:txBody>
                  <a:tcPr/>
                </a:tc>
                <a:extLst>
                  <a:ext uri="{0D108BD9-81ED-4DB2-BD59-A6C34878D82A}">
                    <a16:rowId xmlns:a16="http://schemas.microsoft.com/office/drawing/2014/main" val="1047039623"/>
                  </a:ext>
                </a:extLst>
              </a:tr>
              <a:tr h="397869">
                <a:tc>
                  <a:txBody>
                    <a:bodyPr/>
                    <a:lstStyle/>
                    <a:p>
                      <a:r>
                        <a:rPr lang="en-US" sz="800" b="1"/>
                        <a:t>Identification of Contract &amp; event</a:t>
                      </a:r>
                    </a:p>
                  </a:txBody>
                  <a:tcPr/>
                </a:tc>
                <a:tc>
                  <a:txBody>
                    <a:bodyPr/>
                    <a:lstStyle/>
                    <a:p>
                      <a:r>
                        <a:rPr lang="en-US" sz="800"/>
                        <a:t>L 1 SKU identification = B=K (if yes – move to L2)</a:t>
                      </a:r>
                    </a:p>
                    <a:p>
                      <a:r>
                        <a:rPr lang="en-US" sz="800"/>
                        <a:t>L2 = D&amp;E=or between M &amp; N) move to L3</a:t>
                      </a:r>
                    </a:p>
                    <a:p>
                      <a:r>
                        <a:rPr lang="en-US" sz="800"/>
                        <a:t>L3= If G=L – move to L4</a:t>
                      </a:r>
                    </a:p>
                    <a:p>
                      <a:r>
                        <a:rPr lang="en-US" sz="800"/>
                        <a:t>L4= if H or D =O &amp;P</a:t>
                      </a:r>
                    </a:p>
                    <a:p>
                      <a:r>
                        <a:rPr lang="en-US" sz="800"/>
                        <a:t>If L1 to L4 – all true than it’s a valid contract</a:t>
                      </a:r>
                    </a:p>
                  </a:txBody>
                  <a:tcPr/>
                </a:tc>
                <a:tc>
                  <a:txBody>
                    <a:bodyPr/>
                    <a:lstStyle/>
                    <a:p>
                      <a:endParaRPr lang="en-US" sz="800"/>
                    </a:p>
                  </a:txBody>
                  <a:tcPr/>
                </a:tc>
                <a:tc>
                  <a:txBody>
                    <a:bodyPr/>
                    <a:lstStyle/>
                    <a:p>
                      <a:endParaRPr lang="en-US" sz="800"/>
                    </a:p>
                  </a:txBody>
                  <a:tcPr/>
                </a:tc>
                <a:tc>
                  <a:txBody>
                    <a:bodyPr/>
                    <a:lstStyle/>
                    <a:p>
                      <a:endParaRPr lang="en-US" sz="800"/>
                    </a:p>
                  </a:txBody>
                  <a:tcPr/>
                </a:tc>
                <a:extLst>
                  <a:ext uri="{0D108BD9-81ED-4DB2-BD59-A6C34878D82A}">
                    <a16:rowId xmlns:a16="http://schemas.microsoft.com/office/drawing/2014/main" val="1461400996"/>
                  </a:ext>
                </a:extLst>
              </a:tr>
            </a:tbl>
          </a:graphicData>
        </a:graphic>
      </p:graphicFrame>
      <p:graphicFrame>
        <p:nvGraphicFramePr>
          <p:cNvPr id="7" name="Table 6">
            <a:extLst>
              <a:ext uri="{FF2B5EF4-FFF2-40B4-BE49-F238E27FC236}">
                <a16:creationId xmlns:a16="http://schemas.microsoft.com/office/drawing/2014/main" id="{F41FEB53-F2B1-BAAF-3293-C3E81F48813C}"/>
              </a:ext>
            </a:extLst>
          </p:cNvPr>
          <p:cNvGraphicFramePr>
            <a:graphicFrameLocks noGrp="1"/>
          </p:cNvGraphicFramePr>
          <p:nvPr>
            <p:extLst>
              <p:ext uri="{D42A27DB-BD31-4B8C-83A1-F6EECF244321}">
                <p14:modId xmlns:p14="http://schemas.microsoft.com/office/powerpoint/2010/main" val="277833063"/>
              </p:ext>
            </p:extLst>
          </p:nvPr>
        </p:nvGraphicFramePr>
        <p:xfrm>
          <a:off x="6735847" y="872520"/>
          <a:ext cx="5402633" cy="1492796"/>
        </p:xfrm>
        <a:graphic>
          <a:graphicData uri="http://schemas.openxmlformats.org/drawingml/2006/table">
            <a:tbl>
              <a:tblPr firstRow="1" bandRow="1">
                <a:tableStyleId>{5C22544A-7EE6-4342-B048-85BDC9FD1C3A}</a:tableStyleId>
              </a:tblPr>
              <a:tblGrid>
                <a:gridCol w="942968">
                  <a:extLst>
                    <a:ext uri="{9D8B030D-6E8A-4147-A177-3AD203B41FA5}">
                      <a16:colId xmlns:a16="http://schemas.microsoft.com/office/drawing/2014/main" val="807557432"/>
                    </a:ext>
                  </a:extLst>
                </a:gridCol>
                <a:gridCol w="524667">
                  <a:extLst>
                    <a:ext uri="{9D8B030D-6E8A-4147-A177-3AD203B41FA5}">
                      <a16:colId xmlns:a16="http://schemas.microsoft.com/office/drawing/2014/main" val="2254469660"/>
                    </a:ext>
                  </a:extLst>
                </a:gridCol>
                <a:gridCol w="441723">
                  <a:extLst>
                    <a:ext uri="{9D8B030D-6E8A-4147-A177-3AD203B41FA5}">
                      <a16:colId xmlns:a16="http://schemas.microsoft.com/office/drawing/2014/main" val="438782981"/>
                    </a:ext>
                  </a:extLst>
                </a:gridCol>
                <a:gridCol w="446528">
                  <a:extLst>
                    <a:ext uri="{9D8B030D-6E8A-4147-A177-3AD203B41FA5}">
                      <a16:colId xmlns:a16="http://schemas.microsoft.com/office/drawing/2014/main" val="214429424"/>
                    </a:ext>
                  </a:extLst>
                </a:gridCol>
                <a:gridCol w="515462">
                  <a:extLst>
                    <a:ext uri="{9D8B030D-6E8A-4147-A177-3AD203B41FA5}">
                      <a16:colId xmlns:a16="http://schemas.microsoft.com/office/drawing/2014/main" val="2211600250"/>
                    </a:ext>
                  </a:extLst>
                </a:gridCol>
                <a:gridCol w="506257">
                  <a:extLst>
                    <a:ext uri="{9D8B030D-6E8A-4147-A177-3AD203B41FA5}">
                      <a16:colId xmlns:a16="http://schemas.microsoft.com/office/drawing/2014/main" val="468459590"/>
                    </a:ext>
                  </a:extLst>
                </a:gridCol>
                <a:gridCol w="506257">
                  <a:extLst>
                    <a:ext uri="{9D8B030D-6E8A-4147-A177-3AD203B41FA5}">
                      <a16:colId xmlns:a16="http://schemas.microsoft.com/office/drawing/2014/main" val="1309626026"/>
                    </a:ext>
                  </a:extLst>
                </a:gridCol>
                <a:gridCol w="506257">
                  <a:extLst>
                    <a:ext uri="{9D8B030D-6E8A-4147-A177-3AD203B41FA5}">
                      <a16:colId xmlns:a16="http://schemas.microsoft.com/office/drawing/2014/main" val="2952555225"/>
                    </a:ext>
                  </a:extLst>
                </a:gridCol>
                <a:gridCol w="506257">
                  <a:extLst>
                    <a:ext uri="{9D8B030D-6E8A-4147-A177-3AD203B41FA5}">
                      <a16:colId xmlns:a16="http://schemas.microsoft.com/office/drawing/2014/main" val="2394021815"/>
                    </a:ext>
                  </a:extLst>
                </a:gridCol>
                <a:gridCol w="506257">
                  <a:extLst>
                    <a:ext uri="{9D8B030D-6E8A-4147-A177-3AD203B41FA5}">
                      <a16:colId xmlns:a16="http://schemas.microsoft.com/office/drawing/2014/main" val="2157593614"/>
                    </a:ext>
                  </a:extLst>
                </a:gridCol>
              </a:tblGrid>
              <a:tr h="281103">
                <a:tc gridSpan="9">
                  <a:txBody>
                    <a:bodyPr/>
                    <a:lstStyle/>
                    <a:p>
                      <a:pPr algn="ctr"/>
                      <a:r>
                        <a:rPr lang="en-US" sz="1050"/>
                        <a:t>                                                Data Type 1 (Exhibit 1) – Deduction Back up</a:t>
                      </a:r>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sz="1050"/>
                    </a:p>
                  </a:txBody>
                  <a:tcPr/>
                </a:tc>
                <a:tc hMerge="1">
                  <a:txBody>
                    <a:bodyPr/>
                    <a:lstStyle/>
                    <a:p>
                      <a:endParaRPr lang="en-US" sz="1050"/>
                    </a:p>
                  </a:txBody>
                  <a:tcPr/>
                </a:tc>
                <a:tc hMerge="1">
                  <a:txBody>
                    <a:bodyPr/>
                    <a:lstStyle/>
                    <a:p>
                      <a:endParaRPr lang="en-US" sz="1050"/>
                    </a:p>
                  </a:txBody>
                  <a:tcPr/>
                </a:tc>
                <a:tc>
                  <a:txBody>
                    <a:bodyPr/>
                    <a:lstStyle/>
                    <a:p>
                      <a:pPr algn="ctr"/>
                      <a:endParaRPr lang="en-US" sz="1050"/>
                    </a:p>
                  </a:txBody>
                  <a:tcPr/>
                </a:tc>
                <a:extLst>
                  <a:ext uri="{0D108BD9-81ED-4DB2-BD59-A6C34878D82A}">
                    <a16:rowId xmlns:a16="http://schemas.microsoft.com/office/drawing/2014/main" val="1185818787"/>
                  </a:ext>
                </a:extLst>
              </a:tr>
              <a:tr h="868864">
                <a:tc>
                  <a:txBody>
                    <a:bodyPr/>
                    <a:lstStyle/>
                    <a:p>
                      <a:r>
                        <a:rPr lang="en-US" sz="900" b="1"/>
                        <a:t>Deduction ref</a:t>
                      </a:r>
                    </a:p>
                  </a:txBody>
                  <a:tcPr/>
                </a:tc>
                <a:tc>
                  <a:txBody>
                    <a:bodyPr/>
                    <a:lstStyle/>
                    <a:p>
                      <a:r>
                        <a:rPr lang="en-US" sz="900" b="1"/>
                        <a:t>Contract #</a:t>
                      </a:r>
                    </a:p>
                  </a:txBody>
                  <a:tcPr/>
                </a:tc>
                <a:tc>
                  <a:txBody>
                    <a:bodyPr/>
                    <a:lstStyle/>
                    <a:p>
                      <a:r>
                        <a:rPr lang="en-US" sz="900" b="1"/>
                        <a:t>SKU</a:t>
                      </a:r>
                    </a:p>
                  </a:txBody>
                  <a:tcPr/>
                </a:tc>
                <a:tc>
                  <a:txBody>
                    <a:bodyPr/>
                    <a:lstStyle/>
                    <a:p>
                      <a:r>
                        <a:rPr lang="en-US" sz="900" b="1"/>
                        <a:t>Rebate amount</a:t>
                      </a:r>
                    </a:p>
                  </a:txBody>
                  <a:tcPr/>
                </a:tc>
                <a:tc>
                  <a:txBody>
                    <a:bodyPr/>
                    <a:lstStyle/>
                    <a:p>
                      <a:r>
                        <a:rPr lang="en-US" sz="900" b="1"/>
                        <a:t>Beginning period</a:t>
                      </a:r>
                    </a:p>
                  </a:txBody>
                  <a:tcPr/>
                </a:tc>
                <a:tc>
                  <a:txBody>
                    <a:bodyPr/>
                    <a:lstStyle/>
                    <a:p>
                      <a:r>
                        <a:rPr lang="en-US" sz="900" b="1"/>
                        <a:t>End period</a:t>
                      </a:r>
                    </a:p>
                  </a:txBody>
                  <a:tcPr/>
                </a:tc>
                <a:tc>
                  <a:txBody>
                    <a:bodyPr/>
                    <a:lstStyle/>
                    <a:p>
                      <a:r>
                        <a:rPr lang="en-US" sz="900" b="1"/>
                        <a:t>Promo Type</a:t>
                      </a:r>
                    </a:p>
                  </a:txBody>
                  <a:tcPr/>
                </a:tc>
                <a:tc>
                  <a:txBody>
                    <a:bodyPr/>
                    <a:lstStyle/>
                    <a:p>
                      <a:r>
                        <a:rPr lang="en-US" sz="900" b="1"/>
                        <a:t>Rebate %</a:t>
                      </a:r>
                    </a:p>
                  </a:txBody>
                  <a:tcPr/>
                </a:tc>
                <a:tc>
                  <a:txBody>
                    <a:bodyPr/>
                    <a:lstStyle/>
                    <a:p>
                      <a:r>
                        <a:rPr lang="en-US" sz="900" b="1"/>
                        <a:t>Qty</a:t>
                      </a:r>
                    </a:p>
                  </a:txBody>
                  <a:tcPr/>
                </a:tc>
                <a:tc>
                  <a:txBody>
                    <a:bodyPr/>
                    <a:lstStyle/>
                    <a:p>
                      <a:r>
                        <a:rPr lang="en-US" sz="900" b="1"/>
                        <a:t>UOM</a:t>
                      </a:r>
                    </a:p>
                  </a:txBody>
                  <a:tcPr/>
                </a:tc>
                <a:extLst>
                  <a:ext uri="{0D108BD9-81ED-4DB2-BD59-A6C34878D82A}">
                    <a16:rowId xmlns:a16="http://schemas.microsoft.com/office/drawing/2014/main" val="792585720"/>
                  </a:ext>
                </a:extLst>
              </a:tr>
              <a:tr h="342829">
                <a:tc>
                  <a:txBody>
                    <a:bodyPr/>
                    <a:lstStyle/>
                    <a:p>
                      <a:r>
                        <a:rPr lang="en-US" sz="900"/>
                        <a:t>A</a:t>
                      </a:r>
                    </a:p>
                  </a:txBody>
                  <a:tcPr/>
                </a:tc>
                <a:tc>
                  <a:txBody>
                    <a:bodyPr/>
                    <a:lstStyle/>
                    <a:p>
                      <a:r>
                        <a:rPr lang="en-US" sz="900"/>
                        <a:t>B</a:t>
                      </a:r>
                    </a:p>
                  </a:txBody>
                  <a:tcPr/>
                </a:tc>
                <a:tc>
                  <a:txBody>
                    <a:bodyPr/>
                    <a:lstStyle/>
                    <a:p>
                      <a:r>
                        <a:rPr lang="en-US" sz="900"/>
                        <a:t>C</a:t>
                      </a:r>
                    </a:p>
                  </a:txBody>
                  <a:tcPr/>
                </a:tc>
                <a:tc>
                  <a:txBody>
                    <a:bodyPr/>
                    <a:lstStyle/>
                    <a:p>
                      <a:r>
                        <a:rPr lang="en-US" sz="900"/>
                        <a:t>D</a:t>
                      </a:r>
                    </a:p>
                  </a:txBody>
                  <a:tcPr/>
                </a:tc>
                <a:tc>
                  <a:txBody>
                    <a:bodyPr/>
                    <a:lstStyle/>
                    <a:p>
                      <a:r>
                        <a:rPr lang="en-US" sz="900"/>
                        <a:t>E</a:t>
                      </a:r>
                    </a:p>
                  </a:txBody>
                  <a:tcPr/>
                </a:tc>
                <a:tc>
                  <a:txBody>
                    <a:bodyPr/>
                    <a:lstStyle/>
                    <a:p>
                      <a:r>
                        <a:rPr lang="en-US" sz="900"/>
                        <a:t>F</a:t>
                      </a:r>
                    </a:p>
                  </a:txBody>
                  <a:tcPr/>
                </a:tc>
                <a:tc>
                  <a:txBody>
                    <a:bodyPr/>
                    <a:lstStyle/>
                    <a:p>
                      <a:r>
                        <a:rPr lang="en-US" sz="900"/>
                        <a:t>G</a:t>
                      </a:r>
                    </a:p>
                  </a:txBody>
                  <a:tcPr/>
                </a:tc>
                <a:tc>
                  <a:txBody>
                    <a:bodyPr/>
                    <a:lstStyle/>
                    <a:p>
                      <a:r>
                        <a:rPr lang="en-US" sz="900"/>
                        <a:t>H</a:t>
                      </a:r>
                    </a:p>
                  </a:txBody>
                  <a:tcPr/>
                </a:tc>
                <a:tc>
                  <a:txBody>
                    <a:bodyPr/>
                    <a:lstStyle/>
                    <a:p>
                      <a:r>
                        <a:rPr lang="en-US" sz="900"/>
                        <a:t>I</a:t>
                      </a:r>
                    </a:p>
                  </a:txBody>
                  <a:tcPr/>
                </a:tc>
                <a:tc>
                  <a:txBody>
                    <a:bodyPr/>
                    <a:lstStyle/>
                    <a:p>
                      <a:r>
                        <a:rPr lang="en-US" sz="900"/>
                        <a:t>5</a:t>
                      </a:r>
                    </a:p>
                  </a:txBody>
                  <a:tcPr/>
                </a:tc>
                <a:extLst>
                  <a:ext uri="{0D108BD9-81ED-4DB2-BD59-A6C34878D82A}">
                    <a16:rowId xmlns:a16="http://schemas.microsoft.com/office/drawing/2014/main" val="2252334057"/>
                  </a:ext>
                </a:extLst>
              </a:tr>
            </a:tbl>
          </a:graphicData>
        </a:graphic>
      </p:graphicFrame>
      <p:graphicFrame>
        <p:nvGraphicFramePr>
          <p:cNvPr id="8" name="Table 7">
            <a:extLst>
              <a:ext uri="{FF2B5EF4-FFF2-40B4-BE49-F238E27FC236}">
                <a16:creationId xmlns:a16="http://schemas.microsoft.com/office/drawing/2014/main" id="{7CB8C4A4-0306-8636-547B-0A01D53F6614}"/>
              </a:ext>
            </a:extLst>
          </p:cNvPr>
          <p:cNvGraphicFramePr>
            <a:graphicFrameLocks noGrp="1"/>
          </p:cNvGraphicFramePr>
          <p:nvPr>
            <p:extLst>
              <p:ext uri="{D42A27DB-BD31-4B8C-83A1-F6EECF244321}">
                <p14:modId xmlns:p14="http://schemas.microsoft.com/office/powerpoint/2010/main" val="1908206577"/>
              </p:ext>
            </p:extLst>
          </p:nvPr>
        </p:nvGraphicFramePr>
        <p:xfrm>
          <a:off x="6735844" y="2580079"/>
          <a:ext cx="5402636" cy="1746857"/>
        </p:xfrm>
        <a:graphic>
          <a:graphicData uri="http://schemas.openxmlformats.org/drawingml/2006/table">
            <a:tbl>
              <a:tblPr firstRow="1" bandRow="1">
                <a:tableStyleId>{5C22544A-7EE6-4342-B048-85BDC9FD1C3A}</a:tableStyleId>
              </a:tblPr>
              <a:tblGrid>
                <a:gridCol w="954369">
                  <a:extLst>
                    <a:ext uri="{9D8B030D-6E8A-4147-A177-3AD203B41FA5}">
                      <a16:colId xmlns:a16="http://schemas.microsoft.com/office/drawing/2014/main" val="807557432"/>
                    </a:ext>
                  </a:extLst>
                </a:gridCol>
                <a:gridCol w="531010">
                  <a:extLst>
                    <a:ext uri="{9D8B030D-6E8A-4147-A177-3AD203B41FA5}">
                      <a16:colId xmlns:a16="http://schemas.microsoft.com/office/drawing/2014/main" val="2254469660"/>
                    </a:ext>
                  </a:extLst>
                </a:gridCol>
                <a:gridCol w="447062">
                  <a:extLst>
                    <a:ext uri="{9D8B030D-6E8A-4147-A177-3AD203B41FA5}">
                      <a16:colId xmlns:a16="http://schemas.microsoft.com/office/drawing/2014/main" val="438782981"/>
                    </a:ext>
                  </a:extLst>
                </a:gridCol>
                <a:gridCol w="447062">
                  <a:extLst>
                    <a:ext uri="{9D8B030D-6E8A-4147-A177-3AD203B41FA5}">
                      <a16:colId xmlns:a16="http://schemas.microsoft.com/office/drawing/2014/main" val="737258851"/>
                    </a:ext>
                  </a:extLst>
                </a:gridCol>
                <a:gridCol w="451927">
                  <a:extLst>
                    <a:ext uri="{9D8B030D-6E8A-4147-A177-3AD203B41FA5}">
                      <a16:colId xmlns:a16="http://schemas.microsoft.com/office/drawing/2014/main" val="214429424"/>
                    </a:ext>
                  </a:extLst>
                </a:gridCol>
                <a:gridCol w="521694">
                  <a:extLst>
                    <a:ext uri="{9D8B030D-6E8A-4147-A177-3AD203B41FA5}">
                      <a16:colId xmlns:a16="http://schemas.microsoft.com/office/drawing/2014/main" val="2211600250"/>
                    </a:ext>
                  </a:extLst>
                </a:gridCol>
                <a:gridCol w="512378">
                  <a:extLst>
                    <a:ext uri="{9D8B030D-6E8A-4147-A177-3AD203B41FA5}">
                      <a16:colId xmlns:a16="http://schemas.microsoft.com/office/drawing/2014/main" val="468459590"/>
                    </a:ext>
                  </a:extLst>
                </a:gridCol>
                <a:gridCol w="512378">
                  <a:extLst>
                    <a:ext uri="{9D8B030D-6E8A-4147-A177-3AD203B41FA5}">
                      <a16:colId xmlns:a16="http://schemas.microsoft.com/office/drawing/2014/main" val="1309626026"/>
                    </a:ext>
                  </a:extLst>
                </a:gridCol>
                <a:gridCol w="512378">
                  <a:extLst>
                    <a:ext uri="{9D8B030D-6E8A-4147-A177-3AD203B41FA5}">
                      <a16:colId xmlns:a16="http://schemas.microsoft.com/office/drawing/2014/main" val="2952555225"/>
                    </a:ext>
                  </a:extLst>
                </a:gridCol>
                <a:gridCol w="512378">
                  <a:extLst>
                    <a:ext uri="{9D8B030D-6E8A-4147-A177-3AD203B41FA5}">
                      <a16:colId xmlns:a16="http://schemas.microsoft.com/office/drawing/2014/main" val="2394021815"/>
                    </a:ext>
                  </a:extLst>
                </a:gridCol>
              </a:tblGrid>
              <a:tr h="226766">
                <a:tc gridSpan="10">
                  <a:txBody>
                    <a:bodyPr/>
                    <a:lstStyle/>
                    <a:p>
                      <a:pPr algn="ctr"/>
                      <a:r>
                        <a:rPr lang="en-US" sz="1050"/>
                        <a:t>                                                Data Type 2 (Exhibit 2 – Contract)</a:t>
                      </a:r>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sz="1050"/>
                    </a:p>
                  </a:txBody>
                  <a:tcPr/>
                </a:tc>
                <a:tc hMerge="1">
                  <a:txBody>
                    <a:bodyPr/>
                    <a:lstStyle/>
                    <a:p>
                      <a:endParaRPr lang="en-US" sz="1050"/>
                    </a:p>
                  </a:txBody>
                  <a:tcPr/>
                </a:tc>
                <a:tc hMerge="1">
                  <a:txBody>
                    <a:bodyPr/>
                    <a:lstStyle/>
                    <a:p>
                      <a:endParaRPr lang="en-US" sz="1050"/>
                    </a:p>
                  </a:txBody>
                  <a:tcPr/>
                </a:tc>
                <a:extLst>
                  <a:ext uri="{0D108BD9-81ED-4DB2-BD59-A6C34878D82A}">
                    <a16:rowId xmlns:a16="http://schemas.microsoft.com/office/drawing/2014/main" val="1185818787"/>
                  </a:ext>
                </a:extLst>
              </a:tr>
              <a:tr h="226766">
                <a:tc>
                  <a:txBody>
                    <a:bodyPr/>
                    <a:lstStyle/>
                    <a:p>
                      <a:r>
                        <a:rPr lang="en-US" sz="900" b="1"/>
                        <a:t>Contract #</a:t>
                      </a:r>
                    </a:p>
                  </a:txBody>
                  <a:tcPr/>
                </a:tc>
                <a:tc>
                  <a:txBody>
                    <a:bodyPr/>
                    <a:lstStyle/>
                    <a:p>
                      <a:r>
                        <a:rPr lang="en-US" sz="900" b="1"/>
                        <a:t>SKU</a:t>
                      </a:r>
                    </a:p>
                  </a:txBody>
                  <a:tcPr/>
                </a:tc>
                <a:tc>
                  <a:txBody>
                    <a:bodyPr/>
                    <a:lstStyle/>
                    <a:p>
                      <a:r>
                        <a:rPr lang="en-US" sz="900" b="1"/>
                        <a:t>Promo type</a:t>
                      </a:r>
                    </a:p>
                  </a:txBody>
                  <a:tcPr/>
                </a:tc>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900" b="1"/>
                        <a:t>Promo begin date</a:t>
                      </a:r>
                    </a:p>
                    <a:p>
                      <a:endParaRPr lang="en-US" sz="900" b="1"/>
                    </a:p>
                  </a:txBody>
                  <a:tcPr/>
                </a:tc>
                <a:tc>
                  <a:txBody>
                    <a:bodyPr/>
                    <a:lstStyle/>
                    <a:p>
                      <a:r>
                        <a:rPr lang="en-US" sz="900" b="1"/>
                        <a:t>Promo End date</a:t>
                      </a:r>
                    </a:p>
                  </a:txBody>
                  <a:tcPr/>
                </a:tc>
                <a:tc>
                  <a:txBody>
                    <a:bodyPr/>
                    <a:lstStyle/>
                    <a:p>
                      <a:r>
                        <a:rPr lang="en-US" sz="900" b="1"/>
                        <a:t>Rebate %</a:t>
                      </a:r>
                    </a:p>
                  </a:txBody>
                  <a:tcPr/>
                </a:tc>
                <a:tc>
                  <a:txBody>
                    <a:bodyPr/>
                    <a:lstStyle/>
                    <a:p>
                      <a:r>
                        <a:rPr lang="en-US" sz="900" b="1"/>
                        <a:t>Rebate $</a:t>
                      </a:r>
                    </a:p>
                  </a:txBody>
                  <a:tcPr/>
                </a:tc>
                <a:tc>
                  <a:txBody>
                    <a:bodyPr/>
                    <a:lstStyle/>
                    <a:p>
                      <a:r>
                        <a:rPr lang="en-US" sz="900" b="1"/>
                        <a:t>Qty (if applicable limit defined)</a:t>
                      </a:r>
                    </a:p>
                  </a:txBody>
                  <a:tcPr/>
                </a:tc>
                <a:tc>
                  <a:txBody>
                    <a:bodyPr/>
                    <a:lstStyle/>
                    <a:p>
                      <a:r>
                        <a:rPr lang="en-US" sz="900" b="1"/>
                        <a:t>Price applicability (Sales/Billed </a:t>
                      </a:r>
                      <a:r>
                        <a:rPr lang="en-US" sz="900" b="1" err="1"/>
                        <a:t>etc</a:t>
                      </a:r>
                      <a:r>
                        <a:rPr lang="en-US" sz="900" b="1"/>
                        <a:t>)</a:t>
                      </a:r>
                    </a:p>
                  </a:txBody>
                  <a:tcPr/>
                </a:tc>
                <a:tc>
                  <a:txBody>
                    <a:bodyPr/>
                    <a:lstStyle/>
                    <a:p>
                      <a:r>
                        <a:rPr lang="en-US" sz="900" b="1"/>
                        <a:t>UOM </a:t>
                      </a:r>
                    </a:p>
                    <a:p>
                      <a:r>
                        <a:rPr lang="en-US" sz="900" b="1"/>
                        <a:t>(Case/Units/Pallets </a:t>
                      </a:r>
                      <a:r>
                        <a:rPr lang="en-US" sz="900" b="1" err="1"/>
                        <a:t>etc</a:t>
                      </a:r>
                      <a:r>
                        <a:rPr lang="en-US" sz="900" b="1"/>
                        <a:t>)</a:t>
                      </a:r>
                    </a:p>
                  </a:txBody>
                  <a:tcPr/>
                </a:tc>
                <a:extLst>
                  <a:ext uri="{0D108BD9-81ED-4DB2-BD59-A6C34878D82A}">
                    <a16:rowId xmlns:a16="http://schemas.microsoft.com/office/drawing/2014/main" val="792585720"/>
                  </a:ext>
                </a:extLst>
              </a:tr>
              <a:tr h="306677">
                <a:tc>
                  <a:txBody>
                    <a:bodyPr/>
                    <a:lstStyle/>
                    <a:p>
                      <a:r>
                        <a:rPr lang="en-US" sz="900"/>
                        <a:t>J</a:t>
                      </a:r>
                    </a:p>
                  </a:txBody>
                  <a:tcPr/>
                </a:tc>
                <a:tc>
                  <a:txBody>
                    <a:bodyPr/>
                    <a:lstStyle/>
                    <a:p>
                      <a:r>
                        <a:rPr lang="en-US" sz="900"/>
                        <a:t>K</a:t>
                      </a:r>
                    </a:p>
                  </a:txBody>
                  <a:tcPr/>
                </a:tc>
                <a:tc>
                  <a:txBody>
                    <a:bodyPr/>
                    <a:lstStyle/>
                    <a:p>
                      <a:r>
                        <a:rPr lang="en-US" sz="900"/>
                        <a:t>L</a:t>
                      </a:r>
                    </a:p>
                  </a:txBody>
                  <a:tcPr/>
                </a:tc>
                <a:tc>
                  <a:txBody>
                    <a:bodyPr/>
                    <a:lstStyle/>
                    <a:p>
                      <a:r>
                        <a:rPr lang="en-US" sz="900"/>
                        <a:t>M</a:t>
                      </a:r>
                    </a:p>
                  </a:txBody>
                  <a:tcPr/>
                </a:tc>
                <a:tc>
                  <a:txBody>
                    <a:bodyPr/>
                    <a:lstStyle/>
                    <a:p>
                      <a:r>
                        <a:rPr lang="en-US" sz="900"/>
                        <a:t>N</a:t>
                      </a:r>
                    </a:p>
                  </a:txBody>
                  <a:tcPr/>
                </a:tc>
                <a:tc>
                  <a:txBody>
                    <a:bodyPr/>
                    <a:lstStyle/>
                    <a:p>
                      <a:r>
                        <a:rPr lang="en-US" sz="900"/>
                        <a:t>O</a:t>
                      </a:r>
                    </a:p>
                  </a:txBody>
                  <a:tcPr/>
                </a:tc>
                <a:tc>
                  <a:txBody>
                    <a:bodyPr/>
                    <a:lstStyle/>
                    <a:p>
                      <a:r>
                        <a:rPr lang="en-US" sz="900"/>
                        <a:t>P</a:t>
                      </a:r>
                    </a:p>
                  </a:txBody>
                  <a:tcPr/>
                </a:tc>
                <a:tc>
                  <a:txBody>
                    <a:bodyPr/>
                    <a:lstStyle/>
                    <a:p>
                      <a:r>
                        <a:rPr lang="en-US" sz="900"/>
                        <a:t>Q</a:t>
                      </a:r>
                    </a:p>
                  </a:txBody>
                  <a:tcPr/>
                </a:tc>
                <a:tc>
                  <a:txBody>
                    <a:bodyPr/>
                    <a:lstStyle/>
                    <a:p>
                      <a:r>
                        <a:rPr lang="en-US" sz="900"/>
                        <a:t>R</a:t>
                      </a:r>
                    </a:p>
                  </a:txBody>
                  <a:tcPr/>
                </a:tc>
                <a:tc>
                  <a:txBody>
                    <a:bodyPr/>
                    <a:lstStyle/>
                    <a:p>
                      <a:r>
                        <a:rPr lang="en-US" sz="900"/>
                        <a:t>S</a:t>
                      </a:r>
                    </a:p>
                  </a:txBody>
                  <a:tcPr/>
                </a:tc>
                <a:extLst>
                  <a:ext uri="{0D108BD9-81ED-4DB2-BD59-A6C34878D82A}">
                    <a16:rowId xmlns:a16="http://schemas.microsoft.com/office/drawing/2014/main" val="2252334057"/>
                  </a:ext>
                </a:extLst>
              </a:tr>
            </a:tbl>
          </a:graphicData>
        </a:graphic>
      </p:graphicFrame>
      <p:graphicFrame>
        <p:nvGraphicFramePr>
          <p:cNvPr id="9" name="Table 8">
            <a:extLst>
              <a:ext uri="{FF2B5EF4-FFF2-40B4-BE49-F238E27FC236}">
                <a16:creationId xmlns:a16="http://schemas.microsoft.com/office/drawing/2014/main" id="{6A3B1693-583F-F089-8298-14C6730C7537}"/>
              </a:ext>
            </a:extLst>
          </p:cNvPr>
          <p:cNvGraphicFramePr>
            <a:graphicFrameLocks noGrp="1"/>
          </p:cNvGraphicFramePr>
          <p:nvPr>
            <p:extLst>
              <p:ext uri="{D42A27DB-BD31-4B8C-83A1-F6EECF244321}">
                <p14:modId xmlns:p14="http://schemas.microsoft.com/office/powerpoint/2010/main" val="2955705334"/>
              </p:ext>
            </p:extLst>
          </p:nvPr>
        </p:nvGraphicFramePr>
        <p:xfrm>
          <a:off x="6789363" y="4632618"/>
          <a:ext cx="5402637" cy="1624937"/>
        </p:xfrm>
        <a:graphic>
          <a:graphicData uri="http://schemas.openxmlformats.org/drawingml/2006/table">
            <a:tbl>
              <a:tblPr firstRow="1" bandRow="1">
                <a:tableStyleId>{5C22544A-7EE6-4342-B048-85BDC9FD1C3A}</a:tableStyleId>
              </a:tblPr>
              <a:tblGrid>
                <a:gridCol w="871698">
                  <a:extLst>
                    <a:ext uri="{9D8B030D-6E8A-4147-A177-3AD203B41FA5}">
                      <a16:colId xmlns:a16="http://schemas.microsoft.com/office/drawing/2014/main" val="807557432"/>
                    </a:ext>
                  </a:extLst>
                </a:gridCol>
                <a:gridCol w="485012">
                  <a:extLst>
                    <a:ext uri="{9D8B030D-6E8A-4147-A177-3AD203B41FA5}">
                      <a16:colId xmlns:a16="http://schemas.microsoft.com/office/drawing/2014/main" val="2254469660"/>
                    </a:ext>
                  </a:extLst>
                </a:gridCol>
                <a:gridCol w="408337">
                  <a:extLst>
                    <a:ext uri="{9D8B030D-6E8A-4147-A177-3AD203B41FA5}">
                      <a16:colId xmlns:a16="http://schemas.microsoft.com/office/drawing/2014/main" val="438782981"/>
                    </a:ext>
                  </a:extLst>
                </a:gridCol>
                <a:gridCol w="408337">
                  <a:extLst>
                    <a:ext uri="{9D8B030D-6E8A-4147-A177-3AD203B41FA5}">
                      <a16:colId xmlns:a16="http://schemas.microsoft.com/office/drawing/2014/main" val="3212890814"/>
                    </a:ext>
                  </a:extLst>
                </a:gridCol>
                <a:gridCol w="412779">
                  <a:extLst>
                    <a:ext uri="{9D8B030D-6E8A-4147-A177-3AD203B41FA5}">
                      <a16:colId xmlns:a16="http://schemas.microsoft.com/office/drawing/2014/main" val="214429424"/>
                    </a:ext>
                  </a:extLst>
                </a:gridCol>
                <a:gridCol w="476504">
                  <a:extLst>
                    <a:ext uri="{9D8B030D-6E8A-4147-A177-3AD203B41FA5}">
                      <a16:colId xmlns:a16="http://schemas.microsoft.com/office/drawing/2014/main" val="2211600250"/>
                    </a:ext>
                  </a:extLst>
                </a:gridCol>
                <a:gridCol w="467994">
                  <a:extLst>
                    <a:ext uri="{9D8B030D-6E8A-4147-A177-3AD203B41FA5}">
                      <a16:colId xmlns:a16="http://schemas.microsoft.com/office/drawing/2014/main" val="468459590"/>
                    </a:ext>
                  </a:extLst>
                </a:gridCol>
                <a:gridCol w="467994">
                  <a:extLst>
                    <a:ext uri="{9D8B030D-6E8A-4147-A177-3AD203B41FA5}">
                      <a16:colId xmlns:a16="http://schemas.microsoft.com/office/drawing/2014/main" val="1309626026"/>
                    </a:ext>
                  </a:extLst>
                </a:gridCol>
                <a:gridCol w="467994">
                  <a:extLst>
                    <a:ext uri="{9D8B030D-6E8A-4147-A177-3AD203B41FA5}">
                      <a16:colId xmlns:a16="http://schemas.microsoft.com/office/drawing/2014/main" val="2952555225"/>
                    </a:ext>
                  </a:extLst>
                </a:gridCol>
                <a:gridCol w="467994">
                  <a:extLst>
                    <a:ext uri="{9D8B030D-6E8A-4147-A177-3AD203B41FA5}">
                      <a16:colId xmlns:a16="http://schemas.microsoft.com/office/drawing/2014/main" val="2394021815"/>
                    </a:ext>
                  </a:extLst>
                </a:gridCol>
                <a:gridCol w="467994">
                  <a:extLst>
                    <a:ext uri="{9D8B030D-6E8A-4147-A177-3AD203B41FA5}">
                      <a16:colId xmlns:a16="http://schemas.microsoft.com/office/drawing/2014/main" val="2606203945"/>
                    </a:ext>
                  </a:extLst>
                </a:gridCol>
              </a:tblGrid>
              <a:tr h="226766">
                <a:tc gridSpan="10">
                  <a:txBody>
                    <a:bodyPr/>
                    <a:lstStyle/>
                    <a:p>
                      <a:pPr algn="ctr"/>
                      <a:r>
                        <a:rPr lang="en-US" sz="1050"/>
                        <a:t>                                                Data Type 3 (Exhibit 2 – Events)</a:t>
                      </a:r>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sz="1050"/>
                    </a:p>
                  </a:txBody>
                  <a:tcPr/>
                </a:tc>
                <a:tc hMerge="1">
                  <a:txBody>
                    <a:bodyPr/>
                    <a:lstStyle/>
                    <a:p>
                      <a:endParaRPr lang="en-US" sz="1050"/>
                    </a:p>
                  </a:txBody>
                  <a:tcPr/>
                </a:tc>
                <a:tc hMerge="1">
                  <a:txBody>
                    <a:bodyPr/>
                    <a:lstStyle/>
                    <a:p>
                      <a:endParaRPr lang="en-US" sz="1050"/>
                    </a:p>
                  </a:txBody>
                  <a:tcPr/>
                </a:tc>
                <a:tc>
                  <a:txBody>
                    <a:bodyPr/>
                    <a:lstStyle/>
                    <a:p>
                      <a:pPr algn="ctr"/>
                      <a:endParaRPr lang="en-US" sz="1050"/>
                    </a:p>
                  </a:txBody>
                  <a:tcPr/>
                </a:tc>
                <a:extLst>
                  <a:ext uri="{0D108BD9-81ED-4DB2-BD59-A6C34878D82A}">
                    <a16:rowId xmlns:a16="http://schemas.microsoft.com/office/drawing/2014/main" val="1185818787"/>
                  </a:ext>
                </a:extLst>
              </a:tr>
              <a:tr h="226766">
                <a:tc>
                  <a:txBody>
                    <a:bodyPr/>
                    <a:lstStyle/>
                    <a:p>
                      <a:r>
                        <a:rPr lang="en-US" sz="800" b="1"/>
                        <a:t>Event #</a:t>
                      </a:r>
                    </a:p>
                  </a:txBody>
                  <a:tcPr/>
                </a:tc>
                <a:tc>
                  <a:txBody>
                    <a:bodyPr/>
                    <a:lstStyle/>
                    <a:p>
                      <a:r>
                        <a:rPr lang="en-US" sz="800" b="1"/>
                        <a:t>SKU</a:t>
                      </a:r>
                    </a:p>
                  </a:txBody>
                  <a:tcPr/>
                </a:tc>
                <a:tc>
                  <a:txBody>
                    <a:bodyPr/>
                    <a:lstStyle/>
                    <a:p>
                      <a:r>
                        <a:rPr lang="en-US" sz="800" b="1"/>
                        <a:t>Promo Type</a:t>
                      </a:r>
                    </a:p>
                  </a:txBody>
                  <a:tcPr/>
                </a:tc>
                <a:tc>
                  <a: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800" b="1"/>
                        <a:t>Promo begin date</a:t>
                      </a:r>
                    </a:p>
                    <a:p>
                      <a:endParaRPr lang="en-US" sz="800" b="1"/>
                    </a:p>
                  </a:txBody>
                  <a:tcPr/>
                </a:tc>
                <a:tc>
                  <a:txBody>
                    <a:bodyPr/>
                    <a:lstStyle/>
                    <a:p>
                      <a:r>
                        <a:rPr lang="en-US" sz="800" b="1"/>
                        <a:t>Promo End date</a:t>
                      </a:r>
                    </a:p>
                  </a:txBody>
                  <a:tcPr/>
                </a:tc>
                <a:tc>
                  <a:txBody>
                    <a:bodyPr/>
                    <a:lstStyle/>
                    <a:p>
                      <a:r>
                        <a:rPr lang="en-US" sz="800" b="1"/>
                        <a:t>Rebate %</a:t>
                      </a:r>
                    </a:p>
                  </a:txBody>
                  <a:tcPr/>
                </a:tc>
                <a:tc>
                  <a:txBody>
                    <a:bodyPr/>
                    <a:lstStyle/>
                    <a:p>
                      <a:r>
                        <a:rPr lang="en-US" sz="800" b="1"/>
                        <a:t>Rebate $</a:t>
                      </a:r>
                    </a:p>
                  </a:txBody>
                  <a:tcPr/>
                </a:tc>
                <a:tc>
                  <a:txBody>
                    <a:bodyPr/>
                    <a:lstStyle/>
                    <a:p>
                      <a:r>
                        <a:rPr lang="en-US" sz="800" b="1"/>
                        <a:t>Qty (if applicable limit defined)</a:t>
                      </a:r>
                    </a:p>
                  </a:txBody>
                  <a:tcPr/>
                </a:tc>
                <a:tc>
                  <a:txBody>
                    <a:bodyPr/>
                    <a:lstStyle/>
                    <a:p>
                      <a:r>
                        <a:rPr lang="en-US" sz="800" b="1"/>
                        <a:t>Price applicability (Sales/Billed </a:t>
                      </a:r>
                      <a:r>
                        <a:rPr lang="en-US" sz="800" b="1" err="1"/>
                        <a:t>etc</a:t>
                      </a:r>
                      <a:r>
                        <a:rPr lang="en-US" sz="800" b="1"/>
                        <a:t>)</a:t>
                      </a:r>
                    </a:p>
                  </a:txBody>
                  <a:tcPr/>
                </a:tc>
                <a:tc>
                  <a:txBody>
                    <a:bodyPr/>
                    <a:lstStyle/>
                    <a:p>
                      <a:r>
                        <a:rPr lang="en-US" sz="800" b="1"/>
                        <a:t>UOM </a:t>
                      </a:r>
                    </a:p>
                    <a:p>
                      <a:r>
                        <a:rPr lang="en-US" sz="800" b="1"/>
                        <a:t>(Case/Units/Pallets </a:t>
                      </a:r>
                      <a:r>
                        <a:rPr lang="en-US" sz="800" b="1" err="1"/>
                        <a:t>etc</a:t>
                      </a:r>
                      <a:r>
                        <a:rPr lang="en-US" sz="800" b="1"/>
                        <a:t>)</a:t>
                      </a:r>
                    </a:p>
                  </a:txBody>
                  <a:tcPr/>
                </a:tc>
                <a:tc>
                  <a:txBody>
                    <a:bodyPr/>
                    <a:lstStyle/>
                    <a:p>
                      <a:r>
                        <a:rPr lang="en-US" sz="800" b="1"/>
                        <a:t>Accrual Accounting</a:t>
                      </a:r>
                    </a:p>
                  </a:txBody>
                  <a:tcPr/>
                </a:tc>
                <a:extLst>
                  <a:ext uri="{0D108BD9-81ED-4DB2-BD59-A6C34878D82A}">
                    <a16:rowId xmlns:a16="http://schemas.microsoft.com/office/drawing/2014/main" val="792585720"/>
                  </a:ext>
                </a:extLst>
              </a:tr>
              <a:tr h="306677">
                <a:tc>
                  <a:txBody>
                    <a:bodyPr/>
                    <a:lstStyle/>
                    <a:p>
                      <a:r>
                        <a:rPr lang="en-US" sz="800"/>
                        <a:t>T</a:t>
                      </a:r>
                    </a:p>
                  </a:txBody>
                  <a:tcPr/>
                </a:tc>
                <a:tc>
                  <a:txBody>
                    <a:bodyPr/>
                    <a:lstStyle/>
                    <a:p>
                      <a:r>
                        <a:rPr lang="en-US" sz="800"/>
                        <a:t>U</a:t>
                      </a:r>
                    </a:p>
                  </a:txBody>
                  <a:tcPr/>
                </a:tc>
                <a:tc>
                  <a:txBody>
                    <a:bodyPr/>
                    <a:lstStyle/>
                    <a:p>
                      <a:r>
                        <a:rPr lang="en-US" sz="800"/>
                        <a:t>V</a:t>
                      </a:r>
                    </a:p>
                  </a:txBody>
                  <a:tcPr/>
                </a:tc>
                <a:tc>
                  <a:txBody>
                    <a:bodyPr/>
                    <a:lstStyle/>
                    <a:p>
                      <a:r>
                        <a:rPr lang="en-US" sz="800"/>
                        <a:t>W</a:t>
                      </a:r>
                    </a:p>
                  </a:txBody>
                  <a:tcPr/>
                </a:tc>
                <a:tc>
                  <a:txBody>
                    <a:bodyPr/>
                    <a:lstStyle/>
                    <a:p>
                      <a:r>
                        <a:rPr lang="en-US" sz="800"/>
                        <a:t>X</a:t>
                      </a:r>
                    </a:p>
                  </a:txBody>
                  <a:tcPr/>
                </a:tc>
                <a:tc>
                  <a:txBody>
                    <a:bodyPr/>
                    <a:lstStyle/>
                    <a:p>
                      <a:r>
                        <a:rPr lang="en-US" sz="800"/>
                        <a:t>Y</a:t>
                      </a:r>
                    </a:p>
                  </a:txBody>
                  <a:tcPr/>
                </a:tc>
                <a:tc>
                  <a:txBody>
                    <a:bodyPr/>
                    <a:lstStyle/>
                    <a:p>
                      <a:r>
                        <a:rPr lang="en-US" sz="800"/>
                        <a:t>X</a:t>
                      </a:r>
                    </a:p>
                  </a:txBody>
                  <a:tcPr/>
                </a:tc>
                <a:tc>
                  <a:txBody>
                    <a:bodyPr/>
                    <a:lstStyle/>
                    <a:p>
                      <a:r>
                        <a:rPr lang="en-US" sz="800"/>
                        <a:t>1</a:t>
                      </a:r>
                    </a:p>
                  </a:txBody>
                  <a:tcPr/>
                </a:tc>
                <a:tc>
                  <a:txBody>
                    <a:bodyPr/>
                    <a:lstStyle/>
                    <a:p>
                      <a:r>
                        <a:rPr lang="en-US" sz="800"/>
                        <a:t>2</a:t>
                      </a:r>
                    </a:p>
                  </a:txBody>
                  <a:tcPr/>
                </a:tc>
                <a:tc>
                  <a:txBody>
                    <a:bodyPr/>
                    <a:lstStyle/>
                    <a:p>
                      <a:r>
                        <a:rPr lang="en-US" sz="800"/>
                        <a:t>3</a:t>
                      </a:r>
                    </a:p>
                  </a:txBody>
                  <a:tcPr/>
                </a:tc>
                <a:tc>
                  <a:txBody>
                    <a:bodyPr/>
                    <a:lstStyle/>
                    <a:p>
                      <a:r>
                        <a:rPr lang="en-US" sz="800"/>
                        <a:t>4</a:t>
                      </a:r>
                    </a:p>
                  </a:txBody>
                  <a:tcPr/>
                </a:tc>
                <a:extLst>
                  <a:ext uri="{0D108BD9-81ED-4DB2-BD59-A6C34878D82A}">
                    <a16:rowId xmlns:a16="http://schemas.microsoft.com/office/drawing/2014/main" val="2252334057"/>
                  </a:ext>
                </a:extLst>
              </a:tr>
            </a:tbl>
          </a:graphicData>
        </a:graphic>
      </p:graphicFrame>
    </p:spTree>
    <p:extLst>
      <p:ext uri="{BB962C8B-B14F-4D97-AF65-F5344CB8AC3E}">
        <p14:creationId xmlns:p14="http://schemas.microsoft.com/office/powerpoint/2010/main" val="75946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C2CF1A2-CD59-2FFB-352F-745FA351DAF0}"/>
              </a:ext>
            </a:extLst>
          </p:cNvPr>
          <p:cNvSpPr>
            <a:spLocks noGrp="1"/>
          </p:cNvSpPr>
          <p:nvPr>
            <p:ph type="sldNum" sz="quarter" idx="12"/>
          </p:nvPr>
        </p:nvSpPr>
        <p:spPr/>
        <p:txBody>
          <a:bodyPr/>
          <a:lstStyle/>
          <a:p>
            <a:fld id="{B1A74FA5-21E9-4953-BE08-C45765C133E9}" type="slidenum">
              <a:rPr lang="en-US" smtClean="0"/>
              <a:t>52</a:t>
            </a:fld>
            <a:endParaRPr lang="en-US"/>
          </a:p>
        </p:txBody>
      </p:sp>
      <p:graphicFrame>
        <p:nvGraphicFramePr>
          <p:cNvPr id="3" name="Table 2">
            <a:extLst>
              <a:ext uri="{FF2B5EF4-FFF2-40B4-BE49-F238E27FC236}">
                <a16:creationId xmlns:a16="http://schemas.microsoft.com/office/drawing/2014/main" id="{04F9D6E2-36D2-4C3B-415E-020A088E3F9B}"/>
              </a:ext>
            </a:extLst>
          </p:cNvPr>
          <p:cNvGraphicFramePr>
            <a:graphicFrameLocks noGrp="1"/>
          </p:cNvGraphicFramePr>
          <p:nvPr/>
        </p:nvGraphicFramePr>
        <p:xfrm>
          <a:off x="838200" y="1825625"/>
          <a:ext cx="9541090" cy="2966720"/>
        </p:xfrm>
        <a:graphic>
          <a:graphicData uri="http://schemas.openxmlformats.org/drawingml/2006/table">
            <a:tbl>
              <a:tblPr firstRow="1" bandRow="1">
                <a:tableStyleId>{5C22544A-7EE6-4342-B048-85BDC9FD1C3A}</a:tableStyleId>
              </a:tblPr>
              <a:tblGrid>
                <a:gridCol w="954109">
                  <a:extLst>
                    <a:ext uri="{9D8B030D-6E8A-4147-A177-3AD203B41FA5}">
                      <a16:colId xmlns:a16="http://schemas.microsoft.com/office/drawing/2014/main" val="105802387"/>
                    </a:ext>
                  </a:extLst>
                </a:gridCol>
                <a:gridCol w="954109">
                  <a:extLst>
                    <a:ext uri="{9D8B030D-6E8A-4147-A177-3AD203B41FA5}">
                      <a16:colId xmlns:a16="http://schemas.microsoft.com/office/drawing/2014/main" val="1052186718"/>
                    </a:ext>
                  </a:extLst>
                </a:gridCol>
                <a:gridCol w="954109">
                  <a:extLst>
                    <a:ext uri="{9D8B030D-6E8A-4147-A177-3AD203B41FA5}">
                      <a16:colId xmlns:a16="http://schemas.microsoft.com/office/drawing/2014/main" val="838571676"/>
                    </a:ext>
                  </a:extLst>
                </a:gridCol>
                <a:gridCol w="954109">
                  <a:extLst>
                    <a:ext uri="{9D8B030D-6E8A-4147-A177-3AD203B41FA5}">
                      <a16:colId xmlns:a16="http://schemas.microsoft.com/office/drawing/2014/main" val="1555534494"/>
                    </a:ext>
                  </a:extLst>
                </a:gridCol>
                <a:gridCol w="954109">
                  <a:extLst>
                    <a:ext uri="{9D8B030D-6E8A-4147-A177-3AD203B41FA5}">
                      <a16:colId xmlns:a16="http://schemas.microsoft.com/office/drawing/2014/main" val="2588295554"/>
                    </a:ext>
                  </a:extLst>
                </a:gridCol>
                <a:gridCol w="954109">
                  <a:extLst>
                    <a:ext uri="{9D8B030D-6E8A-4147-A177-3AD203B41FA5}">
                      <a16:colId xmlns:a16="http://schemas.microsoft.com/office/drawing/2014/main" val="369282900"/>
                    </a:ext>
                  </a:extLst>
                </a:gridCol>
                <a:gridCol w="954109">
                  <a:extLst>
                    <a:ext uri="{9D8B030D-6E8A-4147-A177-3AD203B41FA5}">
                      <a16:colId xmlns:a16="http://schemas.microsoft.com/office/drawing/2014/main" val="3747444207"/>
                    </a:ext>
                  </a:extLst>
                </a:gridCol>
                <a:gridCol w="954109">
                  <a:extLst>
                    <a:ext uri="{9D8B030D-6E8A-4147-A177-3AD203B41FA5}">
                      <a16:colId xmlns:a16="http://schemas.microsoft.com/office/drawing/2014/main" val="3342428655"/>
                    </a:ext>
                  </a:extLst>
                </a:gridCol>
                <a:gridCol w="954109">
                  <a:extLst>
                    <a:ext uri="{9D8B030D-6E8A-4147-A177-3AD203B41FA5}">
                      <a16:colId xmlns:a16="http://schemas.microsoft.com/office/drawing/2014/main" val="3042378436"/>
                    </a:ext>
                  </a:extLst>
                </a:gridCol>
                <a:gridCol w="954109">
                  <a:extLst>
                    <a:ext uri="{9D8B030D-6E8A-4147-A177-3AD203B41FA5}">
                      <a16:colId xmlns:a16="http://schemas.microsoft.com/office/drawing/2014/main" val="413578648"/>
                    </a:ext>
                  </a:extLst>
                </a:gridCol>
              </a:tblGrid>
              <a:tr h="370840">
                <a:tc gridSpan="10">
                  <a:txBody>
                    <a:bodyPr/>
                    <a:lstStyle/>
                    <a:p>
                      <a:r>
                        <a:rPr lang="en-US"/>
                        <a:t>Logic 3 -  3 way match between – Contract, Deductions &amp; 3</a:t>
                      </a:r>
                      <a:r>
                        <a:rPr lang="en-US" baseline="30000"/>
                        <a:t>rd</a:t>
                      </a:r>
                      <a:r>
                        <a:rPr lang="en-US"/>
                        <a:t> party data</a:t>
                      </a:r>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3189319895"/>
                  </a:ext>
                </a:extLst>
              </a:tr>
              <a:tr h="37084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333044187"/>
                  </a:ext>
                </a:extLst>
              </a:tr>
              <a:tr h="37084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243620197"/>
                  </a:ext>
                </a:extLst>
              </a:tr>
              <a:tr h="37084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745698519"/>
                  </a:ext>
                </a:extLst>
              </a:tr>
              <a:tr h="37084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4192976325"/>
                  </a:ext>
                </a:extLst>
              </a:tr>
              <a:tr h="37084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978775889"/>
                  </a:ext>
                </a:extLst>
              </a:tr>
              <a:tr h="37084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532432781"/>
                  </a:ext>
                </a:extLst>
              </a:tr>
              <a:tr h="37084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951232863"/>
                  </a:ext>
                </a:extLst>
              </a:tr>
            </a:tbl>
          </a:graphicData>
        </a:graphic>
      </p:graphicFrame>
      <p:graphicFrame>
        <p:nvGraphicFramePr>
          <p:cNvPr id="6" name="Table 5">
            <a:extLst>
              <a:ext uri="{FF2B5EF4-FFF2-40B4-BE49-F238E27FC236}">
                <a16:creationId xmlns:a16="http://schemas.microsoft.com/office/drawing/2014/main" id="{53424D1F-2B17-2721-C962-667CAB33B1C0}"/>
              </a:ext>
            </a:extLst>
          </p:cNvPr>
          <p:cNvGraphicFramePr>
            <a:graphicFrameLocks noGrp="1"/>
          </p:cNvGraphicFramePr>
          <p:nvPr>
            <p:extLst>
              <p:ext uri="{D42A27DB-BD31-4B8C-83A1-F6EECF244321}">
                <p14:modId xmlns:p14="http://schemas.microsoft.com/office/powerpoint/2010/main" val="469575263"/>
              </p:ext>
            </p:extLst>
          </p:nvPr>
        </p:nvGraphicFramePr>
        <p:xfrm>
          <a:off x="866314" y="3917507"/>
          <a:ext cx="9541090" cy="2966720"/>
        </p:xfrm>
        <a:graphic>
          <a:graphicData uri="http://schemas.openxmlformats.org/drawingml/2006/table">
            <a:tbl>
              <a:tblPr firstRow="1" bandRow="1">
                <a:tableStyleId>{5C22544A-7EE6-4342-B048-85BDC9FD1C3A}</a:tableStyleId>
              </a:tblPr>
              <a:tblGrid>
                <a:gridCol w="954109">
                  <a:extLst>
                    <a:ext uri="{9D8B030D-6E8A-4147-A177-3AD203B41FA5}">
                      <a16:colId xmlns:a16="http://schemas.microsoft.com/office/drawing/2014/main" val="807557432"/>
                    </a:ext>
                  </a:extLst>
                </a:gridCol>
                <a:gridCol w="954109">
                  <a:extLst>
                    <a:ext uri="{9D8B030D-6E8A-4147-A177-3AD203B41FA5}">
                      <a16:colId xmlns:a16="http://schemas.microsoft.com/office/drawing/2014/main" val="2254469660"/>
                    </a:ext>
                  </a:extLst>
                </a:gridCol>
                <a:gridCol w="954109">
                  <a:extLst>
                    <a:ext uri="{9D8B030D-6E8A-4147-A177-3AD203B41FA5}">
                      <a16:colId xmlns:a16="http://schemas.microsoft.com/office/drawing/2014/main" val="438782981"/>
                    </a:ext>
                  </a:extLst>
                </a:gridCol>
                <a:gridCol w="954109">
                  <a:extLst>
                    <a:ext uri="{9D8B030D-6E8A-4147-A177-3AD203B41FA5}">
                      <a16:colId xmlns:a16="http://schemas.microsoft.com/office/drawing/2014/main" val="214429424"/>
                    </a:ext>
                  </a:extLst>
                </a:gridCol>
                <a:gridCol w="954109">
                  <a:extLst>
                    <a:ext uri="{9D8B030D-6E8A-4147-A177-3AD203B41FA5}">
                      <a16:colId xmlns:a16="http://schemas.microsoft.com/office/drawing/2014/main" val="2211600250"/>
                    </a:ext>
                  </a:extLst>
                </a:gridCol>
                <a:gridCol w="954109">
                  <a:extLst>
                    <a:ext uri="{9D8B030D-6E8A-4147-A177-3AD203B41FA5}">
                      <a16:colId xmlns:a16="http://schemas.microsoft.com/office/drawing/2014/main" val="468459590"/>
                    </a:ext>
                  </a:extLst>
                </a:gridCol>
                <a:gridCol w="954109">
                  <a:extLst>
                    <a:ext uri="{9D8B030D-6E8A-4147-A177-3AD203B41FA5}">
                      <a16:colId xmlns:a16="http://schemas.microsoft.com/office/drawing/2014/main" val="2250381534"/>
                    </a:ext>
                  </a:extLst>
                </a:gridCol>
                <a:gridCol w="954109">
                  <a:extLst>
                    <a:ext uri="{9D8B030D-6E8A-4147-A177-3AD203B41FA5}">
                      <a16:colId xmlns:a16="http://schemas.microsoft.com/office/drawing/2014/main" val="3928104998"/>
                    </a:ext>
                  </a:extLst>
                </a:gridCol>
                <a:gridCol w="954109">
                  <a:extLst>
                    <a:ext uri="{9D8B030D-6E8A-4147-A177-3AD203B41FA5}">
                      <a16:colId xmlns:a16="http://schemas.microsoft.com/office/drawing/2014/main" val="3991575333"/>
                    </a:ext>
                  </a:extLst>
                </a:gridCol>
                <a:gridCol w="954109">
                  <a:extLst>
                    <a:ext uri="{9D8B030D-6E8A-4147-A177-3AD203B41FA5}">
                      <a16:colId xmlns:a16="http://schemas.microsoft.com/office/drawing/2014/main" val="981326360"/>
                    </a:ext>
                  </a:extLst>
                </a:gridCol>
              </a:tblGrid>
              <a:tr h="370840">
                <a:tc gridSpan="10">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185818787"/>
                  </a:ext>
                </a:extLst>
              </a:tr>
              <a:tr h="37084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792585720"/>
                  </a:ext>
                </a:extLst>
              </a:tr>
              <a:tr h="37084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252334057"/>
                  </a:ext>
                </a:extLst>
              </a:tr>
              <a:tr h="37084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62166304"/>
                  </a:ext>
                </a:extLst>
              </a:tr>
              <a:tr h="37084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698122584"/>
                  </a:ext>
                </a:extLst>
              </a:tr>
              <a:tr h="37084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476402060"/>
                  </a:ext>
                </a:extLst>
              </a:tr>
              <a:tr h="37084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3472562785"/>
                  </a:ext>
                </a:extLst>
              </a:tr>
              <a:tr h="370840">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356923051"/>
                  </a:ext>
                </a:extLst>
              </a:tr>
            </a:tbl>
          </a:graphicData>
        </a:graphic>
      </p:graphicFrame>
    </p:spTree>
    <p:extLst>
      <p:ext uri="{BB962C8B-B14F-4D97-AF65-F5344CB8AC3E}">
        <p14:creationId xmlns:p14="http://schemas.microsoft.com/office/powerpoint/2010/main" val="282104299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685797" y="2156747"/>
            <a:ext cx="9996058" cy="1600200"/>
          </a:xfrm>
        </p:spPr>
        <p:txBody>
          <a:bodyPr/>
          <a:lstStyle/>
          <a:p>
            <a:pPr lvl="0"/>
            <a:r>
              <a:rPr lang="en-US"/>
              <a:t>Digital Design – Pricing </a:t>
            </a:r>
            <a:endParaRPr lang="en-GB"/>
          </a:p>
        </p:txBody>
      </p:sp>
    </p:spTree>
    <p:extLst>
      <p:ext uri="{BB962C8B-B14F-4D97-AF65-F5344CB8AC3E}">
        <p14:creationId xmlns:p14="http://schemas.microsoft.com/office/powerpoint/2010/main" val="28019975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81000" y="228600"/>
            <a:ext cx="8534400" cy="461665"/>
          </a:xfrm>
          <a:prstGeom prst="rect">
            <a:avLst/>
          </a:prstGeom>
          <a:noFill/>
        </p:spPr>
        <p:txBody>
          <a:bodyPr wrap="square" rtlCol="0">
            <a:spAutoFit/>
          </a:bodyPr>
          <a:lstStyle/>
          <a:p>
            <a:r>
              <a:rPr lang="en-US" sz="2400"/>
              <a:t>Key Drivers for Pricing Deductions</a:t>
            </a:r>
          </a:p>
        </p:txBody>
      </p:sp>
      <p:graphicFrame>
        <p:nvGraphicFramePr>
          <p:cNvPr id="5" name="Table 4"/>
          <p:cNvGraphicFramePr>
            <a:graphicFrameLocks noGrp="1"/>
          </p:cNvGraphicFramePr>
          <p:nvPr>
            <p:extLst>
              <p:ext uri="{D42A27DB-BD31-4B8C-83A1-F6EECF244321}">
                <p14:modId xmlns:p14="http://schemas.microsoft.com/office/powerpoint/2010/main" val="4268669052"/>
              </p:ext>
            </p:extLst>
          </p:nvPr>
        </p:nvGraphicFramePr>
        <p:xfrm>
          <a:off x="685800" y="1066800"/>
          <a:ext cx="8686800" cy="4786675"/>
        </p:xfrm>
        <a:graphic>
          <a:graphicData uri="http://schemas.openxmlformats.org/drawingml/2006/table">
            <a:tbl>
              <a:tblPr/>
              <a:tblGrid>
                <a:gridCol w="2084832">
                  <a:extLst>
                    <a:ext uri="{9D8B030D-6E8A-4147-A177-3AD203B41FA5}">
                      <a16:colId xmlns:a16="http://schemas.microsoft.com/office/drawing/2014/main" val="779175224"/>
                    </a:ext>
                  </a:extLst>
                </a:gridCol>
                <a:gridCol w="5022549">
                  <a:extLst>
                    <a:ext uri="{9D8B030D-6E8A-4147-A177-3AD203B41FA5}">
                      <a16:colId xmlns:a16="http://schemas.microsoft.com/office/drawing/2014/main" val="775611304"/>
                    </a:ext>
                  </a:extLst>
                </a:gridCol>
                <a:gridCol w="1579419">
                  <a:extLst>
                    <a:ext uri="{9D8B030D-6E8A-4147-A177-3AD203B41FA5}">
                      <a16:colId xmlns:a16="http://schemas.microsoft.com/office/drawing/2014/main" val="3363770313"/>
                    </a:ext>
                  </a:extLst>
                </a:gridCol>
              </a:tblGrid>
              <a:tr h="367075">
                <a:tc gridSpan="2">
                  <a:txBody>
                    <a:bodyPr/>
                    <a:lstStyle/>
                    <a:p>
                      <a:pPr algn="l" fontAlgn="b"/>
                      <a:r>
                        <a:rPr lang="en-US" sz="1400" b="0" i="0" u="none" strike="noStrike">
                          <a:solidFill>
                            <a:schemeClr val="bg1"/>
                          </a:solidFill>
                          <a:effectLst/>
                          <a:latin typeface="Calibri" panose="020F0502020204030204" pitchFamily="34" charset="0"/>
                        </a:rPr>
                        <a:t> </a:t>
                      </a:r>
                      <a:r>
                        <a:rPr lang="en-US" sz="1400" b="0" i="0" u="none" strike="noStrike" baseline="0">
                          <a:solidFill>
                            <a:schemeClr val="bg1"/>
                          </a:solidFill>
                          <a:effectLst/>
                          <a:latin typeface="Calibri" panose="020F0502020204030204" pitchFamily="34" charset="0"/>
                        </a:rPr>
                        <a:t>                                        </a:t>
                      </a:r>
                      <a:r>
                        <a:rPr lang="en-US" sz="1400" b="1" i="0" u="none" strike="noStrike">
                          <a:solidFill>
                            <a:schemeClr val="bg1"/>
                          </a:solidFill>
                          <a:effectLst/>
                          <a:latin typeface="Calibri" panose="020F0502020204030204" pitchFamily="34" charset="0"/>
                        </a:rPr>
                        <a:t>Root Cause for Pricing &amp; Promotions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solidFill>
                  </a:tcPr>
                </a:tc>
                <a:tc hMerge="1">
                  <a:txBody>
                    <a:bodyPr/>
                    <a:lstStyle/>
                    <a:p>
                      <a:pPr algn="ctr" fontAlgn="b"/>
                      <a:endParaRPr lang="en-US" sz="1400" b="1" i="0" u="none" strike="noStrike">
                        <a:solidFill>
                          <a:schemeClr val="bg1"/>
                        </a:solidFill>
                        <a:effectLst/>
                        <a:latin typeface="Calibri" panose="020F050202020403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solidFill>
                  </a:tcPr>
                </a:tc>
                <a:tc>
                  <a:txBody>
                    <a:bodyPr/>
                    <a:lstStyle/>
                    <a:p>
                      <a:pPr algn="ctr" fontAlgn="b"/>
                      <a:r>
                        <a:rPr lang="en-US" sz="1400" b="1" i="0" u="none" strike="noStrike">
                          <a:solidFill>
                            <a:schemeClr val="bg1"/>
                          </a:solidFill>
                          <a:effectLst/>
                          <a:latin typeface="Calibri" panose="020F0502020204030204" pitchFamily="34" charset="0"/>
                        </a:rPr>
                        <a:t>Drivers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solidFill>
                  </a:tcPr>
                </a:tc>
                <a:extLst>
                  <a:ext uri="{0D108BD9-81ED-4DB2-BD59-A6C34878D82A}">
                    <a16:rowId xmlns:a16="http://schemas.microsoft.com/office/drawing/2014/main" val="3422273223"/>
                  </a:ext>
                </a:extLst>
              </a:tr>
              <a:tr h="367075">
                <a:tc rowSpan="11">
                  <a:txBody>
                    <a:bodyPr/>
                    <a:lstStyle/>
                    <a:p>
                      <a:pPr algn="ctr" fontAlgn="ctr"/>
                      <a:r>
                        <a:rPr lang="en-US" sz="1400" b="1" i="0" u="none" strike="noStrike">
                          <a:solidFill>
                            <a:srgbClr val="000000"/>
                          </a:solidFill>
                          <a:effectLst/>
                          <a:latin typeface="Arial" panose="020B0604020202020204" pitchFamily="34" charset="0"/>
                          <a:cs typeface="Arial" panose="020B0604020202020204" pitchFamily="34" charset="0"/>
                        </a:rPr>
                        <a:t>Pricing/OI deals/Promotions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400" b="0" i="0" u="none" strike="noStrike">
                          <a:solidFill>
                            <a:srgbClr val="000000"/>
                          </a:solidFill>
                          <a:effectLst/>
                          <a:latin typeface="Calibri" panose="020F0502020204030204" pitchFamily="34" charset="0"/>
                        </a:rPr>
                        <a:t>KH MDM issues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400" b="0" i="0" u="none" strike="noStrike">
                          <a:solidFill>
                            <a:srgbClr val="000000"/>
                          </a:solidFill>
                          <a:effectLst/>
                          <a:latin typeface="Calibri" panose="020F0502020204030204" pitchFamily="34" charset="0"/>
                        </a:rPr>
                        <a:t>KH</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703901531"/>
                  </a:ext>
                </a:extLst>
              </a:tr>
              <a:tr h="367075">
                <a:tc vMerge="1">
                  <a:txBody>
                    <a:bodyPr/>
                    <a:lstStyle/>
                    <a:p>
                      <a:endParaRPr lang="en-US"/>
                    </a:p>
                  </a:txBody>
                  <a:tcPr/>
                </a:tc>
                <a:tc>
                  <a:txBody>
                    <a:bodyPr/>
                    <a:lstStyle/>
                    <a:p>
                      <a:pPr algn="ctr" fontAlgn="b"/>
                      <a:r>
                        <a:rPr lang="en-US" sz="1400" b="0" i="0" u="none" strike="noStrike">
                          <a:solidFill>
                            <a:srgbClr val="000000"/>
                          </a:solidFill>
                          <a:effectLst/>
                          <a:latin typeface="Arial" panose="020B0604020202020204" pitchFamily="34" charset="0"/>
                          <a:cs typeface="Arial" panose="020B0604020202020204" pitchFamily="34" charset="0"/>
                        </a:rPr>
                        <a:t>Sales Communications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400" b="0" i="0" u="none" strike="noStrike">
                          <a:solidFill>
                            <a:srgbClr val="000000"/>
                          </a:solidFill>
                          <a:effectLst/>
                          <a:latin typeface="Arial" panose="020B0604020202020204" pitchFamily="34" charset="0"/>
                          <a:cs typeface="Arial" panose="020B0604020202020204" pitchFamily="34" charset="0"/>
                        </a:rPr>
                        <a:t>KH</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437398049"/>
                  </a:ext>
                </a:extLst>
              </a:tr>
              <a:tr h="470609">
                <a:tc vMerge="1">
                  <a:txBody>
                    <a:bodyPr/>
                    <a:lstStyle/>
                    <a:p>
                      <a:endParaRPr lang="en-US"/>
                    </a:p>
                  </a:txBody>
                  <a:tcPr/>
                </a:tc>
                <a:tc>
                  <a:txBody>
                    <a:bodyPr/>
                    <a:lstStyle/>
                    <a:p>
                      <a:pPr algn="ctr" fontAlgn="b"/>
                      <a:r>
                        <a:rPr lang="en-US" sz="1400" b="0" i="0" u="none" strike="noStrike">
                          <a:solidFill>
                            <a:srgbClr val="000000"/>
                          </a:solidFill>
                          <a:effectLst/>
                          <a:latin typeface="Arial" panose="020B0604020202020204" pitchFamily="34" charset="0"/>
                          <a:cs typeface="Arial" panose="020B0604020202020204" pitchFamily="34" charset="0"/>
                        </a:rPr>
                        <a:t>Item Set up</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400" b="0" i="0" u="none" strike="noStrike">
                          <a:solidFill>
                            <a:srgbClr val="000000"/>
                          </a:solidFill>
                          <a:effectLst/>
                          <a:latin typeface="Arial" panose="020B0604020202020204" pitchFamily="34" charset="0"/>
                          <a:cs typeface="Arial" panose="020B0604020202020204" pitchFamily="34" charset="0"/>
                        </a:rPr>
                        <a:t>KH</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463435679"/>
                  </a:ext>
                </a:extLst>
              </a:tr>
              <a:tr h="367075">
                <a:tc vMerge="1">
                  <a:txBody>
                    <a:bodyPr/>
                    <a:lstStyle/>
                    <a:p>
                      <a:endParaRPr lang="en-US"/>
                    </a:p>
                  </a:txBody>
                  <a:tcPr/>
                </a:tc>
                <a:tc>
                  <a:txBody>
                    <a:bodyPr/>
                    <a:lstStyle/>
                    <a:p>
                      <a:pPr algn="ctr" fontAlgn="b"/>
                      <a:r>
                        <a:rPr lang="en-US" sz="1400" b="0" i="0" u="none" strike="noStrike">
                          <a:solidFill>
                            <a:srgbClr val="000000"/>
                          </a:solidFill>
                          <a:effectLst/>
                          <a:latin typeface="Arial" panose="020B0604020202020204" pitchFamily="34" charset="0"/>
                          <a:cs typeface="Arial" panose="020B0604020202020204" pitchFamily="34" charset="0"/>
                        </a:rPr>
                        <a:t>EDI Failure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400" b="0" i="0" u="none" strike="noStrike">
                          <a:solidFill>
                            <a:srgbClr val="000000"/>
                          </a:solidFill>
                          <a:effectLst/>
                          <a:latin typeface="Arial" panose="020B0604020202020204" pitchFamily="34" charset="0"/>
                          <a:cs typeface="Arial" panose="020B0604020202020204" pitchFamily="34" charset="0"/>
                        </a:rPr>
                        <a:t>KH</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281574163"/>
                  </a:ext>
                </a:extLst>
              </a:tr>
              <a:tr h="423291">
                <a:tc vMerge="1">
                  <a:txBody>
                    <a:bodyPr/>
                    <a:lstStyle/>
                    <a:p>
                      <a:endParaRPr lang="en-US"/>
                    </a:p>
                  </a:txBody>
                  <a:tcPr/>
                </a:tc>
                <a:tc>
                  <a:txBody>
                    <a:bodyPr/>
                    <a:lstStyle/>
                    <a:p>
                      <a:pPr algn="ctr" fontAlgn="b"/>
                      <a:r>
                        <a:rPr lang="en-US" sz="1400" b="0" i="0" u="none" strike="noStrike">
                          <a:solidFill>
                            <a:srgbClr val="000000"/>
                          </a:solidFill>
                          <a:effectLst/>
                          <a:latin typeface="Arial" panose="020B0604020202020204" pitchFamily="34" charset="0"/>
                          <a:cs typeface="Arial" panose="020B0604020202020204" pitchFamily="34" charset="0"/>
                        </a:rPr>
                        <a:t>Bracket 1 to Bracket 3 Pricing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400" b="0" i="0" u="none" strike="noStrike">
                          <a:solidFill>
                            <a:srgbClr val="000000"/>
                          </a:solidFill>
                          <a:effectLst/>
                          <a:latin typeface="Arial" panose="020B0604020202020204" pitchFamily="34" charset="0"/>
                          <a:cs typeface="Arial" panose="020B0604020202020204" pitchFamily="34" charset="0"/>
                        </a:rPr>
                        <a:t>KH/Customer</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125572204"/>
                  </a:ext>
                </a:extLst>
              </a:tr>
              <a:tr h="367075">
                <a:tc vMerge="1">
                  <a:txBody>
                    <a:bodyPr/>
                    <a:lstStyle/>
                    <a:p>
                      <a:endParaRPr lang="en-US"/>
                    </a:p>
                  </a:txBody>
                  <a:tcPr/>
                </a:tc>
                <a:tc>
                  <a:txBody>
                    <a:bodyPr/>
                    <a:lstStyle/>
                    <a:p>
                      <a:pPr algn="ctr" fontAlgn="b"/>
                      <a:r>
                        <a:rPr lang="en-US" sz="1400" b="0" i="0" u="none" strike="noStrike">
                          <a:solidFill>
                            <a:srgbClr val="000000"/>
                          </a:solidFill>
                          <a:effectLst/>
                          <a:latin typeface="Arial" panose="020B0604020202020204" pitchFamily="34" charset="0"/>
                          <a:cs typeface="Arial" panose="020B0604020202020204" pitchFamily="34" charset="0"/>
                        </a:rPr>
                        <a:t>Case vs Unit Issue - Retailer Item set up</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400" b="0" i="0" u="none" strike="noStrike">
                          <a:solidFill>
                            <a:srgbClr val="000000"/>
                          </a:solidFill>
                          <a:effectLst/>
                          <a:latin typeface="Arial" panose="020B0604020202020204" pitchFamily="34" charset="0"/>
                          <a:cs typeface="Arial" panose="020B0604020202020204" pitchFamily="34" charset="0"/>
                        </a:rPr>
                        <a:t>Customer</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15041718"/>
                  </a:ext>
                </a:extLst>
              </a:tr>
              <a:tr h="367075">
                <a:tc vMerge="1">
                  <a:txBody>
                    <a:bodyPr/>
                    <a:lstStyle/>
                    <a:p>
                      <a:endParaRPr lang="en-US"/>
                    </a:p>
                  </a:txBody>
                  <a:tcPr/>
                </a:tc>
                <a:tc>
                  <a:txBody>
                    <a:bodyPr/>
                    <a:lstStyle/>
                    <a:p>
                      <a:pPr algn="ctr" fontAlgn="b"/>
                      <a:r>
                        <a:rPr lang="en-US" sz="1400" b="0" i="0" u="none" strike="noStrike">
                          <a:solidFill>
                            <a:srgbClr val="000000"/>
                          </a:solidFill>
                          <a:effectLst/>
                          <a:latin typeface="Arial" panose="020B0604020202020204" pitchFamily="34" charset="0"/>
                          <a:cs typeface="Arial" panose="020B0604020202020204" pitchFamily="34" charset="0"/>
                        </a:rPr>
                        <a:t>Retailer refused to accept price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400" b="0" i="0" u="none" strike="noStrike">
                          <a:solidFill>
                            <a:srgbClr val="000000"/>
                          </a:solidFill>
                          <a:effectLst/>
                          <a:latin typeface="Arial" panose="020B0604020202020204" pitchFamily="34" charset="0"/>
                          <a:cs typeface="Arial" panose="020B0604020202020204" pitchFamily="34" charset="0"/>
                        </a:rPr>
                        <a:t>Customer</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713530866"/>
                  </a:ext>
                </a:extLst>
              </a:tr>
              <a:tr h="485050">
                <a:tc vMerge="1">
                  <a:txBody>
                    <a:bodyPr/>
                    <a:lstStyle/>
                    <a:p>
                      <a:endParaRPr lang="en-US"/>
                    </a:p>
                  </a:txBody>
                  <a:tcPr/>
                </a:tc>
                <a:tc>
                  <a:txBody>
                    <a:bodyPr/>
                    <a:lstStyle/>
                    <a:p>
                      <a:pPr algn="ctr" fontAlgn="b"/>
                      <a:r>
                        <a:rPr lang="en-US" sz="1400" b="0" i="0" u="none" strike="noStrike">
                          <a:solidFill>
                            <a:srgbClr val="000000"/>
                          </a:solidFill>
                          <a:effectLst/>
                          <a:latin typeface="Arial" panose="020B0604020202020204" pitchFamily="34" charset="0"/>
                          <a:cs typeface="Arial" panose="020B0604020202020204" pitchFamily="34" charset="0"/>
                        </a:rPr>
                        <a:t>Retailer didn’t accept prices leads to MDM issue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400" b="0" i="0" u="none" strike="noStrike">
                          <a:solidFill>
                            <a:srgbClr val="000000"/>
                          </a:solidFill>
                          <a:effectLst/>
                          <a:latin typeface="Arial" panose="020B0604020202020204" pitchFamily="34" charset="0"/>
                          <a:cs typeface="Arial" panose="020B0604020202020204" pitchFamily="34" charset="0"/>
                        </a:rPr>
                        <a:t>Customer</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246457258"/>
                  </a:ext>
                </a:extLst>
              </a:tr>
              <a:tr h="367075">
                <a:tc vMerge="1">
                  <a:txBody>
                    <a:bodyPr/>
                    <a:lstStyle/>
                    <a:p>
                      <a:endParaRPr lang="en-US"/>
                    </a:p>
                  </a:txBody>
                  <a:tcPr/>
                </a:tc>
                <a:tc>
                  <a:txBody>
                    <a:bodyPr/>
                    <a:lstStyle/>
                    <a:p>
                      <a:pPr algn="ctr" fontAlgn="b"/>
                      <a:r>
                        <a:rPr lang="en-US" sz="1400" b="0" i="0" u="none" strike="noStrike">
                          <a:solidFill>
                            <a:srgbClr val="000000"/>
                          </a:solidFill>
                          <a:effectLst/>
                          <a:latin typeface="Arial" panose="020B0604020202020204" pitchFamily="34" charset="0"/>
                          <a:cs typeface="Arial" panose="020B0604020202020204" pitchFamily="34" charset="0"/>
                        </a:rPr>
                        <a:t>OSD &amp; Pricing Double dip</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400" b="0" i="0" u="none" strike="noStrike">
                          <a:solidFill>
                            <a:srgbClr val="000000"/>
                          </a:solidFill>
                          <a:effectLst/>
                          <a:latin typeface="Arial" panose="020B0604020202020204" pitchFamily="34" charset="0"/>
                          <a:cs typeface="Arial" panose="020B0604020202020204" pitchFamily="34" charset="0"/>
                        </a:rPr>
                        <a:t>Customer</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817223585"/>
                  </a:ext>
                </a:extLst>
              </a:tr>
              <a:tr h="471125">
                <a:tc vMerge="1">
                  <a:txBody>
                    <a:bodyPr/>
                    <a:lstStyle/>
                    <a:p>
                      <a:endParaRPr lang="en-US"/>
                    </a:p>
                  </a:txBody>
                  <a:tcPr/>
                </a:tc>
                <a:tc>
                  <a:txBody>
                    <a:bodyPr/>
                    <a:lstStyle/>
                    <a:p>
                      <a:pPr algn="ctr" fontAlgn="b"/>
                      <a:r>
                        <a:rPr lang="en-US" sz="1400" b="0" i="0" u="none" strike="noStrike">
                          <a:solidFill>
                            <a:srgbClr val="000000"/>
                          </a:solidFill>
                          <a:effectLst/>
                          <a:latin typeface="Arial" panose="020B0604020202020204" pitchFamily="34" charset="0"/>
                          <a:cs typeface="Arial" panose="020B0604020202020204" pitchFamily="34" charset="0"/>
                        </a:rPr>
                        <a:t>Palletization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400" b="0" i="0" u="none" strike="noStrike">
                          <a:solidFill>
                            <a:srgbClr val="000000"/>
                          </a:solidFill>
                          <a:effectLst/>
                          <a:latin typeface="Arial" panose="020B0604020202020204" pitchFamily="34" charset="0"/>
                          <a:cs typeface="Arial" panose="020B0604020202020204" pitchFamily="34" charset="0"/>
                        </a:rPr>
                        <a:t>KH/Customer</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833139672"/>
                  </a:ext>
                </a:extLst>
              </a:tr>
              <a:tr h="367075">
                <a:tc vMerge="1">
                  <a:txBody>
                    <a:bodyPr/>
                    <a:lstStyle/>
                    <a:p>
                      <a:endParaRPr lang="en-US"/>
                    </a:p>
                  </a:txBody>
                  <a:tcPr/>
                </a:tc>
                <a:tc>
                  <a:txBody>
                    <a:bodyPr/>
                    <a:lstStyle/>
                    <a:p>
                      <a:pPr algn="ctr" fontAlgn="b"/>
                      <a:r>
                        <a:rPr lang="en-US" sz="1400" b="0" i="0" u="none" strike="noStrike">
                          <a:solidFill>
                            <a:srgbClr val="000000"/>
                          </a:solidFill>
                          <a:effectLst/>
                          <a:latin typeface="Arial" panose="020B0604020202020204" pitchFamily="34" charset="0"/>
                          <a:cs typeface="Arial" panose="020B0604020202020204" pitchFamily="34" charset="0"/>
                        </a:rPr>
                        <a:t>Duplicate/Over Deals offered</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US" sz="1400" b="0" i="0" u="none" strike="noStrike">
                          <a:solidFill>
                            <a:srgbClr val="000000"/>
                          </a:solidFill>
                          <a:effectLst/>
                          <a:latin typeface="Arial" panose="020B0604020202020204" pitchFamily="34" charset="0"/>
                          <a:cs typeface="Arial" panose="020B0604020202020204" pitchFamily="34" charset="0"/>
                        </a:rPr>
                        <a:t>KH</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830356737"/>
                  </a:ext>
                </a:extLst>
              </a:tr>
            </a:tbl>
          </a:graphicData>
        </a:graphic>
      </p:graphicFrame>
    </p:spTree>
    <p:extLst>
      <p:ext uri="{BB962C8B-B14F-4D97-AF65-F5344CB8AC3E}">
        <p14:creationId xmlns:p14="http://schemas.microsoft.com/office/powerpoint/2010/main" val="103056048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Text Placeholder 1">
            <a:extLst>
              <a:ext uri="{FF2B5EF4-FFF2-40B4-BE49-F238E27FC236}">
                <a16:creationId xmlns:a16="http://schemas.microsoft.com/office/drawing/2014/main" id="{1202FB7A-6D34-48C3-961B-CFA48EA8B594}"/>
              </a:ext>
            </a:extLst>
          </p:cNvPr>
          <p:cNvSpPr txBox="1">
            <a:spLocks/>
          </p:cNvSpPr>
          <p:nvPr/>
        </p:nvSpPr>
        <p:spPr>
          <a:xfrm>
            <a:off x="165086" y="104435"/>
            <a:ext cx="11277600" cy="533400"/>
          </a:xfrm>
          <a:prstGeom prst="rect">
            <a:avLst/>
          </a:prstGeom>
        </p:spPr>
        <p:txBody>
          <a:bodyPr anchor="ctr"/>
          <a:lstStyle>
            <a:lvl1pPr marL="0">
              <a:defRPr sz="3000">
                <a:solidFill>
                  <a:srgbClr val="063161"/>
                </a:solidFill>
                <a:latin typeface="Georgia" panose="02040502050405020303" pitchFamily="18" charset="0"/>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000" b="0" i="0" u="none" strike="noStrike" kern="0" cap="none" spc="0" normalizeH="0" baseline="0" noProof="0">
                <a:ln>
                  <a:noFill/>
                </a:ln>
                <a:solidFill>
                  <a:srgbClr val="063161"/>
                </a:solidFill>
                <a:effectLst/>
                <a:uLnTx/>
                <a:uFillTx/>
                <a:latin typeface="Georgia" panose="02040502050405020303" pitchFamily="18" charset="0"/>
                <a:ea typeface="+mn-ea"/>
                <a:cs typeface="+mn-cs"/>
              </a:rPr>
              <a:t>Pricing Communication and Validation Digital Intervention..</a:t>
            </a:r>
          </a:p>
        </p:txBody>
      </p:sp>
      <p:sp>
        <p:nvSpPr>
          <p:cNvPr id="36" name="Rectangle 35">
            <a:extLst>
              <a:ext uri="{FF2B5EF4-FFF2-40B4-BE49-F238E27FC236}">
                <a16:creationId xmlns:a16="http://schemas.microsoft.com/office/drawing/2014/main" id="{0D7EC795-E04F-433B-918D-67625291FFDA}"/>
              </a:ext>
            </a:extLst>
          </p:cNvPr>
          <p:cNvSpPr/>
          <p:nvPr/>
        </p:nvSpPr>
        <p:spPr>
          <a:xfrm>
            <a:off x="-1" y="3737073"/>
            <a:ext cx="2262909" cy="1570838"/>
          </a:xfrm>
          <a:prstGeom prst="rect">
            <a:avLst/>
          </a:prstGeom>
          <a:ln w="28575"/>
        </p:spPr>
        <p:style>
          <a:lnRef idx="2">
            <a:schemeClr val="accent5"/>
          </a:lnRef>
          <a:fillRef idx="1">
            <a:schemeClr val="lt1"/>
          </a:fillRef>
          <a:effectRef idx="0">
            <a:schemeClr val="accent5"/>
          </a:effectRef>
          <a:fontRef idx="minor">
            <a:schemeClr val="dk1"/>
          </a:fontRef>
        </p:style>
        <p:txBody>
          <a:bodyPr lIns="91440" rtlCol="0" anchor="t"/>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sng" strike="noStrike" kern="1200" cap="none" spc="0" normalizeH="0" baseline="0" noProof="0">
                <a:ln>
                  <a:noFill/>
                </a:ln>
                <a:solidFill>
                  <a:prstClr val="black"/>
                </a:solidFill>
                <a:effectLst/>
                <a:uLnTx/>
                <a:uFillTx/>
                <a:latin typeface="Calibri" panose="020F0502020204030204"/>
                <a:ea typeface="+mn-ea"/>
                <a:cs typeface="+mn-cs"/>
              </a:rPr>
              <a:t>Retailer Setup:</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prstClr val="black"/>
                </a:solidFill>
                <a:effectLst/>
                <a:uLnTx/>
                <a:uFillTx/>
                <a:latin typeface="Calibri" panose="020F0502020204030204"/>
                <a:ea typeface="+mn-ea"/>
                <a:cs typeface="+mn-cs"/>
              </a:rPr>
              <a:t>Maintain Price agreement by Retailer (Bracket1-3)</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prstClr val="black"/>
                </a:solidFill>
                <a:effectLst/>
                <a:uLnTx/>
                <a:uFillTx/>
                <a:latin typeface="Calibri" panose="020F0502020204030204"/>
                <a:ea typeface="+mn-ea"/>
                <a:cs typeface="+mn-cs"/>
              </a:rPr>
              <a:t>Maintain Retailer Specific attributes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prstClr val="black"/>
                </a:solidFill>
                <a:effectLst/>
                <a:uLnTx/>
                <a:uFillTx/>
                <a:latin typeface="Calibri" panose="020F0502020204030204"/>
                <a:ea typeface="+mn-ea"/>
                <a:cs typeface="+mn-cs"/>
              </a:rPr>
              <a:t>Headers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prstClr val="black"/>
                </a:solidFill>
                <a:effectLst/>
                <a:uLnTx/>
                <a:uFillTx/>
                <a:latin typeface="Calibri" panose="020F0502020204030204"/>
                <a:ea typeface="+mn-ea"/>
                <a:cs typeface="+mn-cs"/>
              </a:rPr>
              <a:t>Evaluation Dates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prstClr val="black"/>
                </a:solidFill>
                <a:effectLst/>
                <a:uLnTx/>
                <a:uFillTx/>
                <a:latin typeface="Calibri" panose="020F0502020204030204"/>
                <a:ea typeface="+mn-ea"/>
                <a:cs typeface="+mn-cs"/>
              </a:rPr>
              <a:t>Communication Mode (Portal, EDI, Email, Hardcopy)</a:t>
            </a:r>
          </a:p>
        </p:txBody>
      </p:sp>
      <p:sp>
        <p:nvSpPr>
          <p:cNvPr id="37" name="Rectangle 36">
            <a:extLst>
              <a:ext uri="{FF2B5EF4-FFF2-40B4-BE49-F238E27FC236}">
                <a16:creationId xmlns:a16="http://schemas.microsoft.com/office/drawing/2014/main" id="{1FCDE176-B4DC-496D-B5D1-02728BBB0AC6}"/>
              </a:ext>
            </a:extLst>
          </p:cNvPr>
          <p:cNvSpPr/>
          <p:nvPr/>
        </p:nvSpPr>
        <p:spPr>
          <a:xfrm>
            <a:off x="946315" y="5437258"/>
            <a:ext cx="3122459" cy="1261846"/>
          </a:xfrm>
          <a:prstGeom prst="rect">
            <a:avLst/>
          </a:prstGeom>
          <a:solidFill>
            <a:schemeClr val="accent1">
              <a:lumMod val="20000"/>
              <a:lumOff val="80000"/>
            </a:schemeClr>
          </a:solidFill>
          <a:ln w="28575"/>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sng" strike="noStrike" kern="1200" cap="none" spc="0" normalizeH="0" baseline="0" noProof="0">
                <a:ln>
                  <a:noFill/>
                </a:ln>
                <a:solidFill>
                  <a:prstClr val="black"/>
                </a:solidFill>
                <a:effectLst/>
                <a:uLnTx/>
                <a:uFillTx/>
                <a:latin typeface="Calibri" panose="020F0502020204030204"/>
                <a:ea typeface="+mn-ea"/>
                <a:cs typeface="+mn-cs"/>
              </a:rPr>
              <a:t>Retailer Communication: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Calibri" panose="020F0502020204030204"/>
                <a:ea typeface="+mn-ea"/>
                <a:cs typeface="+mn-cs"/>
              </a:rPr>
              <a:t>Communication done </a:t>
            </a:r>
            <a:r>
              <a:rPr kumimoji="0" lang="en-US" sz="1000" b="1" i="0" u="none" strike="noStrike" kern="1200" cap="none" spc="0" normalizeH="0" baseline="0" noProof="0">
                <a:ln>
                  <a:noFill/>
                </a:ln>
                <a:solidFill>
                  <a:prstClr val="black"/>
                </a:solidFill>
                <a:effectLst/>
                <a:uLnTx/>
                <a:uFillTx/>
                <a:latin typeface="Calibri" panose="020F0502020204030204"/>
                <a:ea typeface="+mn-ea"/>
                <a:cs typeface="+mn-cs"/>
              </a:rPr>
              <a:t>manually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Calibri" panose="020F0502020204030204"/>
                <a:ea typeface="+mn-ea"/>
                <a:cs typeface="+mn-cs"/>
              </a:rPr>
              <a:t>Sales to record the communication in the tool via a standard format. This includes: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prstClr val="black"/>
                </a:solidFill>
                <a:effectLst/>
                <a:uLnTx/>
                <a:uFillTx/>
                <a:latin typeface="Calibri" panose="020F0502020204030204"/>
                <a:ea typeface="+mn-ea"/>
                <a:cs typeface="+mn-cs"/>
              </a:rPr>
              <a:t>Date of the communication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prstClr val="black"/>
                </a:solidFill>
                <a:effectLst/>
                <a:uLnTx/>
                <a:uFillTx/>
                <a:latin typeface="Calibri" panose="020F0502020204030204"/>
                <a:ea typeface="+mn-ea"/>
                <a:cs typeface="+mn-cs"/>
              </a:rPr>
              <a:t>The Product and Price information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prstClr val="black"/>
                </a:solidFill>
                <a:effectLst/>
                <a:uLnTx/>
                <a:uFillTx/>
                <a:latin typeface="Calibri" panose="020F0502020204030204"/>
                <a:ea typeface="+mn-ea"/>
                <a:cs typeface="+mn-cs"/>
              </a:rPr>
              <a:t>Attach screenshot of the transmission</a:t>
            </a:r>
          </a:p>
        </p:txBody>
      </p:sp>
      <p:sp>
        <p:nvSpPr>
          <p:cNvPr id="38" name="Rectangle 37">
            <a:extLst>
              <a:ext uri="{FF2B5EF4-FFF2-40B4-BE49-F238E27FC236}">
                <a16:creationId xmlns:a16="http://schemas.microsoft.com/office/drawing/2014/main" id="{9CE1D1A3-669C-41F4-A2E5-378CB1576475}"/>
              </a:ext>
            </a:extLst>
          </p:cNvPr>
          <p:cNvSpPr/>
          <p:nvPr/>
        </p:nvSpPr>
        <p:spPr>
          <a:xfrm>
            <a:off x="951346" y="1550089"/>
            <a:ext cx="3121891" cy="2062080"/>
          </a:xfrm>
          <a:prstGeom prst="rect">
            <a:avLst/>
          </a:prstGeom>
          <a:solidFill>
            <a:schemeClr val="accent6">
              <a:lumMod val="20000"/>
              <a:lumOff val="80000"/>
            </a:schemeClr>
          </a:solidFill>
          <a:ln w="28575"/>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sng" strike="noStrike" kern="1200" cap="none" spc="0" normalizeH="0" baseline="0" noProof="0">
                <a:ln>
                  <a:noFill/>
                </a:ln>
                <a:solidFill>
                  <a:prstClr val="black"/>
                </a:solidFill>
                <a:effectLst/>
                <a:uLnTx/>
                <a:uFillTx/>
                <a:latin typeface="Calibri" panose="020F0502020204030204"/>
                <a:ea typeface="+mn-ea"/>
                <a:cs typeface="+mn-cs"/>
              </a:rPr>
              <a:t>Retailer Communication: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Calibri" panose="020F0502020204030204"/>
                <a:ea typeface="+mn-ea"/>
                <a:cs typeface="+mn-cs"/>
              </a:rPr>
              <a:t>Communication managed by the tool based on the mode</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1" i="0" u="none" strike="noStrike" kern="1200" cap="none" spc="0" normalizeH="0" baseline="0" noProof="0">
                <a:ln>
                  <a:noFill/>
                </a:ln>
                <a:solidFill>
                  <a:prstClr val="black"/>
                </a:solidFill>
                <a:effectLst/>
                <a:uLnTx/>
                <a:uFillTx/>
                <a:latin typeface="Calibri" panose="020F0502020204030204"/>
                <a:ea typeface="+mn-ea"/>
                <a:cs typeface="+mn-cs"/>
              </a:rPr>
              <a:t>Portal</a:t>
            </a:r>
            <a:r>
              <a:rPr kumimoji="0" lang="en-US" sz="1000" b="0" i="0" u="none" strike="noStrike" kern="1200" cap="none" spc="0" normalizeH="0" baseline="0" noProof="0">
                <a:ln>
                  <a:noFill/>
                </a:ln>
                <a:solidFill>
                  <a:prstClr val="black"/>
                </a:solidFill>
                <a:effectLst/>
                <a:uLnTx/>
                <a:uFillTx/>
                <a:latin typeface="Calibri" panose="020F0502020204030204"/>
                <a:ea typeface="+mn-ea"/>
                <a:cs typeface="+mn-cs"/>
              </a:rPr>
              <a:t> : Tool to automatically update the portal</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1" i="0" u="none" strike="noStrike" kern="1200" cap="none" spc="0" normalizeH="0" baseline="0" noProof="0">
                <a:ln>
                  <a:noFill/>
                </a:ln>
                <a:solidFill>
                  <a:prstClr val="black"/>
                </a:solidFill>
                <a:effectLst/>
                <a:uLnTx/>
                <a:uFillTx/>
                <a:latin typeface="Calibri" panose="020F0502020204030204"/>
                <a:ea typeface="+mn-ea"/>
                <a:cs typeface="+mn-cs"/>
              </a:rPr>
              <a:t>EDI</a:t>
            </a:r>
            <a:r>
              <a:rPr kumimoji="0" lang="en-US" sz="1000" b="0" i="0" u="none" strike="noStrike" kern="1200" cap="none" spc="0" normalizeH="0" baseline="0" noProof="0">
                <a:ln>
                  <a:noFill/>
                </a:ln>
                <a:solidFill>
                  <a:prstClr val="black"/>
                </a:solidFill>
                <a:effectLst/>
                <a:uLnTx/>
                <a:uFillTx/>
                <a:latin typeface="Calibri" panose="020F0502020204030204"/>
                <a:ea typeface="+mn-ea"/>
                <a:cs typeface="+mn-cs"/>
              </a:rPr>
              <a:t>: Transmission made outside of the tool, but information recorded manually by sales team</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1" i="0" u="none" strike="noStrike" kern="1200" cap="none" spc="0" normalizeH="0" baseline="0" noProof="0">
                <a:ln>
                  <a:noFill/>
                </a:ln>
                <a:solidFill>
                  <a:prstClr val="black"/>
                </a:solidFill>
                <a:effectLst/>
                <a:uLnTx/>
                <a:uFillTx/>
                <a:latin typeface="Calibri" panose="020F0502020204030204"/>
                <a:ea typeface="+mn-ea"/>
                <a:cs typeface="+mn-cs"/>
              </a:rPr>
              <a:t>Email</a:t>
            </a:r>
            <a:r>
              <a:rPr kumimoji="0" lang="en-US" sz="1000" b="0" i="0" u="none" strike="noStrike" kern="1200" cap="none" spc="0" normalizeH="0" baseline="0" noProof="0">
                <a:ln>
                  <a:noFill/>
                </a:ln>
                <a:solidFill>
                  <a:prstClr val="black"/>
                </a:solidFill>
                <a:effectLst/>
                <a:uLnTx/>
                <a:uFillTx/>
                <a:latin typeface="Calibri" panose="020F0502020204030204"/>
                <a:ea typeface="+mn-ea"/>
                <a:cs typeface="+mn-cs"/>
              </a:rPr>
              <a:t>: Tool to automatically transmits the price change to the retailer</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1" i="0" u="none" strike="noStrike" kern="1200" cap="none" spc="0" normalizeH="0" baseline="0" noProof="0">
                <a:ln>
                  <a:noFill/>
                </a:ln>
                <a:solidFill>
                  <a:prstClr val="black"/>
                </a:solidFill>
                <a:effectLst/>
                <a:uLnTx/>
                <a:uFillTx/>
                <a:latin typeface="Calibri" panose="020F0502020204030204"/>
                <a:ea typeface="+mn-ea"/>
                <a:cs typeface="+mn-cs"/>
              </a:rPr>
              <a:t>Hardcopy/Fax</a:t>
            </a:r>
            <a:r>
              <a:rPr kumimoji="0" lang="en-US" sz="1000" b="0" i="0" u="none" strike="noStrike" kern="1200" cap="none" spc="0" normalizeH="0" baseline="0" noProof="0">
                <a:ln>
                  <a:noFill/>
                </a:ln>
                <a:solidFill>
                  <a:prstClr val="black"/>
                </a:solidFill>
                <a:effectLst/>
                <a:uLnTx/>
                <a:uFillTx/>
                <a:latin typeface="Calibri" panose="020F0502020204030204"/>
                <a:ea typeface="+mn-ea"/>
                <a:cs typeface="+mn-cs"/>
              </a:rPr>
              <a:t>: Sales to manually record the transmission and attach proof of communication</a:t>
            </a:r>
          </a:p>
        </p:txBody>
      </p:sp>
      <p:cxnSp>
        <p:nvCxnSpPr>
          <p:cNvPr id="6" name="Connector: Elbow 5">
            <a:extLst>
              <a:ext uri="{FF2B5EF4-FFF2-40B4-BE49-F238E27FC236}">
                <a16:creationId xmlns:a16="http://schemas.microsoft.com/office/drawing/2014/main" id="{BA352F49-4BBD-4127-831B-36251DCF629B}"/>
              </a:ext>
            </a:extLst>
          </p:cNvPr>
          <p:cNvCxnSpPr>
            <a:cxnSpLocks/>
            <a:stCxn id="36" idx="3"/>
            <a:endCxn id="38" idx="2"/>
          </p:cNvCxnSpPr>
          <p:nvPr/>
        </p:nvCxnSpPr>
        <p:spPr>
          <a:xfrm flipV="1">
            <a:off x="2262908" y="3612169"/>
            <a:ext cx="249384" cy="91032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Connector: Elbow 7">
            <a:extLst>
              <a:ext uri="{FF2B5EF4-FFF2-40B4-BE49-F238E27FC236}">
                <a16:creationId xmlns:a16="http://schemas.microsoft.com/office/drawing/2014/main" id="{45D6DCED-C662-4546-9C21-F3197A0FDDBC}"/>
              </a:ext>
            </a:extLst>
          </p:cNvPr>
          <p:cNvCxnSpPr>
            <a:cxnSpLocks/>
            <a:stCxn id="36" idx="3"/>
            <a:endCxn id="37" idx="0"/>
          </p:cNvCxnSpPr>
          <p:nvPr/>
        </p:nvCxnSpPr>
        <p:spPr>
          <a:xfrm>
            <a:off x="2262908" y="4522492"/>
            <a:ext cx="244637" cy="91476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98F53325-1502-470F-83DA-C9952565DD93}"/>
              </a:ext>
            </a:extLst>
          </p:cNvPr>
          <p:cNvSpPr txBox="1"/>
          <p:nvPr/>
        </p:nvSpPr>
        <p:spPr>
          <a:xfrm rot="5400000">
            <a:off x="293402" y="1910158"/>
            <a:ext cx="400110" cy="905716"/>
          </a:xfrm>
          <a:prstGeom prst="rect">
            <a:avLst/>
          </a:prstGeom>
          <a:noFill/>
        </p:spPr>
        <p:txBody>
          <a:bodyPr vert="vert270"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Calibri" panose="020F0502020204030204"/>
                <a:ea typeface="+mn-ea"/>
                <a:cs typeface="+mn-cs"/>
              </a:rPr>
              <a:t>Option 1</a:t>
            </a:r>
          </a:p>
        </p:txBody>
      </p:sp>
      <p:sp>
        <p:nvSpPr>
          <p:cNvPr id="42" name="TextBox 41">
            <a:extLst>
              <a:ext uri="{FF2B5EF4-FFF2-40B4-BE49-F238E27FC236}">
                <a16:creationId xmlns:a16="http://schemas.microsoft.com/office/drawing/2014/main" id="{73423D20-BF16-49D3-BEB2-D8C66D882B99}"/>
              </a:ext>
            </a:extLst>
          </p:cNvPr>
          <p:cNvSpPr txBox="1"/>
          <p:nvPr/>
        </p:nvSpPr>
        <p:spPr>
          <a:xfrm rot="5400000">
            <a:off x="222431" y="5687092"/>
            <a:ext cx="400110" cy="905716"/>
          </a:xfrm>
          <a:prstGeom prst="rect">
            <a:avLst/>
          </a:prstGeom>
          <a:noFill/>
        </p:spPr>
        <p:txBody>
          <a:bodyPr vert="vert270" wrap="square" rtlCol="0">
            <a:spAutoFit/>
          </a:bodyPr>
          <a:lstStyle>
            <a:defPPr>
              <a:defRPr lang="en-US"/>
            </a:defPPr>
            <a:lvl1pPr algn="ctr">
              <a:defRPr sz="1400" b="1"/>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black"/>
                </a:solidFill>
                <a:effectLst/>
                <a:uLnTx/>
                <a:uFillTx/>
                <a:latin typeface="Calibri" panose="020F0502020204030204"/>
                <a:ea typeface="+mn-ea"/>
                <a:cs typeface="+mn-cs"/>
              </a:rPr>
              <a:t>Option 2</a:t>
            </a:r>
          </a:p>
        </p:txBody>
      </p:sp>
      <p:sp>
        <p:nvSpPr>
          <p:cNvPr id="48" name="Rectangle 47">
            <a:extLst>
              <a:ext uri="{FF2B5EF4-FFF2-40B4-BE49-F238E27FC236}">
                <a16:creationId xmlns:a16="http://schemas.microsoft.com/office/drawing/2014/main" id="{DDB4A97B-A17B-405D-BBB7-801321BB7540}"/>
              </a:ext>
            </a:extLst>
          </p:cNvPr>
          <p:cNvSpPr/>
          <p:nvPr/>
        </p:nvSpPr>
        <p:spPr>
          <a:xfrm>
            <a:off x="4387401" y="3655565"/>
            <a:ext cx="1900241" cy="1175053"/>
          </a:xfrm>
          <a:prstGeom prst="rect">
            <a:avLst/>
          </a:prstGeom>
          <a:ln w="28575"/>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sng" strike="noStrike" kern="1200" cap="none" spc="0" normalizeH="0" baseline="0" noProof="0">
                <a:ln>
                  <a:noFill/>
                </a:ln>
                <a:solidFill>
                  <a:prstClr val="black"/>
                </a:solidFill>
                <a:effectLst/>
                <a:uLnTx/>
                <a:uFillTx/>
                <a:latin typeface="Calibri" panose="020F0502020204030204"/>
                <a:ea typeface="+mn-ea"/>
                <a:cs typeface="+mn-cs"/>
              </a:rPr>
              <a:t>Collect Supporting Data</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prstClr val="black"/>
                </a:solidFill>
                <a:effectLst/>
                <a:uLnTx/>
                <a:uFillTx/>
                <a:latin typeface="Calibri" panose="020F0502020204030204"/>
                <a:ea typeface="+mn-ea"/>
                <a:cs typeface="+mn-cs"/>
              </a:rPr>
              <a:t>Pricing Master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prstClr val="black"/>
                </a:solidFill>
                <a:effectLst/>
                <a:uLnTx/>
                <a:uFillTx/>
                <a:latin typeface="Calibri" panose="020F0502020204030204"/>
                <a:ea typeface="+mn-ea"/>
                <a:cs typeface="+mn-cs"/>
              </a:rPr>
              <a:t>Product Master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prstClr val="black"/>
                </a:solidFill>
                <a:effectLst/>
                <a:uLnTx/>
                <a:uFillTx/>
                <a:latin typeface="Calibri" panose="020F0502020204030204"/>
                <a:ea typeface="+mn-ea"/>
                <a:cs typeface="+mn-cs"/>
              </a:rPr>
              <a:t>Deduction Backup</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prstClr val="black"/>
                </a:solidFill>
                <a:effectLst/>
                <a:uLnTx/>
                <a:uFillTx/>
                <a:latin typeface="Calibri" panose="020F0502020204030204"/>
                <a:ea typeface="+mn-ea"/>
                <a:cs typeface="+mn-cs"/>
              </a:rPr>
              <a:t>Supplierl Invoice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prstClr val="black"/>
                </a:solidFill>
                <a:effectLst/>
                <a:uLnTx/>
                <a:uFillTx/>
                <a:latin typeface="Calibri" panose="020F0502020204030204"/>
                <a:ea typeface="+mn-ea"/>
                <a:cs typeface="+mn-cs"/>
              </a:rPr>
              <a:t>Purchase Order</a:t>
            </a:r>
          </a:p>
        </p:txBody>
      </p:sp>
      <p:sp>
        <p:nvSpPr>
          <p:cNvPr id="50" name="Rectangle 49">
            <a:extLst>
              <a:ext uri="{FF2B5EF4-FFF2-40B4-BE49-F238E27FC236}">
                <a16:creationId xmlns:a16="http://schemas.microsoft.com/office/drawing/2014/main" id="{D6F922B0-AF8D-44A9-BD85-7F2A62B9845C}"/>
              </a:ext>
            </a:extLst>
          </p:cNvPr>
          <p:cNvSpPr/>
          <p:nvPr/>
        </p:nvSpPr>
        <p:spPr>
          <a:xfrm>
            <a:off x="6520341" y="1818319"/>
            <a:ext cx="2743200" cy="1452827"/>
          </a:xfrm>
          <a:prstGeom prst="rect">
            <a:avLst/>
          </a:prstGeom>
          <a:ln w="28575"/>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sng" strike="noStrike" kern="1200" cap="none" spc="0" normalizeH="0" baseline="0" noProof="0">
                <a:ln>
                  <a:noFill/>
                </a:ln>
                <a:solidFill>
                  <a:prstClr val="black"/>
                </a:solidFill>
                <a:effectLst/>
                <a:uLnTx/>
                <a:uFillTx/>
                <a:latin typeface="Calibri" panose="020F0502020204030204"/>
                <a:ea typeface="+mn-ea"/>
                <a:cs typeface="+mn-cs"/>
              </a:rPr>
              <a:t>Insights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solidFill>
                <a:effectLst/>
                <a:uLnTx/>
                <a:uFillTx/>
                <a:latin typeface="Calibri" panose="020F0502020204030204"/>
                <a:ea typeface="+mn-ea"/>
                <a:cs typeface="+mn-cs"/>
              </a:rPr>
              <a:t>Analyze the deductions to identify </a:t>
            </a:r>
            <a:r>
              <a:rPr kumimoji="0" lang="en-US" sz="1000" b="1" i="0" u="none" strike="noStrike" kern="1200" cap="none" spc="0" normalizeH="0" baseline="0" noProof="0">
                <a:ln>
                  <a:noFill/>
                </a:ln>
                <a:solidFill>
                  <a:prstClr val="black"/>
                </a:solidFill>
                <a:effectLst/>
                <a:uLnTx/>
                <a:uFillTx/>
                <a:latin typeface="Calibri" panose="020F0502020204030204"/>
                <a:ea typeface="+mn-ea"/>
                <a:cs typeface="+mn-cs"/>
              </a:rPr>
              <a:t>combined resolution</a:t>
            </a:r>
            <a:r>
              <a:rPr kumimoji="0" lang="en-US" sz="1000" b="0" i="0" u="none" strike="noStrike" kern="1200" cap="none" spc="0" normalizeH="0" baseline="0" noProof="0">
                <a:ln>
                  <a:noFill/>
                </a:ln>
                <a:solidFill>
                  <a:prstClr val="black"/>
                </a:solidFill>
                <a:effectLst/>
                <a:uLnTx/>
                <a:uFillTx/>
                <a:latin typeface="Calibri" panose="020F0502020204030204"/>
                <a:ea typeface="+mn-ea"/>
                <a:cs typeface="+mn-cs"/>
              </a:rPr>
              <a:t> opportunity:</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prstClr val="black"/>
                </a:solidFill>
                <a:effectLst/>
                <a:uLnTx/>
                <a:uFillTx/>
                <a:latin typeface="Calibri" panose="020F0502020204030204"/>
                <a:ea typeface="+mn-ea"/>
                <a:cs typeface="+mn-cs"/>
              </a:rPr>
              <a:t>Which Retailers have the most pricing deduction</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prstClr val="black"/>
                </a:solidFill>
                <a:effectLst/>
                <a:uLnTx/>
                <a:uFillTx/>
                <a:latin typeface="Calibri" panose="020F0502020204030204"/>
                <a:ea typeface="+mn-ea"/>
                <a:cs typeface="+mn-cs"/>
              </a:rPr>
              <a:t>What SKUs within a retailer are impacted</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prstClr val="black"/>
                </a:solidFill>
                <a:effectLst/>
                <a:uLnTx/>
                <a:uFillTx/>
                <a:latin typeface="Calibri" panose="020F0502020204030204"/>
                <a:ea typeface="+mn-ea"/>
                <a:cs typeface="+mn-cs"/>
              </a:rPr>
              <a:t>What time frame</a:t>
            </a:r>
          </a:p>
        </p:txBody>
      </p:sp>
      <p:sp>
        <p:nvSpPr>
          <p:cNvPr id="51" name="Rectangle 50">
            <a:extLst>
              <a:ext uri="{FF2B5EF4-FFF2-40B4-BE49-F238E27FC236}">
                <a16:creationId xmlns:a16="http://schemas.microsoft.com/office/drawing/2014/main" id="{866152FA-1B48-460C-BE7E-8A4AF3882553}"/>
              </a:ext>
            </a:extLst>
          </p:cNvPr>
          <p:cNvSpPr/>
          <p:nvPr/>
        </p:nvSpPr>
        <p:spPr>
          <a:xfrm>
            <a:off x="6520341" y="4699697"/>
            <a:ext cx="2743200" cy="1640308"/>
          </a:xfrm>
          <a:prstGeom prst="rect">
            <a:avLst/>
          </a:prstGeom>
          <a:ln w="28575"/>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sng" strike="noStrike" kern="1200" cap="none" spc="0" normalizeH="0" baseline="0" noProof="0">
                <a:ln>
                  <a:noFill/>
                </a:ln>
                <a:solidFill>
                  <a:prstClr val="black"/>
                </a:solidFill>
                <a:effectLst/>
                <a:uLnTx/>
                <a:uFillTx/>
                <a:latin typeface="Calibri" panose="020F0502020204030204"/>
                <a:ea typeface="+mn-ea"/>
                <a:cs typeface="+mn-cs"/>
              </a:rPr>
              <a:t>Validation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1" i="0" u="none" strike="noStrike" kern="1200" cap="none" spc="0" normalizeH="0" baseline="0" noProof="0">
                <a:ln>
                  <a:noFill/>
                </a:ln>
                <a:solidFill>
                  <a:prstClr val="black"/>
                </a:solidFill>
                <a:effectLst/>
                <a:uLnTx/>
                <a:uFillTx/>
                <a:latin typeface="Calibri" panose="020F0502020204030204"/>
                <a:ea typeface="+mn-ea"/>
                <a:cs typeface="+mn-cs"/>
              </a:rPr>
              <a:t>Price never changed </a:t>
            </a:r>
            <a:r>
              <a:rPr kumimoji="0" lang="en-US" sz="1000" b="0" i="0" u="none" strike="noStrike" kern="1200" cap="none" spc="0" normalizeH="0" baseline="0" noProof="0">
                <a:ln>
                  <a:noFill/>
                </a:ln>
                <a:solidFill>
                  <a:prstClr val="black"/>
                </a:solidFill>
                <a:effectLst/>
                <a:uLnTx/>
                <a:uFillTx/>
                <a:latin typeface="Calibri" panose="020F0502020204030204"/>
                <a:ea typeface="+mn-ea"/>
                <a:cs typeface="+mn-cs"/>
              </a:rPr>
              <a:t>so why Customer is deducting?</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prstClr val="black"/>
                </a:solidFill>
                <a:effectLst/>
                <a:uLnTx/>
                <a:uFillTx/>
                <a:latin typeface="Calibri" panose="020F0502020204030204"/>
                <a:ea typeface="+mn-ea"/>
                <a:cs typeface="+mn-cs"/>
              </a:rPr>
              <a:t>Did Price change </a:t>
            </a:r>
            <a:r>
              <a:rPr kumimoji="0" lang="en-US" sz="1000" b="1" i="0" u="none" strike="noStrike" kern="1200" cap="none" spc="0" normalizeH="0" baseline="0" noProof="0">
                <a:ln>
                  <a:noFill/>
                </a:ln>
                <a:solidFill>
                  <a:prstClr val="black"/>
                </a:solidFill>
                <a:effectLst/>
                <a:uLnTx/>
                <a:uFillTx/>
                <a:latin typeface="Calibri" panose="020F0502020204030204"/>
                <a:ea typeface="+mn-ea"/>
                <a:cs typeface="+mn-cs"/>
              </a:rPr>
              <a:t>prior</a:t>
            </a:r>
            <a:r>
              <a:rPr kumimoji="0" lang="en-US" sz="1000" b="0" i="0" u="none" strike="noStrike" kern="1200" cap="none" spc="0" normalizeH="0" baseline="0" noProof="0">
                <a:ln>
                  <a:noFill/>
                </a:ln>
                <a:solidFill>
                  <a:prstClr val="black"/>
                </a:solidFill>
                <a:effectLst/>
                <a:uLnTx/>
                <a:uFillTx/>
                <a:latin typeface="Calibri" panose="020F0502020204030204"/>
                <a:ea typeface="+mn-ea"/>
                <a:cs typeface="+mn-cs"/>
              </a:rPr>
              <a:t> to or after </a:t>
            </a:r>
            <a:r>
              <a:rPr kumimoji="0" lang="en-US" sz="1000" b="1" i="0" u="none" strike="noStrike" kern="1200" cap="none" spc="0" normalizeH="0" baseline="0" noProof="0">
                <a:ln>
                  <a:noFill/>
                </a:ln>
                <a:solidFill>
                  <a:prstClr val="black"/>
                </a:solidFill>
                <a:effectLst/>
                <a:uLnTx/>
                <a:uFillTx/>
                <a:latin typeface="Calibri" panose="020F0502020204030204"/>
                <a:ea typeface="+mn-ea"/>
                <a:cs typeface="+mn-cs"/>
              </a:rPr>
              <a:t>PO Date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prstClr val="black"/>
                </a:solidFill>
                <a:effectLst/>
                <a:uLnTx/>
                <a:uFillTx/>
                <a:latin typeface="Calibri" panose="020F0502020204030204"/>
                <a:ea typeface="+mn-ea"/>
                <a:cs typeface="+mn-cs"/>
              </a:rPr>
              <a:t>Are there issues with </a:t>
            </a:r>
            <a:r>
              <a:rPr kumimoji="0" lang="en-US" sz="1000" b="1" i="0" u="none" strike="noStrike" kern="1200" cap="none" spc="0" normalizeH="0" baseline="0" noProof="0">
                <a:ln>
                  <a:noFill/>
                </a:ln>
                <a:solidFill>
                  <a:prstClr val="black"/>
                </a:solidFill>
                <a:effectLst/>
                <a:uLnTx/>
                <a:uFillTx/>
                <a:latin typeface="Calibri" panose="020F0502020204030204"/>
                <a:ea typeface="+mn-ea"/>
                <a:cs typeface="+mn-cs"/>
              </a:rPr>
              <a:t>Master Data</a:t>
            </a:r>
            <a:r>
              <a:rPr kumimoji="0" lang="en-US" sz="1000" b="0" i="0" u="none" strike="noStrike" kern="1200" cap="none" spc="0" normalizeH="0" baseline="0" noProof="0">
                <a:ln>
                  <a:noFill/>
                </a:ln>
                <a:solidFill>
                  <a:prstClr val="black"/>
                </a:solidFill>
                <a:effectLst/>
                <a:uLnTx/>
                <a:uFillTx/>
                <a:latin typeface="Calibri" panose="020F0502020204030204"/>
                <a:ea typeface="+mn-ea"/>
                <a:cs typeface="+mn-cs"/>
              </a:rPr>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prstClr val="black"/>
                </a:solidFill>
                <a:effectLst/>
                <a:uLnTx/>
                <a:uFillTx/>
                <a:latin typeface="Calibri" panose="020F0502020204030204"/>
                <a:ea typeface="+mn-ea"/>
                <a:cs typeface="+mn-cs"/>
              </a:rPr>
              <a:t>Was the price not </a:t>
            </a:r>
            <a:r>
              <a:rPr kumimoji="0" lang="en-US" sz="1000" b="1" i="0" u="none" strike="noStrike" kern="1200" cap="none" spc="0" normalizeH="0" baseline="0" noProof="0">
                <a:ln>
                  <a:noFill/>
                </a:ln>
                <a:solidFill>
                  <a:prstClr val="black"/>
                </a:solidFill>
                <a:effectLst/>
                <a:uLnTx/>
                <a:uFillTx/>
                <a:latin typeface="Calibri" panose="020F0502020204030204"/>
                <a:ea typeface="+mn-ea"/>
                <a:cs typeface="+mn-cs"/>
              </a:rPr>
              <a:t>communicated</a:t>
            </a:r>
            <a:r>
              <a:rPr kumimoji="0" lang="en-US" sz="1000" b="0" i="0" u="none" strike="noStrike" kern="1200" cap="none" spc="0" normalizeH="0" baseline="0" noProof="0">
                <a:ln>
                  <a:noFill/>
                </a:ln>
                <a:solidFill>
                  <a:prstClr val="black"/>
                </a:solidFill>
                <a:effectLst/>
                <a:uLnTx/>
                <a:uFillTx/>
                <a:latin typeface="Calibri" panose="020F0502020204030204"/>
                <a:ea typeface="+mn-ea"/>
                <a:cs typeface="+mn-cs"/>
              </a:rPr>
              <a:t> within the define </a:t>
            </a:r>
            <a:r>
              <a:rPr kumimoji="0" lang="en-US" sz="1000" b="1" i="0" u="none" strike="noStrike" kern="1200" cap="none" spc="0" normalizeH="0" baseline="0" noProof="0">
                <a:ln>
                  <a:noFill/>
                </a:ln>
                <a:solidFill>
                  <a:prstClr val="black"/>
                </a:solidFill>
                <a:effectLst/>
                <a:uLnTx/>
                <a:uFillTx/>
                <a:latin typeface="Calibri" panose="020F0502020204030204"/>
                <a:ea typeface="+mn-ea"/>
                <a:cs typeface="+mn-cs"/>
              </a:rPr>
              <a:t>time window</a:t>
            </a:r>
            <a:r>
              <a:rPr kumimoji="0" lang="en-US" sz="1000" b="0" i="0" u="none" strike="noStrike" kern="1200" cap="none" spc="0" normalizeH="0" baseline="0" noProof="0">
                <a:ln>
                  <a:noFill/>
                </a:ln>
                <a:solidFill>
                  <a:prstClr val="black"/>
                </a:solidFill>
                <a:effectLst/>
                <a:uLnTx/>
                <a:uFillTx/>
                <a:latin typeface="Calibri" panose="020F0502020204030204"/>
                <a:ea typeface="+mn-ea"/>
                <a:cs typeface="+mn-cs"/>
              </a:rPr>
              <a: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prstClr val="black"/>
                </a:solidFill>
                <a:effectLst/>
                <a:uLnTx/>
                <a:uFillTx/>
                <a:latin typeface="Calibri" panose="020F0502020204030204"/>
                <a:ea typeface="+mn-ea"/>
                <a:cs typeface="+mn-cs"/>
              </a:rPr>
              <a:t>Did the </a:t>
            </a:r>
            <a:r>
              <a:rPr kumimoji="0" lang="en-US" sz="1000" b="1" i="0" u="none" strike="noStrike" kern="1200" cap="none" spc="0" normalizeH="0" baseline="0" noProof="0">
                <a:ln>
                  <a:noFill/>
                </a:ln>
                <a:solidFill>
                  <a:prstClr val="black"/>
                </a:solidFill>
                <a:effectLst/>
                <a:uLnTx/>
                <a:uFillTx/>
                <a:latin typeface="Calibri" panose="020F0502020204030204"/>
                <a:ea typeface="+mn-ea"/>
                <a:cs typeface="+mn-cs"/>
              </a:rPr>
              <a:t>retailer</a:t>
            </a:r>
            <a:r>
              <a:rPr kumimoji="0" lang="en-US" sz="1000" b="0" i="0" u="none" strike="noStrike" kern="1200" cap="none" spc="0" normalizeH="0" baseline="0" noProof="0">
                <a:ln>
                  <a:noFill/>
                </a:ln>
                <a:solidFill>
                  <a:prstClr val="black"/>
                </a:solidFill>
                <a:effectLst/>
                <a:uLnTx/>
                <a:uFillTx/>
                <a:latin typeface="Calibri" panose="020F0502020204030204"/>
                <a:ea typeface="+mn-ea"/>
                <a:cs typeface="+mn-cs"/>
              </a:rPr>
              <a:t> </a:t>
            </a:r>
            <a:r>
              <a:rPr kumimoji="0" lang="en-US" sz="1000" b="1" i="0" u="none" strike="noStrike" kern="1200" cap="none" spc="0" normalizeH="0" baseline="0" noProof="0">
                <a:ln>
                  <a:noFill/>
                </a:ln>
                <a:solidFill>
                  <a:prstClr val="black"/>
                </a:solidFill>
                <a:effectLst/>
                <a:uLnTx/>
                <a:uFillTx/>
                <a:latin typeface="Calibri" panose="020F0502020204030204"/>
                <a:ea typeface="+mn-ea"/>
                <a:cs typeface="+mn-cs"/>
              </a:rPr>
              <a:t>not accept </a:t>
            </a:r>
            <a:r>
              <a:rPr kumimoji="0" lang="en-US" sz="1000" b="0" i="0" u="none" strike="noStrike" kern="1200" cap="none" spc="0" normalizeH="0" baseline="0" noProof="0">
                <a:ln>
                  <a:noFill/>
                </a:ln>
                <a:solidFill>
                  <a:prstClr val="black"/>
                </a:solidFill>
                <a:effectLst/>
                <a:uLnTx/>
                <a:uFillTx/>
                <a:latin typeface="Calibri" panose="020F0502020204030204"/>
                <a:ea typeface="+mn-ea"/>
                <a:cs typeface="+mn-cs"/>
              </a:rPr>
              <a:t>the price change?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prstClr val="black"/>
                </a:solidFill>
                <a:effectLst/>
                <a:uLnTx/>
                <a:uFillTx/>
                <a:latin typeface="Calibri" panose="020F0502020204030204"/>
                <a:ea typeface="+mn-ea"/>
                <a:cs typeface="+mn-cs"/>
              </a:rPr>
              <a:t>Are there </a:t>
            </a:r>
            <a:r>
              <a:rPr kumimoji="0" lang="en-US" sz="1000" b="1" i="0" u="none" strike="noStrike" kern="1200" cap="none" spc="0" normalizeH="0" baseline="0" noProof="0">
                <a:ln>
                  <a:noFill/>
                </a:ln>
                <a:solidFill>
                  <a:prstClr val="black"/>
                </a:solidFill>
                <a:effectLst/>
                <a:uLnTx/>
                <a:uFillTx/>
                <a:latin typeface="Calibri" panose="020F0502020204030204"/>
                <a:ea typeface="+mn-ea"/>
                <a:cs typeface="+mn-cs"/>
              </a:rPr>
              <a:t>UoM mismatch </a:t>
            </a:r>
            <a:r>
              <a:rPr kumimoji="0" lang="en-US" sz="1000" b="0" i="0" u="none" strike="noStrike" kern="1200" cap="none" spc="0" normalizeH="0" baseline="0" noProof="0">
                <a:ln>
                  <a:noFill/>
                </a:ln>
                <a:solidFill>
                  <a:prstClr val="black"/>
                </a:solidFill>
                <a:effectLst/>
                <a:uLnTx/>
                <a:uFillTx/>
                <a:latin typeface="Calibri" panose="020F0502020204030204"/>
                <a:ea typeface="+mn-ea"/>
                <a:cs typeface="+mn-cs"/>
              </a:rPr>
              <a:t>between retailer and Newell?</a:t>
            </a:r>
          </a:p>
        </p:txBody>
      </p:sp>
      <p:cxnSp>
        <p:nvCxnSpPr>
          <p:cNvPr id="18" name="Connector: Elbow 17">
            <a:extLst>
              <a:ext uri="{FF2B5EF4-FFF2-40B4-BE49-F238E27FC236}">
                <a16:creationId xmlns:a16="http://schemas.microsoft.com/office/drawing/2014/main" id="{EB321AC7-7AA6-4F9A-82CF-2BE5AF848897}"/>
              </a:ext>
            </a:extLst>
          </p:cNvPr>
          <p:cNvCxnSpPr>
            <a:cxnSpLocks/>
            <a:stCxn id="38" idx="3"/>
            <a:endCxn id="48" idx="1"/>
          </p:cNvCxnSpPr>
          <p:nvPr/>
        </p:nvCxnSpPr>
        <p:spPr>
          <a:xfrm>
            <a:off x="4073237" y="2581129"/>
            <a:ext cx="314164" cy="1661963"/>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Connector: Elbow 19">
            <a:extLst>
              <a:ext uri="{FF2B5EF4-FFF2-40B4-BE49-F238E27FC236}">
                <a16:creationId xmlns:a16="http://schemas.microsoft.com/office/drawing/2014/main" id="{202AA36B-59E9-4980-B3D6-93A19460347A}"/>
              </a:ext>
            </a:extLst>
          </p:cNvPr>
          <p:cNvCxnSpPr>
            <a:cxnSpLocks/>
            <a:stCxn id="37" idx="3"/>
            <a:endCxn id="48" idx="1"/>
          </p:cNvCxnSpPr>
          <p:nvPr/>
        </p:nvCxnSpPr>
        <p:spPr>
          <a:xfrm flipV="1">
            <a:off x="4068774" y="4243092"/>
            <a:ext cx="318627" cy="1825089"/>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Connector: Elbow 51">
            <a:extLst>
              <a:ext uri="{FF2B5EF4-FFF2-40B4-BE49-F238E27FC236}">
                <a16:creationId xmlns:a16="http://schemas.microsoft.com/office/drawing/2014/main" id="{A6723725-BDFF-4AAD-BF67-529E2D5436BD}"/>
              </a:ext>
            </a:extLst>
          </p:cNvPr>
          <p:cNvCxnSpPr>
            <a:cxnSpLocks/>
            <a:stCxn id="48" idx="0"/>
            <a:endCxn id="50" idx="1"/>
          </p:cNvCxnSpPr>
          <p:nvPr/>
        </p:nvCxnSpPr>
        <p:spPr>
          <a:xfrm rot="5400000" flipH="1" flipV="1">
            <a:off x="5373515" y="2508740"/>
            <a:ext cx="1110832" cy="118281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67" name="Rectangle 66">
            <a:extLst>
              <a:ext uri="{FF2B5EF4-FFF2-40B4-BE49-F238E27FC236}">
                <a16:creationId xmlns:a16="http://schemas.microsoft.com/office/drawing/2014/main" id="{1A379E57-C39B-4765-A4CC-E2CAAAC8CDF8}"/>
              </a:ext>
            </a:extLst>
          </p:cNvPr>
          <p:cNvSpPr/>
          <p:nvPr/>
        </p:nvSpPr>
        <p:spPr>
          <a:xfrm>
            <a:off x="9496240" y="3070274"/>
            <a:ext cx="2512059" cy="1830294"/>
          </a:xfrm>
          <a:prstGeom prst="rect">
            <a:avLst/>
          </a:prstGeom>
          <a:ln w="28575"/>
        </p:spPr>
        <p:style>
          <a:lnRef idx="2">
            <a:schemeClr val="accent5"/>
          </a:lnRef>
          <a:fillRef idx="1">
            <a:schemeClr val="lt1"/>
          </a:fillRef>
          <a:effectRef idx="0">
            <a:schemeClr val="accent5"/>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sng" strike="noStrike" kern="1200" cap="none" spc="0" normalizeH="0" baseline="0" noProof="0">
                <a:ln>
                  <a:noFill/>
                </a:ln>
                <a:solidFill>
                  <a:prstClr val="black"/>
                </a:solidFill>
                <a:effectLst/>
                <a:uLnTx/>
                <a:uFillTx/>
                <a:latin typeface="Calibri" panose="020F0502020204030204"/>
                <a:ea typeface="+mn-ea"/>
                <a:cs typeface="+mn-cs"/>
              </a:rPr>
              <a:t>Alerts &amp; Signals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prstClr val="black"/>
                </a:solidFill>
                <a:effectLst/>
                <a:uLnTx/>
                <a:uFillTx/>
                <a:latin typeface="Calibri" panose="020F0502020204030204"/>
                <a:ea typeface="+mn-ea"/>
                <a:cs typeface="+mn-cs"/>
              </a:rPr>
              <a:t>Define </a:t>
            </a:r>
            <a:r>
              <a:rPr kumimoji="0" lang="en-US" sz="1000" b="1" i="0" u="none" strike="noStrike" kern="1200" cap="none" spc="0" normalizeH="0" baseline="0" noProof="0">
                <a:ln>
                  <a:noFill/>
                </a:ln>
                <a:solidFill>
                  <a:prstClr val="black"/>
                </a:solidFill>
                <a:effectLst/>
                <a:uLnTx/>
                <a:uFillTx/>
                <a:latin typeface="Calibri" panose="020F0502020204030204"/>
                <a:ea typeface="+mn-ea"/>
                <a:cs typeface="+mn-cs"/>
              </a:rPr>
              <a:t>amount thresholds </a:t>
            </a:r>
            <a:r>
              <a:rPr kumimoji="0" lang="en-US" sz="1000" b="0" i="0" u="none" strike="noStrike" kern="1200" cap="none" spc="0" normalizeH="0" baseline="0" noProof="0">
                <a:ln>
                  <a:noFill/>
                </a:ln>
                <a:solidFill>
                  <a:prstClr val="black"/>
                </a:solidFill>
                <a:effectLst/>
                <a:uLnTx/>
                <a:uFillTx/>
                <a:latin typeface="Calibri" panose="020F0502020204030204"/>
                <a:ea typeface="+mn-ea"/>
                <a:cs typeface="+mn-cs"/>
              </a:rPr>
              <a:t>above which exception alerts have to be raised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prstClr val="black"/>
                </a:solidFill>
                <a:effectLst/>
                <a:uLnTx/>
                <a:uFillTx/>
                <a:latin typeface="Calibri" panose="020F0502020204030204"/>
                <a:ea typeface="+mn-ea"/>
                <a:cs typeface="+mn-cs"/>
              </a:rPr>
              <a:t>Define </a:t>
            </a:r>
            <a:r>
              <a:rPr kumimoji="0" lang="en-US" sz="1000" b="1" i="0" u="none" strike="noStrike" kern="1200" cap="none" spc="0" normalizeH="0" baseline="0" noProof="0">
                <a:ln>
                  <a:noFill/>
                </a:ln>
                <a:solidFill>
                  <a:prstClr val="black"/>
                </a:solidFill>
                <a:effectLst/>
                <a:uLnTx/>
                <a:uFillTx/>
                <a:latin typeface="Calibri" panose="020F0502020204030204"/>
                <a:ea typeface="+mn-ea"/>
                <a:cs typeface="+mn-cs"/>
              </a:rPr>
              <a:t>frequency thresholds </a:t>
            </a:r>
            <a:r>
              <a:rPr kumimoji="0" lang="en-US" sz="1000" b="0" i="0" u="none" strike="noStrike" kern="1200" cap="none" spc="0" normalizeH="0" baseline="0" noProof="0">
                <a:ln>
                  <a:noFill/>
                </a:ln>
                <a:solidFill>
                  <a:prstClr val="black"/>
                </a:solidFill>
                <a:effectLst/>
                <a:uLnTx/>
                <a:uFillTx/>
                <a:latin typeface="Calibri" panose="020F0502020204030204"/>
                <a:ea typeface="+mn-ea"/>
                <a:cs typeface="+mn-cs"/>
              </a:rPr>
              <a:t>above which exception alerts have to be raised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prstClr val="black"/>
                </a:solidFill>
                <a:effectLst/>
                <a:uLnTx/>
                <a:uFillTx/>
                <a:latin typeface="Calibri" panose="020F0502020204030204"/>
                <a:ea typeface="+mn-ea"/>
                <a:cs typeface="+mn-cs"/>
              </a:rPr>
              <a:t>Maintain </a:t>
            </a:r>
            <a:r>
              <a:rPr kumimoji="0" lang="en-US" sz="1000" b="1" i="0" u="none" strike="noStrike" kern="1200" cap="none" spc="0" normalizeH="0" baseline="0" noProof="0">
                <a:ln>
                  <a:noFill/>
                </a:ln>
                <a:solidFill>
                  <a:prstClr val="black"/>
                </a:solidFill>
                <a:effectLst/>
                <a:uLnTx/>
                <a:uFillTx/>
                <a:latin typeface="Calibri" panose="020F0502020204030204"/>
                <a:ea typeface="+mn-ea"/>
                <a:cs typeface="+mn-cs"/>
              </a:rPr>
              <a:t>notification hierarchy </a:t>
            </a:r>
            <a:r>
              <a:rPr kumimoji="0" lang="en-US" sz="1000" b="0" i="0" u="none" strike="noStrike" kern="1200" cap="none" spc="0" normalizeH="0" baseline="0" noProof="0">
                <a:ln>
                  <a:noFill/>
                </a:ln>
                <a:solidFill>
                  <a:prstClr val="black"/>
                </a:solidFill>
                <a:effectLst/>
                <a:uLnTx/>
                <a:uFillTx/>
                <a:latin typeface="Calibri" panose="020F0502020204030204"/>
                <a:ea typeface="+mn-ea"/>
                <a:cs typeface="+mn-cs"/>
              </a:rPr>
              <a:t>to inform the appropriate stakeholder based on threshold levels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prstClr val="black"/>
                </a:solidFill>
                <a:effectLst/>
                <a:uLnTx/>
                <a:uFillTx/>
                <a:latin typeface="Calibri" panose="020F0502020204030204"/>
                <a:ea typeface="+mn-ea"/>
                <a:cs typeface="+mn-cs"/>
              </a:rPr>
              <a:t>Along with notification provided </a:t>
            </a:r>
            <a:r>
              <a:rPr kumimoji="0" lang="en-US" sz="1000" b="1" i="0" u="none" strike="noStrike" kern="1200" cap="none" spc="0" normalizeH="0" baseline="0" noProof="0">
                <a:ln>
                  <a:noFill/>
                </a:ln>
                <a:solidFill>
                  <a:prstClr val="black"/>
                </a:solidFill>
                <a:effectLst/>
                <a:uLnTx/>
                <a:uFillTx/>
                <a:latin typeface="Calibri" panose="020F0502020204030204"/>
                <a:ea typeface="+mn-ea"/>
                <a:cs typeface="+mn-cs"/>
              </a:rPr>
              <a:t>recommended action steps </a:t>
            </a:r>
            <a:r>
              <a:rPr kumimoji="0" lang="en-US" sz="1000" b="0" i="0" u="none" strike="noStrike" kern="1200" cap="none" spc="0" normalizeH="0" baseline="0" noProof="0">
                <a:ln>
                  <a:noFill/>
                </a:ln>
                <a:solidFill>
                  <a:prstClr val="black"/>
                </a:solidFill>
                <a:effectLst/>
                <a:uLnTx/>
                <a:uFillTx/>
                <a:latin typeface="Calibri" panose="020F0502020204030204"/>
                <a:ea typeface="+mn-ea"/>
                <a:cs typeface="+mn-cs"/>
              </a:rPr>
              <a:t>to be taken</a:t>
            </a:r>
          </a:p>
        </p:txBody>
      </p:sp>
      <p:sp>
        <p:nvSpPr>
          <p:cNvPr id="68" name="Freeform: Shape 67">
            <a:extLst>
              <a:ext uri="{FF2B5EF4-FFF2-40B4-BE49-F238E27FC236}">
                <a16:creationId xmlns:a16="http://schemas.microsoft.com/office/drawing/2014/main" id="{22886499-D954-4EF5-B30B-FE4478A0B63B}"/>
              </a:ext>
            </a:extLst>
          </p:cNvPr>
          <p:cNvSpPr/>
          <p:nvPr/>
        </p:nvSpPr>
        <p:spPr>
          <a:xfrm>
            <a:off x="946315" y="748990"/>
            <a:ext cx="2560320" cy="640080"/>
          </a:xfrm>
          <a:custGeom>
            <a:avLst/>
            <a:gdLst>
              <a:gd name="connsiteX0" fmla="*/ 0 w 752078"/>
              <a:gd name="connsiteY0" fmla="*/ 45125 h 451246"/>
              <a:gd name="connsiteX1" fmla="*/ 45125 w 752078"/>
              <a:gd name="connsiteY1" fmla="*/ 0 h 451246"/>
              <a:gd name="connsiteX2" fmla="*/ 706953 w 752078"/>
              <a:gd name="connsiteY2" fmla="*/ 0 h 451246"/>
              <a:gd name="connsiteX3" fmla="*/ 752078 w 752078"/>
              <a:gd name="connsiteY3" fmla="*/ 45125 h 451246"/>
              <a:gd name="connsiteX4" fmla="*/ 752078 w 752078"/>
              <a:gd name="connsiteY4" fmla="*/ 406121 h 451246"/>
              <a:gd name="connsiteX5" fmla="*/ 706953 w 752078"/>
              <a:gd name="connsiteY5" fmla="*/ 451246 h 451246"/>
              <a:gd name="connsiteX6" fmla="*/ 45125 w 752078"/>
              <a:gd name="connsiteY6" fmla="*/ 451246 h 451246"/>
              <a:gd name="connsiteX7" fmla="*/ 0 w 752078"/>
              <a:gd name="connsiteY7" fmla="*/ 406121 h 451246"/>
              <a:gd name="connsiteX8" fmla="*/ 0 w 752078"/>
              <a:gd name="connsiteY8" fmla="*/ 45125 h 451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2078" h="451246">
                <a:moveTo>
                  <a:pt x="0" y="45125"/>
                </a:moveTo>
                <a:cubicBezTo>
                  <a:pt x="0" y="20203"/>
                  <a:pt x="20203" y="0"/>
                  <a:pt x="45125" y="0"/>
                </a:cubicBezTo>
                <a:lnTo>
                  <a:pt x="706953" y="0"/>
                </a:lnTo>
                <a:cubicBezTo>
                  <a:pt x="731875" y="0"/>
                  <a:pt x="752078" y="20203"/>
                  <a:pt x="752078" y="45125"/>
                </a:cubicBezTo>
                <a:lnTo>
                  <a:pt x="752078" y="406121"/>
                </a:lnTo>
                <a:cubicBezTo>
                  <a:pt x="752078" y="431043"/>
                  <a:pt x="731875" y="451246"/>
                  <a:pt x="706953" y="451246"/>
                </a:cubicBezTo>
                <a:lnTo>
                  <a:pt x="45125" y="451246"/>
                </a:lnTo>
                <a:cubicBezTo>
                  <a:pt x="20203" y="451246"/>
                  <a:pt x="0" y="431043"/>
                  <a:pt x="0" y="406121"/>
                </a:cubicBezTo>
                <a:lnTo>
                  <a:pt x="0" y="45125"/>
                </a:lnTo>
                <a:close/>
              </a:path>
            </a:pathLst>
          </a:custGeom>
          <a:gradFill rotWithShape="1">
            <a:gsLst>
              <a:gs pos="0">
                <a:srgbClr val="10548C">
                  <a:shade val="51000"/>
                  <a:satMod val="130000"/>
                </a:srgbClr>
              </a:gs>
              <a:gs pos="80000">
                <a:srgbClr val="10548C">
                  <a:shade val="93000"/>
                  <a:satMod val="130000"/>
                </a:srgbClr>
              </a:gs>
              <a:gs pos="100000">
                <a:srgbClr val="10548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spcFirstLastPara="0" vert="horz" wrap="square" lIns="39887" tIns="39887" rIns="39887" bIns="39887" numCol="1" spcCol="1270" anchor="ctr" anchorCtr="0">
            <a:noAutofit/>
          </a:bodyPr>
          <a:lstStyle/>
          <a:p>
            <a:pPr marL="0" marR="0" lvl="0" indent="0" algn="ctr" defTabSz="311150" rtl="0" eaLnBrk="1" fontAlgn="auto" latinLnBrk="0" hangingPunct="1">
              <a:lnSpc>
                <a:spcPct val="90000"/>
              </a:lnSpc>
              <a:spcBef>
                <a:spcPct val="0"/>
              </a:spcBef>
              <a:spcAft>
                <a:spcPct val="35000"/>
              </a:spcAft>
              <a:buClrTx/>
              <a:buSzTx/>
              <a:buFontTx/>
              <a:buNone/>
              <a:tabLst/>
              <a:defRPr/>
            </a:pPr>
            <a:r>
              <a:rPr kumimoji="0" lang="en-US" sz="1200" b="0" i="0" u="none" strike="noStrike" kern="0" cap="none" spc="0" normalizeH="0" baseline="0" noProof="0">
                <a:ln>
                  <a:noFill/>
                </a:ln>
                <a:solidFill>
                  <a:prstClr val="white"/>
                </a:solidFill>
                <a:effectLst/>
                <a:uLnTx/>
                <a:uFillTx/>
                <a:latin typeface="Georgia"/>
                <a:ea typeface="+mn-ea"/>
                <a:cs typeface="+mn-cs"/>
              </a:rPr>
              <a:t>Pricing Communication Setup and Execution</a:t>
            </a:r>
          </a:p>
        </p:txBody>
      </p:sp>
      <p:sp>
        <p:nvSpPr>
          <p:cNvPr id="69" name="Freeform: Shape 68">
            <a:extLst>
              <a:ext uri="{FF2B5EF4-FFF2-40B4-BE49-F238E27FC236}">
                <a16:creationId xmlns:a16="http://schemas.microsoft.com/office/drawing/2014/main" id="{0F3C726D-D9EC-4C68-98EB-8CD7652081DC}"/>
              </a:ext>
            </a:extLst>
          </p:cNvPr>
          <p:cNvSpPr/>
          <p:nvPr/>
        </p:nvSpPr>
        <p:spPr>
          <a:xfrm>
            <a:off x="6611781" y="760217"/>
            <a:ext cx="2560320" cy="640080"/>
          </a:xfrm>
          <a:custGeom>
            <a:avLst/>
            <a:gdLst>
              <a:gd name="connsiteX0" fmla="*/ 0 w 752078"/>
              <a:gd name="connsiteY0" fmla="*/ 45125 h 451246"/>
              <a:gd name="connsiteX1" fmla="*/ 45125 w 752078"/>
              <a:gd name="connsiteY1" fmla="*/ 0 h 451246"/>
              <a:gd name="connsiteX2" fmla="*/ 706953 w 752078"/>
              <a:gd name="connsiteY2" fmla="*/ 0 h 451246"/>
              <a:gd name="connsiteX3" fmla="*/ 752078 w 752078"/>
              <a:gd name="connsiteY3" fmla="*/ 45125 h 451246"/>
              <a:gd name="connsiteX4" fmla="*/ 752078 w 752078"/>
              <a:gd name="connsiteY4" fmla="*/ 406121 h 451246"/>
              <a:gd name="connsiteX5" fmla="*/ 706953 w 752078"/>
              <a:gd name="connsiteY5" fmla="*/ 451246 h 451246"/>
              <a:gd name="connsiteX6" fmla="*/ 45125 w 752078"/>
              <a:gd name="connsiteY6" fmla="*/ 451246 h 451246"/>
              <a:gd name="connsiteX7" fmla="*/ 0 w 752078"/>
              <a:gd name="connsiteY7" fmla="*/ 406121 h 451246"/>
              <a:gd name="connsiteX8" fmla="*/ 0 w 752078"/>
              <a:gd name="connsiteY8" fmla="*/ 45125 h 451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2078" h="451246">
                <a:moveTo>
                  <a:pt x="0" y="45125"/>
                </a:moveTo>
                <a:cubicBezTo>
                  <a:pt x="0" y="20203"/>
                  <a:pt x="20203" y="0"/>
                  <a:pt x="45125" y="0"/>
                </a:cubicBezTo>
                <a:lnTo>
                  <a:pt x="706953" y="0"/>
                </a:lnTo>
                <a:cubicBezTo>
                  <a:pt x="731875" y="0"/>
                  <a:pt x="752078" y="20203"/>
                  <a:pt x="752078" y="45125"/>
                </a:cubicBezTo>
                <a:lnTo>
                  <a:pt x="752078" y="406121"/>
                </a:lnTo>
                <a:cubicBezTo>
                  <a:pt x="752078" y="431043"/>
                  <a:pt x="731875" y="451246"/>
                  <a:pt x="706953" y="451246"/>
                </a:cubicBezTo>
                <a:lnTo>
                  <a:pt x="45125" y="451246"/>
                </a:lnTo>
                <a:cubicBezTo>
                  <a:pt x="20203" y="451246"/>
                  <a:pt x="0" y="431043"/>
                  <a:pt x="0" y="406121"/>
                </a:cubicBezTo>
                <a:lnTo>
                  <a:pt x="0" y="45125"/>
                </a:lnTo>
                <a:close/>
              </a:path>
            </a:pathLst>
          </a:custGeom>
          <a:gradFill rotWithShape="1">
            <a:gsLst>
              <a:gs pos="0">
                <a:srgbClr val="10548C">
                  <a:shade val="51000"/>
                  <a:satMod val="130000"/>
                </a:srgbClr>
              </a:gs>
              <a:gs pos="80000">
                <a:srgbClr val="10548C">
                  <a:shade val="93000"/>
                  <a:satMod val="130000"/>
                </a:srgbClr>
              </a:gs>
              <a:gs pos="100000">
                <a:srgbClr val="10548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spcFirstLastPara="0" vert="horz" wrap="square" lIns="39887" tIns="39887" rIns="39887" bIns="39887" numCol="1" spcCol="1270" anchor="ctr" anchorCtr="0">
            <a:noAutofit/>
          </a:bodyPr>
          <a:lstStyle/>
          <a:p>
            <a:pPr marL="0" marR="0" lvl="0" indent="0" algn="ctr" defTabSz="311150" rtl="0" eaLnBrk="1" fontAlgn="auto" latinLnBrk="0" hangingPunct="1">
              <a:lnSpc>
                <a:spcPct val="90000"/>
              </a:lnSpc>
              <a:spcBef>
                <a:spcPct val="0"/>
              </a:spcBef>
              <a:spcAft>
                <a:spcPct val="35000"/>
              </a:spcAft>
              <a:buClrTx/>
              <a:buSzTx/>
              <a:buFontTx/>
              <a:buNone/>
              <a:tabLst/>
              <a:defRPr/>
            </a:pPr>
            <a:r>
              <a:rPr kumimoji="0" lang="en-US" sz="1200" b="0" i="0" u="none" strike="noStrike" kern="0" cap="none" spc="0" normalizeH="0" baseline="0" noProof="0">
                <a:ln>
                  <a:noFill/>
                </a:ln>
                <a:solidFill>
                  <a:prstClr val="white"/>
                </a:solidFill>
                <a:effectLst/>
                <a:uLnTx/>
                <a:uFillTx/>
                <a:latin typeface="Georgia"/>
                <a:ea typeface="+mn-ea"/>
                <a:cs typeface="+mn-cs"/>
              </a:rPr>
              <a:t>Pricing  Insights and Validation</a:t>
            </a:r>
          </a:p>
        </p:txBody>
      </p:sp>
      <p:sp>
        <p:nvSpPr>
          <p:cNvPr id="70" name="Freeform: Shape 69">
            <a:extLst>
              <a:ext uri="{FF2B5EF4-FFF2-40B4-BE49-F238E27FC236}">
                <a16:creationId xmlns:a16="http://schemas.microsoft.com/office/drawing/2014/main" id="{EA1F35DB-B207-4C5D-9A16-626392208000}"/>
              </a:ext>
            </a:extLst>
          </p:cNvPr>
          <p:cNvSpPr/>
          <p:nvPr/>
        </p:nvSpPr>
        <p:spPr>
          <a:xfrm>
            <a:off x="9356539" y="760217"/>
            <a:ext cx="2560320" cy="640080"/>
          </a:xfrm>
          <a:custGeom>
            <a:avLst/>
            <a:gdLst>
              <a:gd name="connsiteX0" fmla="*/ 0 w 752078"/>
              <a:gd name="connsiteY0" fmla="*/ 45125 h 451246"/>
              <a:gd name="connsiteX1" fmla="*/ 45125 w 752078"/>
              <a:gd name="connsiteY1" fmla="*/ 0 h 451246"/>
              <a:gd name="connsiteX2" fmla="*/ 706953 w 752078"/>
              <a:gd name="connsiteY2" fmla="*/ 0 h 451246"/>
              <a:gd name="connsiteX3" fmla="*/ 752078 w 752078"/>
              <a:gd name="connsiteY3" fmla="*/ 45125 h 451246"/>
              <a:gd name="connsiteX4" fmla="*/ 752078 w 752078"/>
              <a:gd name="connsiteY4" fmla="*/ 406121 h 451246"/>
              <a:gd name="connsiteX5" fmla="*/ 706953 w 752078"/>
              <a:gd name="connsiteY5" fmla="*/ 451246 h 451246"/>
              <a:gd name="connsiteX6" fmla="*/ 45125 w 752078"/>
              <a:gd name="connsiteY6" fmla="*/ 451246 h 451246"/>
              <a:gd name="connsiteX7" fmla="*/ 0 w 752078"/>
              <a:gd name="connsiteY7" fmla="*/ 406121 h 451246"/>
              <a:gd name="connsiteX8" fmla="*/ 0 w 752078"/>
              <a:gd name="connsiteY8" fmla="*/ 45125 h 451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2078" h="451246">
                <a:moveTo>
                  <a:pt x="0" y="45125"/>
                </a:moveTo>
                <a:cubicBezTo>
                  <a:pt x="0" y="20203"/>
                  <a:pt x="20203" y="0"/>
                  <a:pt x="45125" y="0"/>
                </a:cubicBezTo>
                <a:lnTo>
                  <a:pt x="706953" y="0"/>
                </a:lnTo>
                <a:cubicBezTo>
                  <a:pt x="731875" y="0"/>
                  <a:pt x="752078" y="20203"/>
                  <a:pt x="752078" y="45125"/>
                </a:cubicBezTo>
                <a:lnTo>
                  <a:pt x="752078" y="406121"/>
                </a:lnTo>
                <a:cubicBezTo>
                  <a:pt x="752078" y="431043"/>
                  <a:pt x="731875" y="451246"/>
                  <a:pt x="706953" y="451246"/>
                </a:cubicBezTo>
                <a:lnTo>
                  <a:pt x="45125" y="451246"/>
                </a:lnTo>
                <a:cubicBezTo>
                  <a:pt x="20203" y="451246"/>
                  <a:pt x="0" y="431043"/>
                  <a:pt x="0" y="406121"/>
                </a:cubicBezTo>
                <a:lnTo>
                  <a:pt x="0" y="45125"/>
                </a:lnTo>
                <a:close/>
              </a:path>
            </a:pathLst>
          </a:custGeom>
          <a:gradFill rotWithShape="1">
            <a:gsLst>
              <a:gs pos="0">
                <a:srgbClr val="10548C">
                  <a:shade val="51000"/>
                  <a:satMod val="130000"/>
                </a:srgbClr>
              </a:gs>
              <a:gs pos="80000">
                <a:srgbClr val="10548C">
                  <a:shade val="93000"/>
                  <a:satMod val="130000"/>
                </a:srgbClr>
              </a:gs>
              <a:gs pos="100000">
                <a:srgbClr val="10548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spcFirstLastPara="0" vert="horz" wrap="square" lIns="39887" tIns="39887" rIns="39887" bIns="39887" numCol="1" spcCol="1270" anchor="ctr" anchorCtr="0">
            <a:noAutofit/>
          </a:bodyPr>
          <a:lstStyle/>
          <a:p>
            <a:pPr marL="0" marR="0" lvl="0" indent="0" algn="ctr" defTabSz="311150" rtl="0" eaLnBrk="1" fontAlgn="auto" latinLnBrk="0" hangingPunct="1">
              <a:lnSpc>
                <a:spcPct val="90000"/>
              </a:lnSpc>
              <a:spcBef>
                <a:spcPct val="0"/>
              </a:spcBef>
              <a:spcAft>
                <a:spcPct val="35000"/>
              </a:spcAft>
              <a:buClrTx/>
              <a:buSzTx/>
              <a:buFontTx/>
              <a:buNone/>
              <a:tabLst/>
              <a:defRPr/>
            </a:pPr>
            <a:r>
              <a:rPr kumimoji="0" lang="en-US" sz="1200" b="0" i="0" u="none" strike="noStrike" kern="0" cap="none" spc="0" normalizeH="0" baseline="0" noProof="0">
                <a:ln>
                  <a:noFill/>
                </a:ln>
                <a:solidFill>
                  <a:prstClr val="white"/>
                </a:solidFill>
                <a:effectLst/>
                <a:uLnTx/>
                <a:uFillTx/>
                <a:latin typeface="Georgia"/>
                <a:ea typeface="+mn-ea"/>
                <a:cs typeface="+mn-cs"/>
              </a:rPr>
              <a:t>Pricing  Alerts and Signals</a:t>
            </a:r>
          </a:p>
        </p:txBody>
      </p:sp>
      <p:sp>
        <p:nvSpPr>
          <p:cNvPr id="89" name="Freeform: Shape 88">
            <a:extLst>
              <a:ext uri="{FF2B5EF4-FFF2-40B4-BE49-F238E27FC236}">
                <a16:creationId xmlns:a16="http://schemas.microsoft.com/office/drawing/2014/main" id="{C0E7B296-4C36-478E-B0D7-304A4BF0E7E1}"/>
              </a:ext>
            </a:extLst>
          </p:cNvPr>
          <p:cNvSpPr/>
          <p:nvPr/>
        </p:nvSpPr>
        <p:spPr>
          <a:xfrm>
            <a:off x="3959242" y="767558"/>
            <a:ext cx="2560320" cy="640080"/>
          </a:xfrm>
          <a:custGeom>
            <a:avLst/>
            <a:gdLst>
              <a:gd name="connsiteX0" fmla="*/ 0 w 752078"/>
              <a:gd name="connsiteY0" fmla="*/ 45125 h 451246"/>
              <a:gd name="connsiteX1" fmla="*/ 45125 w 752078"/>
              <a:gd name="connsiteY1" fmla="*/ 0 h 451246"/>
              <a:gd name="connsiteX2" fmla="*/ 706953 w 752078"/>
              <a:gd name="connsiteY2" fmla="*/ 0 h 451246"/>
              <a:gd name="connsiteX3" fmla="*/ 752078 w 752078"/>
              <a:gd name="connsiteY3" fmla="*/ 45125 h 451246"/>
              <a:gd name="connsiteX4" fmla="*/ 752078 w 752078"/>
              <a:gd name="connsiteY4" fmla="*/ 406121 h 451246"/>
              <a:gd name="connsiteX5" fmla="*/ 706953 w 752078"/>
              <a:gd name="connsiteY5" fmla="*/ 451246 h 451246"/>
              <a:gd name="connsiteX6" fmla="*/ 45125 w 752078"/>
              <a:gd name="connsiteY6" fmla="*/ 451246 h 451246"/>
              <a:gd name="connsiteX7" fmla="*/ 0 w 752078"/>
              <a:gd name="connsiteY7" fmla="*/ 406121 h 451246"/>
              <a:gd name="connsiteX8" fmla="*/ 0 w 752078"/>
              <a:gd name="connsiteY8" fmla="*/ 45125 h 451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2078" h="451246">
                <a:moveTo>
                  <a:pt x="0" y="45125"/>
                </a:moveTo>
                <a:cubicBezTo>
                  <a:pt x="0" y="20203"/>
                  <a:pt x="20203" y="0"/>
                  <a:pt x="45125" y="0"/>
                </a:cubicBezTo>
                <a:lnTo>
                  <a:pt x="706953" y="0"/>
                </a:lnTo>
                <a:cubicBezTo>
                  <a:pt x="731875" y="0"/>
                  <a:pt x="752078" y="20203"/>
                  <a:pt x="752078" y="45125"/>
                </a:cubicBezTo>
                <a:lnTo>
                  <a:pt x="752078" y="406121"/>
                </a:lnTo>
                <a:cubicBezTo>
                  <a:pt x="752078" y="431043"/>
                  <a:pt x="731875" y="451246"/>
                  <a:pt x="706953" y="451246"/>
                </a:cubicBezTo>
                <a:lnTo>
                  <a:pt x="45125" y="451246"/>
                </a:lnTo>
                <a:cubicBezTo>
                  <a:pt x="20203" y="451246"/>
                  <a:pt x="0" y="431043"/>
                  <a:pt x="0" y="406121"/>
                </a:cubicBezTo>
                <a:lnTo>
                  <a:pt x="0" y="45125"/>
                </a:lnTo>
                <a:close/>
              </a:path>
            </a:pathLst>
          </a:custGeom>
          <a:gradFill rotWithShape="1">
            <a:gsLst>
              <a:gs pos="0">
                <a:srgbClr val="10548C">
                  <a:shade val="51000"/>
                  <a:satMod val="130000"/>
                </a:srgbClr>
              </a:gs>
              <a:gs pos="80000">
                <a:srgbClr val="10548C">
                  <a:shade val="93000"/>
                  <a:satMod val="130000"/>
                </a:srgbClr>
              </a:gs>
              <a:gs pos="100000">
                <a:srgbClr val="10548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spcFirstLastPara="0" vert="horz" wrap="square" lIns="39887" tIns="39887" rIns="39887" bIns="39887" numCol="1" spcCol="1270" anchor="ctr" anchorCtr="0">
            <a:noAutofit/>
          </a:bodyPr>
          <a:lstStyle/>
          <a:p>
            <a:pPr marL="0" marR="0" lvl="0" indent="0" algn="ctr" defTabSz="311150" rtl="0" eaLnBrk="1" fontAlgn="auto" latinLnBrk="0" hangingPunct="1">
              <a:lnSpc>
                <a:spcPct val="90000"/>
              </a:lnSpc>
              <a:spcBef>
                <a:spcPct val="0"/>
              </a:spcBef>
              <a:spcAft>
                <a:spcPct val="35000"/>
              </a:spcAft>
              <a:buClrTx/>
              <a:buSzTx/>
              <a:buFontTx/>
              <a:buNone/>
              <a:tabLst/>
              <a:defRPr/>
            </a:pPr>
            <a:r>
              <a:rPr kumimoji="0" lang="en-US" sz="1200" b="0" i="0" u="none" strike="noStrike" kern="0" cap="none" spc="0" normalizeH="0" baseline="0" noProof="0">
                <a:ln>
                  <a:noFill/>
                </a:ln>
                <a:solidFill>
                  <a:prstClr val="white"/>
                </a:solidFill>
                <a:effectLst/>
                <a:uLnTx/>
                <a:uFillTx/>
                <a:latin typeface="Georgia"/>
                <a:ea typeface="+mn-ea"/>
                <a:cs typeface="+mn-cs"/>
              </a:rPr>
              <a:t>Data Collection</a:t>
            </a:r>
          </a:p>
        </p:txBody>
      </p:sp>
      <p:cxnSp>
        <p:nvCxnSpPr>
          <p:cNvPr id="95" name="Connector: Elbow 94">
            <a:extLst>
              <a:ext uri="{FF2B5EF4-FFF2-40B4-BE49-F238E27FC236}">
                <a16:creationId xmlns:a16="http://schemas.microsoft.com/office/drawing/2014/main" id="{82F5C2E7-B6D1-493C-BF87-EC4BE4B73242}"/>
              </a:ext>
            </a:extLst>
          </p:cNvPr>
          <p:cNvCxnSpPr>
            <a:cxnSpLocks/>
            <a:stCxn id="51" idx="3"/>
            <a:endCxn id="67" idx="1"/>
          </p:cNvCxnSpPr>
          <p:nvPr/>
        </p:nvCxnSpPr>
        <p:spPr>
          <a:xfrm flipV="1">
            <a:off x="9263541" y="3985421"/>
            <a:ext cx="232699" cy="153443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5E38A4D4-3BFF-41CB-A8E4-4462BF66BBBA}"/>
              </a:ext>
            </a:extLst>
          </p:cNvPr>
          <p:cNvCxnSpPr>
            <a:cxnSpLocks/>
            <a:stCxn id="50" idx="2"/>
            <a:endCxn id="51" idx="0"/>
          </p:cNvCxnSpPr>
          <p:nvPr/>
        </p:nvCxnSpPr>
        <p:spPr>
          <a:xfrm>
            <a:off x="7891941" y="3271146"/>
            <a:ext cx="0" cy="14285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6245252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96F5E344-44FC-DE16-317E-903D35750F2D}"/>
              </a:ext>
            </a:extLst>
          </p:cNvPr>
          <p:cNvGrpSpPr/>
          <p:nvPr/>
        </p:nvGrpSpPr>
        <p:grpSpPr>
          <a:xfrm>
            <a:off x="54035" y="158897"/>
            <a:ext cx="12137965" cy="6652923"/>
            <a:chOff x="54035" y="158897"/>
            <a:chExt cx="12137965" cy="6652923"/>
          </a:xfrm>
        </p:grpSpPr>
        <p:sp>
          <p:nvSpPr>
            <p:cNvPr id="103" name="Freeform: Shape 102">
              <a:extLst>
                <a:ext uri="{FF2B5EF4-FFF2-40B4-BE49-F238E27FC236}">
                  <a16:creationId xmlns:a16="http://schemas.microsoft.com/office/drawing/2014/main" id="{A48DE895-6B1C-4ED7-8552-DD2DEAD49BE1}"/>
                </a:ext>
              </a:extLst>
            </p:cNvPr>
            <p:cNvSpPr/>
            <p:nvPr/>
          </p:nvSpPr>
          <p:spPr>
            <a:xfrm>
              <a:off x="96924" y="849082"/>
              <a:ext cx="1274675" cy="531199"/>
            </a:xfrm>
            <a:custGeom>
              <a:avLst/>
              <a:gdLst>
                <a:gd name="connsiteX0" fmla="*/ 0 w 752078"/>
                <a:gd name="connsiteY0" fmla="*/ 45125 h 451246"/>
                <a:gd name="connsiteX1" fmla="*/ 45125 w 752078"/>
                <a:gd name="connsiteY1" fmla="*/ 0 h 451246"/>
                <a:gd name="connsiteX2" fmla="*/ 706953 w 752078"/>
                <a:gd name="connsiteY2" fmla="*/ 0 h 451246"/>
                <a:gd name="connsiteX3" fmla="*/ 752078 w 752078"/>
                <a:gd name="connsiteY3" fmla="*/ 45125 h 451246"/>
                <a:gd name="connsiteX4" fmla="*/ 752078 w 752078"/>
                <a:gd name="connsiteY4" fmla="*/ 406121 h 451246"/>
                <a:gd name="connsiteX5" fmla="*/ 706953 w 752078"/>
                <a:gd name="connsiteY5" fmla="*/ 451246 h 451246"/>
                <a:gd name="connsiteX6" fmla="*/ 45125 w 752078"/>
                <a:gd name="connsiteY6" fmla="*/ 451246 h 451246"/>
                <a:gd name="connsiteX7" fmla="*/ 0 w 752078"/>
                <a:gd name="connsiteY7" fmla="*/ 406121 h 451246"/>
                <a:gd name="connsiteX8" fmla="*/ 0 w 752078"/>
                <a:gd name="connsiteY8" fmla="*/ 45125 h 451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2078" h="451246">
                  <a:moveTo>
                    <a:pt x="0" y="45125"/>
                  </a:moveTo>
                  <a:cubicBezTo>
                    <a:pt x="0" y="20203"/>
                    <a:pt x="20203" y="0"/>
                    <a:pt x="45125" y="0"/>
                  </a:cubicBezTo>
                  <a:lnTo>
                    <a:pt x="706953" y="0"/>
                  </a:lnTo>
                  <a:cubicBezTo>
                    <a:pt x="731875" y="0"/>
                    <a:pt x="752078" y="20203"/>
                    <a:pt x="752078" y="45125"/>
                  </a:cubicBezTo>
                  <a:lnTo>
                    <a:pt x="752078" y="406121"/>
                  </a:lnTo>
                  <a:cubicBezTo>
                    <a:pt x="752078" y="431043"/>
                    <a:pt x="731875" y="451246"/>
                    <a:pt x="706953" y="451246"/>
                  </a:cubicBezTo>
                  <a:lnTo>
                    <a:pt x="45125" y="451246"/>
                  </a:lnTo>
                  <a:cubicBezTo>
                    <a:pt x="20203" y="451246"/>
                    <a:pt x="0" y="431043"/>
                    <a:pt x="0" y="406121"/>
                  </a:cubicBezTo>
                  <a:lnTo>
                    <a:pt x="0" y="45125"/>
                  </a:lnTo>
                  <a:close/>
                </a:path>
              </a:pathLst>
            </a:custGeom>
            <a:gradFill rotWithShape="1">
              <a:gsLst>
                <a:gs pos="0">
                  <a:srgbClr val="10548C">
                    <a:shade val="51000"/>
                    <a:satMod val="130000"/>
                  </a:srgbClr>
                </a:gs>
                <a:gs pos="80000">
                  <a:srgbClr val="10548C">
                    <a:shade val="93000"/>
                    <a:satMod val="130000"/>
                  </a:srgbClr>
                </a:gs>
                <a:gs pos="100000">
                  <a:srgbClr val="10548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spcFirstLastPara="0" vert="horz" wrap="square" lIns="39887" tIns="39887" rIns="39887" bIns="39887" numCol="1" spcCol="1270" anchor="ctr" anchorCtr="0">
              <a:noAutofit/>
            </a:bodyPr>
            <a:lstStyle/>
            <a:p>
              <a:pPr marL="0" marR="0" lvl="0" indent="0" algn="ctr" defTabSz="311150" rtl="0" eaLnBrk="1" fontAlgn="auto" latinLnBrk="0" hangingPunct="1">
                <a:lnSpc>
                  <a:spcPct val="90000"/>
                </a:lnSpc>
                <a:spcBef>
                  <a:spcPct val="0"/>
                </a:spcBef>
                <a:spcAft>
                  <a:spcPct val="35000"/>
                </a:spcAft>
                <a:buClrTx/>
                <a:buSzTx/>
                <a:buFontTx/>
                <a:buNone/>
                <a:tabLst/>
                <a:defRPr/>
              </a:pPr>
              <a:r>
                <a:rPr kumimoji="0" lang="en-US" sz="1200" b="0" i="0" u="none" strike="noStrike" kern="0" cap="none" spc="0" normalizeH="0" baseline="0" noProof="0">
                  <a:ln>
                    <a:noFill/>
                  </a:ln>
                  <a:solidFill>
                    <a:prstClr val="white"/>
                  </a:solidFill>
                  <a:effectLst/>
                  <a:uLnTx/>
                  <a:uFillTx/>
                  <a:latin typeface="Georgia"/>
                  <a:ea typeface="+mn-ea"/>
                  <a:cs typeface="+mn-cs"/>
                </a:rPr>
                <a:t>Initiate Pricing Change </a:t>
              </a:r>
            </a:p>
          </p:txBody>
        </p:sp>
        <p:sp>
          <p:nvSpPr>
            <p:cNvPr id="108" name="Freeform: Shape 107">
              <a:extLst>
                <a:ext uri="{FF2B5EF4-FFF2-40B4-BE49-F238E27FC236}">
                  <a16:creationId xmlns:a16="http://schemas.microsoft.com/office/drawing/2014/main" id="{FC476602-FF26-48EE-85D2-8555B842B517}"/>
                </a:ext>
              </a:extLst>
            </p:cNvPr>
            <p:cNvSpPr/>
            <p:nvPr/>
          </p:nvSpPr>
          <p:spPr>
            <a:xfrm>
              <a:off x="1712833" y="849082"/>
              <a:ext cx="1371600" cy="640080"/>
            </a:xfrm>
            <a:custGeom>
              <a:avLst/>
              <a:gdLst>
                <a:gd name="connsiteX0" fmla="*/ 0 w 752078"/>
                <a:gd name="connsiteY0" fmla="*/ 45125 h 451246"/>
                <a:gd name="connsiteX1" fmla="*/ 45125 w 752078"/>
                <a:gd name="connsiteY1" fmla="*/ 0 h 451246"/>
                <a:gd name="connsiteX2" fmla="*/ 706953 w 752078"/>
                <a:gd name="connsiteY2" fmla="*/ 0 h 451246"/>
                <a:gd name="connsiteX3" fmla="*/ 752078 w 752078"/>
                <a:gd name="connsiteY3" fmla="*/ 45125 h 451246"/>
                <a:gd name="connsiteX4" fmla="*/ 752078 w 752078"/>
                <a:gd name="connsiteY4" fmla="*/ 406121 h 451246"/>
                <a:gd name="connsiteX5" fmla="*/ 706953 w 752078"/>
                <a:gd name="connsiteY5" fmla="*/ 451246 h 451246"/>
                <a:gd name="connsiteX6" fmla="*/ 45125 w 752078"/>
                <a:gd name="connsiteY6" fmla="*/ 451246 h 451246"/>
                <a:gd name="connsiteX7" fmla="*/ 0 w 752078"/>
                <a:gd name="connsiteY7" fmla="*/ 406121 h 451246"/>
                <a:gd name="connsiteX8" fmla="*/ 0 w 752078"/>
                <a:gd name="connsiteY8" fmla="*/ 45125 h 451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2078" h="451246">
                  <a:moveTo>
                    <a:pt x="0" y="45125"/>
                  </a:moveTo>
                  <a:cubicBezTo>
                    <a:pt x="0" y="20203"/>
                    <a:pt x="20203" y="0"/>
                    <a:pt x="45125" y="0"/>
                  </a:cubicBezTo>
                  <a:lnTo>
                    <a:pt x="706953" y="0"/>
                  </a:lnTo>
                  <a:cubicBezTo>
                    <a:pt x="731875" y="0"/>
                    <a:pt x="752078" y="20203"/>
                    <a:pt x="752078" y="45125"/>
                  </a:cubicBezTo>
                  <a:lnTo>
                    <a:pt x="752078" y="406121"/>
                  </a:lnTo>
                  <a:cubicBezTo>
                    <a:pt x="752078" y="431043"/>
                    <a:pt x="731875" y="451246"/>
                    <a:pt x="706953" y="451246"/>
                  </a:cubicBezTo>
                  <a:lnTo>
                    <a:pt x="45125" y="451246"/>
                  </a:lnTo>
                  <a:cubicBezTo>
                    <a:pt x="20203" y="451246"/>
                    <a:pt x="0" y="431043"/>
                    <a:pt x="0" y="406121"/>
                  </a:cubicBezTo>
                  <a:lnTo>
                    <a:pt x="0" y="45125"/>
                  </a:lnTo>
                  <a:close/>
                </a:path>
              </a:pathLst>
            </a:custGeom>
            <a:gradFill rotWithShape="1">
              <a:gsLst>
                <a:gs pos="0">
                  <a:srgbClr val="10548C">
                    <a:shade val="51000"/>
                    <a:satMod val="130000"/>
                  </a:srgbClr>
                </a:gs>
                <a:gs pos="80000">
                  <a:srgbClr val="10548C">
                    <a:shade val="93000"/>
                    <a:satMod val="130000"/>
                  </a:srgbClr>
                </a:gs>
                <a:gs pos="100000">
                  <a:srgbClr val="10548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spcFirstLastPara="0" vert="horz" wrap="square" lIns="39887" tIns="39887" rIns="39887" bIns="39887" numCol="1" spcCol="1270" anchor="ctr" anchorCtr="0">
              <a:noAutofit/>
            </a:bodyPr>
            <a:lstStyle/>
            <a:p>
              <a:pPr marL="0" marR="0" lvl="0" indent="0" algn="ctr" defTabSz="311150" rtl="0" eaLnBrk="1" fontAlgn="auto" latinLnBrk="0" hangingPunct="1">
                <a:lnSpc>
                  <a:spcPct val="90000"/>
                </a:lnSpc>
                <a:spcBef>
                  <a:spcPct val="0"/>
                </a:spcBef>
                <a:spcAft>
                  <a:spcPct val="35000"/>
                </a:spcAft>
                <a:buClrTx/>
                <a:buSzTx/>
                <a:buFontTx/>
                <a:buNone/>
                <a:tabLst/>
                <a:defRPr/>
              </a:pPr>
              <a:r>
                <a:rPr kumimoji="0" lang="en-US" sz="1200" b="0" i="0" u="none" strike="noStrike" kern="0" cap="none" spc="0" normalizeH="0" baseline="0" noProof="0">
                  <a:ln>
                    <a:noFill/>
                  </a:ln>
                  <a:solidFill>
                    <a:prstClr val="white"/>
                  </a:solidFill>
                  <a:effectLst/>
                  <a:uLnTx/>
                  <a:uFillTx/>
                  <a:latin typeface="Georgia"/>
                  <a:ea typeface="+mn-ea"/>
                  <a:cs typeface="+mn-cs"/>
                </a:rPr>
                <a:t>Communicate Price Change Internally</a:t>
              </a:r>
            </a:p>
          </p:txBody>
        </p:sp>
        <p:sp>
          <p:nvSpPr>
            <p:cNvPr id="109" name="Freeform: Shape 108">
              <a:extLst>
                <a:ext uri="{FF2B5EF4-FFF2-40B4-BE49-F238E27FC236}">
                  <a16:creationId xmlns:a16="http://schemas.microsoft.com/office/drawing/2014/main" id="{FB94194B-E9F5-42AD-83D2-2725FA76CD8D}"/>
                </a:ext>
              </a:extLst>
            </p:cNvPr>
            <p:cNvSpPr/>
            <p:nvPr/>
          </p:nvSpPr>
          <p:spPr>
            <a:xfrm>
              <a:off x="3318659" y="1306049"/>
              <a:ext cx="1569399" cy="640080"/>
            </a:xfrm>
            <a:custGeom>
              <a:avLst/>
              <a:gdLst>
                <a:gd name="connsiteX0" fmla="*/ 0 w 752078"/>
                <a:gd name="connsiteY0" fmla="*/ 45125 h 451246"/>
                <a:gd name="connsiteX1" fmla="*/ 45125 w 752078"/>
                <a:gd name="connsiteY1" fmla="*/ 0 h 451246"/>
                <a:gd name="connsiteX2" fmla="*/ 706953 w 752078"/>
                <a:gd name="connsiteY2" fmla="*/ 0 h 451246"/>
                <a:gd name="connsiteX3" fmla="*/ 752078 w 752078"/>
                <a:gd name="connsiteY3" fmla="*/ 45125 h 451246"/>
                <a:gd name="connsiteX4" fmla="*/ 752078 w 752078"/>
                <a:gd name="connsiteY4" fmla="*/ 406121 h 451246"/>
                <a:gd name="connsiteX5" fmla="*/ 706953 w 752078"/>
                <a:gd name="connsiteY5" fmla="*/ 451246 h 451246"/>
                <a:gd name="connsiteX6" fmla="*/ 45125 w 752078"/>
                <a:gd name="connsiteY6" fmla="*/ 451246 h 451246"/>
                <a:gd name="connsiteX7" fmla="*/ 0 w 752078"/>
                <a:gd name="connsiteY7" fmla="*/ 406121 h 451246"/>
                <a:gd name="connsiteX8" fmla="*/ 0 w 752078"/>
                <a:gd name="connsiteY8" fmla="*/ 45125 h 451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2078" h="451246">
                  <a:moveTo>
                    <a:pt x="0" y="45125"/>
                  </a:moveTo>
                  <a:cubicBezTo>
                    <a:pt x="0" y="20203"/>
                    <a:pt x="20203" y="0"/>
                    <a:pt x="45125" y="0"/>
                  </a:cubicBezTo>
                  <a:lnTo>
                    <a:pt x="706953" y="0"/>
                  </a:lnTo>
                  <a:cubicBezTo>
                    <a:pt x="731875" y="0"/>
                    <a:pt x="752078" y="20203"/>
                    <a:pt x="752078" y="45125"/>
                  </a:cubicBezTo>
                  <a:lnTo>
                    <a:pt x="752078" y="406121"/>
                  </a:lnTo>
                  <a:cubicBezTo>
                    <a:pt x="752078" y="431043"/>
                    <a:pt x="731875" y="451246"/>
                    <a:pt x="706953" y="451246"/>
                  </a:cubicBezTo>
                  <a:lnTo>
                    <a:pt x="45125" y="451246"/>
                  </a:lnTo>
                  <a:cubicBezTo>
                    <a:pt x="20203" y="451246"/>
                    <a:pt x="0" y="431043"/>
                    <a:pt x="0" y="406121"/>
                  </a:cubicBezTo>
                  <a:lnTo>
                    <a:pt x="0" y="45125"/>
                  </a:lnTo>
                  <a:close/>
                </a:path>
              </a:pathLst>
            </a:custGeom>
            <a:gradFill rotWithShape="1">
              <a:gsLst>
                <a:gs pos="0">
                  <a:srgbClr val="10548C">
                    <a:shade val="51000"/>
                    <a:satMod val="130000"/>
                  </a:srgbClr>
                </a:gs>
                <a:gs pos="80000">
                  <a:srgbClr val="10548C">
                    <a:shade val="93000"/>
                    <a:satMod val="130000"/>
                  </a:srgbClr>
                </a:gs>
                <a:gs pos="100000">
                  <a:srgbClr val="10548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spcFirstLastPara="0" vert="horz" wrap="square" lIns="39887" tIns="39887" rIns="39887" bIns="39887" numCol="1" spcCol="1270" anchor="ctr" anchorCtr="0">
              <a:noAutofit/>
            </a:bodyPr>
            <a:lstStyle/>
            <a:p>
              <a:pPr marL="0" marR="0" lvl="0" indent="0" algn="ctr" defTabSz="311150" rtl="0" eaLnBrk="1" fontAlgn="auto" latinLnBrk="0" hangingPunct="1">
                <a:lnSpc>
                  <a:spcPct val="90000"/>
                </a:lnSpc>
                <a:spcBef>
                  <a:spcPct val="0"/>
                </a:spcBef>
                <a:spcAft>
                  <a:spcPct val="35000"/>
                </a:spcAft>
                <a:buClrTx/>
                <a:buSzTx/>
                <a:buFontTx/>
                <a:buNone/>
                <a:tabLst/>
                <a:defRPr/>
              </a:pPr>
              <a:r>
                <a:rPr kumimoji="0" lang="en-US" sz="1200" b="0" i="0" u="none" strike="noStrike" kern="0" cap="none" spc="0" normalizeH="0" baseline="0" noProof="0">
                  <a:ln>
                    <a:noFill/>
                  </a:ln>
                  <a:solidFill>
                    <a:prstClr val="white"/>
                  </a:solidFill>
                  <a:effectLst/>
                  <a:uLnTx/>
                  <a:uFillTx/>
                  <a:latin typeface="Georgia"/>
                  <a:ea typeface="+mn-ea"/>
                  <a:cs typeface="+mn-cs"/>
                </a:rPr>
                <a:t>MDM Team to update ERP or Pricing Master</a:t>
              </a:r>
            </a:p>
          </p:txBody>
        </p:sp>
        <p:sp>
          <p:nvSpPr>
            <p:cNvPr id="116" name="Freeform: Shape 115">
              <a:extLst>
                <a:ext uri="{FF2B5EF4-FFF2-40B4-BE49-F238E27FC236}">
                  <a16:creationId xmlns:a16="http://schemas.microsoft.com/office/drawing/2014/main" id="{8AB83BD4-EE60-4AD5-964F-D700DCB06537}"/>
                </a:ext>
              </a:extLst>
            </p:cNvPr>
            <p:cNvSpPr/>
            <p:nvPr/>
          </p:nvSpPr>
          <p:spPr>
            <a:xfrm>
              <a:off x="9464215" y="742042"/>
              <a:ext cx="1228961" cy="640080"/>
            </a:xfrm>
            <a:custGeom>
              <a:avLst/>
              <a:gdLst>
                <a:gd name="connsiteX0" fmla="*/ 0 w 752078"/>
                <a:gd name="connsiteY0" fmla="*/ 45125 h 451246"/>
                <a:gd name="connsiteX1" fmla="*/ 45125 w 752078"/>
                <a:gd name="connsiteY1" fmla="*/ 0 h 451246"/>
                <a:gd name="connsiteX2" fmla="*/ 706953 w 752078"/>
                <a:gd name="connsiteY2" fmla="*/ 0 h 451246"/>
                <a:gd name="connsiteX3" fmla="*/ 752078 w 752078"/>
                <a:gd name="connsiteY3" fmla="*/ 45125 h 451246"/>
                <a:gd name="connsiteX4" fmla="*/ 752078 w 752078"/>
                <a:gd name="connsiteY4" fmla="*/ 406121 h 451246"/>
                <a:gd name="connsiteX5" fmla="*/ 706953 w 752078"/>
                <a:gd name="connsiteY5" fmla="*/ 451246 h 451246"/>
                <a:gd name="connsiteX6" fmla="*/ 45125 w 752078"/>
                <a:gd name="connsiteY6" fmla="*/ 451246 h 451246"/>
                <a:gd name="connsiteX7" fmla="*/ 0 w 752078"/>
                <a:gd name="connsiteY7" fmla="*/ 406121 h 451246"/>
                <a:gd name="connsiteX8" fmla="*/ 0 w 752078"/>
                <a:gd name="connsiteY8" fmla="*/ 45125 h 451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2078" h="451246">
                  <a:moveTo>
                    <a:pt x="0" y="45125"/>
                  </a:moveTo>
                  <a:cubicBezTo>
                    <a:pt x="0" y="20203"/>
                    <a:pt x="20203" y="0"/>
                    <a:pt x="45125" y="0"/>
                  </a:cubicBezTo>
                  <a:lnTo>
                    <a:pt x="706953" y="0"/>
                  </a:lnTo>
                  <a:cubicBezTo>
                    <a:pt x="731875" y="0"/>
                    <a:pt x="752078" y="20203"/>
                    <a:pt x="752078" y="45125"/>
                  </a:cubicBezTo>
                  <a:lnTo>
                    <a:pt x="752078" y="406121"/>
                  </a:lnTo>
                  <a:cubicBezTo>
                    <a:pt x="752078" y="431043"/>
                    <a:pt x="731875" y="451246"/>
                    <a:pt x="706953" y="451246"/>
                  </a:cubicBezTo>
                  <a:lnTo>
                    <a:pt x="45125" y="451246"/>
                  </a:lnTo>
                  <a:cubicBezTo>
                    <a:pt x="20203" y="451246"/>
                    <a:pt x="0" y="431043"/>
                    <a:pt x="0" y="406121"/>
                  </a:cubicBezTo>
                  <a:lnTo>
                    <a:pt x="0" y="45125"/>
                  </a:lnTo>
                  <a:close/>
                </a:path>
              </a:pathLst>
            </a:custGeom>
            <a:gradFill rotWithShape="1">
              <a:gsLst>
                <a:gs pos="0">
                  <a:srgbClr val="10548C">
                    <a:shade val="51000"/>
                    <a:satMod val="130000"/>
                  </a:srgbClr>
                </a:gs>
                <a:gs pos="80000">
                  <a:srgbClr val="10548C">
                    <a:shade val="93000"/>
                    <a:satMod val="130000"/>
                  </a:srgbClr>
                </a:gs>
                <a:gs pos="100000">
                  <a:srgbClr val="10548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spcFirstLastPara="0" vert="horz" wrap="square" lIns="39887" tIns="39887" rIns="39887" bIns="39887" numCol="1" spcCol="1270" anchor="ctr" anchorCtr="0">
              <a:noAutofit/>
            </a:bodyPr>
            <a:lstStyle/>
            <a:p>
              <a:pPr marL="0" marR="0" lvl="0" indent="0" algn="ctr" defTabSz="311150" rtl="0" eaLnBrk="1" fontAlgn="auto" latinLnBrk="0" hangingPunct="1">
                <a:lnSpc>
                  <a:spcPct val="90000"/>
                </a:lnSpc>
                <a:spcBef>
                  <a:spcPct val="0"/>
                </a:spcBef>
                <a:spcAft>
                  <a:spcPct val="35000"/>
                </a:spcAft>
                <a:buClrTx/>
                <a:buSzTx/>
                <a:buFontTx/>
                <a:buNone/>
                <a:tabLst/>
                <a:defRPr/>
              </a:pPr>
              <a:r>
                <a:rPr kumimoji="0" lang="en-US" sz="1200" b="0" i="0" u="none" strike="noStrike" kern="0" cap="none" spc="0" normalizeH="0" baseline="0" noProof="0">
                  <a:ln>
                    <a:noFill/>
                  </a:ln>
                  <a:solidFill>
                    <a:prstClr val="white"/>
                  </a:solidFill>
                  <a:effectLst/>
                  <a:uLnTx/>
                  <a:uFillTx/>
                  <a:latin typeface="Georgia"/>
                  <a:ea typeface="+mn-ea"/>
                  <a:cs typeface="+mn-cs"/>
                </a:rPr>
                <a:t>Billing, Collections</a:t>
              </a:r>
            </a:p>
          </p:txBody>
        </p:sp>
        <p:sp>
          <p:nvSpPr>
            <p:cNvPr id="22" name="Freeform: Shape 21">
              <a:extLst>
                <a:ext uri="{FF2B5EF4-FFF2-40B4-BE49-F238E27FC236}">
                  <a16:creationId xmlns:a16="http://schemas.microsoft.com/office/drawing/2014/main" id="{4C4E7419-A80D-49AD-BBED-9BA284F4638D}"/>
                </a:ext>
              </a:extLst>
            </p:cNvPr>
            <p:cNvSpPr/>
            <p:nvPr/>
          </p:nvSpPr>
          <p:spPr>
            <a:xfrm>
              <a:off x="5319370" y="4575358"/>
              <a:ext cx="1706395" cy="1095929"/>
            </a:xfrm>
            <a:custGeom>
              <a:avLst/>
              <a:gdLst>
                <a:gd name="connsiteX0" fmla="*/ 0 w 652224"/>
                <a:gd name="connsiteY0" fmla="*/ 65222 h 1421015"/>
                <a:gd name="connsiteX1" fmla="*/ 65222 w 652224"/>
                <a:gd name="connsiteY1" fmla="*/ 0 h 1421015"/>
                <a:gd name="connsiteX2" fmla="*/ 587002 w 652224"/>
                <a:gd name="connsiteY2" fmla="*/ 0 h 1421015"/>
                <a:gd name="connsiteX3" fmla="*/ 652224 w 652224"/>
                <a:gd name="connsiteY3" fmla="*/ 65222 h 1421015"/>
                <a:gd name="connsiteX4" fmla="*/ 652224 w 652224"/>
                <a:gd name="connsiteY4" fmla="*/ 1355793 h 1421015"/>
                <a:gd name="connsiteX5" fmla="*/ 587002 w 652224"/>
                <a:gd name="connsiteY5" fmla="*/ 1421015 h 1421015"/>
                <a:gd name="connsiteX6" fmla="*/ 65222 w 652224"/>
                <a:gd name="connsiteY6" fmla="*/ 1421015 h 1421015"/>
                <a:gd name="connsiteX7" fmla="*/ 0 w 652224"/>
                <a:gd name="connsiteY7" fmla="*/ 1355793 h 1421015"/>
                <a:gd name="connsiteX8" fmla="*/ 0 w 652224"/>
                <a:gd name="connsiteY8" fmla="*/ 65222 h 1421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52224" h="1421015">
                  <a:moveTo>
                    <a:pt x="0" y="65222"/>
                  </a:moveTo>
                  <a:cubicBezTo>
                    <a:pt x="0" y="29201"/>
                    <a:pt x="29201" y="0"/>
                    <a:pt x="65222" y="0"/>
                  </a:cubicBezTo>
                  <a:lnTo>
                    <a:pt x="587002" y="0"/>
                  </a:lnTo>
                  <a:cubicBezTo>
                    <a:pt x="623023" y="0"/>
                    <a:pt x="652224" y="29201"/>
                    <a:pt x="652224" y="65222"/>
                  </a:cubicBezTo>
                  <a:lnTo>
                    <a:pt x="652224" y="1355793"/>
                  </a:lnTo>
                  <a:cubicBezTo>
                    <a:pt x="652224" y="1391814"/>
                    <a:pt x="623023" y="1421015"/>
                    <a:pt x="587002" y="1421015"/>
                  </a:cubicBezTo>
                  <a:lnTo>
                    <a:pt x="65222" y="1421015"/>
                  </a:lnTo>
                  <a:cubicBezTo>
                    <a:pt x="29201" y="1421015"/>
                    <a:pt x="0" y="1391814"/>
                    <a:pt x="0" y="1355793"/>
                  </a:cubicBezTo>
                  <a:lnTo>
                    <a:pt x="0" y="65222"/>
                  </a:lnTo>
                  <a:close/>
                </a:path>
              </a:pathLst>
            </a:custGeom>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54663" tIns="54663" rIns="54663" bIns="54663" numCol="1" spcCol="1270" anchor="t" anchorCtr="0">
              <a:noAutofit/>
            </a:bodyPr>
            <a:lstStyle/>
            <a:p>
              <a:pPr marL="171450" marR="0" lvl="1" indent="-171450" algn="l" defTabSz="2222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073262"/>
                  </a:solidFill>
                  <a:effectLst/>
                  <a:uLnTx/>
                  <a:uFillTx/>
                  <a:latin typeface="Georgia"/>
                  <a:ea typeface="+mn-ea"/>
                  <a:cs typeface="+mn-cs"/>
                </a:rPr>
                <a:t>Price changes communicated via any of the retailer requested modes (portal, email, EDI and Hardcopy/Fax) is recorded in central repository</a:t>
              </a:r>
            </a:p>
            <a:p>
              <a:pPr marL="0" marR="0" lvl="1" indent="0" algn="l" defTabSz="222250" rtl="0" eaLnBrk="1" fontAlgn="auto" latinLnBrk="0" hangingPunct="1">
                <a:lnSpc>
                  <a:spcPct val="90000"/>
                </a:lnSpc>
                <a:spcBef>
                  <a:spcPct val="0"/>
                </a:spcBef>
                <a:spcAft>
                  <a:spcPct val="15000"/>
                </a:spcAft>
                <a:buClrTx/>
                <a:buSzTx/>
                <a:buFontTx/>
                <a:buNone/>
                <a:tabLst/>
                <a:defRPr/>
              </a:pPr>
              <a:endParaRPr kumimoji="0" lang="en-US" sz="900" b="0" i="0" u="none" strike="noStrike" kern="1200" cap="none" spc="0" normalizeH="0" baseline="0" noProof="0">
                <a:ln>
                  <a:noFill/>
                </a:ln>
                <a:solidFill>
                  <a:srgbClr val="FF0000"/>
                </a:solidFill>
                <a:effectLst/>
                <a:uLnTx/>
                <a:uFillTx/>
                <a:latin typeface="Georgia"/>
                <a:ea typeface="+mn-ea"/>
                <a:cs typeface="+mn-cs"/>
              </a:endParaRPr>
            </a:p>
          </p:txBody>
        </p:sp>
        <p:sp>
          <p:nvSpPr>
            <p:cNvPr id="25" name="Rectangle: Rounded Corners 24">
              <a:extLst>
                <a:ext uri="{FF2B5EF4-FFF2-40B4-BE49-F238E27FC236}">
                  <a16:creationId xmlns:a16="http://schemas.microsoft.com/office/drawing/2014/main" id="{967114E8-FDC7-4F0B-814F-E36E8D8978BF}"/>
                </a:ext>
              </a:extLst>
            </p:cNvPr>
            <p:cNvSpPr/>
            <p:nvPr/>
          </p:nvSpPr>
          <p:spPr>
            <a:xfrm>
              <a:off x="645781" y="2620266"/>
              <a:ext cx="11528859" cy="1668049"/>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73262"/>
                </a:solidFill>
                <a:effectLst/>
                <a:uLnTx/>
                <a:uFillTx/>
                <a:latin typeface="Georgia"/>
                <a:ea typeface="+mn-ea"/>
                <a:cs typeface="+mn-cs"/>
              </a:endParaRPr>
            </a:p>
          </p:txBody>
        </p:sp>
        <p:sp>
          <p:nvSpPr>
            <p:cNvPr id="26" name="TextBox 25">
              <a:extLst>
                <a:ext uri="{FF2B5EF4-FFF2-40B4-BE49-F238E27FC236}">
                  <a16:creationId xmlns:a16="http://schemas.microsoft.com/office/drawing/2014/main" id="{4FCBD676-D67E-4EAF-8CC7-40553A11AE26}"/>
                </a:ext>
              </a:extLst>
            </p:cNvPr>
            <p:cNvSpPr txBox="1"/>
            <p:nvPr/>
          </p:nvSpPr>
          <p:spPr>
            <a:xfrm rot="16200000">
              <a:off x="-579597" y="3173610"/>
              <a:ext cx="1778041" cy="510778"/>
            </a:xfrm>
            <a:prstGeom prst="roundRect">
              <a:avLst/>
            </a:prstGeom>
            <a:solidFill>
              <a:schemeClr val="bg1"/>
            </a:solidFill>
            <a:ln w="28575">
              <a:solidFill>
                <a:srgbClr val="C00000"/>
              </a:solidFill>
            </a:ln>
          </p:spPr>
          <p:txBody>
            <a:bodyPr vert="horz"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sng" strike="noStrike" kern="1200" cap="none" spc="0" normalizeH="0" baseline="0" noProof="0">
                  <a:ln>
                    <a:noFill/>
                  </a:ln>
                  <a:solidFill>
                    <a:srgbClr val="073262"/>
                  </a:solidFill>
                  <a:effectLst/>
                  <a:uLnTx/>
                  <a:uFillTx/>
                  <a:latin typeface="Georgia"/>
                  <a:ea typeface="+mn-ea"/>
                  <a:cs typeface="+mn-cs"/>
                </a:rPr>
                <a:t>Potential Cause For Leakage at Each stage</a:t>
              </a:r>
            </a:p>
          </p:txBody>
        </p:sp>
        <p:sp>
          <p:nvSpPr>
            <p:cNvPr id="27" name="Rectangle: Rounded Corners 26">
              <a:extLst>
                <a:ext uri="{FF2B5EF4-FFF2-40B4-BE49-F238E27FC236}">
                  <a16:creationId xmlns:a16="http://schemas.microsoft.com/office/drawing/2014/main" id="{5E815AF2-E0BB-43E0-882F-C1086F778691}"/>
                </a:ext>
              </a:extLst>
            </p:cNvPr>
            <p:cNvSpPr/>
            <p:nvPr/>
          </p:nvSpPr>
          <p:spPr>
            <a:xfrm>
              <a:off x="645780" y="4524384"/>
              <a:ext cx="11261309" cy="2287436"/>
            </a:xfrm>
            <a:prstGeom prst="roundRect">
              <a:avLst/>
            </a:prstGeom>
            <a:noFill/>
            <a:ln>
              <a:solidFill>
                <a:srgbClr val="00B0F0"/>
              </a:solidFill>
            </a:ln>
          </p:spPr>
          <p:style>
            <a:lnRef idx="2">
              <a:schemeClr val="accent4"/>
            </a:lnRef>
            <a:fillRef idx="1">
              <a:schemeClr val="lt1"/>
            </a:fillRef>
            <a:effectRef idx="0">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srgbClr val="073262"/>
                </a:solidFill>
                <a:effectLst/>
                <a:uLnTx/>
                <a:uFillTx/>
                <a:latin typeface="Georgia"/>
                <a:ea typeface="+mn-ea"/>
                <a:cs typeface="+mn-cs"/>
              </a:endParaRPr>
            </a:p>
          </p:txBody>
        </p:sp>
        <p:sp>
          <p:nvSpPr>
            <p:cNvPr id="28" name="TextBox 27">
              <a:extLst>
                <a:ext uri="{FF2B5EF4-FFF2-40B4-BE49-F238E27FC236}">
                  <a16:creationId xmlns:a16="http://schemas.microsoft.com/office/drawing/2014/main" id="{3FF883B0-CE25-455B-B212-83C30B61316B}"/>
                </a:ext>
              </a:extLst>
            </p:cNvPr>
            <p:cNvSpPr txBox="1"/>
            <p:nvPr/>
          </p:nvSpPr>
          <p:spPr>
            <a:xfrm rot="16200000">
              <a:off x="-806828" y="5385823"/>
              <a:ext cx="2233656" cy="510778"/>
            </a:xfrm>
            <a:prstGeom prst="roundRect">
              <a:avLst/>
            </a:prstGeom>
            <a:solidFill>
              <a:schemeClr val="bg1"/>
            </a:solidFill>
            <a:ln w="28575">
              <a:solidFill>
                <a:srgbClr val="00B0F0"/>
              </a:solidFill>
            </a:ln>
          </p:spPr>
          <p:txBody>
            <a:bodyPr vert="horz"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sng" strike="noStrike" kern="1200" cap="none" spc="0" normalizeH="0" baseline="0" noProof="0">
                  <a:ln>
                    <a:noFill/>
                  </a:ln>
                  <a:solidFill>
                    <a:srgbClr val="073262"/>
                  </a:solidFill>
                  <a:effectLst/>
                  <a:uLnTx/>
                  <a:uFillTx/>
                  <a:latin typeface="Georgia"/>
                  <a:ea typeface="+mn-ea"/>
                  <a:cs typeface="+mn-cs"/>
                </a:rPr>
                <a:t>Process &amp; Policy Change for Effective Compliance</a:t>
              </a:r>
            </a:p>
          </p:txBody>
        </p:sp>
        <p:sp>
          <p:nvSpPr>
            <p:cNvPr id="31" name="Rectangle 30">
              <a:extLst>
                <a:ext uri="{FF2B5EF4-FFF2-40B4-BE49-F238E27FC236}">
                  <a16:creationId xmlns:a16="http://schemas.microsoft.com/office/drawing/2014/main" id="{AEDA9FBD-735C-4302-8EB6-3CC38BDB9276}"/>
                </a:ext>
              </a:extLst>
            </p:cNvPr>
            <p:cNvSpPr/>
            <p:nvPr/>
          </p:nvSpPr>
          <p:spPr>
            <a:xfrm>
              <a:off x="3390958" y="2808315"/>
              <a:ext cx="1950290" cy="1015663"/>
            </a:xfrm>
            <a:prstGeom prst="rect">
              <a:avLst/>
            </a:prstGeom>
          </p:spPr>
          <p:txBody>
            <a:bodyPr wrap="square">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rgbClr val="073262"/>
                  </a:solidFill>
                  <a:effectLst/>
                  <a:uLnTx/>
                  <a:uFillTx/>
                  <a:latin typeface="Georgia"/>
                  <a:ea typeface="+mn-ea"/>
                  <a:cs typeface="+mn-cs"/>
                </a:rPr>
                <a:t>MDM team forgot to update pricing master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rgbClr val="073262"/>
                  </a:solidFill>
                  <a:effectLst/>
                  <a:uLnTx/>
                  <a:uFillTx/>
                  <a:latin typeface="Georgia"/>
                  <a:ea typeface="+mn-ea"/>
                  <a:cs typeface="+mn-cs"/>
                </a:rPr>
                <a:t>MDM is updated late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rgbClr val="073262"/>
                  </a:solidFill>
                  <a:effectLst/>
                  <a:uLnTx/>
                  <a:uFillTx/>
                  <a:latin typeface="Georgia"/>
                  <a:ea typeface="+mn-ea"/>
                  <a:cs typeface="+mn-cs"/>
                </a:rPr>
                <a:t>MDM is updated with incorrect price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rgbClr val="073262"/>
                  </a:solidFill>
                  <a:effectLst/>
                  <a:uLnTx/>
                  <a:uFillTx/>
                  <a:latin typeface="Georgia"/>
                  <a:ea typeface="+mn-ea"/>
                  <a:cs typeface="+mn-cs"/>
                </a:rPr>
                <a:t>EDI Failures</a:t>
              </a:r>
            </a:p>
          </p:txBody>
        </p:sp>
        <p:sp>
          <p:nvSpPr>
            <p:cNvPr id="33" name="Rectangle 32">
              <a:extLst>
                <a:ext uri="{FF2B5EF4-FFF2-40B4-BE49-F238E27FC236}">
                  <a16:creationId xmlns:a16="http://schemas.microsoft.com/office/drawing/2014/main" id="{F7A9DB5A-9770-4AFF-AC75-1FEE442A17BD}"/>
                </a:ext>
              </a:extLst>
            </p:cNvPr>
            <p:cNvSpPr/>
            <p:nvPr/>
          </p:nvSpPr>
          <p:spPr>
            <a:xfrm>
              <a:off x="3372486" y="4575358"/>
              <a:ext cx="2133253" cy="1131079"/>
            </a:xfrm>
            <a:prstGeom prst="rect">
              <a:avLst/>
            </a:prstGeom>
          </p:spPr>
          <p:txBody>
            <a:bodyPr wrap="square">
              <a:spAutoFit/>
            </a:bodyPr>
            <a:lstStyle/>
            <a:p>
              <a:pPr marL="171450" marR="0" lvl="1" indent="-171450" algn="l" defTabSz="2222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073262"/>
                  </a:solidFill>
                  <a:effectLst/>
                  <a:uLnTx/>
                  <a:uFillTx/>
                  <a:latin typeface="Georgia"/>
                  <a:ea typeface="+mn-ea"/>
                  <a:cs typeface="+mn-cs"/>
                </a:rPr>
                <a:t>Master Data to be updated same day as when communicated by costing team with future effective date</a:t>
              </a:r>
            </a:p>
            <a:p>
              <a:pPr marL="171450" marR="0" lvl="1" indent="-171450" algn="l" defTabSz="2222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073262"/>
                  </a:solidFill>
                  <a:effectLst/>
                  <a:uLnTx/>
                  <a:uFillTx/>
                  <a:latin typeface="Georgia"/>
                  <a:ea typeface="+mn-ea"/>
                  <a:cs typeface="+mn-cs"/>
                </a:rPr>
                <a:t>Weekly reconciliation to be setup between Sales and MDM teams</a:t>
              </a:r>
            </a:p>
            <a:p>
              <a:pPr marL="171450" marR="0" lvl="1" indent="-171450" algn="l" defTabSz="2222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073262"/>
                  </a:solidFill>
                  <a:effectLst/>
                  <a:uLnTx/>
                  <a:uFillTx/>
                  <a:latin typeface="Georgia"/>
                  <a:ea typeface="+mn-ea"/>
                  <a:cs typeface="+mn-cs"/>
                </a:rPr>
                <a:t>Differences to be reviewed and rectified</a:t>
              </a:r>
            </a:p>
          </p:txBody>
        </p:sp>
        <p:sp>
          <p:nvSpPr>
            <p:cNvPr id="39" name="Freeform: Shape 38">
              <a:extLst>
                <a:ext uri="{FF2B5EF4-FFF2-40B4-BE49-F238E27FC236}">
                  <a16:creationId xmlns:a16="http://schemas.microsoft.com/office/drawing/2014/main" id="{367F0B8F-0B4D-4792-8BE4-5F8D2A0357A8}"/>
                </a:ext>
              </a:extLst>
            </p:cNvPr>
            <p:cNvSpPr/>
            <p:nvPr/>
          </p:nvSpPr>
          <p:spPr>
            <a:xfrm>
              <a:off x="5137774" y="1461382"/>
              <a:ext cx="1371600" cy="573432"/>
            </a:xfrm>
            <a:custGeom>
              <a:avLst/>
              <a:gdLst>
                <a:gd name="connsiteX0" fmla="*/ 0 w 752078"/>
                <a:gd name="connsiteY0" fmla="*/ 45125 h 451246"/>
                <a:gd name="connsiteX1" fmla="*/ 45125 w 752078"/>
                <a:gd name="connsiteY1" fmla="*/ 0 h 451246"/>
                <a:gd name="connsiteX2" fmla="*/ 706953 w 752078"/>
                <a:gd name="connsiteY2" fmla="*/ 0 h 451246"/>
                <a:gd name="connsiteX3" fmla="*/ 752078 w 752078"/>
                <a:gd name="connsiteY3" fmla="*/ 45125 h 451246"/>
                <a:gd name="connsiteX4" fmla="*/ 752078 w 752078"/>
                <a:gd name="connsiteY4" fmla="*/ 406121 h 451246"/>
                <a:gd name="connsiteX5" fmla="*/ 706953 w 752078"/>
                <a:gd name="connsiteY5" fmla="*/ 451246 h 451246"/>
                <a:gd name="connsiteX6" fmla="*/ 45125 w 752078"/>
                <a:gd name="connsiteY6" fmla="*/ 451246 h 451246"/>
                <a:gd name="connsiteX7" fmla="*/ 0 w 752078"/>
                <a:gd name="connsiteY7" fmla="*/ 406121 h 451246"/>
                <a:gd name="connsiteX8" fmla="*/ 0 w 752078"/>
                <a:gd name="connsiteY8" fmla="*/ 45125 h 451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2078" h="451246">
                  <a:moveTo>
                    <a:pt x="0" y="45125"/>
                  </a:moveTo>
                  <a:cubicBezTo>
                    <a:pt x="0" y="20203"/>
                    <a:pt x="20203" y="0"/>
                    <a:pt x="45125" y="0"/>
                  </a:cubicBezTo>
                  <a:lnTo>
                    <a:pt x="706953" y="0"/>
                  </a:lnTo>
                  <a:cubicBezTo>
                    <a:pt x="731875" y="0"/>
                    <a:pt x="752078" y="20203"/>
                    <a:pt x="752078" y="45125"/>
                  </a:cubicBezTo>
                  <a:lnTo>
                    <a:pt x="752078" y="406121"/>
                  </a:lnTo>
                  <a:cubicBezTo>
                    <a:pt x="752078" y="431043"/>
                    <a:pt x="731875" y="451246"/>
                    <a:pt x="706953" y="451246"/>
                  </a:cubicBezTo>
                  <a:lnTo>
                    <a:pt x="45125" y="451246"/>
                  </a:lnTo>
                  <a:cubicBezTo>
                    <a:pt x="20203" y="451246"/>
                    <a:pt x="0" y="431043"/>
                    <a:pt x="0" y="406121"/>
                  </a:cubicBezTo>
                  <a:lnTo>
                    <a:pt x="0" y="45125"/>
                  </a:lnTo>
                  <a:close/>
                </a:path>
              </a:pathLst>
            </a:custGeom>
            <a:gradFill rotWithShape="1">
              <a:gsLst>
                <a:gs pos="0">
                  <a:srgbClr val="10548C">
                    <a:shade val="51000"/>
                    <a:satMod val="130000"/>
                  </a:srgbClr>
                </a:gs>
                <a:gs pos="80000">
                  <a:srgbClr val="10548C">
                    <a:shade val="93000"/>
                    <a:satMod val="130000"/>
                  </a:srgbClr>
                </a:gs>
                <a:gs pos="100000">
                  <a:srgbClr val="10548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spcFirstLastPara="0" vert="horz" wrap="square" lIns="39887" tIns="39887" rIns="39887" bIns="39887" numCol="1" spcCol="1270" anchor="ctr" anchorCtr="0">
              <a:noAutofit/>
            </a:bodyPr>
            <a:lstStyle/>
            <a:p>
              <a:pPr marL="0" marR="0" lvl="0" indent="0" algn="ctr" defTabSz="311150" rtl="0" eaLnBrk="1" fontAlgn="auto" latinLnBrk="0" hangingPunct="1">
                <a:lnSpc>
                  <a:spcPct val="90000"/>
                </a:lnSpc>
                <a:spcBef>
                  <a:spcPct val="0"/>
                </a:spcBef>
                <a:spcAft>
                  <a:spcPct val="35000"/>
                </a:spcAft>
                <a:buClrTx/>
                <a:buSzTx/>
                <a:buFontTx/>
                <a:buNone/>
                <a:tabLst/>
                <a:defRPr/>
              </a:pPr>
              <a:r>
                <a:rPr kumimoji="0" lang="en-US" sz="1200" b="0" i="0" u="none" strike="noStrike" kern="0" cap="none" spc="0" normalizeH="0" baseline="0" noProof="0">
                  <a:ln>
                    <a:noFill/>
                  </a:ln>
                  <a:solidFill>
                    <a:prstClr val="white"/>
                  </a:solidFill>
                  <a:effectLst/>
                  <a:uLnTx/>
                  <a:uFillTx/>
                  <a:latin typeface="Georgia"/>
                  <a:ea typeface="+mn-ea"/>
                  <a:cs typeface="+mn-cs"/>
                </a:rPr>
                <a:t>Communicate Price Change To Customer</a:t>
              </a:r>
            </a:p>
          </p:txBody>
        </p:sp>
        <p:sp>
          <p:nvSpPr>
            <p:cNvPr id="40" name="Rectangle 39">
              <a:extLst>
                <a:ext uri="{FF2B5EF4-FFF2-40B4-BE49-F238E27FC236}">
                  <a16:creationId xmlns:a16="http://schemas.microsoft.com/office/drawing/2014/main" id="{73CA3288-D01D-44BE-B9EA-435B59D36064}"/>
                </a:ext>
              </a:extLst>
            </p:cNvPr>
            <p:cNvSpPr/>
            <p:nvPr/>
          </p:nvSpPr>
          <p:spPr>
            <a:xfrm>
              <a:off x="5209796" y="2808315"/>
              <a:ext cx="1902204" cy="1323439"/>
            </a:xfrm>
            <a:prstGeom prst="rect">
              <a:avLst/>
            </a:prstGeom>
          </p:spPr>
          <p:txBody>
            <a:bodyPr wrap="square">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rgbClr val="073262"/>
                  </a:solidFill>
                  <a:effectLst/>
                  <a:uLnTx/>
                  <a:uFillTx/>
                  <a:latin typeface="Georgia"/>
                  <a:ea typeface="+mn-ea"/>
                  <a:cs typeface="+mn-cs"/>
                </a:rPr>
                <a:t>Price Change not communicated/on time to Retailer</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rgbClr val="073262"/>
                  </a:solidFill>
                  <a:effectLst/>
                  <a:uLnTx/>
                  <a:uFillTx/>
                  <a:latin typeface="Georgia"/>
                  <a:ea typeface="+mn-ea"/>
                  <a:cs typeface="+mn-cs"/>
                </a:rPr>
                <a:t>Incorrect price communicated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rgbClr val="073262"/>
                  </a:solidFill>
                  <a:effectLst/>
                  <a:uLnTx/>
                  <a:uFillTx/>
                  <a:latin typeface="Georgia"/>
                  <a:ea typeface="+mn-ea"/>
                  <a:cs typeface="+mn-cs"/>
                </a:rPr>
                <a:t>Price change is not per bracket1-3 agreement with retailers</a:t>
              </a:r>
            </a:p>
          </p:txBody>
        </p:sp>
        <p:sp>
          <p:nvSpPr>
            <p:cNvPr id="41" name="Rectangle 40">
              <a:extLst>
                <a:ext uri="{FF2B5EF4-FFF2-40B4-BE49-F238E27FC236}">
                  <a16:creationId xmlns:a16="http://schemas.microsoft.com/office/drawing/2014/main" id="{DB18C1DD-D085-48AA-91FF-F0DD87E2EFC8}"/>
                </a:ext>
              </a:extLst>
            </p:cNvPr>
            <p:cNvSpPr/>
            <p:nvPr/>
          </p:nvSpPr>
          <p:spPr>
            <a:xfrm>
              <a:off x="6873372" y="2808315"/>
              <a:ext cx="2074066" cy="861774"/>
            </a:xfrm>
            <a:prstGeom prst="rect">
              <a:avLst/>
            </a:prstGeom>
          </p:spPr>
          <p:txBody>
            <a:bodyPr wrap="square">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rgbClr val="073262"/>
                  </a:solidFill>
                  <a:effectLst/>
                  <a:uLnTx/>
                  <a:uFillTx/>
                  <a:latin typeface="Georgia"/>
                  <a:ea typeface="+mn-ea"/>
                  <a:cs typeface="+mn-cs"/>
                </a:rPr>
                <a:t>Customer refused to accept the price change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rgbClr val="073262"/>
                  </a:solidFill>
                  <a:effectLst/>
                  <a:uLnTx/>
                  <a:uFillTx/>
                  <a:latin typeface="Georgia"/>
                  <a:ea typeface="+mn-ea"/>
                  <a:cs typeface="+mn-cs"/>
                </a:rPr>
                <a:t>Customer forgot to accept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rgbClr val="073262"/>
                  </a:solidFill>
                  <a:effectLst/>
                  <a:uLnTx/>
                  <a:uFillTx/>
                  <a:latin typeface="Georgia"/>
                  <a:ea typeface="+mn-ea"/>
                  <a:cs typeface="+mn-cs"/>
                </a:rPr>
                <a:t>Update incorrect price changes for email customers</a:t>
              </a:r>
            </a:p>
          </p:txBody>
        </p:sp>
        <p:sp>
          <p:nvSpPr>
            <p:cNvPr id="49" name="Text Placeholder 1">
              <a:extLst>
                <a:ext uri="{FF2B5EF4-FFF2-40B4-BE49-F238E27FC236}">
                  <a16:creationId xmlns:a16="http://schemas.microsoft.com/office/drawing/2014/main" id="{1202FB7A-6D34-48C3-961B-CFA48EA8B594}"/>
                </a:ext>
              </a:extLst>
            </p:cNvPr>
            <p:cNvSpPr txBox="1">
              <a:spLocks/>
            </p:cNvSpPr>
            <p:nvPr/>
          </p:nvSpPr>
          <p:spPr>
            <a:xfrm>
              <a:off x="229740" y="158897"/>
              <a:ext cx="11962260" cy="533400"/>
            </a:xfrm>
            <a:prstGeom prst="rect">
              <a:avLst/>
            </a:prstGeom>
          </p:spPr>
          <p:txBody>
            <a:bodyPr anchor="ctr"/>
            <a:lstStyle>
              <a:lvl1pPr marL="0">
                <a:defRPr sz="3000">
                  <a:solidFill>
                    <a:srgbClr val="063161"/>
                  </a:solidFill>
                  <a:latin typeface="Georgia" panose="02040502050405020303" pitchFamily="18" charset="0"/>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000" b="0" i="0" u="none" strike="noStrike" kern="0" cap="none" spc="0" normalizeH="0" baseline="0" noProof="0">
                  <a:ln>
                    <a:noFill/>
                  </a:ln>
                  <a:solidFill>
                    <a:srgbClr val="063161"/>
                  </a:solidFill>
                  <a:effectLst/>
                  <a:uLnTx/>
                  <a:uFillTx/>
                  <a:latin typeface="Georgia" panose="02040502050405020303" pitchFamily="18" charset="0"/>
                  <a:ea typeface="+mn-ea"/>
                  <a:cs typeface="+mn-cs"/>
                </a:rPr>
                <a:t>End to End Pricing Flow and Potential Revenue Leakage Scenarios..</a:t>
              </a:r>
            </a:p>
          </p:txBody>
        </p:sp>
        <p:sp>
          <p:nvSpPr>
            <p:cNvPr id="52" name="Freeform: Shape 51">
              <a:extLst>
                <a:ext uri="{FF2B5EF4-FFF2-40B4-BE49-F238E27FC236}">
                  <a16:creationId xmlns:a16="http://schemas.microsoft.com/office/drawing/2014/main" id="{79CAA0B2-C31B-4B72-9E89-97FB203452C2}"/>
                </a:ext>
              </a:extLst>
            </p:cNvPr>
            <p:cNvSpPr/>
            <p:nvPr/>
          </p:nvSpPr>
          <p:spPr>
            <a:xfrm>
              <a:off x="3400455" y="787006"/>
              <a:ext cx="1371600" cy="361475"/>
            </a:xfrm>
            <a:custGeom>
              <a:avLst/>
              <a:gdLst>
                <a:gd name="connsiteX0" fmla="*/ 0 w 752078"/>
                <a:gd name="connsiteY0" fmla="*/ 45125 h 451246"/>
                <a:gd name="connsiteX1" fmla="*/ 45125 w 752078"/>
                <a:gd name="connsiteY1" fmla="*/ 0 h 451246"/>
                <a:gd name="connsiteX2" fmla="*/ 706953 w 752078"/>
                <a:gd name="connsiteY2" fmla="*/ 0 h 451246"/>
                <a:gd name="connsiteX3" fmla="*/ 752078 w 752078"/>
                <a:gd name="connsiteY3" fmla="*/ 45125 h 451246"/>
                <a:gd name="connsiteX4" fmla="*/ 752078 w 752078"/>
                <a:gd name="connsiteY4" fmla="*/ 406121 h 451246"/>
                <a:gd name="connsiteX5" fmla="*/ 706953 w 752078"/>
                <a:gd name="connsiteY5" fmla="*/ 451246 h 451246"/>
                <a:gd name="connsiteX6" fmla="*/ 45125 w 752078"/>
                <a:gd name="connsiteY6" fmla="*/ 451246 h 451246"/>
                <a:gd name="connsiteX7" fmla="*/ 0 w 752078"/>
                <a:gd name="connsiteY7" fmla="*/ 406121 h 451246"/>
                <a:gd name="connsiteX8" fmla="*/ 0 w 752078"/>
                <a:gd name="connsiteY8" fmla="*/ 45125 h 451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2078" h="451246">
                  <a:moveTo>
                    <a:pt x="0" y="45125"/>
                  </a:moveTo>
                  <a:cubicBezTo>
                    <a:pt x="0" y="20203"/>
                    <a:pt x="20203" y="0"/>
                    <a:pt x="45125" y="0"/>
                  </a:cubicBezTo>
                  <a:lnTo>
                    <a:pt x="706953" y="0"/>
                  </a:lnTo>
                  <a:cubicBezTo>
                    <a:pt x="731875" y="0"/>
                    <a:pt x="752078" y="20203"/>
                    <a:pt x="752078" y="45125"/>
                  </a:cubicBezTo>
                  <a:lnTo>
                    <a:pt x="752078" y="406121"/>
                  </a:lnTo>
                  <a:cubicBezTo>
                    <a:pt x="752078" y="431043"/>
                    <a:pt x="731875" y="451246"/>
                    <a:pt x="706953" y="451246"/>
                  </a:cubicBezTo>
                  <a:lnTo>
                    <a:pt x="45125" y="451246"/>
                  </a:lnTo>
                  <a:cubicBezTo>
                    <a:pt x="20203" y="451246"/>
                    <a:pt x="0" y="431043"/>
                    <a:pt x="0" y="406121"/>
                  </a:cubicBezTo>
                  <a:lnTo>
                    <a:pt x="0" y="45125"/>
                  </a:lnTo>
                  <a:close/>
                </a:path>
              </a:pathLst>
            </a:custGeom>
            <a:gradFill rotWithShape="1">
              <a:gsLst>
                <a:gs pos="0">
                  <a:srgbClr val="10548C">
                    <a:shade val="51000"/>
                    <a:satMod val="130000"/>
                  </a:srgbClr>
                </a:gs>
                <a:gs pos="80000">
                  <a:srgbClr val="10548C">
                    <a:shade val="93000"/>
                    <a:satMod val="130000"/>
                  </a:srgbClr>
                </a:gs>
                <a:gs pos="100000">
                  <a:srgbClr val="10548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spcFirstLastPara="0" vert="horz" wrap="square" lIns="39887" tIns="39887" rIns="39887" bIns="39887" numCol="1" spcCol="1270" anchor="ctr" anchorCtr="0">
              <a:noAutofit/>
            </a:bodyPr>
            <a:lstStyle/>
            <a:p>
              <a:pPr marL="0" marR="0" lvl="0" indent="0" algn="ctr" defTabSz="311150" rtl="0" eaLnBrk="1" fontAlgn="auto" latinLnBrk="0" hangingPunct="1">
                <a:lnSpc>
                  <a:spcPct val="90000"/>
                </a:lnSpc>
                <a:spcBef>
                  <a:spcPct val="0"/>
                </a:spcBef>
                <a:spcAft>
                  <a:spcPct val="35000"/>
                </a:spcAft>
                <a:buClrTx/>
                <a:buSzTx/>
                <a:buFontTx/>
                <a:buNone/>
                <a:tabLst/>
                <a:defRPr/>
              </a:pPr>
              <a:r>
                <a:rPr kumimoji="0" lang="en-US" sz="1200" b="0" i="0" u="none" strike="noStrike" kern="0" cap="none" spc="0" normalizeH="0" baseline="0" noProof="0">
                  <a:ln>
                    <a:noFill/>
                  </a:ln>
                  <a:solidFill>
                    <a:prstClr val="white"/>
                  </a:solidFill>
                  <a:effectLst/>
                  <a:uLnTx/>
                  <a:uFillTx/>
                  <a:latin typeface="Georgia"/>
                  <a:ea typeface="+mn-ea"/>
                  <a:cs typeface="+mn-cs"/>
                </a:rPr>
                <a:t>To MDM</a:t>
              </a:r>
            </a:p>
          </p:txBody>
        </p:sp>
        <p:sp>
          <p:nvSpPr>
            <p:cNvPr id="53" name="Freeform: Shape 52">
              <a:extLst>
                <a:ext uri="{FF2B5EF4-FFF2-40B4-BE49-F238E27FC236}">
                  <a16:creationId xmlns:a16="http://schemas.microsoft.com/office/drawing/2014/main" id="{D56037EE-03AF-4447-B85E-F54345836580}"/>
                </a:ext>
              </a:extLst>
            </p:cNvPr>
            <p:cNvSpPr/>
            <p:nvPr/>
          </p:nvSpPr>
          <p:spPr>
            <a:xfrm>
              <a:off x="5086380" y="780624"/>
              <a:ext cx="1371600" cy="361474"/>
            </a:xfrm>
            <a:custGeom>
              <a:avLst/>
              <a:gdLst>
                <a:gd name="connsiteX0" fmla="*/ 0 w 752078"/>
                <a:gd name="connsiteY0" fmla="*/ 45125 h 451246"/>
                <a:gd name="connsiteX1" fmla="*/ 45125 w 752078"/>
                <a:gd name="connsiteY1" fmla="*/ 0 h 451246"/>
                <a:gd name="connsiteX2" fmla="*/ 706953 w 752078"/>
                <a:gd name="connsiteY2" fmla="*/ 0 h 451246"/>
                <a:gd name="connsiteX3" fmla="*/ 752078 w 752078"/>
                <a:gd name="connsiteY3" fmla="*/ 45125 h 451246"/>
                <a:gd name="connsiteX4" fmla="*/ 752078 w 752078"/>
                <a:gd name="connsiteY4" fmla="*/ 406121 h 451246"/>
                <a:gd name="connsiteX5" fmla="*/ 706953 w 752078"/>
                <a:gd name="connsiteY5" fmla="*/ 451246 h 451246"/>
                <a:gd name="connsiteX6" fmla="*/ 45125 w 752078"/>
                <a:gd name="connsiteY6" fmla="*/ 451246 h 451246"/>
                <a:gd name="connsiteX7" fmla="*/ 0 w 752078"/>
                <a:gd name="connsiteY7" fmla="*/ 406121 h 451246"/>
                <a:gd name="connsiteX8" fmla="*/ 0 w 752078"/>
                <a:gd name="connsiteY8" fmla="*/ 45125 h 451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2078" h="451246">
                  <a:moveTo>
                    <a:pt x="0" y="45125"/>
                  </a:moveTo>
                  <a:cubicBezTo>
                    <a:pt x="0" y="20203"/>
                    <a:pt x="20203" y="0"/>
                    <a:pt x="45125" y="0"/>
                  </a:cubicBezTo>
                  <a:lnTo>
                    <a:pt x="706953" y="0"/>
                  </a:lnTo>
                  <a:cubicBezTo>
                    <a:pt x="731875" y="0"/>
                    <a:pt x="752078" y="20203"/>
                    <a:pt x="752078" y="45125"/>
                  </a:cubicBezTo>
                  <a:lnTo>
                    <a:pt x="752078" y="406121"/>
                  </a:lnTo>
                  <a:cubicBezTo>
                    <a:pt x="752078" y="431043"/>
                    <a:pt x="731875" y="451246"/>
                    <a:pt x="706953" y="451246"/>
                  </a:cubicBezTo>
                  <a:lnTo>
                    <a:pt x="45125" y="451246"/>
                  </a:lnTo>
                  <a:cubicBezTo>
                    <a:pt x="20203" y="451246"/>
                    <a:pt x="0" y="431043"/>
                    <a:pt x="0" y="406121"/>
                  </a:cubicBezTo>
                  <a:lnTo>
                    <a:pt x="0" y="45125"/>
                  </a:lnTo>
                  <a:close/>
                </a:path>
              </a:pathLst>
            </a:custGeom>
            <a:gradFill rotWithShape="1">
              <a:gsLst>
                <a:gs pos="0">
                  <a:srgbClr val="10548C">
                    <a:shade val="51000"/>
                    <a:satMod val="130000"/>
                  </a:srgbClr>
                </a:gs>
                <a:gs pos="80000">
                  <a:srgbClr val="10548C">
                    <a:shade val="93000"/>
                    <a:satMod val="130000"/>
                  </a:srgbClr>
                </a:gs>
                <a:gs pos="100000">
                  <a:srgbClr val="10548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spcFirstLastPara="0" vert="horz" wrap="square" lIns="39887" tIns="39887" rIns="39887" bIns="39887" numCol="1" spcCol="1270" anchor="ctr" anchorCtr="0">
              <a:noAutofit/>
            </a:bodyPr>
            <a:lstStyle/>
            <a:p>
              <a:pPr marL="0" marR="0" lvl="0" indent="0" algn="ctr" defTabSz="311150" rtl="0" eaLnBrk="1" fontAlgn="auto" latinLnBrk="0" hangingPunct="1">
                <a:lnSpc>
                  <a:spcPct val="90000"/>
                </a:lnSpc>
                <a:spcBef>
                  <a:spcPct val="0"/>
                </a:spcBef>
                <a:spcAft>
                  <a:spcPct val="35000"/>
                </a:spcAft>
                <a:buClrTx/>
                <a:buSzTx/>
                <a:buFontTx/>
                <a:buNone/>
                <a:tabLst/>
                <a:defRPr/>
              </a:pPr>
              <a:r>
                <a:rPr kumimoji="0" lang="en-US" sz="1200" b="0" i="0" u="none" strike="noStrike" kern="0" cap="none" spc="0" normalizeH="0" baseline="0" noProof="0">
                  <a:ln>
                    <a:noFill/>
                  </a:ln>
                  <a:solidFill>
                    <a:prstClr val="white"/>
                  </a:solidFill>
                  <a:effectLst/>
                  <a:uLnTx/>
                  <a:uFillTx/>
                  <a:latin typeface="Georgia"/>
                  <a:ea typeface="+mn-ea"/>
                  <a:cs typeface="+mn-cs"/>
                </a:rPr>
                <a:t>To Sales</a:t>
              </a:r>
            </a:p>
          </p:txBody>
        </p:sp>
        <p:sp>
          <p:nvSpPr>
            <p:cNvPr id="54" name="Freeform: Shape 53">
              <a:extLst>
                <a:ext uri="{FF2B5EF4-FFF2-40B4-BE49-F238E27FC236}">
                  <a16:creationId xmlns:a16="http://schemas.microsoft.com/office/drawing/2014/main" id="{548283D4-F3E3-40A5-950D-88712D58FEE4}"/>
                </a:ext>
              </a:extLst>
            </p:cNvPr>
            <p:cNvSpPr/>
            <p:nvPr/>
          </p:nvSpPr>
          <p:spPr>
            <a:xfrm>
              <a:off x="8131051" y="727959"/>
              <a:ext cx="1228962" cy="640080"/>
            </a:xfrm>
            <a:custGeom>
              <a:avLst/>
              <a:gdLst>
                <a:gd name="connsiteX0" fmla="*/ 0 w 752078"/>
                <a:gd name="connsiteY0" fmla="*/ 45125 h 451246"/>
                <a:gd name="connsiteX1" fmla="*/ 45125 w 752078"/>
                <a:gd name="connsiteY1" fmla="*/ 0 h 451246"/>
                <a:gd name="connsiteX2" fmla="*/ 706953 w 752078"/>
                <a:gd name="connsiteY2" fmla="*/ 0 h 451246"/>
                <a:gd name="connsiteX3" fmla="*/ 752078 w 752078"/>
                <a:gd name="connsiteY3" fmla="*/ 45125 h 451246"/>
                <a:gd name="connsiteX4" fmla="*/ 752078 w 752078"/>
                <a:gd name="connsiteY4" fmla="*/ 406121 h 451246"/>
                <a:gd name="connsiteX5" fmla="*/ 706953 w 752078"/>
                <a:gd name="connsiteY5" fmla="*/ 451246 h 451246"/>
                <a:gd name="connsiteX6" fmla="*/ 45125 w 752078"/>
                <a:gd name="connsiteY6" fmla="*/ 451246 h 451246"/>
                <a:gd name="connsiteX7" fmla="*/ 0 w 752078"/>
                <a:gd name="connsiteY7" fmla="*/ 406121 h 451246"/>
                <a:gd name="connsiteX8" fmla="*/ 0 w 752078"/>
                <a:gd name="connsiteY8" fmla="*/ 45125 h 451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2078" h="451246">
                  <a:moveTo>
                    <a:pt x="0" y="45125"/>
                  </a:moveTo>
                  <a:cubicBezTo>
                    <a:pt x="0" y="20203"/>
                    <a:pt x="20203" y="0"/>
                    <a:pt x="45125" y="0"/>
                  </a:cubicBezTo>
                  <a:lnTo>
                    <a:pt x="706953" y="0"/>
                  </a:lnTo>
                  <a:cubicBezTo>
                    <a:pt x="731875" y="0"/>
                    <a:pt x="752078" y="20203"/>
                    <a:pt x="752078" y="45125"/>
                  </a:cubicBezTo>
                  <a:lnTo>
                    <a:pt x="752078" y="406121"/>
                  </a:lnTo>
                  <a:cubicBezTo>
                    <a:pt x="752078" y="431043"/>
                    <a:pt x="731875" y="451246"/>
                    <a:pt x="706953" y="451246"/>
                  </a:cubicBezTo>
                  <a:lnTo>
                    <a:pt x="45125" y="451246"/>
                  </a:lnTo>
                  <a:cubicBezTo>
                    <a:pt x="20203" y="451246"/>
                    <a:pt x="0" y="431043"/>
                    <a:pt x="0" y="406121"/>
                  </a:cubicBezTo>
                  <a:lnTo>
                    <a:pt x="0" y="45125"/>
                  </a:lnTo>
                  <a:close/>
                </a:path>
              </a:pathLst>
            </a:custGeom>
            <a:gradFill rotWithShape="1">
              <a:gsLst>
                <a:gs pos="0">
                  <a:srgbClr val="10548C">
                    <a:shade val="51000"/>
                    <a:satMod val="130000"/>
                  </a:srgbClr>
                </a:gs>
                <a:gs pos="80000">
                  <a:srgbClr val="10548C">
                    <a:shade val="93000"/>
                    <a:satMod val="130000"/>
                  </a:srgbClr>
                </a:gs>
                <a:gs pos="100000">
                  <a:srgbClr val="10548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spcFirstLastPara="0" vert="horz" wrap="square" lIns="39887" tIns="39887" rIns="39887" bIns="39887" numCol="1" spcCol="1270" anchor="ctr" anchorCtr="0">
              <a:noAutofit/>
            </a:bodyPr>
            <a:lstStyle/>
            <a:p>
              <a:pPr marL="0" marR="0" lvl="0" indent="0" algn="ctr" defTabSz="311150" rtl="0" eaLnBrk="1" fontAlgn="auto" latinLnBrk="0" hangingPunct="1">
                <a:lnSpc>
                  <a:spcPct val="90000"/>
                </a:lnSpc>
                <a:spcBef>
                  <a:spcPct val="0"/>
                </a:spcBef>
                <a:spcAft>
                  <a:spcPct val="35000"/>
                </a:spcAft>
                <a:buClrTx/>
                <a:buSzTx/>
                <a:buFontTx/>
                <a:buNone/>
                <a:tabLst/>
                <a:defRPr/>
              </a:pPr>
              <a:r>
                <a:rPr kumimoji="0" lang="en-US" sz="1200" b="0" i="0" u="none" strike="noStrike" kern="0" cap="none" spc="0" normalizeH="0" baseline="0" noProof="0">
                  <a:ln>
                    <a:noFill/>
                  </a:ln>
                  <a:solidFill>
                    <a:prstClr val="white"/>
                  </a:solidFill>
                  <a:effectLst/>
                  <a:uLnTx/>
                  <a:uFillTx/>
                  <a:latin typeface="Georgia"/>
                  <a:ea typeface="+mn-ea"/>
                  <a:cs typeface="+mn-cs"/>
                </a:rPr>
                <a:t>Retailer Place Order</a:t>
              </a:r>
            </a:p>
          </p:txBody>
        </p:sp>
        <p:sp>
          <p:nvSpPr>
            <p:cNvPr id="55" name="Freeform: Shape 54">
              <a:extLst>
                <a:ext uri="{FF2B5EF4-FFF2-40B4-BE49-F238E27FC236}">
                  <a16:creationId xmlns:a16="http://schemas.microsoft.com/office/drawing/2014/main" id="{8FBE7ED0-EC01-42E9-99D5-11DBB0D7269B}"/>
                </a:ext>
              </a:extLst>
            </p:cNvPr>
            <p:cNvSpPr/>
            <p:nvPr/>
          </p:nvSpPr>
          <p:spPr>
            <a:xfrm>
              <a:off x="10779858" y="720711"/>
              <a:ext cx="1371600" cy="640080"/>
            </a:xfrm>
            <a:custGeom>
              <a:avLst/>
              <a:gdLst>
                <a:gd name="connsiteX0" fmla="*/ 0 w 752078"/>
                <a:gd name="connsiteY0" fmla="*/ 45125 h 451246"/>
                <a:gd name="connsiteX1" fmla="*/ 45125 w 752078"/>
                <a:gd name="connsiteY1" fmla="*/ 0 h 451246"/>
                <a:gd name="connsiteX2" fmla="*/ 706953 w 752078"/>
                <a:gd name="connsiteY2" fmla="*/ 0 h 451246"/>
                <a:gd name="connsiteX3" fmla="*/ 752078 w 752078"/>
                <a:gd name="connsiteY3" fmla="*/ 45125 h 451246"/>
                <a:gd name="connsiteX4" fmla="*/ 752078 w 752078"/>
                <a:gd name="connsiteY4" fmla="*/ 406121 h 451246"/>
                <a:gd name="connsiteX5" fmla="*/ 706953 w 752078"/>
                <a:gd name="connsiteY5" fmla="*/ 451246 h 451246"/>
                <a:gd name="connsiteX6" fmla="*/ 45125 w 752078"/>
                <a:gd name="connsiteY6" fmla="*/ 451246 h 451246"/>
                <a:gd name="connsiteX7" fmla="*/ 0 w 752078"/>
                <a:gd name="connsiteY7" fmla="*/ 406121 h 451246"/>
                <a:gd name="connsiteX8" fmla="*/ 0 w 752078"/>
                <a:gd name="connsiteY8" fmla="*/ 45125 h 451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2078" h="451246">
                  <a:moveTo>
                    <a:pt x="0" y="45125"/>
                  </a:moveTo>
                  <a:cubicBezTo>
                    <a:pt x="0" y="20203"/>
                    <a:pt x="20203" y="0"/>
                    <a:pt x="45125" y="0"/>
                  </a:cubicBezTo>
                  <a:lnTo>
                    <a:pt x="706953" y="0"/>
                  </a:lnTo>
                  <a:cubicBezTo>
                    <a:pt x="731875" y="0"/>
                    <a:pt x="752078" y="20203"/>
                    <a:pt x="752078" y="45125"/>
                  </a:cubicBezTo>
                  <a:lnTo>
                    <a:pt x="752078" y="406121"/>
                  </a:lnTo>
                  <a:cubicBezTo>
                    <a:pt x="752078" y="431043"/>
                    <a:pt x="731875" y="451246"/>
                    <a:pt x="706953" y="451246"/>
                  </a:cubicBezTo>
                  <a:lnTo>
                    <a:pt x="45125" y="451246"/>
                  </a:lnTo>
                  <a:cubicBezTo>
                    <a:pt x="20203" y="451246"/>
                    <a:pt x="0" y="431043"/>
                    <a:pt x="0" y="406121"/>
                  </a:cubicBezTo>
                  <a:lnTo>
                    <a:pt x="0" y="45125"/>
                  </a:lnTo>
                  <a:close/>
                </a:path>
              </a:pathLst>
            </a:custGeom>
            <a:gradFill rotWithShape="1">
              <a:gsLst>
                <a:gs pos="0">
                  <a:srgbClr val="10548C">
                    <a:shade val="51000"/>
                    <a:satMod val="130000"/>
                  </a:srgbClr>
                </a:gs>
                <a:gs pos="80000">
                  <a:srgbClr val="10548C">
                    <a:shade val="93000"/>
                    <a:satMod val="130000"/>
                  </a:srgbClr>
                </a:gs>
                <a:gs pos="100000">
                  <a:srgbClr val="10548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spcFirstLastPara="0" vert="horz" wrap="square" lIns="39887" tIns="39887" rIns="39887" bIns="39887" numCol="1" spcCol="1270" anchor="ctr" anchorCtr="0">
              <a:noAutofit/>
            </a:bodyPr>
            <a:lstStyle/>
            <a:p>
              <a:pPr marL="0" marR="0" lvl="0" indent="0" algn="ctr" defTabSz="311150" rtl="0" eaLnBrk="1" fontAlgn="auto" latinLnBrk="0" hangingPunct="1">
                <a:lnSpc>
                  <a:spcPct val="90000"/>
                </a:lnSpc>
                <a:spcBef>
                  <a:spcPct val="0"/>
                </a:spcBef>
                <a:spcAft>
                  <a:spcPct val="35000"/>
                </a:spcAft>
                <a:buClrTx/>
                <a:buSzTx/>
                <a:buFontTx/>
                <a:buNone/>
                <a:tabLst/>
                <a:defRPr/>
              </a:pPr>
              <a:r>
                <a:rPr kumimoji="0" lang="en-US" sz="1200" b="0" i="0" u="none" strike="noStrike" kern="0" cap="none" spc="0" normalizeH="0" baseline="0" noProof="0">
                  <a:ln>
                    <a:noFill/>
                  </a:ln>
                  <a:solidFill>
                    <a:prstClr val="white"/>
                  </a:solidFill>
                  <a:effectLst/>
                  <a:uLnTx/>
                  <a:uFillTx/>
                  <a:latin typeface="Georgia"/>
                  <a:ea typeface="+mn-ea"/>
                  <a:cs typeface="+mn-cs"/>
                </a:rPr>
                <a:t>Compliance </a:t>
              </a:r>
            </a:p>
          </p:txBody>
        </p:sp>
        <p:cxnSp>
          <p:nvCxnSpPr>
            <p:cNvPr id="4" name="Straight Arrow Connector 3">
              <a:extLst>
                <a:ext uri="{FF2B5EF4-FFF2-40B4-BE49-F238E27FC236}">
                  <a16:creationId xmlns:a16="http://schemas.microsoft.com/office/drawing/2014/main" id="{D3AA7B94-838C-4E80-A7E9-0A1AED3559FA}"/>
                </a:ext>
              </a:extLst>
            </p:cNvPr>
            <p:cNvCxnSpPr>
              <a:cxnSpLocks/>
            </p:cNvCxnSpPr>
            <p:nvPr/>
          </p:nvCxnSpPr>
          <p:spPr>
            <a:xfrm>
              <a:off x="2381052" y="1525813"/>
              <a:ext cx="17581" cy="914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CAEBD6BA-4F0E-4845-9CC3-4BE11492FE8A}"/>
                </a:ext>
              </a:extLst>
            </p:cNvPr>
            <p:cNvSpPr/>
            <p:nvPr/>
          </p:nvSpPr>
          <p:spPr>
            <a:xfrm>
              <a:off x="1347153" y="2808315"/>
              <a:ext cx="2113641" cy="1323439"/>
            </a:xfrm>
            <a:prstGeom prst="rect">
              <a:avLst/>
            </a:prstGeom>
          </p:spPr>
          <p:txBody>
            <a:bodyPr wrap="square">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rgbClr val="073262"/>
                  </a:solidFill>
                  <a:effectLst/>
                  <a:uLnTx/>
                  <a:uFillTx/>
                  <a:latin typeface="Georgia"/>
                  <a:ea typeface="+mn-ea"/>
                  <a:cs typeface="+mn-cs"/>
                </a:rPr>
                <a:t>Costing forgot to communicate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rgbClr val="073262"/>
                  </a:solidFill>
                  <a:effectLst/>
                  <a:uLnTx/>
                  <a:uFillTx/>
                  <a:latin typeface="Georgia"/>
                  <a:ea typeface="+mn-ea"/>
                  <a:cs typeface="+mn-cs"/>
                </a:rPr>
                <a:t>Communicated incorrect prices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rgbClr val="073262"/>
                  </a:solidFill>
                  <a:effectLst/>
                  <a:uLnTx/>
                  <a:uFillTx/>
                  <a:latin typeface="Georgia"/>
                  <a:ea typeface="+mn-ea"/>
                  <a:cs typeface="+mn-cs"/>
                </a:rPr>
                <a:t>No clarity on bracket1-3 pricing</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rgbClr val="073262"/>
                  </a:solidFill>
                  <a:effectLst/>
                  <a:uLnTx/>
                  <a:uFillTx/>
                  <a:latin typeface="Georgia"/>
                  <a:ea typeface="+mn-ea"/>
                  <a:cs typeface="+mn-cs"/>
                </a:rPr>
                <a:t>Price communicated later than customer policies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rgbClr val="073262"/>
                  </a:solidFill>
                  <a:effectLst/>
                  <a:uLnTx/>
                  <a:uFillTx/>
                  <a:latin typeface="Georgia"/>
                  <a:ea typeface="+mn-ea"/>
                  <a:cs typeface="+mn-cs"/>
                </a:rPr>
                <a:t>Product with frequent price changes</a:t>
              </a:r>
              <a:endParaRPr kumimoji="0" lang="en-US" sz="1000" b="0" i="1" u="none" strike="noStrike" kern="1200" cap="none" spc="0" normalizeH="0" baseline="0" noProof="0">
                <a:ln>
                  <a:noFill/>
                </a:ln>
                <a:solidFill>
                  <a:srgbClr val="073262"/>
                </a:solidFill>
                <a:effectLst/>
                <a:uLnTx/>
                <a:uFillTx/>
                <a:latin typeface="Georgia"/>
                <a:ea typeface="+mn-ea"/>
                <a:cs typeface="+mn-cs"/>
              </a:endParaRPr>
            </a:p>
          </p:txBody>
        </p:sp>
        <p:cxnSp>
          <p:nvCxnSpPr>
            <p:cNvPr id="58" name="Straight Arrow Connector 57">
              <a:extLst>
                <a:ext uri="{FF2B5EF4-FFF2-40B4-BE49-F238E27FC236}">
                  <a16:creationId xmlns:a16="http://schemas.microsoft.com/office/drawing/2014/main" id="{23B0A10C-4DC5-4223-96C5-DF82D6B173E4}"/>
                </a:ext>
              </a:extLst>
            </p:cNvPr>
            <p:cNvCxnSpPr>
              <a:cxnSpLocks/>
            </p:cNvCxnSpPr>
            <p:nvPr/>
          </p:nvCxnSpPr>
          <p:spPr>
            <a:xfrm>
              <a:off x="4049178" y="2037026"/>
              <a:ext cx="0" cy="457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9" name="Freeform: Shape 58">
              <a:extLst>
                <a:ext uri="{FF2B5EF4-FFF2-40B4-BE49-F238E27FC236}">
                  <a16:creationId xmlns:a16="http://schemas.microsoft.com/office/drawing/2014/main" id="{129B0305-56AB-4206-89CC-CDD5E83BC404}"/>
                </a:ext>
              </a:extLst>
            </p:cNvPr>
            <p:cNvSpPr/>
            <p:nvPr/>
          </p:nvSpPr>
          <p:spPr>
            <a:xfrm>
              <a:off x="6672770" y="724680"/>
              <a:ext cx="1371600" cy="640080"/>
            </a:xfrm>
            <a:custGeom>
              <a:avLst/>
              <a:gdLst>
                <a:gd name="connsiteX0" fmla="*/ 0 w 752078"/>
                <a:gd name="connsiteY0" fmla="*/ 45125 h 451246"/>
                <a:gd name="connsiteX1" fmla="*/ 45125 w 752078"/>
                <a:gd name="connsiteY1" fmla="*/ 0 h 451246"/>
                <a:gd name="connsiteX2" fmla="*/ 706953 w 752078"/>
                <a:gd name="connsiteY2" fmla="*/ 0 h 451246"/>
                <a:gd name="connsiteX3" fmla="*/ 752078 w 752078"/>
                <a:gd name="connsiteY3" fmla="*/ 45125 h 451246"/>
                <a:gd name="connsiteX4" fmla="*/ 752078 w 752078"/>
                <a:gd name="connsiteY4" fmla="*/ 406121 h 451246"/>
                <a:gd name="connsiteX5" fmla="*/ 706953 w 752078"/>
                <a:gd name="connsiteY5" fmla="*/ 451246 h 451246"/>
                <a:gd name="connsiteX6" fmla="*/ 45125 w 752078"/>
                <a:gd name="connsiteY6" fmla="*/ 451246 h 451246"/>
                <a:gd name="connsiteX7" fmla="*/ 0 w 752078"/>
                <a:gd name="connsiteY7" fmla="*/ 406121 h 451246"/>
                <a:gd name="connsiteX8" fmla="*/ 0 w 752078"/>
                <a:gd name="connsiteY8" fmla="*/ 45125 h 451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2078" h="451246">
                  <a:moveTo>
                    <a:pt x="0" y="45125"/>
                  </a:moveTo>
                  <a:cubicBezTo>
                    <a:pt x="0" y="20203"/>
                    <a:pt x="20203" y="0"/>
                    <a:pt x="45125" y="0"/>
                  </a:cubicBezTo>
                  <a:lnTo>
                    <a:pt x="706953" y="0"/>
                  </a:lnTo>
                  <a:cubicBezTo>
                    <a:pt x="731875" y="0"/>
                    <a:pt x="752078" y="20203"/>
                    <a:pt x="752078" y="45125"/>
                  </a:cubicBezTo>
                  <a:lnTo>
                    <a:pt x="752078" y="406121"/>
                  </a:lnTo>
                  <a:cubicBezTo>
                    <a:pt x="752078" y="431043"/>
                    <a:pt x="731875" y="451246"/>
                    <a:pt x="706953" y="451246"/>
                  </a:cubicBezTo>
                  <a:lnTo>
                    <a:pt x="45125" y="451246"/>
                  </a:lnTo>
                  <a:cubicBezTo>
                    <a:pt x="20203" y="451246"/>
                    <a:pt x="0" y="431043"/>
                    <a:pt x="0" y="406121"/>
                  </a:cubicBezTo>
                  <a:lnTo>
                    <a:pt x="0" y="45125"/>
                  </a:lnTo>
                  <a:close/>
                </a:path>
              </a:pathLst>
            </a:custGeom>
            <a:gradFill rotWithShape="1">
              <a:gsLst>
                <a:gs pos="0">
                  <a:srgbClr val="10548C">
                    <a:shade val="51000"/>
                    <a:satMod val="130000"/>
                  </a:srgbClr>
                </a:gs>
                <a:gs pos="80000">
                  <a:srgbClr val="10548C">
                    <a:shade val="93000"/>
                    <a:satMod val="130000"/>
                  </a:srgbClr>
                </a:gs>
                <a:gs pos="100000">
                  <a:srgbClr val="10548C">
                    <a:shade val="94000"/>
                    <a:satMod val="135000"/>
                  </a:srgb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spcFirstLastPara="0" vert="horz" wrap="square" lIns="39887" tIns="39887" rIns="39887" bIns="39887" numCol="1" spcCol="1270" anchor="ctr" anchorCtr="0">
              <a:noAutofit/>
            </a:bodyPr>
            <a:lstStyle/>
            <a:p>
              <a:pPr marL="0" marR="0" lvl="0" indent="0" algn="ctr" defTabSz="311150" rtl="0" eaLnBrk="1" fontAlgn="auto" latinLnBrk="0" hangingPunct="1">
                <a:lnSpc>
                  <a:spcPct val="90000"/>
                </a:lnSpc>
                <a:spcBef>
                  <a:spcPct val="0"/>
                </a:spcBef>
                <a:spcAft>
                  <a:spcPct val="35000"/>
                </a:spcAft>
                <a:buClrTx/>
                <a:buSzTx/>
                <a:buFontTx/>
                <a:buNone/>
                <a:tabLst/>
                <a:defRPr/>
              </a:pPr>
              <a:r>
                <a:rPr kumimoji="0" lang="en-US" sz="1200" b="0" i="0" u="none" strike="noStrike" kern="0" cap="none" spc="0" normalizeH="0" baseline="0" noProof="0">
                  <a:ln>
                    <a:noFill/>
                  </a:ln>
                  <a:solidFill>
                    <a:prstClr val="white"/>
                  </a:solidFill>
                  <a:effectLst/>
                  <a:uLnTx/>
                  <a:uFillTx/>
                  <a:latin typeface="Georgia"/>
                  <a:ea typeface="+mn-ea"/>
                  <a:cs typeface="+mn-cs"/>
                </a:rPr>
                <a:t>Customer to accept/reject price change</a:t>
              </a:r>
            </a:p>
          </p:txBody>
        </p:sp>
        <p:sp>
          <p:nvSpPr>
            <p:cNvPr id="61" name="Rectangle 60">
              <a:extLst>
                <a:ext uri="{FF2B5EF4-FFF2-40B4-BE49-F238E27FC236}">
                  <a16:creationId xmlns:a16="http://schemas.microsoft.com/office/drawing/2014/main" id="{ED8E8816-D499-4BBB-8C8E-C073F309D37C}"/>
                </a:ext>
              </a:extLst>
            </p:cNvPr>
            <p:cNvSpPr/>
            <p:nvPr/>
          </p:nvSpPr>
          <p:spPr>
            <a:xfrm>
              <a:off x="9166403" y="2808315"/>
              <a:ext cx="1632264" cy="861774"/>
            </a:xfrm>
            <a:prstGeom prst="rect">
              <a:avLst/>
            </a:prstGeom>
          </p:spPr>
          <p:txBody>
            <a:bodyPr wrap="square">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rgbClr val="073262"/>
                  </a:solidFill>
                  <a:effectLst/>
                  <a:uLnTx/>
                  <a:uFillTx/>
                  <a:latin typeface="Georgia"/>
                  <a:ea typeface="+mn-ea"/>
                  <a:cs typeface="+mn-cs"/>
                </a:rPr>
                <a:t>If prices are increased and master data not updated, suppliers to underbill. leading to direct revenue loss</a:t>
              </a:r>
            </a:p>
          </p:txBody>
        </p:sp>
        <p:sp>
          <p:nvSpPr>
            <p:cNvPr id="62" name="Rectangle 61">
              <a:extLst>
                <a:ext uri="{FF2B5EF4-FFF2-40B4-BE49-F238E27FC236}">
                  <a16:creationId xmlns:a16="http://schemas.microsoft.com/office/drawing/2014/main" id="{13F9863D-6E74-4C40-914A-0F506EA1A12F}"/>
                </a:ext>
              </a:extLst>
            </p:cNvPr>
            <p:cNvSpPr/>
            <p:nvPr/>
          </p:nvSpPr>
          <p:spPr>
            <a:xfrm>
              <a:off x="10647272" y="2808315"/>
              <a:ext cx="1544728" cy="707886"/>
            </a:xfrm>
            <a:prstGeom prst="rect">
              <a:avLst/>
            </a:prstGeom>
          </p:spPr>
          <p:txBody>
            <a:bodyPr wrap="square">
              <a:sp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00" b="0" i="0" u="none" strike="noStrike" kern="1200" cap="none" spc="0" normalizeH="0" baseline="0" noProof="0">
                  <a:ln>
                    <a:noFill/>
                  </a:ln>
                  <a:solidFill>
                    <a:srgbClr val="073262"/>
                  </a:solidFill>
                  <a:effectLst/>
                  <a:uLnTx/>
                  <a:uFillTx/>
                  <a:latin typeface="Georgia"/>
                  <a:ea typeface="+mn-ea"/>
                  <a:cs typeface="+mn-cs"/>
                </a:rPr>
                <a:t>Visibility towards overbilling issues or customer’s master not updated</a:t>
              </a:r>
            </a:p>
          </p:txBody>
        </p:sp>
        <p:sp>
          <p:nvSpPr>
            <p:cNvPr id="13" name="TextBox 12">
              <a:extLst>
                <a:ext uri="{FF2B5EF4-FFF2-40B4-BE49-F238E27FC236}">
                  <a16:creationId xmlns:a16="http://schemas.microsoft.com/office/drawing/2014/main" id="{352B4E1E-D49F-461C-8696-9BBC46B2DBB5}"/>
                </a:ext>
              </a:extLst>
            </p:cNvPr>
            <p:cNvSpPr txBox="1"/>
            <p:nvPr/>
          </p:nvSpPr>
          <p:spPr>
            <a:xfrm>
              <a:off x="643885" y="4878296"/>
              <a:ext cx="675317"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Process</a:t>
              </a:r>
            </a:p>
          </p:txBody>
        </p:sp>
        <p:sp>
          <p:nvSpPr>
            <p:cNvPr id="63" name="TextBox 62">
              <a:extLst>
                <a:ext uri="{FF2B5EF4-FFF2-40B4-BE49-F238E27FC236}">
                  <a16:creationId xmlns:a16="http://schemas.microsoft.com/office/drawing/2014/main" id="{9E0CE49E-F188-491C-B8D1-33344B077679}"/>
                </a:ext>
              </a:extLst>
            </p:cNvPr>
            <p:cNvSpPr txBox="1"/>
            <p:nvPr/>
          </p:nvSpPr>
          <p:spPr>
            <a:xfrm>
              <a:off x="643885" y="6090599"/>
              <a:ext cx="675317" cy="27699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Policy</a:t>
              </a:r>
            </a:p>
          </p:txBody>
        </p:sp>
        <p:sp>
          <p:nvSpPr>
            <p:cNvPr id="14" name="Rectangle: Rounded Corners 13">
              <a:extLst>
                <a:ext uri="{FF2B5EF4-FFF2-40B4-BE49-F238E27FC236}">
                  <a16:creationId xmlns:a16="http://schemas.microsoft.com/office/drawing/2014/main" id="{C91D59DF-58FA-4978-8744-6529E9C278DB}"/>
                </a:ext>
              </a:extLst>
            </p:cNvPr>
            <p:cNvSpPr/>
            <p:nvPr/>
          </p:nvSpPr>
          <p:spPr>
            <a:xfrm>
              <a:off x="4942569" y="2042266"/>
              <a:ext cx="457200" cy="1828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white"/>
                  </a:solidFill>
                  <a:effectLst/>
                  <a:uLnTx/>
                  <a:uFillTx/>
                  <a:latin typeface="Calibri" panose="020F0502020204030204"/>
                  <a:ea typeface="+mn-ea"/>
                  <a:cs typeface="+mn-cs"/>
                </a:rPr>
                <a:t>Portal</a:t>
              </a:r>
            </a:p>
          </p:txBody>
        </p:sp>
        <p:sp>
          <p:nvSpPr>
            <p:cNvPr id="65" name="Rectangle: Rounded Corners 64">
              <a:extLst>
                <a:ext uri="{FF2B5EF4-FFF2-40B4-BE49-F238E27FC236}">
                  <a16:creationId xmlns:a16="http://schemas.microsoft.com/office/drawing/2014/main" id="{4B7DB5B3-F742-46A9-BBA8-89376EAFD87A}"/>
                </a:ext>
              </a:extLst>
            </p:cNvPr>
            <p:cNvSpPr/>
            <p:nvPr/>
          </p:nvSpPr>
          <p:spPr>
            <a:xfrm>
              <a:off x="5421205" y="2042266"/>
              <a:ext cx="457200" cy="1828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white"/>
                  </a:solidFill>
                  <a:effectLst/>
                  <a:uLnTx/>
                  <a:uFillTx/>
                  <a:latin typeface="Calibri" panose="020F0502020204030204"/>
                  <a:ea typeface="+mn-ea"/>
                  <a:cs typeface="+mn-cs"/>
                </a:rPr>
                <a:t>Email</a:t>
              </a:r>
            </a:p>
          </p:txBody>
        </p:sp>
        <p:sp>
          <p:nvSpPr>
            <p:cNvPr id="66" name="Rectangle: Rounded Corners 65">
              <a:extLst>
                <a:ext uri="{FF2B5EF4-FFF2-40B4-BE49-F238E27FC236}">
                  <a16:creationId xmlns:a16="http://schemas.microsoft.com/office/drawing/2014/main" id="{0E04BD64-58AC-474C-892C-DCD9D4901B4A}"/>
                </a:ext>
              </a:extLst>
            </p:cNvPr>
            <p:cNvSpPr/>
            <p:nvPr/>
          </p:nvSpPr>
          <p:spPr>
            <a:xfrm>
              <a:off x="5912494" y="2037026"/>
              <a:ext cx="457200" cy="1828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white"/>
                  </a:solidFill>
                  <a:effectLst/>
                  <a:uLnTx/>
                  <a:uFillTx/>
                  <a:latin typeface="Calibri" panose="020F0502020204030204"/>
                  <a:ea typeface="+mn-ea"/>
                  <a:cs typeface="+mn-cs"/>
                </a:rPr>
                <a:t>EDI</a:t>
              </a:r>
            </a:p>
          </p:txBody>
        </p:sp>
        <p:sp>
          <p:nvSpPr>
            <p:cNvPr id="67" name="Rectangle: Rounded Corners 66">
              <a:extLst>
                <a:ext uri="{FF2B5EF4-FFF2-40B4-BE49-F238E27FC236}">
                  <a16:creationId xmlns:a16="http://schemas.microsoft.com/office/drawing/2014/main" id="{4D60204B-59A0-4779-8898-D06ACD037424}"/>
                </a:ext>
              </a:extLst>
            </p:cNvPr>
            <p:cNvSpPr/>
            <p:nvPr/>
          </p:nvSpPr>
          <p:spPr>
            <a:xfrm>
              <a:off x="6391130" y="2029285"/>
              <a:ext cx="457200" cy="1828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white"/>
                  </a:solidFill>
                  <a:effectLst/>
                  <a:uLnTx/>
                  <a:uFillTx/>
                  <a:latin typeface="Calibri" panose="020F0502020204030204"/>
                  <a:ea typeface="+mn-ea"/>
                  <a:cs typeface="+mn-cs"/>
                </a:rPr>
                <a:t>Fax</a:t>
              </a:r>
            </a:p>
          </p:txBody>
        </p:sp>
        <p:sp>
          <p:nvSpPr>
            <p:cNvPr id="42" name="Rectangle 41">
              <a:extLst>
                <a:ext uri="{FF2B5EF4-FFF2-40B4-BE49-F238E27FC236}">
                  <a16:creationId xmlns:a16="http://schemas.microsoft.com/office/drawing/2014/main" id="{90154AAB-944C-4712-832E-E530F8F2D321}"/>
                </a:ext>
              </a:extLst>
            </p:cNvPr>
            <p:cNvSpPr/>
            <p:nvPr/>
          </p:nvSpPr>
          <p:spPr>
            <a:xfrm>
              <a:off x="1396057" y="4575358"/>
              <a:ext cx="2103120" cy="736355"/>
            </a:xfrm>
            <a:prstGeom prst="rect">
              <a:avLst/>
            </a:prstGeom>
          </p:spPr>
          <p:txBody>
            <a:bodyPr wrap="square">
              <a:spAutoFit/>
            </a:bodyPr>
            <a:lstStyle/>
            <a:p>
              <a:pPr marL="171450" marR="0" lvl="1" indent="-171450" algn="l" defTabSz="2222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073262"/>
                  </a:solidFill>
                  <a:effectLst/>
                  <a:uLnTx/>
                  <a:uFillTx/>
                  <a:latin typeface="Georgia"/>
                  <a:ea typeface="+mn-ea"/>
                  <a:cs typeface="+mn-cs"/>
                </a:rPr>
                <a:t>Communication om Supplier SharePoint</a:t>
              </a:r>
            </a:p>
            <a:p>
              <a:pPr marL="171450" marR="0" lvl="1" indent="-171450" algn="l" defTabSz="2222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073262"/>
                  </a:solidFill>
                  <a:effectLst/>
                  <a:uLnTx/>
                  <a:uFillTx/>
                  <a:latin typeface="Georgia"/>
                  <a:ea typeface="+mn-ea"/>
                  <a:cs typeface="+mn-cs"/>
                </a:rPr>
                <a:t>Create distribution list and common mail ids for communication</a:t>
              </a:r>
            </a:p>
          </p:txBody>
        </p:sp>
        <p:sp>
          <p:nvSpPr>
            <p:cNvPr id="45" name="Rectangle 44">
              <a:extLst>
                <a:ext uri="{FF2B5EF4-FFF2-40B4-BE49-F238E27FC236}">
                  <a16:creationId xmlns:a16="http://schemas.microsoft.com/office/drawing/2014/main" id="{5B9D2411-3A89-4DEA-829C-64B31C7A87DB}"/>
                </a:ext>
              </a:extLst>
            </p:cNvPr>
            <p:cNvSpPr/>
            <p:nvPr/>
          </p:nvSpPr>
          <p:spPr>
            <a:xfrm>
              <a:off x="1412727" y="5821542"/>
              <a:ext cx="1879594" cy="590931"/>
            </a:xfrm>
            <a:prstGeom prst="rect">
              <a:avLst/>
            </a:prstGeom>
          </p:spPr>
          <p:txBody>
            <a:bodyPr wrap="square">
              <a:spAutoFit/>
            </a:bodyPr>
            <a:lstStyle/>
            <a:p>
              <a:pPr marL="171450" marR="0" lvl="1" indent="-171450" algn="l" defTabSz="2222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073262"/>
                  </a:solidFill>
                  <a:effectLst/>
                  <a:uLnTx/>
                  <a:uFillTx/>
                  <a:latin typeface="Georgia"/>
                  <a:ea typeface="+mn-ea"/>
                  <a:cs typeface="+mn-cs"/>
                </a:rPr>
                <a:t>For frequent price change products; customer’s MSA to be defined with no timeline clause</a:t>
              </a:r>
            </a:p>
          </p:txBody>
        </p:sp>
        <p:sp>
          <p:nvSpPr>
            <p:cNvPr id="2" name="Oval 1">
              <a:extLst>
                <a:ext uri="{FF2B5EF4-FFF2-40B4-BE49-F238E27FC236}">
                  <a16:creationId xmlns:a16="http://schemas.microsoft.com/office/drawing/2014/main" id="{AB2E9D76-1A37-4A7B-9ED2-7A3D46EC6731}"/>
                </a:ext>
              </a:extLst>
            </p:cNvPr>
            <p:cNvSpPr/>
            <p:nvPr/>
          </p:nvSpPr>
          <p:spPr>
            <a:xfrm>
              <a:off x="1081636" y="1249114"/>
              <a:ext cx="307053" cy="28728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Calibri" panose="020F0502020204030204"/>
                  <a:ea typeface="+mn-ea"/>
                  <a:cs typeface="+mn-cs"/>
                </a:rPr>
                <a:t>A</a:t>
              </a:r>
            </a:p>
          </p:txBody>
        </p:sp>
        <p:sp>
          <p:nvSpPr>
            <p:cNvPr id="50" name="Rectangle 49">
              <a:extLst>
                <a:ext uri="{FF2B5EF4-FFF2-40B4-BE49-F238E27FC236}">
                  <a16:creationId xmlns:a16="http://schemas.microsoft.com/office/drawing/2014/main" id="{87A738E6-AB3E-4CA4-B898-561DB753CDAF}"/>
                </a:ext>
              </a:extLst>
            </p:cNvPr>
            <p:cNvSpPr/>
            <p:nvPr/>
          </p:nvSpPr>
          <p:spPr>
            <a:xfrm>
              <a:off x="3367162" y="5821542"/>
              <a:ext cx="2032607" cy="985654"/>
            </a:xfrm>
            <a:prstGeom prst="rect">
              <a:avLst/>
            </a:prstGeom>
          </p:spPr>
          <p:txBody>
            <a:bodyPr wrap="square">
              <a:spAutoFit/>
            </a:bodyPr>
            <a:lstStyle/>
            <a:p>
              <a:pPr marL="171450" marR="0" lvl="1" indent="-171450" algn="l" defTabSz="2222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073262"/>
                  </a:solidFill>
                  <a:effectLst/>
                  <a:uLnTx/>
                  <a:uFillTx/>
                  <a:latin typeface="Georgia"/>
                  <a:ea typeface="+mn-ea"/>
                  <a:cs typeface="+mn-cs"/>
                </a:rPr>
                <a:t>EDI codes to be checked if their in accordance with customers requirements</a:t>
              </a:r>
            </a:p>
            <a:p>
              <a:pPr marL="171450" marR="0" lvl="1" indent="-171450" algn="l" defTabSz="2222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073262"/>
                  </a:solidFill>
                  <a:effectLst/>
                  <a:uLnTx/>
                  <a:uFillTx/>
                  <a:latin typeface="Georgia"/>
                  <a:ea typeface="+mn-ea"/>
                  <a:cs typeface="+mn-cs"/>
                </a:rPr>
                <a:t>MSA clause to be re-defined if such codes changes at customer’s end and not communicated to supplier</a:t>
              </a:r>
            </a:p>
          </p:txBody>
        </p:sp>
        <p:sp>
          <p:nvSpPr>
            <p:cNvPr id="51" name="Freeform: Shape 50">
              <a:extLst>
                <a:ext uri="{FF2B5EF4-FFF2-40B4-BE49-F238E27FC236}">
                  <a16:creationId xmlns:a16="http://schemas.microsoft.com/office/drawing/2014/main" id="{FB033D5F-C3DD-4C46-9B6C-0E1C76AA631F}"/>
                </a:ext>
              </a:extLst>
            </p:cNvPr>
            <p:cNvSpPr/>
            <p:nvPr/>
          </p:nvSpPr>
          <p:spPr>
            <a:xfrm>
              <a:off x="6947034" y="5821542"/>
              <a:ext cx="1706395" cy="892632"/>
            </a:xfrm>
            <a:custGeom>
              <a:avLst/>
              <a:gdLst>
                <a:gd name="connsiteX0" fmla="*/ 0 w 652224"/>
                <a:gd name="connsiteY0" fmla="*/ 65222 h 1421015"/>
                <a:gd name="connsiteX1" fmla="*/ 65222 w 652224"/>
                <a:gd name="connsiteY1" fmla="*/ 0 h 1421015"/>
                <a:gd name="connsiteX2" fmla="*/ 587002 w 652224"/>
                <a:gd name="connsiteY2" fmla="*/ 0 h 1421015"/>
                <a:gd name="connsiteX3" fmla="*/ 652224 w 652224"/>
                <a:gd name="connsiteY3" fmla="*/ 65222 h 1421015"/>
                <a:gd name="connsiteX4" fmla="*/ 652224 w 652224"/>
                <a:gd name="connsiteY4" fmla="*/ 1355793 h 1421015"/>
                <a:gd name="connsiteX5" fmla="*/ 587002 w 652224"/>
                <a:gd name="connsiteY5" fmla="*/ 1421015 h 1421015"/>
                <a:gd name="connsiteX6" fmla="*/ 65222 w 652224"/>
                <a:gd name="connsiteY6" fmla="*/ 1421015 h 1421015"/>
                <a:gd name="connsiteX7" fmla="*/ 0 w 652224"/>
                <a:gd name="connsiteY7" fmla="*/ 1355793 h 1421015"/>
                <a:gd name="connsiteX8" fmla="*/ 0 w 652224"/>
                <a:gd name="connsiteY8" fmla="*/ 65222 h 1421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52224" h="1421015">
                  <a:moveTo>
                    <a:pt x="0" y="65222"/>
                  </a:moveTo>
                  <a:cubicBezTo>
                    <a:pt x="0" y="29201"/>
                    <a:pt x="29201" y="0"/>
                    <a:pt x="65222" y="0"/>
                  </a:cubicBezTo>
                  <a:lnTo>
                    <a:pt x="587002" y="0"/>
                  </a:lnTo>
                  <a:cubicBezTo>
                    <a:pt x="623023" y="0"/>
                    <a:pt x="652224" y="29201"/>
                    <a:pt x="652224" y="65222"/>
                  </a:cubicBezTo>
                  <a:lnTo>
                    <a:pt x="652224" y="1355793"/>
                  </a:lnTo>
                  <a:cubicBezTo>
                    <a:pt x="652224" y="1391814"/>
                    <a:pt x="623023" y="1421015"/>
                    <a:pt x="587002" y="1421015"/>
                  </a:cubicBezTo>
                  <a:lnTo>
                    <a:pt x="65222" y="1421015"/>
                  </a:lnTo>
                  <a:cubicBezTo>
                    <a:pt x="29201" y="1421015"/>
                    <a:pt x="0" y="1391814"/>
                    <a:pt x="0" y="1355793"/>
                  </a:cubicBezTo>
                  <a:lnTo>
                    <a:pt x="0" y="65222"/>
                  </a:lnTo>
                  <a:close/>
                </a:path>
              </a:pathLst>
            </a:custGeom>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54663" tIns="54663" rIns="54663" bIns="54663" numCol="1" spcCol="1270" anchor="t" anchorCtr="0">
              <a:noAutofit/>
            </a:bodyPr>
            <a:lstStyle/>
            <a:p>
              <a:pPr marL="171450" marR="0" lvl="1" indent="-171450" algn="l" defTabSz="2222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073262"/>
                  </a:solidFill>
                  <a:effectLst/>
                  <a:uLnTx/>
                  <a:uFillTx/>
                  <a:latin typeface="Georgia"/>
                  <a:ea typeface="+mn-ea"/>
                  <a:cs typeface="+mn-cs"/>
                </a:rPr>
                <a:t>MSA clause to include reference for addressing customer accepting/rejecting price changes in a consistent and timely manner</a:t>
              </a:r>
            </a:p>
          </p:txBody>
        </p:sp>
        <p:sp>
          <p:nvSpPr>
            <p:cNvPr id="57" name="Oval 56">
              <a:extLst>
                <a:ext uri="{FF2B5EF4-FFF2-40B4-BE49-F238E27FC236}">
                  <a16:creationId xmlns:a16="http://schemas.microsoft.com/office/drawing/2014/main" id="{82ADB05F-7241-4E93-B3A3-9AA3C34D80DD}"/>
                </a:ext>
              </a:extLst>
            </p:cNvPr>
            <p:cNvSpPr/>
            <p:nvPr/>
          </p:nvSpPr>
          <p:spPr>
            <a:xfrm>
              <a:off x="2804678" y="1380281"/>
              <a:ext cx="307053" cy="28728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Calibri" panose="020F0502020204030204"/>
                  <a:ea typeface="+mn-ea"/>
                  <a:cs typeface="+mn-cs"/>
                </a:rPr>
                <a:t>B</a:t>
              </a:r>
            </a:p>
          </p:txBody>
        </p:sp>
        <p:sp>
          <p:nvSpPr>
            <p:cNvPr id="60" name="Oval 59">
              <a:extLst>
                <a:ext uri="{FF2B5EF4-FFF2-40B4-BE49-F238E27FC236}">
                  <a16:creationId xmlns:a16="http://schemas.microsoft.com/office/drawing/2014/main" id="{6A16E63C-A970-4C2A-892A-D30E869417B6}"/>
                </a:ext>
              </a:extLst>
            </p:cNvPr>
            <p:cNvSpPr/>
            <p:nvPr/>
          </p:nvSpPr>
          <p:spPr>
            <a:xfrm>
              <a:off x="4471692" y="951835"/>
              <a:ext cx="307053" cy="28728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Calibri" panose="020F0502020204030204"/>
                  <a:ea typeface="+mn-ea"/>
                  <a:cs typeface="+mn-cs"/>
                </a:rPr>
                <a:t>C</a:t>
              </a:r>
            </a:p>
          </p:txBody>
        </p:sp>
        <p:sp>
          <p:nvSpPr>
            <p:cNvPr id="64" name="Oval 63">
              <a:extLst>
                <a:ext uri="{FF2B5EF4-FFF2-40B4-BE49-F238E27FC236}">
                  <a16:creationId xmlns:a16="http://schemas.microsoft.com/office/drawing/2014/main" id="{8038E04B-6FBA-4887-ACF5-436C9810C103}"/>
                </a:ext>
              </a:extLst>
            </p:cNvPr>
            <p:cNvSpPr/>
            <p:nvPr/>
          </p:nvSpPr>
          <p:spPr>
            <a:xfrm>
              <a:off x="6172568" y="1027265"/>
              <a:ext cx="307053" cy="28728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Calibri" panose="020F0502020204030204"/>
                  <a:ea typeface="+mn-ea"/>
                  <a:cs typeface="+mn-cs"/>
                </a:rPr>
                <a:t>D</a:t>
              </a:r>
            </a:p>
          </p:txBody>
        </p:sp>
        <p:cxnSp>
          <p:nvCxnSpPr>
            <p:cNvPr id="68" name="Straight Arrow Connector 67">
              <a:extLst>
                <a:ext uri="{FF2B5EF4-FFF2-40B4-BE49-F238E27FC236}">
                  <a16:creationId xmlns:a16="http://schemas.microsoft.com/office/drawing/2014/main" id="{3DA81160-D081-4B45-9C6C-EA21C6CC2AE9}"/>
                </a:ext>
              </a:extLst>
            </p:cNvPr>
            <p:cNvCxnSpPr>
              <a:cxnSpLocks/>
            </p:cNvCxnSpPr>
            <p:nvPr/>
          </p:nvCxnSpPr>
          <p:spPr>
            <a:xfrm>
              <a:off x="5932583" y="2260059"/>
              <a:ext cx="5193" cy="2743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8AD6655A-173E-4CC2-AD45-B76D3BB967BE}"/>
                </a:ext>
              </a:extLst>
            </p:cNvPr>
            <p:cNvCxnSpPr>
              <a:cxnSpLocks/>
            </p:cNvCxnSpPr>
            <p:nvPr/>
          </p:nvCxnSpPr>
          <p:spPr>
            <a:xfrm>
              <a:off x="7623050" y="1433385"/>
              <a:ext cx="0" cy="10972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DC209DAB-E041-40FA-909C-1F4D41E8B3E7}"/>
                </a:ext>
              </a:extLst>
            </p:cNvPr>
            <p:cNvCxnSpPr>
              <a:cxnSpLocks/>
            </p:cNvCxnSpPr>
            <p:nvPr/>
          </p:nvCxnSpPr>
          <p:spPr>
            <a:xfrm>
              <a:off x="10077127" y="1442323"/>
              <a:ext cx="0" cy="10972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B0201148-37F5-4FE3-B3C5-3BD1E59C36E8}"/>
                </a:ext>
              </a:extLst>
            </p:cNvPr>
            <p:cNvCxnSpPr>
              <a:cxnSpLocks/>
            </p:cNvCxnSpPr>
            <p:nvPr/>
          </p:nvCxnSpPr>
          <p:spPr>
            <a:xfrm>
              <a:off x="11590068" y="1450064"/>
              <a:ext cx="0" cy="10972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2" name="Oval 71">
              <a:extLst>
                <a:ext uri="{FF2B5EF4-FFF2-40B4-BE49-F238E27FC236}">
                  <a16:creationId xmlns:a16="http://schemas.microsoft.com/office/drawing/2014/main" id="{CC8DCF7E-024B-4525-A341-26F1EBA14809}"/>
                </a:ext>
              </a:extLst>
            </p:cNvPr>
            <p:cNvSpPr/>
            <p:nvPr/>
          </p:nvSpPr>
          <p:spPr>
            <a:xfrm>
              <a:off x="7762730" y="1236594"/>
              <a:ext cx="307053" cy="28728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Calibri" panose="020F0502020204030204"/>
                  <a:ea typeface="+mn-ea"/>
                  <a:cs typeface="+mn-cs"/>
                </a:rPr>
                <a:t>E</a:t>
              </a:r>
            </a:p>
          </p:txBody>
        </p:sp>
        <p:sp>
          <p:nvSpPr>
            <p:cNvPr id="73" name="Oval 72">
              <a:extLst>
                <a:ext uri="{FF2B5EF4-FFF2-40B4-BE49-F238E27FC236}">
                  <a16:creationId xmlns:a16="http://schemas.microsoft.com/office/drawing/2014/main" id="{8381FBCD-F4B8-4174-B830-603E6934F5E9}"/>
                </a:ext>
              </a:extLst>
            </p:cNvPr>
            <p:cNvSpPr/>
            <p:nvPr/>
          </p:nvSpPr>
          <p:spPr>
            <a:xfrm>
              <a:off x="9090839" y="1243348"/>
              <a:ext cx="307053" cy="28728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Calibri" panose="020F0502020204030204"/>
                  <a:ea typeface="+mn-ea"/>
                  <a:cs typeface="+mn-cs"/>
                </a:rPr>
                <a:t>F</a:t>
              </a:r>
            </a:p>
          </p:txBody>
        </p:sp>
        <p:sp>
          <p:nvSpPr>
            <p:cNvPr id="74" name="Oval 73">
              <a:extLst>
                <a:ext uri="{FF2B5EF4-FFF2-40B4-BE49-F238E27FC236}">
                  <a16:creationId xmlns:a16="http://schemas.microsoft.com/office/drawing/2014/main" id="{92E8F9DF-86DF-4D65-A212-1C5793AF6E7F}"/>
                </a:ext>
              </a:extLst>
            </p:cNvPr>
            <p:cNvSpPr/>
            <p:nvPr/>
          </p:nvSpPr>
          <p:spPr>
            <a:xfrm>
              <a:off x="10449310" y="1236009"/>
              <a:ext cx="307053" cy="28728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Calibri" panose="020F0502020204030204"/>
                  <a:ea typeface="+mn-ea"/>
                  <a:cs typeface="+mn-cs"/>
                </a:rPr>
                <a:t>G</a:t>
              </a:r>
            </a:p>
          </p:txBody>
        </p:sp>
        <p:sp>
          <p:nvSpPr>
            <p:cNvPr id="75" name="Oval 74">
              <a:extLst>
                <a:ext uri="{FF2B5EF4-FFF2-40B4-BE49-F238E27FC236}">
                  <a16:creationId xmlns:a16="http://schemas.microsoft.com/office/drawing/2014/main" id="{8AACB828-1940-4379-A1D1-9AA25C882E4E}"/>
                </a:ext>
              </a:extLst>
            </p:cNvPr>
            <p:cNvSpPr/>
            <p:nvPr/>
          </p:nvSpPr>
          <p:spPr>
            <a:xfrm>
              <a:off x="11836712" y="1251805"/>
              <a:ext cx="307053" cy="28728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white"/>
                  </a:solidFill>
                  <a:effectLst/>
                  <a:uLnTx/>
                  <a:uFillTx/>
                  <a:latin typeface="Calibri" panose="020F0502020204030204"/>
                  <a:ea typeface="+mn-ea"/>
                  <a:cs typeface="+mn-cs"/>
                </a:rPr>
                <a:t>H</a:t>
              </a:r>
            </a:p>
          </p:txBody>
        </p:sp>
        <p:sp>
          <p:nvSpPr>
            <p:cNvPr id="76" name="Freeform: Shape 75">
              <a:extLst>
                <a:ext uri="{FF2B5EF4-FFF2-40B4-BE49-F238E27FC236}">
                  <a16:creationId xmlns:a16="http://schemas.microsoft.com/office/drawing/2014/main" id="{3774F8B5-9C05-4B57-A14A-C27E505551DE}"/>
                </a:ext>
              </a:extLst>
            </p:cNvPr>
            <p:cNvSpPr/>
            <p:nvPr/>
          </p:nvSpPr>
          <p:spPr>
            <a:xfrm>
              <a:off x="9244365" y="4575359"/>
              <a:ext cx="1706395" cy="736354"/>
            </a:xfrm>
            <a:custGeom>
              <a:avLst/>
              <a:gdLst>
                <a:gd name="connsiteX0" fmla="*/ 0 w 652224"/>
                <a:gd name="connsiteY0" fmla="*/ 65222 h 1421015"/>
                <a:gd name="connsiteX1" fmla="*/ 65222 w 652224"/>
                <a:gd name="connsiteY1" fmla="*/ 0 h 1421015"/>
                <a:gd name="connsiteX2" fmla="*/ 587002 w 652224"/>
                <a:gd name="connsiteY2" fmla="*/ 0 h 1421015"/>
                <a:gd name="connsiteX3" fmla="*/ 652224 w 652224"/>
                <a:gd name="connsiteY3" fmla="*/ 65222 h 1421015"/>
                <a:gd name="connsiteX4" fmla="*/ 652224 w 652224"/>
                <a:gd name="connsiteY4" fmla="*/ 1355793 h 1421015"/>
                <a:gd name="connsiteX5" fmla="*/ 587002 w 652224"/>
                <a:gd name="connsiteY5" fmla="*/ 1421015 h 1421015"/>
                <a:gd name="connsiteX6" fmla="*/ 65222 w 652224"/>
                <a:gd name="connsiteY6" fmla="*/ 1421015 h 1421015"/>
                <a:gd name="connsiteX7" fmla="*/ 0 w 652224"/>
                <a:gd name="connsiteY7" fmla="*/ 1355793 h 1421015"/>
                <a:gd name="connsiteX8" fmla="*/ 0 w 652224"/>
                <a:gd name="connsiteY8" fmla="*/ 65222 h 1421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52224" h="1421015">
                  <a:moveTo>
                    <a:pt x="0" y="65222"/>
                  </a:moveTo>
                  <a:cubicBezTo>
                    <a:pt x="0" y="29201"/>
                    <a:pt x="29201" y="0"/>
                    <a:pt x="65222" y="0"/>
                  </a:cubicBezTo>
                  <a:lnTo>
                    <a:pt x="587002" y="0"/>
                  </a:lnTo>
                  <a:cubicBezTo>
                    <a:pt x="623023" y="0"/>
                    <a:pt x="652224" y="29201"/>
                    <a:pt x="652224" y="65222"/>
                  </a:cubicBezTo>
                  <a:lnTo>
                    <a:pt x="652224" y="1355793"/>
                  </a:lnTo>
                  <a:cubicBezTo>
                    <a:pt x="652224" y="1391814"/>
                    <a:pt x="623023" y="1421015"/>
                    <a:pt x="587002" y="1421015"/>
                  </a:cubicBezTo>
                  <a:lnTo>
                    <a:pt x="65222" y="1421015"/>
                  </a:lnTo>
                  <a:cubicBezTo>
                    <a:pt x="29201" y="1421015"/>
                    <a:pt x="0" y="1391814"/>
                    <a:pt x="0" y="1355793"/>
                  </a:cubicBezTo>
                  <a:lnTo>
                    <a:pt x="0" y="65222"/>
                  </a:lnTo>
                  <a:close/>
                </a:path>
              </a:pathLst>
            </a:custGeom>
            <a:ln>
              <a:noFill/>
            </a:ln>
          </p:spPr>
          <p:style>
            <a:lnRef idx="2">
              <a:schemeClr val="accent1">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54663" tIns="54663" rIns="54663" bIns="54663" numCol="1" spcCol="1270" anchor="t" anchorCtr="0">
              <a:noAutofit/>
            </a:bodyPr>
            <a:lstStyle/>
            <a:p>
              <a:pPr marL="171450" marR="0" lvl="1" indent="-171450" algn="l" defTabSz="2222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073262"/>
                  </a:solidFill>
                  <a:effectLst/>
                  <a:uLnTx/>
                  <a:uFillTx/>
                  <a:latin typeface="Georgia"/>
                  <a:ea typeface="+mn-ea"/>
                  <a:cs typeface="+mn-cs"/>
                </a:rPr>
                <a:t>Master Data to be updated same day when the changes are made with future effective date</a:t>
              </a:r>
            </a:p>
          </p:txBody>
        </p:sp>
        <p:cxnSp>
          <p:nvCxnSpPr>
            <p:cNvPr id="19" name="Straight Connector 18">
              <a:extLst>
                <a:ext uri="{FF2B5EF4-FFF2-40B4-BE49-F238E27FC236}">
                  <a16:creationId xmlns:a16="http://schemas.microsoft.com/office/drawing/2014/main" id="{45554540-CECA-4EF7-9DEE-9E545694619B}"/>
                </a:ext>
              </a:extLst>
            </p:cNvPr>
            <p:cNvCxnSpPr/>
            <p:nvPr/>
          </p:nvCxnSpPr>
          <p:spPr>
            <a:xfrm>
              <a:off x="734261" y="5734145"/>
              <a:ext cx="11102451" cy="0"/>
            </a:xfrm>
            <a:prstGeom prst="line">
              <a:avLst/>
            </a:prstGeom>
            <a:ln w="285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2738210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TextBox 65">
            <a:extLst>
              <a:ext uri="{FF2B5EF4-FFF2-40B4-BE49-F238E27FC236}">
                <a16:creationId xmlns:a16="http://schemas.microsoft.com/office/drawing/2014/main" id="{782CC5D0-18B0-415B-A076-7BBAB634C41F}"/>
              </a:ext>
            </a:extLst>
          </p:cNvPr>
          <p:cNvSpPr txBox="1"/>
          <p:nvPr/>
        </p:nvSpPr>
        <p:spPr>
          <a:xfrm>
            <a:off x="3802626" y="5174769"/>
            <a:ext cx="1835488" cy="215444"/>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73262"/>
                </a:solidFill>
                <a:effectLst/>
                <a:uLnTx/>
                <a:uFillTx/>
                <a:latin typeface="Georgia"/>
                <a:ea typeface="+mn-ea"/>
                <a:cs typeface="+mn-cs"/>
              </a:rPr>
              <a:t>Difference &lt; backup</a:t>
            </a:r>
          </a:p>
        </p:txBody>
      </p:sp>
      <p:sp>
        <p:nvSpPr>
          <p:cNvPr id="148" name="TextBox 147">
            <a:extLst>
              <a:ext uri="{FF2B5EF4-FFF2-40B4-BE49-F238E27FC236}">
                <a16:creationId xmlns:a16="http://schemas.microsoft.com/office/drawing/2014/main" id="{08094573-9C1E-4D96-857B-0D5EBAF1A1D0}"/>
              </a:ext>
            </a:extLst>
          </p:cNvPr>
          <p:cNvSpPr txBox="1"/>
          <p:nvPr/>
        </p:nvSpPr>
        <p:spPr>
          <a:xfrm>
            <a:off x="7070979" y="5212175"/>
            <a:ext cx="1835488" cy="215444"/>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73262"/>
                </a:solidFill>
                <a:effectLst/>
                <a:uLnTx/>
                <a:uFillTx/>
                <a:latin typeface="Georgia"/>
                <a:ea typeface="+mn-ea"/>
                <a:cs typeface="+mn-cs"/>
              </a:rPr>
              <a:t>Equal or Difference &gt; backup</a:t>
            </a:r>
          </a:p>
        </p:txBody>
      </p:sp>
      <p:sp>
        <p:nvSpPr>
          <p:cNvPr id="119" name="TextBox 118">
            <a:extLst>
              <a:ext uri="{FF2B5EF4-FFF2-40B4-BE49-F238E27FC236}">
                <a16:creationId xmlns:a16="http://schemas.microsoft.com/office/drawing/2014/main" id="{98C6048B-973C-4B90-BD31-7B6F983805E5}"/>
              </a:ext>
            </a:extLst>
          </p:cNvPr>
          <p:cNvSpPr txBox="1"/>
          <p:nvPr/>
        </p:nvSpPr>
        <p:spPr>
          <a:xfrm>
            <a:off x="4720273" y="4253427"/>
            <a:ext cx="1866179" cy="215444"/>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73262"/>
                </a:solidFill>
                <a:effectLst/>
                <a:uLnTx/>
                <a:uFillTx/>
                <a:latin typeface="Georgia"/>
                <a:ea typeface="+mn-ea"/>
                <a:cs typeface="+mn-cs"/>
              </a:rPr>
              <a:t>Supplier price &lt; Invoice Price</a:t>
            </a:r>
          </a:p>
        </p:txBody>
      </p:sp>
      <p:sp>
        <p:nvSpPr>
          <p:cNvPr id="113" name="TextBox 112">
            <a:extLst>
              <a:ext uri="{FF2B5EF4-FFF2-40B4-BE49-F238E27FC236}">
                <a16:creationId xmlns:a16="http://schemas.microsoft.com/office/drawing/2014/main" id="{95CAD5CC-15B3-414F-80D1-002D7B7FB9CF}"/>
              </a:ext>
            </a:extLst>
          </p:cNvPr>
          <p:cNvSpPr txBox="1"/>
          <p:nvPr/>
        </p:nvSpPr>
        <p:spPr>
          <a:xfrm>
            <a:off x="2110526" y="3276155"/>
            <a:ext cx="1866179" cy="215444"/>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73262"/>
                </a:solidFill>
                <a:effectLst/>
                <a:uLnTx/>
                <a:uFillTx/>
                <a:latin typeface="Georgia"/>
                <a:ea typeface="+mn-ea"/>
                <a:cs typeface="+mn-cs"/>
              </a:rPr>
              <a:t>Supplier price &gt;= Invoice Price</a:t>
            </a:r>
          </a:p>
        </p:txBody>
      </p:sp>
      <p:sp>
        <p:nvSpPr>
          <p:cNvPr id="5" name="Diamond 4">
            <a:extLst>
              <a:ext uri="{FF2B5EF4-FFF2-40B4-BE49-F238E27FC236}">
                <a16:creationId xmlns:a16="http://schemas.microsoft.com/office/drawing/2014/main" id="{A5338BCC-185D-47B2-8132-AC1367BF96A1}"/>
              </a:ext>
            </a:extLst>
          </p:cNvPr>
          <p:cNvSpPr/>
          <p:nvPr/>
        </p:nvSpPr>
        <p:spPr>
          <a:xfrm>
            <a:off x="4025782" y="945460"/>
            <a:ext cx="1383909" cy="1100357"/>
          </a:xfrm>
          <a:prstGeom prst="diamond">
            <a:avLst/>
          </a:prstGeom>
          <a:gradFill flip="none" rotWithShape="1">
            <a:gsLst>
              <a:gs pos="0">
                <a:srgbClr val="A8BCE4">
                  <a:tint val="66000"/>
                  <a:satMod val="160000"/>
                </a:srgbClr>
              </a:gs>
              <a:gs pos="50000">
                <a:srgbClr val="A8BCE4">
                  <a:tint val="44500"/>
                  <a:satMod val="160000"/>
                </a:srgbClr>
              </a:gs>
              <a:gs pos="100000">
                <a:srgbClr val="A8BCE4">
                  <a:tint val="23500"/>
                  <a:satMod val="160000"/>
                </a:srgbClr>
              </a:gs>
            </a:gsLst>
            <a:lin ang="16200000" scaled="1"/>
            <a:tileRect/>
          </a:gra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73262"/>
                </a:solidFill>
                <a:effectLst/>
                <a:uLnTx/>
                <a:uFillTx/>
                <a:latin typeface="Georgia"/>
                <a:ea typeface="+mn-ea"/>
                <a:cs typeface="+mn-cs"/>
              </a:rPr>
              <a:t>Check reason code from deduction backup</a:t>
            </a:r>
          </a:p>
        </p:txBody>
      </p:sp>
      <p:sp>
        <p:nvSpPr>
          <p:cNvPr id="78" name="Text Placeholder 1">
            <a:extLst>
              <a:ext uri="{FF2B5EF4-FFF2-40B4-BE49-F238E27FC236}">
                <a16:creationId xmlns:a16="http://schemas.microsoft.com/office/drawing/2014/main" id="{D423DDD9-2091-4E22-9FDC-D99E1CD9A096}"/>
              </a:ext>
            </a:extLst>
          </p:cNvPr>
          <p:cNvSpPr txBox="1">
            <a:spLocks/>
          </p:cNvSpPr>
          <p:nvPr/>
        </p:nvSpPr>
        <p:spPr>
          <a:xfrm>
            <a:off x="213578" y="15300"/>
            <a:ext cx="8193566" cy="515339"/>
          </a:xfr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73262"/>
                </a:solidFill>
                <a:effectLst/>
                <a:uLnTx/>
                <a:uFillTx/>
                <a:latin typeface="Georgia"/>
                <a:ea typeface="+mn-ea"/>
                <a:cs typeface="+mn-cs"/>
              </a:rPr>
              <a:t>Pricing Process Flow – As-Is process </a:t>
            </a:r>
          </a:p>
        </p:txBody>
      </p:sp>
      <p:sp>
        <p:nvSpPr>
          <p:cNvPr id="55" name="Flowchart: Terminator 54">
            <a:extLst>
              <a:ext uri="{FF2B5EF4-FFF2-40B4-BE49-F238E27FC236}">
                <a16:creationId xmlns:a16="http://schemas.microsoft.com/office/drawing/2014/main" id="{C8A907C8-B415-4DA3-A5F2-F52883981293}"/>
              </a:ext>
            </a:extLst>
          </p:cNvPr>
          <p:cNvSpPr/>
          <p:nvPr/>
        </p:nvSpPr>
        <p:spPr>
          <a:xfrm>
            <a:off x="427382" y="1338346"/>
            <a:ext cx="1031198" cy="318841"/>
          </a:xfrm>
          <a:prstGeom prst="flowChartTerminator">
            <a:avLst/>
          </a:prstGeom>
          <a:solidFill>
            <a:srgbClr val="44D9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ysClr val="windowText" lastClr="000000"/>
                </a:solidFill>
                <a:effectLst/>
                <a:uLnTx/>
                <a:uFillTx/>
                <a:latin typeface="Georgia"/>
                <a:ea typeface="+mn-ea"/>
                <a:cs typeface="+mn-cs"/>
              </a:rPr>
              <a:t>Start</a:t>
            </a:r>
          </a:p>
        </p:txBody>
      </p:sp>
      <p:sp>
        <p:nvSpPr>
          <p:cNvPr id="56" name="Rectangle 55">
            <a:extLst>
              <a:ext uri="{FF2B5EF4-FFF2-40B4-BE49-F238E27FC236}">
                <a16:creationId xmlns:a16="http://schemas.microsoft.com/office/drawing/2014/main" id="{3B19C138-25CE-4E77-8FB9-5987DE55941E}"/>
              </a:ext>
            </a:extLst>
          </p:cNvPr>
          <p:cNvSpPr/>
          <p:nvPr/>
        </p:nvSpPr>
        <p:spPr>
          <a:xfrm>
            <a:off x="2112952" y="1252319"/>
            <a:ext cx="1263916" cy="490893"/>
          </a:xfrm>
          <a:prstGeom prst="rect">
            <a:avLst/>
          </a:prstGeom>
          <a:solidFill>
            <a:srgbClr val="FFFF00"/>
          </a:solidFill>
          <a:ln w="28575">
            <a:solidFill>
              <a:srgbClr val="00B0F0"/>
            </a:solidFill>
          </a:ln>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73262"/>
                </a:solidFill>
                <a:effectLst/>
                <a:uLnTx/>
                <a:uFillTx/>
                <a:latin typeface="Georgia"/>
                <a:ea typeface="+mn-ea"/>
                <a:cs typeface="+mn-cs"/>
              </a:rPr>
              <a:t>Download deduction claim Report from SAP &amp; identify a Pricing case</a:t>
            </a:r>
          </a:p>
        </p:txBody>
      </p:sp>
      <p:cxnSp>
        <p:nvCxnSpPr>
          <p:cNvPr id="25" name="Straight Arrow Connector 24">
            <a:extLst>
              <a:ext uri="{FF2B5EF4-FFF2-40B4-BE49-F238E27FC236}">
                <a16:creationId xmlns:a16="http://schemas.microsoft.com/office/drawing/2014/main" id="{D99ADD91-686E-4F4F-9AC4-0046693F5AAE}"/>
              </a:ext>
            </a:extLst>
          </p:cNvPr>
          <p:cNvCxnSpPr>
            <a:stCxn id="55" idx="3"/>
            <a:endCxn id="56" idx="1"/>
          </p:cNvCxnSpPr>
          <p:nvPr/>
        </p:nvCxnSpPr>
        <p:spPr>
          <a:xfrm flipV="1">
            <a:off x="1458580" y="1497766"/>
            <a:ext cx="654372"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79189CD1-401E-4465-92C5-D69EADF3EBEC}"/>
              </a:ext>
            </a:extLst>
          </p:cNvPr>
          <p:cNvCxnSpPr>
            <a:cxnSpLocks/>
            <a:stCxn id="56" idx="3"/>
            <a:endCxn id="5" idx="1"/>
          </p:cNvCxnSpPr>
          <p:nvPr/>
        </p:nvCxnSpPr>
        <p:spPr>
          <a:xfrm flipV="1">
            <a:off x="3376868" y="1495639"/>
            <a:ext cx="648914" cy="21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4" name="Rectangle 73">
            <a:extLst>
              <a:ext uri="{FF2B5EF4-FFF2-40B4-BE49-F238E27FC236}">
                <a16:creationId xmlns:a16="http://schemas.microsoft.com/office/drawing/2014/main" id="{251A3E5E-10EE-4F7A-8FFD-06E762B8BBD0}"/>
              </a:ext>
            </a:extLst>
          </p:cNvPr>
          <p:cNvSpPr/>
          <p:nvPr/>
        </p:nvSpPr>
        <p:spPr>
          <a:xfrm>
            <a:off x="1428614" y="2237922"/>
            <a:ext cx="1263916" cy="490893"/>
          </a:xfrm>
          <a:prstGeom prst="rect">
            <a:avLst/>
          </a:prstGeom>
          <a:gradFill flip="none" rotWithShape="1">
            <a:gsLst>
              <a:gs pos="0">
                <a:srgbClr val="A8BCE4">
                  <a:tint val="66000"/>
                  <a:satMod val="160000"/>
                </a:srgbClr>
              </a:gs>
              <a:gs pos="50000">
                <a:srgbClr val="A8BCE4">
                  <a:tint val="44500"/>
                  <a:satMod val="160000"/>
                </a:srgbClr>
              </a:gs>
              <a:gs pos="100000">
                <a:srgbClr val="A8BCE4">
                  <a:tint val="23500"/>
                  <a:satMod val="160000"/>
                </a:srgbClr>
              </a:gs>
            </a:gsLst>
            <a:lin ang="16200000" scaled="1"/>
            <a:tileRect/>
          </a:gradFill>
          <a:ln w="28575">
            <a:solidFill>
              <a:srgbClr val="00B0F0"/>
            </a:solidFill>
          </a:ln>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73262"/>
                </a:solidFill>
                <a:effectLst/>
                <a:uLnTx/>
                <a:uFillTx/>
                <a:latin typeface="Georgia"/>
                <a:ea typeface="+mn-ea"/>
                <a:cs typeface="+mn-cs"/>
              </a:rPr>
              <a:t>Proceed with validation of that reason code</a:t>
            </a:r>
          </a:p>
        </p:txBody>
      </p:sp>
      <p:cxnSp>
        <p:nvCxnSpPr>
          <p:cNvPr id="52" name="Connector: Elbow 51">
            <a:extLst>
              <a:ext uri="{FF2B5EF4-FFF2-40B4-BE49-F238E27FC236}">
                <a16:creationId xmlns:a16="http://schemas.microsoft.com/office/drawing/2014/main" id="{1225002C-13C4-470E-A082-0A49CC7FEC70}"/>
              </a:ext>
            </a:extLst>
          </p:cNvPr>
          <p:cNvCxnSpPr>
            <a:stCxn id="5" idx="2"/>
            <a:endCxn id="74" idx="3"/>
          </p:cNvCxnSpPr>
          <p:nvPr/>
        </p:nvCxnSpPr>
        <p:spPr>
          <a:xfrm rot="5400000">
            <a:off x="3486358" y="1251990"/>
            <a:ext cx="437552" cy="2025207"/>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D6D164B7-24AC-405D-9DCB-08D09CF9345A}"/>
              </a:ext>
            </a:extLst>
          </p:cNvPr>
          <p:cNvSpPr txBox="1"/>
          <p:nvPr/>
        </p:nvSpPr>
        <p:spPr>
          <a:xfrm>
            <a:off x="3154197" y="2281479"/>
            <a:ext cx="1243534"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73262"/>
                </a:solidFill>
                <a:effectLst/>
                <a:uLnTx/>
                <a:uFillTx/>
                <a:latin typeface="Georgia"/>
                <a:ea typeface="+mn-ea"/>
                <a:cs typeface="+mn-cs"/>
              </a:rPr>
              <a:t>Other than Pricing</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073262"/>
              </a:solidFill>
              <a:effectLst/>
              <a:uLnTx/>
              <a:uFillTx/>
              <a:latin typeface="Georgia"/>
              <a:ea typeface="+mn-ea"/>
              <a:cs typeface="+mn-cs"/>
            </a:endParaRPr>
          </a:p>
        </p:txBody>
      </p:sp>
      <p:cxnSp>
        <p:nvCxnSpPr>
          <p:cNvPr id="57" name="Straight Arrow Connector 56">
            <a:extLst>
              <a:ext uri="{FF2B5EF4-FFF2-40B4-BE49-F238E27FC236}">
                <a16:creationId xmlns:a16="http://schemas.microsoft.com/office/drawing/2014/main" id="{9078137B-C556-4A4C-88CE-11FA75DC8871}"/>
              </a:ext>
            </a:extLst>
          </p:cNvPr>
          <p:cNvCxnSpPr>
            <a:cxnSpLocks/>
            <a:stCxn id="5" idx="3"/>
            <a:endCxn id="83" idx="1"/>
          </p:cNvCxnSpPr>
          <p:nvPr/>
        </p:nvCxnSpPr>
        <p:spPr>
          <a:xfrm>
            <a:off x="5409691" y="1495639"/>
            <a:ext cx="54473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DBBDAD53-3BD7-42D6-A60E-2F32AE72DCAB}"/>
              </a:ext>
            </a:extLst>
          </p:cNvPr>
          <p:cNvSpPr txBox="1"/>
          <p:nvPr/>
        </p:nvSpPr>
        <p:spPr>
          <a:xfrm>
            <a:off x="5359227" y="1326361"/>
            <a:ext cx="73677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73262"/>
                </a:solidFill>
                <a:effectLst/>
                <a:uLnTx/>
                <a:uFillTx/>
                <a:latin typeface="Georgia"/>
                <a:ea typeface="+mn-ea"/>
                <a:cs typeface="+mn-cs"/>
              </a:rPr>
              <a:t>Pricing</a:t>
            </a:r>
          </a:p>
        </p:txBody>
      </p:sp>
      <p:sp>
        <p:nvSpPr>
          <p:cNvPr id="83" name="Diamond 82">
            <a:extLst>
              <a:ext uri="{FF2B5EF4-FFF2-40B4-BE49-F238E27FC236}">
                <a16:creationId xmlns:a16="http://schemas.microsoft.com/office/drawing/2014/main" id="{0E6170BE-2C3E-4FC8-808A-6AB7D4F81402}"/>
              </a:ext>
            </a:extLst>
          </p:cNvPr>
          <p:cNvSpPr/>
          <p:nvPr/>
        </p:nvSpPr>
        <p:spPr>
          <a:xfrm>
            <a:off x="5954423" y="945460"/>
            <a:ext cx="1383909" cy="1100357"/>
          </a:xfrm>
          <a:prstGeom prst="diamond">
            <a:avLst/>
          </a:prstGeom>
          <a:gradFill flip="none" rotWithShape="1">
            <a:gsLst>
              <a:gs pos="0">
                <a:srgbClr val="A8BCE4">
                  <a:tint val="66000"/>
                  <a:satMod val="160000"/>
                </a:srgbClr>
              </a:gs>
              <a:gs pos="50000">
                <a:srgbClr val="A8BCE4">
                  <a:tint val="44500"/>
                  <a:satMod val="160000"/>
                </a:srgbClr>
              </a:gs>
              <a:gs pos="100000">
                <a:srgbClr val="A8BCE4">
                  <a:tint val="23500"/>
                  <a:satMod val="160000"/>
                </a:srgbClr>
              </a:gs>
            </a:gsLst>
            <a:lin ang="16200000" scaled="1"/>
            <a:tileRect/>
          </a:gra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73262"/>
                </a:solidFill>
                <a:effectLst/>
                <a:uLnTx/>
                <a:uFillTx/>
                <a:latin typeface="Georgia"/>
                <a:ea typeface="+mn-ea"/>
                <a:cs typeface="+mn-cs"/>
              </a:rPr>
              <a:t>Validate unit of measure from invoice with backup</a:t>
            </a:r>
          </a:p>
        </p:txBody>
      </p:sp>
      <p:sp>
        <p:nvSpPr>
          <p:cNvPr id="87" name="Diamond 86">
            <a:extLst>
              <a:ext uri="{FF2B5EF4-FFF2-40B4-BE49-F238E27FC236}">
                <a16:creationId xmlns:a16="http://schemas.microsoft.com/office/drawing/2014/main" id="{D10C4CF1-520A-4025-AB3A-89ADA3AEDDE8}"/>
              </a:ext>
            </a:extLst>
          </p:cNvPr>
          <p:cNvSpPr/>
          <p:nvPr/>
        </p:nvSpPr>
        <p:spPr>
          <a:xfrm>
            <a:off x="4072477" y="2936499"/>
            <a:ext cx="1383909" cy="1100357"/>
          </a:xfrm>
          <a:prstGeom prst="diamond">
            <a:avLst/>
          </a:prstGeom>
          <a:gradFill flip="none" rotWithShape="1">
            <a:gsLst>
              <a:gs pos="0">
                <a:srgbClr val="A8BCE4">
                  <a:tint val="66000"/>
                  <a:satMod val="160000"/>
                </a:srgbClr>
              </a:gs>
              <a:gs pos="50000">
                <a:srgbClr val="A8BCE4">
                  <a:tint val="44500"/>
                  <a:satMod val="160000"/>
                </a:srgbClr>
              </a:gs>
              <a:gs pos="100000">
                <a:srgbClr val="A8BCE4">
                  <a:tint val="23500"/>
                  <a:satMod val="160000"/>
                </a:srgbClr>
              </a:gs>
            </a:gsLst>
            <a:lin ang="16200000" scaled="1"/>
            <a:tileRect/>
          </a:gra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73262"/>
                </a:solidFill>
                <a:effectLst/>
                <a:uLnTx/>
                <a:uFillTx/>
                <a:latin typeface="Georgia"/>
                <a:ea typeface="+mn-ea"/>
                <a:cs typeface="+mn-cs"/>
              </a:rPr>
              <a:t>Identify the difference between Supplier price &amp; Invoice Price</a:t>
            </a:r>
          </a:p>
        </p:txBody>
      </p:sp>
      <p:cxnSp>
        <p:nvCxnSpPr>
          <p:cNvPr id="88" name="Straight Arrow Connector 87">
            <a:extLst>
              <a:ext uri="{FF2B5EF4-FFF2-40B4-BE49-F238E27FC236}">
                <a16:creationId xmlns:a16="http://schemas.microsoft.com/office/drawing/2014/main" id="{6459C2A3-2D3B-404B-998F-12CC7293A551}"/>
              </a:ext>
            </a:extLst>
          </p:cNvPr>
          <p:cNvCxnSpPr>
            <a:cxnSpLocks/>
            <a:stCxn id="83" idx="3"/>
            <a:endCxn id="61" idx="1"/>
          </p:cNvCxnSpPr>
          <p:nvPr/>
        </p:nvCxnSpPr>
        <p:spPr>
          <a:xfrm>
            <a:off x="7338332" y="1495639"/>
            <a:ext cx="97385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1" name="TextBox 90">
            <a:extLst>
              <a:ext uri="{FF2B5EF4-FFF2-40B4-BE49-F238E27FC236}">
                <a16:creationId xmlns:a16="http://schemas.microsoft.com/office/drawing/2014/main" id="{CF03E5BA-8EFF-40CE-A87E-E327F284794D}"/>
              </a:ext>
            </a:extLst>
          </p:cNvPr>
          <p:cNvSpPr txBox="1"/>
          <p:nvPr/>
        </p:nvSpPr>
        <p:spPr>
          <a:xfrm>
            <a:off x="7303466" y="1341183"/>
            <a:ext cx="906779" cy="21544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73262"/>
                </a:solidFill>
                <a:effectLst/>
                <a:uLnTx/>
                <a:uFillTx/>
                <a:latin typeface="Georgia"/>
                <a:ea typeface="+mn-ea"/>
                <a:cs typeface="+mn-cs"/>
              </a:rPr>
              <a:t>Does not match</a:t>
            </a:r>
          </a:p>
        </p:txBody>
      </p:sp>
      <p:sp>
        <p:nvSpPr>
          <p:cNvPr id="98" name="Rectangle 97">
            <a:extLst>
              <a:ext uri="{FF2B5EF4-FFF2-40B4-BE49-F238E27FC236}">
                <a16:creationId xmlns:a16="http://schemas.microsoft.com/office/drawing/2014/main" id="{B7DCB1DA-2FC8-4C6B-A3ED-0D33A4C388CC}"/>
              </a:ext>
            </a:extLst>
          </p:cNvPr>
          <p:cNvSpPr/>
          <p:nvPr/>
        </p:nvSpPr>
        <p:spPr>
          <a:xfrm>
            <a:off x="10513225" y="1251514"/>
            <a:ext cx="1263916" cy="490893"/>
          </a:xfrm>
          <a:prstGeom prst="rect">
            <a:avLst/>
          </a:prstGeom>
          <a:gradFill flip="none" rotWithShape="1">
            <a:gsLst>
              <a:gs pos="0">
                <a:srgbClr val="A8BCE4">
                  <a:tint val="66000"/>
                  <a:satMod val="160000"/>
                </a:srgbClr>
              </a:gs>
              <a:gs pos="50000">
                <a:srgbClr val="A8BCE4">
                  <a:tint val="44500"/>
                  <a:satMod val="160000"/>
                </a:srgbClr>
              </a:gs>
              <a:gs pos="100000">
                <a:srgbClr val="A8BCE4">
                  <a:tint val="23500"/>
                  <a:satMod val="160000"/>
                </a:srgbClr>
              </a:gs>
            </a:gsLst>
            <a:lin ang="16200000" scaled="1"/>
            <a:tileRect/>
          </a:gradFill>
          <a:ln w="28575">
            <a:solidFill>
              <a:srgbClr val="00B0F0"/>
            </a:solidFill>
          </a:ln>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73262"/>
                </a:solidFill>
                <a:effectLst/>
                <a:uLnTx/>
                <a:uFillTx/>
                <a:latin typeface="Georgia"/>
                <a:ea typeface="+mn-ea"/>
                <a:cs typeface="+mn-cs"/>
              </a:rPr>
              <a:t>It’s an Invalid Deduction</a:t>
            </a:r>
          </a:p>
        </p:txBody>
      </p:sp>
      <p:cxnSp>
        <p:nvCxnSpPr>
          <p:cNvPr id="72" name="Straight Arrow Connector 71">
            <a:extLst>
              <a:ext uri="{FF2B5EF4-FFF2-40B4-BE49-F238E27FC236}">
                <a16:creationId xmlns:a16="http://schemas.microsoft.com/office/drawing/2014/main" id="{F7153289-01A7-47B5-A5E7-979B564B7B8F}"/>
              </a:ext>
            </a:extLst>
          </p:cNvPr>
          <p:cNvCxnSpPr>
            <a:cxnSpLocks/>
            <a:stCxn id="61" idx="3"/>
            <a:endCxn id="98" idx="1"/>
          </p:cNvCxnSpPr>
          <p:nvPr/>
        </p:nvCxnSpPr>
        <p:spPr>
          <a:xfrm>
            <a:off x="9696094" y="1495639"/>
            <a:ext cx="817131" cy="13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9" name="TextBox 108">
            <a:extLst>
              <a:ext uri="{FF2B5EF4-FFF2-40B4-BE49-F238E27FC236}">
                <a16:creationId xmlns:a16="http://schemas.microsoft.com/office/drawing/2014/main" id="{A0EE4B06-1FC7-4B8E-AD4A-E551308F01E5}"/>
              </a:ext>
            </a:extLst>
          </p:cNvPr>
          <p:cNvSpPr txBox="1"/>
          <p:nvPr/>
        </p:nvSpPr>
        <p:spPr>
          <a:xfrm>
            <a:off x="9680998" y="1341183"/>
            <a:ext cx="6470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73262"/>
                </a:solidFill>
                <a:effectLst/>
                <a:uLnTx/>
                <a:uFillTx/>
                <a:latin typeface="Georgia"/>
                <a:ea typeface="+mn-ea"/>
                <a:cs typeface="+mn-cs"/>
              </a:rPr>
              <a:t>No</a:t>
            </a:r>
          </a:p>
        </p:txBody>
      </p:sp>
      <p:sp>
        <p:nvSpPr>
          <p:cNvPr id="114" name="TextBox 113">
            <a:extLst>
              <a:ext uri="{FF2B5EF4-FFF2-40B4-BE49-F238E27FC236}">
                <a16:creationId xmlns:a16="http://schemas.microsoft.com/office/drawing/2014/main" id="{1F522A88-62D4-45AB-B16D-CA021E04B933}"/>
              </a:ext>
            </a:extLst>
          </p:cNvPr>
          <p:cNvSpPr txBox="1"/>
          <p:nvPr/>
        </p:nvSpPr>
        <p:spPr>
          <a:xfrm>
            <a:off x="6750680" y="2820556"/>
            <a:ext cx="492601" cy="215444"/>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73262"/>
                </a:solidFill>
                <a:effectLst/>
                <a:uLnTx/>
                <a:uFillTx/>
                <a:latin typeface="Georgia"/>
                <a:ea typeface="+mn-ea"/>
                <a:cs typeface="+mn-cs"/>
              </a:rPr>
              <a:t>Match</a:t>
            </a:r>
          </a:p>
        </p:txBody>
      </p:sp>
      <p:sp>
        <p:nvSpPr>
          <p:cNvPr id="151" name="Flowchart: Terminator 150">
            <a:extLst>
              <a:ext uri="{FF2B5EF4-FFF2-40B4-BE49-F238E27FC236}">
                <a16:creationId xmlns:a16="http://schemas.microsoft.com/office/drawing/2014/main" id="{0001968E-E272-471E-8F7D-78FD8B4A111C}"/>
              </a:ext>
            </a:extLst>
          </p:cNvPr>
          <p:cNvSpPr/>
          <p:nvPr/>
        </p:nvSpPr>
        <p:spPr>
          <a:xfrm>
            <a:off x="10746899" y="6067754"/>
            <a:ext cx="1031198" cy="318841"/>
          </a:xfrm>
          <a:prstGeom prst="flowChartTerminator">
            <a:avLst/>
          </a:prstGeom>
          <a:solidFill>
            <a:srgbClr val="44D9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ysClr val="windowText" lastClr="000000"/>
                </a:solidFill>
                <a:effectLst/>
                <a:uLnTx/>
                <a:uFillTx/>
                <a:latin typeface="Georgia"/>
                <a:ea typeface="+mn-ea"/>
                <a:cs typeface="+mn-cs"/>
              </a:rPr>
              <a:t>End</a:t>
            </a:r>
          </a:p>
        </p:txBody>
      </p:sp>
      <p:cxnSp>
        <p:nvCxnSpPr>
          <p:cNvPr id="130" name="Connector: Elbow 129">
            <a:extLst>
              <a:ext uri="{FF2B5EF4-FFF2-40B4-BE49-F238E27FC236}">
                <a16:creationId xmlns:a16="http://schemas.microsoft.com/office/drawing/2014/main" id="{7238DC08-51C1-402D-84B9-857822092A81}"/>
              </a:ext>
            </a:extLst>
          </p:cNvPr>
          <p:cNvCxnSpPr>
            <a:cxnSpLocks/>
            <a:stCxn id="98" idx="3"/>
            <a:endCxn id="151" idx="3"/>
          </p:cNvCxnSpPr>
          <p:nvPr/>
        </p:nvCxnSpPr>
        <p:spPr>
          <a:xfrm>
            <a:off x="11777141" y="1496961"/>
            <a:ext cx="956" cy="4730214"/>
          </a:xfrm>
          <a:prstGeom prst="bentConnector3">
            <a:avLst>
              <a:gd name="adj1" fmla="val 24012134"/>
            </a:avLst>
          </a:prstGeom>
          <a:ln>
            <a:tailEnd type="triangle"/>
          </a:ln>
        </p:spPr>
        <p:style>
          <a:lnRef idx="1">
            <a:schemeClr val="accent1"/>
          </a:lnRef>
          <a:fillRef idx="0">
            <a:schemeClr val="accent1"/>
          </a:fillRef>
          <a:effectRef idx="0">
            <a:schemeClr val="accent1"/>
          </a:effectRef>
          <a:fontRef idx="minor">
            <a:schemeClr val="tx1"/>
          </a:fontRef>
        </p:style>
      </p:cxnSp>
      <p:sp>
        <p:nvSpPr>
          <p:cNvPr id="61" name="Diamond 60">
            <a:extLst>
              <a:ext uri="{FF2B5EF4-FFF2-40B4-BE49-F238E27FC236}">
                <a16:creationId xmlns:a16="http://schemas.microsoft.com/office/drawing/2014/main" id="{69D51582-CD55-4922-9BCA-60A7CE6DB7AB}"/>
              </a:ext>
            </a:extLst>
          </p:cNvPr>
          <p:cNvSpPr/>
          <p:nvPr/>
        </p:nvSpPr>
        <p:spPr>
          <a:xfrm>
            <a:off x="8312185" y="945460"/>
            <a:ext cx="1383909" cy="1100357"/>
          </a:xfrm>
          <a:prstGeom prst="diamond">
            <a:avLst/>
          </a:prstGeom>
          <a:gradFill flip="none" rotWithShape="1">
            <a:gsLst>
              <a:gs pos="0">
                <a:srgbClr val="A8BCE4">
                  <a:tint val="66000"/>
                  <a:satMod val="160000"/>
                </a:srgbClr>
              </a:gs>
              <a:gs pos="50000">
                <a:srgbClr val="A8BCE4">
                  <a:tint val="44500"/>
                  <a:satMod val="160000"/>
                </a:srgbClr>
              </a:gs>
              <a:gs pos="100000">
                <a:srgbClr val="A8BCE4">
                  <a:tint val="23500"/>
                  <a:satMod val="160000"/>
                </a:srgbClr>
              </a:gs>
            </a:gsLst>
            <a:lin ang="16200000" scaled="1"/>
            <a:tileRect/>
          </a:gra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73262"/>
                </a:solidFill>
                <a:effectLst/>
                <a:uLnTx/>
                <a:uFillTx/>
                <a:latin typeface="Georgia"/>
                <a:ea typeface="+mn-ea"/>
                <a:cs typeface="+mn-cs"/>
              </a:rPr>
              <a:t>correct UOM and check if still there’s mismatch</a:t>
            </a:r>
          </a:p>
        </p:txBody>
      </p:sp>
      <p:sp>
        <p:nvSpPr>
          <p:cNvPr id="107" name="Diamond 106">
            <a:extLst>
              <a:ext uri="{FF2B5EF4-FFF2-40B4-BE49-F238E27FC236}">
                <a16:creationId xmlns:a16="http://schemas.microsoft.com/office/drawing/2014/main" id="{984951C6-3159-489F-8A95-B1B0D02268E0}"/>
              </a:ext>
            </a:extLst>
          </p:cNvPr>
          <p:cNvSpPr/>
          <p:nvPr/>
        </p:nvSpPr>
        <p:spPr>
          <a:xfrm>
            <a:off x="9253424" y="2485820"/>
            <a:ext cx="1383909" cy="1100357"/>
          </a:xfrm>
          <a:prstGeom prst="diamond">
            <a:avLst/>
          </a:prstGeom>
          <a:gradFill flip="none" rotWithShape="1">
            <a:gsLst>
              <a:gs pos="0">
                <a:srgbClr val="A8BCE4">
                  <a:tint val="66000"/>
                  <a:satMod val="160000"/>
                </a:srgbClr>
              </a:gs>
              <a:gs pos="50000">
                <a:srgbClr val="A8BCE4">
                  <a:tint val="44500"/>
                  <a:satMod val="160000"/>
                </a:srgbClr>
              </a:gs>
              <a:gs pos="100000">
                <a:srgbClr val="A8BCE4">
                  <a:tint val="23500"/>
                  <a:satMod val="160000"/>
                </a:srgbClr>
              </a:gs>
            </a:gsLst>
            <a:lin ang="16200000" scaled="1"/>
            <a:tileRect/>
          </a:gra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73262"/>
                </a:solidFill>
                <a:effectLst/>
                <a:uLnTx/>
                <a:uFillTx/>
                <a:latin typeface="Georgia"/>
                <a:ea typeface="+mn-ea"/>
                <a:cs typeface="+mn-cs"/>
              </a:rPr>
              <a:t>Check the reason for mismatch</a:t>
            </a:r>
          </a:p>
        </p:txBody>
      </p:sp>
      <p:cxnSp>
        <p:nvCxnSpPr>
          <p:cNvPr id="70" name="Connector: Elbow 69">
            <a:extLst>
              <a:ext uri="{FF2B5EF4-FFF2-40B4-BE49-F238E27FC236}">
                <a16:creationId xmlns:a16="http://schemas.microsoft.com/office/drawing/2014/main" id="{09423F18-8EAF-4B21-81F7-2B663BD034F6}"/>
              </a:ext>
            </a:extLst>
          </p:cNvPr>
          <p:cNvCxnSpPr>
            <a:cxnSpLocks/>
            <a:stCxn id="61" idx="2"/>
            <a:endCxn id="107" idx="0"/>
          </p:cNvCxnSpPr>
          <p:nvPr/>
        </p:nvCxnSpPr>
        <p:spPr>
          <a:xfrm rot="16200000" flipH="1">
            <a:off x="9254758" y="1795198"/>
            <a:ext cx="440003" cy="941239"/>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111" name="TextBox 110">
            <a:extLst>
              <a:ext uri="{FF2B5EF4-FFF2-40B4-BE49-F238E27FC236}">
                <a16:creationId xmlns:a16="http://schemas.microsoft.com/office/drawing/2014/main" id="{2F37C09A-F934-4BA2-B18C-0ECBA0C2E8CB}"/>
              </a:ext>
            </a:extLst>
          </p:cNvPr>
          <p:cNvSpPr txBox="1"/>
          <p:nvPr/>
        </p:nvSpPr>
        <p:spPr>
          <a:xfrm>
            <a:off x="9036914" y="2071366"/>
            <a:ext cx="370549"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73262"/>
                </a:solidFill>
                <a:effectLst/>
                <a:uLnTx/>
                <a:uFillTx/>
                <a:latin typeface="Georgia"/>
                <a:ea typeface="+mn-ea"/>
                <a:cs typeface="+mn-cs"/>
              </a:rPr>
              <a:t>Yes</a:t>
            </a:r>
          </a:p>
        </p:txBody>
      </p:sp>
      <p:sp>
        <p:nvSpPr>
          <p:cNvPr id="118" name="Rectangle 117">
            <a:extLst>
              <a:ext uri="{FF2B5EF4-FFF2-40B4-BE49-F238E27FC236}">
                <a16:creationId xmlns:a16="http://schemas.microsoft.com/office/drawing/2014/main" id="{BE9CCDF3-7616-45A0-B750-4F8FE06B5024}"/>
              </a:ext>
            </a:extLst>
          </p:cNvPr>
          <p:cNvSpPr/>
          <p:nvPr/>
        </p:nvSpPr>
        <p:spPr>
          <a:xfrm>
            <a:off x="10513225" y="4188369"/>
            <a:ext cx="1263916" cy="490893"/>
          </a:xfrm>
          <a:prstGeom prst="rect">
            <a:avLst/>
          </a:prstGeom>
          <a:gradFill flip="none" rotWithShape="1">
            <a:gsLst>
              <a:gs pos="0">
                <a:srgbClr val="A8BCE4">
                  <a:tint val="66000"/>
                  <a:satMod val="160000"/>
                </a:srgbClr>
              </a:gs>
              <a:gs pos="50000">
                <a:srgbClr val="A8BCE4">
                  <a:tint val="44500"/>
                  <a:satMod val="160000"/>
                </a:srgbClr>
              </a:gs>
              <a:gs pos="100000">
                <a:srgbClr val="A8BCE4">
                  <a:tint val="23500"/>
                  <a:satMod val="160000"/>
                </a:srgbClr>
              </a:gs>
            </a:gsLst>
            <a:lin ang="16200000" scaled="1"/>
            <a:tileRect/>
          </a:gradFill>
          <a:ln w="28575">
            <a:solidFill>
              <a:srgbClr val="00B0F0"/>
            </a:solidFill>
          </a:ln>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73262"/>
                </a:solidFill>
                <a:effectLst/>
                <a:uLnTx/>
                <a:uFillTx/>
                <a:latin typeface="Georgia"/>
                <a:ea typeface="+mn-ea"/>
                <a:cs typeface="+mn-cs"/>
              </a:rPr>
              <a:t>Recode it as shortages and proceed with that validation steps</a:t>
            </a:r>
          </a:p>
        </p:txBody>
      </p:sp>
      <p:cxnSp>
        <p:nvCxnSpPr>
          <p:cNvPr id="90" name="Connector: Elbow 89">
            <a:extLst>
              <a:ext uri="{FF2B5EF4-FFF2-40B4-BE49-F238E27FC236}">
                <a16:creationId xmlns:a16="http://schemas.microsoft.com/office/drawing/2014/main" id="{732BCD60-35AD-4D17-8346-1D9A2DA433D4}"/>
              </a:ext>
            </a:extLst>
          </p:cNvPr>
          <p:cNvCxnSpPr>
            <a:cxnSpLocks/>
            <a:stCxn id="107" idx="3"/>
            <a:endCxn id="118" idx="0"/>
          </p:cNvCxnSpPr>
          <p:nvPr/>
        </p:nvCxnSpPr>
        <p:spPr>
          <a:xfrm>
            <a:off x="10637333" y="3035999"/>
            <a:ext cx="507850" cy="115237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24" name="TextBox 123">
            <a:extLst>
              <a:ext uri="{FF2B5EF4-FFF2-40B4-BE49-F238E27FC236}">
                <a16:creationId xmlns:a16="http://schemas.microsoft.com/office/drawing/2014/main" id="{FCCAE5F8-A20D-4A52-86F9-FC6235D222A1}"/>
              </a:ext>
            </a:extLst>
          </p:cNvPr>
          <p:cNvSpPr txBox="1"/>
          <p:nvPr/>
        </p:nvSpPr>
        <p:spPr>
          <a:xfrm>
            <a:off x="10828876" y="3471046"/>
            <a:ext cx="643651" cy="215444"/>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73262"/>
                </a:solidFill>
                <a:effectLst/>
                <a:uLnTx/>
                <a:uFillTx/>
                <a:latin typeface="Georgia"/>
                <a:ea typeface="+mn-ea"/>
                <a:cs typeface="+mn-cs"/>
              </a:rPr>
              <a:t>Quantity</a:t>
            </a:r>
          </a:p>
        </p:txBody>
      </p:sp>
      <p:sp>
        <p:nvSpPr>
          <p:cNvPr id="128" name="TextBox 127">
            <a:extLst>
              <a:ext uri="{FF2B5EF4-FFF2-40B4-BE49-F238E27FC236}">
                <a16:creationId xmlns:a16="http://schemas.microsoft.com/office/drawing/2014/main" id="{B0B9274D-DABF-4583-A0AC-8EBEEEB4F582}"/>
              </a:ext>
            </a:extLst>
          </p:cNvPr>
          <p:cNvSpPr txBox="1"/>
          <p:nvPr/>
        </p:nvSpPr>
        <p:spPr>
          <a:xfrm>
            <a:off x="9542335" y="3695740"/>
            <a:ext cx="422210"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73262"/>
                </a:solidFill>
                <a:effectLst/>
                <a:uLnTx/>
                <a:uFillTx/>
                <a:latin typeface="Georgia"/>
                <a:ea typeface="+mn-ea"/>
                <a:cs typeface="+mn-cs"/>
              </a:rPr>
              <a:t>Price</a:t>
            </a:r>
          </a:p>
        </p:txBody>
      </p:sp>
      <p:cxnSp>
        <p:nvCxnSpPr>
          <p:cNvPr id="103" name="Connector: Elbow 102">
            <a:extLst>
              <a:ext uri="{FF2B5EF4-FFF2-40B4-BE49-F238E27FC236}">
                <a16:creationId xmlns:a16="http://schemas.microsoft.com/office/drawing/2014/main" id="{38557157-3D8E-4774-9FF8-045CD3F89913}"/>
              </a:ext>
            </a:extLst>
          </p:cNvPr>
          <p:cNvCxnSpPr>
            <a:cxnSpLocks/>
            <a:stCxn id="83" idx="2"/>
            <a:endCxn id="107" idx="1"/>
          </p:cNvCxnSpPr>
          <p:nvPr/>
        </p:nvCxnSpPr>
        <p:spPr>
          <a:xfrm rot="16200000" flipH="1">
            <a:off x="7454810" y="1237385"/>
            <a:ext cx="990182" cy="260704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37" name="Rectangle 136">
            <a:extLst>
              <a:ext uri="{FF2B5EF4-FFF2-40B4-BE49-F238E27FC236}">
                <a16:creationId xmlns:a16="http://schemas.microsoft.com/office/drawing/2014/main" id="{9FC8EC91-DA6D-478C-84B2-75BE27CEAC28}"/>
              </a:ext>
            </a:extLst>
          </p:cNvPr>
          <p:cNvSpPr/>
          <p:nvPr/>
        </p:nvSpPr>
        <p:spPr>
          <a:xfrm>
            <a:off x="7605631" y="3742790"/>
            <a:ext cx="1263916" cy="490893"/>
          </a:xfrm>
          <a:prstGeom prst="rect">
            <a:avLst/>
          </a:prstGeom>
          <a:gradFill flip="none" rotWithShape="1">
            <a:gsLst>
              <a:gs pos="0">
                <a:srgbClr val="A8BCE4">
                  <a:tint val="66000"/>
                  <a:satMod val="160000"/>
                </a:srgbClr>
              </a:gs>
              <a:gs pos="50000">
                <a:srgbClr val="A8BCE4">
                  <a:tint val="44500"/>
                  <a:satMod val="160000"/>
                </a:srgbClr>
              </a:gs>
              <a:gs pos="100000">
                <a:srgbClr val="A8BCE4">
                  <a:tint val="23500"/>
                  <a:satMod val="160000"/>
                </a:srgbClr>
              </a:gs>
            </a:gsLst>
            <a:lin ang="16200000" scaled="1"/>
            <a:tileRect/>
          </a:gradFill>
          <a:ln w="28575">
            <a:solidFill>
              <a:srgbClr val="00B0F0"/>
            </a:solidFill>
          </a:ln>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73262"/>
                </a:solidFill>
                <a:effectLst/>
                <a:uLnTx/>
                <a:uFillTx/>
                <a:latin typeface="Georgia"/>
                <a:ea typeface="+mn-ea"/>
                <a:cs typeface="+mn-cs"/>
              </a:rPr>
              <a:t>Request for Supplier price list</a:t>
            </a:r>
          </a:p>
        </p:txBody>
      </p:sp>
      <p:cxnSp>
        <p:nvCxnSpPr>
          <p:cNvPr id="133" name="Connector: Elbow 132">
            <a:extLst>
              <a:ext uri="{FF2B5EF4-FFF2-40B4-BE49-F238E27FC236}">
                <a16:creationId xmlns:a16="http://schemas.microsoft.com/office/drawing/2014/main" id="{8C1BB00C-E715-4125-A706-132FE4A71C3D}"/>
              </a:ext>
            </a:extLst>
          </p:cNvPr>
          <p:cNvCxnSpPr>
            <a:cxnSpLocks/>
            <a:stCxn id="137" idx="1"/>
            <a:endCxn id="87" idx="3"/>
          </p:cNvCxnSpPr>
          <p:nvPr/>
        </p:nvCxnSpPr>
        <p:spPr>
          <a:xfrm rot="10800000">
            <a:off x="5456387" y="3486679"/>
            <a:ext cx="2149245" cy="501559"/>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177" name="Rectangle 176">
            <a:extLst>
              <a:ext uri="{FF2B5EF4-FFF2-40B4-BE49-F238E27FC236}">
                <a16:creationId xmlns:a16="http://schemas.microsoft.com/office/drawing/2014/main" id="{8E47ECC7-99BC-47C8-8C7B-27BC86ACF18F}"/>
              </a:ext>
            </a:extLst>
          </p:cNvPr>
          <p:cNvSpPr/>
          <p:nvPr/>
        </p:nvSpPr>
        <p:spPr>
          <a:xfrm>
            <a:off x="256140" y="5407196"/>
            <a:ext cx="1529626" cy="863119"/>
          </a:xfrm>
          <a:prstGeom prst="rect">
            <a:avLst/>
          </a:prstGeom>
          <a:solidFill>
            <a:schemeClr val="accent1">
              <a:lumMod val="40000"/>
              <a:lumOff val="60000"/>
            </a:schemeClr>
          </a:solidFill>
          <a:ln w="28575">
            <a:solidFill>
              <a:srgbClr val="00B0F0"/>
            </a:solidFill>
          </a:ln>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73262"/>
                </a:solidFill>
                <a:effectLst/>
                <a:uLnTx/>
                <a:uFillTx/>
                <a:latin typeface="Georgia"/>
                <a:ea typeface="+mn-ea"/>
                <a:cs typeface="+mn-cs"/>
              </a:rPr>
              <a:t>**Exception Scenario: Due to negligence if PO price was not corrected and accepted into the system. It is an error made by supplier and they will bear all the associated risks.</a:t>
            </a:r>
          </a:p>
        </p:txBody>
      </p:sp>
      <p:cxnSp>
        <p:nvCxnSpPr>
          <p:cNvPr id="30" name="Connector: Elbow 29">
            <a:extLst>
              <a:ext uri="{FF2B5EF4-FFF2-40B4-BE49-F238E27FC236}">
                <a16:creationId xmlns:a16="http://schemas.microsoft.com/office/drawing/2014/main" id="{CB7C8865-08E9-4C52-B400-A90C3C7E11A0}"/>
              </a:ext>
            </a:extLst>
          </p:cNvPr>
          <p:cNvCxnSpPr>
            <a:cxnSpLocks/>
            <a:stCxn id="107" idx="2"/>
            <a:endCxn id="137" idx="3"/>
          </p:cNvCxnSpPr>
          <p:nvPr/>
        </p:nvCxnSpPr>
        <p:spPr>
          <a:xfrm rot="5400000">
            <a:off x="9206433" y="3249291"/>
            <a:ext cx="402060" cy="1075832"/>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7" name="Connector: Elbow 66">
            <a:extLst>
              <a:ext uri="{FF2B5EF4-FFF2-40B4-BE49-F238E27FC236}">
                <a16:creationId xmlns:a16="http://schemas.microsoft.com/office/drawing/2014/main" id="{132641AA-AD73-4B33-A3DA-644AA5DCBCE0}"/>
              </a:ext>
            </a:extLst>
          </p:cNvPr>
          <p:cNvCxnSpPr>
            <a:stCxn id="87" idx="1"/>
            <a:endCxn id="98" idx="0"/>
          </p:cNvCxnSpPr>
          <p:nvPr/>
        </p:nvCxnSpPr>
        <p:spPr>
          <a:xfrm rot="10800000" flipH="1">
            <a:off x="4072477" y="1251514"/>
            <a:ext cx="7072706" cy="2235164"/>
          </a:xfrm>
          <a:prstGeom prst="bentConnector4">
            <a:avLst>
              <a:gd name="adj1" fmla="val -54587"/>
              <a:gd name="adj2" fmla="val 125568"/>
            </a:avLst>
          </a:prstGeom>
          <a:ln>
            <a:tailEnd type="triangle"/>
          </a:ln>
        </p:spPr>
        <p:style>
          <a:lnRef idx="1">
            <a:schemeClr val="accent1"/>
          </a:lnRef>
          <a:fillRef idx="0">
            <a:schemeClr val="accent1"/>
          </a:fillRef>
          <a:effectRef idx="0">
            <a:schemeClr val="accent1"/>
          </a:effectRef>
          <a:fontRef idx="minor">
            <a:schemeClr val="tx1"/>
          </a:fontRef>
        </p:style>
      </p:cxnSp>
      <p:sp>
        <p:nvSpPr>
          <p:cNvPr id="116" name="Diamond 115">
            <a:extLst>
              <a:ext uri="{FF2B5EF4-FFF2-40B4-BE49-F238E27FC236}">
                <a16:creationId xmlns:a16="http://schemas.microsoft.com/office/drawing/2014/main" id="{77978649-7952-4C5C-BDEA-F24411AB1068}"/>
              </a:ext>
            </a:extLst>
          </p:cNvPr>
          <p:cNvSpPr/>
          <p:nvPr/>
        </p:nvSpPr>
        <p:spPr>
          <a:xfrm>
            <a:off x="5850337" y="4835115"/>
            <a:ext cx="1383909" cy="1100357"/>
          </a:xfrm>
          <a:prstGeom prst="diamond">
            <a:avLst/>
          </a:prstGeom>
          <a:gradFill flip="none" rotWithShape="1">
            <a:gsLst>
              <a:gs pos="0">
                <a:srgbClr val="A8BCE4">
                  <a:tint val="66000"/>
                  <a:satMod val="160000"/>
                </a:srgbClr>
              </a:gs>
              <a:gs pos="50000">
                <a:srgbClr val="A8BCE4">
                  <a:tint val="44500"/>
                  <a:satMod val="160000"/>
                </a:srgbClr>
              </a:gs>
              <a:gs pos="100000">
                <a:srgbClr val="A8BCE4">
                  <a:tint val="23500"/>
                  <a:satMod val="160000"/>
                </a:srgbClr>
              </a:gs>
            </a:gsLst>
            <a:lin ang="16200000" scaled="1"/>
            <a:tileRect/>
          </a:gra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73262"/>
                </a:solidFill>
                <a:effectLst/>
                <a:uLnTx/>
                <a:uFillTx/>
                <a:latin typeface="Georgia"/>
                <a:ea typeface="+mn-ea"/>
                <a:cs typeface="+mn-cs"/>
              </a:rPr>
              <a:t>Validate this difference amount with backup amount</a:t>
            </a:r>
          </a:p>
        </p:txBody>
      </p:sp>
      <p:cxnSp>
        <p:nvCxnSpPr>
          <p:cNvPr id="76" name="Connector: Elbow 75">
            <a:extLst>
              <a:ext uri="{FF2B5EF4-FFF2-40B4-BE49-F238E27FC236}">
                <a16:creationId xmlns:a16="http://schemas.microsoft.com/office/drawing/2014/main" id="{DF401870-C92C-4F8B-B629-F4DB37E47CBD}"/>
              </a:ext>
            </a:extLst>
          </p:cNvPr>
          <p:cNvCxnSpPr>
            <a:cxnSpLocks/>
            <a:stCxn id="87" idx="2"/>
            <a:endCxn id="116" idx="0"/>
          </p:cNvCxnSpPr>
          <p:nvPr/>
        </p:nvCxnSpPr>
        <p:spPr>
          <a:xfrm rot="16200000" flipH="1">
            <a:off x="5254233" y="3547055"/>
            <a:ext cx="798259" cy="1777860"/>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139" name="Rectangle 138">
            <a:extLst>
              <a:ext uri="{FF2B5EF4-FFF2-40B4-BE49-F238E27FC236}">
                <a16:creationId xmlns:a16="http://schemas.microsoft.com/office/drawing/2014/main" id="{C6381F5E-D2E3-4610-BDDC-43C25A32EBA9}"/>
              </a:ext>
            </a:extLst>
          </p:cNvPr>
          <p:cNvSpPr/>
          <p:nvPr/>
        </p:nvSpPr>
        <p:spPr>
          <a:xfrm>
            <a:off x="2677943" y="5779422"/>
            <a:ext cx="1343292" cy="490893"/>
          </a:xfrm>
          <a:prstGeom prst="rect">
            <a:avLst/>
          </a:prstGeom>
          <a:gradFill flip="none" rotWithShape="1">
            <a:gsLst>
              <a:gs pos="0">
                <a:srgbClr val="A8BCE4">
                  <a:tint val="66000"/>
                  <a:satMod val="160000"/>
                </a:srgbClr>
              </a:gs>
              <a:gs pos="50000">
                <a:srgbClr val="A8BCE4">
                  <a:tint val="44500"/>
                  <a:satMod val="160000"/>
                </a:srgbClr>
              </a:gs>
              <a:gs pos="100000">
                <a:srgbClr val="A8BCE4">
                  <a:tint val="23500"/>
                  <a:satMod val="160000"/>
                </a:srgbClr>
              </a:gs>
            </a:gsLst>
            <a:lin ang="16200000" scaled="1"/>
            <a:tileRect/>
          </a:gradFill>
          <a:ln w="28575">
            <a:solidFill>
              <a:srgbClr val="00B0F0"/>
            </a:solidFill>
          </a:ln>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73262"/>
                </a:solidFill>
                <a:effectLst/>
                <a:uLnTx/>
                <a:uFillTx/>
                <a:latin typeface="Georgia"/>
                <a:ea typeface="+mn-ea"/>
                <a:cs typeface="+mn-cs"/>
              </a:rPr>
              <a:t>It’s an Invalid Deduction. Accept the difference amount and raise a billback for the balance</a:t>
            </a:r>
          </a:p>
        </p:txBody>
      </p:sp>
      <p:sp>
        <p:nvSpPr>
          <p:cNvPr id="143" name="Rectangle 142">
            <a:extLst>
              <a:ext uri="{FF2B5EF4-FFF2-40B4-BE49-F238E27FC236}">
                <a16:creationId xmlns:a16="http://schemas.microsoft.com/office/drawing/2014/main" id="{2359AA5D-2C69-4E9E-9961-E32B1C58387D}"/>
              </a:ext>
            </a:extLst>
          </p:cNvPr>
          <p:cNvSpPr/>
          <p:nvPr/>
        </p:nvSpPr>
        <p:spPr>
          <a:xfrm>
            <a:off x="8757082" y="5845669"/>
            <a:ext cx="1263916" cy="490893"/>
          </a:xfrm>
          <a:prstGeom prst="rect">
            <a:avLst/>
          </a:prstGeom>
          <a:gradFill flip="none" rotWithShape="1">
            <a:gsLst>
              <a:gs pos="0">
                <a:srgbClr val="A8BCE4">
                  <a:tint val="66000"/>
                  <a:satMod val="160000"/>
                </a:srgbClr>
              </a:gs>
              <a:gs pos="50000">
                <a:srgbClr val="A8BCE4">
                  <a:tint val="44500"/>
                  <a:satMod val="160000"/>
                </a:srgbClr>
              </a:gs>
              <a:gs pos="100000">
                <a:srgbClr val="A8BCE4">
                  <a:tint val="23500"/>
                  <a:satMod val="160000"/>
                </a:srgbClr>
              </a:gs>
            </a:gsLst>
            <a:lin ang="16200000" scaled="1"/>
            <a:tileRect/>
          </a:gradFill>
          <a:ln w="28575">
            <a:solidFill>
              <a:srgbClr val="00B0F0"/>
            </a:solidFill>
          </a:ln>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73262"/>
                </a:solidFill>
                <a:effectLst/>
                <a:uLnTx/>
                <a:uFillTx/>
                <a:latin typeface="Georgia"/>
                <a:ea typeface="+mn-ea"/>
                <a:cs typeface="+mn-cs"/>
              </a:rPr>
              <a:t>It’s a Valid Deduction</a:t>
            </a:r>
          </a:p>
        </p:txBody>
      </p:sp>
      <p:cxnSp>
        <p:nvCxnSpPr>
          <p:cNvPr id="106" name="Connector: Elbow 105">
            <a:extLst>
              <a:ext uri="{FF2B5EF4-FFF2-40B4-BE49-F238E27FC236}">
                <a16:creationId xmlns:a16="http://schemas.microsoft.com/office/drawing/2014/main" id="{20E06A6A-5E05-448D-8B9D-2EEA92410426}"/>
              </a:ext>
            </a:extLst>
          </p:cNvPr>
          <p:cNvCxnSpPr>
            <a:stCxn id="116" idx="3"/>
            <a:endCxn id="143" idx="0"/>
          </p:cNvCxnSpPr>
          <p:nvPr/>
        </p:nvCxnSpPr>
        <p:spPr>
          <a:xfrm>
            <a:off x="7234246" y="5385294"/>
            <a:ext cx="2154794" cy="46037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0" name="Connector: Elbow 119">
            <a:extLst>
              <a:ext uri="{FF2B5EF4-FFF2-40B4-BE49-F238E27FC236}">
                <a16:creationId xmlns:a16="http://schemas.microsoft.com/office/drawing/2014/main" id="{3232F466-0191-4050-8548-792164DA13B2}"/>
              </a:ext>
            </a:extLst>
          </p:cNvPr>
          <p:cNvCxnSpPr>
            <a:stCxn id="116" idx="1"/>
            <a:endCxn id="139" idx="0"/>
          </p:cNvCxnSpPr>
          <p:nvPr/>
        </p:nvCxnSpPr>
        <p:spPr>
          <a:xfrm rot="10800000" flipV="1">
            <a:off x="3349589" y="5385294"/>
            <a:ext cx="2500748" cy="394128"/>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Connector: Elbow 22">
            <a:extLst>
              <a:ext uri="{FF2B5EF4-FFF2-40B4-BE49-F238E27FC236}">
                <a16:creationId xmlns:a16="http://schemas.microsoft.com/office/drawing/2014/main" id="{A19AA91E-C951-4194-9443-D74FD708945C}"/>
              </a:ext>
            </a:extLst>
          </p:cNvPr>
          <p:cNvCxnSpPr>
            <a:stCxn id="139" idx="2"/>
            <a:endCxn id="151" idx="2"/>
          </p:cNvCxnSpPr>
          <p:nvPr/>
        </p:nvCxnSpPr>
        <p:spPr>
          <a:xfrm rot="16200000" flipH="1">
            <a:off x="7247903" y="2372000"/>
            <a:ext cx="116280" cy="7912909"/>
          </a:xfrm>
          <a:prstGeom prst="bentConnector3">
            <a:avLst>
              <a:gd name="adj1" fmla="val 296594"/>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094D32D1-A6B9-4A98-AA0A-8BDBBC450FF2}"/>
              </a:ext>
            </a:extLst>
          </p:cNvPr>
          <p:cNvCxnSpPr>
            <a:stCxn id="143" idx="3"/>
            <a:endCxn id="151" idx="0"/>
          </p:cNvCxnSpPr>
          <p:nvPr/>
        </p:nvCxnSpPr>
        <p:spPr>
          <a:xfrm flipV="1">
            <a:off x="10020998" y="6067754"/>
            <a:ext cx="1241500" cy="23362"/>
          </a:xfrm>
          <a:prstGeom prst="bentConnector4">
            <a:avLst>
              <a:gd name="adj1" fmla="val 29235"/>
              <a:gd name="adj2" fmla="val 2029137"/>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4515992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D68D4F-3A1F-4DC7-9CE4-04E7821842AB}"/>
              </a:ext>
            </a:extLst>
          </p:cNvPr>
          <p:cNvSpPr>
            <a:spLocks noGrp="1"/>
          </p:cNvSpPr>
          <p:nvPr>
            <p:ph type="title"/>
          </p:nvPr>
        </p:nvSpPr>
        <p:spPr>
          <a:xfrm>
            <a:off x="144117" y="62196"/>
            <a:ext cx="10515600" cy="380654"/>
          </a:xfrm>
        </p:spPr>
        <p:txBody>
          <a:bodyPr>
            <a:noAutofit/>
          </a:bodyPr>
          <a:lstStyle/>
          <a:p>
            <a:r>
              <a:rPr lang="en-US" sz="2800">
                <a:solidFill>
                  <a:schemeClr val="tx1"/>
                </a:solidFill>
              </a:rPr>
              <a:t>Pricing– Documents, sources &amp; datapoints WIP</a:t>
            </a:r>
            <a:endParaRPr lang="en-US" sz="2800"/>
          </a:p>
        </p:txBody>
      </p:sp>
      <p:graphicFrame>
        <p:nvGraphicFramePr>
          <p:cNvPr id="4" name="Content Placeholder 3">
            <a:extLst>
              <a:ext uri="{FF2B5EF4-FFF2-40B4-BE49-F238E27FC236}">
                <a16:creationId xmlns:a16="http://schemas.microsoft.com/office/drawing/2014/main" id="{39606D7C-5D34-4E5B-9588-92B91F9F651F}"/>
              </a:ext>
            </a:extLst>
          </p:cNvPr>
          <p:cNvGraphicFramePr>
            <a:graphicFrameLocks noGrp="1"/>
          </p:cNvGraphicFramePr>
          <p:nvPr>
            <p:ph idx="1"/>
            <p:extLst>
              <p:ext uri="{D42A27DB-BD31-4B8C-83A1-F6EECF244321}">
                <p14:modId xmlns:p14="http://schemas.microsoft.com/office/powerpoint/2010/main" val="3911736812"/>
              </p:ext>
            </p:extLst>
          </p:nvPr>
        </p:nvGraphicFramePr>
        <p:xfrm>
          <a:off x="144117" y="553758"/>
          <a:ext cx="11655188" cy="5752685"/>
        </p:xfrm>
        <a:graphic>
          <a:graphicData uri="http://schemas.openxmlformats.org/drawingml/2006/table">
            <a:tbl>
              <a:tblPr firstRow="1" firstCol="1" bandRow="1">
                <a:tableStyleId>{93296810-A885-4BE3-A3E7-6D5BEEA58F35}</a:tableStyleId>
              </a:tblPr>
              <a:tblGrid>
                <a:gridCol w="1561235">
                  <a:extLst>
                    <a:ext uri="{9D8B030D-6E8A-4147-A177-3AD203B41FA5}">
                      <a16:colId xmlns:a16="http://schemas.microsoft.com/office/drawing/2014/main" val="2473905539"/>
                    </a:ext>
                  </a:extLst>
                </a:gridCol>
                <a:gridCol w="2440607">
                  <a:extLst>
                    <a:ext uri="{9D8B030D-6E8A-4147-A177-3AD203B41FA5}">
                      <a16:colId xmlns:a16="http://schemas.microsoft.com/office/drawing/2014/main" val="4291080857"/>
                    </a:ext>
                  </a:extLst>
                </a:gridCol>
                <a:gridCol w="4902374">
                  <a:extLst>
                    <a:ext uri="{9D8B030D-6E8A-4147-A177-3AD203B41FA5}">
                      <a16:colId xmlns:a16="http://schemas.microsoft.com/office/drawing/2014/main" val="965210703"/>
                    </a:ext>
                  </a:extLst>
                </a:gridCol>
                <a:gridCol w="2750972">
                  <a:extLst>
                    <a:ext uri="{9D8B030D-6E8A-4147-A177-3AD203B41FA5}">
                      <a16:colId xmlns:a16="http://schemas.microsoft.com/office/drawing/2014/main" val="1849396690"/>
                    </a:ext>
                  </a:extLst>
                </a:gridCol>
              </a:tblGrid>
              <a:tr h="468852">
                <a:tc>
                  <a:txBody>
                    <a:bodyPr/>
                    <a:lstStyle/>
                    <a:p>
                      <a:pPr marL="0" marR="0" algn="ctr">
                        <a:lnSpc>
                          <a:spcPct val="107000"/>
                        </a:lnSpc>
                        <a:spcBef>
                          <a:spcPts val="0"/>
                        </a:spcBef>
                        <a:spcAft>
                          <a:spcPts val="0"/>
                        </a:spcAft>
                      </a:pPr>
                      <a:r>
                        <a:rPr lang="en-US" sz="1200">
                          <a:effectLst/>
                        </a:rPr>
                        <a:t>Documents required</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45140" marR="45140" marT="0" marB="0" anchor="ctr"/>
                </a:tc>
                <a:tc>
                  <a:txBody>
                    <a:bodyPr/>
                    <a:lstStyle/>
                    <a:p>
                      <a:pPr marL="0" marR="0" algn="ctr">
                        <a:lnSpc>
                          <a:spcPct val="107000"/>
                        </a:lnSpc>
                        <a:spcBef>
                          <a:spcPts val="0"/>
                        </a:spcBef>
                        <a:spcAft>
                          <a:spcPts val="0"/>
                        </a:spcAft>
                      </a:pPr>
                      <a:r>
                        <a:rPr lang="en-US" sz="1200">
                          <a:effectLst/>
                        </a:rPr>
                        <a:t>Sources</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45140" marR="45140" marT="0" marB="0" anchor="ctr"/>
                </a:tc>
                <a:tc>
                  <a:txBody>
                    <a:bodyPr/>
                    <a:lstStyle/>
                    <a:p>
                      <a:pPr marL="0" marR="0" algn="ctr">
                        <a:lnSpc>
                          <a:spcPct val="107000"/>
                        </a:lnSpc>
                        <a:spcBef>
                          <a:spcPts val="0"/>
                        </a:spcBef>
                        <a:spcAft>
                          <a:spcPts val="0"/>
                        </a:spcAft>
                      </a:pPr>
                      <a:r>
                        <a:rPr lang="en-US" sz="1200">
                          <a:effectLst/>
                        </a:rPr>
                        <a:t>Datapoints for extraction</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45140" marR="45140" marT="0" marB="0" anchor="ctr"/>
                </a:tc>
                <a:tc>
                  <a:txBody>
                    <a:bodyPr/>
                    <a:lstStyle/>
                    <a:p>
                      <a:pPr marL="0" marR="0" algn="ctr">
                        <a:lnSpc>
                          <a:spcPct val="107000"/>
                        </a:lnSpc>
                        <a:spcBef>
                          <a:spcPts val="0"/>
                        </a:spcBef>
                        <a:spcAft>
                          <a:spcPts val="0"/>
                        </a:spcAft>
                      </a:pPr>
                      <a:r>
                        <a:rPr lang="en-US" sz="1200">
                          <a:effectLst/>
                        </a:rPr>
                        <a:t>Comments</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45140" marR="45140" marT="0" marB="0" anchor="ctr"/>
                </a:tc>
                <a:extLst>
                  <a:ext uri="{0D108BD9-81ED-4DB2-BD59-A6C34878D82A}">
                    <a16:rowId xmlns:a16="http://schemas.microsoft.com/office/drawing/2014/main" val="937211266"/>
                  </a:ext>
                </a:extLst>
              </a:tr>
              <a:tr h="1191230">
                <a:tc>
                  <a:txBody>
                    <a:bodyPr/>
                    <a:lstStyle/>
                    <a:p>
                      <a:pPr marL="0" marR="0" algn="ctr">
                        <a:lnSpc>
                          <a:spcPct val="107000"/>
                        </a:lnSpc>
                        <a:spcBef>
                          <a:spcPts val="0"/>
                        </a:spcBef>
                        <a:spcAft>
                          <a:spcPts val="0"/>
                        </a:spcAft>
                      </a:pPr>
                      <a:r>
                        <a:rPr lang="en-US" sz="1200">
                          <a:effectLst/>
                        </a:rPr>
                        <a:t>Invoice</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45140" marR="45140" marT="0" marB="0" anchor="ctr"/>
                </a:tc>
                <a:tc>
                  <a:txBody>
                    <a:bodyPr/>
                    <a:lstStyle/>
                    <a:p>
                      <a:pPr marL="0" marR="0" algn="ctr">
                        <a:lnSpc>
                          <a:spcPct val="107000"/>
                        </a:lnSpc>
                        <a:spcBef>
                          <a:spcPts val="0"/>
                        </a:spcBef>
                        <a:spcAft>
                          <a:spcPts val="0"/>
                        </a:spcAft>
                      </a:pPr>
                      <a:r>
                        <a:rPr lang="en-US" sz="1200">
                          <a:effectLst/>
                        </a:rPr>
                        <a:t>SAP / On base</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45140" marR="45140" marT="0" marB="0" anchor="ctr"/>
                </a:tc>
                <a:tc>
                  <a:txBody>
                    <a:bodyPr/>
                    <a:lstStyle/>
                    <a:p>
                      <a:pPr marL="0" marR="0" algn="ctr">
                        <a:lnSpc>
                          <a:spcPct val="107000"/>
                        </a:lnSpc>
                        <a:spcBef>
                          <a:spcPts val="0"/>
                        </a:spcBef>
                        <a:spcAft>
                          <a:spcPts val="0"/>
                        </a:spcAft>
                      </a:pPr>
                      <a:r>
                        <a:rPr lang="en-US" sz="1200">
                          <a:effectLst/>
                        </a:rPr>
                        <a:t>Invoice Date, Shipping terms, Payment terms, Allowance provided, UPC/SKU, Description, Quantity, Amount – Total, Per unit / case price, BOL number, PO number, Carrier details - prepaid / collect, Carrier Name</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45140" marR="45140" marT="0" marB="0" anchor="ctr"/>
                </a:tc>
                <a:tc>
                  <a:txBody>
                    <a:bodyPr/>
                    <a:lstStyle/>
                    <a:p>
                      <a:pPr marL="0" marR="0" algn="ctr">
                        <a:lnSpc>
                          <a:spcPct val="107000"/>
                        </a:lnSpc>
                        <a:spcBef>
                          <a:spcPts val="0"/>
                        </a:spcBef>
                        <a:spcAft>
                          <a:spcPts val="0"/>
                        </a:spcAft>
                      </a:pPr>
                      <a:r>
                        <a:rPr lang="en-US" sz="1200">
                          <a:effectLst/>
                        </a:rPr>
                        <a:t>Supplier Invoice</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45140" marR="45140" marT="0" marB="0" anchor="ctr"/>
                </a:tc>
                <a:extLst>
                  <a:ext uri="{0D108BD9-81ED-4DB2-BD59-A6C34878D82A}">
                    <a16:rowId xmlns:a16="http://schemas.microsoft.com/office/drawing/2014/main" val="2091169329"/>
                  </a:ext>
                </a:extLst>
              </a:tr>
              <a:tr h="1952783">
                <a:tc>
                  <a:txBody>
                    <a:bodyPr/>
                    <a:lstStyle/>
                    <a:p>
                      <a:pPr marL="0" marR="0" algn="ctr">
                        <a:lnSpc>
                          <a:spcPct val="107000"/>
                        </a:lnSpc>
                        <a:spcBef>
                          <a:spcPts val="0"/>
                        </a:spcBef>
                        <a:spcAft>
                          <a:spcPts val="0"/>
                        </a:spcAft>
                      </a:pPr>
                      <a:r>
                        <a:rPr lang="en-US" sz="1200">
                          <a:effectLst/>
                        </a:rPr>
                        <a:t>supplier Price List</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45140" marR="45140" marT="0" marB="0" anchor="ctr"/>
                </a:tc>
                <a:tc>
                  <a:txBody>
                    <a:bodyPr/>
                    <a:lstStyle/>
                    <a:p>
                      <a:pPr marL="0" marR="0" algn="ctr">
                        <a:lnSpc>
                          <a:spcPct val="107000"/>
                        </a:lnSpc>
                        <a:spcBef>
                          <a:spcPts val="0"/>
                        </a:spcBef>
                        <a:spcAft>
                          <a:spcPts val="0"/>
                        </a:spcAft>
                      </a:pPr>
                      <a:r>
                        <a:rPr lang="en-US" sz="1200">
                          <a:effectLst/>
                        </a:rPr>
                        <a:t>On base / SAP – UDM</a:t>
                      </a:r>
                    </a:p>
                    <a:p>
                      <a:pPr marL="0" marR="0" algn="ctr">
                        <a:lnSpc>
                          <a:spcPct val="107000"/>
                        </a:lnSpc>
                        <a:spcBef>
                          <a:spcPts val="0"/>
                        </a:spcBef>
                        <a:spcAft>
                          <a:spcPts val="0"/>
                        </a:spcAft>
                      </a:pPr>
                      <a:r>
                        <a:rPr lang="en-US" sz="1200">
                          <a:effectLst/>
                        </a:rPr>
                        <a:t>common mailbox of Newell ops team</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45140" marR="45140" marT="0" marB="0" anchor="ctr"/>
                </a:tc>
                <a:tc>
                  <a:txBody>
                    <a:bodyPr/>
                    <a:lstStyle/>
                    <a:p>
                      <a:pPr marL="0" marR="0" algn="ctr">
                        <a:lnSpc>
                          <a:spcPct val="107000"/>
                        </a:lnSpc>
                        <a:spcBef>
                          <a:spcPts val="0"/>
                        </a:spcBef>
                        <a:spcAft>
                          <a:spcPts val="0"/>
                        </a:spcAft>
                      </a:pPr>
                      <a:r>
                        <a:rPr lang="en-US" sz="1200">
                          <a:effectLst/>
                        </a:rPr>
                        <a:t>1. UPC/SKU</a:t>
                      </a:r>
                    </a:p>
                    <a:p>
                      <a:pPr marL="0" marR="0" algn="ctr">
                        <a:lnSpc>
                          <a:spcPct val="107000"/>
                        </a:lnSpc>
                        <a:spcBef>
                          <a:spcPts val="0"/>
                        </a:spcBef>
                        <a:spcAft>
                          <a:spcPts val="0"/>
                        </a:spcAft>
                      </a:pPr>
                      <a:r>
                        <a:rPr lang="en-US" sz="1200">
                          <a:effectLst/>
                        </a:rPr>
                        <a:t>2.Description</a:t>
                      </a:r>
                    </a:p>
                    <a:p>
                      <a:pPr marL="0" marR="0" algn="ctr">
                        <a:lnSpc>
                          <a:spcPct val="107000"/>
                        </a:lnSpc>
                        <a:spcBef>
                          <a:spcPts val="0"/>
                        </a:spcBef>
                        <a:spcAft>
                          <a:spcPts val="0"/>
                        </a:spcAft>
                      </a:pPr>
                      <a:r>
                        <a:rPr lang="en-US" sz="1200">
                          <a:effectLst/>
                        </a:rPr>
                        <a:t>3. Per unit / case price</a:t>
                      </a:r>
                    </a:p>
                    <a:p>
                      <a:pPr marL="0" marR="0" algn="ctr">
                        <a:lnSpc>
                          <a:spcPct val="107000"/>
                        </a:lnSpc>
                        <a:spcBef>
                          <a:spcPts val="0"/>
                        </a:spcBef>
                        <a:spcAft>
                          <a:spcPts val="0"/>
                        </a:spcAft>
                      </a:pPr>
                      <a:r>
                        <a:rPr lang="en-US" sz="1200">
                          <a:effectLst/>
                        </a:rPr>
                        <a:t>4.Time period</a:t>
                      </a:r>
                    </a:p>
                    <a:p>
                      <a:pPr marL="0" marR="0" algn="ctr">
                        <a:lnSpc>
                          <a:spcPct val="107000"/>
                        </a:lnSpc>
                        <a:spcBef>
                          <a:spcPts val="0"/>
                        </a:spcBef>
                        <a:spcAft>
                          <a:spcPts val="0"/>
                        </a:spcAft>
                      </a:pPr>
                      <a:r>
                        <a:rPr lang="en-US" sz="1200">
                          <a:effectLst/>
                        </a:rPr>
                        <a:t>5. Allowance provided</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45140" marR="45140" marT="0" marB="0" anchor="ctr"/>
                </a:tc>
                <a:tc>
                  <a:txBody>
                    <a:bodyPr/>
                    <a:lstStyle/>
                    <a:p>
                      <a:pPr marL="0" marR="0" algn="ctr">
                        <a:lnSpc>
                          <a:spcPct val="107000"/>
                        </a:lnSpc>
                        <a:spcBef>
                          <a:spcPts val="0"/>
                        </a:spcBef>
                        <a:spcAft>
                          <a:spcPts val="0"/>
                        </a:spcAft>
                      </a:pPr>
                      <a:r>
                        <a:rPr lang="en-US" sz="1200">
                          <a:effectLst/>
                        </a:rPr>
                        <a:t>Price list maintained by supplier. (Product master)</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45140" marR="45140" marT="0" marB="0" anchor="ctr"/>
                </a:tc>
                <a:extLst>
                  <a:ext uri="{0D108BD9-81ED-4DB2-BD59-A6C34878D82A}">
                    <a16:rowId xmlns:a16="http://schemas.microsoft.com/office/drawing/2014/main" val="276034576"/>
                  </a:ext>
                </a:extLst>
              </a:tr>
              <a:tr h="1430545">
                <a:tc>
                  <a:txBody>
                    <a:bodyPr/>
                    <a:lstStyle/>
                    <a:p>
                      <a:pPr marL="0" marR="0" algn="ctr">
                        <a:lnSpc>
                          <a:spcPct val="107000"/>
                        </a:lnSpc>
                        <a:spcBef>
                          <a:spcPts val="0"/>
                        </a:spcBef>
                        <a:spcAft>
                          <a:spcPts val="0"/>
                        </a:spcAft>
                      </a:pPr>
                      <a:r>
                        <a:rPr lang="en-US" sz="1200">
                          <a:effectLst/>
                        </a:rPr>
                        <a:t>Deduction Backup</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45140" marR="45140" marT="0" marB="0" anchor="ctr"/>
                </a:tc>
                <a:tc>
                  <a:txBody>
                    <a:bodyPr/>
                    <a:lstStyle/>
                    <a:p>
                      <a:pPr marL="0" marR="0" algn="ctr">
                        <a:lnSpc>
                          <a:spcPct val="107000"/>
                        </a:lnSpc>
                        <a:spcBef>
                          <a:spcPts val="0"/>
                        </a:spcBef>
                        <a:spcAft>
                          <a:spcPts val="0"/>
                        </a:spcAft>
                      </a:pPr>
                      <a:r>
                        <a:rPr lang="en-US" sz="1200">
                          <a:effectLst/>
                        </a:rPr>
                        <a:t>1. On base / SAP - UDM</a:t>
                      </a:r>
                      <a:br>
                        <a:rPr lang="en-US" sz="1200">
                          <a:effectLst/>
                        </a:rPr>
                      </a:br>
                      <a:r>
                        <a:rPr lang="en-US" sz="1200">
                          <a:effectLst/>
                        </a:rPr>
                        <a:t>2. customer portals </a:t>
                      </a:r>
                      <a:br>
                        <a:rPr lang="en-US" sz="1200">
                          <a:effectLst/>
                        </a:rPr>
                      </a:br>
                      <a:r>
                        <a:rPr lang="en-US" sz="1200">
                          <a:effectLst/>
                        </a:rPr>
                        <a:t>3. common mailbox of Newell ops team</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45140" marR="45140" marT="0" marB="0" anchor="ctr"/>
                </a:tc>
                <a:tc>
                  <a:txBody>
                    <a:bodyPr/>
                    <a:lstStyle/>
                    <a:p>
                      <a:pPr marL="0" marR="0" algn="ctr">
                        <a:lnSpc>
                          <a:spcPct val="107000"/>
                        </a:lnSpc>
                        <a:spcBef>
                          <a:spcPts val="0"/>
                        </a:spcBef>
                        <a:spcAft>
                          <a:spcPts val="0"/>
                        </a:spcAft>
                      </a:pPr>
                      <a:r>
                        <a:rPr lang="en-US" sz="1200">
                          <a:effectLst/>
                          <a:latin typeface="+mn-lt"/>
                          <a:ea typeface="Calibri" panose="020F0502020204030204" pitchFamily="34" charset="0"/>
                          <a:cs typeface="Times New Roman" panose="02020603050405020304" pitchFamily="18" charset="0"/>
                        </a:rPr>
                        <a:t>1. UPC/SKU Description</a:t>
                      </a:r>
                    </a:p>
                    <a:p>
                      <a:pPr marL="0" marR="0" algn="ctr">
                        <a:lnSpc>
                          <a:spcPct val="107000"/>
                        </a:lnSpc>
                        <a:spcBef>
                          <a:spcPts val="0"/>
                        </a:spcBef>
                        <a:spcAft>
                          <a:spcPts val="0"/>
                        </a:spcAft>
                      </a:pPr>
                      <a:r>
                        <a:rPr lang="en-US" sz="1200">
                          <a:effectLst/>
                          <a:latin typeface="+mn-lt"/>
                          <a:ea typeface="Calibri" panose="020F0502020204030204" pitchFamily="34" charset="0"/>
                          <a:cs typeface="Times New Roman" panose="02020603050405020304" pitchFamily="18" charset="0"/>
                        </a:rPr>
                        <a:t>2. PO number</a:t>
                      </a:r>
                    </a:p>
                    <a:p>
                      <a:pPr marL="0" marR="0" algn="ctr">
                        <a:lnSpc>
                          <a:spcPct val="107000"/>
                        </a:lnSpc>
                        <a:spcBef>
                          <a:spcPts val="0"/>
                        </a:spcBef>
                        <a:spcAft>
                          <a:spcPts val="0"/>
                        </a:spcAft>
                      </a:pPr>
                      <a:r>
                        <a:rPr lang="en-US" sz="1200">
                          <a:effectLst/>
                          <a:latin typeface="+mn-lt"/>
                          <a:ea typeface="Calibri" panose="020F0502020204030204" pitchFamily="34" charset="0"/>
                          <a:cs typeface="Times New Roman" panose="02020603050405020304" pitchFamily="18" charset="0"/>
                        </a:rPr>
                        <a:t>3. Amount deducted Per unit / case price</a:t>
                      </a:r>
                    </a:p>
                    <a:p>
                      <a:pPr marL="0" marR="0" algn="ctr">
                        <a:lnSpc>
                          <a:spcPct val="107000"/>
                        </a:lnSpc>
                        <a:spcBef>
                          <a:spcPts val="0"/>
                        </a:spcBef>
                        <a:spcAft>
                          <a:spcPts val="0"/>
                        </a:spcAft>
                      </a:pPr>
                      <a:r>
                        <a:rPr lang="en-US" sz="1200">
                          <a:effectLst/>
                          <a:latin typeface="Calibri" panose="020F0502020204030204" pitchFamily="34" charset="0"/>
                          <a:ea typeface="Calibri" panose="020F0502020204030204" pitchFamily="34" charset="0"/>
                          <a:cs typeface="Times New Roman" panose="02020603050405020304" pitchFamily="18" charset="0"/>
                        </a:rPr>
                        <a:t>4. Quantity</a:t>
                      </a:r>
                    </a:p>
                  </a:txBody>
                  <a:tcPr marL="45140" marR="45140" marT="0" marB="0" anchor="ctr"/>
                </a:tc>
                <a:tc>
                  <a:txBody>
                    <a:bodyPr/>
                    <a:lstStyle/>
                    <a:p>
                      <a:pPr marL="0" marR="0" algn="ctr">
                        <a:lnSpc>
                          <a:spcPct val="107000"/>
                        </a:lnSpc>
                        <a:spcBef>
                          <a:spcPts val="0"/>
                        </a:spcBef>
                        <a:spcAft>
                          <a:spcPts val="0"/>
                        </a:spcAft>
                      </a:pPr>
                      <a:r>
                        <a:rPr lang="en-US" sz="1200">
                          <a:effectLst/>
                        </a:rPr>
                        <a:t>Document received from retailer substantiating the reason for deduction</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45140" marR="45140" marT="0" marB="0" anchor="ctr"/>
                </a:tc>
                <a:extLst>
                  <a:ext uri="{0D108BD9-81ED-4DB2-BD59-A6C34878D82A}">
                    <a16:rowId xmlns:a16="http://schemas.microsoft.com/office/drawing/2014/main" val="3569106040"/>
                  </a:ext>
                </a:extLst>
              </a:tr>
              <a:tr h="709275">
                <a:tc>
                  <a:txBody>
                    <a:bodyPr/>
                    <a:lstStyle/>
                    <a:p>
                      <a:pPr marL="0" marR="0" algn="ctr">
                        <a:lnSpc>
                          <a:spcPct val="107000"/>
                        </a:lnSpc>
                        <a:spcBef>
                          <a:spcPts val="0"/>
                        </a:spcBef>
                        <a:spcAft>
                          <a:spcPts val="0"/>
                        </a:spcAft>
                      </a:pPr>
                      <a:r>
                        <a:rPr lang="en-US" sz="1200">
                          <a:effectLst/>
                        </a:rPr>
                        <a:t>PO Price</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45140" marR="45140" marT="0" marB="0" anchor="ctr"/>
                </a:tc>
                <a:tc>
                  <a:txBody>
                    <a:bodyPr/>
                    <a:lstStyle/>
                    <a:p>
                      <a:pPr marL="0" marR="0" algn="ctr">
                        <a:lnSpc>
                          <a:spcPct val="107000"/>
                        </a:lnSpc>
                        <a:spcBef>
                          <a:spcPts val="0"/>
                        </a:spcBef>
                        <a:spcAft>
                          <a:spcPts val="0"/>
                        </a:spcAft>
                      </a:pPr>
                      <a:r>
                        <a:rPr lang="en-US" sz="1200">
                          <a:effectLst/>
                        </a:rPr>
                        <a:t>SAP (Va03 -  T-code)</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45140" marR="45140" marT="0" marB="0" anchor="ctr"/>
                </a:tc>
                <a:tc>
                  <a:txBody>
                    <a:bodyPr/>
                    <a:lstStyle/>
                    <a:p>
                      <a:pPr marL="0" marR="0" algn="ctr">
                        <a:lnSpc>
                          <a:spcPct val="107000"/>
                        </a:lnSpc>
                        <a:spcBef>
                          <a:spcPts val="0"/>
                        </a:spcBef>
                        <a:spcAft>
                          <a:spcPts val="0"/>
                        </a:spcAft>
                      </a:pPr>
                      <a:r>
                        <a:rPr lang="en-US" sz="1200">
                          <a:effectLst/>
                        </a:rPr>
                        <a:t>1. Product </a:t>
                      </a:r>
                      <a:br>
                        <a:rPr lang="en-US" sz="1200">
                          <a:effectLst/>
                        </a:rPr>
                      </a:br>
                      <a:r>
                        <a:rPr lang="en-US" sz="1200">
                          <a:effectLst/>
                        </a:rPr>
                        <a:t>2. Price</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45140" marR="45140" marT="0" marB="0" anchor="ctr"/>
                </a:tc>
                <a:tc>
                  <a:txBody>
                    <a:bodyPr/>
                    <a:lstStyle/>
                    <a:p>
                      <a:pPr marL="0" marR="0" algn="ctr">
                        <a:lnSpc>
                          <a:spcPct val="107000"/>
                        </a:lnSpc>
                        <a:spcBef>
                          <a:spcPts val="0"/>
                        </a:spcBef>
                        <a:spcAft>
                          <a:spcPts val="0"/>
                        </a:spcAft>
                      </a:pPr>
                      <a:r>
                        <a:rPr lang="en-US" sz="1200">
                          <a:effectLst/>
                        </a:rPr>
                        <a:t>PO price &amp; SAP price under exceptional scenario</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45140" marR="45140" marT="0" marB="0" anchor="ctr"/>
                </a:tc>
                <a:extLst>
                  <a:ext uri="{0D108BD9-81ED-4DB2-BD59-A6C34878D82A}">
                    <a16:rowId xmlns:a16="http://schemas.microsoft.com/office/drawing/2014/main" val="803757700"/>
                  </a:ext>
                </a:extLst>
              </a:tr>
            </a:tbl>
          </a:graphicData>
        </a:graphic>
      </p:graphicFrame>
    </p:spTree>
    <p:extLst>
      <p:ext uri="{BB962C8B-B14F-4D97-AF65-F5344CB8AC3E}">
        <p14:creationId xmlns:p14="http://schemas.microsoft.com/office/powerpoint/2010/main" val="229066368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a:xfrm>
            <a:off x="474117" y="2531240"/>
            <a:ext cx="7479711" cy="1447800"/>
          </a:xfrm>
        </p:spPr>
        <p:txBody>
          <a:bodyPr/>
          <a:lstStyle/>
          <a:p>
            <a:r>
              <a:rPr lang="en-US"/>
              <a:t>Cash Discount</a:t>
            </a:r>
          </a:p>
        </p:txBody>
      </p:sp>
    </p:spTree>
    <p:extLst>
      <p:ext uri="{BB962C8B-B14F-4D97-AF65-F5344CB8AC3E}">
        <p14:creationId xmlns:p14="http://schemas.microsoft.com/office/powerpoint/2010/main" val="28902967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1"/>
          </p:nvPr>
        </p:nvSpPr>
        <p:spPr>
          <a:xfrm>
            <a:off x="457200" y="304800"/>
            <a:ext cx="11734800" cy="533400"/>
          </a:xfrm>
        </p:spPr>
        <p:txBody>
          <a:bodyPr/>
          <a:lstStyle/>
          <a:p>
            <a:r>
              <a:rPr lang="en-US" spc="-40"/>
              <a:t>Genpact Cognitive Analytics to segregate Entitled, Preventable and Unauthorized Deductions</a:t>
            </a:r>
          </a:p>
        </p:txBody>
      </p:sp>
      <p:sp>
        <p:nvSpPr>
          <p:cNvPr id="49" name="Rectangle 48"/>
          <p:cNvSpPr/>
          <p:nvPr/>
        </p:nvSpPr>
        <p:spPr>
          <a:xfrm>
            <a:off x="0" y="2081408"/>
            <a:ext cx="12192000" cy="381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eorgia"/>
              <a:ea typeface="+mn-ea"/>
              <a:cs typeface="+mn-cs"/>
            </a:endParaRPr>
          </a:p>
        </p:txBody>
      </p:sp>
      <p:sp>
        <p:nvSpPr>
          <p:cNvPr id="51" name="Chevron 50"/>
          <p:cNvSpPr/>
          <p:nvPr/>
        </p:nvSpPr>
        <p:spPr>
          <a:xfrm rot="16200000">
            <a:off x="1979556" y="2302012"/>
            <a:ext cx="663810" cy="1207644"/>
          </a:xfrm>
          <a:prstGeom prst="chevron">
            <a:avLst>
              <a:gd name="adj" fmla="val 53919"/>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73262"/>
              </a:solidFill>
              <a:effectLst/>
              <a:uLnTx/>
              <a:uFillTx/>
              <a:latin typeface="Georgia"/>
              <a:ea typeface="+mn-ea"/>
              <a:cs typeface="+mn-cs"/>
            </a:endParaRPr>
          </a:p>
        </p:txBody>
      </p:sp>
      <p:sp>
        <p:nvSpPr>
          <p:cNvPr id="53" name="Chevron 52"/>
          <p:cNvSpPr/>
          <p:nvPr/>
        </p:nvSpPr>
        <p:spPr>
          <a:xfrm rot="16200000">
            <a:off x="1987470" y="2357363"/>
            <a:ext cx="647982" cy="1207644"/>
          </a:xfrm>
          <a:prstGeom prst="chevron">
            <a:avLst>
              <a:gd name="adj" fmla="val 53919"/>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73262"/>
              </a:solidFill>
              <a:effectLst/>
              <a:uLnTx/>
              <a:uFillTx/>
              <a:latin typeface="Georgia"/>
              <a:ea typeface="+mn-ea"/>
              <a:cs typeface="+mn-cs"/>
            </a:endParaRPr>
          </a:p>
        </p:txBody>
      </p:sp>
      <p:sp>
        <p:nvSpPr>
          <p:cNvPr id="54" name="Round Same Side Corner Rectangle 53"/>
          <p:cNvSpPr/>
          <p:nvPr/>
        </p:nvSpPr>
        <p:spPr>
          <a:xfrm>
            <a:off x="522516" y="2932939"/>
            <a:ext cx="3579023" cy="3467861"/>
          </a:xfrm>
          <a:prstGeom prst="round2SameRect">
            <a:avLst>
              <a:gd name="adj1" fmla="val 11462"/>
              <a:gd name="adj2" fmla="val 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t"/>
          <a:lstStyle/>
          <a:p>
            <a:pPr marL="0" marR="0" lvl="0" indent="0" algn="l" defTabSz="914400" rtl="0" eaLnBrk="1" fontAlgn="auto" latinLnBrk="0" hangingPunct="1">
              <a:lnSpc>
                <a:spcPct val="100000"/>
              </a:lnSpc>
              <a:spcBef>
                <a:spcPts val="300"/>
              </a:spcBef>
              <a:spcAft>
                <a:spcPts val="300"/>
              </a:spcAft>
              <a:buClr>
                <a:srgbClr val="FF555F"/>
              </a:buClr>
              <a:buSzTx/>
              <a:buFontTx/>
              <a:buNone/>
              <a:tabLst/>
              <a:defRPr/>
            </a:pPr>
            <a:r>
              <a:rPr kumimoji="0" lang="en-US" sz="1400" b="0" i="0" u="none" strike="noStrike" kern="1200" cap="none" spc="0" normalizeH="0" baseline="0" noProof="0">
                <a:ln>
                  <a:noFill/>
                </a:ln>
                <a:solidFill>
                  <a:srgbClr val="073262"/>
                </a:solidFill>
                <a:effectLst/>
                <a:uLnTx/>
                <a:uFillTx/>
                <a:latin typeface="Georgia"/>
                <a:ea typeface="+mn-ea"/>
                <a:cs typeface="+mn-cs"/>
              </a:rPr>
              <a:t>Authorized disputes and deductions that are the result of the agreed conditions; considered as the “cost of doing business”</a:t>
            </a:r>
          </a:p>
          <a:p>
            <a:pPr marL="231775" marR="0" lvl="0" indent="-231775" algn="l" defTabSz="914400" rtl="0" eaLnBrk="1" fontAlgn="auto" latinLnBrk="0" hangingPunct="1">
              <a:lnSpc>
                <a:spcPct val="100000"/>
              </a:lnSpc>
              <a:spcBef>
                <a:spcPts val="300"/>
              </a:spcBef>
              <a:spcAft>
                <a:spcPts val="300"/>
              </a:spcAft>
              <a:buClr>
                <a:srgbClr val="FF555F"/>
              </a:buClr>
              <a:buSzTx/>
              <a:buFont typeface="Wingdings" panose="05000000000000000000" pitchFamily="2" charset="2"/>
              <a:buChar char="§"/>
              <a:tabLst/>
              <a:defRPr/>
            </a:pPr>
            <a:r>
              <a:rPr kumimoji="0" lang="en-US" sz="1400" b="0" i="0" u="none" strike="noStrike" kern="1200" cap="none" spc="0" normalizeH="0" baseline="0" noProof="0">
                <a:ln>
                  <a:noFill/>
                </a:ln>
                <a:solidFill>
                  <a:srgbClr val="073262"/>
                </a:solidFill>
                <a:effectLst/>
                <a:uLnTx/>
                <a:uFillTx/>
                <a:latin typeface="Georgia"/>
                <a:ea typeface="+mn-ea"/>
                <a:cs typeface="+mn-cs"/>
              </a:rPr>
              <a:t>Volume based rebates</a:t>
            </a:r>
          </a:p>
          <a:p>
            <a:pPr marL="231775" marR="0" lvl="0" indent="-231775" algn="l" defTabSz="914400" rtl="0" eaLnBrk="1" fontAlgn="auto" latinLnBrk="0" hangingPunct="1">
              <a:lnSpc>
                <a:spcPct val="100000"/>
              </a:lnSpc>
              <a:spcBef>
                <a:spcPts val="300"/>
              </a:spcBef>
              <a:spcAft>
                <a:spcPts val="300"/>
              </a:spcAft>
              <a:buClr>
                <a:srgbClr val="FF555F"/>
              </a:buClr>
              <a:buSzTx/>
              <a:buFont typeface="Wingdings" panose="05000000000000000000" pitchFamily="2" charset="2"/>
              <a:buChar char="§"/>
              <a:tabLst/>
              <a:defRPr/>
            </a:pPr>
            <a:r>
              <a:rPr kumimoji="0" lang="en-US" sz="1400" b="0" i="0" u="none" strike="noStrike" kern="1200" cap="none" spc="0" normalizeH="0" baseline="0" noProof="0">
                <a:ln>
                  <a:noFill/>
                </a:ln>
                <a:solidFill>
                  <a:srgbClr val="073262"/>
                </a:solidFill>
                <a:effectLst/>
                <a:uLnTx/>
                <a:uFillTx/>
                <a:latin typeface="Georgia"/>
                <a:ea typeface="+mn-ea"/>
                <a:cs typeface="+mn-cs"/>
              </a:rPr>
              <a:t>Temporary discounts</a:t>
            </a:r>
          </a:p>
          <a:p>
            <a:pPr marL="231775" marR="0" lvl="0" indent="-231775" algn="l" defTabSz="914400" rtl="0" eaLnBrk="1" fontAlgn="auto" latinLnBrk="0" hangingPunct="1">
              <a:lnSpc>
                <a:spcPct val="100000"/>
              </a:lnSpc>
              <a:spcBef>
                <a:spcPts val="300"/>
              </a:spcBef>
              <a:spcAft>
                <a:spcPts val="300"/>
              </a:spcAft>
              <a:buClr>
                <a:srgbClr val="FF555F"/>
              </a:buClr>
              <a:buSzTx/>
              <a:buFont typeface="Wingdings" panose="05000000000000000000" pitchFamily="2" charset="2"/>
              <a:buChar char="§"/>
              <a:tabLst/>
              <a:defRPr/>
            </a:pPr>
            <a:r>
              <a:rPr kumimoji="0" lang="en-US" sz="1400" b="0" i="0" u="none" strike="noStrike" kern="1200" cap="none" spc="0" normalizeH="0" baseline="0" noProof="0">
                <a:ln>
                  <a:noFill/>
                </a:ln>
                <a:solidFill>
                  <a:srgbClr val="073262"/>
                </a:solidFill>
                <a:effectLst/>
                <a:uLnTx/>
                <a:uFillTx/>
                <a:latin typeface="Georgia"/>
                <a:ea typeface="+mn-ea"/>
                <a:cs typeface="+mn-cs"/>
              </a:rPr>
              <a:t>Permanent discounts</a:t>
            </a:r>
          </a:p>
          <a:p>
            <a:pPr marL="231775" marR="0" lvl="0" indent="-231775" algn="l" defTabSz="914400" rtl="0" eaLnBrk="1" fontAlgn="auto" latinLnBrk="0" hangingPunct="1">
              <a:lnSpc>
                <a:spcPct val="100000"/>
              </a:lnSpc>
              <a:spcBef>
                <a:spcPts val="300"/>
              </a:spcBef>
              <a:spcAft>
                <a:spcPts val="300"/>
              </a:spcAft>
              <a:buClr>
                <a:srgbClr val="FF555F"/>
              </a:buClr>
              <a:buSzTx/>
              <a:buFont typeface="Wingdings" panose="05000000000000000000" pitchFamily="2" charset="2"/>
              <a:buChar char="§"/>
              <a:tabLst/>
              <a:defRPr/>
            </a:pPr>
            <a:r>
              <a:rPr kumimoji="0" lang="en-US" sz="1400" b="0" i="0" u="none" strike="noStrike" kern="1200" cap="none" spc="0" normalizeH="0" baseline="0" noProof="0">
                <a:ln>
                  <a:noFill/>
                </a:ln>
                <a:solidFill>
                  <a:srgbClr val="073262"/>
                </a:solidFill>
                <a:effectLst/>
                <a:uLnTx/>
                <a:uFillTx/>
                <a:latin typeface="Georgia"/>
                <a:ea typeface="+mn-ea"/>
                <a:cs typeface="+mn-cs"/>
              </a:rPr>
              <a:t>Promotions </a:t>
            </a:r>
          </a:p>
          <a:p>
            <a:pPr marL="231775" marR="0" lvl="0" indent="-231775" algn="l" defTabSz="914400" rtl="0" eaLnBrk="1" fontAlgn="auto" latinLnBrk="0" hangingPunct="1">
              <a:lnSpc>
                <a:spcPct val="100000"/>
              </a:lnSpc>
              <a:spcBef>
                <a:spcPts val="300"/>
              </a:spcBef>
              <a:spcAft>
                <a:spcPts val="300"/>
              </a:spcAft>
              <a:buClr>
                <a:srgbClr val="FF555F"/>
              </a:buClr>
              <a:buSzTx/>
              <a:buFont typeface="Wingdings" panose="05000000000000000000" pitchFamily="2" charset="2"/>
              <a:buChar char="§"/>
              <a:tabLst/>
              <a:defRPr/>
            </a:pPr>
            <a:r>
              <a:rPr kumimoji="0" lang="en-US" sz="1400" b="0" i="0" u="none" strike="noStrike" kern="1200" cap="none" spc="0" normalizeH="0" baseline="0" noProof="0">
                <a:ln>
                  <a:noFill/>
                </a:ln>
                <a:solidFill>
                  <a:srgbClr val="073262"/>
                </a:solidFill>
                <a:effectLst/>
                <a:uLnTx/>
                <a:uFillTx/>
                <a:latin typeface="Georgia"/>
                <a:ea typeface="+mn-ea"/>
                <a:cs typeface="+mn-cs"/>
              </a:rPr>
              <a:t>Advertising</a:t>
            </a:r>
          </a:p>
          <a:p>
            <a:pPr marL="231775" marR="0" lvl="0" indent="-231775" algn="l" defTabSz="914400" rtl="0" eaLnBrk="1" fontAlgn="auto" latinLnBrk="0" hangingPunct="1">
              <a:lnSpc>
                <a:spcPct val="100000"/>
              </a:lnSpc>
              <a:spcBef>
                <a:spcPts val="300"/>
              </a:spcBef>
              <a:spcAft>
                <a:spcPts val="300"/>
              </a:spcAft>
              <a:buClr>
                <a:srgbClr val="FF555F"/>
              </a:buClr>
              <a:buSzTx/>
              <a:buFont typeface="Wingdings" panose="05000000000000000000" pitchFamily="2" charset="2"/>
              <a:buChar char="§"/>
              <a:tabLst/>
              <a:defRPr/>
            </a:pPr>
            <a:r>
              <a:rPr kumimoji="0" lang="en-US" sz="1400" b="0" i="0" u="none" strike="noStrike" kern="1200" cap="none" spc="0" normalizeH="0" baseline="0" noProof="0">
                <a:ln>
                  <a:noFill/>
                </a:ln>
                <a:solidFill>
                  <a:srgbClr val="073262"/>
                </a:solidFill>
                <a:effectLst/>
                <a:uLnTx/>
                <a:uFillTx/>
                <a:latin typeface="Georgia"/>
                <a:ea typeface="+mn-ea"/>
                <a:cs typeface="+mn-cs"/>
              </a:rPr>
              <a:t>Logistic discounts </a:t>
            </a:r>
          </a:p>
          <a:p>
            <a:pPr marL="231775" marR="0" lvl="0" indent="-231775" algn="l" defTabSz="914400" rtl="0" eaLnBrk="1" fontAlgn="auto" latinLnBrk="0" hangingPunct="1">
              <a:lnSpc>
                <a:spcPct val="100000"/>
              </a:lnSpc>
              <a:spcBef>
                <a:spcPts val="300"/>
              </a:spcBef>
              <a:spcAft>
                <a:spcPts val="300"/>
              </a:spcAft>
              <a:buClr>
                <a:srgbClr val="FF555F"/>
              </a:buClr>
              <a:buSzTx/>
              <a:buFont typeface="Wingdings" panose="05000000000000000000" pitchFamily="2" charset="2"/>
              <a:buChar char="§"/>
              <a:tabLst/>
              <a:defRPr/>
            </a:pPr>
            <a:r>
              <a:rPr kumimoji="0" lang="en-US" sz="1400" b="0" i="0" u="none" strike="noStrike" kern="1200" cap="none" spc="0" normalizeH="0" baseline="0" noProof="0">
                <a:ln>
                  <a:noFill/>
                </a:ln>
                <a:solidFill>
                  <a:srgbClr val="073262"/>
                </a:solidFill>
                <a:effectLst/>
                <a:uLnTx/>
                <a:uFillTx/>
                <a:latin typeface="Georgia"/>
                <a:ea typeface="+mn-ea"/>
                <a:cs typeface="+mn-cs"/>
              </a:rPr>
              <a:t>Price protection </a:t>
            </a:r>
          </a:p>
          <a:p>
            <a:pPr marL="231775" marR="0" lvl="0" indent="-231775" algn="l" defTabSz="914400" rtl="0" eaLnBrk="1" fontAlgn="auto" latinLnBrk="0" hangingPunct="1">
              <a:lnSpc>
                <a:spcPct val="100000"/>
              </a:lnSpc>
              <a:spcBef>
                <a:spcPts val="300"/>
              </a:spcBef>
              <a:spcAft>
                <a:spcPts val="300"/>
              </a:spcAft>
              <a:buClr>
                <a:srgbClr val="FF555F"/>
              </a:buClr>
              <a:buSzTx/>
              <a:buFont typeface="Wingdings" panose="05000000000000000000" pitchFamily="2" charset="2"/>
              <a:buChar char="§"/>
              <a:tabLst/>
              <a:defRPr/>
            </a:pPr>
            <a:r>
              <a:rPr kumimoji="0" lang="en-US" sz="1400" b="0" i="0" u="none" strike="noStrike" kern="1200" cap="none" spc="0" normalizeH="0" baseline="0" noProof="0">
                <a:ln>
                  <a:noFill/>
                </a:ln>
                <a:solidFill>
                  <a:srgbClr val="073262"/>
                </a:solidFill>
                <a:effectLst/>
                <a:uLnTx/>
                <a:uFillTx/>
                <a:latin typeface="Georgia"/>
                <a:ea typeface="+mn-ea"/>
                <a:cs typeface="+mn-cs"/>
              </a:rPr>
              <a:t>Allowances (</a:t>
            </a:r>
            <a:r>
              <a:rPr kumimoji="0" lang="en-US" sz="1400" b="0" i="0" u="none" strike="noStrike" kern="1200" cap="none" spc="0" normalizeH="0" baseline="0" noProof="0" err="1">
                <a:ln>
                  <a:noFill/>
                </a:ln>
                <a:solidFill>
                  <a:srgbClr val="073262"/>
                </a:solidFill>
                <a:effectLst/>
                <a:uLnTx/>
                <a:uFillTx/>
                <a:latin typeface="Georgia"/>
                <a:ea typeface="+mn-ea"/>
                <a:cs typeface="+mn-cs"/>
              </a:rPr>
              <a:t>e.g</a:t>
            </a:r>
            <a:r>
              <a:rPr kumimoji="0" lang="en-US" sz="1400" b="0" i="0" u="none" strike="noStrike" kern="1200" cap="none" spc="0" normalizeH="0" baseline="0" noProof="0">
                <a:ln>
                  <a:noFill/>
                </a:ln>
                <a:solidFill>
                  <a:srgbClr val="073262"/>
                </a:solidFill>
                <a:effectLst/>
                <a:uLnTx/>
                <a:uFillTx/>
                <a:latin typeface="Georgia"/>
                <a:ea typeface="+mn-ea"/>
                <a:cs typeface="+mn-cs"/>
              </a:rPr>
              <a:t> damages, expiry)</a:t>
            </a:r>
          </a:p>
        </p:txBody>
      </p:sp>
      <p:sp>
        <p:nvSpPr>
          <p:cNvPr id="55" name="Round Same Side Corner Rectangle 54"/>
          <p:cNvSpPr/>
          <p:nvPr/>
        </p:nvSpPr>
        <p:spPr>
          <a:xfrm>
            <a:off x="522516" y="6398621"/>
            <a:ext cx="3579023" cy="45719"/>
          </a:xfrm>
          <a:prstGeom prst="round2SameRect">
            <a:avLst>
              <a:gd name="adj1" fmla="val 0"/>
              <a:gd name="adj2"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t"/>
          <a:lstStyle/>
          <a:p>
            <a:pPr marL="0" marR="0" lvl="0" indent="0" algn="l" defTabSz="914400" rtl="0" eaLnBrk="1" fontAlgn="auto" latinLnBrk="0" hangingPunct="1">
              <a:lnSpc>
                <a:spcPct val="100000"/>
              </a:lnSpc>
              <a:spcBef>
                <a:spcPts val="0"/>
              </a:spcBef>
              <a:spcAft>
                <a:spcPts val="600"/>
              </a:spcAft>
              <a:buClr>
                <a:srgbClr val="FF555F"/>
              </a:buClr>
              <a:buSzTx/>
              <a:buFontTx/>
              <a:buNone/>
              <a:tabLst/>
              <a:defRPr/>
            </a:pPr>
            <a:endParaRPr kumimoji="0" lang="en-US" sz="1100" b="1" i="0" u="none" strike="noStrike" kern="1200" cap="none" spc="0" normalizeH="0" baseline="0" noProof="0">
              <a:ln>
                <a:noFill/>
              </a:ln>
              <a:solidFill>
                <a:srgbClr val="073262"/>
              </a:solidFill>
              <a:effectLst/>
              <a:uLnTx/>
              <a:uFillTx/>
              <a:latin typeface="Georgia"/>
              <a:ea typeface="+mn-ea"/>
              <a:cs typeface="+mn-cs"/>
            </a:endParaRPr>
          </a:p>
        </p:txBody>
      </p:sp>
      <p:sp>
        <p:nvSpPr>
          <p:cNvPr id="58" name="Oval 57"/>
          <p:cNvSpPr/>
          <p:nvPr/>
        </p:nvSpPr>
        <p:spPr>
          <a:xfrm>
            <a:off x="1816727" y="1776608"/>
            <a:ext cx="990600" cy="9906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eorgia"/>
              <a:ea typeface="+mn-ea"/>
              <a:cs typeface="+mn-cs"/>
            </a:endParaRPr>
          </a:p>
        </p:txBody>
      </p:sp>
      <p:sp>
        <p:nvSpPr>
          <p:cNvPr id="59" name="Oval 58"/>
          <p:cNvSpPr/>
          <p:nvPr/>
        </p:nvSpPr>
        <p:spPr>
          <a:xfrm>
            <a:off x="1888165" y="1843283"/>
            <a:ext cx="847725" cy="84772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eorgia"/>
              <a:ea typeface="+mn-ea"/>
              <a:cs typeface="+mn-cs"/>
            </a:endParaRPr>
          </a:p>
        </p:txBody>
      </p:sp>
      <p:sp>
        <p:nvSpPr>
          <p:cNvPr id="60" name="Rectangle 59"/>
          <p:cNvSpPr/>
          <p:nvPr/>
        </p:nvSpPr>
        <p:spPr>
          <a:xfrm>
            <a:off x="1939328" y="1501678"/>
            <a:ext cx="745396" cy="215444"/>
          </a:xfrm>
          <a:prstGeom prst="rect">
            <a:avLst/>
          </a:prstGeom>
        </p:spPr>
        <p:txBody>
          <a:bodyPr wrap="none" lIns="0" tIns="0" rIns="0" bIns="0">
            <a:spAutoFit/>
          </a:bodyPr>
          <a:lstStyle/>
          <a:p>
            <a:pPr marL="0" marR="0" lvl="1" indent="0" algn="ctr" defTabSz="914400" rtl="0" eaLnBrk="1" fontAlgn="auto" latinLnBrk="0" hangingPunct="1">
              <a:lnSpc>
                <a:spcPct val="100000"/>
              </a:lnSpc>
              <a:spcBef>
                <a:spcPts val="0"/>
              </a:spcBef>
              <a:spcAft>
                <a:spcPts val="0"/>
              </a:spcAft>
              <a:buClr>
                <a:srgbClr val="00608A"/>
              </a:buClr>
              <a:buSzTx/>
              <a:buFontTx/>
              <a:buNone/>
              <a:tabLst/>
              <a:defRPr/>
            </a:pPr>
            <a:r>
              <a:rPr kumimoji="0" lang="en-GB" sz="1400" b="1" i="0" u="none" strike="noStrike" kern="1200" cap="none" spc="0" normalizeH="0" baseline="0" noProof="0">
                <a:ln>
                  <a:noFill/>
                </a:ln>
                <a:solidFill>
                  <a:srgbClr val="073262"/>
                </a:solidFill>
                <a:effectLst/>
                <a:uLnTx/>
                <a:uFillTx/>
                <a:latin typeface="Georgia"/>
                <a:ea typeface="+mn-ea"/>
                <a:cs typeface="+mn-cs"/>
              </a:rPr>
              <a:t>Entitled</a:t>
            </a:r>
          </a:p>
        </p:txBody>
      </p:sp>
      <p:sp>
        <p:nvSpPr>
          <p:cNvPr id="61" name="Chevron 60"/>
          <p:cNvSpPr/>
          <p:nvPr/>
        </p:nvSpPr>
        <p:spPr>
          <a:xfrm rot="16200000">
            <a:off x="5772601" y="2302012"/>
            <a:ext cx="663810" cy="1207644"/>
          </a:xfrm>
          <a:prstGeom prst="chevron">
            <a:avLst>
              <a:gd name="adj" fmla="val 53919"/>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73262"/>
              </a:solidFill>
              <a:effectLst/>
              <a:uLnTx/>
              <a:uFillTx/>
              <a:latin typeface="Georgia"/>
              <a:ea typeface="+mn-ea"/>
              <a:cs typeface="+mn-cs"/>
            </a:endParaRPr>
          </a:p>
        </p:txBody>
      </p:sp>
      <p:sp>
        <p:nvSpPr>
          <p:cNvPr id="64" name="Chevron 63"/>
          <p:cNvSpPr/>
          <p:nvPr/>
        </p:nvSpPr>
        <p:spPr>
          <a:xfrm rot="16200000">
            <a:off x="5780515" y="2357363"/>
            <a:ext cx="647982" cy="1207644"/>
          </a:xfrm>
          <a:prstGeom prst="chevron">
            <a:avLst>
              <a:gd name="adj" fmla="val 53919"/>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73262"/>
              </a:solidFill>
              <a:effectLst/>
              <a:uLnTx/>
              <a:uFillTx/>
              <a:latin typeface="Georgia"/>
              <a:ea typeface="+mn-ea"/>
              <a:cs typeface="+mn-cs"/>
            </a:endParaRPr>
          </a:p>
        </p:txBody>
      </p:sp>
      <p:sp>
        <p:nvSpPr>
          <p:cNvPr id="65" name="Round Same Side Corner Rectangle 64"/>
          <p:cNvSpPr/>
          <p:nvPr/>
        </p:nvSpPr>
        <p:spPr>
          <a:xfrm>
            <a:off x="4315561" y="2932939"/>
            <a:ext cx="3579023" cy="3497454"/>
          </a:xfrm>
          <a:prstGeom prst="round2SameRect">
            <a:avLst>
              <a:gd name="adj1" fmla="val 10085"/>
              <a:gd name="adj2" fmla="val 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t"/>
          <a:lstStyle/>
          <a:p>
            <a:pPr marL="0" marR="0" lvl="0" indent="0" algn="l" defTabSz="914400" rtl="0" eaLnBrk="1" fontAlgn="auto" latinLnBrk="0" hangingPunct="1">
              <a:lnSpc>
                <a:spcPct val="100000"/>
              </a:lnSpc>
              <a:spcBef>
                <a:spcPts val="300"/>
              </a:spcBef>
              <a:spcAft>
                <a:spcPts val="300"/>
              </a:spcAft>
              <a:buClr>
                <a:srgbClr val="FF555F"/>
              </a:buClr>
              <a:buSzTx/>
              <a:buFontTx/>
              <a:buNone/>
              <a:tabLst/>
              <a:defRPr/>
            </a:pPr>
            <a:r>
              <a:rPr kumimoji="0" lang="en-US" sz="1400" b="0" i="0" u="none" strike="noStrike" kern="1200" cap="none" spc="0" normalizeH="0" baseline="0" noProof="0">
                <a:ln>
                  <a:noFill/>
                </a:ln>
                <a:solidFill>
                  <a:srgbClr val="073262"/>
                </a:solidFill>
                <a:effectLst/>
                <a:uLnTx/>
                <a:uFillTx/>
                <a:latin typeface="Georgia"/>
                <a:ea typeface="+mn-ea"/>
                <a:cs typeface="+mn-cs"/>
              </a:rPr>
              <a:t>Valid cases that are the result of poor  operational practices, communication challenges and terms misinterpretation </a:t>
            </a:r>
          </a:p>
          <a:p>
            <a:pPr marL="231775" marR="0" lvl="0" indent="-231775" algn="l" defTabSz="914400" rtl="0" eaLnBrk="1" fontAlgn="auto" latinLnBrk="0" hangingPunct="1">
              <a:lnSpc>
                <a:spcPct val="100000"/>
              </a:lnSpc>
              <a:spcBef>
                <a:spcPts val="300"/>
              </a:spcBef>
              <a:spcAft>
                <a:spcPts val="300"/>
              </a:spcAft>
              <a:buClr>
                <a:srgbClr val="FF555F"/>
              </a:buClr>
              <a:buSzTx/>
              <a:buFont typeface="Wingdings" panose="05000000000000000000" pitchFamily="2" charset="2"/>
              <a:buChar char="§"/>
              <a:tabLst/>
              <a:defRPr/>
            </a:pPr>
            <a:r>
              <a:rPr kumimoji="0" lang="en-US" sz="1400" b="0" i="0" u="none" strike="noStrike" kern="1200" cap="none" spc="0" normalizeH="0" baseline="0" noProof="0">
                <a:ln>
                  <a:noFill/>
                </a:ln>
                <a:solidFill>
                  <a:srgbClr val="073262"/>
                </a:solidFill>
                <a:effectLst/>
                <a:uLnTx/>
                <a:uFillTx/>
                <a:latin typeface="Georgia"/>
                <a:ea typeface="+mn-ea"/>
                <a:cs typeface="+mn-cs"/>
              </a:rPr>
              <a:t>Misinterpreted prices and discount </a:t>
            </a:r>
          </a:p>
          <a:p>
            <a:pPr marL="231775" marR="0" lvl="0" indent="-231775" algn="l" defTabSz="914400" rtl="0" eaLnBrk="1" fontAlgn="auto" latinLnBrk="0" hangingPunct="1">
              <a:lnSpc>
                <a:spcPct val="100000"/>
              </a:lnSpc>
              <a:spcBef>
                <a:spcPts val="300"/>
              </a:spcBef>
              <a:spcAft>
                <a:spcPts val="300"/>
              </a:spcAft>
              <a:buClr>
                <a:srgbClr val="FF555F"/>
              </a:buClr>
              <a:buSzTx/>
              <a:buFont typeface="Wingdings" panose="05000000000000000000" pitchFamily="2" charset="2"/>
              <a:buChar char="§"/>
              <a:tabLst/>
              <a:defRPr/>
            </a:pPr>
            <a:r>
              <a:rPr kumimoji="0" lang="en-US" sz="1400" b="0" i="0" u="none" strike="noStrike" kern="1200" cap="none" spc="0" normalizeH="0" baseline="0" noProof="0">
                <a:ln>
                  <a:noFill/>
                </a:ln>
                <a:solidFill>
                  <a:srgbClr val="073262"/>
                </a:solidFill>
                <a:effectLst/>
                <a:uLnTx/>
                <a:uFillTx/>
                <a:latin typeface="Georgia"/>
                <a:ea typeface="+mn-ea"/>
                <a:cs typeface="+mn-cs"/>
              </a:rPr>
              <a:t>Processing errors or delays </a:t>
            </a:r>
          </a:p>
          <a:p>
            <a:pPr marL="231775" marR="0" lvl="0" indent="-231775" algn="l" defTabSz="914400" rtl="0" eaLnBrk="1" fontAlgn="auto" latinLnBrk="0" hangingPunct="1">
              <a:lnSpc>
                <a:spcPct val="100000"/>
              </a:lnSpc>
              <a:spcBef>
                <a:spcPts val="300"/>
              </a:spcBef>
              <a:spcAft>
                <a:spcPts val="300"/>
              </a:spcAft>
              <a:buClr>
                <a:srgbClr val="FF555F"/>
              </a:buClr>
              <a:buSzTx/>
              <a:buFont typeface="Wingdings" panose="05000000000000000000" pitchFamily="2" charset="2"/>
              <a:buChar char="§"/>
              <a:tabLst/>
              <a:defRPr/>
            </a:pPr>
            <a:r>
              <a:rPr kumimoji="0" lang="en-US" sz="1400" b="0" i="0" u="none" strike="noStrike" kern="1200" cap="none" spc="0" normalizeH="0" baseline="0" noProof="0">
                <a:ln>
                  <a:noFill/>
                </a:ln>
                <a:solidFill>
                  <a:srgbClr val="073262"/>
                </a:solidFill>
                <a:effectLst/>
                <a:uLnTx/>
                <a:uFillTx/>
                <a:latin typeface="Georgia"/>
                <a:ea typeface="+mn-ea"/>
                <a:cs typeface="+mn-cs"/>
              </a:rPr>
              <a:t>Delivery delays</a:t>
            </a:r>
          </a:p>
          <a:p>
            <a:pPr marL="231775" marR="0" lvl="0" indent="-231775" algn="l" defTabSz="914400" rtl="0" eaLnBrk="1" fontAlgn="auto" latinLnBrk="0" hangingPunct="1">
              <a:lnSpc>
                <a:spcPct val="100000"/>
              </a:lnSpc>
              <a:spcBef>
                <a:spcPts val="300"/>
              </a:spcBef>
              <a:spcAft>
                <a:spcPts val="300"/>
              </a:spcAft>
              <a:buClr>
                <a:srgbClr val="FF555F"/>
              </a:buClr>
              <a:buSzTx/>
              <a:buFont typeface="Wingdings" panose="05000000000000000000" pitchFamily="2" charset="2"/>
              <a:buChar char="§"/>
              <a:tabLst/>
              <a:defRPr/>
            </a:pPr>
            <a:r>
              <a:rPr kumimoji="0" lang="en-US" sz="1400" b="0" i="0" u="none" strike="noStrike" kern="1200" cap="none" spc="0" normalizeH="0" baseline="0" noProof="0">
                <a:ln>
                  <a:noFill/>
                </a:ln>
                <a:solidFill>
                  <a:srgbClr val="073262"/>
                </a:solidFill>
                <a:effectLst/>
                <a:uLnTx/>
                <a:uFillTx/>
                <a:latin typeface="Georgia"/>
                <a:ea typeface="+mn-ea"/>
                <a:cs typeface="+mn-cs"/>
              </a:rPr>
              <a:t>Damages</a:t>
            </a:r>
          </a:p>
          <a:p>
            <a:pPr marL="231775" marR="0" lvl="0" indent="-231775" algn="l" defTabSz="914400" rtl="0" eaLnBrk="1" fontAlgn="auto" latinLnBrk="0" hangingPunct="1">
              <a:lnSpc>
                <a:spcPct val="100000"/>
              </a:lnSpc>
              <a:spcBef>
                <a:spcPts val="300"/>
              </a:spcBef>
              <a:spcAft>
                <a:spcPts val="300"/>
              </a:spcAft>
              <a:buClr>
                <a:srgbClr val="FF555F"/>
              </a:buClr>
              <a:buSzTx/>
              <a:buFont typeface="Wingdings" panose="05000000000000000000" pitchFamily="2" charset="2"/>
              <a:buChar char="§"/>
              <a:tabLst/>
              <a:defRPr/>
            </a:pPr>
            <a:r>
              <a:rPr kumimoji="0" lang="en-US" sz="1400" b="0" i="0" u="none" strike="noStrike" kern="1200" cap="none" spc="0" normalizeH="0" baseline="0" noProof="0">
                <a:ln>
                  <a:noFill/>
                </a:ln>
                <a:solidFill>
                  <a:srgbClr val="073262"/>
                </a:solidFill>
                <a:effectLst/>
                <a:uLnTx/>
                <a:uFillTx/>
                <a:latin typeface="Georgia"/>
                <a:ea typeface="+mn-ea"/>
                <a:cs typeface="+mn-cs"/>
              </a:rPr>
              <a:t>Shortages </a:t>
            </a:r>
          </a:p>
          <a:p>
            <a:pPr marL="231775" marR="0" lvl="0" indent="-231775" algn="l" defTabSz="914400" rtl="0" eaLnBrk="1" fontAlgn="auto" latinLnBrk="0" hangingPunct="1">
              <a:lnSpc>
                <a:spcPct val="100000"/>
              </a:lnSpc>
              <a:spcBef>
                <a:spcPts val="300"/>
              </a:spcBef>
              <a:spcAft>
                <a:spcPts val="300"/>
              </a:spcAft>
              <a:buClr>
                <a:srgbClr val="FF555F"/>
              </a:buClr>
              <a:buSzTx/>
              <a:buFont typeface="Wingdings" panose="05000000000000000000" pitchFamily="2" charset="2"/>
              <a:buChar char="§"/>
              <a:tabLst/>
              <a:defRPr/>
            </a:pPr>
            <a:r>
              <a:rPr kumimoji="0" lang="en-US" sz="1400" b="0" i="0" u="none" strike="noStrike" kern="1200" cap="none" spc="0" normalizeH="0" baseline="0" noProof="0">
                <a:ln>
                  <a:noFill/>
                </a:ln>
                <a:solidFill>
                  <a:srgbClr val="073262"/>
                </a:solidFill>
                <a:effectLst/>
                <a:uLnTx/>
                <a:uFillTx/>
                <a:latin typeface="Georgia"/>
                <a:ea typeface="+mn-ea"/>
                <a:cs typeface="+mn-cs"/>
              </a:rPr>
              <a:t>Wrong/miss – shipments </a:t>
            </a:r>
          </a:p>
          <a:p>
            <a:pPr marL="231775" marR="0" lvl="0" indent="-231775" algn="l" defTabSz="914400" rtl="0" eaLnBrk="1" fontAlgn="auto" latinLnBrk="0" hangingPunct="1">
              <a:lnSpc>
                <a:spcPct val="100000"/>
              </a:lnSpc>
              <a:spcBef>
                <a:spcPts val="300"/>
              </a:spcBef>
              <a:spcAft>
                <a:spcPts val="300"/>
              </a:spcAft>
              <a:buClr>
                <a:srgbClr val="FF555F"/>
              </a:buClr>
              <a:buSzTx/>
              <a:buFont typeface="Wingdings" panose="05000000000000000000" pitchFamily="2" charset="2"/>
              <a:buChar char="§"/>
              <a:tabLst/>
              <a:defRPr/>
            </a:pPr>
            <a:r>
              <a:rPr kumimoji="0" lang="en-US" sz="1400" b="0" i="0" u="none" strike="noStrike" kern="1200" cap="none" spc="0" normalizeH="0" baseline="0" noProof="0">
                <a:ln>
                  <a:noFill/>
                </a:ln>
                <a:solidFill>
                  <a:srgbClr val="073262"/>
                </a:solidFill>
                <a:effectLst/>
                <a:uLnTx/>
                <a:uFillTx/>
                <a:latin typeface="Georgia"/>
                <a:ea typeface="+mn-ea"/>
                <a:cs typeface="+mn-cs"/>
              </a:rPr>
              <a:t>Products substitutions </a:t>
            </a:r>
          </a:p>
          <a:p>
            <a:pPr marL="231775" marR="0" lvl="0" indent="-231775" algn="l" defTabSz="914400" rtl="0" eaLnBrk="1" fontAlgn="auto" latinLnBrk="0" hangingPunct="1">
              <a:lnSpc>
                <a:spcPct val="100000"/>
              </a:lnSpc>
              <a:spcBef>
                <a:spcPts val="300"/>
              </a:spcBef>
              <a:spcAft>
                <a:spcPts val="300"/>
              </a:spcAft>
              <a:buClr>
                <a:srgbClr val="FF555F"/>
              </a:buClr>
              <a:buSzTx/>
              <a:buFont typeface="Wingdings" panose="05000000000000000000" pitchFamily="2" charset="2"/>
              <a:buChar char="§"/>
              <a:tabLst/>
              <a:defRPr/>
            </a:pPr>
            <a:r>
              <a:rPr kumimoji="0" lang="en-US" sz="1400" b="0" i="0" u="none" strike="noStrike" kern="1200" cap="none" spc="0" normalizeH="0" baseline="0" noProof="0">
                <a:ln>
                  <a:noFill/>
                </a:ln>
                <a:solidFill>
                  <a:srgbClr val="073262"/>
                </a:solidFill>
                <a:effectLst/>
                <a:uLnTx/>
                <a:uFillTx/>
                <a:latin typeface="Georgia"/>
                <a:ea typeface="+mn-ea"/>
                <a:cs typeface="+mn-cs"/>
              </a:rPr>
              <a:t>EDI communication error</a:t>
            </a:r>
          </a:p>
        </p:txBody>
      </p:sp>
      <p:sp>
        <p:nvSpPr>
          <p:cNvPr id="66" name="Round Same Side Corner Rectangle 65"/>
          <p:cNvSpPr/>
          <p:nvPr/>
        </p:nvSpPr>
        <p:spPr>
          <a:xfrm>
            <a:off x="4315561" y="6398621"/>
            <a:ext cx="3579023" cy="45719"/>
          </a:xfrm>
          <a:prstGeom prst="round2SameRect">
            <a:avLst>
              <a:gd name="adj1" fmla="val 0"/>
              <a:gd name="adj2" fmla="val 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t"/>
          <a:lstStyle/>
          <a:p>
            <a:pPr marL="0" marR="0" lvl="0" indent="0" algn="l" defTabSz="914400" rtl="0" eaLnBrk="1" fontAlgn="auto" latinLnBrk="0" hangingPunct="1">
              <a:lnSpc>
                <a:spcPct val="100000"/>
              </a:lnSpc>
              <a:spcBef>
                <a:spcPts val="0"/>
              </a:spcBef>
              <a:spcAft>
                <a:spcPts val="600"/>
              </a:spcAft>
              <a:buClr>
                <a:srgbClr val="FF555F"/>
              </a:buClr>
              <a:buSzTx/>
              <a:buFontTx/>
              <a:buNone/>
              <a:tabLst/>
              <a:defRPr/>
            </a:pPr>
            <a:endParaRPr kumimoji="0" lang="en-US" sz="1100" b="1" i="0" u="none" strike="noStrike" kern="1200" cap="none" spc="0" normalizeH="0" baseline="0" noProof="0">
              <a:ln>
                <a:noFill/>
              </a:ln>
              <a:solidFill>
                <a:srgbClr val="073262"/>
              </a:solidFill>
              <a:effectLst/>
              <a:uLnTx/>
              <a:uFillTx/>
              <a:latin typeface="Georgia"/>
              <a:ea typeface="+mn-ea"/>
              <a:cs typeface="+mn-cs"/>
            </a:endParaRPr>
          </a:p>
        </p:txBody>
      </p:sp>
      <p:sp>
        <p:nvSpPr>
          <p:cNvPr id="67" name="Oval 66"/>
          <p:cNvSpPr/>
          <p:nvPr/>
        </p:nvSpPr>
        <p:spPr>
          <a:xfrm>
            <a:off x="5609772" y="1776608"/>
            <a:ext cx="990600" cy="9906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eorgia"/>
              <a:ea typeface="+mn-ea"/>
              <a:cs typeface="+mn-cs"/>
            </a:endParaRPr>
          </a:p>
        </p:txBody>
      </p:sp>
      <p:sp>
        <p:nvSpPr>
          <p:cNvPr id="71" name="Oval 70"/>
          <p:cNvSpPr/>
          <p:nvPr/>
        </p:nvSpPr>
        <p:spPr>
          <a:xfrm>
            <a:off x="5681210" y="1843283"/>
            <a:ext cx="847725" cy="84772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eorgia"/>
              <a:ea typeface="+mn-ea"/>
              <a:cs typeface="+mn-cs"/>
            </a:endParaRPr>
          </a:p>
        </p:txBody>
      </p:sp>
      <p:sp>
        <p:nvSpPr>
          <p:cNvPr id="72" name="Rectangle 71"/>
          <p:cNvSpPr/>
          <p:nvPr/>
        </p:nvSpPr>
        <p:spPr>
          <a:xfrm>
            <a:off x="5550434" y="1501678"/>
            <a:ext cx="1109278" cy="215444"/>
          </a:xfrm>
          <a:prstGeom prst="rect">
            <a:avLst/>
          </a:prstGeom>
        </p:spPr>
        <p:txBody>
          <a:bodyPr wrap="none" lIns="0" tIns="0" rIns="0" bIns="0">
            <a:spAutoFit/>
          </a:bodyPr>
          <a:lstStyle/>
          <a:p>
            <a:pPr marL="0" marR="0" lvl="1" indent="0" algn="ctr" defTabSz="914400" rtl="0" eaLnBrk="1" fontAlgn="auto" latinLnBrk="0" hangingPunct="1">
              <a:lnSpc>
                <a:spcPct val="100000"/>
              </a:lnSpc>
              <a:spcBef>
                <a:spcPts val="0"/>
              </a:spcBef>
              <a:spcAft>
                <a:spcPts val="0"/>
              </a:spcAft>
              <a:buClr>
                <a:srgbClr val="00608A"/>
              </a:buClr>
              <a:buSzTx/>
              <a:buFontTx/>
              <a:buNone/>
              <a:tabLst/>
              <a:defRPr/>
            </a:pPr>
            <a:r>
              <a:rPr kumimoji="0" lang="en-GB" sz="1400" b="1" i="0" u="none" strike="noStrike" kern="1200" cap="none" spc="0" normalizeH="0" baseline="0" noProof="0">
                <a:ln>
                  <a:noFill/>
                </a:ln>
                <a:solidFill>
                  <a:srgbClr val="073262"/>
                </a:solidFill>
                <a:effectLst/>
                <a:uLnTx/>
                <a:uFillTx/>
                <a:latin typeface="Georgia"/>
                <a:ea typeface="+mn-ea"/>
                <a:cs typeface="+mn-cs"/>
              </a:rPr>
              <a:t>Preventable</a:t>
            </a:r>
          </a:p>
        </p:txBody>
      </p:sp>
      <p:grpSp>
        <p:nvGrpSpPr>
          <p:cNvPr id="73" name="Group 72"/>
          <p:cNvGrpSpPr/>
          <p:nvPr/>
        </p:nvGrpSpPr>
        <p:grpSpPr>
          <a:xfrm>
            <a:off x="5919959" y="1982469"/>
            <a:ext cx="370226" cy="578878"/>
            <a:chOff x="-5072063" y="-4044783"/>
            <a:chExt cx="4469209" cy="6988009"/>
          </a:xfrm>
          <a:solidFill>
            <a:schemeClr val="bg1"/>
          </a:solidFill>
        </p:grpSpPr>
        <p:grpSp>
          <p:nvGrpSpPr>
            <p:cNvPr id="74" name="Group 73"/>
            <p:cNvGrpSpPr/>
            <p:nvPr/>
          </p:nvGrpSpPr>
          <p:grpSpPr>
            <a:xfrm>
              <a:off x="-5072063" y="-2495550"/>
              <a:ext cx="3433763" cy="5438776"/>
              <a:chOff x="-5072063" y="-2495550"/>
              <a:chExt cx="3433763" cy="5438776"/>
            </a:xfrm>
            <a:grpFill/>
          </p:grpSpPr>
          <p:sp>
            <p:nvSpPr>
              <p:cNvPr id="79" name="Freeform 33"/>
              <p:cNvSpPr>
                <a:spLocks/>
              </p:cNvSpPr>
              <p:nvPr/>
            </p:nvSpPr>
            <p:spPr bwMode="auto">
              <a:xfrm>
                <a:off x="-3543300" y="-2495550"/>
                <a:ext cx="928688" cy="928688"/>
              </a:xfrm>
              <a:custGeom>
                <a:avLst/>
                <a:gdLst>
                  <a:gd name="T0" fmla="*/ 292 w 585"/>
                  <a:gd name="T1" fmla="*/ 0 h 585"/>
                  <a:gd name="T2" fmla="*/ 336 w 585"/>
                  <a:gd name="T3" fmla="*/ 3 h 585"/>
                  <a:gd name="T4" fmla="*/ 377 w 585"/>
                  <a:gd name="T5" fmla="*/ 13 h 585"/>
                  <a:gd name="T6" fmla="*/ 415 w 585"/>
                  <a:gd name="T7" fmla="*/ 27 h 585"/>
                  <a:gd name="T8" fmla="*/ 452 w 585"/>
                  <a:gd name="T9" fmla="*/ 47 h 585"/>
                  <a:gd name="T10" fmla="*/ 484 w 585"/>
                  <a:gd name="T11" fmla="*/ 72 h 585"/>
                  <a:gd name="T12" fmla="*/ 513 w 585"/>
                  <a:gd name="T13" fmla="*/ 100 h 585"/>
                  <a:gd name="T14" fmla="*/ 537 w 585"/>
                  <a:gd name="T15" fmla="*/ 133 h 585"/>
                  <a:gd name="T16" fmla="*/ 558 w 585"/>
                  <a:gd name="T17" fmla="*/ 169 h 585"/>
                  <a:gd name="T18" fmla="*/ 573 w 585"/>
                  <a:gd name="T19" fmla="*/ 207 h 585"/>
                  <a:gd name="T20" fmla="*/ 582 w 585"/>
                  <a:gd name="T21" fmla="*/ 249 h 585"/>
                  <a:gd name="T22" fmla="*/ 585 w 585"/>
                  <a:gd name="T23" fmla="*/ 292 h 585"/>
                  <a:gd name="T24" fmla="*/ 582 w 585"/>
                  <a:gd name="T25" fmla="*/ 336 h 585"/>
                  <a:gd name="T26" fmla="*/ 573 w 585"/>
                  <a:gd name="T27" fmla="*/ 376 h 585"/>
                  <a:gd name="T28" fmla="*/ 558 w 585"/>
                  <a:gd name="T29" fmla="*/ 416 h 585"/>
                  <a:gd name="T30" fmla="*/ 537 w 585"/>
                  <a:gd name="T31" fmla="*/ 451 h 585"/>
                  <a:gd name="T32" fmla="*/ 513 w 585"/>
                  <a:gd name="T33" fmla="*/ 484 h 585"/>
                  <a:gd name="T34" fmla="*/ 484 w 585"/>
                  <a:gd name="T35" fmla="*/ 513 h 585"/>
                  <a:gd name="T36" fmla="*/ 452 w 585"/>
                  <a:gd name="T37" fmla="*/ 538 h 585"/>
                  <a:gd name="T38" fmla="*/ 415 w 585"/>
                  <a:gd name="T39" fmla="*/ 557 h 585"/>
                  <a:gd name="T40" fmla="*/ 377 w 585"/>
                  <a:gd name="T41" fmla="*/ 572 h 585"/>
                  <a:gd name="T42" fmla="*/ 336 w 585"/>
                  <a:gd name="T43" fmla="*/ 581 h 585"/>
                  <a:gd name="T44" fmla="*/ 292 w 585"/>
                  <a:gd name="T45" fmla="*/ 585 h 585"/>
                  <a:gd name="T46" fmla="*/ 250 w 585"/>
                  <a:gd name="T47" fmla="*/ 581 h 585"/>
                  <a:gd name="T48" fmla="*/ 208 w 585"/>
                  <a:gd name="T49" fmla="*/ 572 h 585"/>
                  <a:gd name="T50" fmla="*/ 169 w 585"/>
                  <a:gd name="T51" fmla="*/ 557 h 585"/>
                  <a:gd name="T52" fmla="*/ 133 w 585"/>
                  <a:gd name="T53" fmla="*/ 538 h 585"/>
                  <a:gd name="T54" fmla="*/ 101 w 585"/>
                  <a:gd name="T55" fmla="*/ 513 h 585"/>
                  <a:gd name="T56" fmla="*/ 72 w 585"/>
                  <a:gd name="T57" fmla="*/ 484 h 585"/>
                  <a:gd name="T58" fmla="*/ 48 w 585"/>
                  <a:gd name="T59" fmla="*/ 451 h 585"/>
                  <a:gd name="T60" fmla="*/ 28 w 585"/>
                  <a:gd name="T61" fmla="*/ 416 h 585"/>
                  <a:gd name="T62" fmla="*/ 12 w 585"/>
                  <a:gd name="T63" fmla="*/ 376 h 585"/>
                  <a:gd name="T64" fmla="*/ 4 w 585"/>
                  <a:gd name="T65" fmla="*/ 336 h 585"/>
                  <a:gd name="T66" fmla="*/ 0 w 585"/>
                  <a:gd name="T67" fmla="*/ 292 h 585"/>
                  <a:gd name="T68" fmla="*/ 4 w 585"/>
                  <a:gd name="T69" fmla="*/ 249 h 585"/>
                  <a:gd name="T70" fmla="*/ 12 w 585"/>
                  <a:gd name="T71" fmla="*/ 207 h 585"/>
                  <a:gd name="T72" fmla="*/ 28 w 585"/>
                  <a:gd name="T73" fmla="*/ 169 h 585"/>
                  <a:gd name="T74" fmla="*/ 48 w 585"/>
                  <a:gd name="T75" fmla="*/ 133 h 585"/>
                  <a:gd name="T76" fmla="*/ 72 w 585"/>
                  <a:gd name="T77" fmla="*/ 100 h 585"/>
                  <a:gd name="T78" fmla="*/ 101 w 585"/>
                  <a:gd name="T79" fmla="*/ 72 h 585"/>
                  <a:gd name="T80" fmla="*/ 133 w 585"/>
                  <a:gd name="T81" fmla="*/ 47 h 585"/>
                  <a:gd name="T82" fmla="*/ 169 w 585"/>
                  <a:gd name="T83" fmla="*/ 27 h 585"/>
                  <a:gd name="T84" fmla="*/ 208 w 585"/>
                  <a:gd name="T85" fmla="*/ 13 h 585"/>
                  <a:gd name="T86" fmla="*/ 250 w 585"/>
                  <a:gd name="T87" fmla="*/ 3 h 585"/>
                  <a:gd name="T88" fmla="*/ 292 w 585"/>
                  <a:gd name="T89" fmla="*/ 0 h 5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85" h="585">
                    <a:moveTo>
                      <a:pt x="292" y="0"/>
                    </a:moveTo>
                    <a:lnTo>
                      <a:pt x="336" y="3"/>
                    </a:lnTo>
                    <a:lnTo>
                      <a:pt x="377" y="13"/>
                    </a:lnTo>
                    <a:lnTo>
                      <a:pt x="415" y="27"/>
                    </a:lnTo>
                    <a:lnTo>
                      <a:pt x="452" y="47"/>
                    </a:lnTo>
                    <a:lnTo>
                      <a:pt x="484" y="72"/>
                    </a:lnTo>
                    <a:lnTo>
                      <a:pt x="513" y="100"/>
                    </a:lnTo>
                    <a:lnTo>
                      <a:pt x="537" y="133"/>
                    </a:lnTo>
                    <a:lnTo>
                      <a:pt x="558" y="169"/>
                    </a:lnTo>
                    <a:lnTo>
                      <a:pt x="573" y="207"/>
                    </a:lnTo>
                    <a:lnTo>
                      <a:pt x="582" y="249"/>
                    </a:lnTo>
                    <a:lnTo>
                      <a:pt x="585" y="292"/>
                    </a:lnTo>
                    <a:lnTo>
                      <a:pt x="582" y="336"/>
                    </a:lnTo>
                    <a:lnTo>
                      <a:pt x="573" y="376"/>
                    </a:lnTo>
                    <a:lnTo>
                      <a:pt x="558" y="416"/>
                    </a:lnTo>
                    <a:lnTo>
                      <a:pt x="537" y="451"/>
                    </a:lnTo>
                    <a:lnTo>
                      <a:pt x="513" y="484"/>
                    </a:lnTo>
                    <a:lnTo>
                      <a:pt x="484" y="513"/>
                    </a:lnTo>
                    <a:lnTo>
                      <a:pt x="452" y="538"/>
                    </a:lnTo>
                    <a:lnTo>
                      <a:pt x="415" y="557"/>
                    </a:lnTo>
                    <a:lnTo>
                      <a:pt x="377" y="572"/>
                    </a:lnTo>
                    <a:lnTo>
                      <a:pt x="336" y="581"/>
                    </a:lnTo>
                    <a:lnTo>
                      <a:pt x="292" y="585"/>
                    </a:lnTo>
                    <a:lnTo>
                      <a:pt x="250" y="581"/>
                    </a:lnTo>
                    <a:lnTo>
                      <a:pt x="208" y="572"/>
                    </a:lnTo>
                    <a:lnTo>
                      <a:pt x="169" y="557"/>
                    </a:lnTo>
                    <a:lnTo>
                      <a:pt x="133" y="538"/>
                    </a:lnTo>
                    <a:lnTo>
                      <a:pt x="101" y="513"/>
                    </a:lnTo>
                    <a:lnTo>
                      <a:pt x="72" y="484"/>
                    </a:lnTo>
                    <a:lnTo>
                      <a:pt x="48" y="451"/>
                    </a:lnTo>
                    <a:lnTo>
                      <a:pt x="28" y="416"/>
                    </a:lnTo>
                    <a:lnTo>
                      <a:pt x="12" y="376"/>
                    </a:lnTo>
                    <a:lnTo>
                      <a:pt x="4" y="336"/>
                    </a:lnTo>
                    <a:lnTo>
                      <a:pt x="0" y="292"/>
                    </a:lnTo>
                    <a:lnTo>
                      <a:pt x="4" y="249"/>
                    </a:lnTo>
                    <a:lnTo>
                      <a:pt x="12" y="207"/>
                    </a:lnTo>
                    <a:lnTo>
                      <a:pt x="28" y="169"/>
                    </a:lnTo>
                    <a:lnTo>
                      <a:pt x="48" y="133"/>
                    </a:lnTo>
                    <a:lnTo>
                      <a:pt x="72" y="100"/>
                    </a:lnTo>
                    <a:lnTo>
                      <a:pt x="101" y="72"/>
                    </a:lnTo>
                    <a:lnTo>
                      <a:pt x="133" y="47"/>
                    </a:lnTo>
                    <a:lnTo>
                      <a:pt x="169" y="27"/>
                    </a:lnTo>
                    <a:lnTo>
                      <a:pt x="208" y="13"/>
                    </a:lnTo>
                    <a:lnTo>
                      <a:pt x="250" y="3"/>
                    </a:lnTo>
                    <a:lnTo>
                      <a:pt x="29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Georgia"/>
                  <a:ea typeface="+mn-ea"/>
                  <a:cs typeface="+mn-cs"/>
                </a:endParaRPr>
              </a:p>
            </p:txBody>
          </p:sp>
          <p:sp>
            <p:nvSpPr>
              <p:cNvPr id="80" name="Freeform 34"/>
              <p:cNvSpPr>
                <a:spLocks noEditPoints="1"/>
              </p:cNvSpPr>
              <p:nvPr/>
            </p:nvSpPr>
            <p:spPr bwMode="auto">
              <a:xfrm>
                <a:off x="-5072063" y="-1487488"/>
                <a:ext cx="3111500" cy="2719388"/>
              </a:xfrm>
              <a:custGeom>
                <a:avLst/>
                <a:gdLst>
                  <a:gd name="T0" fmla="*/ 443 w 1960"/>
                  <a:gd name="T1" fmla="*/ 588 h 1713"/>
                  <a:gd name="T2" fmla="*/ 558 w 1960"/>
                  <a:gd name="T3" fmla="*/ 719 h 1713"/>
                  <a:gd name="T4" fmla="*/ 576 w 1960"/>
                  <a:gd name="T5" fmla="*/ 701 h 1713"/>
                  <a:gd name="T6" fmla="*/ 565 w 1960"/>
                  <a:gd name="T7" fmla="*/ 672 h 1713"/>
                  <a:gd name="T8" fmla="*/ 505 w 1960"/>
                  <a:gd name="T9" fmla="*/ 636 h 1713"/>
                  <a:gd name="T10" fmla="*/ 474 w 1960"/>
                  <a:gd name="T11" fmla="*/ 572 h 1713"/>
                  <a:gd name="T12" fmla="*/ 1391 w 1960"/>
                  <a:gd name="T13" fmla="*/ 0 h 1713"/>
                  <a:gd name="T14" fmla="*/ 1458 w 1960"/>
                  <a:gd name="T15" fmla="*/ 19 h 1713"/>
                  <a:gd name="T16" fmla="*/ 1503 w 1960"/>
                  <a:gd name="T17" fmla="*/ 73 h 1713"/>
                  <a:gd name="T18" fmla="*/ 1622 w 1960"/>
                  <a:gd name="T19" fmla="*/ 328 h 1713"/>
                  <a:gd name="T20" fmla="*/ 1630 w 1960"/>
                  <a:gd name="T21" fmla="*/ 333 h 1713"/>
                  <a:gd name="T22" fmla="*/ 1909 w 1960"/>
                  <a:gd name="T23" fmla="*/ 410 h 1713"/>
                  <a:gd name="T24" fmla="*/ 1951 w 1960"/>
                  <a:gd name="T25" fmla="*/ 466 h 1713"/>
                  <a:gd name="T26" fmla="*/ 1957 w 1960"/>
                  <a:gd name="T27" fmla="*/ 538 h 1713"/>
                  <a:gd name="T28" fmla="*/ 1921 w 1960"/>
                  <a:gd name="T29" fmla="*/ 599 h 1713"/>
                  <a:gd name="T30" fmla="*/ 1860 w 1960"/>
                  <a:gd name="T31" fmla="*/ 631 h 1713"/>
                  <a:gd name="T32" fmla="*/ 1571 w 1960"/>
                  <a:gd name="T33" fmla="*/ 574 h 1713"/>
                  <a:gd name="T34" fmla="*/ 1470 w 1960"/>
                  <a:gd name="T35" fmla="*/ 523 h 1713"/>
                  <a:gd name="T36" fmla="*/ 1398 w 1960"/>
                  <a:gd name="T37" fmla="*/ 436 h 1713"/>
                  <a:gd name="T38" fmla="*/ 1527 w 1960"/>
                  <a:gd name="T39" fmla="*/ 823 h 1713"/>
                  <a:gd name="T40" fmla="*/ 1574 w 1960"/>
                  <a:gd name="T41" fmla="*/ 909 h 1713"/>
                  <a:gd name="T42" fmla="*/ 1586 w 1960"/>
                  <a:gd name="T43" fmla="*/ 1007 h 1713"/>
                  <a:gd name="T44" fmla="*/ 1486 w 1960"/>
                  <a:gd name="T45" fmla="*/ 1406 h 1713"/>
                  <a:gd name="T46" fmla="*/ 1438 w 1960"/>
                  <a:gd name="T47" fmla="*/ 1460 h 1713"/>
                  <a:gd name="T48" fmla="*/ 1368 w 1960"/>
                  <a:gd name="T49" fmla="*/ 1481 h 1713"/>
                  <a:gd name="T50" fmla="*/ 1311 w 1960"/>
                  <a:gd name="T51" fmla="*/ 1469 h 1713"/>
                  <a:gd name="T52" fmla="*/ 1255 w 1960"/>
                  <a:gd name="T53" fmla="*/ 1418 h 1713"/>
                  <a:gd name="T54" fmla="*/ 1238 w 1960"/>
                  <a:gd name="T55" fmla="*/ 1345 h 1713"/>
                  <a:gd name="T56" fmla="*/ 1156 w 1960"/>
                  <a:gd name="T57" fmla="*/ 842 h 1713"/>
                  <a:gd name="T58" fmla="*/ 966 w 1960"/>
                  <a:gd name="T59" fmla="*/ 1139 h 1713"/>
                  <a:gd name="T60" fmla="*/ 936 w 1960"/>
                  <a:gd name="T61" fmla="*/ 1234 h 1713"/>
                  <a:gd name="T62" fmla="*/ 734 w 1960"/>
                  <a:gd name="T63" fmla="*/ 1641 h 1713"/>
                  <a:gd name="T64" fmla="*/ 687 w 1960"/>
                  <a:gd name="T65" fmla="*/ 1695 h 1713"/>
                  <a:gd name="T66" fmla="*/ 618 w 1960"/>
                  <a:gd name="T67" fmla="*/ 1713 h 1713"/>
                  <a:gd name="T68" fmla="*/ 559 w 1960"/>
                  <a:gd name="T69" fmla="*/ 1700 h 1713"/>
                  <a:gd name="T70" fmla="*/ 504 w 1960"/>
                  <a:gd name="T71" fmla="*/ 1648 h 1713"/>
                  <a:gd name="T72" fmla="*/ 488 w 1960"/>
                  <a:gd name="T73" fmla="*/ 1574 h 1713"/>
                  <a:gd name="T74" fmla="*/ 676 w 1960"/>
                  <a:gd name="T75" fmla="*/ 1177 h 1713"/>
                  <a:gd name="T76" fmla="*/ 700 w 1960"/>
                  <a:gd name="T77" fmla="*/ 1119 h 1713"/>
                  <a:gd name="T78" fmla="*/ 783 w 1960"/>
                  <a:gd name="T79" fmla="*/ 774 h 1713"/>
                  <a:gd name="T80" fmla="*/ 872 w 1960"/>
                  <a:gd name="T81" fmla="*/ 414 h 1713"/>
                  <a:gd name="T82" fmla="*/ 836 w 1960"/>
                  <a:gd name="T83" fmla="*/ 445 h 1713"/>
                  <a:gd name="T84" fmla="*/ 797 w 1960"/>
                  <a:gd name="T85" fmla="*/ 488 h 1713"/>
                  <a:gd name="T86" fmla="*/ 665 w 1960"/>
                  <a:gd name="T87" fmla="*/ 655 h 1713"/>
                  <a:gd name="T88" fmla="*/ 649 w 1960"/>
                  <a:gd name="T89" fmla="*/ 727 h 1713"/>
                  <a:gd name="T90" fmla="*/ 613 w 1960"/>
                  <a:gd name="T91" fmla="*/ 774 h 1713"/>
                  <a:gd name="T92" fmla="*/ 691 w 1960"/>
                  <a:gd name="T93" fmla="*/ 863 h 1713"/>
                  <a:gd name="T94" fmla="*/ 684 w 1960"/>
                  <a:gd name="T95" fmla="*/ 912 h 1713"/>
                  <a:gd name="T96" fmla="*/ 450 w 1960"/>
                  <a:gd name="T97" fmla="*/ 1147 h 1713"/>
                  <a:gd name="T98" fmla="*/ 401 w 1960"/>
                  <a:gd name="T99" fmla="*/ 1153 h 1713"/>
                  <a:gd name="T100" fmla="*/ 19 w 1960"/>
                  <a:gd name="T101" fmla="*/ 782 h 1713"/>
                  <a:gd name="T102" fmla="*/ 0 w 1960"/>
                  <a:gd name="T103" fmla="*/ 737 h 1713"/>
                  <a:gd name="T104" fmla="*/ 19 w 1960"/>
                  <a:gd name="T105" fmla="*/ 691 h 1713"/>
                  <a:gd name="T106" fmla="*/ 258 w 1960"/>
                  <a:gd name="T107" fmla="*/ 464 h 1713"/>
                  <a:gd name="T108" fmla="*/ 306 w 1960"/>
                  <a:gd name="T109" fmla="*/ 470 h 1713"/>
                  <a:gd name="T110" fmla="*/ 390 w 1960"/>
                  <a:gd name="T111" fmla="*/ 534 h 1713"/>
                  <a:gd name="T112" fmla="*/ 461 w 1960"/>
                  <a:gd name="T113" fmla="*/ 494 h 1713"/>
                  <a:gd name="T114" fmla="*/ 496 w 1960"/>
                  <a:gd name="T115" fmla="*/ 479 h 1713"/>
                  <a:gd name="T116" fmla="*/ 632 w 1960"/>
                  <a:gd name="T117" fmla="*/ 300 h 1713"/>
                  <a:gd name="T118" fmla="*/ 696 w 1960"/>
                  <a:gd name="T119" fmla="*/ 238 h 1713"/>
                  <a:gd name="T120" fmla="*/ 996 w 1960"/>
                  <a:gd name="T121" fmla="*/ 15 h 1713"/>
                  <a:gd name="T122" fmla="*/ 1050 w 1960"/>
                  <a:gd name="T123" fmla="*/ 0 h 17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960" h="1713">
                    <a:moveTo>
                      <a:pt x="474" y="569"/>
                    </a:moveTo>
                    <a:lnTo>
                      <a:pt x="457" y="577"/>
                    </a:lnTo>
                    <a:lnTo>
                      <a:pt x="443" y="588"/>
                    </a:lnTo>
                    <a:lnTo>
                      <a:pt x="440" y="592"/>
                    </a:lnTo>
                    <a:lnTo>
                      <a:pt x="435" y="597"/>
                    </a:lnTo>
                    <a:lnTo>
                      <a:pt x="558" y="719"/>
                    </a:lnTo>
                    <a:lnTo>
                      <a:pt x="563" y="715"/>
                    </a:lnTo>
                    <a:lnTo>
                      <a:pt x="567" y="712"/>
                    </a:lnTo>
                    <a:lnTo>
                      <a:pt x="576" y="701"/>
                    </a:lnTo>
                    <a:lnTo>
                      <a:pt x="582" y="689"/>
                    </a:lnTo>
                    <a:lnTo>
                      <a:pt x="587" y="676"/>
                    </a:lnTo>
                    <a:lnTo>
                      <a:pt x="565" y="672"/>
                    </a:lnTo>
                    <a:lnTo>
                      <a:pt x="543" y="664"/>
                    </a:lnTo>
                    <a:lnTo>
                      <a:pt x="523" y="652"/>
                    </a:lnTo>
                    <a:lnTo>
                      <a:pt x="505" y="636"/>
                    </a:lnTo>
                    <a:lnTo>
                      <a:pt x="491" y="616"/>
                    </a:lnTo>
                    <a:lnTo>
                      <a:pt x="480" y="594"/>
                    </a:lnTo>
                    <a:lnTo>
                      <a:pt x="474" y="572"/>
                    </a:lnTo>
                    <a:lnTo>
                      <a:pt x="474" y="569"/>
                    </a:lnTo>
                    <a:close/>
                    <a:moveTo>
                      <a:pt x="1050" y="0"/>
                    </a:moveTo>
                    <a:lnTo>
                      <a:pt x="1391" y="0"/>
                    </a:lnTo>
                    <a:lnTo>
                      <a:pt x="1415" y="2"/>
                    </a:lnTo>
                    <a:lnTo>
                      <a:pt x="1437" y="9"/>
                    </a:lnTo>
                    <a:lnTo>
                      <a:pt x="1458" y="19"/>
                    </a:lnTo>
                    <a:lnTo>
                      <a:pt x="1476" y="34"/>
                    </a:lnTo>
                    <a:lnTo>
                      <a:pt x="1491" y="52"/>
                    </a:lnTo>
                    <a:lnTo>
                      <a:pt x="1503" y="73"/>
                    </a:lnTo>
                    <a:lnTo>
                      <a:pt x="1618" y="323"/>
                    </a:lnTo>
                    <a:lnTo>
                      <a:pt x="1620" y="325"/>
                    </a:lnTo>
                    <a:lnTo>
                      <a:pt x="1622" y="328"/>
                    </a:lnTo>
                    <a:lnTo>
                      <a:pt x="1625" y="330"/>
                    </a:lnTo>
                    <a:lnTo>
                      <a:pt x="1628" y="332"/>
                    </a:lnTo>
                    <a:lnTo>
                      <a:pt x="1630" y="333"/>
                    </a:lnTo>
                    <a:lnTo>
                      <a:pt x="1865" y="389"/>
                    </a:lnTo>
                    <a:lnTo>
                      <a:pt x="1888" y="398"/>
                    </a:lnTo>
                    <a:lnTo>
                      <a:pt x="1909" y="410"/>
                    </a:lnTo>
                    <a:lnTo>
                      <a:pt x="1926" y="426"/>
                    </a:lnTo>
                    <a:lnTo>
                      <a:pt x="1941" y="444"/>
                    </a:lnTo>
                    <a:lnTo>
                      <a:pt x="1951" y="466"/>
                    </a:lnTo>
                    <a:lnTo>
                      <a:pt x="1958" y="489"/>
                    </a:lnTo>
                    <a:lnTo>
                      <a:pt x="1960" y="513"/>
                    </a:lnTo>
                    <a:lnTo>
                      <a:pt x="1957" y="538"/>
                    </a:lnTo>
                    <a:lnTo>
                      <a:pt x="1948" y="561"/>
                    </a:lnTo>
                    <a:lnTo>
                      <a:pt x="1937" y="582"/>
                    </a:lnTo>
                    <a:lnTo>
                      <a:pt x="1921" y="599"/>
                    </a:lnTo>
                    <a:lnTo>
                      <a:pt x="1903" y="613"/>
                    </a:lnTo>
                    <a:lnTo>
                      <a:pt x="1883" y="625"/>
                    </a:lnTo>
                    <a:lnTo>
                      <a:pt x="1860" y="631"/>
                    </a:lnTo>
                    <a:lnTo>
                      <a:pt x="1836" y="633"/>
                    </a:lnTo>
                    <a:lnTo>
                      <a:pt x="1808" y="630"/>
                    </a:lnTo>
                    <a:lnTo>
                      <a:pt x="1571" y="574"/>
                    </a:lnTo>
                    <a:lnTo>
                      <a:pt x="1536" y="562"/>
                    </a:lnTo>
                    <a:lnTo>
                      <a:pt x="1502" y="546"/>
                    </a:lnTo>
                    <a:lnTo>
                      <a:pt x="1470" y="523"/>
                    </a:lnTo>
                    <a:lnTo>
                      <a:pt x="1442" y="497"/>
                    </a:lnTo>
                    <a:lnTo>
                      <a:pt x="1417" y="467"/>
                    </a:lnTo>
                    <a:lnTo>
                      <a:pt x="1398" y="436"/>
                    </a:lnTo>
                    <a:lnTo>
                      <a:pt x="1342" y="658"/>
                    </a:lnTo>
                    <a:lnTo>
                      <a:pt x="1504" y="800"/>
                    </a:lnTo>
                    <a:lnTo>
                      <a:pt x="1527" y="823"/>
                    </a:lnTo>
                    <a:lnTo>
                      <a:pt x="1546" y="849"/>
                    </a:lnTo>
                    <a:lnTo>
                      <a:pt x="1562" y="878"/>
                    </a:lnTo>
                    <a:lnTo>
                      <a:pt x="1574" y="909"/>
                    </a:lnTo>
                    <a:lnTo>
                      <a:pt x="1583" y="941"/>
                    </a:lnTo>
                    <a:lnTo>
                      <a:pt x="1586" y="975"/>
                    </a:lnTo>
                    <a:lnTo>
                      <a:pt x="1586" y="1007"/>
                    </a:lnTo>
                    <a:lnTo>
                      <a:pt x="1580" y="1039"/>
                    </a:lnTo>
                    <a:lnTo>
                      <a:pt x="1494" y="1382"/>
                    </a:lnTo>
                    <a:lnTo>
                      <a:pt x="1486" y="1406"/>
                    </a:lnTo>
                    <a:lnTo>
                      <a:pt x="1473" y="1427"/>
                    </a:lnTo>
                    <a:lnTo>
                      <a:pt x="1458" y="1446"/>
                    </a:lnTo>
                    <a:lnTo>
                      <a:pt x="1438" y="1460"/>
                    </a:lnTo>
                    <a:lnTo>
                      <a:pt x="1417" y="1472"/>
                    </a:lnTo>
                    <a:lnTo>
                      <a:pt x="1393" y="1479"/>
                    </a:lnTo>
                    <a:lnTo>
                      <a:pt x="1368" y="1481"/>
                    </a:lnTo>
                    <a:lnTo>
                      <a:pt x="1351" y="1480"/>
                    </a:lnTo>
                    <a:lnTo>
                      <a:pt x="1336" y="1477"/>
                    </a:lnTo>
                    <a:lnTo>
                      <a:pt x="1311" y="1469"/>
                    </a:lnTo>
                    <a:lnTo>
                      <a:pt x="1289" y="1455"/>
                    </a:lnTo>
                    <a:lnTo>
                      <a:pt x="1271" y="1437"/>
                    </a:lnTo>
                    <a:lnTo>
                      <a:pt x="1255" y="1418"/>
                    </a:lnTo>
                    <a:lnTo>
                      <a:pt x="1245" y="1395"/>
                    </a:lnTo>
                    <a:lnTo>
                      <a:pt x="1239" y="1371"/>
                    </a:lnTo>
                    <a:lnTo>
                      <a:pt x="1238" y="1345"/>
                    </a:lnTo>
                    <a:lnTo>
                      <a:pt x="1241" y="1319"/>
                    </a:lnTo>
                    <a:lnTo>
                      <a:pt x="1324" y="988"/>
                    </a:lnTo>
                    <a:lnTo>
                      <a:pt x="1156" y="842"/>
                    </a:lnTo>
                    <a:lnTo>
                      <a:pt x="1156" y="842"/>
                    </a:lnTo>
                    <a:lnTo>
                      <a:pt x="1036" y="842"/>
                    </a:lnTo>
                    <a:lnTo>
                      <a:pt x="966" y="1139"/>
                    </a:lnTo>
                    <a:lnTo>
                      <a:pt x="957" y="1170"/>
                    </a:lnTo>
                    <a:lnTo>
                      <a:pt x="947" y="1202"/>
                    </a:lnTo>
                    <a:lnTo>
                      <a:pt x="936" y="1234"/>
                    </a:lnTo>
                    <a:lnTo>
                      <a:pt x="922" y="1266"/>
                    </a:lnTo>
                    <a:lnTo>
                      <a:pt x="909" y="1294"/>
                    </a:lnTo>
                    <a:lnTo>
                      <a:pt x="734" y="1641"/>
                    </a:lnTo>
                    <a:lnTo>
                      <a:pt x="722" y="1662"/>
                    </a:lnTo>
                    <a:lnTo>
                      <a:pt x="705" y="1680"/>
                    </a:lnTo>
                    <a:lnTo>
                      <a:pt x="687" y="1695"/>
                    </a:lnTo>
                    <a:lnTo>
                      <a:pt x="666" y="1705"/>
                    </a:lnTo>
                    <a:lnTo>
                      <a:pt x="643" y="1711"/>
                    </a:lnTo>
                    <a:lnTo>
                      <a:pt x="618" y="1713"/>
                    </a:lnTo>
                    <a:lnTo>
                      <a:pt x="615" y="1713"/>
                    </a:lnTo>
                    <a:lnTo>
                      <a:pt x="587" y="1709"/>
                    </a:lnTo>
                    <a:lnTo>
                      <a:pt x="559" y="1700"/>
                    </a:lnTo>
                    <a:lnTo>
                      <a:pt x="538" y="1686"/>
                    </a:lnTo>
                    <a:lnTo>
                      <a:pt x="520" y="1669"/>
                    </a:lnTo>
                    <a:lnTo>
                      <a:pt x="504" y="1648"/>
                    </a:lnTo>
                    <a:lnTo>
                      <a:pt x="494" y="1624"/>
                    </a:lnTo>
                    <a:lnTo>
                      <a:pt x="489" y="1599"/>
                    </a:lnTo>
                    <a:lnTo>
                      <a:pt x="488" y="1574"/>
                    </a:lnTo>
                    <a:lnTo>
                      <a:pt x="492" y="1549"/>
                    </a:lnTo>
                    <a:lnTo>
                      <a:pt x="501" y="1525"/>
                    </a:lnTo>
                    <a:lnTo>
                      <a:pt x="676" y="1177"/>
                    </a:lnTo>
                    <a:lnTo>
                      <a:pt x="683" y="1160"/>
                    </a:lnTo>
                    <a:lnTo>
                      <a:pt x="692" y="1139"/>
                    </a:lnTo>
                    <a:lnTo>
                      <a:pt x="700" y="1119"/>
                    </a:lnTo>
                    <a:lnTo>
                      <a:pt x="706" y="1098"/>
                    </a:lnTo>
                    <a:lnTo>
                      <a:pt x="712" y="1079"/>
                    </a:lnTo>
                    <a:lnTo>
                      <a:pt x="783" y="774"/>
                    </a:lnTo>
                    <a:lnTo>
                      <a:pt x="783" y="767"/>
                    </a:lnTo>
                    <a:lnTo>
                      <a:pt x="786" y="761"/>
                    </a:lnTo>
                    <a:lnTo>
                      <a:pt x="872" y="414"/>
                    </a:lnTo>
                    <a:lnTo>
                      <a:pt x="865" y="420"/>
                    </a:lnTo>
                    <a:lnTo>
                      <a:pt x="851" y="431"/>
                    </a:lnTo>
                    <a:lnTo>
                      <a:pt x="836" y="445"/>
                    </a:lnTo>
                    <a:lnTo>
                      <a:pt x="821" y="460"/>
                    </a:lnTo>
                    <a:lnTo>
                      <a:pt x="807" y="476"/>
                    </a:lnTo>
                    <a:lnTo>
                      <a:pt x="797" y="488"/>
                    </a:lnTo>
                    <a:lnTo>
                      <a:pt x="696" y="626"/>
                    </a:lnTo>
                    <a:lnTo>
                      <a:pt x="681" y="642"/>
                    </a:lnTo>
                    <a:lnTo>
                      <a:pt x="665" y="655"/>
                    </a:lnTo>
                    <a:lnTo>
                      <a:pt x="664" y="680"/>
                    </a:lnTo>
                    <a:lnTo>
                      <a:pt x="658" y="704"/>
                    </a:lnTo>
                    <a:lnTo>
                      <a:pt x="649" y="727"/>
                    </a:lnTo>
                    <a:lnTo>
                      <a:pt x="637" y="747"/>
                    </a:lnTo>
                    <a:lnTo>
                      <a:pt x="621" y="765"/>
                    </a:lnTo>
                    <a:lnTo>
                      <a:pt x="613" y="774"/>
                    </a:lnTo>
                    <a:lnTo>
                      <a:pt x="674" y="835"/>
                    </a:lnTo>
                    <a:lnTo>
                      <a:pt x="684" y="849"/>
                    </a:lnTo>
                    <a:lnTo>
                      <a:pt x="691" y="863"/>
                    </a:lnTo>
                    <a:lnTo>
                      <a:pt x="693" y="880"/>
                    </a:lnTo>
                    <a:lnTo>
                      <a:pt x="691" y="897"/>
                    </a:lnTo>
                    <a:lnTo>
                      <a:pt x="684" y="912"/>
                    </a:lnTo>
                    <a:lnTo>
                      <a:pt x="674" y="926"/>
                    </a:lnTo>
                    <a:lnTo>
                      <a:pt x="464" y="1136"/>
                    </a:lnTo>
                    <a:lnTo>
                      <a:pt x="450" y="1147"/>
                    </a:lnTo>
                    <a:lnTo>
                      <a:pt x="434" y="1153"/>
                    </a:lnTo>
                    <a:lnTo>
                      <a:pt x="418" y="1155"/>
                    </a:lnTo>
                    <a:lnTo>
                      <a:pt x="401" y="1153"/>
                    </a:lnTo>
                    <a:lnTo>
                      <a:pt x="386" y="1147"/>
                    </a:lnTo>
                    <a:lnTo>
                      <a:pt x="373" y="1136"/>
                    </a:lnTo>
                    <a:lnTo>
                      <a:pt x="19" y="782"/>
                    </a:lnTo>
                    <a:lnTo>
                      <a:pt x="8" y="769"/>
                    </a:lnTo>
                    <a:lnTo>
                      <a:pt x="2" y="754"/>
                    </a:lnTo>
                    <a:lnTo>
                      <a:pt x="0" y="737"/>
                    </a:lnTo>
                    <a:lnTo>
                      <a:pt x="2" y="721"/>
                    </a:lnTo>
                    <a:lnTo>
                      <a:pt x="8" y="705"/>
                    </a:lnTo>
                    <a:lnTo>
                      <a:pt x="19" y="691"/>
                    </a:lnTo>
                    <a:lnTo>
                      <a:pt x="229" y="481"/>
                    </a:lnTo>
                    <a:lnTo>
                      <a:pt x="243" y="470"/>
                    </a:lnTo>
                    <a:lnTo>
                      <a:pt x="258" y="464"/>
                    </a:lnTo>
                    <a:lnTo>
                      <a:pt x="275" y="462"/>
                    </a:lnTo>
                    <a:lnTo>
                      <a:pt x="292" y="464"/>
                    </a:lnTo>
                    <a:lnTo>
                      <a:pt x="306" y="470"/>
                    </a:lnTo>
                    <a:lnTo>
                      <a:pt x="320" y="481"/>
                    </a:lnTo>
                    <a:lnTo>
                      <a:pt x="381" y="542"/>
                    </a:lnTo>
                    <a:lnTo>
                      <a:pt x="390" y="534"/>
                    </a:lnTo>
                    <a:lnTo>
                      <a:pt x="410" y="516"/>
                    </a:lnTo>
                    <a:lnTo>
                      <a:pt x="435" y="503"/>
                    </a:lnTo>
                    <a:lnTo>
                      <a:pt x="461" y="494"/>
                    </a:lnTo>
                    <a:lnTo>
                      <a:pt x="489" y="490"/>
                    </a:lnTo>
                    <a:lnTo>
                      <a:pt x="493" y="485"/>
                    </a:lnTo>
                    <a:lnTo>
                      <a:pt x="496" y="479"/>
                    </a:lnTo>
                    <a:lnTo>
                      <a:pt x="597" y="342"/>
                    </a:lnTo>
                    <a:lnTo>
                      <a:pt x="613" y="322"/>
                    </a:lnTo>
                    <a:lnTo>
                      <a:pt x="632" y="300"/>
                    </a:lnTo>
                    <a:lnTo>
                      <a:pt x="653" y="278"/>
                    </a:lnTo>
                    <a:lnTo>
                      <a:pt x="674" y="257"/>
                    </a:lnTo>
                    <a:lnTo>
                      <a:pt x="696" y="238"/>
                    </a:lnTo>
                    <a:lnTo>
                      <a:pt x="717" y="222"/>
                    </a:lnTo>
                    <a:lnTo>
                      <a:pt x="982" y="25"/>
                    </a:lnTo>
                    <a:lnTo>
                      <a:pt x="996" y="15"/>
                    </a:lnTo>
                    <a:lnTo>
                      <a:pt x="1013" y="8"/>
                    </a:lnTo>
                    <a:lnTo>
                      <a:pt x="1031" y="2"/>
                    </a:lnTo>
                    <a:lnTo>
                      <a:pt x="105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Georgia"/>
                  <a:ea typeface="+mn-ea"/>
                  <a:cs typeface="+mn-cs"/>
                </a:endParaRPr>
              </a:p>
            </p:txBody>
          </p:sp>
          <p:sp>
            <p:nvSpPr>
              <p:cNvPr id="83" name="Freeform 35"/>
              <p:cNvSpPr>
                <a:spLocks noEditPoints="1"/>
              </p:cNvSpPr>
              <p:nvPr/>
            </p:nvSpPr>
            <p:spPr bwMode="auto">
              <a:xfrm>
                <a:off x="-3421063" y="803275"/>
                <a:ext cx="1782763" cy="1782763"/>
              </a:xfrm>
              <a:custGeom>
                <a:avLst/>
                <a:gdLst>
                  <a:gd name="T0" fmla="*/ 505 w 1123"/>
                  <a:gd name="T1" fmla="*/ 387 h 1123"/>
                  <a:gd name="T2" fmla="*/ 430 w 1123"/>
                  <a:gd name="T3" fmla="*/ 433 h 1123"/>
                  <a:gd name="T4" fmla="*/ 384 w 1123"/>
                  <a:gd name="T5" fmla="*/ 507 h 1123"/>
                  <a:gd name="T6" fmla="*/ 378 w 1123"/>
                  <a:gd name="T7" fmla="*/ 595 h 1123"/>
                  <a:gd name="T8" fmla="*/ 411 w 1123"/>
                  <a:gd name="T9" fmla="*/ 676 h 1123"/>
                  <a:gd name="T10" fmla="*/ 478 w 1123"/>
                  <a:gd name="T11" fmla="*/ 733 h 1123"/>
                  <a:gd name="T12" fmla="*/ 562 w 1123"/>
                  <a:gd name="T13" fmla="*/ 753 h 1123"/>
                  <a:gd name="T14" fmla="*/ 648 w 1123"/>
                  <a:gd name="T15" fmla="*/ 733 h 1123"/>
                  <a:gd name="T16" fmla="*/ 714 w 1123"/>
                  <a:gd name="T17" fmla="*/ 676 h 1123"/>
                  <a:gd name="T18" fmla="*/ 748 w 1123"/>
                  <a:gd name="T19" fmla="*/ 595 h 1123"/>
                  <a:gd name="T20" fmla="*/ 742 w 1123"/>
                  <a:gd name="T21" fmla="*/ 507 h 1123"/>
                  <a:gd name="T22" fmla="*/ 696 w 1123"/>
                  <a:gd name="T23" fmla="*/ 433 h 1123"/>
                  <a:gd name="T24" fmla="*/ 621 w 1123"/>
                  <a:gd name="T25" fmla="*/ 387 h 1123"/>
                  <a:gd name="T26" fmla="*/ 504 w 1123"/>
                  <a:gd name="T27" fmla="*/ 0 h 1123"/>
                  <a:gd name="T28" fmla="*/ 657 w 1123"/>
                  <a:gd name="T29" fmla="*/ 9 h 1123"/>
                  <a:gd name="T30" fmla="*/ 683 w 1123"/>
                  <a:gd name="T31" fmla="*/ 53 h 1123"/>
                  <a:gd name="T32" fmla="*/ 779 w 1123"/>
                  <a:gd name="T33" fmla="*/ 160 h 1123"/>
                  <a:gd name="T34" fmla="*/ 859 w 1123"/>
                  <a:gd name="T35" fmla="*/ 104 h 1123"/>
                  <a:gd name="T36" fmla="*/ 902 w 1123"/>
                  <a:gd name="T37" fmla="*/ 110 h 1123"/>
                  <a:gd name="T38" fmla="*/ 1009 w 1123"/>
                  <a:gd name="T39" fmla="*/ 218 h 1123"/>
                  <a:gd name="T40" fmla="*/ 1012 w 1123"/>
                  <a:gd name="T41" fmla="*/ 268 h 1123"/>
                  <a:gd name="T42" fmla="*/ 978 w 1123"/>
                  <a:gd name="T43" fmla="*/ 367 h 1123"/>
                  <a:gd name="T44" fmla="*/ 1070 w 1123"/>
                  <a:gd name="T45" fmla="*/ 439 h 1123"/>
                  <a:gd name="T46" fmla="*/ 1113 w 1123"/>
                  <a:gd name="T47" fmla="*/ 465 h 1123"/>
                  <a:gd name="T48" fmla="*/ 1123 w 1123"/>
                  <a:gd name="T49" fmla="*/ 617 h 1123"/>
                  <a:gd name="T50" fmla="*/ 1102 w 1123"/>
                  <a:gd name="T51" fmla="*/ 663 h 1123"/>
                  <a:gd name="T52" fmla="*/ 1006 w 1123"/>
                  <a:gd name="T53" fmla="*/ 685 h 1123"/>
                  <a:gd name="T54" fmla="*/ 964 w 1123"/>
                  <a:gd name="T55" fmla="*/ 788 h 1123"/>
                  <a:gd name="T56" fmla="*/ 1017 w 1123"/>
                  <a:gd name="T57" fmla="*/ 869 h 1123"/>
                  <a:gd name="T58" fmla="*/ 999 w 1123"/>
                  <a:gd name="T59" fmla="*/ 917 h 1123"/>
                  <a:gd name="T60" fmla="*/ 887 w 1123"/>
                  <a:gd name="T61" fmla="*/ 1016 h 1123"/>
                  <a:gd name="T62" fmla="*/ 846 w 1123"/>
                  <a:gd name="T63" fmla="*/ 1013 h 1123"/>
                  <a:gd name="T64" fmla="*/ 753 w 1123"/>
                  <a:gd name="T65" fmla="*/ 983 h 1123"/>
                  <a:gd name="T66" fmla="*/ 678 w 1123"/>
                  <a:gd name="T67" fmla="*/ 1068 h 1123"/>
                  <a:gd name="T68" fmla="*/ 652 w 1123"/>
                  <a:gd name="T69" fmla="*/ 1112 h 1123"/>
                  <a:gd name="T70" fmla="*/ 500 w 1123"/>
                  <a:gd name="T71" fmla="*/ 1123 h 1123"/>
                  <a:gd name="T72" fmla="*/ 454 w 1123"/>
                  <a:gd name="T73" fmla="*/ 1101 h 1123"/>
                  <a:gd name="T74" fmla="*/ 433 w 1123"/>
                  <a:gd name="T75" fmla="*/ 1006 h 1123"/>
                  <a:gd name="T76" fmla="*/ 288 w 1123"/>
                  <a:gd name="T77" fmla="*/ 1006 h 1123"/>
                  <a:gd name="T78" fmla="*/ 251 w 1123"/>
                  <a:gd name="T79" fmla="*/ 1019 h 1123"/>
                  <a:gd name="T80" fmla="*/ 208 w 1123"/>
                  <a:gd name="T81" fmla="*/ 1002 h 1123"/>
                  <a:gd name="T82" fmla="*/ 108 w 1123"/>
                  <a:gd name="T83" fmla="*/ 887 h 1123"/>
                  <a:gd name="T84" fmla="*/ 120 w 1123"/>
                  <a:gd name="T85" fmla="*/ 837 h 1123"/>
                  <a:gd name="T86" fmla="*/ 131 w 1123"/>
                  <a:gd name="T87" fmla="*/ 724 h 1123"/>
                  <a:gd name="T88" fmla="*/ 36 w 1123"/>
                  <a:gd name="T89" fmla="*/ 678 h 1123"/>
                  <a:gd name="T90" fmla="*/ 3 w 1123"/>
                  <a:gd name="T91" fmla="*/ 640 h 1123"/>
                  <a:gd name="T92" fmla="*/ 3 w 1123"/>
                  <a:gd name="T93" fmla="*/ 486 h 1123"/>
                  <a:gd name="T94" fmla="*/ 36 w 1123"/>
                  <a:gd name="T95" fmla="*/ 449 h 1123"/>
                  <a:gd name="T96" fmla="*/ 133 w 1123"/>
                  <a:gd name="T97" fmla="*/ 403 h 1123"/>
                  <a:gd name="T98" fmla="*/ 120 w 1123"/>
                  <a:gd name="T99" fmla="*/ 284 h 1123"/>
                  <a:gd name="T100" fmla="*/ 108 w 1123"/>
                  <a:gd name="T101" fmla="*/ 235 h 1123"/>
                  <a:gd name="T102" fmla="*/ 208 w 1123"/>
                  <a:gd name="T103" fmla="*/ 119 h 1123"/>
                  <a:gd name="T104" fmla="*/ 251 w 1123"/>
                  <a:gd name="T105" fmla="*/ 103 h 1123"/>
                  <a:gd name="T106" fmla="*/ 288 w 1123"/>
                  <a:gd name="T107" fmla="*/ 115 h 1123"/>
                  <a:gd name="T108" fmla="*/ 436 w 1123"/>
                  <a:gd name="T109" fmla="*/ 123 h 1123"/>
                  <a:gd name="T110" fmla="*/ 458 w 1123"/>
                  <a:gd name="T111" fmla="*/ 20 h 1123"/>
                  <a:gd name="T112" fmla="*/ 504 w 1123"/>
                  <a:gd name="T113" fmla="*/ 0 h 1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123" h="1123">
                    <a:moveTo>
                      <a:pt x="562" y="378"/>
                    </a:moveTo>
                    <a:lnTo>
                      <a:pt x="533" y="380"/>
                    </a:lnTo>
                    <a:lnTo>
                      <a:pt x="505" y="387"/>
                    </a:lnTo>
                    <a:lnTo>
                      <a:pt x="478" y="399"/>
                    </a:lnTo>
                    <a:lnTo>
                      <a:pt x="453" y="413"/>
                    </a:lnTo>
                    <a:lnTo>
                      <a:pt x="430" y="433"/>
                    </a:lnTo>
                    <a:lnTo>
                      <a:pt x="411" y="455"/>
                    </a:lnTo>
                    <a:lnTo>
                      <a:pt x="396" y="480"/>
                    </a:lnTo>
                    <a:lnTo>
                      <a:pt x="384" y="507"/>
                    </a:lnTo>
                    <a:lnTo>
                      <a:pt x="378" y="536"/>
                    </a:lnTo>
                    <a:lnTo>
                      <a:pt x="375" y="565"/>
                    </a:lnTo>
                    <a:lnTo>
                      <a:pt x="378" y="595"/>
                    </a:lnTo>
                    <a:lnTo>
                      <a:pt x="384" y="624"/>
                    </a:lnTo>
                    <a:lnTo>
                      <a:pt x="396" y="651"/>
                    </a:lnTo>
                    <a:lnTo>
                      <a:pt x="411" y="676"/>
                    </a:lnTo>
                    <a:lnTo>
                      <a:pt x="430" y="699"/>
                    </a:lnTo>
                    <a:lnTo>
                      <a:pt x="453" y="717"/>
                    </a:lnTo>
                    <a:lnTo>
                      <a:pt x="478" y="733"/>
                    </a:lnTo>
                    <a:lnTo>
                      <a:pt x="505" y="743"/>
                    </a:lnTo>
                    <a:lnTo>
                      <a:pt x="533" y="751"/>
                    </a:lnTo>
                    <a:lnTo>
                      <a:pt x="562" y="753"/>
                    </a:lnTo>
                    <a:lnTo>
                      <a:pt x="593" y="751"/>
                    </a:lnTo>
                    <a:lnTo>
                      <a:pt x="621" y="743"/>
                    </a:lnTo>
                    <a:lnTo>
                      <a:pt x="648" y="733"/>
                    </a:lnTo>
                    <a:lnTo>
                      <a:pt x="673" y="717"/>
                    </a:lnTo>
                    <a:lnTo>
                      <a:pt x="696" y="699"/>
                    </a:lnTo>
                    <a:lnTo>
                      <a:pt x="714" y="676"/>
                    </a:lnTo>
                    <a:lnTo>
                      <a:pt x="730" y="651"/>
                    </a:lnTo>
                    <a:lnTo>
                      <a:pt x="742" y="624"/>
                    </a:lnTo>
                    <a:lnTo>
                      <a:pt x="748" y="595"/>
                    </a:lnTo>
                    <a:lnTo>
                      <a:pt x="750" y="565"/>
                    </a:lnTo>
                    <a:lnTo>
                      <a:pt x="748" y="536"/>
                    </a:lnTo>
                    <a:lnTo>
                      <a:pt x="742" y="507"/>
                    </a:lnTo>
                    <a:lnTo>
                      <a:pt x="730" y="480"/>
                    </a:lnTo>
                    <a:lnTo>
                      <a:pt x="714" y="455"/>
                    </a:lnTo>
                    <a:lnTo>
                      <a:pt x="696" y="433"/>
                    </a:lnTo>
                    <a:lnTo>
                      <a:pt x="673" y="413"/>
                    </a:lnTo>
                    <a:lnTo>
                      <a:pt x="648" y="399"/>
                    </a:lnTo>
                    <a:lnTo>
                      <a:pt x="621" y="387"/>
                    </a:lnTo>
                    <a:lnTo>
                      <a:pt x="593" y="380"/>
                    </a:lnTo>
                    <a:lnTo>
                      <a:pt x="562" y="378"/>
                    </a:lnTo>
                    <a:close/>
                    <a:moveTo>
                      <a:pt x="504" y="0"/>
                    </a:moveTo>
                    <a:lnTo>
                      <a:pt x="624" y="0"/>
                    </a:lnTo>
                    <a:lnTo>
                      <a:pt x="641" y="2"/>
                    </a:lnTo>
                    <a:lnTo>
                      <a:pt x="657" y="9"/>
                    </a:lnTo>
                    <a:lnTo>
                      <a:pt x="670" y="20"/>
                    </a:lnTo>
                    <a:lnTo>
                      <a:pt x="679" y="35"/>
                    </a:lnTo>
                    <a:lnTo>
                      <a:pt x="683" y="53"/>
                    </a:lnTo>
                    <a:lnTo>
                      <a:pt x="692" y="125"/>
                    </a:lnTo>
                    <a:lnTo>
                      <a:pt x="736" y="140"/>
                    </a:lnTo>
                    <a:lnTo>
                      <a:pt x="779" y="160"/>
                    </a:lnTo>
                    <a:lnTo>
                      <a:pt x="835" y="115"/>
                    </a:lnTo>
                    <a:lnTo>
                      <a:pt x="847" y="108"/>
                    </a:lnTo>
                    <a:lnTo>
                      <a:pt x="859" y="104"/>
                    </a:lnTo>
                    <a:lnTo>
                      <a:pt x="872" y="103"/>
                    </a:lnTo>
                    <a:lnTo>
                      <a:pt x="887" y="104"/>
                    </a:lnTo>
                    <a:lnTo>
                      <a:pt x="902" y="110"/>
                    </a:lnTo>
                    <a:lnTo>
                      <a:pt x="914" y="119"/>
                    </a:lnTo>
                    <a:lnTo>
                      <a:pt x="999" y="204"/>
                    </a:lnTo>
                    <a:lnTo>
                      <a:pt x="1009" y="218"/>
                    </a:lnTo>
                    <a:lnTo>
                      <a:pt x="1016" y="235"/>
                    </a:lnTo>
                    <a:lnTo>
                      <a:pt x="1017" y="252"/>
                    </a:lnTo>
                    <a:lnTo>
                      <a:pt x="1012" y="268"/>
                    </a:lnTo>
                    <a:lnTo>
                      <a:pt x="1003" y="284"/>
                    </a:lnTo>
                    <a:lnTo>
                      <a:pt x="961" y="337"/>
                    </a:lnTo>
                    <a:lnTo>
                      <a:pt x="978" y="367"/>
                    </a:lnTo>
                    <a:lnTo>
                      <a:pt x="992" y="399"/>
                    </a:lnTo>
                    <a:lnTo>
                      <a:pt x="1002" y="431"/>
                    </a:lnTo>
                    <a:lnTo>
                      <a:pt x="1070" y="439"/>
                    </a:lnTo>
                    <a:lnTo>
                      <a:pt x="1087" y="443"/>
                    </a:lnTo>
                    <a:lnTo>
                      <a:pt x="1102" y="453"/>
                    </a:lnTo>
                    <a:lnTo>
                      <a:pt x="1113" y="465"/>
                    </a:lnTo>
                    <a:lnTo>
                      <a:pt x="1121" y="481"/>
                    </a:lnTo>
                    <a:lnTo>
                      <a:pt x="1123" y="499"/>
                    </a:lnTo>
                    <a:lnTo>
                      <a:pt x="1123" y="617"/>
                    </a:lnTo>
                    <a:lnTo>
                      <a:pt x="1121" y="635"/>
                    </a:lnTo>
                    <a:lnTo>
                      <a:pt x="1112" y="651"/>
                    </a:lnTo>
                    <a:lnTo>
                      <a:pt x="1102" y="663"/>
                    </a:lnTo>
                    <a:lnTo>
                      <a:pt x="1086" y="673"/>
                    </a:lnTo>
                    <a:lnTo>
                      <a:pt x="1070" y="678"/>
                    </a:lnTo>
                    <a:lnTo>
                      <a:pt x="1006" y="685"/>
                    </a:lnTo>
                    <a:lnTo>
                      <a:pt x="996" y="720"/>
                    </a:lnTo>
                    <a:lnTo>
                      <a:pt x="981" y="755"/>
                    </a:lnTo>
                    <a:lnTo>
                      <a:pt x="964" y="788"/>
                    </a:lnTo>
                    <a:lnTo>
                      <a:pt x="1003" y="837"/>
                    </a:lnTo>
                    <a:lnTo>
                      <a:pt x="1012" y="853"/>
                    </a:lnTo>
                    <a:lnTo>
                      <a:pt x="1017" y="869"/>
                    </a:lnTo>
                    <a:lnTo>
                      <a:pt x="1016" y="886"/>
                    </a:lnTo>
                    <a:lnTo>
                      <a:pt x="1009" y="903"/>
                    </a:lnTo>
                    <a:lnTo>
                      <a:pt x="999" y="917"/>
                    </a:lnTo>
                    <a:lnTo>
                      <a:pt x="914" y="1002"/>
                    </a:lnTo>
                    <a:lnTo>
                      <a:pt x="902" y="1011"/>
                    </a:lnTo>
                    <a:lnTo>
                      <a:pt x="887" y="1016"/>
                    </a:lnTo>
                    <a:lnTo>
                      <a:pt x="872" y="1018"/>
                    </a:lnTo>
                    <a:lnTo>
                      <a:pt x="859" y="1017"/>
                    </a:lnTo>
                    <a:lnTo>
                      <a:pt x="846" y="1013"/>
                    </a:lnTo>
                    <a:lnTo>
                      <a:pt x="834" y="1006"/>
                    </a:lnTo>
                    <a:lnTo>
                      <a:pt x="785" y="967"/>
                    </a:lnTo>
                    <a:lnTo>
                      <a:pt x="753" y="983"/>
                    </a:lnTo>
                    <a:lnTo>
                      <a:pt x="720" y="998"/>
                    </a:lnTo>
                    <a:lnTo>
                      <a:pt x="685" y="1008"/>
                    </a:lnTo>
                    <a:lnTo>
                      <a:pt x="678" y="1068"/>
                    </a:lnTo>
                    <a:lnTo>
                      <a:pt x="674" y="1086"/>
                    </a:lnTo>
                    <a:lnTo>
                      <a:pt x="664" y="1101"/>
                    </a:lnTo>
                    <a:lnTo>
                      <a:pt x="652" y="1112"/>
                    </a:lnTo>
                    <a:lnTo>
                      <a:pt x="636" y="1119"/>
                    </a:lnTo>
                    <a:lnTo>
                      <a:pt x="619" y="1123"/>
                    </a:lnTo>
                    <a:lnTo>
                      <a:pt x="500" y="1123"/>
                    </a:lnTo>
                    <a:lnTo>
                      <a:pt x="482" y="1119"/>
                    </a:lnTo>
                    <a:lnTo>
                      <a:pt x="466" y="1112"/>
                    </a:lnTo>
                    <a:lnTo>
                      <a:pt x="454" y="1101"/>
                    </a:lnTo>
                    <a:lnTo>
                      <a:pt x="445" y="1086"/>
                    </a:lnTo>
                    <a:lnTo>
                      <a:pt x="440" y="1068"/>
                    </a:lnTo>
                    <a:lnTo>
                      <a:pt x="433" y="1006"/>
                    </a:lnTo>
                    <a:lnTo>
                      <a:pt x="384" y="989"/>
                    </a:lnTo>
                    <a:lnTo>
                      <a:pt x="338" y="966"/>
                    </a:lnTo>
                    <a:lnTo>
                      <a:pt x="288" y="1006"/>
                    </a:lnTo>
                    <a:lnTo>
                      <a:pt x="277" y="1013"/>
                    </a:lnTo>
                    <a:lnTo>
                      <a:pt x="264" y="1017"/>
                    </a:lnTo>
                    <a:lnTo>
                      <a:pt x="251" y="1019"/>
                    </a:lnTo>
                    <a:lnTo>
                      <a:pt x="235" y="1017"/>
                    </a:lnTo>
                    <a:lnTo>
                      <a:pt x="221" y="1011"/>
                    </a:lnTo>
                    <a:lnTo>
                      <a:pt x="208" y="1002"/>
                    </a:lnTo>
                    <a:lnTo>
                      <a:pt x="124" y="917"/>
                    </a:lnTo>
                    <a:lnTo>
                      <a:pt x="113" y="903"/>
                    </a:lnTo>
                    <a:lnTo>
                      <a:pt x="108" y="887"/>
                    </a:lnTo>
                    <a:lnTo>
                      <a:pt x="107" y="869"/>
                    </a:lnTo>
                    <a:lnTo>
                      <a:pt x="111" y="853"/>
                    </a:lnTo>
                    <a:lnTo>
                      <a:pt x="120" y="837"/>
                    </a:lnTo>
                    <a:lnTo>
                      <a:pt x="160" y="786"/>
                    </a:lnTo>
                    <a:lnTo>
                      <a:pt x="145" y="756"/>
                    </a:lnTo>
                    <a:lnTo>
                      <a:pt x="131" y="724"/>
                    </a:lnTo>
                    <a:lnTo>
                      <a:pt x="121" y="690"/>
                    </a:lnTo>
                    <a:lnTo>
                      <a:pt x="53" y="682"/>
                    </a:lnTo>
                    <a:lnTo>
                      <a:pt x="36" y="678"/>
                    </a:lnTo>
                    <a:lnTo>
                      <a:pt x="22" y="668"/>
                    </a:lnTo>
                    <a:lnTo>
                      <a:pt x="10" y="656"/>
                    </a:lnTo>
                    <a:lnTo>
                      <a:pt x="3" y="640"/>
                    </a:lnTo>
                    <a:lnTo>
                      <a:pt x="0" y="623"/>
                    </a:lnTo>
                    <a:lnTo>
                      <a:pt x="0" y="504"/>
                    </a:lnTo>
                    <a:lnTo>
                      <a:pt x="3" y="486"/>
                    </a:lnTo>
                    <a:lnTo>
                      <a:pt x="10" y="470"/>
                    </a:lnTo>
                    <a:lnTo>
                      <a:pt x="22" y="458"/>
                    </a:lnTo>
                    <a:lnTo>
                      <a:pt x="36" y="449"/>
                    </a:lnTo>
                    <a:lnTo>
                      <a:pt x="53" y="443"/>
                    </a:lnTo>
                    <a:lnTo>
                      <a:pt x="122" y="436"/>
                    </a:lnTo>
                    <a:lnTo>
                      <a:pt x="133" y="403"/>
                    </a:lnTo>
                    <a:lnTo>
                      <a:pt x="147" y="370"/>
                    </a:lnTo>
                    <a:lnTo>
                      <a:pt x="163" y="339"/>
                    </a:lnTo>
                    <a:lnTo>
                      <a:pt x="120" y="284"/>
                    </a:lnTo>
                    <a:lnTo>
                      <a:pt x="110" y="268"/>
                    </a:lnTo>
                    <a:lnTo>
                      <a:pt x="107" y="252"/>
                    </a:lnTo>
                    <a:lnTo>
                      <a:pt x="108" y="235"/>
                    </a:lnTo>
                    <a:lnTo>
                      <a:pt x="113" y="218"/>
                    </a:lnTo>
                    <a:lnTo>
                      <a:pt x="124" y="204"/>
                    </a:lnTo>
                    <a:lnTo>
                      <a:pt x="208" y="119"/>
                    </a:lnTo>
                    <a:lnTo>
                      <a:pt x="221" y="110"/>
                    </a:lnTo>
                    <a:lnTo>
                      <a:pt x="235" y="104"/>
                    </a:lnTo>
                    <a:lnTo>
                      <a:pt x="251" y="103"/>
                    </a:lnTo>
                    <a:lnTo>
                      <a:pt x="264" y="104"/>
                    </a:lnTo>
                    <a:lnTo>
                      <a:pt x="277" y="108"/>
                    </a:lnTo>
                    <a:lnTo>
                      <a:pt x="288" y="115"/>
                    </a:lnTo>
                    <a:lnTo>
                      <a:pt x="346" y="161"/>
                    </a:lnTo>
                    <a:lnTo>
                      <a:pt x="390" y="139"/>
                    </a:lnTo>
                    <a:lnTo>
                      <a:pt x="436" y="123"/>
                    </a:lnTo>
                    <a:lnTo>
                      <a:pt x="445" y="53"/>
                    </a:lnTo>
                    <a:lnTo>
                      <a:pt x="450" y="35"/>
                    </a:lnTo>
                    <a:lnTo>
                      <a:pt x="458" y="20"/>
                    </a:lnTo>
                    <a:lnTo>
                      <a:pt x="472" y="9"/>
                    </a:lnTo>
                    <a:lnTo>
                      <a:pt x="487" y="2"/>
                    </a:lnTo>
                    <a:lnTo>
                      <a:pt x="50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Georgia"/>
                  <a:ea typeface="+mn-ea"/>
                  <a:cs typeface="+mn-cs"/>
                </a:endParaRPr>
              </a:p>
            </p:txBody>
          </p:sp>
          <p:sp>
            <p:nvSpPr>
              <p:cNvPr id="84" name="Freeform 36"/>
              <p:cNvSpPr>
                <a:spLocks noEditPoints="1"/>
              </p:cNvSpPr>
              <p:nvPr/>
            </p:nvSpPr>
            <p:spPr bwMode="auto">
              <a:xfrm>
                <a:off x="-4905375" y="1382713"/>
                <a:ext cx="1560513" cy="1560513"/>
              </a:xfrm>
              <a:custGeom>
                <a:avLst/>
                <a:gdLst>
                  <a:gd name="T0" fmla="*/ 438 w 983"/>
                  <a:gd name="T1" fmla="*/ 344 h 983"/>
                  <a:gd name="T2" fmla="*/ 370 w 983"/>
                  <a:gd name="T3" fmla="*/ 392 h 983"/>
                  <a:gd name="T4" fmla="*/ 336 w 983"/>
                  <a:gd name="T5" fmla="*/ 459 h 983"/>
                  <a:gd name="T6" fmla="*/ 337 w 983"/>
                  <a:gd name="T7" fmla="*/ 535 h 983"/>
                  <a:gd name="T8" fmla="*/ 371 w 983"/>
                  <a:gd name="T9" fmla="*/ 600 h 983"/>
                  <a:gd name="T10" fmla="*/ 438 w 983"/>
                  <a:gd name="T11" fmla="*/ 647 h 983"/>
                  <a:gd name="T12" fmla="*/ 521 w 983"/>
                  <a:gd name="T13" fmla="*/ 654 h 983"/>
                  <a:gd name="T14" fmla="*/ 596 w 983"/>
                  <a:gd name="T15" fmla="*/ 619 h 983"/>
                  <a:gd name="T16" fmla="*/ 642 w 983"/>
                  <a:gd name="T17" fmla="*/ 557 h 983"/>
                  <a:gd name="T18" fmla="*/ 653 w 983"/>
                  <a:gd name="T19" fmla="*/ 483 h 983"/>
                  <a:gd name="T20" fmla="*/ 629 w 983"/>
                  <a:gd name="T21" fmla="*/ 411 h 983"/>
                  <a:gd name="T22" fmla="*/ 573 w 983"/>
                  <a:gd name="T23" fmla="*/ 356 h 983"/>
                  <a:gd name="T24" fmla="*/ 493 w 983"/>
                  <a:gd name="T25" fmla="*/ 335 h 983"/>
                  <a:gd name="T26" fmla="*/ 532 w 983"/>
                  <a:gd name="T27" fmla="*/ 9 h 983"/>
                  <a:gd name="T28" fmla="*/ 563 w 983"/>
                  <a:gd name="T29" fmla="*/ 51 h 983"/>
                  <a:gd name="T30" fmla="*/ 649 w 983"/>
                  <a:gd name="T31" fmla="*/ 127 h 983"/>
                  <a:gd name="T32" fmla="*/ 715 w 983"/>
                  <a:gd name="T33" fmla="*/ 76 h 983"/>
                  <a:gd name="T34" fmla="*/ 760 w 983"/>
                  <a:gd name="T35" fmla="*/ 80 h 983"/>
                  <a:gd name="T36" fmla="*/ 850 w 983"/>
                  <a:gd name="T37" fmla="*/ 159 h 983"/>
                  <a:gd name="T38" fmla="*/ 858 w 983"/>
                  <a:gd name="T39" fmla="*/ 211 h 983"/>
                  <a:gd name="T40" fmla="*/ 846 w 983"/>
                  <a:gd name="T41" fmla="*/ 306 h 983"/>
                  <a:gd name="T42" fmla="*/ 933 w 983"/>
                  <a:gd name="T43" fmla="*/ 350 h 983"/>
                  <a:gd name="T44" fmla="*/ 970 w 983"/>
                  <a:gd name="T45" fmla="*/ 387 h 983"/>
                  <a:gd name="T46" fmla="*/ 981 w 983"/>
                  <a:gd name="T47" fmla="*/ 511 h 983"/>
                  <a:gd name="T48" fmla="*/ 949 w 983"/>
                  <a:gd name="T49" fmla="*/ 552 h 983"/>
                  <a:gd name="T50" fmla="*/ 875 w 983"/>
                  <a:gd name="T51" fmla="*/ 614 h 983"/>
                  <a:gd name="T52" fmla="*/ 900 w 983"/>
                  <a:gd name="T53" fmla="*/ 707 h 983"/>
                  <a:gd name="T54" fmla="*/ 901 w 983"/>
                  <a:gd name="T55" fmla="*/ 760 h 983"/>
                  <a:gd name="T56" fmla="*/ 821 w 983"/>
                  <a:gd name="T57" fmla="*/ 854 h 983"/>
                  <a:gd name="T58" fmla="*/ 769 w 983"/>
                  <a:gd name="T59" fmla="*/ 862 h 983"/>
                  <a:gd name="T60" fmla="*/ 674 w 983"/>
                  <a:gd name="T61" fmla="*/ 852 h 983"/>
                  <a:gd name="T62" fmla="*/ 628 w 983"/>
                  <a:gd name="T63" fmla="*/ 933 h 983"/>
                  <a:gd name="T64" fmla="*/ 592 w 983"/>
                  <a:gd name="T65" fmla="*/ 971 h 983"/>
                  <a:gd name="T66" fmla="*/ 482 w 983"/>
                  <a:gd name="T67" fmla="*/ 983 h 983"/>
                  <a:gd name="T68" fmla="*/ 448 w 983"/>
                  <a:gd name="T69" fmla="*/ 973 h 983"/>
                  <a:gd name="T70" fmla="*/ 420 w 983"/>
                  <a:gd name="T71" fmla="*/ 932 h 983"/>
                  <a:gd name="T72" fmla="*/ 328 w 983"/>
                  <a:gd name="T73" fmla="*/ 861 h 983"/>
                  <a:gd name="T74" fmla="*/ 267 w 983"/>
                  <a:gd name="T75" fmla="*/ 907 h 983"/>
                  <a:gd name="T76" fmla="*/ 223 w 983"/>
                  <a:gd name="T77" fmla="*/ 902 h 983"/>
                  <a:gd name="T78" fmla="*/ 131 w 983"/>
                  <a:gd name="T79" fmla="*/ 824 h 983"/>
                  <a:gd name="T80" fmla="*/ 124 w 983"/>
                  <a:gd name="T81" fmla="*/ 772 h 983"/>
                  <a:gd name="T82" fmla="*/ 137 w 983"/>
                  <a:gd name="T83" fmla="*/ 677 h 983"/>
                  <a:gd name="T84" fmla="*/ 50 w 983"/>
                  <a:gd name="T85" fmla="*/ 633 h 983"/>
                  <a:gd name="T86" fmla="*/ 13 w 983"/>
                  <a:gd name="T87" fmla="*/ 596 h 983"/>
                  <a:gd name="T88" fmla="*/ 2 w 983"/>
                  <a:gd name="T89" fmla="*/ 472 h 983"/>
                  <a:gd name="T90" fmla="*/ 34 w 983"/>
                  <a:gd name="T91" fmla="*/ 430 h 983"/>
                  <a:gd name="T92" fmla="*/ 113 w 983"/>
                  <a:gd name="T93" fmla="*/ 371 h 983"/>
                  <a:gd name="T94" fmla="*/ 82 w 983"/>
                  <a:gd name="T95" fmla="*/ 276 h 983"/>
                  <a:gd name="T96" fmla="*/ 81 w 983"/>
                  <a:gd name="T97" fmla="*/ 223 h 983"/>
                  <a:gd name="T98" fmla="*/ 161 w 983"/>
                  <a:gd name="T99" fmla="*/ 129 h 983"/>
                  <a:gd name="T100" fmla="*/ 214 w 983"/>
                  <a:gd name="T101" fmla="*/ 121 h 983"/>
                  <a:gd name="T102" fmla="*/ 312 w 983"/>
                  <a:gd name="T103" fmla="*/ 139 h 983"/>
                  <a:gd name="T104" fmla="*/ 354 w 983"/>
                  <a:gd name="T105" fmla="*/ 50 h 983"/>
                  <a:gd name="T106" fmla="*/ 391 w 983"/>
                  <a:gd name="T107" fmla="*/ 12 h 9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83" h="983">
                    <a:moveTo>
                      <a:pt x="493" y="335"/>
                    </a:moveTo>
                    <a:lnTo>
                      <a:pt x="465" y="338"/>
                    </a:lnTo>
                    <a:lnTo>
                      <a:pt x="438" y="344"/>
                    </a:lnTo>
                    <a:lnTo>
                      <a:pt x="413" y="356"/>
                    </a:lnTo>
                    <a:lnTo>
                      <a:pt x="390" y="372"/>
                    </a:lnTo>
                    <a:lnTo>
                      <a:pt x="370" y="392"/>
                    </a:lnTo>
                    <a:lnTo>
                      <a:pt x="355" y="413"/>
                    </a:lnTo>
                    <a:lnTo>
                      <a:pt x="344" y="435"/>
                    </a:lnTo>
                    <a:lnTo>
                      <a:pt x="336" y="459"/>
                    </a:lnTo>
                    <a:lnTo>
                      <a:pt x="333" y="484"/>
                    </a:lnTo>
                    <a:lnTo>
                      <a:pt x="333" y="510"/>
                    </a:lnTo>
                    <a:lnTo>
                      <a:pt x="337" y="535"/>
                    </a:lnTo>
                    <a:lnTo>
                      <a:pt x="344" y="559"/>
                    </a:lnTo>
                    <a:lnTo>
                      <a:pt x="355" y="580"/>
                    </a:lnTo>
                    <a:lnTo>
                      <a:pt x="371" y="600"/>
                    </a:lnTo>
                    <a:lnTo>
                      <a:pt x="389" y="619"/>
                    </a:lnTo>
                    <a:lnTo>
                      <a:pt x="412" y="635"/>
                    </a:lnTo>
                    <a:lnTo>
                      <a:pt x="438" y="647"/>
                    </a:lnTo>
                    <a:lnTo>
                      <a:pt x="465" y="654"/>
                    </a:lnTo>
                    <a:lnTo>
                      <a:pt x="493" y="657"/>
                    </a:lnTo>
                    <a:lnTo>
                      <a:pt x="521" y="654"/>
                    </a:lnTo>
                    <a:lnTo>
                      <a:pt x="548" y="647"/>
                    </a:lnTo>
                    <a:lnTo>
                      <a:pt x="573" y="636"/>
                    </a:lnTo>
                    <a:lnTo>
                      <a:pt x="596" y="619"/>
                    </a:lnTo>
                    <a:lnTo>
                      <a:pt x="616" y="599"/>
                    </a:lnTo>
                    <a:lnTo>
                      <a:pt x="631" y="578"/>
                    </a:lnTo>
                    <a:lnTo>
                      <a:pt x="642" y="557"/>
                    </a:lnTo>
                    <a:lnTo>
                      <a:pt x="649" y="533"/>
                    </a:lnTo>
                    <a:lnTo>
                      <a:pt x="653" y="508"/>
                    </a:lnTo>
                    <a:lnTo>
                      <a:pt x="653" y="483"/>
                    </a:lnTo>
                    <a:lnTo>
                      <a:pt x="649" y="457"/>
                    </a:lnTo>
                    <a:lnTo>
                      <a:pt x="641" y="434"/>
                    </a:lnTo>
                    <a:lnTo>
                      <a:pt x="629" y="411"/>
                    </a:lnTo>
                    <a:lnTo>
                      <a:pt x="615" y="391"/>
                    </a:lnTo>
                    <a:lnTo>
                      <a:pt x="596" y="373"/>
                    </a:lnTo>
                    <a:lnTo>
                      <a:pt x="573" y="356"/>
                    </a:lnTo>
                    <a:lnTo>
                      <a:pt x="548" y="345"/>
                    </a:lnTo>
                    <a:lnTo>
                      <a:pt x="521" y="338"/>
                    </a:lnTo>
                    <a:lnTo>
                      <a:pt x="493" y="335"/>
                    </a:lnTo>
                    <a:close/>
                    <a:moveTo>
                      <a:pt x="496" y="0"/>
                    </a:moveTo>
                    <a:lnTo>
                      <a:pt x="515" y="2"/>
                    </a:lnTo>
                    <a:lnTo>
                      <a:pt x="532" y="9"/>
                    </a:lnTo>
                    <a:lnTo>
                      <a:pt x="546" y="19"/>
                    </a:lnTo>
                    <a:lnTo>
                      <a:pt x="557" y="34"/>
                    </a:lnTo>
                    <a:lnTo>
                      <a:pt x="563" y="51"/>
                    </a:lnTo>
                    <a:lnTo>
                      <a:pt x="573" y="103"/>
                    </a:lnTo>
                    <a:lnTo>
                      <a:pt x="612" y="114"/>
                    </a:lnTo>
                    <a:lnTo>
                      <a:pt x="649" y="127"/>
                    </a:lnTo>
                    <a:lnTo>
                      <a:pt x="688" y="91"/>
                    </a:lnTo>
                    <a:lnTo>
                      <a:pt x="700" y="81"/>
                    </a:lnTo>
                    <a:lnTo>
                      <a:pt x="715" y="76"/>
                    </a:lnTo>
                    <a:lnTo>
                      <a:pt x="731" y="74"/>
                    </a:lnTo>
                    <a:lnTo>
                      <a:pt x="745" y="75"/>
                    </a:lnTo>
                    <a:lnTo>
                      <a:pt x="760" y="80"/>
                    </a:lnTo>
                    <a:lnTo>
                      <a:pt x="772" y="89"/>
                    </a:lnTo>
                    <a:lnTo>
                      <a:pt x="839" y="145"/>
                    </a:lnTo>
                    <a:lnTo>
                      <a:pt x="850" y="159"/>
                    </a:lnTo>
                    <a:lnTo>
                      <a:pt x="859" y="175"/>
                    </a:lnTo>
                    <a:lnTo>
                      <a:pt x="861" y="193"/>
                    </a:lnTo>
                    <a:lnTo>
                      <a:pt x="858" y="211"/>
                    </a:lnTo>
                    <a:lnTo>
                      <a:pt x="850" y="228"/>
                    </a:lnTo>
                    <a:lnTo>
                      <a:pt x="823" y="269"/>
                    </a:lnTo>
                    <a:lnTo>
                      <a:pt x="846" y="306"/>
                    </a:lnTo>
                    <a:lnTo>
                      <a:pt x="864" y="346"/>
                    </a:lnTo>
                    <a:lnTo>
                      <a:pt x="914" y="347"/>
                    </a:lnTo>
                    <a:lnTo>
                      <a:pt x="933" y="350"/>
                    </a:lnTo>
                    <a:lnTo>
                      <a:pt x="948" y="359"/>
                    </a:lnTo>
                    <a:lnTo>
                      <a:pt x="961" y="371"/>
                    </a:lnTo>
                    <a:lnTo>
                      <a:pt x="970" y="387"/>
                    </a:lnTo>
                    <a:lnTo>
                      <a:pt x="974" y="404"/>
                    </a:lnTo>
                    <a:lnTo>
                      <a:pt x="983" y="492"/>
                    </a:lnTo>
                    <a:lnTo>
                      <a:pt x="981" y="511"/>
                    </a:lnTo>
                    <a:lnTo>
                      <a:pt x="974" y="527"/>
                    </a:lnTo>
                    <a:lnTo>
                      <a:pt x="964" y="542"/>
                    </a:lnTo>
                    <a:lnTo>
                      <a:pt x="949" y="552"/>
                    </a:lnTo>
                    <a:lnTo>
                      <a:pt x="932" y="560"/>
                    </a:lnTo>
                    <a:lnTo>
                      <a:pt x="887" y="568"/>
                    </a:lnTo>
                    <a:lnTo>
                      <a:pt x="875" y="614"/>
                    </a:lnTo>
                    <a:lnTo>
                      <a:pt x="859" y="659"/>
                    </a:lnTo>
                    <a:lnTo>
                      <a:pt x="890" y="692"/>
                    </a:lnTo>
                    <a:lnTo>
                      <a:pt x="900" y="707"/>
                    </a:lnTo>
                    <a:lnTo>
                      <a:pt x="906" y="724"/>
                    </a:lnTo>
                    <a:lnTo>
                      <a:pt x="906" y="742"/>
                    </a:lnTo>
                    <a:lnTo>
                      <a:pt x="901" y="760"/>
                    </a:lnTo>
                    <a:lnTo>
                      <a:pt x="892" y="775"/>
                    </a:lnTo>
                    <a:lnTo>
                      <a:pt x="836" y="842"/>
                    </a:lnTo>
                    <a:lnTo>
                      <a:pt x="821" y="854"/>
                    </a:lnTo>
                    <a:lnTo>
                      <a:pt x="806" y="862"/>
                    </a:lnTo>
                    <a:lnTo>
                      <a:pt x="787" y="865"/>
                    </a:lnTo>
                    <a:lnTo>
                      <a:pt x="769" y="862"/>
                    </a:lnTo>
                    <a:lnTo>
                      <a:pt x="752" y="853"/>
                    </a:lnTo>
                    <a:lnTo>
                      <a:pt x="715" y="829"/>
                    </a:lnTo>
                    <a:lnTo>
                      <a:pt x="674" y="852"/>
                    </a:lnTo>
                    <a:lnTo>
                      <a:pt x="633" y="871"/>
                    </a:lnTo>
                    <a:lnTo>
                      <a:pt x="632" y="915"/>
                    </a:lnTo>
                    <a:lnTo>
                      <a:pt x="628" y="933"/>
                    </a:lnTo>
                    <a:lnTo>
                      <a:pt x="620" y="949"/>
                    </a:lnTo>
                    <a:lnTo>
                      <a:pt x="608" y="962"/>
                    </a:lnTo>
                    <a:lnTo>
                      <a:pt x="592" y="971"/>
                    </a:lnTo>
                    <a:lnTo>
                      <a:pt x="573" y="975"/>
                    </a:lnTo>
                    <a:lnTo>
                      <a:pt x="487" y="983"/>
                    </a:lnTo>
                    <a:lnTo>
                      <a:pt x="482" y="983"/>
                    </a:lnTo>
                    <a:lnTo>
                      <a:pt x="482" y="983"/>
                    </a:lnTo>
                    <a:lnTo>
                      <a:pt x="464" y="981"/>
                    </a:lnTo>
                    <a:lnTo>
                      <a:pt x="448" y="973"/>
                    </a:lnTo>
                    <a:lnTo>
                      <a:pt x="436" y="963"/>
                    </a:lnTo>
                    <a:lnTo>
                      <a:pt x="425" y="948"/>
                    </a:lnTo>
                    <a:lnTo>
                      <a:pt x="420" y="932"/>
                    </a:lnTo>
                    <a:lnTo>
                      <a:pt x="411" y="888"/>
                    </a:lnTo>
                    <a:lnTo>
                      <a:pt x="369" y="876"/>
                    </a:lnTo>
                    <a:lnTo>
                      <a:pt x="328" y="861"/>
                    </a:lnTo>
                    <a:lnTo>
                      <a:pt x="295" y="892"/>
                    </a:lnTo>
                    <a:lnTo>
                      <a:pt x="281" y="901"/>
                    </a:lnTo>
                    <a:lnTo>
                      <a:pt x="267" y="907"/>
                    </a:lnTo>
                    <a:lnTo>
                      <a:pt x="251" y="909"/>
                    </a:lnTo>
                    <a:lnTo>
                      <a:pt x="237" y="908"/>
                    </a:lnTo>
                    <a:lnTo>
                      <a:pt x="223" y="902"/>
                    </a:lnTo>
                    <a:lnTo>
                      <a:pt x="211" y="894"/>
                    </a:lnTo>
                    <a:lnTo>
                      <a:pt x="144" y="838"/>
                    </a:lnTo>
                    <a:lnTo>
                      <a:pt x="131" y="824"/>
                    </a:lnTo>
                    <a:lnTo>
                      <a:pt x="124" y="808"/>
                    </a:lnTo>
                    <a:lnTo>
                      <a:pt x="122" y="790"/>
                    </a:lnTo>
                    <a:lnTo>
                      <a:pt x="124" y="772"/>
                    </a:lnTo>
                    <a:lnTo>
                      <a:pt x="132" y="754"/>
                    </a:lnTo>
                    <a:lnTo>
                      <a:pt x="159" y="716"/>
                    </a:lnTo>
                    <a:lnTo>
                      <a:pt x="137" y="677"/>
                    </a:lnTo>
                    <a:lnTo>
                      <a:pt x="118" y="637"/>
                    </a:lnTo>
                    <a:lnTo>
                      <a:pt x="69" y="636"/>
                    </a:lnTo>
                    <a:lnTo>
                      <a:pt x="50" y="633"/>
                    </a:lnTo>
                    <a:lnTo>
                      <a:pt x="35" y="624"/>
                    </a:lnTo>
                    <a:lnTo>
                      <a:pt x="21" y="612"/>
                    </a:lnTo>
                    <a:lnTo>
                      <a:pt x="13" y="596"/>
                    </a:lnTo>
                    <a:lnTo>
                      <a:pt x="7" y="578"/>
                    </a:lnTo>
                    <a:lnTo>
                      <a:pt x="0" y="491"/>
                    </a:lnTo>
                    <a:lnTo>
                      <a:pt x="2" y="472"/>
                    </a:lnTo>
                    <a:lnTo>
                      <a:pt x="9" y="455"/>
                    </a:lnTo>
                    <a:lnTo>
                      <a:pt x="19" y="441"/>
                    </a:lnTo>
                    <a:lnTo>
                      <a:pt x="34" y="430"/>
                    </a:lnTo>
                    <a:lnTo>
                      <a:pt x="51" y="424"/>
                    </a:lnTo>
                    <a:lnTo>
                      <a:pt x="100" y="414"/>
                    </a:lnTo>
                    <a:lnTo>
                      <a:pt x="113" y="371"/>
                    </a:lnTo>
                    <a:lnTo>
                      <a:pt x="128" y="329"/>
                    </a:lnTo>
                    <a:lnTo>
                      <a:pt x="93" y="292"/>
                    </a:lnTo>
                    <a:lnTo>
                      <a:pt x="82" y="276"/>
                    </a:lnTo>
                    <a:lnTo>
                      <a:pt x="77" y="259"/>
                    </a:lnTo>
                    <a:lnTo>
                      <a:pt x="76" y="241"/>
                    </a:lnTo>
                    <a:lnTo>
                      <a:pt x="81" y="223"/>
                    </a:lnTo>
                    <a:lnTo>
                      <a:pt x="91" y="208"/>
                    </a:lnTo>
                    <a:lnTo>
                      <a:pt x="147" y="141"/>
                    </a:lnTo>
                    <a:lnTo>
                      <a:pt x="161" y="129"/>
                    </a:lnTo>
                    <a:lnTo>
                      <a:pt x="177" y="121"/>
                    </a:lnTo>
                    <a:lnTo>
                      <a:pt x="196" y="119"/>
                    </a:lnTo>
                    <a:lnTo>
                      <a:pt x="214" y="121"/>
                    </a:lnTo>
                    <a:lnTo>
                      <a:pt x="230" y="129"/>
                    </a:lnTo>
                    <a:lnTo>
                      <a:pt x="275" y="160"/>
                    </a:lnTo>
                    <a:lnTo>
                      <a:pt x="312" y="139"/>
                    </a:lnTo>
                    <a:lnTo>
                      <a:pt x="349" y="122"/>
                    </a:lnTo>
                    <a:lnTo>
                      <a:pt x="351" y="69"/>
                    </a:lnTo>
                    <a:lnTo>
                      <a:pt x="354" y="50"/>
                    </a:lnTo>
                    <a:lnTo>
                      <a:pt x="363" y="35"/>
                    </a:lnTo>
                    <a:lnTo>
                      <a:pt x="375" y="21"/>
                    </a:lnTo>
                    <a:lnTo>
                      <a:pt x="391" y="12"/>
                    </a:lnTo>
                    <a:lnTo>
                      <a:pt x="409" y="7"/>
                    </a:lnTo>
                    <a:lnTo>
                      <a:pt x="49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Georgia"/>
                  <a:ea typeface="+mn-ea"/>
                  <a:cs typeface="+mn-cs"/>
                </a:endParaRPr>
              </a:p>
            </p:txBody>
          </p:sp>
        </p:grpSp>
        <p:grpSp>
          <p:nvGrpSpPr>
            <p:cNvPr id="75" name="Group 74"/>
            <p:cNvGrpSpPr/>
            <p:nvPr/>
          </p:nvGrpSpPr>
          <p:grpSpPr>
            <a:xfrm>
              <a:off x="-2673747" y="-4044783"/>
              <a:ext cx="2070893" cy="3098466"/>
              <a:chOff x="12506326" y="-2232025"/>
              <a:chExt cx="3340100" cy="4997451"/>
            </a:xfrm>
            <a:grpFill/>
          </p:grpSpPr>
          <p:sp>
            <p:nvSpPr>
              <p:cNvPr id="76" name="Freeform 41"/>
              <p:cNvSpPr>
                <a:spLocks/>
              </p:cNvSpPr>
              <p:nvPr/>
            </p:nvSpPr>
            <p:spPr bwMode="auto">
              <a:xfrm>
                <a:off x="13392151" y="1504950"/>
                <a:ext cx="1570038" cy="333375"/>
              </a:xfrm>
              <a:custGeom>
                <a:avLst/>
                <a:gdLst>
                  <a:gd name="T0" fmla="*/ 211 w 1978"/>
                  <a:gd name="T1" fmla="*/ 0 h 420"/>
                  <a:gd name="T2" fmla="*/ 1767 w 1978"/>
                  <a:gd name="T3" fmla="*/ 0 h 420"/>
                  <a:gd name="T4" fmla="*/ 1815 w 1978"/>
                  <a:gd name="T5" fmla="*/ 6 h 420"/>
                  <a:gd name="T6" fmla="*/ 1860 w 1978"/>
                  <a:gd name="T7" fmla="*/ 21 h 420"/>
                  <a:gd name="T8" fmla="*/ 1900 w 1978"/>
                  <a:gd name="T9" fmla="*/ 46 h 420"/>
                  <a:gd name="T10" fmla="*/ 1932 w 1978"/>
                  <a:gd name="T11" fmla="*/ 79 h 420"/>
                  <a:gd name="T12" fmla="*/ 1955 w 1978"/>
                  <a:gd name="T13" fmla="*/ 119 h 420"/>
                  <a:gd name="T14" fmla="*/ 1973 w 1978"/>
                  <a:gd name="T15" fmla="*/ 163 h 420"/>
                  <a:gd name="T16" fmla="*/ 1978 w 1978"/>
                  <a:gd name="T17" fmla="*/ 211 h 420"/>
                  <a:gd name="T18" fmla="*/ 1973 w 1978"/>
                  <a:gd name="T19" fmla="*/ 259 h 420"/>
                  <a:gd name="T20" fmla="*/ 1955 w 1978"/>
                  <a:gd name="T21" fmla="*/ 303 h 420"/>
                  <a:gd name="T22" fmla="*/ 1932 w 1978"/>
                  <a:gd name="T23" fmla="*/ 341 h 420"/>
                  <a:gd name="T24" fmla="*/ 1900 w 1978"/>
                  <a:gd name="T25" fmla="*/ 374 h 420"/>
                  <a:gd name="T26" fmla="*/ 1860 w 1978"/>
                  <a:gd name="T27" fmla="*/ 399 h 420"/>
                  <a:gd name="T28" fmla="*/ 1815 w 1978"/>
                  <a:gd name="T29" fmla="*/ 414 h 420"/>
                  <a:gd name="T30" fmla="*/ 1767 w 1978"/>
                  <a:gd name="T31" fmla="*/ 420 h 420"/>
                  <a:gd name="T32" fmla="*/ 211 w 1978"/>
                  <a:gd name="T33" fmla="*/ 420 h 420"/>
                  <a:gd name="T34" fmla="*/ 163 w 1978"/>
                  <a:gd name="T35" fmla="*/ 414 h 420"/>
                  <a:gd name="T36" fmla="*/ 119 w 1978"/>
                  <a:gd name="T37" fmla="*/ 399 h 420"/>
                  <a:gd name="T38" fmla="*/ 78 w 1978"/>
                  <a:gd name="T39" fmla="*/ 374 h 420"/>
                  <a:gd name="T40" fmla="*/ 46 w 1978"/>
                  <a:gd name="T41" fmla="*/ 341 h 420"/>
                  <a:gd name="T42" fmla="*/ 21 w 1978"/>
                  <a:gd name="T43" fmla="*/ 303 h 420"/>
                  <a:gd name="T44" fmla="*/ 6 w 1978"/>
                  <a:gd name="T45" fmla="*/ 259 h 420"/>
                  <a:gd name="T46" fmla="*/ 0 w 1978"/>
                  <a:gd name="T47" fmla="*/ 211 h 420"/>
                  <a:gd name="T48" fmla="*/ 6 w 1978"/>
                  <a:gd name="T49" fmla="*/ 163 h 420"/>
                  <a:gd name="T50" fmla="*/ 21 w 1978"/>
                  <a:gd name="T51" fmla="*/ 119 h 420"/>
                  <a:gd name="T52" fmla="*/ 46 w 1978"/>
                  <a:gd name="T53" fmla="*/ 79 h 420"/>
                  <a:gd name="T54" fmla="*/ 78 w 1978"/>
                  <a:gd name="T55" fmla="*/ 46 h 420"/>
                  <a:gd name="T56" fmla="*/ 119 w 1978"/>
                  <a:gd name="T57" fmla="*/ 21 h 420"/>
                  <a:gd name="T58" fmla="*/ 163 w 1978"/>
                  <a:gd name="T59" fmla="*/ 6 h 420"/>
                  <a:gd name="T60" fmla="*/ 211 w 1978"/>
                  <a:gd name="T61" fmla="*/ 0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978" h="420">
                    <a:moveTo>
                      <a:pt x="211" y="0"/>
                    </a:moveTo>
                    <a:lnTo>
                      <a:pt x="1767" y="0"/>
                    </a:lnTo>
                    <a:lnTo>
                      <a:pt x="1815" y="6"/>
                    </a:lnTo>
                    <a:lnTo>
                      <a:pt x="1860" y="21"/>
                    </a:lnTo>
                    <a:lnTo>
                      <a:pt x="1900" y="46"/>
                    </a:lnTo>
                    <a:lnTo>
                      <a:pt x="1932" y="79"/>
                    </a:lnTo>
                    <a:lnTo>
                      <a:pt x="1955" y="119"/>
                    </a:lnTo>
                    <a:lnTo>
                      <a:pt x="1973" y="163"/>
                    </a:lnTo>
                    <a:lnTo>
                      <a:pt x="1978" y="211"/>
                    </a:lnTo>
                    <a:lnTo>
                      <a:pt x="1973" y="259"/>
                    </a:lnTo>
                    <a:lnTo>
                      <a:pt x="1955" y="303"/>
                    </a:lnTo>
                    <a:lnTo>
                      <a:pt x="1932" y="341"/>
                    </a:lnTo>
                    <a:lnTo>
                      <a:pt x="1900" y="374"/>
                    </a:lnTo>
                    <a:lnTo>
                      <a:pt x="1860" y="399"/>
                    </a:lnTo>
                    <a:lnTo>
                      <a:pt x="1815" y="414"/>
                    </a:lnTo>
                    <a:lnTo>
                      <a:pt x="1767" y="420"/>
                    </a:lnTo>
                    <a:lnTo>
                      <a:pt x="211" y="420"/>
                    </a:lnTo>
                    <a:lnTo>
                      <a:pt x="163" y="414"/>
                    </a:lnTo>
                    <a:lnTo>
                      <a:pt x="119" y="399"/>
                    </a:lnTo>
                    <a:lnTo>
                      <a:pt x="78" y="374"/>
                    </a:lnTo>
                    <a:lnTo>
                      <a:pt x="46" y="341"/>
                    </a:lnTo>
                    <a:lnTo>
                      <a:pt x="21" y="303"/>
                    </a:lnTo>
                    <a:lnTo>
                      <a:pt x="6" y="259"/>
                    </a:lnTo>
                    <a:lnTo>
                      <a:pt x="0" y="211"/>
                    </a:lnTo>
                    <a:lnTo>
                      <a:pt x="6" y="163"/>
                    </a:lnTo>
                    <a:lnTo>
                      <a:pt x="21" y="119"/>
                    </a:lnTo>
                    <a:lnTo>
                      <a:pt x="46" y="79"/>
                    </a:lnTo>
                    <a:lnTo>
                      <a:pt x="78" y="46"/>
                    </a:lnTo>
                    <a:lnTo>
                      <a:pt x="119" y="21"/>
                    </a:lnTo>
                    <a:lnTo>
                      <a:pt x="163" y="6"/>
                    </a:lnTo>
                    <a:lnTo>
                      <a:pt x="21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Georgia"/>
                  <a:ea typeface="+mn-ea"/>
                  <a:cs typeface="+mn-cs"/>
                </a:endParaRPr>
              </a:p>
            </p:txBody>
          </p:sp>
          <p:sp>
            <p:nvSpPr>
              <p:cNvPr id="77" name="Freeform 42"/>
              <p:cNvSpPr>
                <a:spLocks/>
              </p:cNvSpPr>
              <p:nvPr/>
            </p:nvSpPr>
            <p:spPr bwMode="auto">
              <a:xfrm>
                <a:off x="13477876" y="2087563"/>
                <a:ext cx="1400175" cy="677863"/>
              </a:xfrm>
              <a:custGeom>
                <a:avLst/>
                <a:gdLst>
                  <a:gd name="T0" fmla="*/ 0 w 1764"/>
                  <a:gd name="T1" fmla="*/ 0 h 855"/>
                  <a:gd name="T2" fmla="*/ 1764 w 1764"/>
                  <a:gd name="T3" fmla="*/ 0 h 855"/>
                  <a:gd name="T4" fmla="*/ 1758 w 1764"/>
                  <a:gd name="T5" fmla="*/ 73 h 855"/>
                  <a:gd name="T6" fmla="*/ 1745 w 1764"/>
                  <a:gd name="T7" fmla="*/ 142 h 855"/>
                  <a:gd name="T8" fmla="*/ 1720 w 1764"/>
                  <a:gd name="T9" fmla="*/ 205 h 855"/>
                  <a:gd name="T10" fmla="*/ 1689 w 1764"/>
                  <a:gd name="T11" fmla="*/ 266 h 855"/>
                  <a:gd name="T12" fmla="*/ 1649 w 1764"/>
                  <a:gd name="T13" fmla="*/ 322 h 855"/>
                  <a:gd name="T14" fmla="*/ 1603 w 1764"/>
                  <a:gd name="T15" fmla="*/ 370 h 855"/>
                  <a:gd name="T16" fmla="*/ 1549 w 1764"/>
                  <a:gd name="T17" fmla="*/ 414 h 855"/>
                  <a:gd name="T18" fmla="*/ 1492 w 1764"/>
                  <a:gd name="T19" fmla="*/ 448 h 855"/>
                  <a:gd name="T20" fmla="*/ 1429 w 1764"/>
                  <a:gd name="T21" fmla="*/ 477 h 855"/>
                  <a:gd name="T22" fmla="*/ 1361 w 1764"/>
                  <a:gd name="T23" fmla="*/ 496 h 855"/>
                  <a:gd name="T24" fmla="*/ 1290 w 1764"/>
                  <a:gd name="T25" fmla="*/ 506 h 855"/>
                  <a:gd name="T26" fmla="*/ 1290 w 1764"/>
                  <a:gd name="T27" fmla="*/ 621 h 855"/>
                  <a:gd name="T28" fmla="*/ 1285 w 1764"/>
                  <a:gd name="T29" fmla="*/ 667 h 855"/>
                  <a:gd name="T30" fmla="*/ 1271 w 1764"/>
                  <a:gd name="T31" fmla="*/ 711 h 855"/>
                  <a:gd name="T32" fmla="*/ 1250 w 1764"/>
                  <a:gd name="T33" fmla="*/ 751 h 855"/>
                  <a:gd name="T34" fmla="*/ 1221 w 1764"/>
                  <a:gd name="T35" fmla="*/ 786 h 855"/>
                  <a:gd name="T36" fmla="*/ 1187 w 1764"/>
                  <a:gd name="T37" fmla="*/ 814 h 855"/>
                  <a:gd name="T38" fmla="*/ 1147 w 1764"/>
                  <a:gd name="T39" fmla="*/ 836 h 855"/>
                  <a:gd name="T40" fmla="*/ 1103 w 1764"/>
                  <a:gd name="T41" fmla="*/ 849 h 855"/>
                  <a:gd name="T42" fmla="*/ 1057 w 1764"/>
                  <a:gd name="T43" fmla="*/ 855 h 855"/>
                  <a:gd name="T44" fmla="*/ 708 w 1764"/>
                  <a:gd name="T45" fmla="*/ 855 h 855"/>
                  <a:gd name="T46" fmla="*/ 660 w 1764"/>
                  <a:gd name="T47" fmla="*/ 849 h 855"/>
                  <a:gd name="T48" fmla="*/ 616 w 1764"/>
                  <a:gd name="T49" fmla="*/ 836 h 855"/>
                  <a:gd name="T50" fmla="*/ 577 w 1764"/>
                  <a:gd name="T51" fmla="*/ 814 h 855"/>
                  <a:gd name="T52" fmla="*/ 543 w 1764"/>
                  <a:gd name="T53" fmla="*/ 786 h 855"/>
                  <a:gd name="T54" fmla="*/ 514 w 1764"/>
                  <a:gd name="T55" fmla="*/ 751 h 855"/>
                  <a:gd name="T56" fmla="*/ 493 w 1764"/>
                  <a:gd name="T57" fmla="*/ 711 h 855"/>
                  <a:gd name="T58" fmla="*/ 478 w 1764"/>
                  <a:gd name="T59" fmla="*/ 667 h 855"/>
                  <a:gd name="T60" fmla="*/ 474 w 1764"/>
                  <a:gd name="T61" fmla="*/ 621 h 855"/>
                  <a:gd name="T62" fmla="*/ 474 w 1764"/>
                  <a:gd name="T63" fmla="*/ 506 h 855"/>
                  <a:gd name="T64" fmla="*/ 403 w 1764"/>
                  <a:gd name="T65" fmla="*/ 496 h 855"/>
                  <a:gd name="T66" fmla="*/ 336 w 1764"/>
                  <a:gd name="T67" fmla="*/ 477 h 855"/>
                  <a:gd name="T68" fmla="*/ 272 w 1764"/>
                  <a:gd name="T69" fmla="*/ 448 h 855"/>
                  <a:gd name="T70" fmla="*/ 215 w 1764"/>
                  <a:gd name="T71" fmla="*/ 414 h 855"/>
                  <a:gd name="T72" fmla="*/ 161 w 1764"/>
                  <a:gd name="T73" fmla="*/ 370 h 855"/>
                  <a:gd name="T74" fmla="*/ 115 w 1764"/>
                  <a:gd name="T75" fmla="*/ 322 h 855"/>
                  <a:gd name="T76" fmla="*/ 75 w 1764"/>
                  <a:gd name="T77" fmla="*/ 266 h 855"/>
                  <a:gd name="T78" fmla="*/ 44 w 1764"/>
                  <a:gd name="T79" fmla="*/ 205 h 855"/>
                  <a:gd name="T80" fmla="*/ 19 w 1764"/>
                  <a:gd name="T81" fmla="*/ 142 h 855"/>
                  <a:gd name="T82" fmla="*/ 4 w 1764"/>
                  <a:gd name="T83" fmla="*/ 73 h 855"/>
                  <a:gd name="T84" fmla="*/ 0 w 1764"/>
                  <a:gd name="T85" fmla="*/ 0 h 8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764" h="855">
                    <a:moveTo>
                      <a:pt x="0" y="0"/>
                    </a:moveTo>
                    <a:lnTo>
                      <a:pt x="1764" y="0"/>
                    </a:lnTo>
                    <a:lnTo>
                      <a:pt x="1758" y="73"/>
                    </a:lnTo>
                    <a:lnTo>
                      <a:pt x="1745" y="142"/>
                    </a:lnTo>
                    <a:lnTo>
                      <a:pt x="1720" y="205"/>
                    </a:lnTo>
                    <a:lnTo>
                      <a:pt x="1689" y="266"/>
                    </a:lnTo>
                    <a:lnTo>
                      <a:pt x="1649" y="322"/>
                    </a:lnTo>
                    <a:lnTo>
                      <a:pt x="1603" y="370"/>
                    </a:lnTo>
                    <a:lnTo>
                      <a:pt x="1549" y="414"/>
                    </a:lnTo>
                    <a:lnTo>
                      <a:pt x="1492" y="448"/>
                    </a:lnTo>
                    <a:lnTo>
                      <a:pt x="1429" y="477"/>
                    </a:lnTo>
                    <a:lnTo>
                      <a:pt x="1361" y="496"/>
                    </a:lnTo>
                    <a:lnTo>
                      <a:pt x="1290" y="506"/>
                    </a:lnTo>
                    <a:lnTo>
                      <a:pt x="1290" y="621"/>
                    </a:lnTo>
                    <a:lnTo>
                      <a:pt x="1285" y="667"/>
                    </a:lnTo>
                    <a:lnTo>
                      <a:pt x="1271" y="711"/>
                    </a:lnTo>
                    <a:lnTo>
                      <a:pt x="1250" y="751"/>
                    </a:lnTo>
                    <a:lnTo>
                      <a:pt x="1221" y="786"/>
                    </a:lnTo>
                    <a:lnTo>
                      <a:pt x="1187" y="814"/>
                    </a:lnTo>
                    <a:lnTo>
                      <a:pt x="1147" y="836"/>
                    </a:lnTo>
                    <a:lnTo>
                      <a:pt x="1103" y="849"/>
                    </a:lnTo>
                    <a:lnTo>
                      <a:pt x="1057" y="855"/>
                    </a:lnTo>
                    <a:lnTo>
                      <a:pt x="708" y="855"/>
                    </a:lnTo>
                    <a:lnTo>
                      <a:pt x="660" y="849"/>
                    </a:lnTo>
                    <a:lnTo>
                      <a:pt x="616" y="836"/>
                    </a:lnTo>
                    <a:lnTo>
                      <a:pt x="577" y="814"/>
                    </a:lnTo>
                    <a:lnTo>
                      <a:pt x="543" y="786"/>
                    </a:lnTo>
                    <a:lnTo>
                      <a:pt x="514" y="751"/>
                    </a:lnTo>
                    <a:lnTo>
                      <a:pt x="493" y="711"/>
                    </a:lnTo>
                    <a:lnTo>
                      <a:pt x="478" y="667"/>
                    </a:lnTo>
                    <a:lnTo>
                      <a:pt x="474" y="621"/>
                    </a:lnTo>
                    <a:lnTo>
                      <a:pt x="474" y="506"/>
                    </a:lnTo>
                    <a:lnTo>
                      <a:pt x="403" y="496"/>
                    </a:lnTo>
                    <a:lnTo>
                      <a:pt x="336" y="477"/>
                    </a:lnTo>
                    <a:lnTo>
                      <a:pt x="272" y="448"/>
                    </a:lnTo>
                    <a:lnTo>
                      <a:pt x="215" y="414"/>
                    </a:lnTo>
                    <a:lnTo>
                      <a:pt x="161" y="370"/>
                    </a:lnTo>
                    <a:lnTo>
                      <a:pt x="115" y="322"/>
                    </a:lnTo>
                    <a:lnTo>
                      <a:pt x="75" y="266"/>
                    </a:lnTo>
                    <a:lnTo>
                      <a:pt x="44" y="205"/>
                    </a:lnTo>
                    <a:lnTo>
                      <a:pt x="19" y="142"/>
                    </a:lnTo>
                    <a:lnTo>
                      <a:pt x="4" y="73"/>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Georgia"/>
                  <a:ea typeface="+mn-ea"/>
                  <a:cs typeface="+mn-cs"/>
                </a:endParaRPr>
              </a:p>
            </p:txBody>
          </p:sp>
          <p:sp>
            <p:nvSpPr>
              <p:cNvPr id="78" name="Freeform 43"/>
              <p:cNvSpPr>
                <a:spLocks noEditPoints="1"/>
              </p:cNvSpPr>
              <p:nvPr/>
            </p:nvSpPr>
            <p:spPr bwMode="auto">
              <a:xfrm>
                <a:off x="12506326" y="-2232025"/>
                <a:ext cx="3340100" cy="3500438"/>
              </a:xfrm>
              <a:custGeom>
                <a:avLst/>
                <a:gdLst>
                  <a:gd name="T0" fmla="*/ 1821 w 4208"/>
                  <a:gd name="T1" fmla="*/ 334 h 4410"/>
                  <a:gd name="T2" fmla="*/ 1419 w 4208"/>
                  <a:gd name="T3" fmla="*/ 451 h 4410"/>
                  <a:gd name="T4" fmla="*/ 1062 w 4208"/>
                  <a:gd name="T5" fmla="*/ 654 h 4410"/>
                  <a:gd name="T6" fmla="*/ 761 w 4208"/>
                  <a:gd name="T7" fmla="*/ 932 h 4410"/>
                  <a:gd name="T8" fmla="*/ 533 w 4208"/>
                  <a:gd name="T9" fmla="*/ 1271 h 4410"/>
                  <a:gd name="T10" fmla="*/ 385 w 4208"/>
                  <a:gd name="T11" fmla="*/ 1658 h 4410"/>
                  <a:gd name="T12" fmla="*/ 334 w 4208"/>
                  <a:gd name="T13" fmla="*/ 2086 h 4410"/>
                  <a:gd name="T14" fmla="*/ 380 w 4208"/>
                  <a:gd name="T15" fmla="*/ 2216 h 4410"/>
                  <a:gd name="T16" fmla="*/ 497 w 4208"/>
                  <a:gd name="T17" fmla="*/ 2289 h 4410"/>
                  <a:gd name="T18" fmla="*/ 637 w 4208"/>
                  <a:gd name="T19" fmla="*/ 2273 h 4410"/>
                  <a:gd name="T20" fmla="*/ 732 w 4208"/>
                  <a:gd name="T21" fmla="*/ 2177 h 4410"/>
                  <a:gd name="T22" fmla="*/ 759 w 4208"/>
                  <a:gd name="T23" fmla="*/ 1961 h 4410"/>
                  <a:gd name="T24" fmla="*/ 840 w 4208"/>
                  <a:gd name="T25" fmla="*/ 1612 h 4410"/>
                  <a:gd name="T26" fmla="*/ 1003 w 4208"/>
                  <a:gd name="T27" fmla="*/ 1304 h 4410"/>
                  <a:gd name="T28" fmla="*/ 1237 w 4208"/>
                  <a:gd name="T29" fmla="*/ 1051 h 4410"/>
                  <a:gd name="T30" fmla="*/ 1528 w 4208"/>
                  <a:gd name="T31" fmla="*/ 861 h 4410"/>
                  <a:gd name="T32" fmla="*/ 1865 w 4208"/>
                  <a:gd name="T33" fmla="*/ 754 h 4410"/>
                  <a:gd name="T34" fmla="*/ 2157 w 4208"/>
                  <a:gd name="T35" fmla="*/ 725 h 4410"/>
                  <a:gd name="T36" fmla="*/ 2272 w 4208"/>
                  <a:gd name="T37" fmla="*/ 652 h 4410"/>
                  <a:gd name="T38" fmla="*/ 2318 w 4208"/>
                  <a:gd name="T39" fmla="*/ 522 h 4410"/>
                  <a:gd name="T40" fmla="*/ 2272 w 4208"/>
                  <a:gd name="T41" fmla="*/ 390 h 4410"/>
                  <a:gd name="T42" fmla="*/ 2157 w 4208"/>
                  <a:gd name="T43" fmla="*/ 317 h 4410"/>
                  <a:gd name="T44" fmla="*/ 2262 w 4208"/>
                  <a:gd name="T45" fmla="*/ 6 h 4410"/>
                  <a:gd name="T46" fmla="*/ 2713 w 4208"/>
                  <a:gd name="T47" fmla="*/ 91 h 4410"/>
                  <a:gd name="T48" fmla="*/ 3123 w 4208"/>
                  <a:gd name="T49" fmla="*/ 265 h 4410"/>
                  <a:gd name="T50" fmla="*/ 3485 w 4208"/>
                  <a:gd name="T51" fmla="*/ 518 h 4410"/>
                  <a:gd name="T52" fmla="*/ 3785 w 4208"/>
                  <a:gd name="T53" fmla="*/ 838 h 4410"/>
                  <a:gd name="T54" fmla="*/ 4013 w 4208"/>
                  <a:gd name="T55" fmla="*/ 1217 h 4410"/>
                  <a:gd name="T56" fmla="*/ 4158 w 4208"/>
                  <a:gd name="T57" fmla="*/ 1643 h 4410"/>
                  <a:gd name="T58" fmla="*/ 4208 w 4208"/>
                  <a:gd name="T59" fmla="*/ 2105 h 4410"/>
                  <a:gd name="T60" fmla="*/ 4164 w 4208"/>
                  <a:gd name="T61" fmla="*/ 2534 h 4410"/>
                  <a:gd name="T62" fmla="*/ 4040 w 4208"/>
                  <a:gd name="T63" fmla="*/ 2933 h 4410"/>
                  <a:gd name="T64" fmla="*/ 3840 w 4208"/>
                  <a:gd name="T65" fmla="*/ 3291 h 4410"/>
                  <a:gd name="T66" fmla="*/ 3397 w 4208"/>
                  <a:gd name="T67" fmla="*/ 3895 h 4410"/>
                  <a:gd name="T68" fmla="*/ 1141 w 4208"/>
                  <a:gd name="T69" fmla="*/ 4410 h 4410"/>
                  <a:gd name="T70" fmla="*/ 742 w 4208"/>
                  <a:gd name="T71" fmla="*/ 3793 h 4410"/>
                  <a:gd name="T72" fmla="*/ 370 w 4208"/>
                  <a:gd name="T73" fmla="*/ 3293 h 4410"/>
                  <a:gd name="T74" fmla="*/ 171 w 4208"/>
                  <a:gd name="T75" fmla="*/ 2933 h 4410"/>
                  <a:gd name="T76" fmla="*/ 44 w 4208"/>
                  <a:gd name="T77" fmla="*/ 2534 h 4410"/>
                  <a:gd name="T78" fmla="*/ 0 w 4208"/>
                  <a:gd name="T79" fmla="*/ 2105 h 4410"/>
                  <a:gd name="T80" fmla="*/ 52 w 4208"/>
                  <a:gd name="T81" fmla="*/ 1643 h 4410"/>
                  <a:gd name="T82" fmla="*/ 196 w 4208"/>
                  <a:gd name="T83" fmla="*/ 1217 h 4410"/>
                  <a:gd name="T84" fmla="*/ 424 w 4208"/>
                  <a:gd name="T85" fmla="*/ 838 h 4410"/>
                  <a:gd name="T86" fmla="*/ 725 w 4208"/>
                  <a:gd name="T87" fmla="*/ 518 h 4410"/>
                  <a:gd name="T88" fmla="*/ 1085 w 4208"/>
                  <a:gd name="T89" fmla="*/ 265 h 4410"/>
                  <a:gd name="T90" fmla="*/ 1497 w 4208"/>
                  <a:gd name="T91" fmla="*/ 91 h 4410"/>
                  <a:gd name="T92" fmla="*/ 1948 w 4208"/>
                  <a:gd name="T93" fmla="*/ 6 h 44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208" h="4410">
                    <a:moveTo>
                      <a:pt x="2109" y="311"/>
                    </a:moveTo>
                    <a:lnTo>
                      <a:pt x="1963" y="317"/>
                    </a:lnTo>
                    <a:lnTo>
                      <a:pt x="1821" y="334"/>
                    </a:lnTo>
                    <a:lnTo>
                      <a:pt x="1683" y="363"/>
                    </a:lnTo>
                    <a:lnTo>
                      <a:pt x="1549" y="401"/>
                    </a:lnTo>
                    <a:lnTo>
                      <a:pt x="1419" y="451"/>
                    </a:lnTo>
                    <a:lnTo>
                      <a:pt x="1294" y="510"/>
                    </a:lnTo>
                    <a:lnTo>
                      <a:pt x="1175" y="577"/>
                    </a:lnTo>
                    <a:lnTo>
                      <a:pt x="1062" y="654"/>
                    </a:lnTo>
                    <a:lnTo>
                      <a:pt x="955" y="738"/>
                    </a:lnTo>
                    <a:lnTo>
                      <a:pt x="855" y="832"/>
                    </a:lnTo>
                    <a:lnTo>
                      <a:pt x="761" y="932"/>
                    </a:lnTo>
                    <a:lnTo>
                      <a:pt x="677" y="1037"/>
                    </a:lnTo>
                    <a:lnTo>
                      <a:pt x="600" y="1152"/>
                    </a:lnTo>
                    <a:lnTo>
                      <a:pt x="533" y="1271"/>
                    </a:lnTo>
                    <a:lnTo>
                      <a:pt x="474" y="1396"/>
                    </a:lnTo>
                    <a:lnTo>
                      <a:pt x="426" y="1524"/>
                    </a:lnTo>
                    <a:lnTo>
                      <a:pt x="385" y="1658"/>
                    </a:lnTo>
                    <a:lnTo>
                      <a:pt x="357" y="1798"/>
                    </a:lnTo>
                    <a:lnTo>
                      <a:pt x="339" y="1940"/>
                    </a:lnTo>
                    <a:lnTo>
                      <a:pt x="334" y="2086"/>
                    </a:lnTo>
                    <a:lnTo>
                      <a:pt x="339" y="2133"/>
                    </a:lnTo>
                    <a:lnTo>
                      <a:pt x="355" y="2177"/>
                    </a:lnTo>
                    <a:lnTo>
                      <a:pt x="380" y="2216"/>
                    </a:lnTo>
                    <a:lnTo>
                      <a:pt x="412" y="2248"/>
                    </a:lnTo>
                    <a:lnTo>
                      <a:pt x="453" y="2273"/>
                    </a:lnTo>
                    <a:lnTo>
                      <a:pt x="497" y="2289"/>
                    </a:lnTo>
                    <a:lnTo>
                      <a:pt x="545" y="2294"/>
                    </a:lnTo>
                    <a:lnTo>
                      <a:pt x="592" y="2289"/>
                    </a:lnTo>
                    <a:lnTo>
                      <a:pt x="637" y="2273"/>
                    </a:lnTo>
                    <a:lnTo>
                      <a:pt x="675" y="2248"/>
                    </a:lnTo>
                    <a:lnTo>
                      <a:pt x="708" y="2216"/>
                    </a:lnTo>
                    <a:lnTo>
                      <a:pt x="732" y="2177"/>
                    </a:lnTo>
                    <a:lnTo>
                      <a:pt x="748" y="2133"/>
                    </a:lnTo>
                    <a:lnTo>
                      <a:pt x="754" y="2086"/>
                    </a:lnTo>
                    <a:lnTo>
                      <a:pt x="759" y="1961"/>
                    </a:lnTo>
                    <a:lnTo>
                      <a:pt x="777" y="1842"/>
                    </a:lnTo>
                    <a:lnTo>
                      <a:pt x="803" y="1725"/>
                    </a:lnTo>
                    <a:lnTo>
                      <a:pt x="840" y="1612"/>
                    </a:lnTo>
                    <a:lnTo>
                      <a:pt x="884" y="1505"/>
                    </a:lnTo>
                    <a:lnTo>
                      <a:pt x="939" y="1401"/>
                    </a:lnTo>
                    <a:lnTo>
                      <a:pt x="1003" y="1304"/>
                    </a:lnTo>
                    <a:lnTo>
                      <a:pt x="1074" y="1214"/>
                    </a:lnTo>
                    <a:lnTo>
                      <a:pt x="1150" y="1127"/>
                    </a:lnTo>
                    <a:lnTo>
                      <a:pt x="1237" y="1051"/>
                    </a:lnTo>
                    <a:lnTo>
                      <a:pt x="1329" y="980"/>
                    </a:lnTo>
                    <a:lnTo>
                      <a:pt x="1425" y="917"/>
                    </a:lnTo>
                    <a:lnTo>
                      <a:pt x="1528" y="861"/>
                    </a:lnTo>
                    <a:lnTo>
                      <a:pt x="1635" y="815"/>
                    </a:lnTo>
                    <a:lnTo>
                      <a:pt x="1749" y="779"/>
                    </a:lnTo>
                    <a:lnTo>
                      <a:pt x="1865" y="754"/>
                    </a:lnTo>
                    <a:lnTo>
                      <a:pt x="1986" y="736"/>
                    </a:lnTo>
                    <a:lnTo>
                      <a:pt x="2109" y="731"/>
                    </a:lnTo>
                    <a:lnTo>
                      <a:pt x="2157" y="725"/>
                    </a:lnTo>
                    <a:lnTo>
                      <a:pt x="2201" y="710"/>
                    </a:lnTo>
                    <a:lnTo>
                      <a:pt x="2239" y="685"/>
                    </a:lnTo>
                    <a:lnTo>
                      <a:pt x="2272" y="652"/>
                    </a:lnTo>
                    <a:lnTo>
                      <a:pt x="2297" y="614"/>
                    </a:lnTo>
                    <a:lnTo>
                      <a:pt x="2312" y="570"/>
                    </a:lnTo>
                    <a:lnTo>
                      <a:pt x="2318" y="522"/>
                    </a:lnTo>
                    <a:lnTo>
                      <a:pt x="2312" y="474"/>
                    </a:lnTo>
                    <a:lnTo>
                      <a:pt x="2297" y="430"/>
                    </a:lnTo>
                    <a:lnTo>
                      <a:pt x="2272" y="390"/>
                    </a:lnTo>
                    <a:lnTo>
                      <a:pt x="2239" y="357"/>
                    </a:lnTo>
                    <a:lnTo>
                      <a:pt x="2201" y="332"/>
                    </a:lnTo>
                    <a:lnTo>
                      <a:pt x="2157" y="317"/>
                    </a:lnTo>
                    <a:lnTo>
                      <a:pt x="2109" y="311"/>
                    </a:lnTo>
                    <a:close/>
                    <a:moveTo>
                      <a:pt x="2105" y="0"/>
                    </a:moveTo>
                    <a:lnTo>
                      <a:pt x="2262" y="6"/>
                    </a:lnTo>
                    <a:lnTo>
                      <a:pt x="2416" y="23"/>
                    </a:lnTo>
                    <a:lnTo>
                      <a:pt x="2567" y="52"/>
                    </a:lnTo>
                    <a:lnTo>
                      <a:pt x="2713" y="91"/>
                    </a:lnTo>
                    <a:lnTo>
                      <a:pt x="2855" y="138"/>
                    </a:lnTo>
                    <a:lnTo>
                      <a:pt x="2993" y="196"/>
                    </a:lnTo>
                    <a:lnTo>
                      <a:pt x="3123" y="265"/>
                    </a:lnTo>
                    <a:lnTo>
                      <a:pt x="3250" y="340"/>
                    </a:lnTo>
                    <a:lnTo>
                      <a:pt x="3370" y="424"/>
                    </a:lnTo>
                    <a:lnTo>
                      <a:pt x="3485" y="518"/>
                    </a:lnTo>
                    <a:lnTo>
                      <a:pt x="3593" y="618"/>
                    </a:lnTo>
                    <a:lnTo>
                      <a:pt x="3693" y="725"/>
                    </a:lnTo>
                    <a:lnTo>
                      <a:pt x="3785" y="838"/>
                    </a:lnTo>
                    <a:lnTo>
                      <a:pt x="3871" y="959"/>
                    </a:lnTo>
                    <a:lnTo>
                      <a:pt x="3946" y="1085"/>
                    </a:lnTo>
                    <a:lnTo>
                      <a:pt x="4013" y="1217"/>
                    </a:lnTo>
                    <a:lnTo>
                      <a:pt x="4072" y="1355"/>
                    </a:lnTo>
                    <a:lnTo>
                      <a:pt x="4120" y="1497"/>
                    </a:lnTo>
                    <a:lnTo>
                      <a:pt x="4158" y="1643"/>
                    </a:lnTo>
                    <a:lnTo>
                      <a:pt x="4185" y="1794"/>
                    </a:lnTo>
                    <a:lnTo>
                      <a:pt x="4202" y="1948"/>
                    </a:lnTo>
                    <a:lnTo>
                      <a:pt x="4208" y="2105"/>
                    </a:lnTo>
                    <a:lnTo>
                      <a:pt x="4204" y="2250"/>
                    </a:lnTo>
                    <a:lnTo>
                      <a:pt x="4189" y="2394"/>
                    </a:lnTo>
                    <a:lnTo>
                      <a:pt x="4164" y="2534"/>
                    </a:lnTo>
                    <a:lnTo>
                      <a:pt x="4132" y="2670"/>
                    </a:lnTo>
                    <a:lnTo>
                      <a:pt x="4089" y="2802"/>
                    </a:lnTo>
                    <a:lnTo>
                      <a:pt x="4040" y="2933"/>
                    </a:lnTo>
                    <a:lnTo>
                      <a:pt x="3980" y="3057"/>
                    </a:lnTo>
                    <a:lnTo>
                      <a:pt x="3913" y="3176"/>
                    </a:lnTo>
                    <a:lnTo>
                      <a:pt x="3840" y="3291"/>
                    </a:lnTo>
                    <a:lnTo>
                      <a:pt x="3760" y="3402"/>
                    </a:lnTo>
                    <a:lnTo>
                      <a:pt x="3574" y="3645"/>
                    </a:lnTo>
                    <a:lnTo>
                      <a:pt x="3397" y="3895"/>
                    </a:lnTo>
                    <a:lnTo>
                      <a:pt x="3229" y="4149"/>
                    </a:lnTo>
                    <a:lnTo>
                      <a:pt x="3069" y="4410"/>
                    </a:lnTo>
                    <a:lnTo>
                      <a:pt x="1141" y="4410"/>
                    </a:lnTo>
                    <a:lnTo>
                      <a:pt x="1014" y="4201"/>
                    </a:lnTo>
                    <a:lnTo>
                      <a:pt x="882" y="3996"/>
                    </a:lnTo>
                    <a:lnTo>
                      <a:pt x="742" y="3793"/>
                    </a:lnTo>
                    <a:lnTo>
                      <a:pt x="598" y="3594"/>
                    </a:lnTo>
                    <a:lnTo>
                      <a:pt x="451" y="3402"/>
                    </a:lnTo>
                    <a:lnTo>
                      <a:pt x="370" y="3293"/>
                    </a:lnTo>
                    <a:lnTo>
                      <a:pt x="295" y="3176"/>
                    </a:lnTo>
                    <a:lnTo>
                      <a:pt x="230" y="3057"/>
                    </a:lnTo>
                    <a:lnTo>
                      <a:pt x="171" y="2933"/>
                    </a:lnTo>
                    <a:lnTo>
                      <a:pt x="121" y="2802"/>
                    </a:lnTo>
                    <a:lnTo>
                      <a:pt x="79" y="2670"/>
                    </a:lnTo>
                    <a:lnTo>
                      <a:pt x="44" y="2534"/>
                    </a:lnTo>
                    <a:lnTo>
                      <a:pt x="21" y="2394"/>
                    </a:lnTo>
                    <a:lnTo>
                      <a:pt x="6" y="2250"/>
                    </a:lnTo>
                    <a:lnTo>
                      <a:pt x="0" y="2105"/>
                    </a:lnTo>
                    <a:lnTo>
                      <a:pt x="6" y="1948"/>
                    </a:lnTo>
                    <a:lnTo>
                      <a:pt x="23" y="1794"/>
                    </a:lnTo>
                    <a:lnTo>
                      <a:pt x="52" y="1643"/>
                    </a:lnTo>
                    <a:lnTo>
                      <a:pt x="90" y="1497"/>
                    </a:lnTo>
                    <a:lnTo>
                      <a:pt x="138" y="1355"/>
                    </a:lnTo>
                    <a:lnTo>
                      <a:pt x="196" y="1217"/>
                    </a:lnTo>
                    <a:lnTo>
                      <a:pt x="265" y="1085"/>
                    </a:lnTo>
                    <a:lnTo>
                      <a:pt x="339" y="959"/>
                    </a:lnTo>
                    <a:lnTo>
                      <a:pt x="424" y="838"/>
                    </a:lnTo>
                    <a:lnTo>
                      <a:pt x="518" y="725"/>
                    </a:lnTo>
                    <a:lnTo>
                      <a:pt x="617" y="618"/>
                    </a:lnTo>
                    <a:lnTo>
                      <a:pt x="725" y="518"/>
                    </a:lnTo>
                    <a:lnTo>
                      <a:pt x="838" y="424"/>
                    </a:lnTo>
                    <a:lnTo>
                      <a:pt x="959" y="340"/>
                    </a:lnTo>
                    <a:lnTo>
                      <a:pt x="1085" y="265"/>
                    </a:lnTo>
                    <a:lnTo>
                      <a:pt x="1217" y="196"/>
                    </a:lnTo>
                    <a:lnTo>
                      <a:pt x="1356" y="138"/>
                    </a:lnTo>
                    <a:lnTo>
                      <a:pt x="1497" y="91"/>
                    </a:lnTo>
                    <a:lnTo>
                      <a:pt x="1643" y="52"/>
                    </a:lnTo>
                    <a:lnTo>
                      <a:pt x="1795" y="23"/>
                    </a:lnTo>
                    <a:lnTo>
                      <a:pt x="1948" y="6"/>
                    </a:lnTo>
                    <a:lnTo>
                      <a:pt x="210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black"/>
                  </a:solidFill>
                  <a:effectLst/>
                  <a:uLnTx/>
                  <a:uFillTx/>
                  <a:latin typeface="Georgia"/>
                  <a:ea typeface="+mn-ea"/>
                  <a:cs typeface="+mn-cs"/>
                </a:endParaRPr>
              </a:p>
            </p:txBody>
          </p:sp>
        </p:grpSp>
      </p:grpSp>
      <p:sp>
        <p:nvSpPr>
          <p:cNvPr id="93" name="Chevron 92"/>
          <p:cNvSpPr/>
          <p:nvPr/>
        </p:nvSpPr>
        <p:spPr>
          <a:xfrm rot="16200000">
            <a:off x="9565645" y="2302012"/>
            <a:ext cx="663810" cy="1207644"/>
          </a:xfrm>
          <a:prstGeom prst="chevron">
            <a:avLst>
              <a:gd name="adj" fmla="val 53919"/>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73262"/>
              </a:solidFill>
              <a:effectLst/>
              <a:uLnTx/>
              <a:uFillTx/>
              <a:latin typeface="Georgia"/>
              <a:ea typeface="+mn-ea"/>
              <a:cs typeface="+mn-cs"/>
            </a:endParaRPr>
          </a:p>
        </p:txBody>
      </p:sp>
      <p:sp>
        <p:nvSpPr>
          <p:cNvPr id="94" name="Chevron 93"/>
          <p:cNvSpPr/>
          <p:nvPr/>
        </p:nvSpPr>
        <p:spPr>
          <a:xfrm rot="16200000">
            <a:off x="9573559" y="2357363"/>
            <a:ext cx="647982" cy="1207644"/>
          </a:xfrm>
          <a:prstGeom prst="chevron">
            <a:avLst>
              <a:gd name="adj" fmla="val 53919"/>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73262"/>
              </a:solidFill>
              <a:effectLst/>
              <a:uLnTx/>
              <a:uFillTx/>
              <a:latin typeface="Georgia"/>
              <a:ea typeface="+mn-ea"/>
              <a:cs typeface="+mn-cs"/>
            </a:endParaRPr>
          </a:p>
        </p:txBody>
      </p:sp>
      <p:sp>
        <p:nvSpPr>
          <p:cNvPr id="95" name="Round Same Side Corner Rectangle 94"/>
          <p:cNvSpPr/>
          <p:nvPr/>
        </p:nvSpPr>
        <p:spPr>
          <a:xfrm>
            <a:off x="8108605" y="2932939"/>
            <a:ext cx="3579023" cy="3467861"/>
          </a:xfrm>
          <a:prstGeom prst="round2SameRect">
            <a:avLst>
              <a:gd name="adj1" fmla="val 8601"/>
              <a:gd name="adj2" fmla="val 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t"/>
          <a:lstStyle/>
          <a:p>
            <a:pPr marL="0" marR="0" lvl="0" indent="0" algn="l" defTabSz="914400" rtl="0" eaLnBrk="1" fontAlgn="auto" latinLnBrk="0" hangingPunct="1">
              <a:lnSpc>
                <a:spcPct val="100000"/>
              </a:lnSpc>
              <a:spcBef>
                <a:spcPts val="300"/>
              </a:spcBef>
              <a:spcAft>
                <a:spcPts val="300"/>
              </a:spcAft>
              <a:buClr>
                <a:srgbClr val="FF555F"/>
              </a:buClr>
              <a:buSzTx/>
              <a:buFontTx/>
              <a:buNone/>
              <a:tabLst/>
              <a:defRPr/>
            </a:pPr>
            <a:r>
              <a:rPr kumimoji="0" lang="en-US" sz="1400" b="0" i="0" u="none" strike="noStrike" kern="1200" cap="none" spc="0" normalizeH="0" baseline="0" noProof="0">
                <a:ln>
                  <a:noFill/>
                </a:ln>
                <a:solidFill>
                  <a:srgbClr val="073262"/>
                </a:solidFill>
                <a:effectLst/>
                <a:uLnTx/>
                <a:uFillTx/>
                <a:latin typeface="Georgia"/>
                <a:ea typeface="+mn-ea"/>
                <a:cs typeface="+mn-cs"/>
              </a:rPr>
              <a:t>Invalid cases that are the result of compliance related issues and poor adherence to the agreed policies and terms</a:t>
            </a:r>
          </a:p>
          <a:p>
            <a:pPr marL="231775" marR="0" lvl="0" indent="-231775" algn="l" defTabSz="914400" rtl="0" eaLnBrk="1" fontAlgn="auto" latinLnBrk="0" hangingPunct="1">
              <a:lnSpc>
                <a:spcPct val="100000"/>
              </a:lnSpc>
              <a:spcBef>
                <a:spcPts val="300"/>
              </a:spcBef>
              <a:spcAft>
                <a:spcPts val="300"/>
              </a:spcAft>
              <a:buClr>
                <a:srgbClr val="FF555F"/>
              </a:buClr>
              <a:buSzTx/>
              <a:buFont typeface="Wingdings" panose="05000000000000000000" pitchFamily="2" charset="2"/>
              <a:buChar char="§"/>
              <a:tabLst/>
              <a:defRPr/>
            </a:pPr>
            <a:r>
              <a:rPr kumimoji="0" lang="en-US" sz="1400" b="0" i="0" u="none" strike="noStrike" kern="1200" cap="none" spc="0" normalizeH="0" baseline="0" noProof="0">
                <a:ln>
                  <a:noFill/>
                </a:ln>
                <a:solidFill>
                  <a:srgbClr val="073262"/>
                </a:solidFill>
                <a:effectLst/>
                <a:uLnTx/>
                <a:uFillTx/>
                <a:latin typeface="Georgia"/>
                <a:ea typeface="+mn-ea"/>
                <a:cs typeface="+mn-cs"/>
              </a:rPr>
              <a:t>Unearned cash discounts</a:t>
            </a:r>
          </a:p>
          <a:p>
            <a:pPr marL="231775" marR="0" lvl="0" indent="-231775" algn="l" defTabSz="914400" rtl="0" eaLnBrk="1" fontAlgn="auto" latinLnBrk="0" hangingPunct="1">
              <a:lnSpc>
                <a:spcPct val="100000"/>
              </a:lnSpc>
              <a:spcBef>
                <a:spcPts val="300"/>
              </a:spcBef>
              <a:spcAft>
                <a:spcPts val="300"/>
              </a:spcAft>
              <a:buClr>
                <a:srgbClr val="FF555F"/>
              </a:buClr>
              <a:buSzTx/>
              <a:buFont typeface="Wingdings" panose="05000000000000000000" pitchFamily="2" charset="2"/>
              <a:buChar char="§"/>
              <a:tabLst/>
              <a:defRPr/>
            </a:pPr>
            <a:r>
              <a:rPr kumimoji="0" lang="en-US" sz="1400" b="0" i="0" u="none" strike="noStrike" kern="1200" cap="none" spc="0" normalizeH="0" baseline="0" noProof="0">
                <a:ln>
                  <a:noFill/>
                </a:ln>
                <a:solidFill>
                  <a:srgbClr val="073262"/>
                </a:solidFill>
                <a:effectLst/>
                <a:uLnTx/>
                <a:uFillTx/>
                <a:latin typeface="Georgia"/>
                <a:ea typeface="+mn-ea"/>
                <a:cs typeface="+mn-cs"/>
              </a:rPr>
              <a:t>Excessive volume rebates or discounts</a:t>
            </a:r>
          </a:p>
          <a:p>
            <a:pPr marL="231775" marR="0" lvl="0" indent="-231775" algn="l" defTabSz="914400" rtl="0" eaLnBrk="1" fontAlgn="auto" latinLnBrk="0" hangingPunct="1">
              <a:lnSpc>
                <a:spcPct val="100000"/>
              </a:lnSpc>
              <a:spcBef>
                <a:spcPts val="300"/>
              </a:spcBef>
              <a:spcAft>
                <a:spcPts val="300"/>
              </a:spcAft>
              <a:buClr>
                <a:srgbClr val="FF555F"/>
              </a:buClr>
              <a:buSzTx/>
              <a:buFont typeface="Wingdings" panose="05000000000000000000" pitchFamily="2" charset="2"/>
              <a:buChar char="§"/>
              <a:tabLst/>
              <a:defRPr/>
            </a:pPr>
            <a:r>
              <a:rPr kumimoji="0" lang="en-US" sz="1400" b="0" i="0" u="none" strike="noStrike" kern="1200" cap="none" spc="0" normalizeH="0" baseline="0" noProof="0">
                <a:ln>
                  <a:noFill/>
                </a:ln>
                <a:solidFill>
                  <a:srgbClr val="073262"/>
                </a:solidFill>
                <a:effectLst/>
                <a:uLnTx/>
                <a:uFillTx/>
                <a:latin typeface="Georgia"/>
                <a:ea typeface="+mn-ea"/>
                <a:cs typeface="+mn-cs"/>
              </a:rPr>
              <a:t>Inapplicable vendor compliance penalties </a:t>
            </a:r>
          </a:p>
          <a:p>
            <a:pPr marL="231775" marR="0" lvl="0" indent="-231775" algn="l" defTabSz="914400" rtl="0" eaLnBrk="1" fontAlgn="auto" latinLnBrk="0" hangingPunct="1">
              <a:lnSpc>
                <a:spcPct val="100000"/>
              </a:lnSpc>
              <a:spcBef>
                <a:spcPts val="300"/>
              </a:spcBef>
              <a:spcAft>
                <a:spcPts val="300"/>
              </a:spcAft>
              <a:buClr>
                <a:srgbClr val="FF555F"/>
              </a:buClr>
              <a:buSzTx/>
              <a:buFont typeface="Wingdings" panose="05000000000000000000" pitchFamily="2" charset="2"/>
              <a:buChar char="§"/>
              <a:tabLst/>
              <a:defRPr/>
            </a:pPr>
            <a:r>
              <a:rPr kumimoji="0" lang="en-US" sz="1400" b="0" i="0" u="none" strike="noStrike" kern="1200" cap="none" spc="0" normalizeH="0" baseline="0" noProof="0">
                <a:ln>
                  <a:noFill/>
                </a:ln>
                <a:solidFill>
                  <a:srgbClr val="073262"/>
                </a:solidFill>
                <a:effectLst/>
                <a:uLnTx/>
                <a:uFillTx/>
                <a:latin typeface="Georgia"/>
                <a:ea typeface="+mn-ea"/>
                <a:cs typeface="+mn-cs"/>
              </a:rPr>
              <a:t>Refused shipments </a:t>
            </a:r>
          </a:p>
          <a:p>
            <a:pPr marL="231775" marR="0" lvl="0" indent="-231775" algn="l" defTabSz="914400" rtl="0" eaLnBrk="1" fontAlgn="auto" latinLnBrk="0" hangingPunct="1">
              <a:lnSpc>
                <a:spcPct val="100000"/>
              </a:lnSpc>
              <a:spcBef>
                <a:spcPts val="300"/>
              </a:spcBef>
              <a:spcAft>
                <a:spcPts val="300"/>
              </a:spcAft>
              <a:buClr>
                <a:srgbClr val="FF555F"/>
              </a:buClr>
              <a:buSzTx/>
              <a:buFont typeface="Wingdings" panose="05000000000000000000" pitchFamily="2" charset="2"/>
              <a:buChar char="§"/>
              <a:tabLst/>
              <a:defRPr/>
            </a:pPr>
            <a:r>
              <a:rPr kumimoji="0" lang="en-US" sz="1400" b="0" i="0" u="none" strike="noStrike" kern="1200" cap="none" spc="0" normalizeH="0" baseline="0" noProof="0">
                <a:ln>
                  <a:noFill/>
                </a:ln>
                <a:solidFill>
                  <a:srgbClr val="073262"/>
                </a:solidFill>
                <a:effectLst/>
                <a:uLnTx/>
                <a:uFillTx/>
                <a:latin typeface="Georgia"/>
                <a:ea typeface="+mn-ea"/>
                <a:cs typeface="+mn-cs"/>
              </a:rPr>
              <a:t>Customer processing errors </a:t>
            </a:r>
          </a:p>
          <a:p>
            <a:pPr marL="231775" marR="0" lvl="0" indent="-231775" algn="l" defTabSz="914400" rtl="0" eaLnBrk="1" fontAlgn="auto" latinLnBrk="0" hangingPunct="1">
              <a:lnSpc>
                <a:spcPct val="100000"/>
              </a:lnSpc>
              <a:spcBef>
                <a:spcPts val="300"/>
              </a:spcBef>
              <a:spcAft>
                <a:spcPts val="300"/>
              </a:spcAft>
              <a:buClr>
                <a:srgbClr val="FF555F"/>
              </a:buClr>
              <a:buSzTx/>
              <a:buFont typeface="Wingdings" panose="05000000000000000000" pitchFamily="2" charset="2"/>
              <a:buChar char="§"/>
              <a:tabLst/>
              <a:defRPr/>
            </a:pPr>
            <a:r>
              <a:rPr kumimoji="0" lang="en-US" sz="1400" b="0" i="0" u="none" strike="noStrike" kern="1200" cap="none" spc="0" normalizeH="0" baseline="0" noProof="0">
                <a:ln>
                  <a:noFill/>
                </a:ln>
                <a:solidFill>
                  <a:srgbClr val="073262"/>
                </a:solidFill>
                <a:effectLst/>
                <a:uLnTx/>
                <a:uFillTx/>
                <a:latin typeface="Georgia"/>
                <a:ea typeface="+mn-ea"/>
                <a:cs typeface="+mn-cs"/>
              </a:rPr>
              <a:t>Duplicate disputes and deductions</a:t>
            </a:r>
          </a:p>
          <a:p>
            <a:pPr marL="231775" marR="0" lvl="0" indent="-231775" algn="l" defTabSz="914400" rtl="0" eaLnBrk="1" fontAlgn="auto" latinLnBrk="0" hangingPunct="1">
              <a:lnSpc>
                <a:spcPct val="100000"/>
              </a:lnSpc>
              <a:spcBef>
                <a:spcPts val="300"/>
              </a:spcBef>
              <a:spcAft>
                <a:spcPts val="300"/>
              </a:spcAft>
              <a:buClr>
                <a:srgbClr val="FF555F"/>
              </a:buClr>
              <a:buSzTx/>
              <a:buFont typeface="Wingdings" panose="05000000000000000000" pitchFamily="2" charset="2"/>
              <a:buChar char="§"/>
              <a:tabLst/>
              <a:defRPr/>
            </a:pPr>
            <a:r>
              <a:rPr kumimoji="0" lang="en-US" sz="1400" b="0" i="0" u="none" strike="noStrike" kern="1200" cap="none" spc="0" normalizeH="0" baseline="0" noProof="0">
                <a:ln>
                  <a:noFill/>
                </a:ln>
                <a:solidFill>
                  <a:srgbClr val="073262"/>
                </a:solidFill>
                <a:effectLst/>
                <a:uLnTx/>
                <a:uFillTx/>
                <a:latin typeface="Georgia"/>
                <a:ea typeface="+mn-ea"/>
                <a:cs typeface="+mn-cs"/>
              </a:rPr>
              <a:t>CPU loads – SC inefficiencies</a:t>
            </a:r>
          </a:p>
        </p:txBody>
      </p:sp>
      <p:sp>
        <p:nvSpPr>
          <p:cNvPr id="96" name="Round Same Side Corner Rectangle 95"/>
          <p:cNvSpPr/>
          <p:nvPr/>
        </p:nvSpPr>
        <p:spPr>
          <a:xfrm>
            <a:off x="8108605" y="6398621"/>
            <a:ext cx="3579023" cy="45719"/>
          </a:xfrm>
          <a:prstGeom prst="round2SameRect">
            <a:avLst>
              <a:gd name="adj1" fmla="val 0"/>
              <a:gd name="adj2"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t"/>
          <a:lstStyle/>
          <a:p>
            <a:pPr marL="0" marR="0" lvl="0" indent="0" algn="l" defTabSz="914400" rtl="0" eaLnBrk="1" fontAlgn="auto" latinLnBrk="0" hangingPunct="1">
              <a:lnSpc>
                <a:spcPct val="100000"/>
              </a:lnSpc>
              <a:spcBef>
                <a:spcPts val="0"/>
              </a:spcBef>
              <a:spcAft>
                <a:spcPts val="600"/>
              </a:spcAft>
              <a:buClr>
                <a:srgbClr val="FF555F"/>
              </a:buClr>
              <a:buSzTx/>
              <a:buFontTx/>
              <a:buNone/>
              <a:tabLst/>
              <a:defRPr/>
            </a:pPr>
            <a:endParaRPr kumimoji="0" lang="en-US" sz="1100" b="1" i="0" u="none" strike="noStrike" kern="1200" cap="none" spc="0" normalizeH="0" baseline="0" noProof="0">
              <a:ln>
                <a:noFill/>
              </a:ln>
              <a:solidFill>
                <a:srgbClr val="073262"/>
              </a:solidFill>
              <a:effectLst/>
              <a:uLnTx/>
              <a:uFillTx/>
              <a:latin typeface="Georgia"/>
              <a:ea typeface="+mn-ea"/>
              <a:cs typeface="+mn-cs"/>
            </a:endParaRPr>
          </a:p>
        </p:txBody>
      </p:sp>
      <p:sp>
        <p:nvSpPr>
          <p:cNvPr id="97" name="Oval 96"/>
          <p:cNvSpPr/>
          <p:nvPr/>
        </p:nvSpPr>
        <p:spPr>
          <a:xfrm>
            <a:off x="9402818" y="1776608"/>
            <a:ext cx="990600" cy="9906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eorgia"/>
              <a:ea typeface="+mn-ea"/>
              <a:cs typeface="+mn-cs"/>
            </a:endParaRPr>
          </a:p>
        </p:txBody>
      </p:sp>
      <p:sp>
        <p:nvSpPr>
          <p:cNvPr id="98" name="Oval 97"/>
          <p:cNvSpPr/>
          <p:nvPr/>
        </p:nvSpPr>
        <p:spPr>
          <a:xfrm>
            <a:off x="9474256" y="1843283"/>
            <a:ext cx="847725" cy="84772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eorgia"/>
              <a:ea typeface="+mn-ea"/>
              <a:cs typeface="+mn-cs"/>
            </a:endParaRPr>
          </a:p>
        </p:txBody>
      </p:sp>
      <p:sp>
        <p:nvSpPr>
          <p:cNvPr id="99" name="Rectangle 98"/>
          <p:cNvSpPr/>
          <p:nvPr/>
        </p:nvSpPr>
        <p:spPr>
          <a:xfrm>
            <a:off x="9234475" y="1501678"/>
            <a:ext cx="1327286" cy="215444"/>
          </a:xfrm>
          <a:prstGeom prst="rect">
            <a:avLst/>
          </a:prstGeom>
        </p:spPr>
        <p:txBody>
          <a:bodyPr wrap="none" lIns="0" tIns="0" rIns="0" bIns="0">
            <a:spAutoFit/>
          </a:bodyPr>
          <a:lstStyle/>
          <a:p>
            <a:pPr marL="0" marR="0" lvl="1" indent="0" algn="ctr" defTabSz="914400" rtl="0" eaLnBrk="1" fontAlgn="auto" latinLnBrk="0" hangingPunct="1">
              <a:lnSpc>
                <a:spcPct val="100000"/>
              </a:lnSpc>
              <a:spcBef>
                <a:spcPts val="0"/>
              </a:spcBef>
              <a:spcAft>
                <a:spcPts val="0"/>
              </a:spcAft>
              <a:buClr>
                <a:srgbClr val="00608A"/>
              </a:buClr>
              <a:buSzTx/>
              <a:buFontTx/>
              <a:buNone/>
              <a:tabLst/>
              <a:defRPr/>
            </a:pPr>
            <a:r>
              <a:rPr kumimoji="0" lang="en-GB" sz="1400" b="1" i="0" u="none" strike="noStrike" kern="1200" cap="none" spc="0" normalizeH="0" baseline="0" noProof="0">
                <a:ln>
                  <a:noFill/>
                </a:ln>
                <a:solidFill>
                  <a:srgbClr val="073262"/>
                </a:solidFill>
                <a:effectLst/>
                <a:uLnTx/>
                <a:uFillTx/>
                <a:latin typeface="Georgia"/>
                <a:ea typeface="+mn-ea"/>
                <a:cs typeface="+mn-cs"/>
              </a:rPr>
              <a:t>Unauthorized </a:t>
            </a:r>
          </a:p>
        </p:txBody>
      </p:sp>
      <p:sp>
        <p:nvSpPr>
          <p:cNvPr id="100" name="Freeform 6"/>
          <p:cNvSpPr>
            <a:spLocks noEditPoints="1"/>
          </p:cNvSpPr>
          <p:nvPr/>
        </p:nvSpPr>
        <p:spPr bwMode="auto">
          <a:xfrm>
            <a:off x="9631418" y="2020618"/>
            <a:ext cx="533400" cy="502581"/>
          </a:xfrm>
          <a:custGeom>
            <a:avLst/>
            <a:gdLst>
              <a:gd name="T0" fmla="*/ 169 w 347"/>
              <a:gd name="T1" fmla="*/ 84 h 348"/>
              <a:gd name="T2" fmla="*/ 132 w 347"/>
              <a:gd name="T3" fmla="*/ 55 h 348"/>
              <a:gd name="T4" fmla="*/ 166 w 347"/>
              <a:gd name="T5" fmla="*/ 0 h 348"/>
              <a:gd name="T6" fmla="*/ 47 w 347"/>
              <a:gd name="T7" fmla="*/ 97 h 348"/>
              <a:gd name="T8" fmla="*/ 18 w 347"/>
              <a:gd name="T9" fmla="*/ 97 h 348"/>
              <a:gd name="T10" fmla="*/ 26 w 347"/>
              <a:gd name="T11" fmla="*/ 187 h 348"/>
              <a:gd name="T12" fmla="*/ 55 w 347"/>
              <a:gd name="T13" fmla="*/ 182 h 348"/>
              <a:gd name="T14" fmla="*/ 26 w 347"/>
              <a:gd name="T15" fmla="*/ 261 h 348"/>
              <a:gd name="T16" fmla="*/ 91 w 347"/>
              <a:gd name="T17" fmla="*/ 100 h 348"/>
              <a:gd name="T18" fmla="*/ 120 w 347"/>
              <a:gd name="T19" fmla="*/ 139 h 348"/>
              <a:gd name="T20" fmla="*/ 78 w 347"/>
              <a:gd name="T21" fmla="*/ 39 h 348"/>
              <a:gd name="T22" fmla="*/ 83 w 347"/>
              <a:gd name="T23" fmla="*/ 197 h 348"/>
              <a:gd name="T24" fmla="*/ 156 w 347"/>
              <a:gd name="T25" fmla="*/ 218 h 348"/>
              <a:gd name="T26" fmla="*/ 73 w 347"/>
              <a:gd name="T27" fmla="*/ 203 h 348"/>
              <a:gd name="T28" fmla="*/ 91 w 347"/>
              <a:gd name="T29" fmla="*/ 266 h 348"/>
              <a:gd name="T30" fmla="*/ 39 w 347"/>
              <a:gd name="T31" fmla="*/ 240 h 348"/>
              <a:gd name="T32" fmla="*/ 117 w 347"/>
              <a:gd name="T33" fmla="*/ 300 h 348"/>
              <a:gd name="T34" fmla="*/ 114 w 347"/>
              <a:gd name="T35" fmla="*/ 274 h 348"/>
              <a:gd name="T36" fmla="*/ 166 w 347"/>
              <a:gd name="T37" fmla="*/ 348 h 348"/>
              <a:gd name="T38" fmla="*/ 112 w 347"/>
              <a:gd name="T39" fmla="*/ 234 h 348"/>
              <a:gd name="T40" fmla="*/ 132 w 347"/>
              <a:gd name="T41" fmla="*/ 255 h 348"/>
              <a:gd name="T42" fmla="*/ 169 w 347"/>
              <a:gd name="T43" fmla="*/ 163 h 348"/>
              <a:gd name="T44" fmla="*/ 166 w 347"/>
              <a:gd name="T45" fmla="*/ 153 h 348"/>
              <a:gd name="T46" fmla="*/ 307 w 347"/>
              <a:gd name="T47" fmla="*/ 139 h 348"/>
              <a:gd name="T48" fmla="*/ 309 w 347"/>
              <a:gd name="T49" fmla="*/ 208 h 348"/>
              <a:gd name="T50" fmla="*/ 190 w 347"/>
              <a:gd name="T51" fmla="*/ 179 h 348"/>
              <a:gd name="T52" fmla="*/ 226 w 347"/>
              <a:gd name="T53" fmla="*/ 60 h 348"/>
              <a:gd name="T54" fmla="*/ 182 w 347"/>
              <a:gd name="T55" fmla="*/ 0 h 348"/>
              <a:gd name="T56" fmla="*/ 177 w 347"/>
              <a:gd name="T57" fmla="*/ 8 h 348"/>
              <a:gd name="T58" fmla="*/ 182 w 347"/>
              <a:gd name="T59" fmla="*/ 348 h 348"/>
              <a:gd name="T60" fmla="*/ 190 w 347"/>
              <a:gd name="T61" fmla="*/ 197 h 348"/>
              <a:gd name="T62" fmla="*/ 304 w 347"/>
              <a:gd name="T63" fmla="*/ 284 h 348"/>
              <a:gd name="T64" fmla="*/ 307 w 347"/>
              <a:gd name="T65" fmla="*/ 166 h 348"/>
              <a:gd name="T66" fmla="*/ 236 w 347"/>
              <a:gd name="T67" fmla="*/ 74 h 348"/>
              <a:gd name="T68" fmla="*/ 195 w 347"/>
              <a:gd name="T69" fmla="*/ 142 h 348"/>
              <a:gd name="T70" fmla="*/ 205 w 347"/>
              <a:gd name="T71" fmla="*/ 116 h 348"/>
              <a:gd name="T72" fmla="*/ 236 w 347"/>
              <a:gd name="T73" fmla="*/ 31 h 348"/>
              <a:gd name="T74" fmla="*/ 200 w 347"/>
              <a:gd name="T75" fmla="*/ 2 h 348"/>
              <a:gd name="T76" fmla="*/ 195 w 347"/>
              <a:gd name="T77" fmla="*/ 60 h 348"/>
              <a:gd name="T78" fmla="*/ 236 w 347"/>
              <a:gd name="T79" fmla="*/ 74 h 348"/>
              <a:gd name="T80" fmla="*/ 234 w 347"/>
              <a:gd name="T81" fmla="*/ 13 h 348"/>
              <a:gd name="T82" fmla="*/ 223 w 347"/>
              <a:gd name="T83" fmla="*/ 26 h 348"/>
              <a:gd name="T84" fmla="*/ 213 w 347"/>
              <a:gd name="T85" fmla="*/ 174 h 348"/>
              <a:gd name="T86" fmla="*/ 288 w 347"/>
              <a:gd name="T87" fmla="*/ 218 h 348"/>
              <a:gd name="T88" fmla="*/ 270 w 347"/>
              <a:gd name="T89" fmla="*/ 158 h 348"/>
              <a:gd name="T90" fmla="*/ 325 w 347"/>
              <a:gd name="T91" fmla="*/ 97 h 348"/>
              <a:gd name="T92" fmla="*/ 304 w 347"/>
              <a:gd name="T93" fmla="*/ 68 h 348"/>
              <a:gd name="T94" fmla="*/ 268 w 347"/>
              <a:gd name="T95" fmla="*/ 76 h 348"/>
              <a:gd name="T96" fmla="*/ 247 w 347"/>
              <a:gd name="T97" fmla="*/ 121 h 348"/>
              <a:gd name="T98" fmla="*/ 317 w 347"/>
              <a:gd name="T99" fmla="*/ 84 h 348"/>
              <a:gd name="T100" fmla="*/ 247 w 347"/>
              <a:gd name="T101" fmla="*/ 121 h 348"/>
              <a:gd name="T102" fmla="*/ 317 w 347"/>
              <a:gd name="T103" fmla="*/ 168 h 348"/>
              <a:gd name="T104" fmla="*/ 335 w 347"/>
              <a:gd name="T105" fmla="*/ 150 h 348"/>
              <a:gd name="T106" fmla="*/ 195 w 347"/>
              <a:gd name="T107" fmla="*/ 205 h 348"/>
              <a:gd name="T108" fmla="*/ 221 w 347"/>
              <a:gd name="T109" fmla="*/ 337 h 348"/>
              <a:gd name="T110" fmla="*/ 244 w 347"/>
              <a:gd name="T111" fmla="*/ 247 h 348"/>
              <a:gd name="T112" fmla="*/ 231 w 347"/>
              <a:gd name="T113" fmla="*/ 337 h 348"/>
              <a:gd name="T114" fmla="*/ 286 w 347"/>
              <a:gd name="T115" fmla="*/ 303 h 348"/>
              <a:gd name="T116" fmla="*/ 229 w 347"/>
              <a:gd name="T117" fmla="*/ 203 h 348"/>
              <a:gd name="T118" fmla="*/ 226 w 347"/>
              <a:gd name="T119" fmla="*/ 258 h 348"/>
              <a:gd name="T120" fmla="*/ 257 w 347"/>
              <a:gd name="T121" fmla="*/ 284 h 348"/>
              <a:gd name="T122" fmla="*/ 275 w 347"/>
              <a:gd name="T123" fmla="*/ 308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47" h="348">
                <a:moveTo>
                  <a:pt x="166" y="153"/>
                </a:moveTo>
                <a:cubicBezTo>
                  <a:pt x="171" y="137"/>
                  <a:pt x="169" y="109"/>
                  <a:pt x="169" y="84"/>
                </a:cubicBezTo>
                <a:cubicBezTo>
                  <a:pt x="169" y="61"/>
                  <a:pt x="174" y="28"/>
                  <a:pt x="145" y="34"/>
                </a:cubicBezTo>
                <a:cubicBezTo>
                  <a:pt x="142" y="41"/>
                  <a:pt x="150" y="57"/>
                  <a:pt x="132" y="55"/>
                </a:cubicBezTo>
                <a:cubicBezTo>
                  <a:pt x="116" y="38"/>
                  <a:pt x="149" y="17"/>
                  <a:pt x="169" y="29"/>
                </a:cubicBezTo>
                <a:cubicBezTo>
                  <a:pt x="168" y="19"/>
                  <a:pt x="171" y="5"/>
                  <a:pt x="166" y="0"/>
                </a:cubicBezTo>
                <a:cubicBezTo>
                  <a:pt x="94" y="4"/>
                  <a:pt x="49" y="38"/>
                  <a:pt x="23" y="89"/>
                </a:cubicBezTo>
                <a:cubicBezTo>
                  <a:pt x="33" y="90"/>
                  <a:pt x="38" y="96"/>
                  <a:pt x="47" y="97"/>
                </a:cubicBezTo>
                <a:cubicBezTo>
                  <a:pt x="55" y="109"/>
                  <a:pt x="89" y="144"/>
                  <a:pt x="57" y="147"/>
                </a:cubicBezTo>
                <a:cubicBezTo>
                  <a:pt x="58" y="121"/>
                  <a:pt x="48" y="99"/>
                  <a:pt x="18" y="97"/>
                </a:cubicBezTo>
                <a:cubicBezTo>
                  <a:pt x="7" y="118"/>
                  <a:pt x="0" y="144"/>
                  <a:pt x="0" y="176"/>
                </a:cubicBezTo>
                <a:cubicBezTo>
                  <a:pt x="7" y="181"/>
                  <a:pt x="12" y="189"/>
                  <a:pt x="26" y="187"/>
                </a:cubicBezTo>
                <a:cubicBezTo>
                  <a:pt x="37" y="186"/>
                  <a:pt x="34" y="170"/>
                  <a:pt x="49" y="174"/>
                </a:cubicBezTo>
                <a:cubicBezTo>
                  <a:pt x="50" y="177"/>
                  <a:pt x="54" y="178"/>
                  <a:pt x="55" y="182"/>
                </a:cubicBezTo>
                <a:cubicBezTo>
                  <a:pt x="45" y="195"/>
                  <a:pt x="16" y="199"/>
                  <a:pt x="0" y="189"/>
                </a:cubicBezTo>
                <a:cubicBezTo>
                  <a:pt x="6" y="216"/>
                  <a:pt x="9" y="245"/>
                  <a:pt x="26" y="261"/>
                </a:cubicBezTo>
                <a:cubicBezTo>
                  <a:pt x="30" y="199"/>
                  <a:pt x="91" y="195"/>
                  <a:pt x="112" y="150"/>
                </a:cubicBezTo>
                <a:cubicBezTo>
                  <a:pt x="98" y="142"/>
                  <a:pt x="80" y="116"/>
                  <a:pt x="91" y="100"/>
                </a:cubicBezTo>
                <a:cubicBezTo>
                  <a:pt x="97" y="100"/>
                  <a:pt x="104" y="99"/>
                  <a:pt x="104" y="105"/>
                </a:cubicBezTo>
                <a:cubicBezTo>
                  <a:pt x="97" y="121"/>
                  <a:pt x="99" y="139"/>
                  <a:pt x="120" y="139"/>
                </a:cubicBezTo>
                <a:cubicBezTo>
                  <a:pt x="136" y="96"/>
                  <a:pt x="114" y="54"/>
                  <a:pt x="73" y="52"/>
                </a:cubicBezTo>
                <a:cubicBezTo>
                  <a:pt x="72" y="46"/>
                  <a:pt x="72" y="40"/>
                  <a:pt x="78" y="39"/>
                </a:cubicBezTo>
                <a:cubicBezTo>
                  <a:pt x="108" y="53"/>
                  <a:pt x="135" y="72"/>
                  <a:pt x="135" y="108"/>
                </a:cubicBezTo>
                <a:cubicBezTo>
                  <a:pt x="136" y="148"/>
                  <a:pt x="105" y="176"/>
                  <a:pt x="83" y="197"/>
                </a:cubicBezTo>
                <a:cubicBezTo>
                  <a:pt x="108" y="206"/>
                  <a:pt x="158" y="172"/>
                  <a:pt x="161" y="216"/>
                </a:cubicBezTo>
                <a:cubicBezTo>
                  <a:pt x="158" y="216"/>
                  <a:pt x="158" y="218"/>
                  <a:pt x="156" y="218"/>
                </a:cubicBezTo>
                <a:cubicBezTo>
                  <a:pt x="140" y="221"/>
                  <a:pt x="145" y="206"/>
                  <a:pt x="143" y="200"/>
                </a:cubicBezTo>
                <a:cubicBezTo>
                  <a:pt x="114" y="200"/>
                  <a:pt x="96" y="219"/>
                  <a:pt x="73" y="203"/>
                </a:cubicBezTo>
                <a:cubicBezTo>
                  <a:pt x="62" y="210"/>
                  <a:pt x="50" y="216"/>
                  <a:pt x="47" y="232"/>
                </a:cubicBezTo>
                <a:cubicBezTo>
                  <a:pt x="72" y="233"/>
                  <a:pt x="79" y="252"/>
                  <a:pt x="91" y="266"/>
                </a:cubicBezTo>
                <a:cubicBezTo>
                  <a:pt x="86" y="268"/>
                  <a:pt x="88" y="277"/>
                  <a:pt x="78" y="274"/>
                </a:cubicBezTo>
                <a:cubicBezTo>
                  <a:pt x="69" y="258"/>
                  <a:pt x="67" y="236"/>
                  <a:pt x="39" y="240"/>
                </a:cubicBezTo>
                <a:cubicBezTo>
                  <a:pt x="35" y="250"/>
                  <a:pt x="34" y="262"/>
                  <a:pt x="31" y="274"/>
                </a:cubicBezTo>
                <a:cubicBezTo>
                  <a:pt x="47" y="299"/>
                  <a:pt x="92" y="347"/>
                  <a:pt x="117" y="300"/>
                </a:cubicBezTo>
                <a:cubicBezTo>
                  <a:pt x="117" y="288"/>
                  <a:pt x="101" y="294"/>
                  <a:pt x="104" y="279"/>
                </a:cubicBezTo>
                <a:cubicBezTo>
                  <a:pt x="109" y="279"/>
                  <a:pt x="107" y="272"/>
                  <a:pt x="114" y="274"/>
                </a:cubicBezTo>
                <a:cubicBezTo>
                  <a:pt x="139" y="294"/>
                  <a:pt x="119" y="324"/>
                  <a:pt x="94" y="329"/>
                </a:cubicBezTo>
                <a:cubicBezTo>
                  <a:pt x="114" y="339"/>
                  <a:pt x="137" y="346"/>
                  <a:pt x="166" y="348"/>
                </a:cubicBezTo>
                <a:cubicBezTo>
                  <a:pt x="172" y="328"/>
                  <a:pt x="167" y="298"/>
                  <a:pt x="169" y="274"/>
                </a:cubicBezTo>
                <a:cubicBezTo>
                  <a:pt x="143" y="275"/>
                  <a:pt x="119" y="260"/>
                  <a:pt x="112" y="234"/>
                </a:cubicBezTo>
                <a:cubicBezTo>
                  <a:pt x="117" y="234"/>
                  <a:pt x="115" y="227"/>
                  <a:pt x="122" y="229"/>
                </a:cubicBezTo>
                <a:cubicBezTo>
                  <a:pt x="135" y="234"/>
                  <a:pt x="124" y="247"/>
                  <a:pt x="132" y="255"/>
                </a:cubicBezTo>
                <a:cubicBezTo>
                  <a:pt x="141" y="261"/>
                  <a:pt x="150" y="265"/>
                  <a:pt x="166" y="263"/>
                </a:cubicBezTo>
                <a:cubicBezTo>
                  <a:pt x="172" y="235"/>
                  <a:pt x="167" y="196"/>
                  <a:pt x="169" y="163"/>
                </a:cubicBezTo>
                <a:cubicBezTo>
                  <a:pt x="158" y="157"/>
                  <a:pt x="125" y="162"/>
                  <a:pt x="143" y="142"/>
                </a:cubicBezTo>
                <a:cubicBezTo>
                  <a:pt x="156" y="141"/>
                  <a:pt x="154" y="153"/>
                  <a:pt x="166" y="153"/>
                </a:cubicBezTo>
                <a:close/>
                <a:moveTo>
                  <a:pt x="335" y="124"/>
                </a:moveTo>
                <a:cubicBezTo>
                  <a:pt x="324" y="119"/>
                  <a:pt x="316" y="133"/>
                  <a:pt x="307" y="139"/>
                </a:cubicBezTo>
                <a:cubicBezTo>
                  <a:pt x="297" y="146"/>
                  <a:pt x="284" y="151"/>
                  <a:pt x="278" y="161"/>
                </a:cubicBezTo>
                <a:cubicBezTo>
                  <a:pt x="288" y="176"/>
                  <a:pt x="304" y="187"/>
                  <a:pt x="309" y="208"/>
                </a:cubicBezTo>
                <a:cubicBezTo>
                  <a:pt x="277" y="260"/>
                  <a:pt x="270" y="191"/>
                  <a:pt x="239" y="182"/>
                </a:cubicBezTo>
                <a:cubicBezTo>
                  <a:pt x="220" y="176"/>
                  <a:pt x="215" y="188"/>
                  <a:pt x="190" y="179"/>
                </a:cubicBezTo>
                <a:cubicBezTo>
                  <a:pt x="184" y="159"/>
                  <a:pt x="189" y="127"/>
                  <a:pt x="187" y="103"/>
                </a:cubicBezTo>
                <a:cubicBezTo>
                  <a:pt x="195" y="84"/>
                  <a:pt x="232" y="84"/>
                  <a:pt x="226" y="60"/>
                </a:cubicBezTo>
                <a:cubicBezTo>
                  <a:pt x="214" y="48"/>
                  <a:pt x="208" y="74"/>
                  <a:pt x="190" y="71"/>
                </a:cubicBezTo>
                <a:cubicBezTo>
                  <a:pt x="181" y="54"/>
                  <a:pt x="195" y="10"/>
                  <a:pt x="182" y="0"/>
                </a:cubicBezTo>
                <a:cubicBezTo>
                  <a:pt x="177" y="0"/>
                  <a:pt x="177" y="0"/>
                  <a:pt x="177" y="0"/>
                </a:cubicBezTo>
                <a:cubicBezTo>
                  <a:pt x="177" y="8"/>
                  <a:pt x="177" y="8"/>
                  <a:pt x="177" y="8"/>
                </a:cubicBezTo>
                <a:cubicBezTo>
                  <a:pt x="177" y="105"/>
                  <a:pt x="176" y="214"/>
                  <a:pt x="177" y="308"/>
                </a:cubicBezTo>
                <a:cubicBezTo>
                  <a:pt x="177" y="323"/>
                  <a:pt x="172" y="342"/>
                  <a:pt x="182" y="348"/>
                </a:cubicBezTo>
                <a:cubicBezTo>
                  <a:pt x="191" y="329"/>
                  <a:pt x="187" y="301"/>
                  <a:pt x="187" y="274"/>
                </a:cubicBezTo>
                <a:cubicBezTo>
                  <a:pt x="187" y="247"/>
                  <a:pt x="185" y="219"/>
                  <a:pt x="190" y="197"/>
                </a:cubicBezTo>
                <a:cubicBezTo>
                  <a:pt x="199" y="192"/>
                  <a:pt x="218" y="196"/>
                  <a:pt x="231" y="195"/>
                </a:cubicBezTo>
                <a:cubicBezTo>
                  <a:pt x="260" y="220"/>
                  <a:pt x="276" y="259"/>
                  <a:pt x="304" y="284"/>
                </a:cubicBezTo>
                <a:cubicBezTo>
                  <a:pt x="317" y="262"/>
                  <a:pt x="331" y="240"/>
                  <a:pt x="338" y="211"/>
                </a:cubicBezTo>
                <a:cubicBezTo>
                  <a:pt x="326" y="197"/>
                  <a:pt x="314" y="184"/>
                  <a:pt x="307" y="166"/>
                </a:cubicBezTo>
                <a:cubicBezTo>
                  <a:pt x="313" y="149"/>
                  <a:pt x="345" y="149"/>
                  <a:pt x="335" y="124"/>
                </a:cubicBezTo>
                <a:close/>
                <a:moveTo>
                  <a:pt x="236" y="74"/>
                </a:moveTo>
                <a:cubicBezTo>
                  <a:pt x="226" y="87"/>
                  <a:pt x="207" y="93"/>
                  <a:pt x="195" y="105"/>
                </a:cubicBezTo>
                <a:cubicBezTo>
                  <a:pt x="195" y="116"/>
                  <a:pt x="195" y="129"/>
                  <a:pt x="195" y="142"/>
                </a:cubicBezTo>
                <a:cubicBezTo>
                  <a:pt x="195" y="153"/>
                  <a:pt x="190" y="170"/>
                  <a:pt x="200" y="174"/>
                </a:cubicBezTo>
                <a:cubicBezTo>
                  <a:pt x="212" y="165"/>
                  <a:pt x="202" y="134"/>
                  <a:pt x="205" y="116"/>
                </a:cubicBezTo>
                <a:cubicBezTo>
                  <a:pt x="220" y="98"/>
                  <a:pt x="242" y="88"/>
                  <a:pt x="260" y="74"/>
                </a:cubicBezTo>
                <a:cubicBezTo>
                  <a:pt x="255" y="56"/>
                  <a:pt x="242" y="48"/>
                  <a:pt x="236" y="31"/>
                </a:cubicBezTo>
                <a:cubicBezTo>
                  <a:pt x="224" y="35"/>
                  <a:pt x="209" y="35"/>
                  <a:pt x="205" y="24"/>
                </a:cubicBezTo>
                <a:cubicBezTo>
                  <a:pt x="198" y="17"/>
                  <a:pt x="212" y="4"/>
                  <a:pt x="200" y="2"/>
                </a:cubicBezTo>
                <a:cubicBezTo>
                  <a:pt x="195" y="2"/>
                  <a:pt x="195" y="2"/>
                  <a:pt x="195" y="2"/>
                </a:cubicBezTo>
                <a:cubicBezTo>
                  <a:pt x="195" y="60"/>
                  <a:pt x="195" y="60"/>
                  <a:pt x="195" y="60"/>
                </a:cubicBezTo>
                <a:cubicBezTo>
                  <a:pt x="207" y="59"/>
                  <a:pt x="209" y="47"/>
                  <a:pt x="223" y="47"/>
                </a:cubicBezTo>
                <a:cubicBezTo>
                  <a:pt x="231" y="52"/>
                  <a:pt x="236" y="60"/>
                  <a:pt x="236" y="74"/>
                </a:cubicBezTo>
                <a:close/>
                <a:moveTo>
                  <a:pt x="223" y="26"/>
                </a:moveTo>
                <a:cubicBezTo>
                  <a:pt x="229" y="24"/>
                  <a:pt x="234" y="21"/>
                  <a:pt x="234" y="13"/>
                </a:cubicBezTo>
                <a:cubicBezTo>
                  <a:pt x="228" y="10"/>
                  <a:pt x="223" y="6"/>
                  <a:pt x="213" y="8"/>
                </a:cubicBezTo>
                <a:cubicBezTo>
                  <a:pt x="212" y="18"/>
                  <a:pt x="214" y="26"/>
                  <a:pt x="223" y="26"/>
                </a:cubicBezTo>
                <a:close/>
                <a:moveTo>
                  <a:pt x="213" y="118"/>
                </a:moveTo>
                <a:cubicBezTo>
                  <a:pt x="213" y="174"/>
                  <a:pt x="213" y="174"/>
                  <a:pt x="213" y="174"/>
                </a:cubicBezTo>
                <a:cubicBezTo>
                  <a:pt x="247" y="174"/>
                  <a:pt x="247" y="174"/>
                  <a:pt x="247" y="174"/>
                </a:cubicBezTo>
                <a:cubicBezTo>
                  <a:pt x="265" y="185"/>
                  <a:pt x="269" y="210"/>
                  <a:pt x="288" y="218"/>
                </a:cubicBezTo>
                <a:cubicBezTo>
                  <a:pt x="293" y="215"/>
                  <a:pt x="297" y="211"/>
                  <a:pt x="301" y="208"/>
                </a:cubicBezTo>
                <a:cubicBezTo>
                  <a:pt x="294" y="188"/>
                  <a:pt x="276" y="180"/>
                  <a:pt x="270" y="158"/>
                </a:cubicBezTo>
                <a:cubicBezTo>
                  <a:pt x="277" y="147"/>
                  <a:pt x="291" y="138"/>
                  <a:pt x="304" y="129"/>
                </a:cubicBezTo>
                <a:cubicBezTo>
                  <a:pt x="315" y="120"/>
                  <a:pt x="336" y="115"/>
                  <a:pt x="325" y="97"/>
                </a:cubicBezTo>
                <a:cubicBezTo>
                  <a:pt x="296" y="103"/>
                  <a:pt x="251" y="172"/>
                  <a:pt x="236" y="118"/>
                </a:cubicBezTo>
                <a:cubicBezTo>
                  <a:pt x="255" y="98"/>
                  <a:pt x="280" y="84"/>
                  <a:pt x="304" y="68"/>
                </a:cubicBezTo>
                <a:cubicBezTo>
                  <a:pt x="290" y="44"/>
                  <a:pt x="267" y="28"/>
                  <a:pt x="242" y="16"/>
                </a:cubicBezTo>
                <a:cubicBezTo>
                  <a:pt x="242" y="44"/>
                  <a:pt x="266" y="48"/>
                  <a:pt x="268" y="76"/>
                </a:cubicBezTo>
                <a:cubicBezTo>
                  <a:pt x="252" y="93"/>
                  <a:pt x="229" y="102"/>
                  <a:pt x="213" y="118"/>
                </a:cubicBezTo>
                <a:close/>
                <a:moveTo>
                  <a:pt x="247" y="121"/>
                </a:moveTo>
                <a:cubicBezTo>
                  <a:pt x="247" y="126"/>
                  <a:pt x="254" y="124"/>
                  <a:pt x="252" y="132"/>
                </a:cubicBezTo>
                <a:cubicBezTo>
                  <a:pt x="276" y="118"/>
                  <a:pt x="300" y="105"/>
                  <a:pt x="317" y="84"/>
                </a:cubicBezTo>
                <a:cubicBezTo>
                  <a:pt x="313" y="81"/>
                  <a:pt x="314" y="73"/>
                  <a:pt x="307" y="74"/>
                </a:cubicBezTo>
                <a:cubicBezTo>
                  <a:pt x="289" y="92"/>
                  <a:pt x="262" y="100"/>
                  <a:pt x="247" y="121"/>
                </a:cubicBezTo>
                <a:close/>
                <a:moveTo>
                  <a:pt x="335" y="150"/>
                </a:moveTo>
                <a:cubicBezTo>
                  <a:pt x="331" y="158"/>
                  <a:pt x="319" y="158"/>
                  <a:pt x="317" y="168"/>
                </a:cubicBezTo>
                <a:cubicBezTo>
                  <a:pt x="324" y="179"/>
                  <a:pt x="329" y="191"/>
                  <a:pt x="340" y="197"/>
                </a:cubicBezTo>
                <a:cubicBezTo>
                  <a:pt x="337" y="183"/>
                  <a:pt x="347" y="156"/>
                  <a:pt x="335" y="150"/>
                </a:cubicBezTo>
                <a:close/>
                <a:moveTo>
                  <a:pt x="229" y="203"/>
                </a:moveTo>
                <a:cubicBezTo>
                  <a:pt x="218" y="204"/>
                  <a:pt x="202" y="200"/>
                  <a:pt x="195" y="205"/>
                </a:cubicBezTo>
                <a:cubicBezTo>
                  <a:pt x="195" y="345"/>
                  <a:pt x="195" y="345"/>
                  <a:pt x="195" y="345"/>
                </a:cubicBezTo>
                <a:cubicBezTo>
                  <a:pt x="206" y="345"/>
                  <a:pt x="215" y="342"/>
                  <a:pt x="221" y="337"/>
                </a:cubicBezTo>
                <a:cubicBezTo>
                  <a:pt x="221" y="271"/>
                  <a:pt x="221" y="271"/>
                  <a:pt x="221" y="271"/>
                </a:cubicBezTo>
                <a:cubicBezTo>
                  <a:pt x="180" y="245"/>
                  <a:pt x="235" y="202"/>
                  <a:pt x="244" y="247"/>
                </a:cubicBezTo>
                <a:cubicBezTo>
                  <a:pt x="243" y="259"/>
                  <a:pt x="232" y="261"/>
                  <a:pt x="229" y="271"/>
                </a:cubicBezTo>
                <a:cubicBezTo>
                  <a:pt x="230" y="292"/>
                  <a:pt x="225" y="320"/>
                  <a:pt x="231" y="337"/>
                </a:cubicBezTo>
                <a:cubicBezTo>
                  <a:pt x="260" y="337"/>
                  <a:pt x="244" y="290"/>
                  <a:pt x="252" y="269"/>
                </a:cubicBezTo>
                <a:cubicBezTo>
                  <a:pt x="270" y="273"/>
                  <a:pt x="268" y="298"/>
                  <a:pt x="286" y="303"/>
                </a:cubicBezTo>
                <a:cubicBezTo>
                  <a:pt x="303" y="284"/>
                  <a:pt x="276" y="267"/>
                  <a:pt x="265" y="253"/>
                </a:cubicBezTo>
                <a:cubicBezTo>
                  <a:pt x="252" y="235"/>
                  <a:pt x="242" y="215"/>
                  <a:pt x="229" y="203"/>
                </a:cubicBezTo>
                <a:close/>
                <a:moveTo>
                  <a:pt x="234" y="240"/>
                </a:moveTo>
                <a:cubicBezTo>
                  <a:pt x="216" y="226"/>
                  <a:pt x="204" y="258"/>
                  <a:pt x="226" y="258"/>
                </a:cubicBezTo>
                <a:cubicBezTo>
                  <a:pt x="233" y="256"/>
                  <a:pt x="235" y="250"/>
                  <a:pt x="234" y="240"/>
                </a:cubicBezTo>
                <a:close/>
                <a:moveTo>
                  <a:pt x="257" y="284"/>
                </a:moveTo>
                <a:cubicBezTo>
                  <a:pt x="257" y="321"/>
                  <a:pt x="257" y="321"/>
                  <a:pt x="257" y="321"/>
                </a:cubicBezTo>
                <a:cubicBezTo>
                  <a:pt x="265" y="319"/>
                  <a:pt x="272" y="315"/>
                  <a:pt x="275" y="308"/>
                </a:cubicBezTo>
                <a:cubicBezTo>
                  <a:pt x="267" y="303"/>
                  <a:pt x="265" y="291"/>
                  <a:pt x="257" y="28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Georgia"/>
              <a:ea typeface="+mn-ea"/>
              <a:cs typeface="+mn-cs"/>
            </a:endParaRPr>
          </a:p>
        </p:txBody>
      </p:sp>
      <p:sp>
        <p:nvSpPr>
          <p:cNvPr id="101" name="Freeform 5"/>
          <p:cNvSpPr>
            <a:spLocks noEditPoints="1"/>
          </p:cNvSpPr>
          <p:nvPr/>
        </p:nvSpPr>
        <p:spPr bwMode="auto">
          <a:xfrm>
            <a:off x="2115539" y="2008275"/>
            <a:ext cx="392977" cy="517741"/>
          </a:xfrm>
          <a:custGeom>
            <a:avLst/>
            <a:gdLst>
              <a:gd name="T0" fmla="*/ 144 w 218"/>
              <a:gd name="T1" fmla="*/ 105 h 288"/>
              <a:gd name="T2" fmla="*/ 144 w 218"/>
              <a:gd name="T3" fmla="*/ 125 h 288"/>
              <a:gd name="T4" fmla="*/ 101 w 218"/>
              <a:gd name="T5" fmla="*/ 26 h 288"/>
              <a:gd name="T6" fmla="*/ 101 w 218"/>
              <a:gd name="T7" fmla="*/ 40 h 288"/>
              <a:gd name="T8" fmla="*/ 114 w 218"/>
              <a:gd name="T9" fmla="*/ 26 h 288"/>
              <a:gd name="T10" fmla="*/ 108 w 218"/>
              <a:gd name="T11" fmla="*/ 0 h 288"/>
              <a:gd name="T12" fmla="*/ 101 w 218"/>
              <a:gd name="T13" fmla="*/ 26 h 288"/>
              <a:gd name="T14" fmla="*/ 83 w 218"/>
              <a:gd name="T15" fmla="*/ 115 h 288"/>
              <a:gd name="T16" fmla="*/ 62 w 218"/>
              <a:gd name="T17" fmla="*/ 115 h 288"/>
              <a:gd name="T18" fmla="*/ 108 w 218"/>
              <a:gd name="T19" fmla="*/ 288 h 288"/>
              <a:gd name="T20" fmla="*/ 74 w 218"/>
              <a:gd name="T21" fmla="*/ 264 h 288"/>
              <a:gd name="T22" fmla="*/ 0 w 218"/>
              <a:gd name="T23" fmla="*/ 246 h 288"/>
              <a:gd name="T24" fmla="*/ 8 w 218"/>
              <a:gd name="T25" fmla="*/ 174 h 288"/>
              <a:gd name="T26" fmla="*/ 28 w 218"/>
              <a:gd name="T27" fmla="*/ 123 h 288"/>
              <a:gd name="T28" fmla="*/ 109 w 218"/>
              <a:gd name="T29" fmla="*/ 47 h 288"/>
              <a:gd name="T30" fmla="*/ 189 w 218"/>
              <a:gd name="T31" fmla="*/ 123 h 288"/>
              <a:gd name="T32" fmla="*/ 210 w 218"/>
              <a:gd name="T33" fmla="*/ 174 h 288"/>
              <a:gd name="T34" fmla="*/ 218 w 218"/>
              <a:gd name="T35" fmla="*/ 246 h 288"/>
              <a:gd name="T36" fmla="*/ 190 w 218"/>
              <a:gd name="T37" fmla="*/ 246 h 288"/>
              <a:gd name="T38" fmla="*/ 198 w 218"/>
              <a:gd name="T39" fmla="*/ 193 h 288"/>
              <a:gd name="T40" fmla="*/ 189 w 218"/>
              <a:gd name="T41" fmla="*/ 209 h 288"/>
              <a:gd name="T42" fmla="*/ 189 w 218"/>
              <a:gd name="T43" fmla="*/ 216 h 288"/>
              <a:gd name="T44" fmla="*/ 189 w 218"/>
              <a:gd name="T45" fmla="*/ 217 h 288"/>
              <a:gd name="T46" fmla="*/ 147 w 218"/>
              <a:gd name="T47" fmla="*/ 261 h 288"/>
              <a:gd name="T48" fmla="*/ 70 w 218"/>
              <a:gd name="T49" fmla="*/ 261 h 288"/>
              <a:gd name="T50" fmla="*/ 28 w 218"/>
              <a:gd name="T51" fmla="*/ 217 h 288"/>
              <a:gd name="T52" fmla="*/ 28 w 218"/>
              <a:gd name="T53" fmla="*/ 213 h 288"/>
              <a:gd name="T54" fmla="*/ 28 w 218"/>
              <a:gd name="T55" fmla="*/ 196 h 288"/>
              <a:gd name="T56" fmla="*/ 20 w 218"/>
              <a:gd name="T57" fmla="*/ 233 h 288"/>
              <a:gd name="T58" fmla="*/ 14 w 218"/>
              <a:gd name="T59" fmla="*/ 259 h 288"/>
              <a:gd name="T60" fmla="*/ 132 w 218"/>
              <a:gd name="T61" fmla="*/ 173 h 288"/>
              <a:gd name="T62" fmla="*/ 119 w 218"/>
              <a:gd name="T63" fmla="*/ 173 h 288"/>
              <a:gd name="T64" fmla="*/ 132 w 218"/>
              <a:gd name="T65" fmla="*/ 173 h 288"/>
              <a:gd name="T66" fmla="*/ 142 w 218"/>
              <a:gd name="T67" fmla="*/ 166 h 288"/>
              <a:gd name="T68" fmla="*/ 142 w 218"/>
              <a:gd name="T69" fmla="*/ 179 h 288"/>
              <a:gd name="T70" fmla="*/ 165 w 218"/>
              <a:gd name="T71" fmla="*/ 173 h 288"/>
              <a:gd name="T72" fmla="*/ 151 w 218"/>
              <a:gd name="T73" fmla="*/ 173 h 288"/>
              <a:gd name="T74" fmla="*/ 165 w 218"/>
              <a:gd name="T75" fmla="*/ 173 h 288"/>
              <a:gd name="T76" fmla="*/ 67 w 218"/>
              <a:gd name="T77" fmla="*/ 136 h 288"/>
              <a:gd name="T78" fmla="*/ 108 w 218"/>
              <a:gd name="T79" fmla="*/ 134 h 288"/>
              <a:gd name="T80" fmla="*/ 109 w 218"/>
              <a:gd name="T81" fmla="*/ 134 h 288"/>
              <a:gd name="T82" fmla="*/ 151 w 218"/>
              <a:gd name="T83" fmla="*/ 136 h 288"/>
              <a:gd name="T84" fmla="*/ 151 w 218"/>
              <a:gd name="T85" fmla="*/ 85 h 288"/>
              <a:gd name="T86" fmla="*/ 110 w 218"/>
              <a:gd name="T87" fmla="*/ 71 h 288"/>
              <a:gd name="T88" fmla="*/ 109 w 218"/>
              <a:gd name="T89" fmla="*/ 71 h 288"/>
              <a:gd name="T90" fmla="*/ 108 w 218"/>
              <a:gd name="T91" fmla="*/ 71 h 288"/>
              <a:gd name="T92" fmla="*/ 67 w 218"/>
              <a:gd name="T93" fmla="*/ 85 h 288"/>
              <a:gd name="T94" fmla="*/ 53 w 218"/>
              <a:gd name="T95" fmla="*/ 117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18" h="288">
                <a:moveTo>
                  <a:pt x="133" y="115"/>
                </a:moveTo>
                <a:cubicBezTo>
                  <a:pt x="133" y="109"/>
                  <a:pt x="138" y="105"/>
                  <a:pt x="144" y="105"/>
                </a:cubicBezTo>
                <a:cubicBezTo>
                  <a:pt x="149" y="105"/>
                  <a:pt x="154" y="109"/>
                  <a:pt x="154" y="115"/>
                </a:cubicBezTo>
                <a:cubicBezTo>
                  <a:pt x="154" y="121"/>
                  <a:pt x="149" y="125"/>
                  <a:pt x="144" y="125"/>
                </a:cubicBezTo>
                <a:cubicBezTo>
                  <a:pt x="138" y="125"/>
                  <a:pt x="133" y="121"/>
                  <a:pt x="133" y="115"/>
                </a:cubicBezTo>
                <a:close/>
                <a:moveTo>
                  <a:pt x="101" y="26"/>
                </a:moveTo>
                <a:cubicBezTo>
                  <a:pt x="101" y="26"/>
                  <a:pt x="101" y="26"/>
                  <a:pt x="101" y="26"/>
                </a:cubicBezTo>
                <a:cubicBezTo>
                  <a:pt x="101" y="40"/>
                  <a:pt x="101" y="40"/>
                  <a:pt x="101" y="40"/>
                </a:cubicBezTo>
                <a:cubicBezTo>
                  <a:pt x="114" y="40"/>
                  <a:pt x="114" y="40"/>
                  <a:pt x="114" y="40"/>
                </a:cubicBezTo>
                <a:cubicBezTo>
                  <a:pt x="114" y="26"/>
                  <a:pt x="114" y="26"/>
                  <a:pt x="114" y="26"/>
                </a:cubicBezTo>
                <a:cubicBezTo>
                  <a:pt x="119" y="24"/>
                  <a:pt x="122" y="19"/>
                  <a:pt x="122" y="14"/>
                </a:cubicBezTo>
                <a:cubicBezTo>
                  <a:pt x="122" y="6"/>
                  <a:pt x="116" y="0"/>
                  <a:pt x="108" y="0"/>
                </a:cubicBezTo>
                <a:cubicBezTo>
                  <a:pt x="100" y="0"/>
                  <a:pt x="94" y="6"/>
                  <a:pt x="94" y="14"/>
                </a:cubicBezTo>
                <a:cubicBezTo>
                  <a:pt x="94" y="19"/>
                  <a:pt x="97" y="24"/>
                  <a:pt x="101" y="26"/>
                </a:cubicBezTo>
                <a:close/>
                <a:moveTo>
                  <a:pt x="72" y="125"/>
                </a:moveTo>
                <a:cubicBezTo>
                  <a:pt x="78" y="125"/>
                  <a:pt x="83" y="121"/>
                  <a:pt x="83" y="115"/>
                </a:cubicBezTo>
                <a:cubicBezTo>
                  <a:pt x="83" y="109"/>
                  <a:pt x="78" y="105"/>
                  <a:pt x="72" y="105"/>
                </a:cubicBezTo>
                <a:cubicBezTo>
                  <a:pt x="67" y="105"/>
                  <a:pt x="62" y="109"/>
                  <a:pt x="62" y="115"/>
                </a:cubicBezTo>
                <a:cubicBezTo>
                  <a:pt x="62" y="121"/>
                  <a:pt x="67" y="125"/>
                  <a:pt x="72" y="125"/>
                </a:cubicBezTo>
                <a:close/>
                <a:moveTo>
                  <a:pt x="108" y="288"/>
                </a:moveTo>
                <a:cubicBezTo>
                  <a:pt x="124" y="288"/>
                  <a:pt x="137" y="278"/>
                  <a:pt x="142" y="264"/>
                </a:cubicBezTo>
                <a:cubicBezTo>
                  <a:pt x="74" y="264"/>
                  <a:pt x="74" y="264"/>
                  <a:pt x="74" y="264"/>
                </a:cubicBezTo>
                <a:cubicBezTo>
                  <a:pt x="79" y="278"/>
                  <a:pt x="92" y="288"/>
                  <a:pt x="108" y="288"/>
                </a:cubicBezTo>
                <a:close/>
                <a:moveTo>
                  <a:pt x="0" y="246"/>
                </a:moveTo>
                <a:cubicBezTo>
                  <a:pt x="0" y="240"/>
                  <a:pt x="3" y="235"/>
                  <a:pt x="8" y="233"/>
                </a:cubicBezTo>
                <a:cubicBezTo>
                  <a:pt x="8" y="174"/>
                  <a:pt x="8" y="174"/>
                  <a:pt x="8" y="174"/>
                </a:cubicBezTo>
                <a:cubicBezTo>
                  <a:pt x="8" y="162"/>
                  <a:pt x="17" y="153"/>
                  <a:pt x="28" y="152"/>
                </a:cubicBezTo>
                <a:cubicBezTo>
                  <a:pt x="28" y="123"/>
                  <a:pt x="28" y="123"/>
                  <a:pt x="28" y="123"/>
                </a:cubicBezTo>
                <a:cubicBezTo>
                  <a:pt x="28" y="123"/>
                  <a:pt x="31" y="71"/>
                  <a:pt x="74" y="55"/>
                </a:cubicBezTo>
                <a:cubicBezTo>
                  <a:pt x="87" y="50"/>
                  <a:pt x="99" y="48"/>
                  <a:pt x="109" y="47"/>
                </a:cubicBezTo>
                <a:cubicBezTo>
                  <a:pt x="119" y="48"/>
                  <a:pt x="131" y="50"/>
                  <a:pt x="143" y="55"/>
                </a:cubicBezTo>
                <a:cubicBezTo>
                  <a:pt x="187" y="71"/>
                  <a:pt x="189" y="123"/>
                  <a:pt x="189" y="123"/>
                </a:cubicBezTo>
                <a:cubicBezTo>
                  <a:pt x="189" y="152"/>
                  <a:pt x="189" y="152"/>
                  <a:pt x="189" y="152"/>
                </a:cubicBezTo>
                <a:cubicBezTo>
                  <a:pt x="201" y="153"/>
                  <a:pt x="210" y="162"/>
                  <a:pt x="210" y="174"/>
                </a:cubicBezTo>
                <a:cubicBezTo>
                  <a:pt x="210" y="233"/>
                  <a:pt x="210" y="233"/>
                  <a:pt x="210" y="233"/>
                </a:cubicBezTo>
                <a:cubicBezTo>
                  <a:pt x="214" y="235"/>
                  <a:pt x="218" y="240"/>
                  <a:pt x="218" y="246"/>
                </a:cubicBezTo>
                <a:cubicBezTo>
                  <a:pt x="218" y="253"/>
                  <a:pt x="211" y="259"/>
                  <a:pt x="204" y="259"/>
                </a:cubicBezTo>
                <a:cubicBezTo>
                  <a:pt x="196" y="259"/>
                  <a:pt x="190" y="253"/>
                  <a:pt x="190" y="246"/>
                </a:cubicBezTo>
                <a:cubicBezTo>
                  <a:pt x="190" y="240"/>
                  <a:pt x="193" y="235"/>
                  <a:pt x="198" y="233"/>
                </a:cubicBezTo>
                <a:cubicBezTo>
                  <a:pt x="198" y="193"/>
                  <a:pt x="198" y="193"/>
                  <a:pt x="198" y="193"/>
                </a:cubicBezTo>
                <a:cubicBezTo>
                  <a:pt x="195" y="195"/>
                  <a:pt x="192" y="196"/>
                  <a:pt x="189" y="196"/>
                </a:cubicBezTo>
                <a:cubicBezTo>
                  <a:pt x="189" y="209"/>
                  <a:pt x="189" y="209"/>
                  <a:pt x="189" y="209"/>
                </a:cubicBezTo>
                <a:cubicBezTo>
                  <a:pt x="189" y="211"/>
                  <a:pt x="190" y="212"/>
                  <a:pt x="190" y="213"/>
                </a:cubicBezTo>
                <a:cubicBezTo>
                  <a:pt x="190" y="214"/>
                  <a:pt x="189" y="215"/>
                  <a:pt x="189" y="216"/>
                </a:cubicBezTo>
                <a:cubicBezTo>
                  <a:pt x="189" y="217"/>
                  <a:pt x="189" y="217"/>
                  <a:pt x="189" y="217"/>
                </a:cubicBezTo>
                <a:cubicBezTo>
                  <a:pt x="189" y="217"/>
                  <a:pt x="189" y="217"/>
                  <a:pt x="189" y="217"/>
                </a:cubicBezTo>
                <a:cubicBezTo>
                  <a:pt x="187" y="240"/>
                  <a:pt x="170" y="258"/>
                  <a:pt x="147" y="261"/>
                </a:cubicBezTo>
                <a:cubicBezTo>
                  <a:pt x="147" y="261"/>
                  <a:pt x="147" y="261"/>
                  <a:pt x="147" y="261"/>
                </a:cubicBezTo>
                <a:cubicBezTo>
                  <a:pt x="70" y="261"/>
                  <a:pt x="70" y="261"/>
                  <a:pt x="70" y="261"/>
                </a:cubicBezTo>
                <a:cubicBezTo>
                  <a:pt x="70" y="261"/>
                  <a:pt x="70" y="261"/>
                  <a:pt x="70" y="261"/>
                </a:cubicBezTo>
                <a:cubicBezTo>
                  <a:pt x="48" y="258"/>
                  <a:pt x="30" y="240"/>
                  <a:pt x="28" y="217"/>
                </a:cubicBezTo>
                <a:cubicBezTo>
                  <a:pt x="28" y="217"/>
                  <a:pt x="28" y="217"/>
                  <a:pt x="28" y="217"/>
                </a:cubicBezTo>
                <a:cubicBezTo>
                  <a:pt x="28" y="216"/>
                  <a:pt x="28" y="216"/>
                  <a:pt x="28" y="216"/>
                </a:cubicBezTo>
                <a:cubicBezTo>
                  <a:pt x="28" y="215"/>
                  <a:pt x="28" y="214"/>
                  <a:pt x="28" y="213"/>
                </a:cubicBezTo>
                <a:cubicBezTo>
                  <a:pt x="28" y="212"/>
                  <a:pt x="28" y="211"/>
                  <a:pt x="28" y="209"/>
                </a:cubicBezTo>
                <a:cubicBezTo>
                  <a:pt x="28" y="196"/>
                  <a:pt x="28" y="196"/>
                  <a:pt x="28" y="196"/>
                </a:cubicBezTo>
                <a:cubicBezTo>
                  <a:pt x="25" y="196"/>
                  <a:pt x="22" y="195"/>
                  <a:pt x="20" y="193"/>
                </a:cubicBezTo>
                <a:cubicBezTo>
                  <a:pt x="20" y="233"/>
                  <a:pt x="20" y="233"/>
                  <a:pt x="20" y="233"/>
                </a:cubicBezTo>
                <a:cubicBezTo>
                  <a:pt x="24" y="235"/>
                  <a:pt x="28" y="240"/>
                  <a:pt x="28" y="246"/>
                </a:cubicBezTo>
                <a:cubicBezTo>
                  <a:pt x="28" y="253"/>
                  <a:pt x="21" y="259"/>
                  <a:pt x="14" y="259"/>
                </a:cubicBezTo>
                <a:cubicBezTo>
                  <a:pt x="6" y="259"/>
                  <a:pt x="0" y="253"/>
                  <a:pt x="0" y="246"/>
                </a:cubicBezTo>
                <a:close/>
                <a:moveTo>
                  <a:pt x="132" y="173"/>
                </a:moveTo>
                <a:cubicBezTo>
                  <a:pt x="132" y="169"/>
                  <a:pt x="129" y="166"/>
                  <a:pt x="125" y="166"/>
                </a:cubicBezTo>
                <a:cubicBezTo>
                  <a:pt x="122" y="166"/>
                  <a:pt x="119" y="169"/>
                  <a:pt x="119" y="173"/>
                </a:cubicBezTo>
                <a:cubicBezTo>
                  <a:pt x="119" y="176"/>
                  <a:pt x="122" y="179"/>
                  <a:pt x="125" y="179"/>
                </a:cubicBezTo>
                <a:cubicBezTo>
                  <a:pt x="129" y="179"/>
                  <a:pt x="132" y="176"/>
                  <a:pt x="132" y="173"/>
                </a:cubicBezTo>
                <a:close/>
                <a:moveTo>
                  <a:pt x="148" y="173"/>
                </a:moveTo>
                <a:cubicBezTo>
                  <a:pt x="148" y="169"/>
                  <a:pt x="145" y="166"/>
                  <a:pt x="142" y="166"/>
                </a:cubicBezTo>
                <a:cubicBezTo>
                  <a:pt x="138" y="166"/>
                  <a:pt x="135" y="169"/>
                  <a:pt x="135" y="173"/>
                </a:cubicBezTo>
                <a:cubicBezTo>
                  <a:pt x="135" y="176"/>
                  <a:pt x="138" y="179"/>
                  <a:pt x="142" y="179"/>
                </a:cubicBezTo>
                <a:cubicBezTo>
                  <a:pt x="145" y="179"/>
                  <a:pt x="148" y="176"/>
                  <a:pt x="148" y="173"/>
                </a:cubicBezTo>
                <a:close/>
                <a:moveTo>
                  <a:pt x="165" y="173"/>
                </a:moveTo>
                <a:cubicBezTo>
                  <a:pt x="165" y="169"/>
                  <a:pt x="162" y="166"/>
                  <a:pt x="158" y="166"/>
                </a:cubicBezTo>
                <a:cubicBezTo>
                  <a:pt x="154" y="166"/>
                  <a:pt x="151" y="169"/>
                  <a:pt x="151" y="173"/>
                </a:cubicBezTo>
                <a:cubicBezTo>
                  <a:pt x="151" y="176"/>
                  <a:pt x="154" y="179"/>
                  <a:pt x="158" y="179"/>
                </a:cubicBezTo>
                <a:cubicBezTo>
                  <a:pt x="162" y="179"/>
                  <a:pt x="165" y="176"/>
                  <a:pt x="165" y="173"/>
                </a:cubicBezTo>
                <a:close/>
                <a:moveTo>
                  <a:pt x="53" y="117"/>
                </a:moveTo>
                <a:cubicBezTo>
                  <a:pt x="53" y="135"/>
                  <a:pt x="67" y="136"/>
                  <a:pt x="67" y="136"/>
                </a:cubicBezTo>
                <a:cubicBezTo>
                  <a:pt x="71" y="137"/>
                  <a:pt x="82" y="137"/>
                  <a:pt x="86" y="136"/>
                </a:cubicBezTo>
                <a:cubicBezTo>
                  <a:pt x="90" y="135"/>
                  <a:pt x="106" y="134"/>
                  <a:pt x="108" y="134"/>
                </a:cubicBezTo>
                <a:cubicBezTo>
                  <a:pt x="109" y="134"/>
                  <a:pt x="109" y="134"/>
                  <a:pt x="109" y="134"/>
                </a:cubicBezTo>
                <a:cubicBezTo>
                  <a:pt x="109" y="134"/>
                  <a:pt x="109" y="134"/>
                  <a:pt x="109" y="134"/>
                </a:cubicBezTo>
                <a:cubicBezTo>
                  <a:pt x="112" y="134"/>
                  <a:pt x="127" y="135"/>
                  <a:pt x="131" y="136"/>
                </a:cubicBezTo>
                <a:cubicBezTo>
                  <a:pt x="136" y="137"/>
                  <a:pt x="146" y="137"/>
                  <a:pt x="151" y="136"/>
                </a:cubicBezTo>
                <a:cubicBezTo>
                  <a:pt x="151" y="136"/>
                  <a:pt x="165" y="135"/>
                  <a:pt x="165" y="117"/>
                </a:cubicBezTo>
                <a:cubicBezTo>
                  <a:pt x="165" y="117"/>
                  <a:pt x="165" y="97"/>
                  <a:pt x="151" y="85"/>
                </a:cubicBezTo>
                <a:cubicBezTo>
                  <a:pt x="138" y="74"/>
                  <a:pt x="117" y="71"/>
                  <a:pt x="110" y="71"/>
                </a:cubicBezTo>
                <a:cubicBezTo>
                  <a:pt x="110" y="71"/>
                  <a:pt x="110" y="71"/>
                  <a:pt x="110" y="71"/>
                </a:cubicBezTo>
                <a:cubicBezTo>
                  <a:pt x="109" y="71"/>
                  <a:pt x="109" y="71"/>
                  <a:pt x="109" y="71"/>
                </a:cubicBezTo>
                <a:cubicBezTo>
                  <a:pt x="109" y="71"/>
                  <a:pt x="109" y="71"/>
                  <a:pt x="109" y="71"/>
                </a:cubicBezTo>
                <a:cubicBezTo>
                  <a:pt x="109" y="71"/>
                  <a:pt x="109" y="71"/>
                  <a:pt x="108" y="71"/>
                </a:cubicBezTo>
                <a:cubicBezTo>
                  <a:pt x="108" y="71"/>
                  <a:pt x="108" y="71"/>
                  <a:pt x="108" y="71"/>
                </a:cubicBezTo>
                <a:cubicBezTo>
                  <a:pt x="108" y="71"/>
                  <a:pt x="108" y="71"/>
                  <a:pt x="108" y="71"/>
                </a:cubicBezTo>
                <a:cubicBezTo>
                  <a:pt x="100" y="71"/>
                  <a:pt x="80" y="74"/>
                  <a:pt x="67" y="85"/>
                </a:cubicBezTo>
                <a:cubicBezTo>
                  <a:pt x="53" y="97"/>
                  <a:pt x="53" y="117"/>
                  <a:pt x="53" y="117"/>
                </a:cubicBezTo>
                <a:close/>
                <a:moveTo>
                  <a:pt x="53" y="117"/>
                </a:moveTo>
                <a:cubicBezTo>
                  <a:pt x="53" y="117"/>
                  <a:pt x="53" y="117"/>
                  <a:pt x="53" y="117"/>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73262"/>
              </a:solidFill>
              <a:effectLst/>
              <a:uLnTx/>
              <a:uFillTx/>
              <a:latin typeface="Georgia"/>
              <a:ea typeface="+mn-ea"/>
              <a:cs typeface="+mn-cs"/>
            </a:endParaRPr>
          </a:p>
        </p:txBody>
      </p:sp>
      <p:grpSp>
        <p:nvGrpSpPr>
          <p:cNvPr id="5" name="Group 4"/>
          <p:cNvGrpSpPr/>
          <p:nvPr/>
        </p:nvGrpSpPr>
        <p:grpSpPr>
          <a:xfrm>
            <a:off x="4113300" y="2135728"/>
            <a:ext cx="261938" cy="283846"/>
            <a:chOff x="3962400" y="1816417"/>
            <a:chExt cx="261938" cy="283846"/>
          </a:xfrm>
        </p:grpSpPr>
        <p:sp>
          <p:nvSpPr>
            <p:cNvPr id="3" name="Chevron 2"/>
            <p:cNvSpPr/>
            <p:nvPr/>
          </p:nvSpPr>
          <p:spPr>
            <a:xfrm>
              <a:off x="3962400" y="1816417"/>
              <a:ext cx="109538" cy="283846"/>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073262"/>
                </a:solidFill>
                <a:effectLst/>
                <a:uLnTx/>
                <a:uFillTx/>
                <a:latin typeface="Georgia"/>
                <a:ea typeface="+mn-ea"/>
                <a:cs typeface="+mn-cs"/>
              </a:endParaRPr>
            </a:p>
          </p:txBody>
        </p:sp>
        <p:sp>
          <p:nvSpPr>
            <p:cNvPr id="102" name="Chevron 101"/>
            <p:cNvSpPr/>
            <p:nvPr/>
          </p:nvSpPr>
          <p:spPr>
            <a:xfrm>
              <a:off x="4038600" y="1816417"/>
              <a:ext cx="109538" cy="283846"/>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073262"/>
                </a:solidFill>
                <a:effectLst/>
                <a:uLnTx/>
                <a:uFillTx/>
                <a:latin typeface="Georgia"/>
                <a:ea typeface="+mn-ea"/>
                <a:cs typeface="+mn-cs"/>
              </a:endParaRPr>
            </a:p>
          </p:txBody>
        </p:sp>
        <p:sp>
          <p:nvSpPr>
            <p:cNvPr id="103" name="Chevron 102"/>
            <p:cNvSpPr/>
            <p:nvPr/>
          </p:nvSpPr>
          <p:spPr>
            <a:xfrm>
              <a:off x="4114800" y="1816417"/>
              <a:ext cx="109538" cy="283846"/>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073262"/>
                </a:solidFill>
                <a:effectLst/>
                <a:uLnTx/>
                <a:uFillTx/>
                <a:latin typeface="Georgia"/>
                <a:ea typeface="+mn-ea"/>
                <a:cs typeface="+mn-cs"/>
              </a:endParaRPr>
            </a:p>
          </p:txBody>
        </p:sp>
      </p:grpSp>
      <p:grpSp>
        <p:nvGrpSpPr>
          <p:cNvPr id="104" name="Group 103"/>
          <p:cNvGrpSpPr/>
          <p:nvPr/>
        </p:nvGrpSpPr>
        <p:grpSpPr>
          <a:xfrm>
            <a:off x="7870626" y="2135728"/>
            <a:ext cx="261938" cy="283846"/>
            <a:chOff x="3962400" y="1816417"/>
            <a:chExt cx="261938" cy="283846"/>
          </a:xfrm>
        </p:grpSpPr>
        <p:sp>
          <p:nvSpPr>
            <p:cNvPr id="105" name="Chevron 104"/>
            <p:cNvSpPr/>
            <p:nvPr/>
          </p:nvSpPr>
          <p:spPr>
            <a:xfrm>
              <a:off x="3962400" y="1816417"/>
              <a:ext cx="109538" cy="283846"/>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073262"/>
                </a:solidFill>
                <a:effectLst/>
                <a:uLnTx/>
                <a:uFillTx/>
                <a:latin typeface="Georgia"/>
                <a:ea typeface="+mn-ea"/>
                <a:cs typeface="+mn-cs"/>
              </a:endParaRPr>
            </a:p>
          </p:txBody>
        </p:sp>
        <p:sp>
          <p:nvSpPr>
            <p:cNvPr id="106" name="Chevron 105"/>
            <p:cNvSpPr/>
            <p:nvPr/>
          </p:nvSpPr>
          <p:spPr>
            <a:xfrm>
              <a:off x="4038600" y="1816417"/>
              <a:ext cx="109538" cy="283846"/>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073262"/>
                </a:solidFill>
                <a:effectLst/>
                <a:uLnTx/>
                <a:uFillTx/>
                <a:latin typeface="Georgia"/>
                <a:ea typeface="+mn-ea"/>
                <a:cs typeface="+mn-cs"/>
              </a:endParaRPr>
            </a:p>
          </p:txBody>
        </p:sp>
        <p:sp>
          <p:nvSpPr>
            <p:cNvPr id="107" name="Chevron 106"/>
            <p:cNvSpPr/>
            <p:nvPr/>
          </p:nvSpPr>
          <p:spPr>
            <a:xfrm>
              <a:off x="4114800" y="1816417"/>
              <a:ext cx="109538" cy="283846"/>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srgbClr val="073262"/>
                </a:solidFill>
                <a:effectLst/>
                <a:uLnTx/>
                <a:uFillTx/>
                <a:latin typeface="Georgia"/>
                <a:ea typeface="+mn-ea"/>
                <a:cs typeface="+mn-cs"/>
              </a:endParaRPr>
            </a:p>
          </p:txBody>
        </p:sp>
      </p:grpSp>
    </p:spTree>
    <p:extLst>
      <p:ext uri="{BB962C8B-B14F-4D97-AF65-F5344CB8AC3E}">
        <p14:creationId xmlns:p14="http://schemas.microsoft.com/office/powerpoint/2010/main" val="287237406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TextBox 157">
            <a:extLst>
              <a:ext uri="{FF2B5EF4-FFF2-40B4-BE49-F238E27FC236}">
                <a16:creationId xmlns:a16="http://schemas.microsoft.com/office/drawing/2014/main" id="{4F7ED2FA-AD00-4016-8853-96038C0E0C06}"/>
              </a:ext>
            </a:extLst>
          </p:cNvPr>
          <p:cNvSpPr txBox="1"/>
          <p:nvPr/>
        </p:nvSpPr>
        <p:spPr>
          <a:xfrm>
            <a:off x="5199636" y="5198668"/>
            <a:ext cx="1857617" cy="215444"/>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73262"/>
                </a:solidFill>
                <a:effectLst/>
                <a:uLnTx/>
                <a:uFillTx/>
                <a:latin typeface="Georgia"/>
                <a:ea typeface="+mn-ea"/>
                <a:cs typeface="+mn-cs"/>
              </a:rPr>
              <a:t>Equal or CD &gt; remittance</a:t>
            </a:r>
          </a:p>
        </p:txBody>
      </p:sp>
      <p:sp>
        <p:nvSpPr>
          <p:cNvPr id="5" name="Diamond 4">
            <a:extLst>
              <a:ext uri="{FF2B5EF4-FFF2-40B4-BE49-F238E27FC236}">
                <a16:creationId xmlns:a16="http://schemas.microsoft.com/office/drawing/2014/main" id="{A5338BCC-185D-47B2-8132-AC1367BF96A1}"/>
              </a:ext>
            </a:extLst>
          </p:cNvPr>
          <p:cNvSpPr/>
          <p:nvPr/>
        </p:nvSpPr>
        <p:spPr>
          <a:xfrm>
            <a:off x="3813750" y="805760"/>
            <a:ext cx="1383909" cy="1100357"/>
          </a:xfrm>
          <a:prstGeom prst="diamond">
            <a:avLst/>
          </a:prstGeom>
          <a:gradFill flip="none" rotWithShape="1">
            <a:gsLst>
              <a:gs pos="0">
                <a:srgbClr val="A8BCE4">
                  <a:tint val="66000"/>
                  <a:satMod val="160000"/>
                </a:srgbClr>
              </a:gs>
              <a:gs pos="50000">
                <a:srgbClr val="A8BCE4">
                  <a:tint val="44500"/>
                  <a:satMod val="160000"/>
                </a:srgbClr>
              </a:gs>
              <a:gs pos="100000">
                <a:srgbClr val="A8BCE4">
                  <a:tint val="23500"/>
                  <a:satMod val="160000"/>
                </a:srgbClr>
              </a:gs>
            </a:gsLst>
            <a:lin ang="16200000" scaled="1"/>
            <a:tileRect/>
          </a:gra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73262"/>
                </a:solidFill>
                <a:effectLst/>
                <a:uLnTx/>
                <a:uFillTx/>
                <a:latin typeface="Georgia"/>
                <a:ea typeface="+mn-ea"/>
                <a:cs typeface="+mn-cs"/>
              </a:rPr>
              <a:t>Check reason code from deduction backup</a:t>
            </a:r>
          </a:p>
        </p:txBody>
      </p:sp>
      <p:sp>
        <p:nvSpPr>
          <p:cNvPr id="78" name="Text Placeholder 1">
            <a:extLst>
              <a:ext uri="{FF2B5EF4-FFF2-40B4-BE49-F238E27FC236}">
                <a16:creationId xmlns:a16="http://schemas.microsoft.com/office/drawing/2014/main" id="{D423DDD9-2091-4E22-9FDC-D99E1CD9A096}"/>
              </a:ext>
            </a:extLst>
          </p:cNvPr>
          <p:cNvSpPr txBox="1">
            <a:spLocks/>
          </p:cNvSpPr>
          <p:nvPr/>
        </p:nvSpPr>
        <p:spPr>
          <a:xfrm>
            <a:off x="0" y="13889"/>
            <a:ext cx="8193566" cy="515339"/>
          </a:xfr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73262"/>
                </a:solidFill>
                <a:effectLst/>
                <a:uLnTx/>
                <a:uFillTx/>
                <a:latin typeface="Georgia"/>
                <a:ea typeface="+mn-ea"/>
                <a:cs typeface="+mn-cs"/>
              </a:rPr>
              <a:t>Cash Discount Process Flow – As-Is process </a:t>
            </a:r>
          </a:p>
        </p:txBody>
      </p:sp>
      <p:sp>
        <p:nvSpPr>
          <p:cNvPr id="55" name="Flowchart: Terminator 54">
            <a:extLst>
              <a:ext uri="{FF2B5EF4-FFF2-40B4-BE49-F238E27FC236}">
                <a16:creationId xmlns:a16="http://schemas.microsoft.com/office/drawing/2014/main" id="{C8A907C8-B415-4DA3-A5F2-F52883981293}"/>
              </a:ext>
            </a:extLst>
          </p:cNvPr>
          <p:cNvSpPr/>
          <p:nvPr/>
        </p:nvSpPr>
        <p:spPr>
          <a:xfrm>
            <a:off x="215350" y="1198646"/>
            <a:ext cx="1031198" cy="318841"/>
          </a:xfrm>
          <a:prstGeom prst="flowChartTerminator">
            <a:avLst/>
          </a:prstGeom>
          <a:solidFill>
            <a:srgbClr val="44D9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ysClr val="windowText" lastClr="000000"/>
                </a:solidFill>
                <a:effectLst/>
                <a:uLnTx/>
                <a:uFillTx/>
                <a:latin typeface="Georgia"/>
                <a:ea typeface="+mn-ea"/>
                <a:cs typeface="+mn-cs"/>
              </a:rPr>
              <a:t>Start</a:t>
            </a:r>
          </a:p>
        </p:txBody>
      </p:sp>
      <p:sp>
        <p:nvSpPr>
          <p:cNvPr id="56" name="Rectangle 55">
            <a:extLst>
              <a:ext uri="{FF2B5EF4-FFF2-40B4-BE49-F238E27FC236}">
                <a16:creationId xmlns:a16="http://schemas.microsoft.com/office/drawing/2014/main" id="{3B19C138-25CE-4E77-8FB9-5987DE55941E}"/>
              </a:ext>
            </a:extLst>
          </p:cNvPr>
          <p:cNvSpPr/>
          <p:nvPr/>
        </p:nvSpPr>
        <p:spPr>
          <a:xfrm>
            <a:off x="1900920" y="1112619"/>
            <a:ext cx="1263916" cy="490893"/>
          </a:xfrm>
          <a:prstGeom prst="rect">
            <a:avLst/>
          </a:prstGeom>
          <a:gradFill flip="none" rotWithShape="1">
            <a:gsLst>
              <a:gs pos="0">
                <a:srgbClr val="A8BCE4">
                  <a:tint val="66000"/>
                  <a:satMod val="160000"/>
                </a:srgbClr>
              </a:gs>
              <a:gs pos="50000">
                <a:srgbClr val="A8BCE4">
                  <a:tint val="44500"/>
                  <a:satMod val="160000"/>
                </a:srgbClr>
              </a:gs>
              <a:gs pos="100000">
                <a:srgbClr val="A8BCE4">
                  <a:tint val="23500"/>
                  <a:satMod val="160000"/>
                </a:srgbClr>
              </a:gs>
            </a:gsLst>
            <a:lin ang="16200000" scaled="1"/>
            <a:tileRect/>
          </a:gradFill>
          <a:ln w="28575">
            <a:solidFill>
              <a:srgbClr val="00B0F0"/>
            </a:solidFill>
          </a:ln>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73262"/>
                </a:solidFill>
                <a:effectLst/>
                <a:uLnTx/>
                <a:uFillTx/>
                <a:latin typeface="Georgia"/>
                <a:ea typeface="+mn-ea"/>
                <a:cs typeface="+mn-cs"/>
              </a:rPr>
              <a:t>Download deduction claim Report from SAP &amp; identify a Cash Discount case</a:t>
            </a:r>
          </a:p>
        </p:txBody>
      </p:sp>
      <p:cxnSp>
        <p:nvCxnSpPr>
          <p:cNvPr id="25" name="Straight Arrow Connector 24">
            <a:extLst>
              <a:ext uri="{FF2B5EF4-FFF2-40B4-BE49-F238E27FC236}">
                <a16:creationId xmlns:a16="http://schemas.microsoft.com/office/drawing/2014/main" id="{D99ADD91-686E-4F4F-9AC4-0046693F5AAE}"/>
              </a:ext>
            </a:extLst>
          </p:cNvPr>
          <p:cNvCxnSpPr>
            <a:stCxn id="55" idx="3"/>
            <a:endCxn id="56" idx="1"/>
          </p:cNvCxnSpPr>
          <p:nvPr/>
        </p:nvCxnSpPr>
        <p:spPr>
          <a:xfrm flipV="1">
            <a:off x="1246548" y="1358066"/>
            <a:ext cx="654372"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79189CD1-401E-4465-92C5-D69EADF3EBEC}"/>
              </a:ext>
            </a:extLst>
          </p:cNvPr>
          <p:cNvCxnSpPr>
            <a:cxnSpLocks/>
            <a:stCxn id="56" idx="3"/>
            <a:endCxn id="5" idx="1"/>
          </p:cNvCxnSpPr>
          <p:nvPr/>
        </p:nvCxnSpPr>
        <p:spPr>
          <a:xfrm flipV="1">
            <a:off x="3164836" y="1355939"/>
            <a:ext cx="648914" cy="21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9078137B-C556-4A4C-88CE-11FA75DC8871}"/>
              </a:ext>
            </a:extLst>
          </p:cNvPr>
          <p:cNvCxnSpPr>
            <a:cxnSpLocks/>
            <a:stCxn id="5" idx="3"/>
            <a:endCxn id="83" idx="1"/>
          </p:cNvCxnSpPr>
          <p:nvPr/>
        </p:nvCxnSpPr>
        <p:spPr>
          <a:xfrm>
            <a:off x="5197659" y="1355939"/>
            <a:ext cx="99545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DBBDAD53-3BD7-42D6-A60E-2F32AE72DCAB}"/>
              </a:ext>
            </a:extLst>
          </p:cNvPr>
          <p:cNvSpPr txBox="1"/>
          <p:nvPr/>
        </p:nvSpPr>
        <p:spPr>
          <a:xfrm>
            <a:off x="5147195" y="1186661"/>
            <a:ext cx="970386"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73262"/>
                </a:solidFill>
                <a:effectLst/>
                <a:uLnTx/>
                <a:uFillTx/>
                <a:latin typeface="Georgia"/>
                <a:ea typeface="+mn-ea"/>
                <a:cs typeface="+mn-cs"/>
              </a:rPr>
              <a:t>Cash Discount</a:t>
            </a:r>
          </a:p>
        </p:txBody>
      </p:sp>
      <p:sp>
        <p:nvSpPr>
          <p:cNvPr id="83" name="Diamond 82">
            <a:extLst>
              <a:ext uri="{FF2B5EF4-FFF2-40B4-BE49-F238E27FC236}">
                <a16:creationId xmlns:a16="http://schemas.microsoft.com/office/drawing/2014/main" id="{0E6170BE-2C3E-4FC8-808A-6AB7D4F81402}"/>
              </a:ext>
            </a:extLst>
          </p:cNvPr>
          <p:cNvSpPr/>
          <p:nvPr/>
        </p:nvSpPr>
        <p:spPr>
          <a:xfrm>
            <a:off x="6193111" y="805760"/>
            <a:ext cx="1383909" cy="1100357"/>
          </a:xfrm>
          <a:prstGeom prst="diamond">
            <a:avLst/>
          </a:prstGeom>
          <a:gradFill flip="none" rotWithShape="1">
            <a:gsLst>
              <a:gs pos="0">
                <a:srgbClr val="A8BCE4">
                  <a:tint val="66000"/>
                  <a:satMod val="160000"/>
                </a:srgbClr>
              </a:gs>
              <a:gs pos="50000">
                <a:srgbClr val="A8BCE4">
                  <a:tint val="44500"/>
                  <a:satMod val="160000"/>
                </a:srgbClr>
              </a:gs>
              <a:gs pos="100000">
                <a:srgbClr val="A8BCE4">
                  <a:tint val="23500"/>
                  <a:satMod val="160000"/>
                </a:srgbClr>
              </a:gs>
            </a:gsLst>
            <a:lin ang="16200000" scaled="1"/>
            <a:tileRect/>
          </a:gra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73262"/>
                </a:solidFill>
                <a:effectLst/>
                <a:uLnTx/>
                <a:uFillTx/>
                <a:latin typeface="Georgia"/>
                <a:ea typeface="+mn-ea"/>
                <a:cs typeface="+mn-cs"/>
              </a:rPr>
              <a:t>Check payment terms* to identify if customer is eligible for CD</a:t>
            </a:r>
          </a:p>
        </p:txBody>
      </p:sp>
      <p:cxnSp>
        <p:nvCxnSpPr>
          <p:cNvPr id="88" name="Straight Arrow Connector 87">
            <a:extLst>
              <a:ext uri="{FF2B5EF4-FFF2-40B4-BE49-F238E27FC236}">
                <a16:creationId xmlns:a16="http://schemas.microsoft.com/office/drawing/2014/main" id="{6459C2A3-2D3B-404B-998F-12CC7293A551}"/>
              </a:ext>
            </a:extLst>
          </p:cNvPr>
          <p:cNvCxnSpPr>
            <a:cxnSpLocks/>
            <a:stCxn id="83" idx="3"/>
            <a:endCxn id="98" idx="1"/>
          </p:cNvCxnSpPr>
          <p:nvPr/>
        </p:nvCxnSpPr>
        <p:spPr>
          <a:xfrm flipV="1">
            <a:off x="7577020" y="1351097"/>
            <a:ext cx="2841488" cy="48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1" name="TextBox 90">
            <a:extLst>
              <a:ext uri="{FF2B5EF4-FFF2-40B4-BE49-F238E27FC236}">
                <a16:creationId xmlns:a16="http://schemas.microsoft.com/office/drawing/2014/main" id="{CF03E5BA-8EFF-40CE-A87E-E327F284794D}"/>
              </a:ext>
            </a:extLst>
          </p:cNvPr>
          <p:cNvSpPr txBox="1"/>
          <p:nvPr/>
        </p:nvSpPr>
        <p:spPr>
          <a:xfrm>
            <a:off x="7487373" y="1188661"/>
            <a:ext cx="821744" cy="21544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73262"/>
                </a:solidFill>
                <a:effectLst/>
                <a:uLnTx/>
                <a:uFillTx/>
                <a:latin typeface="Georgia"/>
                <a:ea typeface="+mn-ea"/>
                <a:cs typeface="+mn-cs"/>
              </a:rPr>
              <a:t>Not Eligible</a:t>
            </a:r>
          </a:p>
        </p:txBody>
      </p:sp>
      <p:sp>
        <p:nvSpPr>
          <p:cNvPr id="98" name="Rectangle 97">
            <a:extLst>
              <a:ext uri="{FF2B5EF4-FFF2-40B4-BE49-F238E27FC236}">
                <a16:creationId xmlns:a16="http://schemas.microsoft.com/office/drawing/2014/main" id="{B7DCB1DA-2FC8-4C6B-A3ED-0D33A4C388CC}"/>
              </a:ext>
            </a:extLst>
          </p:cNvPr>
          <p:cNvSpPr/>
          <p:nvPr/>
        </p:nvSpPr>
        <p:spPr>
          <a:xfrm>
            <a:off x="10418508" y="1105650"/>
            <a:ext cx="1263916" cy="490893"/>
          </a:xfrm>
          <a:prstGeom prst="rect">
            <a:avLst/>
          </a:prstGeom>
          <a:gradFill flip="none" rotWithShape="1">
            <a:gsLst>
              <a:gs pos="0">
                <a:srgbClr val="A8BCE4">
                  <a:tint val="66000"/>
                  <a:satMod val="160000"/>
                </a:srgbClr>
              </a:gs>
              <a:gs pos="50000">
                <a:srgbClr val="A8BCE4">
                  <a:tint val="44500"/>
                  <a:satMod val="160000"/>
                </a:srgbClr>
              </a:gs>
              <a:gs pos="100000">
                <a:srgbClr val="A8BCE4">
                  <a:tint val="23500"/>
                  <a:satMod val="160000"/>
                </a:srgbClr>
              </a:gs>
            </a:gsLst>
            <a:lin ang="16200000" scaled="1"/>
            <a:tileRect/>
          </a:gradFill>
          <a:ln w="28575">
            <a:solidFill>
              <a:srgbClr val="00B0F0"/>
            </a:solidFill>
          </a:ln>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73262"/>
                </a:solidFill>
                <a:effectLst/>
                <a:uLnTx/>
                <a:uFillTx/>
                <a:latin typeface="Georgia"/>
                <a:ea typeface="+mn-ea"/>
                <a:cs typeface="+mn-cs"/>
              </a:rPr>
              <a:t>It’s an Invalid Deduction</a:t>
            </a:r>
          </a:p>
        </p:txBody>
      </p:sp>
      <p:sp>
        <p:nvSpPr>
          <p:cNvPr id="151" name="Flowchart: Terminator 150">
            <a:extLst>
              <a:ext uri="{FF2B5EF4-FFF2-40B4-BE49-F238E27FC236}">
                <a16:creationId xmlns:a16="http://schemas.microsoft.com/office/drawing/2014/main" id="{0001968E-E272-471E-8F7D-78FD8B4A111C}"/>
              </a:ext>
            </a:extLst>
          </p:cNvPr>
          <p:cNvSpPr/>
          <p:nvPr/>
        </p:nvSpPr>
        <p:spPr>
          <a:xfrm>
            <a:off x="10534867" y="5971195"/>
            <a:ext cx="1031198" cy="318841"/>
          </a:xfrm>
          <a:prstGeom prst="flowChartTerminator">
            <a:avLst/>
          </a:prstGeom>
          <a:solidFill>
            <a:srgbClr val="44D9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ysClr val="windowText" lastClr="000000"/>
                </a:solidFill>
                <a:effectLst/>
                <a:uLnTx/>
                <a:uFillTx/>
                <a:latin typeface="Georgia"/>
                <a:ea typeface="+mn-ea"/>
                <a:cs typeface="+mn-cs"/>
              </a:rPr>
              <a:t>End</a:t>
            </a:r>
          </a:p>
        </p:txBody>
      </p:sp>
      <p:sp>
        <p:nvSpPr>
          <p:cNvPr id="177" name="Rectangle 176">
            <a:extLst>
              <a:ext uri="{FF2B5EF4-FFF2-40B4-BE49-F238E27FC236}">
                <a16:creationId xmlns:a16="http://schemas.microsoft.com/office/drawing/2014/main" id="{8E47ECC7-99BC-47C8-8C7B-27BC86ACF18F}"/>
              </a:ext>
            </a:extLst>
          </p:cNvPr>
          <p:cNvSpPr/>
          <p:nvPr/>
        </p:nvSpPr>
        <p:spPr>
          <a:xfrm>
            <a:off x="367674" y="4732405"/>
            <a:ext cx="2050101" cy="1557631"/>
          </a:xfrm>
          <a:prstGeom prst="rect">
            <a:avLst/>
          </a:prstGeom>
          <a:solidFill>
            <a:schemeClr val="accent1">
              <a:lumMod val="40000"/>
              <a:lumOff val="60000"/>
            </a:schemeClr>
          </a:solidFill>
          <a:ln w="28575">
            <a:solidFill>
              <a:srgbClr val="00B0F0"/>
            </a:solidFill>
          </a:ln>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73262"/>
                </a:solidFill>
                <a:effectLst/>
                <a:uLnTx/>
                <a:uFillTx/>
                <a:latin typeface="Georgia"/>
                <a:ea typeface="+mn-ea"/>
                <a:cs typeface="+mn-cs"/>
              </a:rPr>
              <a:t>**Exception Scenario: (POD)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73262"/>
                </a:solidFill>
                <a:effectLst/>
                <a:uLnTx/>
                <a:uFillTx/>
                <a:latin typeface="Georgia"/>
                <a:ea typeface="+mn-ea"/>
                <a:cs typeface="+mn-cs"/>
              </a:rPr>
              <a:t>In scenarios where delivery was delayed, a customer is eligible for cash discount even if the payment made was after cash discount eligibility date. However, there is no standard to identify a late delivery. The definition of late delivery depends on location of warehouse &amp; place of delivery </a:t>
            </a:r>
          </a:p>
        </p:txBody>
      </p:sp>
      <p:sp>
        <p:nvSpPr>
          <p:cNvPr id="62" name="Rectangle 61">
            <a:extLst>
              <a:ext uri="{FF2B5EF4-FFF2-40B4-BE49-F238E27FC236}">
                <a16:creationId xmlns:a16="http://schemas.microsoft.com/office/drawing/2014/main" id="{C7A61A2E-0848-4B2B-B146-84DDF45500D4}"/>
              </a:ext>
            </a:extLst>
          </p:cNvPr>
          <p:cNvSpPr/>
          <p:nvPr/>
        </p:nvSpPr>
        <p:spPr>
          <a:xfrm>
            <a:off x="9702800" y="125482"/>
            <a:ext cx="2014143" cy="698485"/>
          </a:xfrm>
          <a:prstGeom prst="rect">
            <a:avLst/>
          </a:prstGeom>
          <a:solidFill>
            <a:srgbClr val="92D050"/>
          </a:solidFill>
          <a:ln w="28575">
            <a:solidFill>
              <a:srgbClr val="00B0F0"/>
            </a:solidFill>
          </a:ln>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73262"/>
                </a:solidFill>
                <a:effectLst/>
                <a:uLnTx/>
                <a:uFillTx/>
                <a:latin typeface="Georgia"/>
                <a:ea typeface="+mn-ea"/>
                <a:cs typeface="+mn-cs"/>
              </a:rPr>
              <a:t>*Payment Terms: 1% 30 DAYS NET 45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73262"/>
                </a:solidFill>
                <a:effectLst/>
                <a:uLnTx/>
                <a:uFillTx/>
                <a:latin typeface="Georgia"/>
                <a:ea typeface="+mn-ea"/>
                <a:cs typeface="+mn-cs"/>
              </a:rPr>
              <a:t>1% = Cash Discount,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73262"/>
                </a:solidFill>
                <a:effectLst/>
                <a:uLnTx/>
                <a:uFillTx/>
                <a:latin typeface="Georgia"/>
                <a:ea typeface="+mn-ea"/>
                <a:cs typeface="+mn-cs"/>
              </a:rPr>
              <a:t>30 = Cash discount eligible days,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73262"/>
                </a:solidFill>
                <a:effectLst/>
                <a:uLnTx/>
                <a:uFillTx/>
                <a:latin typeface="Georgia"/>
                <a:ea typeface="+mn-ea"/>
                <a:cs typeface="+mn-cs"/>
              </a:rPr>
              <a:t>45 = Due date</a:t>
            </a:r>
          </a:p>
        </p:txBody>
      </p:sp>
      <p:sp>
        <p:nvSpPr>
          <p:cNvPr id="65" name="Diamond 64">
            <a:extLst>
              <a:ext uri="{FF2B5EF4-FFF2-40B4-BE49-F238E27FC236}">
                <a16:creationId xmlns:a16="http://schemas.microsoft.com/office/drawing/2014/main" id="{AC40A7A6-366C-4E64-BFC6-2F5F87E684E5}"/>
              </a:ext>
            </a:extLst>
          </p:cNvPr>
          <p:cNvSpPr/>
          <p:nvPr/>
        </p:nvSpPr>
        <p:spPr>
          <a:xfrm>
            <a:off x="7617162" y="2320937"/>
            <a:ext cx="1383909" cy="1100357"/>
          </a:xfrm>
          <a:prstGeom prst="diamond">
            <a:avLst/>
          </a:prstGeom>
          <a:gradFill flip="none" rotWithShape="1">
            <a:gsLst>
              <a:gs pos="0">
                <a:srgbClr val="A8BCE4">
                  <a:tint val="66000"/>
                  <a:satMod val="160000"/>
                </a:srgbClr>
              </a:gs>
              <a:gs pos="50000">
                <a:srgbClr val="A8BCE4">
                  <a:tint val="44500"/>
                  <a:satMod val="160000"/>
                </a:srgbClr>
              </a:gs>
              <a:gs pos="100000">
                <a:srgbClr val="A8BCE4">
                  <a:tint val="23500"/>
                  <a:satMod val="160000"/>
                </a:srgbClr>
              </a:gs>
            </a:gsLst>
            <a:lin ang="16200000" scaled="1"/>
            <a:tileRect/>
          </a:gra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73262"/>
                </a:solidFill>
                <a:effectLst/>
                <a:uLnTx/>
                <a:uFillTx/>
                <a:latin typeface="Georgia"/>
                <a:ea typeface="+mn-ea"/>
                <a:cs typeface="+mn-cs"/>
              </a:rPr>
              <a:t>Check if Invoice / PO no. from  remittance matches with invoice</a:t>
            </a:r>
          </a:p>
        </p:txBody>
      </p:sp>
      <p:sp>
        <p:nvSpPr>
          <p:cNvPr id="114" name="TextBox 113">
            <a:extLst>
              <a:ext uri="{FF2B5EF4-FFF2-40B4-BE49-F238E27FC236}">
                <a16:creationId xmlns:a16="http://schemas.microsoft.com/office/drawing/2014/main" id="{1F522A88-62D4-45AB-B16D-CA021E04B933}"/>
              </a:ext>
            </a:extLst>
          </p:cNvPr>
          <p:cNvSpPr txBox="1"/>
          <p:nvPr/>
        </p:nvSpPr>
        <p:spPr>
          <a:xfrm>
            <a:off x="7186219" y="1913055"/>
            <a:ext cx="602308" cy="215444"/>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73262"/>
                </a:solidFill>
                <a:effectLst/>
                <a:uLnTx/>
                <a:uFillTx/>
                <a:latin typeface="Georgia"/>
                <a:ea typeface="+mn-ea"/>
                <a:cs typeface="+mn-cs"/>
              </a:rPr>
              <a:t>Eligible</a:t>
            </a:r>
          </a:p>
        </p:txBody>
      </p:sp>
      <p:sp>
        <p:nvSpPr>
          <p:cNvPr id="75" name="Rectangle 74">
            <a:extLst>
              <a:ext uri="{FF2B5EF4-FFF2-40B4-BE49-F238E27FC236}">
                <a16:creationId xmlns:a16="http://schemas.microsoft.com/office/drawing/2014/main" id="{59B3D4FF-62A2-4093-8105-B212ADE896C9}"/>
              </a:ext>
            </a:extLst>
          </p:cNvPr>
          <p:cNvSpPr/>
          <p:nvPr/>
        </p:nvSpPr>
        <p:spPr>
          <a:xfrm>
            <a:off x="941776" y="2634235"/>
            <a:ext cx="1263916" cy="490893"/>
          </a:xfrm>
          <a:prstGeom prst="rect">
            <a:avLst/>
          </a:prstGeom>
          <a:gradFill flip="none" rotWithShape="1">
            <a:gsLst>
              <a:gs pos="0">
                <a:srgbClr val="A8BCE4">
                  <a:tint val="66000"/>
                  <a:satMod val="160000"/>
                </a:srgbClr>
              </a:gs>
              <a:gs pos="50000">
                <a:srgbClr val="A8BCE4">
                  <a:tint val="44500"/>
                  <a:satMod val="160000"/>
                </a:srgbClr>
              </a:gs>
              <a:gs pos="100000">
                <a:srgbClr val="A8BCE4">
                  <a:tint val="23500"/>
                  <a:satMod val="160000"/>
                </a:srgbClr>
              </a:gs>
            </a:gsLst>
            <a:lin ang="16200000" scaled="1"/>
            <a:tileRect/>
          </a:gradFill>
          <a:ln w="28575">
            <a:solidFill>
              <a:srgbClr val="00B0F0"/>
            </a:solidFill>
          </a:ln>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73262"/>
                </a:solidFill>
                <a:effectLst/>
                <a:uLnTx/>
                <a:uFillTx/>
                <a:latin typeface="Georgia"/>
                <a:ea typeface="+mn-ea"/>
                <a:cs typeface="+mn-cs"/>
              </a:rPr>
              <a:t>Proceed with validation of that reason code</a:t>
            </a:r>
          </a:p>
        </p:txBody>
      </p:sp>
      <p:cxnSp>
        <p:nvCxnSpPr>
          <p:cNvPr id="76" name="Connector: Elbow 75">
            <a:extLst>
              <a:ext uri="{FF2B5EF4-FFF2-40B4-BE49-F238E27FC236}">
                <a16:creationId xmlns:a16="http://schemas.microsoft.com/office/drawing/2014/main" id="{CFD6562C-BFFF-49DE-B637-21128F1980A1}"/>
              </a:ext>
            </a:extLst>
          </p:cNvPr>
          <p:cNvCxnSpPr>
            <a:cxnSpLocks/>
            <a:stCxn id="5" idx="2"/>
            <a:endCxn id="75" idx="3"/>
          </p:cNvCxnSpPr>
          <p:nvPr/>
        </p:nvCxnSpPr>
        <p:spPr>
          <a:xfrm rot="5400000">
            <a:off x="2868917" y="1242893"/>
            <a:ext cx="973565" cy="230001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935C21DA-7DA7-4E54-A157-79B4550D554C}"/>
              </a:ext>
            </a:extLst>
          </p:cNvPr>
          <p:cNvSpPr txBox="1"/>
          <p:nvPr/>
        </p:nvSpPr>
        <p:spPr>
          <a:xfrm>
            <a:off x="3164836" y="2643700"/>
            <a:ext cx="1383908"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73262"/>
                </a:solidFill>
                <a:effectLst/>
                <a:uLnTx/>
                <a:uFillTx/>
                <a:latin typeface="Georgia"/>
                <a:ea typeface="+mn-ea"/>
                <a:cs typeface="+mn-cs"/>
              </a:rPr>
              <a:t>Other than Cash Discount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073262"/>
              </a:solidFill>
              <a:effectLst/>
              <a:uLnTx/>
              <a:uFillTx/>
              <a:latin typeface="Georgia"/>
              <a:ea typeface="+mn-ea"/>
              <a:cs typeface="+mn-cs"/>
            </a:endParaRPr>
          </a:p>
        </p:txBody>
      </p:sp>
      <p:sp>
        <p:nvSpPr>
          <p:cNvPr id="82" name="Rectangle 81">
            <a:extLst>
              <a:ext uri="{FF2B5EF4-FFF2-40B4-BE49-F238E27FC236}">
                <a16:creationId xmlns:a16="http://schemas.microsoft.com/office/drawing/2014/main" id="{F3A705B7-B695-449E-9134-3B0379EC6147}"/>
              </a:ext>
            </a:extLst>
          </p:cNvPr>
          <p:cNvSpPr/>
          <p:nvPr/>
        </p:nvSpPr>
        <p:spPr>
          <a:xfrm>
            <a:off x="5060750" y="2229928"/>
            <a:ext cx="1263916" cy="490893"/>
          </a:xfrm>
          <a:prstGeom prst="rect">
            <a:avLst/>
          </a:prstGeom>
          <a:gradFill flip="none" rotWithShape="1">
            <a:gsLst>
              <a:gs pos="0">
                <a:srgbClr val="A8BCE4">
                  <a:tint val="66000"/>
                  <a:satMod val="160000"/>
                </a:srgbClr>
              </a:gs>
              <a:gs pos="50000">
                <a:srgbClr val="A8BCE4">
                  <a:tint val="44500"/>
                  <a:satMod val="160000"/>
                </a:srgbClr>
              </a:gs>
              <a:gs pos="100000">
                <a:srgbClr val="A8BCE4">
                  <a:tint val="23500"/>
                  <a:satMod val="160000"/>
                </a:srgbClr>
              </a:gs>
            </a:gsLst>
            <a:lin ang="16200000" scaled="1"/>
            <a:tileRect/>
          </a:gradFill>
          <a:ln w="28575">
            <a:solidFill>
              <a:srgbClr val="00B0F0"/>
            </a:solidFill>
          </a:ln>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73262"/>
                </a:solidFill>
                <a:effectLst/>
                <a:uLnTx/>
                <a:uFillTx/>
                <a:latin typeface="Georgia"/>
                <a:ea typeface="+mn-ea"/>
                <a:cs typeface="+mn-cs"/>
              </a:rPr>
              <a:t>Request for correct remittance document</a:t>
            </a:r>
          </a:p>
        </p:txBody>
      </p:sp>
      <p:cxnSp>
        <p:nvCxnSpPr>
          <p:cNvPr id="29" name="Connector: Elbow 28">
            <a:extLst>
              <a:ext uri="{FF2B5EF4-FFF2-40B4-BE49-F238E27FC236}">
                <a16:creationId xmlns:a16="http://schemas.microsoft.com/office/drawing/2014/main" id="{7B77D9CD-36DA-4026-B330-A2463236EE3A}"/>
              </a:ext>
            </a:extLst>
          </p:cNvPr>
          <p:cNvCxnSpPr>
            <a:stCxn id="83" idx="2"/>
            <a:endCxn id="65" idx="0"/>
          </p:cNvCxnSpPr>
          <p:nvPr/>
        </p:nvCxnSpPr>
        <p:spPr>
          <a:xfrm rot="16200000" flipH="1">
            <a:off x="7389681" y="1401501"/>
            <a:ext cx="414820" cy="142405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89" name="TextBox 88">
            <a:extLst>
              <a:ext uri="{FF2B5EF4-FFF2-40B4-BE49-F238E27FC236}">
                <a16:creationId xmlns:a16="http://schemas.microsoft.com/office/drawing/2014/main" id="{97860228-FDE9-41F1-8F7B-830B5DEF56A1}"/>
              </a:ext>
            </a:extLst>
          </p:cNvPr>
          <p:cNvSpPr txBox="1"/>
          <p:nvPr/>
        </p:nvSpPr>
        <p:spPr>
          <a:xfrm>
            <a:off x="6730655" y="2688743"/>
            <a:ext cx="986874" cy="21544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73262"/>
                </a:solidFill>
                <a:effectLst/>
                <a:uLnTx/>
                <a:uFillTx/>
                <a:latin typeface="Georgia"/>
                <a:ea typeface="+mn-ea"/>
                <a:cs typeface="+mn-cs"/>
              </a:rPr>
              <a:t>Dos not match</a:t>
            </a:r>
          </a:p>
        </p:txBody>
      </p:sp>
      <p:cxnSp>
        <p:nvCxnSpPr>
          <p:cNvPr id="40" name="Connector: Elbow 39">
            <a:extLst>
              <a:ext uri="{FF2B5EF4-FFF2-40B4-BE49-F238E27FC236}">
                <a16:creationId xmlns:a16="http://schemas.microsoft.com/office/drawing/2014/main" id="{D4A47F84-31A4-448E-BC7A-6C06422B0376}"/>
              </a:ext>
            </a:extLst>
          </p:cNvPr>
          <p:cNvCxnSpPr>
            <a:stCxn id="82" idx="2"/>
            <a:endCxn id="65" idx="2"/>
          </p:cNvCxnSpPr>
          <p:nvPr/>
        </p:nvCxnSpPr>
        <p:spPr>
          <a:xfrm rot="16200000" flipH="1">
            <a:off x="6650676" y="1762852"/>
            <a:ext cx="700473" cy="2616409"/>
          </a:xfrm>
          <a:prstGeom prst="bentConnector3">
            <a:avLst>
              <a:gd name="adj1" fmla="val 132635"/>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Connector: Elbow 44">
            <a:extLst>
              <a:ext uri="{FF2B5EF4-FFF2-40B4-BE49-F238E27FC236}">
                <a16:creationId xmlns:a16="http://schemas.microsoft.com/office/drawing/2014/main" id="{C9E237B5-8973-484E-8033-956590034A6E}"/>
              </a:ext>
            </a:extLst>
          </p:cNvPr>
          <p:cNvCxnSpPr>
            <a:stCxn id="65" idx="1"/>
            <a:endCxn id="82" idx="3"/>
          </p:cNvCxnSpPr>
          <p:nvPr/>
        </p:nvCxnSpPr>
        <p:spPr>
          <a:xfrm rot="10800000">
            <a:off x="6324666" y="2475376"/>
            <a:ext cx="1292496" cy="395741"/>
          </a:xfrm>
          <a:prstGeom prst="bentConnector3">
            <a:avLst>
              <a:gd name="adj1" fmla="val 70506"/>
            </a:avLst>
          </a:prstGeom>
          <a:ln>
            <a:tailEnd type="triangle"/>
          </a:ln>
        </p:spPr>
        <p:style>
          <a:lnRef idx="1">
            <a:schemeClr val="accent1"/>
          </a:lnRef>
          <a:fillRef idx="0">
            <a:schemeClr val="accent1"/>
          </a:fillRef>
          <a:effectRef idx="0">
            <a:schemeClr val="accent1"/>
          </a:effectRef>
          <a:fontRef idx="minor">
            <a:schemeClr val="tx1"/>
          </a:fontRef>
        </p:style>
      </p:cxnSp>
      <p:sp>
        <p:nvSpPr>
          <p:cNvPr id="105" name="Rectangle 104">
            <a:extLst>
              <a:ext uri="{FF2B5EF4-FFF2-40B4-BE49-F238E27FC236}">
                <a16:creationId xmlns:a16="http://schemas.microsoft.com/office/drawing/2014/main" id="{5B7CB95A-BF88-4E2B-AAC0-507F76F4B7C2}"/>
              </a:ext>
            </a:extLst>
          </p:cNvPr>
          <p:cNvSpPr/>
          <p:nvPr/>
        </p:nvSpPr>
        <p:spPr>
          <a:xfrm>
            <a:off x="9505057" y="1984481"/>
            <a:ext cx="1263916" cy="490893"/>
          </a:xfrm>
          <a:prstGeom prst="rect">
            <a:avLst/>
          </a:prstGeom>
          <a:gradFill flip="none" rotWithShape="1">
            <a:gsLst>
              <a:gs pos="0">
                <a:srgbClr val="A8BCE4">
                  <a:tint val="66000"/>
                  <a:satMod val="160000"/>
                </a:srgbClr>
              </a:gs>
              <a:gs pos="50000">
                <a:srgbClr val="A8BCE4">
                  <a:tint val="44500"/>
                  <a:satMod val="160000"/>
                </a:srgbClr>
              </a:gs>
              <a:gs pos="100000">
                <a:srgbClr val="A8BCE4">
                  <a:tint val="23500"/>
                  <a:satMod val="160000"/>
                </a:srgbClr>
              </a:gs>
            </a:gsLst>
            <a:lin ang="16200000" scaled="1"/>
            <a:tileRect/>
          </a:gradFill>
          <a:ln w="28575">
            <a:solidFill>
              <a:srgbClr val="00B0F0"/>
            </a:solidFill>
          </a:ln>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73262"/>
                </a:solidFill>
                <a:effectLst/>
                <a:uLnTx/>
                <a:uFillTx/>
                <a:latin typeface="Georgia"/>
                <a:ea typeface="+mn-ea"/>
                <a:cs typeface="+mn-cs"/>
              </a:rPr>
              <a:t>Identify cash discount eligibility date using payment terms &amp; invoice due date</a:t>
            </a:r>
          </a:p>
        </p:txBody>
      </p:sp>
      <p:sp>
        <p:nvSpPr>
          <p:cNvPr id="112" name="TextBox 111">
            <a:extLst>
              <a:ext uri="{FF2B5EF4-FFF2-40B4-BE49-F238E27FC236}">
                <a16:creationId xmlns:a16="http://schemas.microsoft.com/office/drawing/2014/main" id="{E542169C-5F0D-4ABE-9748-8BCB356C43F2}"/>
              </a:ext>
            </a:extLst>
          </p:cNvPr>
          <p:cNvSpPr txBox="1"/>
          <p:nvPr/>
        </p:nvSpPr>
        <p:spPr>
          <a:xfrm>
            <a:off x="5661272" y="3453369"/>
            <a:ext cx="1826101"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73262"/>
                </a:solidFill>
                <a:effectLst/>
                <a:uLnTx/>
                <a:uFillTx/>
                <a:latin typeface="Georgia"/>
                <a:ea typeface="+mn-ea"/>
                <a:cs typeface="+mn-cs"/>
              </a:rPr>
              <a:t>Once correct remittance is received</a:t>
            </a:r>
          </a:p>
        </p:txBody>
      </p:sp>
      <p:cxnSp>
        <p:nvCxnSpPr>
          <p:cNvPr id="63" name="Connector: Elbow 62">
            <a:extLst>
              <a:ext uri="{FF2B5EF4-FFF2-40B4-BE49-F238E27FC236}">
                <a16:creationId xmlns:a16="http://schemas.microsoft.com/office/drawing/2014/main" id="{5F86F3EC-9F5C-440A-B715-6EAD3D80F7BA}"/>
              </a:ext>
            </a:extLst>
          </p:cNvPr>
          <p:cNvCxnSpPr>
            <a:stCxn id="65" idx="3"/>
            <a:endCxn id="105" idx="1"/>
          </p:cNvCxnSpPr>
          <p:nvPr/>
        </p:nvCxnSpPr>
        <p:spPr>
          <a:xfrm flipV="1">
            <a:off x="9001071" y="2229928"/>
            <a:ext cx="503986" cy="64118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13" name="TextBox 112">
            <a:extLst>
              <a:ext uri="{FF2B5EF4-FFF2-40B4-BE49-F238E27FC236}">
                <a16:creationId xmlns:a16="http://schemas.microsoft.com/office/drawing/2014/main" id="{364A02A1-D541-4673-A0C7-AEAC3E50809C}"/>
              </a:ext>
            </a:extLst>
          </p:cNvPr>
          <p:cNvSpPr txBox="1"/>
          <p:nvPr/>
        </p:nvSpPr>
        <p:spPr>
          <a:xfrm>
            <a:off x="8965485" y="2508787"/>
            <a:ext cx="587995" cy="215444"/>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73262"/>
                </a:solidFill>
                <a:effectLst/>
                <a:uLnTx/>
                <a:uFillTx/>
                <a:latin typeface="Georgia"/>
                <a:ea typeface="+mn-ea"/>
                <a:cs typeface="+mn-cs"/>
              </a:rPr>
              <a:t>Match</a:t>
            </a:r>
          </a:p>
        </p:txBody>
      </p:sp>
      <p:sp>
        <p:nvSpPr>
          <p:cNvPr id="125" name="Diamond 124">
            <a:extLst>
              <a:ext uri="{FF2B5EF4-FFF2-40B4-BE49-F238E27FC236}">
                <a16:creationId xmlns:a16="http://schemas.microsoft.com/office/drawing/2014/main" id="{8406B799-27EE-4878-909F-FDA34DBF7BE0}"/>
              </a:ext>
            </a:extLst>
          </p:cNvPr>
          <p:cNvSpPr/>
          <p:nvPr/>
        </p:nvSpPr>
        <p:spPr>
          <a:xfrm>
            <a:off x="9451457" y="3919838"/>
            <a:ext cx="1383909" cy="1100357"/>
          </a:xfrm>
          <a:prstGeom prst="diamond">
            <a:avLst/>
          </a:prstGeom>
          <a:gradFill flip="none" rotWithShape="1">
            <a:gsLst>
              <a:gs pos="0">
                <a:srgbClr val="A8BCE4">
                  <a:tint val="66000"/>
                  <a:satMod val="160000"/>
                </a:srgbClr>
              </a:gs>
              <a:gs pos="50000">
                <a:srgbClr val="A8BCE4">
                  <a:tint val="44500"/>
                  <a:satMod val="160000"/>
                </a:srgbClr>
              </a:gs>
              <a:gs pos="100000">
                <a:srgbClr val="A8BCE4">
                  <a:tint val="23500"/>
                  <a:satMod val="160000"/>
                </a:srgbClr>
              </a:gs>
            </a:gsLst>
            <a:lin ang="16200000" scaled="1"/>
            <a:tileRect/>
          </a:gra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73262"/>
                </a:solidFill>
                <a:effectLst/>
                <a:uLnTx/>
                <a:uFillTx/>
                <a:latin typeface="Georgia"/>
                <a:ea typeface="+mn-ea"/>
                <a:cs typeface="+mn-cs"/>
              </a:rPr>
              <a:t>Is the payment date from remittance is within CD eligibility date</a:t>
            </a:r>
          </a:p>
        </p:txBody>
      </p:sp>
      <p:cxnSp>
        <p:nvCxnSpPr>
          <p:cNvPr id="93" name="Straight Arrow Connector 92">
            <a:extLst>
              <a:ext uri="{FF2B5EF4-FFF2-40B4-BE49-F238E27FC236}">
                <a16:creationId xmlns:a16="http://schemas.microsoft.com/office/drawing/2014/main" id="{705256A6-EE14-4592-990D-7267A4E06F8F}"/>
              </a:ext>
            </a:extLst>
          </p:cNvPr>
          <p:cNvCxnSpPr>
            <a:stCxn id="105" idx="2"/>
            <a:endCxn id="125" idx="0"/>
          </p:cNvCxnSpPr>
          <p:nvPr/>
        </p:nvCxnSpPr>
        <p:spPr>
          <a:xfrm>
            <a:off x="10137015" y="2475374"/>
            <a:ext cx="6397" cy="14444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6" name="Connector: Elbow 95">
            <a:extLst>
              <a:ext uri="{FF2B5EF4-FFF2-40B4-BE49-F238E27FC236}">
                <a16:creationId xmlns:a16="http://schemas.microsoft.com/office/drawing/2014/main" id="{2734D415-465B-47A2-89D8-850732BDD99D}"/>
              </a:ext>
            </a:extLst>
          </p:cNvPr>
          <p:cNvCxnSpPr>
            <a:stCxn id="125" idx="3"/>
            <a:endCxn id="98" idx="2"/>
          </p:cNvCxnSpPr>
          <p:nvPr/>
        </p:nvCxnSpPr>
        <p:spPr>
          <a:xfrm flipV="1">
            <a:off x="10835366" y="1596543"/>
            <a:ext cx="215100" cy="287347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35" name="TextBox 134">
            <a:extLst>
              <a:ext uri="{FF2B5EF4-FFF2-40B4-BE49-F238E27FC236}">
                <a16:creationId xmlns:a16="http://schemas.microsoft.com/office/drawing/2014/main" id="{0E48346A-C32D-49D9-9779-E44B5746104A}"/>
              </a:ext>
            </a:extLst>
          </p:cNvPr>
          <p:cNvSpPr txBox="1"/>
          <p:nvPr/>
        </p:nvSpPr>
        <p:spPr>
          <a:xfrm>
            <a:off x="10875737" y="2753394"/>
            <a:ext cx="372572" cy="215444"/>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73262"/>
                </a:solidFill>
                <a:effectLst/>
                <a:uLnTx/>
                <a:uFillTx/>
                <a:latin typeface="Georgia"/>
                <a:ea typeface="+mn-ea"/>
                <a:cs typeface="+mn-cs"/>
              </a:rPr>
              <a:t>No</a:t>
            </a:r>
          </a:p>
        </p:txBody>
      </p:sp>
      <p:sp>
        <p:nvSpPr>
          <p:cNvPr id="138" name="Rectangle 137">
            <a:extLst>
              <a:ext uri="{FF2B5EF4-FFF2-40B4-BE49-F238E27FC236}">
                <a16:creationId xmlns:a16="http://schemas.microsoft.com/office/drawing/2014/main" id="{6AC240A3-205D-4C30-A271-51BEF7154A4F}"/>
              </a:ext>
            </a:extLst>
          </p:cNvPr>
          <p:cNvSpPr/>
          <p:nvPr/>
        </p:nvSpPr>
        <p:spPr>
          <a:xfrm>
            <a:off x="6724345" y="3936006"/>
            <a:ext cx="1263916" cy="490893"/>
          </a:xfrm>
          <a:prstGeom prst="rect">
            <a:avLst/>
          </a:prstGeom>
          <a:gradFill flip="none" rotWithShape="1">
            <a:gsLst>
              <a:gs pos="0">
                <a:srgbClr val="A8BCE4">
                  <a:tint val="66000"/>
                  <a:satMod val="160000"/>
                </a:srgbClr>
              </a:gs>
              <a:gs pos="50000">
                <a:srgbClr val="A8BCE4">
                  <a:tint val="44500"/>
                  <a:satMod val="160000"/>
                </a:srgbClr>
              </a:gs>
              <a:gs pos="100000">
                <a:srgbClr val="A8BCE4">
                  <a:tint val="23500"/>
                  <a:satMod val="160000"/>
                </a:srgbClr>
              </a:gs>
            </a:gsLst>
            <a:lin ang="16200000" scaled="1"/>
            <a:tileRect/>
          </a:gradFill>
          <a:ln w="28575">
            <a:solidFill>
              <a:srgbClr val="00B0F0"/>
            </a:solidFill>
          </a:ln>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73262"/>
                </a:solidFill>
                <a:effectLst/>
                <a:uLnTx/>
                <a:uFillTx/>
                <a:latin typeface="Georgia"/>
                <a:ea typeface="+mn-ea"/>
                <a:cs typeface="+mn-cs"/>
              </a:rPr>
              <a:t>Identify cash discount eligibility amount using payment terms &amp; total invoice amount</a:t>
            </a:r>
          </a:p>
        </p:txBody>
      </p:sp>
      <p:sp>
        <p:nvSpPr>
          <p:cNvPr id="145" name="TextBox 144">
            <a:extLst>
              <a:ext uri="{FF2B5EF4-FFF2-40B4-BE49-F238E27FC236}">
                <a16:creationId xmlns:a16="http://schemas.microsoft.com/office/drawing/2014/main" id="{129C91A2-ADE1-48BA-9F97-1EF146996CCA}"/>
              </a:ext>
            </a:extLst>
          </p:cNvPr>
          <p:cNvSpPr txBox="1"/>
          <p:nvPr/>
        </p:nvSpPr>
        <p:spPr>
          <a:xfrm>
            <a:off x="8636351" y="4290179"/>
            <a:ext cx="364720" cy="22264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73262"/>
                </a:solidFill>
                <a:effectLst/>
                <a:uLnTx/>
                <a:uFillTx/>
                <a:latin typeface="Georgia"/>
                <a:ea typeface="+mn-ea"/>
                <a:cs typeface="+mn-cs"/>
              </a:rPr>
              <a:t>Yes</a:t>
            </a:r>
          </a:p>
        </p:txBody>
      </p:sp>
      <p:sp>
        <p:nvSpPr>
          <p:cNvPr id="149" name="Diamond 148">
            <a:extLst>
              <a:ext uri="{FF2B5EF4-FFF2-40B4-BE49-F238E27FC236}">
                <a16:creationId xmlns:a16="http://schemas.microsoft.com/office/drawing/2014/main" id="{F06A38EB-25F8-4AF1-92E3-A90D9C3B1CEC}"/>
              </a:ext>
            </a:extLst>
          </p:cNvPr>
          <p:cNvSpPr/>
          <p:nvPr/>
        </p:nvSpPr>
        <p:spPr>
          <a:xfrm>
            <a:off x="4368795" y="4071260"/>
            <a:ext cx="1383909" cy="1100357"/>
          </a:xfrm>
          <a:prstGeom prst="diamond">
            <a:avLst/>
          </a:prstGeom>
          <a:gradFill flip="none" rotWithShape="1">
            <a:gsLst>
              <a:gs pos="0">
                <a:srgbClr val="A8BCE4">
                  <a:tint val="66000"/>
                  <a:satMod val="160000"/>
                </a:srgbClr>
              </a:gs>
              <a:gs pos="50000">
                <a:srgbClr val="A8BCE4">
                  <a:tint val="44500"/>
                  <a:satMod val="160000"/>
                </a:srgbClr>
              </a:gs>
              <a:gs pos="100000">
                <a:srgbClr val="A8BCE4">
                  <a:tint val="23500"/>
                  <a:satMod val="160000"/>
                </a:srgbClr>
              </a:gs>
            </a:gsLst>
            <a:lin ang="16200000" scaled="1"/>
            <a:tileRect/>
          </a:gra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73262"/>
                </a:solidFill>
                <a:effectLst/>
                <a:uLnTx/>
                <a:uFillTx/>
                <a:latin typeface="Georgia"/>
                <a:ea typeface="+mn-ea"/>
                <a:cs typeface="+mn-cs"/>
              </a:rPr>
              <a:t>Is the deduction taken in remittance matches with CD eligibility amt</a:t>
            </a:r>
          </a:p>
        </p:txBody>
      </p:sp>
      <p:sp>
        <p:nvSpPr>
          <p:cNvPr id="155" name="Rectangle 154">
            <a:extLst>
              <a:ext uri="{FF2B5EF4-FFF2-40B4-BE49-F238E27FC236}">
                <a16:creationId xmlns:a16="http://schemas.microsoft.com/office/drawing/2014/main" id="{A7C47A9A-EFED-4B00-8859-5134E2ED5090}"/>
              </a:ext>
            </a:extLst>
          </p:cNvPr>
          <p:cNvSpPr/>
          <p:nvPr/>
        </p:nvSpPr>
        <p:spPr>
          <a:xfrm>
            <a:off x="6829914" y="5638157"/>
            <a:ext cx="1263916" cy="490893"/>
          </a:xfrm>
          <a:prstGeom prst="rect">
            <a:avLst/>
          </a:prstGeom>
          <a:gradFill flip="none" rotWithShape="1">
            <a:gsLst>
              <a:gs pos="0">
                <a:srgbClr val="A8BCE4">
                  <a:tint val="66000"/>
                  <a:satMod val="160000"/>
                </a:srgbClr>
              </a:gs>
              <a:gs pos="50000">
                <a:srgbClr val="A8BCE4">
                  <a:tint val="44500"/>
                  <a:satMod val="160000"/>
                </a:srgbClr>
              </a:gs>
              <a:gs pos="100000">
                <a:srgbClr val="A8BCE4">
                  <a:tint val="23500"/>
                  <a:satMod val="160000"/>
                </a:srgbClr>
              </a:gs>
            </a:gsLst>
            <a:lin ang="16200000" scaled="1"/>
            <a:tileRect/>
          </a:gradFill>
          <a:ln w="28575">
            <a:solidFill>
              <a:srgbClr val="00B0F0"/>
            </a:solidFill>
          </a:ln>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73262"/>
                </a:solidFill>
                <a:effectLst/>
                <a:uLnTx/>
                <a:uFillTx/>
                <a:latin typeface="Georgia"/>
                <a:ea typeface="+mn-ea"/>
                <a:cs typeface="+mn-cs"/>
              </a:rPr>
              <a:t>It’s a Valid Deduction</a:t>
            </a:r>
          </a:p>
        </p:txBody>
      </p:sp>
      <p:cxnSp>
        <p:nvCxnSpPr>
          <p:cNvPr id="147" name="Connector: Elbow 146">
            <a:extLst>
              <a:ext uri="{FF2B5EF4-FFF2-40B4-BE49-F238E27FC236}">
                <a16:creationId xmlns:a16="http://schemas.microsoft.com/office/drawing/2014/main" id="{DB9C4F9C-08BB-4038-BB6D-0FFA57E0A328}"/>
              </a:ext>
            </a:extLst>
          </p:cNvPr>
          <p:cNvCxnSpPr>
            <a:cxnSpLocks/>
            <a:stCxn id="149" idx="2"/>
            <a:endCxn id="155" idx="0"/>
          </p:cNvCxnSpPr>
          <p:nvPr/>
        </p:nvCxnSpPr>
        <p:spPr>
          <a:xfrm rot="16200000" flipH="1">
            <a:off x="6028041" y="4204326"/>
            <a:ext cx="466540" cy="2401122"/>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3" name="Connector: Elbow 152">
            <a:extLst>
              <a:ext uri="{FF2B5EF4-FFF2-40B4-BE49-F238E27FC236}">
                <a16:creationId xmlns:a16="http://schemas.microsoft.com/office/drawing/2014/main" id="{4BA420EB-92C3-42EE-95DB-4830D485E490}"/>
              </a:ext>
            </a:extLst>
          </p:cNvPr>
          <p:cNvCxnSpPr>
            <a:cxnSpLocks/>
            <a:stCxn id="149" idx="1"/>
            <a:endCxn id="67" idx="0"/>
          </p:cNvCxnSpPr>
          <p:nvPr/>
        </p:nvCxnSpPr>
        <p:spPr>
          <a:xfrm rot="10800000" flipV="1">
            <a:off x="3552253" y="4621439"/>
            <a:ext cx="816542" cy="101672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70" name="TextBox 169">
            <a:extLst>
              <a:ext uri="{FF2B5EF4-FFF2-40B4-BE49-F238E27FC236}">
                <a16:creationId xmlns:a16="http://schemas.microsoft.com/office/drawing/2014/main" id="{FA3448AF-30FF-4BA0-9D1C-C8834B79DE58}"/>
              </a:ext>
            </a:extLst>
          </p:cNvPr>
          <p:cNvSpPr txBox="1"/>
          <p:nvPr/>
        </p:nvSpPr>
        <p:spPr>
          <a:xfrm>
            <a:off x="3457835" y="4426899"/>
            <a:ext cx="1028293" cy="21544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73262"/>
                </a:solidFill>
                <a:effectLst/>
                <a:uLnTx/>
                <a:uFillTx/>
                <a:latin typeface="Georgia"/>
                <a:ea typeface="+mn-ea"/>
                <a:cs typeface="+mn-cs"/>
              </a:rPr>
              <a:t>CD &lt; remittance</a:t>
            </a:r>
          </a:p>
        </p:txBody>
      </p:sp>
      <p:cxnSp>
        <p:nvCxnSpPr>
          <p:cNvPr id="165" name="Connector: Elbow 164">
            <a:extLst>
              <a:ext uri="{FF2B5EF4-FFF2-40B4-BE49-F238E27FC236}">
                <a16:creationId xmlns:a16="http://schemas.microsoft.com/office/drawing/2014/main" id="{F3CC616B-A51F-40D1-B2AF-586C0E0C2911}"/>
              </a:ext>
            </a:extLst>
          </p:cNvPr>
          <p:cNvCxnSpPr>
            <a:stCxn id="98" idx="3"/>
            <a:endCxn id="151" idx="3"/>
          </p:cNvCxnSpPr>
          <p:nvPr/>
        </p:nvCxnSpPr>
        <p:spPr>
          <a:xfrm flipH="1">
            <a:off x="11566065" y="1351097"/>
            <a:ext cx="116359" cy="4779519"/>
          </a:xfrm>
          <a:prstGeom prst="bentConnector3">
            <a:avLst>
              <a:gd name="adj1" fmla="val -19646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8" name="Connector: Elbow 167">
            <a:extLst>
              <a:ext uri="{FF2B5EF4-FFF2-40B4-BE49-F238E27FC236}">
                <a16:creationId xmlns:a16="http://schemas.microsoft.com/office/drawing/2014/main" id="{2E70813B-C21C-4A49-B4A1-3420B8860848}"/>
              </a:ext>
            </a:extLst>
          </p:cNvPr>
          <p:cNvCxnSpPr>
            <a:cxnSpLocks/>
            <a:stCxn id="155" idx="3"/>
            <a:endCxn id="151" idx="1"/>
          </p:cNvCxnSpPr>
          <p:nvPr/>
        </p:nvCxnSpPr>
        <p:spPr>
          <a:xfrm>
            <a:off x="8093830" y="5883604"/>
            <a:ext cx="2441037" cy="247012"/>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 name="Connector: Elbow 5">
            <a:extLst>
              <a:ext uri="{FF2B5EF4-FFF2-40B4-BE49-F238E27FC236}">
                <a16:creationId xmlns:a16="http://schemas.microsoft.com/office/drawing/2014/main" id="{10B0D6D5-C3E5-47F4-9F84-A783BA9DBEB3}"/>
              </a:ext>
            </a:extLst>
          </p:cNvPr>
          <p:cNvCxnSpPr>
            <a:cxnSpLocks/>
            <a:stCxn id="138" idx="1"/>
            <a:endCxn id="149" idx="3"/>
          </p:cNvCxnSpPr>
          <p:nvPr/>
        </p:nvCxnSpPr>
        <p:spPr>
          <a:xfrm rot="10800000" flipV="1">
            <a:off x="5752705" y="4181453"/>
            <a:ext cx="971641" cy="439986"/>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7BDBB53B-7F96-4480-92C6-B4D846DE74F4}"/>
              </a:ext>
            </a:extLst>
          </p:cNvPr>
          <p:cNvCxnSpPr>
            <a:stCxn id="125" idx="1"/>
            <a:endCxn id="138" idx="3"/>
          </p:cNvCxnSpPr>
          <p:nvPr/>
        </p:nvCxnSpPr>
        <p:spPr>
          <a:xfrm rot="10800000">
            <a:off x="7988261" y="4181453"/>
            <a:ext cx="1463196" cy="288564"/>
          </a:xfrm>
          <a:prstGeom prst="bentConnector3">
            <a:avLst>
              <a:gd name="adj1" fmla="val 56076"/>
            </a:avLst>
          </a:prstGeom>
          <a:ln>
            <a:tailEnd type="triangle"/>
          </a:ln>
        </p:spPr>
        <p:style>
          <a:lnRef idx="1">
            <a:schemeClr val="accent1"/>
          </a:lnRef>
          <a:fillRef idx="0">
            <a:schemeClr val="accent1"/>
          </a:fillRef>
          <a:effectRef idx="0">
            <a:schemeClr val="accent1"/>
          </a:effectRef>
          <a:fontRef idx="minor">
            <a:schemeClr val="tx1"/>
          </a:fontRef>
        </p:style>
      </p:cxnSp>
      <p:sp>
        <p:nvSpPr>
          <p:cNvPr id="67" name="Rectangle 66">
            <a:extLst>
              <a:ext uri="{FF2B5EF4-FFF2-40B4-BE49-F238E27FC236}">
                <a16:creationId xmlns:a16="http://schemas.microsoft.com/office/drawing/2014/main" id="{3A92FFE1-66D1-462D-8F6B-CEB15284FC97}"/>
              </a:ext>
            </a:extLst>
          </p:cNvPr>
          <p:cNvSpPr/>
          <p:nvPr/>
        </p:nvSpPr>
        <p:spPr>
          <a:xfrm>
            <a:off x="2808711" y="5638159"/>
            <a:ext cx="1487083" cy="490893"/>
          </a:xfrm>
          <a:prstGeom prst="rect">
            <a:avLst/>
          </a:prstGeom>
          <a:gradFill flip="none" rotWithShape="1">
            <a:gsLst>
              <a:gs pos="0">
                <a:srgbClr val="A8BCE4">
                  <a:tint val="66000"/>
                  <a:satMod val="160000"/>
                </a:srgbClr>
              </a:gs>
              <a:gs pos="50000">
                <a:srgbClr val="A8BCE4">
                  <a:tint val="44500"/>
                  <a:satMod val="160000"/>
                </a:srgbClr>
              </a:gs>
              <a:gs pos="100000">
                <a:srgbClr val="A8BCE4">
                  <a:tint val="23500"/>
                  <a:satMod val="160000"/>
                </a:srgbClr>
              </a:gs>
            </a:gsLst>
            <a:lin ang="16200000" scaled="1"/>
            <a:tileRect/>
          </a:gradFill>
          <a:ln w="28575">
            <a:solidFill>
              <a:srgbClr val="00B0F0"/>
            </a:solidFill>
          </a:ln>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73262"/>
                </a:solidFill>
                <a:effectLst/>
                <a:uLnTx/>
                <a:uFillTx/>
                <a:latin typeface="Georgia"/>
                <a:ea typeface="+mn-ea"/>
                <a:cs typeface="+mn-cs"/>
              </a:rPr>
              <a:t>It’s an Invalid Deduction. Accept the CD amount and raise a billback for the rest</a:t>
            </a:r>
          </a:p>
        </p:txBody>
      </p:sp>
      <p:cxnSp>
        <p:nvCxnSpPr>
          <p:cNvPr id="30" name="Connector: Elbow 29">
            <a:extLst>
              <a:ext uri="{FF2B5EF4-FFF2-40B4-BE49-F238E27FC236}">
                <a16:creationId xmlns:a16="http://schemas.microsoft.com/office/drawing/2014/main" id="{7AE2169F-30A3-4DDB-9E7B-5A199329F284}"/>
              </a:ext>
            </a:extLst>
          </p:cNvPr>
          <p:cNvCxnSpPr>
            <a:stCxn id="67" idx="2"/>
            <a:endCxn id="151" idx="2"/>
          </p:cNvCxnSpPr>
          <p:nvPr/>
        </p:nvCxnSpPr>
        <p:spPr>
          <a:xfrm rot="16200000" flipH="1">
            <a:off x="7220867" y="2460437"/>
            <a:ext cx="160984" cy="7498213"/>
          </a:xfrm>
          <a:prstGeom prst="bentConnector3">
            <a:avLst>
              <a:gd name="adj1" fmla="val 24200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025045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D68D4F-3A1F-4DC7-9CE4-04E7821842AB}"/>
              </a:ext>
            </a:extLst>
          </p:cNvPr>
          <p:cNvSpPr>
            <a:spLocks noGrp="1"/>
          </p:cNvSpPr>
          <p:nvPr>
            <p:ph type="title"/>
          </p:nvPr>
        </p:nvSpPr>
        <p:spPr>
          <a:xfrm>
            <a:off x="144117" y="62196"/>
            <a:ext cx="10515600" cy="380654"/>
          </a:xfrm>
        </p:spPr>
        <p:txBody>
          <a:bodyPr>
            <a:noAutofit/>
          </a:bodyPr>
          <a:lstStyle/>
          <a:p>
            <a:r>
              <a:rPr lang="en-US" sz="2800">
                <a:solidFill>
                  <a:schemeClr val="tx1"/>
                </a:solidFill>
              </a:rPr>
              <a:t>Cash Discount– Documents, sources &amp; datapoints WIP</a:t>
            </a:r>
            <a:endParaRPr lang="en-US" sz="2800"/>
          </a:p>
        </p:txBody>
      </p:sp>
      <p:graphicFrame>
        <p:nvGraphicFramePr>
          <p:cNvPr id="4" name="Content Placeholder 3">
            <a:extLst>
              <a:ext uri="{FF2B5EF4-FFF2-40B4-BE49-F238E27FC236}">
                <a16:creationId xmlns:a16="http://schemas.microsoft.com/office/drawing/2014/main" id="{39606D7C-5D34-4E5B-9588-92B91F9F651F}"/>
              </a:ext>
            </a:extLst>
          </p:cNvPr>
          <p:cNvGraphicFramePr>
            <a:graphicFrameLocks noGrp="1"/>
          </p:cNvGraphicFramePr>
          <p:nvPr>
            <p:ph idx="1"/>
            <p:extLst>
              <p:ext uri="{D42A27DB-BD31-4B8C-83A1-F6EECF244321}">
                <p14:modId xmlns:p14="http://schemas.microsoft.com/office/powerpoint/2010/main" val="1673821260"/>
              </p:ext>
            </p:extLst>
          </p:nvPr>
        </p:nvGraphicFramePr>
        <p:xfrm>
          <a:off x="268406" y="778914"/>
          <a:ext cx="11655188" cy="5043410"/>
        </p:xfrm>
        <a:graphic>
          <a:graphicData uri="http://schemas.openxmlformats.org/drawingml/2006/table">
            <a:tbl>
              <a:tblPr firstRow="1" firstCol="1" bandRow="1">
                <a:tableStyleId>{93296810-A885-4BE3-A3E7-6D5BEEA58F35}</a:tableStyleId>
              </a:tblPr>
              <a:tblGrid>
                <a:gridCol w="1561235">
                  <a:extLst>
                    <a:ext uri="{9D8B030D-6E8A-4147-A177-3AD203B41FA5}">
                      <a16:colId xmlns:a16="http://schemas.microsoft.com/office/drawing/2014/main" val="2473905539"/>
                    </a:ext>
                  </a:extLst>
                </a:gridCol>
                <a:gridCol w="2440607">
                  <a:extLst>
                    <a:ext uri="{9D8B030D-6E8A-4147-A177-3AD203B41FA5}">
                      <a16:colId xmlns:a16="http://schemas.microsoft.com/office/drawing/2014/main" val="4291080857"/>
                    </a:ext>
                  </a:extLst>
                </a:gridCol>
                <a:gridCol w="4902374">
                  <a:extLst>
                    <a:ext uri="{9D8B030D-6E8A-4147-A177-3AD203B41FA5}">
                      <a16:colId xmlns:a16="http://schemas.microsoft.com/office/drawing/2014/main" val="965210703"/>
                    </a:ext>
                  </a:extLst>
                </a:gridCol>
                <a:gridCol w="2750972">
                  <a:extLst>
                    <a:ext uri="{9D8B030D-6E8A-4147-A177-3AD203B41FA5}">
                      <a16:colId xmlns:a16="http://schemas.microsoft.com/office/drawing/2014/main" val="1849396690"/>
                    </a:ext>
                  </a:extLst>
                </a:gridCol>
              </a:tblGrid>
              <a:tr h="468852">
                <a:tc>
                  <a:txBody>
                    <a:bodyPr/>
                    <a:lstStyle/>
                    <a:p>
                      <a:pPr marL="0" marR="0" algn="ctr">
                        <a:lnSpc>
                          <a:spcPct val="107000"/>
                        </a:lnSpc>
                        <a:spcBef>
                          <a:spcPts val="0"/>
                        </a:spcBef>
                        <a:spcAft>
                          <a:spcPts val="0"/>
                        </a:spcAft>
                      </a:pPr>
                      <a:r>
                        <a:rPr lang="en-US" sz="1400">
                          <a:effectLst/>
                        </a:rPr>
                        <a:t>Documents required</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45140" marR="45140" marT="0" marB="0" anchor="ctr"/>
                </a:tc>
                <a:tc>
                  <a:txBody>
                    <a:bodyPr/>
                    <a:lstStyle/>
                    <a:p>
                      <a:pPr marL="0" marR="0" algn="ctr">
                        <a:lnSpc>
                          <a:spcPct val="107000"/>
                        </a:lnSpc>
                        <a:spcBef>
                          <a:spcPts val="0"/>
                        </a:spcBef>
                        <a:spcAft>
                          <a:spcPts val="0"/>
                        </a:spcAft>
                      </a:pPr>
                      <a:r>
                        <a:rPr lang="en-US" sz="1400">
                          <a:effectLst/>
                        </a:rPr>
                        <a:t>Sources</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45140" marR="45140" marT="0" marB="0" anchor="ctr"/>
                </a:tc>
                <a:tc>
                  <a:txBody>
                    <a:bodyPr/>
                    <a:lstStyle/>
                    <a:p>
                      <a:pPr marL="0" marR="0" algn="ctr">
                        <a:lnSpc>
                          <a:spcPct val="107000"/>
                        </a:lnSpc>
                        <a:spcBef>
                          <a:spcPts val="0"/>
                        </a:spcBef>
                        <a:spcAft>
                          <a:spcPts val="0"/>
                        </a:spcAft>
                      </a:pPr>
                      <a:r>
                        <a:rPr lang="en-US" sz="1400">
                          <a:effectLst/>
                        </a:rPr>
                        <a:t>Datapoints for extraction</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45140" marR="45140" marT="0" marB="0" anchor="ctr"/>
                </a:tc>
                <a:tc>
                  <a:txBody>
                    <a:bodyPr/>
                    <a:lstStyle/>
                    <a:p>
                      <a:pPr marL="0" marR="0" algn="ctr">
                        <a:lnSpc>
                          <a:spcPct val="107000"/>
                        </a:lnSpc>
                        <a:spcBef>
                          <a:spcPts val="0"/>
                        </a:spcBef>
                        <a:spcAft>
                          <a:spcPts val="0"/>
                        </a:spcAft>
                      </a:pPr>
                      <a:r>
                        <a:rPr lang="en-US" sz="1400">
                          <a:effectLst/>
                        </a:rPr>
                        <a:t>Comments</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45140" marR="45140" marT="0" marB="0" anchor="ctr"/>
                </a:tc>
                <a:extLst>
                  <a:ext uri="{0D108BD9-81ED-4DB2-BD59-A6C34878D82A}">
                    <a16:rowId xmlns:a16="http://schemas.microsoft.com/office/drawing/2014/main" val="937211266"/>
                  </a:ext>
                </a:extLst>
              </a:tr>
              <a:tr h="1191230">
                <a:tc>
                  <a:txBody>
                    <a:bodyPr/>
                    <a:lstStyle/>
                    <a:p>
                      <a:pPr marL="0" marR="0" algn="ctr">
                        <a:lnSpc>
                          <a:spcPct val="107000"/>
                        </a:lnSpc>
                        <a:spcBef>
                          <a:spcPts val="0"/>
                        </a:spcBef>
                        <a:spcAft>
                          <a:spcPts val="0"/>
                        </a:spcAft>
                      </a:pPr>
                      <a:r>
                        <a:rPr lang="en-US" sz="1400">
                          <a:effectLst/>
                        </a:rPr>
                        <a:t>Invoice</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45140" marR="45140" marT="0" marB="0" anchor="ctr"/>
                </a:tc>
                <a:tc>
                  <a:txBody>
                    <a:bodyPr/>
                    <a:lstStyle/>
                    <a:p>
                      <a:pPr marL="0" marR="0" algn="ctr">
                        <a:lnSpc>
                          <a:spcPct val="107000"/>
                        </a:lnSpc>
                        <a:spcBef>
                          <a:spcPts val="0"/>
                        </a:spcBef>
                        <a:spcAft>
                          <a:spcPts val="0"/>
                        </a:spcAft>
                      </a:pPr>
                      <a:r>
                        <a:rPr lang="en-US" sz="1400">
                          <a:effectLst/>
                        </a:rPr>
                        <a:t>SAP / On base</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45140" marR="45140" marT="0" marB="0" anchor="ctr"/>
                </a:tc>
                <a:tc>
                  <a:txBody>
                    <a:bodyPr/>
                    <a:lstStyle/>
                    <a:p>
                      <a:pPr marL="0" marR="0" algn="ctr">
                        <a:lnSpc>
                          <a:spcPct val="107000"/>
                        </a:lnSpc>
                        <a:spcBef>
                          <a:spcPts val="0"/>
                        </a:spcBef>
                        <a:spcAft>
                          <a:spcPts val="0"/>
                        </a:spcAft>
                      </a:pPr>
                      <a:r>
                        <a:rPr lang="en-US" sz="1400">
                          <a:effectLst/>
                        </a:rPr>
                        <a:t>Invoice Date, Shipping terms, Payment terms, Allowance provided, UPC/SKU, Description, Quantity, Amount – Total, Per unit / case price, BOL number, PO number, Carrier details - prepaid / collect, Carrier Name</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45140" marR="45140" marT="0" marB="0" anchor="ctr"/>
                </a:tc>
                <a:tc>
                  <a:txBody>
                    <a:bodyPr/>
                    <a:lstStyle/>
                    <a:p>
                      <a:pPr marL="0" marR="0" algn="ctr">
                        <a:lnSpc>
                          <a:spcPct val="107000"/>
                        </a:lnSpc>
                        <a:spcBef>
                          <a:spcPts val="0"/>
                        </a:spcBef>
                        <a:spcAft>
                          <a:spcPts val="0"/>
                        </a:spcAft>
                      </a:pPr>
                      <a:r>
                        <a:rPr lang="en-US" sz="1400">
                          <a:effectLst/>
                        </a:rPr>
                        <a:t>Supplier Invoice</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45140" marR="45140" marT="0" marB="0" anchor="ctr"/>
                </a:tc>
                <a:extLst>
                  <a:ext uri="{0D108BD9-81ED-4DB2-BD59-A6C34878D82A}">
                    <a16:rowId xmlns:a16="http://schemas.microsoft.com/office/drawing/2014/main" val="2091169329"/>
                  </a:ext>
                </a:extLst>
              </a:tr>
              <a:tr h="1952783">
                <a:tc>
                  <a:txBody>
                    <a:bodyPr/>
                    <a:lstStyle/>
                    <a:p>
                      <a:pPr marL="0" marR="0" algn="ctr">
                        <a:lnSpc>
                          <a:spcPct val="107000"/>
                        </a:lnSpc>
                        <a:spcBef>
                          <a:spcPts val="0"/>
                        </a:spcBef>
                        <a:spcAft>
                          <a:spcPts val="0"/>
                        </a:spcAft>
                      </a:pPr>
                      <a:r>
                        <a:rPr lang="en-US" sz="1400">
                          <a:effectLst/>
                        </a:rPr>
                        <a:t>POD</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45140" marR="45140" marT="0" marB="0" anchor="ctr"/>
                </a:tc>
                <a:tc>
                  <a:txBody>
                    <a:bodyPr/>
                    <a:lstStyle/>
                    <a:p>
                      <a:pPr marL="0" marR="0" algn="ctr">
                        <a:lnSpc>
                          <a:spcPct val="107000"/>
                        </a:lnSpc>
                        <a:spcBef>
                          <a:spcPts val="0"/>
                        </a:spcBef>
                        <a:spcAft>
                          <a:spcPts val="0"/>
                        </a:spcAft>
                      </a:pPr>
                      <a:r>
                        <a:rPr lang="en-US" sz="1400">
                          <a:effectLst/>
                        </a:rPr>
                        <a:t>Onbase / SAP - UDM/ Carrier/Warehouse</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45140" marR="45140" marT="0" marB="0" anchor="ctr"/>
                </a:tc>
                <a:tc>
                  <a:txBody>
                    <a:bodyPr/>
                    <a:lstStyle/>
                    <a:p>
                      <a:pPr marL="0" marR="0" algn="ctr">
                        <a:lnSpc>
                          <a:spcPct val="107000"/>
                        </a:lnSpc>
                        <a:spcBef>
                          <a:spcPts val="0"/>
                        </a:spcBef>
                        <a:spcAft>
                          <a:spcPts val="0"/>
                        </a:spcAft>
                      </a:pPr>
                      <a:r>
                        <a:rPr lang="en-US" sz="1400">
                          <a:effectLst/>
                        </a:rPr>
                        <a:t>Collect - request POD from customer / warehouse</a:t>
                      </a:r>
                    </a:p>
                    <a:p>
                      <a:pPr marL="0" marR="0" algn="ctr">
                        <a:lnSpc>
                          <a:spcPct val="107000"/>
                        </a:lnSpc>
                        <a:spcBef>
                          <a:spcPts val="0"/>
                        </a:spcBef>
                        <a:spcAft>
                          <a:spcPts val="0"/>
                        </a:spcAft>
                      </a:pPr>
                      <a:r>
                        <a:rPr lang="en-US" sz="1400">
                          <a:effectLst/>
                        </a:rPr>
                        <a:t>Prepaid - request POD from carrier</a:t>
                      </a:r>
                    </a:p>
                    <a:p>
                      <a:pPr marL="0" marR="0" algn="ctr">
                        <a:lnSpc>
                          <a:spcPct val="107000"/>
                        </a:lnSpc>
                        <a:spcBef>
                          <a:spcPts val="0"/>
                        </a:spcBef>
                        <a:spcAft>
                          <a:spcPts val="0"/>
                        </a:spcAft>
                      </a:pPr>
                      <a:r>
                        <a:rPr lang="en-US" sz="1400">
                          <a:effectLst/>
                        </a:rPr>
                        <a:t>1.PO number , BOL no  to be matched with invoice</a:t>
                      </a:r>
                    </a:p>
                    <a:p>
                      <a:pPr marL="0" marR="0" algn="ctr">
                        <a:lnSpc>
                          <a:spcPct val="107000"/>
                        </a:lnSpc>
                        <a:spcBef>
                          <a:spcPts val="0"/>
                        </a:spcBef>
                        <a:spcAft>
                          <a:spcPts val="0"/>
                        </a:spcAft>
                      </a:pPr>
                      <a:r>
                        <a:rPr lang="en-US" sz="1400">
                          <a:effectLst/>
                        </a:rPr>
                        <a:t>2.signed / delivered</a:t>
                      </a:r>
                    </a:p>
                    <a:p>
                      <a:pPr marL="0" marR="0" algn="ctr">
                        <a:lnSpc>
                          <a:spcPct val="107000"/>
                        </a:lnSpc>
                        <a:spcBef>
                          <a:spcPts val="0"/>
                        </a:spcBef>
                        <a:spcAft>
                          <a:spcPts val="0"/>
                        </a:spcAft>
                      </a:pPr>
                      <a:r>
                        <a:rPr lang="en-US" sz="1400">
                          <a:effectLst/>
                        </a:rPr>
                        <a:t>3. Signed but damage / returns are mentioned by receiver</a:t>
                      </a:r>
                    </a:p>
                    <a:p>
                      <a:pPr marL="0" marR="0" algn="ctr">
                        <a:lnSpc>
                          <a:spcPct val="107000"/>
                        </a:lnSpc>
                        <a:spcBef>
                          <a:spcPts val="0"/>
                        </a:spcBef>
                        <a:spcAft>
                          <a:spcPts val="0"/>
                        </a:spcAft>
                      </a:pPr>
                      <a:r>
                        <a:rPr lang="en-US" sz="1400">
                          <a:effectLst/>
                        </a:rPr>
                        <a:t>4. Total no of </a:t>
                      </a:r>
                      <a:r>
                        <a:rPr lang="en-US" sz="1400" err="1">
                          <a:effectLst/>
                        </a:rPr>
                        <a:t>qty</a:t>
                      </a:r>
                      <a:r>
                        <a:rPr lang="en-US" sz="1400">
                          <a:effectLst/>
                        </a:rPr>
                        <a:t> received - if available</a:t>
                      </a:r>
                    </a:p>
                    <a:p>
                      <a:pPr marL="0" marR="0" algn="ctr">
                        <a:lnSpc>
                          <a:spcPct val="107000"/>
                        </a:lnSpc>
                        <a:spcBef>
                          <a:spcPts val="0"/>
                        </a:spcBef>
                        <a:spcAft>
                          <a:spcPts val="0"/>
                        </a:spcAft>
                      </a:pPr>
                      <a:r>
                        <a:rPr lang="en-US" sz="1400">
                          <a:effectLst/>
                          <a:latin typeface="+mn-lt"/>
                          <a:ea typeface="Calibri" panose="020F0502020204030204" pitchFamily="34" charset="0"/>
                          <a:cs typeface="Times New Roman" panose="02020603050405020304" pitchFamily="18" charset="0"/>
                        </a:rPr>
                        <a:t>5. Receipt of Goods date</a:t>
                      </a:r>
                    </a:p>
                  </a:txBody>
                  <a:tcPr marL="45140" marR="45140" marT="0" marB="0" anchor="ctr"/>
                </a:tc>
                <a:tc>
                  <a:txBody>
                    <a:bodyPr/>
                    <a:lstStyle/>
                    <a:p>
                      <a:pPr marL="0" marR="0" algn="ctr">
                        <a:lnSpc>
                          <a:spcPct val="107000"/>
                        </a:lnSpc>
                        <a:spcBef>
                          <a:spcPts val="0"/>
                        </a:spcBef>
                        <a:spcAft>
                          <a:spcPts val="0"/>
                        </a:spcAft>
                      </a:pPr>
                      <a:r>
                        <a:rPr lang="en-US" sz="1400">
                          <a:effectLst/>
                        </a:rPr>
                        <a:t>Scanned document received from carrier with customer seal/sign as a proof of delivery</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45140" marR="45140" marT="0" marB="0" anchor="ctr"/>
                </a:tc>
                <a:extLst>
                  <a:ext uri="{0D108BD9-81ED-4DB2-BD59-A6C34878D82A}">
                    <a16:rowId xmlns:a16="http://schemas.microsoft.com/office/drawing/2014/main" val="276034576"/>
                  </a:ext>
                </a:extLst>
              </a:tr>
              <a:tr h="1430545">
                <a:tc>
                  <a:txBody>
                    <a:bodyPr/>
                    <a:lstStyle/>
                    <a:p>
                      <a:pPr marL="0" marR="0" algn="ctr">
                        <a:lnSpc>
                          <a:spcPct val="107000"/>
                        </a:lnSpc>
                        <a:spcBef>
                          <a:spcPts val="0"/>
                        </a:spcBef>
                        <a:spcAft>
                          <a:spcPts val="0"/>
                        </a:spcAft>
                      </a:pPr>
                      <a:r>
                        <a:rPr lang="en-US" sz="1400">
                          <a:effectLst/>
                        </a:rPr>
                        <a:t>Deduction Backup – Check Remittance </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45140" marR="45140" marT="0" marB="0" anchor="ctr"/>
                </a:tc>
                <a:tc>
                  <a:txBody>
                    <a:bodyPr/>
                    <a:lstStyle/>
                    <a:p>
                      <a:pPr marL="0" marR="0" algn="ctr">
                        <a:lnSpc>
                          <a:spcPct val="107000"/>
                        </a:lnSpc>
                        <a:spcBef>
                          <a:spcPts val="0"/>
                        </a:spcBef>
                        <a:spcAft>
                          <a:spcPts val="0"/>
                        </a:spcAft>
                      </a:pPr>
                      <a:r>
                        <a:rPr lang="en-US" sz="1400">
                          <a:effectLst/>
                        </a:rPr>
                        <a:t>1. Onbase / SAP - UDM</a:t>
                      </a:r>
                      <a:br>
                        <a:rPr lang="en-US" sz="1400">
                          <a:effectLst/>
                        </a:rPr>
                      </a:br>
                      <a:r>
                        <a:rPr lang="en-US" sz="1400">
                          <a:effectLst/>
                        </a:rPr>
                        <a:t>2. customer portals </a:t>
                      </a:r>
                      <a:br>
                        <a:rPr lang="en-US" sz="1400">
                          <a:effectLst/>
                        </a:rPr>
                      </a:br>
                      <a:r>
                        <a:rPr lang="en-US" sz="1400">
                          <a:effectLst/>
                        </a:rPr>
                        <a:t>3. common mailbox of Newell ops team</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45140" marR="45140" marT="0" marB="0" anchor="ctr"/>
                </a:tc>
                <a:tc>
                  <a:txBody>
                    <a:bodyPr/>
                    <a:lstStyle/>
                    <a:p>
                      <a:pPr marL="0" marR="0" algn="ctr">
                        <a:lnSpc>
                          <a:spcPct val="107000"/>
                        </a:lnSpc>
                        <a:spcBef>
                          <a:spcPts val="0"/>
                        </a:spcBef>
                        <a:spcAft>
                          <a:spcPts val="0"/>
                        </a:spcAft>
                      </a:pPr>
                      <a:r>
                        <a:rPr lang="en-US" sz="1400">
                          <a:effectLst/>
                        </a:rPr>
                        <a:t>1. Invoice number</a:t>
                      </a:r>
                    </a:p>
                    <a:p>
                      <a:pPr marL="0" marR="0" algn="ctr">
                        <a:lnSpc>
                          <a:spcPct val="107000"/>
                        </a:lnSpc>
                        <a:spcBef>
                          <a:spcPts val="0"/>
                        </a:spcBef>
                        <a:spcAft>
                          <a:spcPts val="0"/>
                        </a:spcAft>
                      </a:pPr>
                      <a:r>
                        <a:rPr lang="en-US" sz="1400">
                          <a:effectLst/>
                        </a:rPr>
                        <a:t>2. PO number  to be matched with invoice</a:t>
                      </a:r>
                    </a:p>
                    <a:p>
                      <a:pPr marL="0" marR="0" algn="ctr">
                        <a:lnSpc>
                          <a:spcPct val="107000"/>
                        </a:lnSpc>
                        <a:spcBef>
                          <a:spcPts val="0"/>
                        </a:spcBef>
                        <a:spcAft>
                          <a:spcPts val="0"/>
                        </a:spcAft>
                      </a:pPr>
                      <a:r>
                        <a:rPr lang="en-US" sz="1400">
                          <a:effectLst/>
                        </a:rPr>
                        <a:t>3. Check date to be matched with Payment due date on </a:t>
                      </a:r>
                      <a:r>
                        <a:rPr lang="en-US" sz="1400" err="1">
                          <a:effectLst/>
                        </a:rPr>
                        <a:t>Inv</a:t>
                      </a:r>
                      <a:endParaRPr lang="en-US" sz="1400">
                        <a:effectLst/>
                      </a:endParaRPr>
                    </a:p>
                    <a:p>
                      <a:pPr marL="0" marR="0" algn="ctr">
                        <a:lnSpc>
                          <a:spcPct val="107000"/>
                        </a:lnSpc>
                        <a:spcBef>
                          <a:spcPts val="0"/>
                        </a:spcBef>
                        <a:spcAft>
                          <a:spcPts val="0"/>
                        </a:spcAft>
                      </a:pPr>
                      <a:r>
                        <a:rPr lang="en-US" sz="1400">
                          <a:effectLst/>
                        </a:rPr>
                        <a:t>4. Total </a:t>
                      </a:r>
                      <a:r>
                        <a:rPr lang="en-US" sz="1400" err="1">
                          <a:effectLst/>
                        </a:rPr>
                        <a:t>Amt</a:t>
                      </a:r>
                      <a:r>
                        <a:rPr lang="en-US" sz="1400">
                          <a:effectLst/>
                        </a:rPr>
                        <a:t> paid</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45140" marR="45140" marT="0" marB="0" anchor="ctr"/>
                </a:tc>
                <a:tc>
                  <a:txBody>
                    <a:bodyPr/>
                    <a:lstStyle/>
                    <a:p>
                      <a:pPr marL="0" marR="0" algn="ctr">
                        <a:lnSpc>
                          <a:spcPct val="107000"/>
                        </a:lnSpc>
                        <a:spcBef>
                          <a:spcPts val="0"/>
                        </a:spcBef>
                        <a:spcAft>
                          <a:spcPts val="0"/>
                        </a:spcAft>
                      </a:pPr>
                      <a:r>
                        <a:rPr lang="en-US" sz="1400">
                          <a:effectLst/>
                        </a:rPr>
                        <a:t>Document received from retailer substantiating the reason for deduction</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45140" marR="45140" marT="0" marB="0" anchor="ctr"/>
                </a:tc>
                <a:extLst>
                  <a:ext uri="{0D108BD9-81ED-4DB2-BD59-A6C34878D82A}">
                    <a16:rowId xmlns:a16="http://schemas.microsoft.com/office/drawing/2014/main" val="3569106040"/>
                  </a:ext>
                </a:extLst>
              </a:tr>
            </a:tbl>
          </a:graphicData>
        </a:graphic>
      </p:graphicFrame>
    </p:spTree>
    <p:extLst>
      <p:ext uri="{BB962C8B-B14F-4D97-AF65-F5344CB8AC3E}">
        <p14:creationId xmlns:p14="http://schemas.microsoft.com/office/powerpoint/2010/main" val="258557235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a:xfrm>
            <a:off x="474117" y="2531240"/>
            <a:ext cx="7479711" cy="1447800"/>
          </a:xfrm>
        </p:spPr>
        <p:txBody>
          <a:bodyPr/>
          <a:lstStyle/>
          <a:p>
            <a:r>
              <a:rPr lang="en-US"/>
              <a:t>Fines &amp; Penalties</a:t>
            </a:r>
          </a:p>
        </p:txBody>
      </p:sp>
    </p:spTree>
    <p:extLst>
      <p:ext uri="{BB962C8B-B14F-4D97-AF65-F5344CB8AC3E}">
        <p14:creationId xmlns:p14="http://schemas.microsoft.com/office/powerpoint/2010/main" val="109456615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5" name="TextBox 254">
            <a:extLst>
              <a:ext uri="{FF2B5EF4-FFF2-40B4-BE49-F238E27FC236}">
                <a16:creationId xmlns:a16="http://schemas.microsoft.com/office/drawing/2014/main" id="{C54C3E32-7787-4701-9A65-FA8CC25587EC}"/>
              </a:ext>
            </a:extLst>
          </p:cNvPr>
          <p:cNvSpPr txBox="1"/>
          <p:nvPr/>
        </p:nvSpPr>
        <p:spPr>
          <a:xfrm>
            <a:off x="3976929" y="3498109"/>
            <a:ext cx="894010"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73262"/>
                </a:solidFill>
                <a:effectLst/>
                <a:uLnTx/>
                <a:uFillTx/>
                <a:latin typeface="Georgia"/>
                <a:ea typeface="+mn-ea"/>
                <a:cs typeface="+mn-cs"/>
              </a:rPr>
              <a:t>Early Delivery</a:t>
            </a:r>
          </a:p>
        </p:txBody>
      </p:sp>
      <p:sp>
        <p:nvSpPr>
          <p:cNvPr id="111" name="TextBox 110">
            <a:extLst>
              <a:ext uri="{FF2B5EF4-FFF2-40B4-BE49-F238E27FC236}">
                <a16:creationId xmlns:a16="http://schemas.microsoft.com/office/drawing/2014/main" id="{9C6F2D47-E4C1-4C92-8D9A-22E8A90C3314}"/>
              </a:ext>
            </a:extLst>
          </p:cNvPr>
          <p:cNvSpPr txBox="1"/>
          <p:nvPr/>
        </p:nvSpPr>
        <p:spPr>
          <a:xfrm>
            <a:off x="9094858" y="4257542"/>
            <a:ext cx="602308" cy="215444"/>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73262"/>
                </a:solidFill>
                <a:effectLst/>
                <a:uLnTx/>
                <a:uFillTx/>
                <a:latin typeface="Georgia"/>
                <a:ea typeface="+mn-ea"/>
                <a:cs typeface="+mn-cs"/>
              </a:rPr>
              <a:t>No</a:t>
            </a:r>
          </a:p>
        </p:txBody>
      </p:sp>
      <p:sp>
        <p:nvSpPr>
          <p:cNvPr id="92" name="TextBox 91">
            <a:extLst>
              <a:ext uri="{FF2B5EF4-FFF2-40B4-BE49-F238E27FC236}">
                <a16:creationId xmlns:a16="http://schemas.microsoft.com/office/drawing/2014/main" id="{E60CE93C-AFEC-42AF-8727-EBE7B5C3BC78}"/>
              </a:ext>
            </a:extLst>
          </p:cNvPr>
          <p:cNvSpPr txBox="1"/>
          <p:nvPr/>
        </p:nvSpPr>
        <p:spPr>
          <a:xfrm>
            <a:off x="9234559" y="2670295"/>
            <a:ext cx="602308" cy="215444"/>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73262"/>
                </a:solidFill>
                <a:effectLst/>
                <a:uLnTx/>
                <a:uFillTx/>
                <a:latin typeface="Georgia"/>
                <a:ea typeface="+mn-ea"/>
                <a:cs typeface="+mn-cs"/>
              </a:rPr>
              <a:t>No</a:t>
            </a:r>
          </a:p>
        </p:txBody>
      </p:sp>
      <p:sp>
        <p:nvSpPr>
          <p:cNvPr id="5" name="Diamond 4">
            <a:extLst>
              <a:ext uri="{FF2B5EF4-FFF2-40B4-BE49-F238E27FC236}">
                <a16:creationId xmlns:a16="http://schemas.microsoft.com/office/drawing/2014/main" id="{A5338BCC-185D-47B2-8132-AC1367BF96A1}"/>
              </a:ext>
            </a:extLst>
          </p:cNvPr>
          <p:cNvSpPr/>
          <p:nvPr/>
        </p:nvSpPr>
        <p:spPr>
          <a:xfrm>
            <a:off x="3813750" y="551760"/>
            <a:ext cx="1383909" cy="1100357"/>
          </a:xfrm>
          <a:prstGeom prst="diamond">
            <a:avLst/>
          </a:prstGeom>
          <a:gradFill flip="none" rotWithShape="1">
            <a:gsLst>
              <a:gs pos="0">
                <a:srgbClr val="A8BCE4">
                  <a:tint val="66000"/>
                  <a:satMod val="160000"/>
                </a:srgbClr>
              </a:gs>
              <a:gs pos="50000">
                <a:srgbClr val="A8BCE4">
                  <a:tint val="44500"/>
                  <a:satMod val="160000"/>
                </a:srgbClr>
              </a:gs>
              <a:gs pos="100000">
                <a:srgbClr val="A8BCE4">
                  <a:tint val="23500"/>
                  <a:satMod val="160000"/>
                </a:srgbClr>
              </a:gs>
            </a:gsLst>
            <a:lin ang="16200000" scaled="1"/>
            <a:tileRect/>
          </a:gra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73262"/>
                </a:solidFill>
                <a:effectLst/>
                <a:uLnTx/>
                <a:uFillTx/>
                <a:latin typeface="Georgia"/>
                <a:ea typeface="+mn-ea"/>
                <a:cs typeface="+mn-cs"/>
              </a:rPr>
              <a:t>Check reason code from deduction backup</a:t>
            </a:r>
          </a:p>
        </p:txBody>
      </p:sp>
      <p:sp>
        <p:nvSpPr>
          <p:cNvPr id="78" name="Text Placeholder 1">
            <a:extLst>
              <a:ext uri="{FF2B5EF4-FFF2-40B4-BE49-F238E27FC236}">
                <a16:creationId xmlns:a16="http://schemas.microsoft.com/office/drawing/2014/main" id="{D423DDD9-2091-4E22-9FDC-D99E1CD9A096}"/>
              </a:ext>
            </a:extLst>
          </p:cNvPr>
          <p:cNvSpPr txBox="1">
            <a:spLocks/>
          </p:cNvSpPr>
          <p:nvPr/>
        </p:nvSpPr>
        <p:spPr>
          <a:xfrm>
            <a:off x="231745" y="-74879"/>
            <a:ext cx="8193566" cy="515339"/>
          </a:xfr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73262"/>
                </a:solidFill>
                <a:effectLst/>
                <a:uLnTx/>
                <a:uFillTx/>
                <a:latin typeface="Georgia"/>
                <a:ea typeface="+mn-ea"/>
                <a:cs typeface="+mn-cs"/>
              </a:rPr>
              <a:t>Fines &amp; Penalties Process Flow – As-Is process </a:t>
            </a:r>
          </a:p>
        </p:txBody>
      </p:sp>
      <p:sp>
        <p:nvSpPr>
          <p:cNvPr id="55" name="Flowchart: Terminator 54">
            <a:extLst>
              <a:ext uri="{FF2B5EF4-FFF2-40B4-BE49-F238E27FC236}">
                <a16:creationId xmlns:a16="http://schemas.microsoft.com/office/drawing/2014/main" id="{C8A907C8-B415-4DA3-A5F2-F52883981293}"/>
              </a:ext>
            </a:extLst>
          </p:cNvPr>
          <p:cNvSpPr/>
          <p:nvPr/>
        </p:nvSpPr>
        <p:spPr>
          <a:xfrm>
            <a:off x="545265" y="600307"/>
            <a:ext cx="1031198" cy="318841"/>
          </a:xfrm>
          <a:prstGeom prst="flowChartTerminator">
            <a:avLst/>
          </a:prstGeom>
          <a:solidFill>
            <a:srgbClr val="44D9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ysClr val="windowText" lastClr="000000"/>
                </a:solidFill>
                <a:effectLst/>
                <a:uLnTx/>
                <a:uFillTx/>
                <a:latin typeface="Georgia"/>
                <a:ea typeface="+mn-ea"/>
                <a:cs typeface="+mn-cs"/>
              </a:rPr>
              <a:t>Start</a:t>
            </a:r>
          </a:p>
        </p:txBody>
      </p:sp>
      <p:sp>
        <p:nvSpPr>
          <p:cNvPr id="56" name="Rectangle 55">
            <a:extLst>
              <a:ext uri="{FF2B5EF4-FFF2-40B4-BE49-F238E27FC236}">
                <a16:creationId xmlns:a16="http://schemas.microsoft.com/office/drawing/2014/main" id="{3B19C138-25CE-4E77-8FB9-5987DE55941E}"/>
              </a:ext>
            </a:extLst>
          </p:cNvPr>
          <p:cNvSpPr/>
          <p:nvPr/>
        </p:nvSpPr>
        <p:spPr>
          <a:xfrm>
            <a:off x="1900920" y="858619"/>
            <a:ext cx="1263916" cy="490893"/>
          </a:xfrm>
          <a:prstGeom prst="rect">
            <a:avLst/>
          </a:prstGeom>
          <a:gradFill flip="none" rotWithShape="1">
            <a:gsLst>
              <a:gs pos="0">
                <a:srgbClr val="A8BCE4">
                  <a:tint val="66000"/>
                  <a:satMod val="160000"/>
                </a:srgbClr>
              </a:gs>
              <a:gs pos="50000">
                <a:srgbClr val="A8BCE4">
                  <a:tint val="44500"/>
                  <a:satMod val="160000"/>
                </a:srgbClr>
              </a:gs>
              <a:gs pos="100000">
                <a:srgbClr val="A8BCE4">
                  <a:tint val="23500"/>
                  <a:satMod val="160000"/>
                </a:srgbClr>
              </a:gs>
            </a:gsLst>
            <a:lin ang="16200000" scaled="1"/>
            <a:tileRect/>
          </a:gradFill>
          <a:ln w="28575">
            <a:solidFill>
              <a:srgbClr val="00B0F0"/>
            </a:solidFill>
          </a:ln>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73262"/>
                </a:solidFill>
                <a:effectLst/>
                <a:uLnTx/>
                <a:uFillTx/>
                <a:latin typeface="Georgia"/>
                <a:ea typeface="+mn-ea"/>
                <a:cs typeface="+mn-cs"/>
              </a:rPr>
              <a:t>Download deduction claim Report from SAP &amp; identify a Fines &amp; Penalties case</a:t>
            </a:r>
          </a:p>
        </p:txBody>
      </p:sp>
      <p:cxnSp>
        <p:nvCxnSpPr>
          <p:cNvPr id="42" name="Straight Arrow Connector 41">
            <a:extLst>
              <a:ext uri="{FF2B5EF4-FFF2-40B4-BE49-F238E27FC236}">
                <a16:creationId xmlns:a16="http://schemas.microsoft.com/office/drawing/2014/main" id="{79189CD1-401E-4465-92C5-D69EADF3EBEC}"/>
              </a:ext>
            </a:extLst>
          </p:cNvPr>
          <p:cNvCxnSpPr>
            <a:cxnSpLocks/>
            <a:stCxn id="56" idx="3"/>
            <a:endCxn id="5" idx="1"/>
          </p:cNvCxnSpPr>
          <p:nvPr/>
        </p:nvCxnSpPr>
        <p:spPr>
          <a:xfrm flipV="1">
            <a:off x="3164836" y="1101939"/>
            <a:ext cx="648914" cy="21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9078137B-C556-4A4C-88CE-11FA75DC8871}"/>
              </a:ext>
            </a:extLst>
          </p:cNvPr>
          <p:cNvCxnSpPr>
            <a:cxnSpLocks/>
            <a:stCxn id="5" idx="3"/>
            <a:endCxn id="83" idx="1"/>
          </p:cNvCxnSpPr>
          <p:nvPr/>
        </p:nvCxnSpPr>
        <p:spPr>
          <a:xfrm>
            <a:off x="5197659" y="1101939"/>
            <a:ext cx="99545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DBBDAD53-3BD7-42D6-A60E-2F32AE72DCAB}"/>
              </a:ext>
            </a:extLst>
          </p:cNvPr>
          <p:cNvSpPr txBox="1"/>
          <p:nvPr/>
        </p:nvSpPr>
        <p:spPr>
          <a:xfrm>
            <a:off x="5147195" y="932661"/>
            <a:ext cx="970386"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73262"/>
                </a:solidFill>
                <a:effectLst/>
                <a:uLnTx/>
                <a:uFillTx/>
                <a:latin typeface="Georgia"/>
                <a:ea typeface="+mn-ea"/>
                <a:cs typeface="+mn-cs"/>
              </a:rPr>
              <a:t>Fines &amp; Penalties</a:t>
            </a:r>
          </a:p>
        </p:txBody>
      </p:sp>
      <p:sp>
        <p:nvSpPr>
          <p:cNvPr id="83" name="Diamond 82">
            <a:extLst>
              <a:ext uri="{FF2B5EF4-FFF2-40B4-BE49-F238E27FC236}">
                <a16:creationId xmlns:a16="http://schemas.microsoft.com/office/drawing/2014/main" id="{0E6170BE-2C3E-4FC8-808A-6AB7D4F81402}"/>
              </a:ext>
            </a:extLst>
          </p:cNvPr>
          <p:cNvSpPr/>
          <p:nvPr/>
        </p:nvSpPr>
        <p:spPr>
          <a:xfrm>
            <a:off x="6193111" y="551760"/>
            <a:ext cx="1383909" cy="1100357"/>
          </a:xfrm>
          <a:prstGeom prst="diamond">
            <a:avLst/>
          </a:prstGeom>
          <a:gradFill flip="none" rotWithShape="1">
            <a:gsLst>
              <a:gs pos="0">
                <a:srgbClr val="A8BCE4">
                  <a:tint val="66000"/>
                  <a:satMod val="160000"/>
                </a:srgbClr>
              </a:gs>
              <a:gs pos="50000">
                <a:srgbClr val="A8BCE4">
                  <a:tint val="44500"/>
                  <a:satMod val="160000"/>
                </a:srgbClr>
              </a:gs>
              <a:gs pos="100000">
                <a:srgbClr val="A8BCE4">
                  <a:tint val="23500"/>
                  <a:satMod val="160000"/>
                </a:srgbClr>
              </a:gs>
            </a:gsLst>
            <a:lin ang="16200000" scaled="1"/>
            <a:tileRect/>
          </a:gra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73262"/>
                </a:solidFill>
                <a:effectLst/>
                <a:uLnTx/>
                <a:uFillTx/>
                <a:latin typeface="Georgia"/>
                <a:ea typeface="+mn-ea"/>
                <a:cs typeface="+mn-cs"/>
              </a:rPr>
              <a:t>Check if Fines &amp; Penalties is related to some other reason code</a:t>
            </a:r>
          </a:p>
        </p:txBody>
      </p:sp>
      <p:cxnSp>
        <p:nvCxnSpPr>
          <p:cNvPr id="88" name="Straight Arrow Connector 87">
            <a:extLst>
              <a:ext uri="{FF2B5EF4-FFF2-40B4-BE49-F238E27FC236}">
                <a16:creationId xmlns:a16="http://schemas.microsoft.com/office/drawing/2014/main" id="{6459C2A3-2D3B-404B-998F-12CC7293A551}"/>
              </a:ext>
            </a:extLst>
          </p:cNvPr>
          <p:cNvCxnSpPr>
            <a:cxnSpLocks/>
            <a:stCxn id="83" idx="3"/>
            <a:endCxn id="62" idx="1"/>
          </p:cNvCxnSpPr>
          <p:nvPr/>
        </p:nvCxnSpPr>
        <p:spPr>
          <a:xfrm>
            <a:off x="7577020" y="1101939"/>
            <a:ext cx="765624" cy="75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1" name="TextBox 90">
            <a:extLst>
              <a:ext uri="{FF2B5EF4-FFF2-40B4-BE49-F238E27FC236}">
                <a16:creationId xmlns:a16="http://schemas.microsoft.com/office/drawing/2014/main" id="{CF03E5BA-8EFF-40CE-A87E-E327F284794D}"/>
              </a:ext>
            </a:extLst>
          </p:cNvPr>
          <p:cNvSpPr txBox="1"/>
          <p:nvPr/>
        </p:nvSpPr>
        <p:spPr>
          <a:xfrm>
            <a:off x="7487373" y="934661"/>
            <a:ext cx="821744" cy="21544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73262"/>
                </a:solidFill>
                <a:effectLst/>
                <a:uLnTx/>
                <a:uFillTx/>
                <a:latin typeface="Georgia"/>
                <a:ea typeface="+mn-ea"/>
                <a:cs typeface="+mn-cs"/>
              </a:rPr>
              <a:t>Yes</a:t>
            </a:r>
          </a:p>
        </p:txBody>
      </p:sp>
      <p:sp>
        <p:nvSpPr>
          <p:cNvPr id="98" name="Rectangle 97">
            <a:extLst>
              <a:ext uri="{FF2B5EF4-FFF2-40B4-BE49-F238E27FC236}">
                <a16:creationId xmlns:a16="http://schemas.microsoft.com/office/drawing/2014/main" id="{B7DCB1DA-2FC8-4C6B-A3ED-0D33A4C388CC}"/>
              </a:ext>
            </a:extLst>
          </p:cNvPr>
          <p:cNvSpPr/>
          <p:nvPr/>
        </p:nvSpPr>
        <p:spPr>
          <a:xfrm>
            <a:off x="10492177" y="864052"/>
            <a:ext cx="1263916" cy="490893"/>
          </a:xfrm>
          <a:prstGeom prst="rect">
            <a:avLst/>
          </a:prstGeom>
          <a:gradFill flip="none" rotWithShape="1">
            <a:gsLst>
              <a:gs pos="0">
                <a:srgbClr val="A8BCE4">
                  <a:tint val="66000"/>
                  <a:satMod val="160000"/>
                </a:srgbClr>
              </a:gs>
              <a:gs pos="50000">
                <a:srgbClr val="A8BCE4">
                  <a:tint val="44500"/>
                  <a:satMod val="160000"/>
                </a:srgbClr>
              </a:gs>
              <a:gs pos="100000">
                <a:srgbClr val="A8BCE4">
                  <a:tint val="23500"/>
                  <a:satMod val="160000"/>
                </a:srgbClr>
              </a:gs>
            </a:gsLst>
            <a:lin ang="16200000" scaled="1"/>
            <a:tileRect/>
          </a:gradFill>
          <a:ln w="28575">
            <a:solidFill>
              <a:srgbClr val="00B0F0"/>
            </a:solidFill>
          </a:ln>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73262"/>
                </a:solidFill>
                <a:effectLst/>
                <a:uLnTx/>
                <a:uFillTx/>
                <a:latin typeface="Georgia"/>
                <a:ea typeface="+mn-ea"/>
                <a:cs typeface="+mn-cs"/>
              </a:rPr>
              <a:t>It’s a Valid Deduction</a:t>
            </a:r>
          </a:p>
        </p:txBody>
      </p:sp>
      <p:sp>
        <p:nvSpPr>
          <p:cNvPr id="114" name="TextBox 113">
            <a:extLst>
              <a:ext uri="{FF2B5EF4-FFF2-40B4-BE49-F238E27FC236}">
                <a16:creationId xmlns:a16="http://schemas.microsoft.com/office/drawing/2014/main" id="{1F522A88-62D4-45AB-B16D-CA021E04B933}"/>
              </a:ext>
            </a:extLst>
          </p:cNvPr>
          <p:cNvSpPr txBox="1"/>
          <p:nvPr/>
        </p:nvSpPr>
        <p:spPr>
          <a:xfrm>
            <a:off x="6779819" y="1774499"/>
            <a:ext cx="602308" cy="215444"/>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73262"/>
                </a:solidFill>
                <a:effectLst/>
                <a:uLnTx/>
                <a:uFillTx/>
                <a:latin typeface="Georgia"/>
                <a:ea typeface="+mn-ea"/>
                <a:cs typeface="+mn-cs"/>
              </a:rPr>
              <a:t>No</a:t>
            </a:r>
          </a:p>
        </p:txBody>
      </p:sp>
      <p:cxnSp>
        <p:nvCxnSpPr>
          <p:cNvPr id="76" name="Connector: Elbow 75">
            <a:extLst>
              <a:ext uri="{FF2B5EF4-FFF2-40B4-BE49-F238E27FC236}">
                <a16:creationId xmlns:a16="http://schemas.microsoft.com/office/drawing/2014/main" id="{CFD6562C-BFFF-49DE-B637-21128F1980A1}"/>
              </a:ext>
            </a:extLst>
          </p:cNvPr>
          <p:cNvCxnSpPr>
            <a:cxnSpLocks/>
            <a:stCxn id="5" idx="2"/>
            <a:endCxn id="115" idx="3"/>
          </p:cNvCxnSpPr>
          <p:nvPr/>
        </p:nvCxnSpPr>
        <p:spPr>
          <a:xfrm rot="5400000">
            <a:off x="3142011" y="563399"/>
            <a:ext cx="274976" cy="2452412"/>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Connector: Elbow 28">
            <a:extLst>
              <a:ext uri="{FF2B5EF4-FFF2-40B4-BE49-F238E27FC236}">
                <a16:creationId xmlns:a16="http://schemas.microsoft.com/office/drawing/2014/main" id="{7B77D9CD-36DA-4026-B330-A2463236EE3A}"/>
              </a:ext>
            </a:extLst>
          </p:cNvPr>
          <p:cNvCxnSpPr>
            <a:cxnSpLocks/>
            <a:stCxn id="83" idx="2"/>
            <a:endCxn id="84" idx="0"/>
          </p:cNvCxnSpPr>
          <p:nvPr/>
        </p:nvCxnSpPr>
        <p:spPr>
          <a:xfrm rot="16200000" flipH="1">
            <a:off x="7380328" y="1156854"/>
            <a:ext cx="637364" cy="1627889"/>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105" name="Rectangle 104">
            <a:extLst>
              <a:ext uri="{FF2B5EF4-FFF2-40B4-BE49-F238E27FC236}">
                <a16:creationId xmlns:a16="http://schemas.microsoft.com/office/drawing/2014/main" id="{5B7CB95A-BF88-4E2B-AAC0-507F76F4B7C2}"/>
              </a:ext>
            </a:extLst>
          </p:cNvPr>
          <p:cNvSpPr/>
          <p:nvPr/>
        </p:nvSpPr>
        <p:spPr>
          <a:xfrm>
            <a:off x="10368262" y="2594212"/>
            <a:ext cx="1263916" cy="490893"/>
          </a:xfrm>
          <a:prstGeom prst="rect">
            <a:avLst/>
          </a:prstGeom>
          <a:gradFill flip="none" rotWithShape="1">
            <a:gsLst>
              <a:gs pos="0">
                <a:srgbClr val="A8BCE4">
                  <a:tint val="66000"/>
                  <a:satMod val="160000"/>
                </a:srgbClr>
              </a:gs>
              <a:gs pos="50000">
                <a:srgbClr val="A8BCE4">
                  <a:tint val="44500"/>
                  <a:satMod val="160000"/>
                </a:srgbClr>
              </a:gs>
              <a:gs pos="100000">
                <a:srgbClr val="A8BCE4">
                  <a:tint val="23500"/>
                  <a:satMod val="160000"/>
                </a:srgbClr>
              </a:gs>
            </a:gsLst>
            <a:lin ang="16200000" scaled="1"/>
            <a:tileRect/>
          </a:gradFill>
          <a:ln w="28575">
            <a:solidFill>
              <a:srgbClr val="00B0F0"/>
            </a:solidFill>
          </a:ln>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73262"/>
                </a:solidFill>
                <a:effectLst/>
                <a:uLnTx/>
                <a:uFillTx/>
                <a:latin typeface="Georgia"/>
                <a:ea typeface="+mn-ea"/>
                <a:cs typeface="+mn-cs"/>
              </a:rPr>
              <a:t>It’s an Invalid Deduction</a:t>
            </a:r>
          </a:p>
        </p:txBody>
      </p:sp>
      <p:sp>
        <p:nvSpPr>
          <p:cNvPr id="62" name="Diamond 61">
            <a:extLst>
              <a:ext uri="{FF2B5EF4-FFF2-40B4-BE49-F238E27FC236}">
                <a16:creationId xmlns:a16="http://schemas.microsoft.com/office/drawing/2014/main" id="{AB1E1DCD-4EF6-400F-9DE8-E35274B812D9}"/>
              </a:ext>
            </a:extLst>
          </p:cNvPr>
          <p:cNvSpPr/>
          <p:nvPr/>
        </p:nvSpPr>
        <p:spPr>
          <a:xfrm>
            <a:off x="8342644" y="559321"/>
            <a:ext cx="1383909" cy="1100357"/>
          </a:xfrm>
          <a:prstGeom prst="diamond">
            <a:avLst/>
          </a:prstGeom>
          <a:gradFill flip="none" rotWithShape="1">
            <a:gsLst>
              <a:gs pos="0">
                <a:srgbClr val="A8BCE4">
                  <a:tint val="66000"/>
                  <a:satMod val="160000"/>
                </a:srgbClr>
              </a:gs>
              <a:gs pos="50000">
                <a:srgbClr val="A8BCE4">
                  <a:tint val="44500"/>
                  <a:satMod val="160000"/>
                </a:srgbClr>
              </a:gs>
              <a:gs pos="100000">
                <a:srgbClr val="A8BCE4">
                  <a:tint val="23500"/>
                  <a:satMod val="160000"/>
                </a:srgbClr>
              </a:gs>
            </a:gsLst>
            <a:lin ang="16200000" scaled="1"/>
            <a:tileRect/>
          </a:gra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73262"/>
                </a:solidFill>
                <a:effectLst/>
                <a:uLnTx/>
                <a:uFillTx/>
                <a:latin typeface="Georgia"/>
                <a:ea typeface="+mn-ea"/>
                <a:cs typeface="+mn-cs"/>
              </a:rPr>
              <a:t>Validate the respective reason code and identify its status</a:t>
            </a:r>
          </a:p>
        </p:txBody>
      </p:sp>
      <p:cxnSp>
        <p:nvCxnSpPr>
          <p:cNvPr id="8" name="Straight Arrow Connector 7">
            <a:extLst>
              <a:ext uri="{FF2B5EF4-FFF2-40B4-BE49-F238E27FC236}">
                <a16:creationId xmlns:a16="http://schemas.microsoft.com/office/drawing/2014/main" id="{E720B896-D955-4D07-B0EB-F3DA034EEB3A}"/>
              </a:ext>
            </a:extLst>
          </p:cNvPr>
          <p:cNvCxnSpPr>
            <a:stCxn id="62" idx="3"/>
            <a:endCxn id="98" idx="1"/>
          </p:cNvCxnSpPr>
          <p:nvPr/>
        </p:nvCxnSpPr>
        <p:spPr>
          <a:xfrm flipV="1">
            <a:off x="9726553" y="1109499"/>
            <a:ext cx="765624"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Connector: Elbow 11">
            <a:extLst>
              <a:ext uri="{FF2B5EF4-FFF2-40B4-BE49-F238E27FC236}">
                <a16:creationId xmlns:a16="http://schemas.microsoft.com/office/drawing/2014/main" id="{90FDB89F-35E8-4179-9FA9-269C442FCA06}"/>
              </a:ext>
            </a:extLst>
          </p:cNvPr>
          <p:cNvCxnSpPr>
            <a:cxnSpLocks/>
            <a:stCxn id="62" idx="2"/>
            <a:endCxn id="105" idx="0"/>
          </p:cNvCxnSpPr>
          <p:nvPr/>
        </p:nvCxnSpPr>
        <p:spPr>
          <a:xfrm rot="16200000" flipH="1">
            <a:off x="9550142" y="1144134"/>
            <a:ext cx="934534" cy="1965621"/>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4189BE67-710E-4649-BABD-26B8ABC642E5}"/>
              </a:ext>
            </a:extLst>
          </p:cNvPr>
          <p:cNvSpPr txBox="1"/>
          <p:nvPr/>
        </p:nvSpPr>
        <p:spPr>
          <a:xfrm>
            <a:off x="9760079" y="932661"/>
            <a:ext cx="429621"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73262"/>
                </a:solidFill>
                <a:effectLst/>
                <a:uLnTx/>
                <a:uFillTx/>
                <a:latin typeface="Georgia"/>
                <a:ea typeface="+mn-ea"/>
                <a:cs typeface="+mn-cs"/>
              </a:rPr>
              <a:t>Valid</a:t>
            </a:r>
          </a:p>
        </p:txBody>
      </p:sp>
      <p:sp>
        <p:nvSpPr>
          <p:cNvPr id="81" name="TextBox 80">
            <a:extLst>
              <a:ext uri="{FF2B5EF4-FFF2-40B4-BE49-F238E27FC236}">
                <a16:creationId xmlns:a16="http://schemas.microsoft.com/office/drawing/2014/main" id="{D07A0DC8-6111-4909-AEBB-B61B6001F4EF}"/>
              </a:ext>
            </a:extLst>
          </p:cNvPr>
          <p:cNvSpPr txBox="1"/>
          <p:nvPr/>
        </p:nvSpPr>
        <p:spPr>
          <a:xfrm>
            <a:off x="9047024" y="1882221"/>
            <a:ext cx="541476"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73262"/>
                </a:solidFill>
                <a:effectLst/>
                <a:uLnTx/>
                <a:uFillTx/>
                <a:latin typeface="Georgia"/>
                <a:ea typeface="+mn-ea"/>
                <a:cs typeface="+mn-cs"/>
              </a:rPr>
              <a:t>Invalid</a:t>
            </a:r>
          </a:p>
        </p:txBody>
      </p:sp>
      <p:sp>
        <p:nvSpPr>
          <p:cNvPr id="84" name="Diamond 83">
            <a:extLst>
              <a:ext uri="{FF2B5EF4-FFF2-40B4-BE49-F238E27FC236}">
                <a16:creationId xmlns:a16="http://schemas.microsoft.com/office/drawing/2014/main" id="{E9821819-5C23-46F3-9D77-8C90F9166104}"/>
              </a:ext>
            </a:extLst>
          </p:cNvPr>
          <p:cNvSpPr/>
          <p:nvPr/>
        </p:nvSpPr>
        <p:spPr>
          <a:xfrm>
            <a:off x="7821000" y="2289481"/>
            <a:ext cx="1383909" cy="1100357"/>
          </a:xfrm>
          <a:prstGeom prst="diamond">
            <a:avLst/>
          </a:prstGeom>
          <a:gradFill flip="none" rotWithShape="1">
            <a:gsLst>
              <a:gs pos="0">
                <a:srgbClr val="A8BCE4">
                  <a:tint val="66000"/>
                  <a:satMod val="160000"/>
                </a:srgbClr>
              </a:gs>
              <a:gs pos="50000">
                <a:srgbClr val="A8BCE4">
                  <a:tint val="44500"/>
                  <a:satMod val="160000"/>
                </a:srgbClr>
              </a:gs>
              <a:gs pos="100000">
                <a:srgbClr val="A8BCE4">
                  <a:tint val="23500"/>
                  <a:satMod val="160000"/>
                </a:srgbClr>
              </a:gs>
            </a:gsLst>
            <a:lin ang="16200000" scaled="1"/>
            <a:tileRect/>
          </a:gra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73262"/>
                </a:solidFill>
                <a:effectLst/>
                <a:uLnTx/>
                <a:uFillTx/>
                <a:latin typeface="Georgia"/>
                <a:ea typeface="+mn-ea"/>
                <a:cs typeface="+mn-cs"/>
              </a:rPr>
              <a:t>Check if Fines is related to detention</a:t>
            </a:r>
          </a:p>
        </p:txBody>
      </p:sp>
      <p:cxnSp>
        <p:nvCxnSpPr>
          <p:cNvPr id="32" name="Straight Arrow Connector 31">
            <a:extLst>
              <a:ext uri="{FF2B5EF4-FFF2-40B4-BE49-F238E27FC236}">
                <a16:creationId xmlns:a16="http://schemas.microsoft.com/office/drawing/2014/main" id="{512DA326-8989-473D-8B14-42FB45088E15}"/>
              </a:ext>
            </a:extLst>
          </p:cNvPr>
          <p:cNvCxnSpPr>
            <a:stCxn id="84" idx="3"/>
            <a:endCxn id="105" idx="1"/>
          </p:cNvCxnSpPr>
          <p:nvPr/>
        </p:nvCxnSpPr>
        <p:spPr>
          <a:xfrm flipV="1">
            <a:off x="9204909" y="2839659"/>
            <a:ext cx="1163353"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9" name="Diamond 98">
            <a:extLst>
              <a:ext uri="{FF2B5EF4-FFF2-40B4-BE49-F238E27FC236}">
                <a16:creationId xmlns:a16="http://schemas.microsoft.com/office/drawing/2014/main" id="{1A0E5D73-FACC-45CE-AFB0-68193433307F}"/>
              </a:ext>
            </a:extLst>
          </p:cNvPr>
          <p:cNvSpPr/>
          <p:nvPr/>
        </p:nvSpPr>
        <p:spPr>
          <a:xfrm>
            <a:off x="7820999" y="3877428"/>
            <a:ext cx="1383909" cy="1100357"/>
          </a:xfrm>
          <a:prstGeom prst="diamond">
            <a:avLst/>
          </a:prstGeom>
          <a:gradFill flip="none" rotWithShape="1">
            <a:gsLst>
              <a:gs pos="0">
                <a:srgbClr val="A8BCE4">
                  <a:tint val="66000"/>
                  <a:satMod val="160000"/>
                </a:srgbClr>
              </a:gs>
              <a:gs pos="50000">
                <a:srgbClr val="A8BCE4">
                  <a:tint val="44500"/>
                  <a:satMod val="160000"/>
                </a:srgbClr>
              </a:gs>
              <a:gs pos="100000">
                <a:srgbClr val="A8BCE4">
                  <a:tint val="23500"/>
                  <a:satMod val="160000"/>
                </a:srgbClr>
              </a:gs>
            </a:gsLst>
            <a:lin ang="16200000" scaled="1"/>
            <a:tileRect/>
          </a:gra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73262"/>
                </a:solidFill>
                <a:effectLst/>
                <a:uLnTx/>
                <a:uFillTx/>
                <a:latin typeface="Georgia"/>
                <a:ea typeface="+mn-ea"/>
                <a:cs typeface="+mn-cs"/>
              </a:rPr>
              <a:t>Is PO / BOL from POD matches Invoice &amp; is POD signed</a:t>
            </a:r>
          </a:p>
        </p:txBody>
      </p:sp>
      <p:sp>
        <p:nvSpPr>
          <p:cNvPr id="100" name="Rectangle 99">
            <a:extLst>
              <a:ext uri="{FF2B5EF4-FFF2-40B4-BE49-F238E27FC236}">
                <a16:creationId xmlns:a16="http://schemas.microsoft.com/office/drawing/2014/main" id="{6E8EB4DC-BA8F-4F4C-A524-01889F192D5E}"/>
              </a:ext>
            </a:extLst>
          </p:cNvPr>
          <p:cNvSpPr/>
          <p:nvPr/>
        </p:nvSpPr>
        <p:spPr>
          <a:xfrm>
            <a:off x="10368262" y="4182159"/>
            <a:ext cx="1263916" cy="490893"/>
          </a:xfrm>
          <a:prstGeom prst="rect">
            <a:avLst/>
          </a:prstGeom>
          <a:gradFill flip="none" rotWithShape="1">
            <a:gsLst>
              <a:gs pos="0">
                <a:srgbClr val="A8BCE4">
                  <a:tint val="66000"/>
                  <a:satMod val="160000"/>
                </a:srgbClr>
              </a:gs>
              <a:gs pos="50000">
                <a:srgbClr val="A8BCE4">
                  <a:tint val="44500"/>
                  <a:satMod val="160000"/>
                </a:srgbClr>
              </a:gs>
              <a:gs pos="100000">
                <a:srgbClr val="A8BCE4">
                  <a:tint val="23500"/>
                  <a:satMod val="160000"/>
                </a:srgbClr>
              </a:gs>
            </a:gsLst>
            <a:lin ang="16200000" scaled="1"/>
            <a:tileRect/>
          </a:gradFill>
          <a:ln w="28575">
            <a:solidFill>
              <a:srgbClr val="00B0F0"/>
            </a:solidFill>
          </a:ln>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73262"/>
                </a:solidFill>
                <a:effectLst/>
                <a:uLnTx/>
                <a:uFillTx/>
                <a:latin typeface="Georgia"/>
                <a:ea typeface="+mn-ea"/>
                <a:cs typeface="+mn-cs"/>
              </a:rPr>
              <a:t>Request for correct &amp; signed POD</a:t>
            </a:r>
          </a:p>
        </p:txBody>
      </p:sp>
      <p:cxnSp>
        <p:nvCxnSpPr>
          <p:cNvPr id="101" name="Connector: Elbow 100">
            <a:extLst>
              <a:ext uri="{FF2B5EF4-FFF2-40B4-BE49-F238E27FC236}">
                <a16:creationId xmlns:a16="http://schemas.microsoft.com/office/drawing/2014/main" id="{0C826F9A-0F03-4D6A-8AF0-1BBFF29F6358}"/>
              </a:ext>
            </a:extLst>
          </p:cNvPr>
          <p:cNvCxnSpPr>
            <a:cxnSpLocks/>
            <a:stCxn id="99" idx="3"/>
            <a:endCxn id="100" idx="1"/>
          </p:cNvCxnSpPr>
          <p:nvPr/>
        </p:nvCxnSpPr>
        <p:spPr>
          <a:xfrm flipV="1">
            <a:off x="9204908" y="4427606"/>
            <a:ext cx="1163354" cy="1"/>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Connector: Elbow 49">
            <a:extLst>
              <a:ext uri="{FF2B5EF4-FFF2-40B4-BE49-F238E27FC236}">
                <a16:creationId xmlns:a16="http://schemas.microsoft.com/office/drawing/2014/main" id="{CD251624-05C3-4C4C-8383-CA6E8EE8FF91}"/>
              </a:ext>
            </a:extLst>
          </p:cNvPr>
          <p:cNvCxnSpPr>
            <a:cxnSpLocks/>
            <a:stCxn id="100" idx="2"/>
            <a:endCxn id="99" idx="2"/>
          </p:cNvCxnSpPr>
          <p:nvPr/>
        </p:nvCxnSpPr>
        <p:spPr>
          <a:xfrm rot="5400000">
            <a:off x="9604221" y="3581785"/>
            <a:ext cx="304733" cy="2487266"/>
          </a:xfrm>
          <a:prstGeom prst="bentConnector3">
            <a:avLst>
              <a:gd name="adj1" fmla="val 175016"/>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4678410D-178D-468D-9405-084B1D7258F3}"/>
              </a:ext>
            </a:extLst>
          </p:cNvPr>
          <p:cNvCxnSpPr>
            <a:stCxn id="84" idx="2"/>
            <a:endCxn id="99" idx="0"/>
          </p:cNvCxnSpPr>
          <p:nvPr/>
        </p:nvCxnSpPr>
        <p:spPr>
          <a:xfrm flipH="1">
            <a:off x="8512954" y="3389838"/>
            <a:ext cx="1" cy="4875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2" name="TextBox 111">
            <a:extLst>
              <a:ext uri="{FF2B5EF4-FFF2-40B4-BE49-F238E27FC236}">
                <a16:creationId xmlns:a16="http://schemas.microsoft.com/office/drawing/2014/main" id="{48B16DC4-0A0C-4BF8-81DA-2812D937997A}"/>
              </a:ext>
            </a:extLst>
          </p:cNvPr>
          <p:cNvSpPr txBox="1"/>
          <p:nvPr/>
        </p:nvSpPr>
        <p:spPr>
          <a:xfrm>
            <a:off x="8307516" y="3469640"/>
            <a:ext cx="410873" cy="215444"/>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73262"/>
                </a:solidFill>
                <a:effectLst/>
                <a:uLnTx/>
                <a:uFillTx/>
                <a:latin typeface="Georgia"/>
                <a:ea typeface="+mn-ea"/>
                <a:cs typeface="+mn-cs"/>
              </a:rPr>
              <a:t>Yes</a:t>
            </a:r>
          </a:p>
        </p:txBody>
      </p:sp>
      <p:sp>
        <p:nvSpPr>
          <p:cNvPr id="115" name="Rectangle 114">
            <a:extLst>
              <a:ext uri="{FF2B5EF4-FFF2-40B4-BE49-F238E27FC236}">
                <a16:creationId xmlns:a16="http://schemas.microsoft.com/office/drawing/2014/main" id="{9400F133-E71F-43AE-8F82-419576E718F2}"/>
              </a:ext>
            </a:extLst>
          </p:cNvPr>
          <p:cNvSpPr/>
          <p:nvPr/>
        </p:nvSpPr>
        <p:spPr>
          <a:xfrm>
            <a:off x="872042" y="1675816"/>
            <a:ext cx="1181251" cy="502554"/>
          </a:xfrm>
          <a:prstGeom prst="rect">
            <a:avLst/>
          </a:prstGeom>
          <a:gradFill flip="none" rotWithShape="1">
            <a:gsLst>
              <a:gs pos="0">
                <a:srgbClr val="A8BCE4">
                  <a:tint val="66000"/>
                  <a:satMod val="160000"/>
                </a:srgbClr>
              </a:gs>
              <a:gs pos="50000">
                <a:srgbClr val="A8BCE4">
                  <a:tint val="44500"/>
                  <a:satMod val="160000"/>
                </a:srgbClr>
              </a:gs>
              <a:gs pos="100000">
                <a:srgbClr val="A8BCE4">
                  <a:tint val="23500"/>
                  <a:satMod val="160000"/>
                </a:srgbClr>
              </a:gs>
            </a:gsLst>
            <a:lin ang="16200000" scaled="1"/>
            <a:tileRect/>
          </a:gradFill>
          <a:ln w="28575">
            <a:solidFill>
              <a:srgbClr val="00B0F0"/>
            </a:solidFill>
          </a:ln>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73262"/>
                </a:solidFill>
                <a:effectLst/>
                <a:uLnTx/>
                <a:uFillTx/>
                <a:latin typeface="Georgia"/>
                <a:ea typeface="+mn-ea"/>
                <a:cs typeface="+mn-cs"/>
              </a:rPr>
              <a:t>Proceed with validation of that reason code</a:t>
            </a:r>
          </a:p>
        </p:txBody>
      </p:sp>
      <p:sp>
        <p:nvSpPr>
          <p:cNvPr id="117" name="TextBox 116">
            <a:extLst>
              <a:ext uri="{FF2B5EF4-FFF2-40B4-BE49-F238E27FC236}">
                <a16:creationId xmlns:a16="http://schemas.microsoft.com/office/drawing/2014/main" id="{C2D9878E-D025-4B62-9018-9F7C72E71271}"/>
              </a:ext>
            </a:extLst>
          </p:cNvPr>
          <p:cNvSpPr txBox="1"/>
          <p:nvPr/>
        </p:nvSpPr>
        <p:spPr>
          <a:xfrm>
            <a:off x="2757335" y="1736242"/>
            <a:ext cx="1570072"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73262"/>
                </a:solidFill>
                <a:effectLst/>
                <a:uLnTx/>
                <a:uFillTx/>
                <a:latin typeface="Georgia"/>
                <a:ea typeface="+mn-ea"/>
                <a:cs typeface="+mn-cs"/>
              </a:rPr>
              <a:t>Other than Fines &amp; Penalties</a:t>
            </a:r>
          </a:p>
        </p:txBody>
      </p:sp>
      <p:sp>
        <p:nvSpPr>
          <p:cNvPr id="118" name="TextBox 117">
            <a:extLst>
              <a:ext uri="{FF2B5EF4-FFF2-40B4-BE49-F238E27FC236}">
                <a16:creationId xmlns:a16="http://schemas.microsoft.com/office/drawing/2014/main" id="{318EAC1F-167D-4FDD-A4D9-21C814CC25D1}"/>
              </a:ext>
            </a:extLst>
          </p:cNvPr>
          <p:cNvSpPr txBox="1"/>
          <p:nvPr/>
        </p:nvSpPr>
        <p:spPr>
          <a:xfrm>
            <a:off x="8956913" y="5040127"/>
            <a:ext cx="2035952"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73262"/>
                </a:solidFill>
                <a:effectLst/>
                <a:uLnTx/>
                <a:uFillTx/>
                <a:latin typeface="Georgia"/>
                <a:ea typeface="+mn-ea"/>
                <a:cs typeface="+mn-cs"/>
              </a:rPr>
              <a:t>Once correct &amp; signed POD is received</a:t>
            </a:r>
          </a:p>
        </p:txBody>
      </p:sp>
      <p:sp>
        <p:nvSpPr>
          <p:cNvPr id="120" name="Rectangle 119">
            <a:extLst>
              <a:ext uri="{FF2B5EF4-FFF2-40B4-BE49-F238E27FC236}">
                <a16:creationId xmlns:a16="http://schemas.microsoft.com/office/drawing/2014/main" id="{12C27708-9E63-4521-9E9B-96E9961391E6}"/>
              </a:ext>
            </a:extLst>
          </p:cNvPr>
          <p:cNvSpPr/>
          <p:nvPr/>
        </p:nvSpPr>
        <p:spPr>
          <a:xfrm>
            <a:off x="5191651" y="1927093"/>
            <a:ext cx="1181251" cy="502554"/>
          </a:xfrm>
          <a:prstGeom prst="rect">
            <a:avLst/>
          </a:prstGeom>
          <a:gradFill flip="none" rotWithShape="1">
            <a:gsLst>
              <a:gs pos="0">
                <a:srgbClr val="A8BCE4">
                  <a:tint val="66000"/>
                  <a:satMod val="160000"/>
                </a:srgbClr>
              </a:gs>
              <a:gs pos="50000">
                <a:srgbClr val="A8BCE4">
                  <a:tint val="44500"/>
                  <a:satMod val="160000"/>
                </a:srgbClr>
              </a:gs>
              <a:gs pos="100000">
                <a:srgbClr val="A8BCE4">
                  <a:tint val="23500"/>
                  <a:satMod val="160000"/>
                </a:srgbClr>
              </a:gs>
            </a:gsLst>
            <a:lin ang="16200000" scaled="1"/>
            <a:tileRect/>
          </a:gradFill>
          <a:ln w="28575">
            <a:solidFill>
              <a:srgbClr val="00B0F0"/>
            </a:solidFill>
          </a:ln>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73262"/>
                </a:solidFill>
                <a:effectLst/>
                <a:uLnTx/>
                <a:uFillTx/>
                <a:latin typeface="Georgia"/>
                <a:ea typeface="+mn-ea"/>
                <a:cs typeface="+mn-cs"/>
              </a:rPr>
              <a:t>Request for OTIF / ASN report if not available</a:t>
            </a:r>
          </a:p>
        </p:txBody>
      </p:sp>
      <p:cxnSp>
        <p:nvCxnSpPr>
          <p:cNvPr id="69" name="Connector: Elbow 68">
            <a:extLst>
              <a:ext uri="{FF2B5EF4-FFF2-40B4-BE49-F238E27FC236}">
                <a16:creationId xmlns:a16="http://schemas.microsoft.com/office/drawing/2014/main" id="{BEABAD98-9842-4B12-9320-85C365E15AF6}"/>
              </a:ext>
            </a:extLst>
          </p:cNvPr>
          <p:cNvCxnSpPr>
            <a:stCxn id="99" idx="1"/>
            <a:endCxn id="120" idx="3"/>
          </p:cNvCxnSpPr>
          <p:nvPr/>
        </p:nvCxnSpPr>
        <p:spPr>
          <a:xfrm rot="10800000">
            <a:off x="6372903" y="2178371"/>
            <a:ext cx="1448097" cy="224923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26" name="TextBox 125">
            <a:extLst>
              <a:ext uri="{FF2B5EF4-FFF2-40B4-BE49-F238E27FC236}">
                <a16:creationId xmlns:a16="http://schemas.microsoft.com/office/drawing/2014/main" id="{037ADDD1-470A-48C2-86DB-988777875935}"/>
              </a:ext>
            </a:extLst>
          </p:cNvPr>
          <p:cNvSpPr txBox="1"/>
          <p:nvPr/>
        </p:nvSpPr>
        <p:spPr>
          <a:xfrm>
            <a:off x="6885065" y="3100278"/>
            <a:ext cx="410873" cy="215444"/>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73262"/>
                </a:solidFill>
                <a:effectLst/>
                <a:uLnTx/>
                <a:uFillTx/>
                <a:latin typeface="Georgia"/>
                <a:ea typeface="+mn-ea"/>
                <a:cs typeface="+mn-cs"/>
              </a:rPr>
              <a:t>Yes</a:t>
            </a:r>
          </a:p>
        </p:txBody>
      </p:sp>
      <p:sp>
        <p:nvSpPr>
          <p:cNvPr id="128" name="Rectangle 127">
            <a:extLst>
              <a:ext uri="{FF2B5EF4-FFF2-40B4-BE49-F238E27FC236}">
                <a16:creationId xmlns:a16="http://schemas.microsoft.com/office/drawing/2014/main" id="{81E1447F-9922-49B9-BF29-E76402FCA173}"/>
              </a:ext>
            </a:extLst>
          </p:cNvPr>
          <p:cNvSpPr/>
          <p:nvPr/>
        </p:nvSpPr>
        <p:spPr>
          <a:xfrm>
            <a:off x="2686792" y="2180989"/>
            <a:ext cx="1181251" cy="502554"/>
          </a:xfrm>
          <a:prstGeom prst="rect">
            <a:avLst/>
          </a:prstGeom>
          <a:gradFill flip="none" rotWithShape="1">
            <a:gsLst>
              <a:gs pos="0">
                <a:srgbClr val="A8BCE4">
                  <a:tint val="66000"/>
                  <a:satMod val="160000"/>
                </a:srgbClr>
              </a:gs>
              <a:gs pos="50000">
                <a:srgbClr val="A8BCE4">
                  <a:tint val="44500"/>
                  <a:satMod val="160000"/>
                </a:srgbClr>
              </a:gs>
              <a:gs pos="100000">
                <a:srgbClr val="A8BCE4">
                  <a:tint val="23500"/>
                  <a:satMod val="160000"/>
                </a:srgbClr>
              </a:gs>
            </a:gsLst>
            <a:lin ang="16200000" scaled="1"/>
            <a:tileRect/>
          </a:gradFill>
          <a:ln w="28575">
            <a:solidFill>
              <a:srgbClr val="00B0F0"/>
            </a:solidFill>
          </a:ln>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73262"/>
                </a:solidFill>
                <a:effectLst/>
                <a:uLnTx/>
                <a:uFillTx/>
                <a:latin typeface="Georgia"/>
                <a:ea typeface="+mn-ea"/>
                <a:cs typeface="+mn-cs"/>
              </a:rPr>
              <a:t>Identify Scheduled delivery date from OTIF / ASN / POD</a:t>
            </a:r>
          </a:p>
        </p:txBody>
      </p:sp>
      <p:sp>
        <p:nvSpPr>
          <p:cNvPr id="131" name="Diamond 130">
            <a:extLst>
              <a:ext uri="{FF2B5EF4-FFF2-40B4-BE49-F238E27FC236}">
                <a16:creationId xmlns:a16="http://schemas.microsoft.com/office/drawing/2014/main" id="{B6CB4BB3-07F5-4049-B7EE-D94CAD8472EC}"/>
              </a:ext>
            </a:extLst>
          </p:cNvPr>
          <p:cNvSpPr/>
          <p:nvPr/>
        </p:nvSpPr>
        <p:spPr>
          <a:xfrm>
            <a:off x="2585464" y="3134905"/>
            <a:ext cx="1383909" cy="1100357"/>
          </a:xfrm>
          <a:prstGeom prst="diamond">
            <a:avLst/>
          </a:prstGeom>
          <a:gradFill flip="none" rotWithShape="1">
            <a:gsLst>
              <a:gs pos="0">
                <a:srgbClr val="A8BCE4">
                  <a:tint val="66000"/>
                  <a:satMod val="160000"/>
                </a:srgbClr>
              </a:gs>
              <a:gs pos="50000">
                <a:srgbClr val="A8BCE4">
                  <a:tint val="44500"/>
                  <a:satMod val="160000"/>
                </a:srgbClr>
              </a:gs>
              <a:gs pos="100000">
                <a:srgbClr val="A8BCE4">
                  <a:tint val="23500"/>
                  <a:satMod val="160000"/>
                </a:srgbClr>
              </a:gs>
            </a:gsLst>
            <a:lin ang="16200000" scaled="1"/>
            <a:tileRect/>
          </a:gra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73262"/>
                </a:solidFill>
                <a:effectLst/>
                <a:uLnTx/>
                <a:uFillTx/>
                <a:latin typeface="Georgia"/>
                <a:ea typeface="+mn-ea"/>
                <a:cs typeface="+mn-cs"/>
              </a:rPr>
              <a:t>Type of Delivery deduction</a:t>
            </a:r>
          </a:p>
        </p:txBody>
      </p:sp>
      <p:sp>
        <p:nvSpPr>
          <p:cNvPr id="136" name="Diamond 135">
            <a:extLst>
              <a:ext uri="{FF2B5EF4-FFF2-40B4-BE49-F238E27FC236}">
                <a16:creationId xmlns:a16="http://schemas.microsoft.com/office/drawing/2014/main" id="{C270C80F-6C43-489F-9E60-115294863E37}"/>
              </a:ext>
            </a:extLst>
          </p:cNvPr>
          <p:cNvSpPr/>
          <p:nvPr/>
        </p:nvSpPr>
        <p:spPr>
          <a:xfrm>
            <a:off x="4870939" y="4563013"/>
            <a:ext cx="1383909" cy="1100357"/>
          </a:xfrm>
          <a:prstGeom prst="diamond">
            <a:avLst/>
          </a:prstGeom>
          <a:gradFill flip="none" rotWithShape="1">
            <a:gsLst>
              <a:gs pos="0">
                <a:srgbClr val="A8BCE4">
                  <a:tint val="66000"/>
                  <a:satMod val="160000"/>
                </a:srgbClr>
              </a:gs>
              <a:gs pos="50000">
                <a:srgbClr val="A8BCE4">
                  <a:tint val="44500"/>
                  <a:satMod val="160000"/>
                </a:srgbClr>
              </a:gs>
              <a:gs pos="100000">
                <a:srgbClr val="A8BCE4">
                  <a:tint val="23500"/>
                  <a:satMod val="160000"/>
                </a:srgbClr>
              </a:gs>
            </a:gsLst>
            <a:lin ang="16200000" scaled="1"/>
            <a:tileRect/>
          </a:gra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73262"/>
                </a:solidFill>
                <a:effectLst/>
                <a:uLnTx/>
                <a:uFillTx/>
                <a:latin typeface="Georgia"/>
                <a:ea typeface="+mn-ea"/>
                <a:cs typeface="+mn-cs"/>
              </a:rPr>
              <a:t>Using POD &amp; scheduled delivery date Check if it is a early delivery</a:t>
            </a:r>
          </a:p>
        </p:txBody>
      </p:sp>
      <p:sp>
        <p:nvSpPr>
          <p:cNvPr id="137" name="Diamond 136">
            <a:extLst>
              <a:ext uri="{FF2B5EF4-FFF2-40B4-BE49-F238E27FC236}">
                <a16:creationId xmlns:a16="http://schemas.microsoft.com/office/drawing/2014/main" id="{38378CEE-3D85-4365-952F-05026802E354}"/>
              </a:ext>
            </a:extLst>
          </p:cNvPr>
          <p:cNvSpPr/>
          <p:nvPr/>
        </p:nvSpPr>
        <p:spPr>
          <a:xfrm>
            <a:off x="663596" y="4569025"/>
            <a:ext cx="1383909" cy="1100357"/>
          </a:xfrm>
          <a:prstGeom prst="diamond">
            <a:avLst/>
          </a:prstGeom>
          <a:gradFill flip="none" rotWithShape="1">
            <a:gsLst>
              <a:gs pos="0">
                <a:srgbClr val="A8BCE4">
                  <a:tint val="66000"/>
                  <a:satMod val="160000"/>
                </a:srgbClr>
              </a:gs>
              <a:gs pos="50000">
                <a:srgbClr val="A8BCE4">
                  <a:tint val="44500"/>
                  <a:satMod val="160000"/>
                </a:srgbClr>
              </a:gs>
              <a:gs pos="100000">
                <a:srgbClr val="A8BCE4">
                  <a:tint val="23500"/>
                  <a:satMod val="160000"/>
                </a:srgbClr>
              </a:gs>
            </a:gsLst>
            <a:lin ang="16200000" scaled="1"/>
            <a:tileRect/>
          </a:gra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73262"/>
                </a:solidFill>
                <a:effectLst/>
                <a:uLnTx/>
                <a:uFillTx/>
                <a:latin typeface="Georgia"/>
                <a:ea typeface="+mn-ea"/>
                <a:cs typeface="+mn-cs"/>
              </a:rPr>
              <a:t>Using POD &amp; scheduled delivery date Check if it is a late delivery</a:t>
            </a:r>
          </a:p>
        </p:txBody>
      </p:sp>
      <p:sp>
        <p:nvSpPr>
          <p:cNvPr id="139" name="Rectangle 138">
            <a:extLst>
              <a:ext uri="{FF2B5EF4-FFF2-40B4-BE49-F238E27FC236}">
                <a16:creationId xmlns:a16="http://schemas.microsoft.com/office/drawing/2014/main" id="{F4827939-BB71-46A8-9A42-52865F349DDC}"/>
              </a:ext>
            </a:extLst>
          </p:cNvPr>
          <p:cNvSpPr/>
          <p:nvPr/>
        </p:nvSpPr>
        <p:spPr>
          <a:xfrm>
            <a:off x="7880994" y="5923339"/>
            <a:ext cx="1263916" cy="490893"/>
          </a:xfrm>
          <a:prstGeom prst="rect">
            <a:avLst/>
          </a:prstGeom>
          <a:gradFill flip="none" rotWithShape="1">
            <a:gsLst>
              <a:gs pos="0">
                <a:srgbClr val="A8BCE4">
                  <a:tint val="66000"/>
                  <a:satMod val="160000"/>
                </a:srgbClr>
              </a:gs>
              <a:gs pos="50000">
                <a:srgbClr val="A8BCE4">
                  <a:tint val="44500"/>
                  <a:satMod val="160000"/>
                </a:srgbClr>
              </a:gs>
              <a:gs pos="100000">
                <a:srgbClr val="A8BCE4">
                  <a:tint val="23500"/>
                  <a:satMod val="160000"/>
                </a:srgbClr>
              </a:gs>
            </a:gsLst>
            <a:lin ang="16200000" scaled="1"/>
            <a:tileRect/>
          </a:gradFill>
          <a:ln w="28575">
            <a:solidFill>
              <a:srgbClr val="00B0F0"/>
            </a:solidFill>
          </a:ln>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73262"/>
                </a:solidFill>
                <a:effectLst/>
                <a:uLnTx/>
                <a:uFillTx/>
                <a:latin typeface="Georgia"/>
                <a:ea typeface="+mn-ea"/>
                <a:cs typeface="+mn-cs"/>
              </a:rPr>
              <a:t>It’s a Valid Deduction</a:t>
            </a:r>
          </a:p>
        </p:txBody>
      </p:sp>
      <p:sp>
        <p:nvSpPr>
          <p:cNvPr id="142" name="Rectangle 141">
            <a:extLst>
              <a:ext uri="{FF2B5EF4-FFF2-40B4-BE49-F238E27FC236}">
                <a16:creationId xmlns:a16="http://schemas.microsoft.com/office/drawing/2014/main" id="{A3D8DE61-5C38-43AF-A7BA-B17119FD0EF2}"/>
              </a:ext>
            </a:extLst>
          </p:cNvPr>
          <p:cNvSpPr/>
          <p:nvPr/>
        </p:nvSpPr>
        <p:spPr>
          <a:xfrm>
            <a:off x="2713013" y="5921110"/>
            <a:ext cx="1263916" cy="490893"/>
          </a:xfrm>
          <a:prstGeom prst="rect">
            <a:avLst/>
          </a:prstGeom>
          <a:gradFill flip="none" rotWithShape="1">
            <a:gsLst>
              <a:gs pos="0">
                <a:srgbClr val="A8BCE4">
                  <a:tint val="66000"/>
                  <a:satMod val="160000"/>
                </a:srgbClr>
              </a:gs>
              <a:gs pos="50000">
                <a:srgbClr val="A8BCE4">
                  <a:tint val="44500"/>
                  <a:satMod val="160000"/>
                </a:srgbClr>
              </a:gs>
              <a:gs pos="100000">
                <a:srgbClr val="A8BCE4">
                  <a:tint val="23500"/>
                  <a:satMod val="160000"/>
                </a:srgbClr>
              </a:gs>
            </a:gsLst>
            <a:lin ang="16200000" scaled="1"/>
            <a:tileRect/>
          </a:gradFill>
          <a:ln w="28575">
            <a:solidFill>
              <a:srgbClr val="00B0F0"/>
            </a:solidFill>
          </a:ln>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73262"/>
                </a:solidFill>
                <a:effectLst/>
                <a:uLnTx/>
                <a:uFillTx/>
                <a:latin typeface="Georgia"/>
                <a:ea typeface="+mn-ea"/>
                <a:cs typeface="+mn-cs"/>
              </a:rPr>
              <a:t>It’s an Invalid Deduction</a:t>
            </a:r>
          </a:p>
        </p:txBody>
      </p:sp>
      <p:cxnSp>
        <p:nvCxnSpPr>
          <p:cNvPr id="195" name="Connector: Elbow 194">
            <a:extLst>
              <a:ext uri="{FF2B5EF4-FFF2-40B4-BE49-F238E27FC236}">
                <a16:creationId xmlns:a16="http://schemas.microsoft.com/office/drawing/2014/main" id="{110F7C67-FF66-4A7D-A404-1EA7F58F213A}"/>
              </a:ext>
            </a:extLst>
          </p:cNvPr>
          <p:cNvCxnSpPr>
            <a:stCxn id="120" idx="1"/>
            <a:endCxn id="128" idx="3"/>
          </p:cNvCxnSpPr>
          <p:nvPr/>
        </p:nvCxnSpPr>
        <p:spPr>
          <a:xfrm rot="10800000" flipV="1">
            <a:off x="3868043" y="2178370"/>
            <a:ext cx="1323608" cy="25389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7" name="Straight Arrow Connector 196">
            <a:extLst>
              <a:ext uri="{FF2B5EF4-FFF2-40B4-BE49-F238E27FC236}">
                <a16:creationId xmlns:a16="http://schemas.microsoft.com/office/drawing/2014/main" id="{443A862E-81CF-429A-9B52-9267666647B2}"/>
              </a:ext>
            </a:extLst>
          </p:cNvPr>
          <p:cNvCxnSpPr>
            <a:stCxn id="128" idx="2"/>
            <a:endCxn id="131" idx="0"/>
          </p:cNvCxnSpPr>
          <p:nvPr/>
        </p:nvCxnSpPr>
        <p:spPr>
          <a:xfrm>
            <a:off x="3277418" y="2683543"/>
            <a:ext cx="1" cy="4513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9" name="Connector: Elbow 198">
            <a:extLst>
              <a:ext uri="{FF2B5EF4-FFF2-40B4-BE49-F238E27FC236}">
                <a16:creationId xmlns:a16="http://schemas.microsoft.com/office/drawing/2014/main" id="{722D58DD-2CB7-4C86-9518-CE031E89F3BC}"/>
              </a:ext>
            </a:extLst>
          </p:cNvPr>
          <p:cNvCxnSpPr>
            <a:cxnSpLocks/>
            <a:stCxn id="131" idx="3"/>
            <a:endCxn id="136" idx="0"/>
          </p:cNvCxnSpPr>
          <p:nvPr/>
        </p:nvCxnSpPr>
        <p:spPr>
          <a:xfrm>
            <a:off x="3969373" y="3685084"/>
            <a:ext cx="1593521" cy="87792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1" name="Connector: Elbow 200">
            <a:extLst>
              <a:ext uri="{FF2B5EF4-FFF2-40B4-BE49-F238E27FC236}">
                <a16:creationId xmlns:a16="http://schemas.microsoft.com/office/drawing/2014/main" id="{7E70556B-8CEF-4FF1-8DC5-B0C6BCFE772E}"/>
              </a:ext>
            </a:extLst>
          </p:cNvPr>
          <p:cNvCxnSpPr>
            <a:stCxn id="131" idx="1"/>
            <a:endCxn id="137" idx="0"/>
          </p:cNvCxnSpPr>
          <p:nvPr/>
        </p:nvCxnSpPr>
        <p:spPr>
          <a:xfrm rot="10800000" flipV="1">
            <a:off x="1355552" y="3685083"/>
            <a:ext cx="1229913" cy="883941"/>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225" name="Flowchart: Terminator 224">
            <a:extLst>
              <a:ext uri="{FF2B5EF4-FFF2-40B4-BE49-F238E27FC236}">
                <a16:creationId xmlns:a16="http://schemas.microsoft.com/office/drawing/2014/main" id="{B0128D6F-3A28-4BD9-9474-DF6910B41516}"/>
              </a:ext>
            </a:extLst>
          </p:cNvPr>
          <p:cNvSpPr/>
          <p:nvPr/>
        </p:nvSpPr>
        <p:spPr>
          <a:xfrm>
            <a:off x="10608536" y="5868466"/>
            <a:ext cx="1031198" cy="318841"/>
          </a:xfrm>
          <a:prstGeom prst="flowChartTerminator">
            <a:avLst/>
          </a:prstGeom>
          <a:solidFill>
            <a:srgbClr val="44D9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ysClr val="windowText" lastClr="000000"/>
                </a:solidFill>
                <a:effectLst/>
                <a:uLnTx/>
                <a:uFillTx/>
                <a:latin typeface="Georgia"/>
                <a:ea typeface="+mn-ea"/>
                <a:cs typeface="+mn-cs"/>
              </a:rPr>
              <a:t>End</a:t>
            </a:r>
          </a:p>
        </p:txBody>
      </p:sp>
      <p:cxnSp>
        <p:nvCxnSpPr>
          <p:cNvPr id="227" name="Connector: Elbow 226">
            <a:extLst>
              <a:ext uri="{FF2B5EF4-FFF2-40B4-BE49-F238E27FC236}">
                <a16:creationId xmlns:a16="http://schemas.microsoft.com/office/drawing/2014/main" id="{5F03DB84-8E79-4779-98AC-0633FFBB55B5}"/>
              </a:ext>
            </a:extLst>
          </p:cNvPr>
          <p:cNvCxnSpPr>
            <a:stCxn id="98" idx="3"/>
            <a:endCxn id="225" idx="3"/>
          </p:cNvCxnSpPr>
          <p:nvPr/>
        </p:nvCxnSpPr>
        <p:spPr>
          <a:xfrm flipH="1">
            <a:off x="11639734" y="1109499"/>
            <a:ext cx="116359" cy="4918388"/>
          </a:xfrm>
          <a:prstGeom prst="bentConnector3">
            <a:avLst>
              <a:gd name="adj1" fmla="val -19646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9" name="Connector: Elbow 228">
            <a:extLst>
              <a:ext uri="{FF2B5EF4-FFF2-40B4-BE49-F238E27FC236}">
                <a16:creationId xmlns:a16="http://schemas.microsoft.com/office/drawing/2014/main" id="{0D23170F-F91E-4204-8260-2B32DAF31B3B}"/>
              </a:ext>
            </a:extLst>
          </p:cNvPr>
          <p:cNvCxnSpPr>
            <a:stCxn id="105" idx="3"/>
            <a:endCxn id="225" idx="3"/>
          </p:cNvCxnSpPr>
          <p:nvPr/>
        </p:nvCxnSpPr>
        <p:spPr>
          <a:xfrm>
            <a:off x="11632178" y="2839659"/>
            <a:ext cx="7556" cy="3188228"/>
          </a:xfrm>
          <a:prstGeom prst="bentConnector3">
            <a:avLst>
              <a:gd name="adj1" fmla="val 4638115"/>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2" name="Connector: Elbow 231">
            <a:extLst>
              <a:ext uri="{FF2B5EF4-FFF2-40B4-BE49-F238E27FC236}">
                <a16:creationId xmlns:a16="http://schemas.microsoft.com/office/drawing/2014/main" id="{1463AA5B-A466-45A1-B2DC-D1D18CCDF414}"/>
              </a:ext>
            </a:extLst>
          </p:cNvPr>
          <p:cNvCxnSpPr>
            <a:stCxn id="137" idx="1"/>
            <a:endCxn id="98" idx="0"/>
          </p:cNvCxnSpPr>
          <p:nvPr/>
        </p:nvCxnSpPr>
        <p:spPr>
          <a:xfrm rot="10800000" flipH="1">
            <a:off x="663595" y="864052"/>
            <a:ext cx="10460539" cy="4255152"/>
          </a:xfrm>
          <a:prstGeom prst="bentConnector4">
            <a:avLst>
              <a:gd name="adj1" fmla="val -3520"/>
              <a:gd name="adj2" fmla="val 109849"/>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6" name="Connector: Elbow 235">
            <a:extLst>
              <a:ext uri="{FF2B5EF4-FFF2-40B4-BE49-F238E27FC236}">
                <a16:creationId xmlns:a16="http://schemas.microsoft.com/office/drawing/2014/main" id="{C0C820FD-AC08-41D5-974B-E77A0AC8998D}"/>
              </a:ext>
            </a:extLst>
          </p:cNvPr>
          <p:cNvCxnSpPr>
            <a:stCxn id="139" idx="3"/>
            <a:endCxn id="225" idx="1"/>
          </p:cNvCxnSpPr>
          <p:nvPr/>
        </p:nvCxnSpPr>
        <p:spPr>
          <a:xfrm flipV="1">
            <a:off x="9144910" y="6027887"/>
            <a:ext cx="1463626" cy="140899"/>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8" name="Connector: Elbow 237">
            <a:extLst>
              <a:ext uri="{FF2B5EF4-FFF2-40B4-BE49-F238E27FC236}">
                <a16:creationId xmlns:a16="http://schemas.microsoft.com/office/drawing/2014/main" id="{3A6C6B6A-461D-42ED-9168-127099D7835B}"/>
              </a:ext>
            </a:extLst>
          </p:cNvPr>
          <p:cNvCxnSpPr>
            <a:stCxn id="142" idx="2"/>
            <a:endCxn id="225" idx="2"/>
          </p:cNvCxnSpPr>
          <p:nvPr/>
        </p:nvCxnSpPr>
        <p:spPr>
          <a:xfrm rot="5400000" flipH="1" flipV="1">
            <a:off x="7122205" y="2410073"/>
            <a:ext cx="224696" cy="7779164"/>
          </a:xfrm>
          <a:prstGeom prst="bentConnector3">
            <a:avLst>
              <a:gd name="adj1" fmla="val -101737"/>
            </a:avLst>
          </a:prstGeom>
          <a:ln>
            <a:tailEnd type="triangle"/>
          </a:ln>
        </p:spPr>
        <p:style>
          <a:lnRef idx="1">
            <a:schemeClr val="accent1"/>
          </a:lnRef>
          <a:fillRef idx="0">
            <a:schemeClr val="accent1"/>
          </a:fillRef>
          <a:effectRef idx="0">
            <a:schemeClr val="accent1"/>
          </a:effectRef>
          <a:fontRef idx="minor">
            <a:schemeClr val="tx1"/>
          </a:fontRef>
        </p:style>
      </p:cxnSp>
      <p:sp>
        <p:nvSpPr>
          <p:cNvPr id="256" name="TextBox 255">
            <a:extLst>
              <a:ext uri="{FF2B5EF4-FFF2-40B4-BE49-F238E27FC236}">
                <a16:creationId xmlns:a16="http://schemas.microsoft.com/office/drawing/2014/main" id="{76898481-C588-4655-9111-56F9C76E3EBD}"/>
              </a:ext>
            </a:extLst>
          </p:cNvPr>
          <p:cNvSpPr txBox="1"/>
          <p:nvPr/>
        </p:nvSpPr>
        <p:spPr>
          <a:xfrm>
            <a:off x="1711268" y="3498109"/>
            <a:ext cx="894010"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73262"/>
                </a:solidFill>
                <a:effectLst/>
                <a:uLnTx/>
                <a:uFillTx/>
                <a:latin typeface="Georgia"/>
                <a:ea typeface="+mn-ea"/>
                <a:cs typeface="+mn-cs"/>
              </a:rPr>
              <a:t>Late Delivery</a:t>
            </a:r>
          </a:p>
        </p:txBody>
      </p:sp>
      <p:cxnSp>
        <p:nvCxnSpPr>
          <p:cNvPr id="3" name="Connector: Elbow 2">
            <a:extLst>
              <a:ext uri="{FF2B5EF4-FFF2-40B4-BE49-F238E27FC236}">
                <a16:creationId xmlns:a16="http://schemas.microsoft.com/office/drawing/2014/main" id="{D1516CE2-4786-4A7E-BA31-BF0CECD94621}"/>
              </a:ext>
            </a:extLst>
          </p:cNvPr>
          <p:cNvCxnSpPr>
            <a:cxnSpLocks/>
            <a:stCxn id="136" idx="3"/>
            <a:endCxn id="139" idx="1"/>
          </p:cNvCxnSpPr>
          <p:nvPr/>
        </p:nvCxnSpPr>
        <p:spPr>
          <a:xfrm>
            <a:off x="6254848" y="5113192"/>
            <a:ext cx="1626146" cy="1055594"/>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Connector: Elbow 13">
            <a:extLst>
              <a:ext uri="{FF2B5EF4-FFF2-40B4-BE49-F238E27FC236}">
                <a16:creationId xmlns:a16="http://schemas.microsoft.com/office/drawing/2014/main" id="{EF35ECFC-289D-4F39-B0CE-AEFA96C1711D}"/>
              </a:ext>
            </a:extLst>
          </p:cNvPr>
          <p:cNvCxnSpPr>
            <a:stCxn id="55" idx="2"/>
            <a:endCxn id="56" idx="1"/>
          </p:cNvCxnSpPr>
          <p:nvPr/>
        </p:nvCxnSpPr>
        <p:spPr>
          <a:xfrm rot="16200000" flipH="1">
            <a:off x="1388433" y="591579"/>
            <a:ext cx="184918" cy="84005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307B3499-E758-4F49-9940-B34C9FD5DADB}"/>
              </a:ext>
            </a:extLst>
          </p:cNvPr>
          <p:cNvSpPr txBox="1"/>
          <p:nvPr/>
        </p:nvSpPr>
        <p:spPr>
          <a:xfrm>
            <a:off x="123519" y="3085105"/>
            <a:ext cx="357040" cy="215444"/>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73262"/>
                </a:solidFill>
                <a:effectLst/>
                <a:uLnTx/>
                <a:uFillTx/>
                <a:latin typeface="Georgia"/>
                <a:ea typeface="+mn-ea"/>
                <a:cs typeface="+mn-cs"/>
              </a:rPr>
              <a:t>Yes</a:t>
            </a:r>
          </a:p>
        </p:txBody>
      </p:sp>
      <p:sp>
        <p:nvSpPr>
          <p:cNvPr id="79" name="TextBox 78">
            <a:extLst>
              <a:ext uri="{FF2B5EF4-FFF2-40B4-BE49-F238E27FC236}">
                <a16:creationId xmlns:a16="http://schemas.microsoft.com/office/drawing/2014/main" id="{6C13F14A-C74A-4189-93E4-E153E4395840}"/>
              </a:ext>
            </a:extLst>
          </p:cNvPr>
          <p:cNvSpPr txBox="1"/>
          <p:nvPr/>
        </p:nvSpPr>
        <p:spPr>
          <a:xfrm>
            <a:off x="2069786" y="4921375"/>
            <a:ext cx="353145"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73262"/>
                </a:solidFill>
                <a:effectLst/>
                <a:uLnTx/>
                <a:uFillTx/>
                <a:latin typeface="Georgia"/>
                <a:ea typeface="+mn-ea"/>
                <a:cs typeface="+mn-cs"/>
              </a:rPr>
              <a:t>No</a:t>
            </a:r>
          </a:p>
        </p:txBody>
      </p:sp>
      <p:cxnSp>
        <p:nvCxnSpPr>
          <p:cNvPr id="26" name="Connector: Elbow 25">
            <a:extLst>
              <a:ext uri="{FF2B5EF4-FFF2-40B4-BE49-F238E27FC236}">
                <a16:creationId xmlns:a16="http://schemas.microsoft.com/office/drawing/2014/main" id="{62B75DBD-97CD-4BAF-ADC5-48693F67E5E9}"/>
              </a:ext>
            </a:extLst>
          </p:cNvPr>
          <p:cNvCxnSpPr>
            <a:stCxn id="137" idx="3"/>
            <a:endCxn id="142" idx="1"/>
          </p:cNvCxnSpPr>
          <p:nvPr/>
        </p:nvCxnSpPr>
        <p:spPr>
          <a:xfrm>
            <a:off x="2047505" y="5119204"/>
            <a:ext cx="665508" cy="104735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EF5D281E-3102-4C22-AEAC-3A9B77F38146}"/>
              </a:ext>
            </a:extLst>
          </p:cNvPr>
          <p:cNvCxnSpPr>
            <a:stCxn id="136" idx="1"/>
            <a:endCxn id="142" idx="3"/>
          </p:cNvCxnSpPr>
          <p:nvPr/>
        </p:nvCxnSpPr>
        <p:spPr>
          <a:xfrm rot="10800000" flipV="1">
            <a:off x="3976929" y="5113191"/>
            <a:ext cx="894010" cy="105336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85" name="TextBox 84">
            <a:extLst>
              <a:ext uri="{FF2B5EF4-FFF2-40B4-BE49-F238E27FC236}">
                <a16:creationId xmlns:a16="http://schemas.microsoft.com/office/drawing/2014/main" id="{CC6BE1A5-A7E6-4457-9302-12390C6A801E}"/>
              </a:ext>
            </a:extLst>
          </p:cNvPr>
          <p:cNvSpPr txBox="1"/>
          <p:nvPr/>
        </p:nvSpPr>
        <p:spPr>
          <a:xfrm>
            <a:off x="4531832" y="4945475"/>
            <a:ext cx="353145"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73262"/>
                </a:solidFill>
                <a:effectLst/>
                <a:uLnTx/>
                <a:uFillTx/>
                <a:latin typeface="Georgia"/>
                <a:ea typeface="+mn-ea"/>
                <a:cs typeface="+mn-cs"/>
              </a:rPr>
              <a:t>No</a:t>
            </a:r>
          </a:p>
        </p:txBody>
      </p:sp>
      <p:sp>
        <p:nvSpPr>
          <p:cNvPr id="86" name="TextBox 85">
            <a:extLst>
              <a:ext uri="{FF2B5EF4-FFF2-40B4-BE49-F238E27FC236}">
                <a16:creationId xmlns:a16="http://schemas.microsoft.com/office/drawing/2014/main" id="{E0804B51-52C4-49A6-A717-57CFB6FF45E3}"/>
              </a:ext>
            </a:extLst>
          </p:cNvPr>
          <p:cNvSpPr txBox="1"/>
          <p:nvPr/>
        </p:nvSpPr>
        <p:spPr>
          <a:xfrm>
            <a:off x="6481072" y="4945475"/>
            <a:ext cx="353145"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73262"/>
                </a:solidFill>
                <a:effectLst/>
                <a:uLnTx/>
                <a:uFillTx/>
                <a:latin typeface="Georgia"/>
                <a:ea typeface="+mn-ea"/>
                <a:cs typeface="+mn-cs"/>
              </a:rPr>
              <a:t>Yes</a:t>
            </a:r>
          </a:p>
        </p:txBody>
      </p:sp>
    </p:spTree>
    <p:extLst>
      <p:ext uri="{BB962C8B-B14F-4D97-AF65-F5344CB8AC3E}">
        <p14:creationId xmlns:p14="http://schemas.microsoft.com/office/powerpoint/2010/main" val="62037567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D68D4F-3A1F-4DC7-9CE4-04E7821842AB}"/>
              </a:ext>
            </a:extLst>
          </p:cNvPr>
          <p:cNvSpPr>
            <a:spLocks noGrp="1"/>
          </p:cNvSpPr>
          <p:nvPr>
            <p:ph type="title"/>
          </p:nvPr>
        </p:nvSpPr>
        <p:spPr>
          <a:xfrm>
            <a:off x="144117" y="62196"/>
            <a:ext cx="10515600" cy="380654"/>
          </a:xfrm>
        </p:spPr>
        <p:txBody>
          <a:bodyPr>
            <a:noAutofit/>
          </a:bodyPr>
          <a:lstStyle/>
          <a:p>
            <a:r>
              <a:rPr lang="en-US" sz="2800">
                <a:solidFill>
                  <a:schemeClr val="tx1"/>
                </a:solidFill>
              </a:rPr>
              <a:t>Fines &amp; Penalties – Documents, sources &amp; datapoints WIP</a:t>
            </a:r>
            <a:endParaRPr lang="en-US" sz="2800"/>
          </a:p>
        </p:txBody>
      </p:sp>
      <p:graphicFrame>
        <p:nvGraphicFramePr>
          <p:cNvPr id="4" name="Content Placeholder 3">
            <a:extLst>
              <a:ext uri="{FF2B5EF4-FFF2-40B4-BE49-F238E27FC236}">
                <a16:creationId xmlns:a16="http://schemas.microsoft.com/office/drawing/2014/main" id="{39606D7C-5D34-4E5B-9588-92B91F9F651F}"/>
              </a:ext>
            </a:extLst>
          </p:cNvPr>
          <p:cNvGraphicFramePr>
            <a:graphicFrameLocks noGrp="1"/>
          </p:cNvGraphicFramePr>
          <p:nvPr>
            <p:ph idx="1"/>
            <p:extLst>
              <p:ext uri="{D42A27DB-BD31-4B8C-83A1-F6EECF244321}">
                <p14:modId xmlns:p14="http://schemas.microsoft.com/office/powerpoint/2010/main" val="1196878924"/>
              </p:ext>
            </p:extLst>
          </p:nvPr>
        </p:nvGraphicFramePr>
        <p:xfrm>
          <a:off x="304800" y="685800"/>
          <a:ext cx="11655188" cy="5579717"/>
        </p:xfrm>
        <a:graphic>
          <a:graphicData uri="http://schemas.openxmlformats.org/drawingml/2006/table">
            <a:tbl>
              <a:tblPr firstRow="1" firstCol="1" bandRow="1">
                <a:tableStyleId>{93296810-A885-4BE3-A3E7-6D5BEEA58F35}</a:tableStyleId>
              </a:tblPr>
              <a:tblGrid>
                <a:gridCol w="2559326">
                  <a:extLst>
                    <a:ext uri="{9D8B030D-6E8A-4147-A177-3AD203B41FA5}">
                      <a16:colId xmlns:a16="http://schemas.microsoft.com/office/drawing/2014/main" val="2473905539"/>
                    </a:ext>
                  </a:extLst>
                </a:gridCol>
                <a:gridCol w="2411896">
                  <a:extLst>
                    <a:ext uri="{9D8B030D-6E8A-4147-A177-3AD203B41FA5}">
                      <a16:colId xmlns:a16="http://schemas.microsoft.com/office/drawing/2014/main" val="4291080857"/>
                    </a:ext>
                  </a:extLst>
                </a:gridCol>
                <a:gridCol w="4691270">
                  <a:extLst>
                    <a:ext uri="{9D8B030D-6E8A-4147-A177-3AD203B41FA5}">
                      <a16:colId xmlns:a16="http://schemas.microsoft.com/office/drawing/2014/main" val="965210703"/>
                    </a:ext>
                  </a:extLst>
                </a:gridCol>
                <a:gridCol w="1992696">
                  <a:extLst>
                    <a:ext uri="{9D8B030D-6E8A-4147-A177-3AD203B41FA5}">
                      <a16:colId xmlns:a16="http://schemas.microsoft.com/office/drawing/2014/main" val="1849396690"/>
                    </a:ext>
                  </a:extLst>
                </a:gridCol>
              </a:tblGrid>
              <a:tr h="409966">
                <a:tc>
                  <a:txBody>
                    <a:bodyPr/>
                    <a:lstStyle/>
                    <a:p>
                      <a:pPr marL="0" marR="0" algn="ctr">
                        <a:lnSpc>
                          <a:spcPct val="107000"/>
                        </a:lnSpc>
                        <a:spcBef>
                          <a:spcPts val="0"/>
                        </a:spcBef>
                        <a:spcAft>
                          <a:spcPts val="0"/>
                        </a:spcAft>
                      </a:pPr>
                      <a:r>
                        <a:rPr lang="en-US" sz="1200">
                          <a:effectLst/>
                        </a:rPr>
                        <a:t>Documents required</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45140" marR="45140" marT="0" marB="0" anchor="ctr"/>
                </a:tc>
                <a:tc>
                  <a:txBody>
                    <a:bodyPr/>
                    <a:lstStyle/>
                    <a:p>
                      <a:pPr marL="0" marR="0" algn="ctr">
                        <a:lnSpc>
                          <a:spcPct val="107000"/>
                        </a:lnSpc>
                        <a:spcBef>
                          <a:spcPts val="0"/>
                        </a:spcBef>
                        <a:spcAft>
                          <a:spcPts val="0"/>
                        </a:spcAft>
                      </a:pPr>
                      <a:r>
                        <a:rPr lang="en-US" sz="1200">
                          <a:effectLst/>
                        </a:rPr>
                        <a:t>Sources</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45140" marR="45140" marT="0" marB="0" anchor="ctr"/>
                </a:tc>
                <a:tc>
                  <a:txBody>
                    <a:bodyPr/>
                    <a:lstStyle/>
                    <a:p>
                      <a:pPr marL="0" marR="0" algn="ctr">
                        <a:lnSpc>
                          <a:spcPct val="107000"/>
                        </a:lnSpc>
                        <a:spcBef>
                          <a:spcPts val="0"/>
                        </a:spcBef>
                        <a:spcAft>
                          <a:spcPts val="0"/>
                        </a:spcAft>
                      </a:pPr>
                      <a:r>
                        <a:rPr lang="en-US" sz="1200">
                          <a:effectLst/>
                        </a:rPr>
                        <a:t>Datapoints for extraction</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45140" marR="45140" marT="0" marB="0" anchor="ctr"/>
                </a:tc>
                <a:tc>
                  <a:txBody>
                    <a:bodyPr/>
                    <a:lstStyle/>
                    <a:p>
                      <a:pPr marL="0" marR="0" algn="ctr">
                        <a:lnSpc>
                          <a:spcPct val="107000"/>
                        </a:lnSpc>
                        <a:spcBef>
                          <a:spcPts val="0"/>
                        </a:spcBef>
                        <a:spcAft>
                          <a:spcPts val="0"/>
                        </a:spcAft>
                      </a:pPr>
                      <a:r>
                        <a:rPr lang="en-US" sz="1200">
                          <a:effectLst/>
                        </a:rPr>
                        <a:t>Comments</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45140" marR="45140" marT="0" marB="0" anchor="ctr"/>
                </a:tc>
                <a:extLst>
                  <a:ext uri="{0D108BD9-81ED-4DB2-BD59-A6C34878D82A}">
                    <a16:rowId xmlns:a16="http://schemas.microsoft.com/office/drawing/2014/main" val="937211266"/>
                  </a:ext>
                </a:extLst>
              </a:tr>
              <a:tr h="1040647">
                <a:tc>
                  <a:txBody>
                    <a:bodyPr/>
                    <a:lstStyle/>
                    <a:p>
                      <a:pPr marL="0" marR="0" algn="ctr">
                        <a:lnSpc>
                          <a:spcPct val="107000"/>
                        </a:lnSpc>
                        <a:spcBef>
                          <a:spcPts val="0"/>
                        </a:spcBef>
                        <a:spcAft>
                          <a:spcPts val="0"/>
                        </a:spcAft>
                      </a:pPr>
                      <a:r>
                        <a:rPr lang="en-US" sz="1200">
                          <a:effectLst/>
                        </a:rPr>
                        <a:t>Invoice</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45140" marR="45140" marT="0" marB="0" anchor="ctr"/>
                </a:tc>
                <a:tc>
                  <a:txBody>
                    <a:bodyPr/>
                    <a:lstStyle/>
                    <a:p>
                      <a:pPr marL="0" marR="0" algn="ctr">
                        <a:lnSpc>
                          <a:spcPct val="107000"/>
                        </a:lnSpc>
                        <a:spcBef>
                          <a:spcPts val="0"/>
                        </a:spcBef>
                        <a:spcAft>
                          <a:spcPts val="0"/>
                        </a:spcAft>
                      </a:pPr>
                      <a:r>
                        <a:rPr lang="en-US" sz="1200">
                          <a:effectLst/>
                        </a:rPr>
                        <a:t>SAP / On base</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45140" marR="45140" marT="0" marB="0" anchor="ctr"/>
                </a:tc>
                <a:tc>
                  <a:txBody>
                    <a:bodyPr/>
                    <a:lstStyle/>
                    <a:p>
                      <a:pPr marL="0" marR="0" algn="ctr">
                        <a:lnSpc>
                          <a:spcPct val="107000"/>
                        </a:lnSpc>
                        <a:spcBef>
                          <a:spcPts val="0"/>
                        </a:spcBef>
                        <a:spcAft>
                          <a:spcPts val="0"/>
                        </a:spcAft>
                      </a:pPr>
                      <a:r>
                        <a:rPr lang="en-US" sz="1200">
                          <a:effectLst/>
                        </a:rPr>
                        <a:t>Invoice Date, Shipping terms, Payment terms, Allowance provided, UPC/SKU, Description, Quantity, Amount – Total, Per unit / case price, BOL number, PO number, Carrier details - prepaid / collect, Carrier Name</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45140" marR="45140" marT="0" marB="0" anchor="ctr"/>
                </a:tc>
                <a:tc>
                  <a:txBody>
                    <a:bodyPr/>
                    <a:lstStyle/>
                    <a:p>
                      <a:pPr marL="0" marR="0" algn="ctr">
                        <a:lnSpc>
                          <a:spcPct val="107000"/>
                        </a:lnSpc>
                        <a:spcBef>
                          <a:spcPts val="0"/>
                        </a:spcBef>
                        <a:spcAft>
                          <a:spcPts val="0"/>
                        </a:spcAft>
                      </a:pPr>
                      <a:r>
                        <a:rPr lang="en-US" sz="1200">
                          <a:effectLst/>
                        </a:rPr>
                        <a:t>Supplier Invoice</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45140" marR="45140" marT="0" marB="0" anchor="ctr"/>
                </a:tc>
                <a:extLst>
                  <a:ext uri="{0D108BD9-81ED-4DB2-BD59-A6C34878D82A}">
                    <a16:rowId xmlns:a16="http://schemas.microsoft.com/office/drawing/2014/main" val="2091169329"/>
                  </a:ext>
                </a:extLst>
              </a:tr>
              <a:tr h="1102377">
                <a:tc>
                  <a:txBody>
                    <a:bodyPr/>
                    <a:lstStyle/>
                    <a:p>
                      <a:pPr marL="0" marR="0" algn="ctr" eaLnBrk="1" fontAlgn="t" hangingPunct="1">
                        <a:lnSpc>
                          <a:spcPct val="107000"/>
                        </a:lnSpc>
                        <a:spcBef>
                          <a:spcPts val="0"/>
                        </a:spcBef>
                        <a:spcAft>
                          <a:spcPts val="0"/>
                        </a:spcAft>
                      </a:pPr>
                      <a:r>
                        <a:rPr lang="en-US" sz="1200" b="1">
                          <a:solidFill>
                            <a:schemeClr val="lt1"/>
                          </a:solidFill>
                          <a:effectLst/>
                          <a:latin typeface="+mn-lt"/>
                          <a:ea typeface="+mn-ea"/>
                          <a:cs typeface="+mn-cs"/>
                        </a:rPr>
                        <a:t>POD</a:t>
                      </a:r>
                    </a:p>
                  </a:txBody>
                  <a:tcPr marL="9525" marR="9525" marT="9525" marB="0" anchor="ctr"/>
                </a:tc>
                <a:tc>
                  <a:txBody>
                    <a:bodyPr/>
                    <a:lstStyle/>
                    <a:p>
                      <a:pPr algn="ctr" fontAlgn="t"/>
                      <a:r>
                        <a:rPr lang="en-US" sz="1200">
                          <a:solidFill>
                            <a:schemeClr val="dk1"/>
                          </a:solidFill>
                          <a:effectLst/>
                          <a:latin typeface="+mn-lt"/>
                          <a:ea typeface="+mn-ea"/>
                          <a:cs typeface="+mn-cs"/>
                        </a:rPr>
                        <a:t>On base / SAP - UDM/ Carrier/Warehouse</a:t>
                      </a:r>
                    </a:p>
                  </a:txBody>
                  <a:tcPr marL="9525" marR="9525" marT="9525" marB="0" anchor="ctr"/>
                </a:tc>
                <a:tc>
                  <a:txBody>
                    <a:bodyPr/>
                    <a:lstStyle/>
                    <a:p>
                      <a:pPr algn="ctr" fontAlgn="t"/>
                      <a:r>
                        <a:rPr lang="en-US" sz="1200">
                          <a:solidFill>
                            <a:schemeClr val="dk1"/>
                          </a:solidFill>
                          <a:effectLst/>
                          <a:latin typeface="+mn-lt"/>
                          <a:ea typeface="+mn-ea"/>
                          <a:cs typeface="+mn-cs"/>
                        </a:rPr>
                        <a:t>1.PO number , BOL no  to be matched with invoice</a:t>
                      </a:r>
                      <a:br>
                        <a:rPr lang="en-US" sz="1200">
                          <a:solidFill>
                            <a:schemeClr val="dk1"/>
                          </a:solidFill>
                          <a:effectLst/>
                          <a:latin typeface="+mn-lt"/>
                          <a:ea typeface="+mn-ea"/>
                          <a:cs typeface="+mn-cs"/>
                        </a:rPr>
                      </a:br>
                      <a:r>
                        <a:rPr lang="en-US" sz="1200">
                          <a:solidFill>
                            <a:schemeClr val="dk1"/>
                          </a:solidFill>
                          <a:effectLst/>
                          <a:latin typeface="+mn-lt"/>
                          <a:ea typeface="+mn-ea"/>
                          <a:cs typeface="+mn-cs"/>
                        </a:rPr>
                        <a:t>2. Signed / Stamped</a:t>
                      </a:r>
                      <a:br>
                        <a:rPr lang="en-US" sz="1200">
                          <a:solidFill>
                            <a:schemeClr val="dk1"/>
                          </a:solidFill>
                          <a:effectLst/>
                          <a:latin typeface="+mn-lt"/>
                          <a:ea typeface="+mn-ea"/>
                          <a:cs typeface="+mn-cs"/>
                        </a:rPr>
                      </a:br>
                      <a:r>
                        <a:rPr lang="en-US" sz="1200">
                          <a:solidFill>
                            <a:schemeClr val="dk1"/>
                          </a:solidFill>
                          <a:effectLst/>
                          <a:latin typeface="+mn-lt"/>
                          <a:ea typeface="+mn-ea"/>
                          <a:cs typeface="+mn-cs"/>
                        </a:rPr>
                        <a:t>3. Delivery Date/ Time</a:t>
                      </a:r>
                      <a:br>
                        <a:rPr lang="en-US" sz="1200">
                          <a:solidFill>
                            <a:schemeClr val="dk1"/>
                          </a:solidFill>
                          <a:effectLst/>
                          <a:latin typeface="+mn-lt"/>
                          <a:ea typeface="+mn-ea"/>
                          <a:cs typeface="+mn-cs"/>
                        </a:rPr>
                      </a:br>
                      <a:r>
                        <a:rPr lang="en-US" sz="1200">
                          <a:solidFill>
                            <a:schemeClr val="dk1"/>
                          </a:solidFill>
                          <a:effectLst/>
                          <a:latin typeface="+mn-lt"/>
                          <a:ea typeface="+mn-ea"/>
                          <a:cs typeface="+mn-cs"/>
                        </a:rPr>
                        <a:t>4. Total no of </a:t>
                      </a:r>
                      <a:r>
                        <a:rPr lang="en-US" sz="1200" err="1">
                          <a:solidFill>
                            <a:schemeClr val="dk1"/>
                          </a:solidFill>
                          <a:effectLst/>
                          <a:latin typeface="+mn-lt"/>
                          <a:ea typeface="+mn-ea"/>
                          <a:cs typeface="+mn-cs"/>
                        </a:rPr>
                        <a:t>qty</a:t>
                      </a:r>
                      <a:r>
                        <a:rPr lang="en-US" sz="1200">
                          <a:solidFill>
                            <a:schemeClr val="dk1"/>
                          </a:solidFill>
                          <a:effectLst/>
                          <a:latin typeface="+mn-lt"/>
                          <a:ea typeface="+mn-ea"/>
                          <a:cs typeface="+mn-cs"/>
                        </a:rPr>
                        <a:t> delivered</a:t>
                      </a:r>
                      <a:br>
                        <a:rPr lang="en-US" sz="1200">
                          <a:solidFill>
                            <a:schemeClr val="dk1"/>
                          </a:solidFill>
                          <a:effectLst/>
                          <a:latin typeface="+mn-lt"/>
                          <a:ea typeface="+mn-ea"/>
                          <a:cs typeface="+mn-cs"/>
                        </a:rPr>
                      </a:br>
                      <a:endParaRPr lang="en-US" sz="1200">
                        <a:solidFill>
                          <a:schemeClr val="dk1"/>
                        </a:solidFill>
                        <a:effectLst/>
                        <a:latin typeface="+mn-lt"/>
                        <a:ea typeface="+mn-ea"/>
                        <a:cs typeface="+mn-cs"/>
                      </a:endParaRPr>
                    </a:p>
                  </a:txBody>
                  <a:tcPr marL="9525" marR="9525" marT="9525" marB="0" anchor="ctr"/>
                </a:tc>
                <a:tc>
                  <a:txBody>
                    <a:bodyPr/>
                    <a:lstStyle/>
                    <a:p>
                      <a:pPr marL="0" marR="0" lvl="0" indent="0" algn="ctr" defTabSz="914400" eaLnBrk="1" fontAlgn="t" latinLnBrk="0" hangingPunct="1">
                        <a:lnSpc>
                          <a:spcPct val="100000"/>
                        </a:lnSpc>
                        <a:spcBef>
                          <a:spcPts val="0"/>
                        </a:spcBef>
                        <a:spcAft>
                          <a:spcPts val="0"/>
                        </a:spcAft>
                        <a:buClrTx/>
                        <a:buSzTx/>
                        <a:buFontTx/>
                        <a:buNone/>
                        <a:tabLst/>
                        <a:defRPr/>
                      </a:pPr>
                      <a:r>
                        <a:rPr lang="en-US" sz="1200">
                          <a:solidFill>
                            <a:schemeClr val="dk1"/>
                          </a:solidFill>
                          <a:effectLst/>
                          <a:latin typeface="+mn-lt"/>
                          <a:ea typeface="+mn-ea"/>
                          <a:cs typeface="+mn-cs"/>
                        </a:rPr>
                        <a:t> </a:t>
                      </a:r>
                      <a:r>
                        <a:rPr lang="en-US" sz="1200">
                          <a:effectLst/>
                        </a:rPr>
                        <a:t>Scanned document received from carrier with customer seal/sign as a proof of delivery</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9525" marR="9525" marT="9525" marB="0" anchor="ctr"/>
                </a:tc>
                <a:extLst>
                  <a:ext uri="{0D108BD9-81ED-4DB2-BD59-A6C34878D82A}">
                    <a16:rowId xmlns:a16="http://schemas.microsoft.com/office/drawing/2014/main" val="276034576"/>
                  </a:ext>
                </a:extLst>
              </a:tr>
              <a:tr h="1250874">
                <a:tc>
                  <a:txBody>
                    <a:bodyPr/>
                    <a:lstStyle/>
                    <a:p>
                      <a:pPr algn="ctr" fontAlgn="t"/>
                      <a:r>
                        <a:rPr lang="en-US" sz="1200" b="1">
                          <a:solidFill>
                            <a:schemeClr val="lt1"/>
                          </a:solidFill>
                          <a:effectLst/>
                          <a:latin typeface="+mn-lt"/>
                          <a:ea typeface="+mn-ea"/>
                          <a:cs typeface="+mn-cs"/>
                        </a:rPr>
                        <a:t>Backup</a:t>
                      </a:r>
                    </a:p>
                  </a:txBody>
                  <a:tcPr marL="9525" marR="9525" marT="9525" marB="0" anchor="ctr"/>
                </a:tc>
                <a:tc>
                  <a:txBody>
                    <a:bodyPr/>
                    <a:lstStyle/>
                    <a:p>
                      <a:pPr algn="ctr" fontAlgn="t"/>
                      <a:r>
                        <a:rPr lang="en-US" sz="1200">
                          <a:solidFill>
                            <a:schemeClr val="dk1"/>
                          </a:solidFill>
                          <a:effectLst/>
                          <a:latin typeface="+mn-lt"/>
                          <a:ea typeface="+mn-ea"/>
                          <a:cs typeface="+mn-cs"/>
                        </a:rPr>
                        <a:t>On base / SAP - UDM</a:t>
                      </a:r>
                      <a:br>
                        <a:rPr lang="en-US" sz="1200">
                          <a:solidFill>
                            <a:schemeClr val="dk1"/>
                          </a:solidFill>
                          <a:effectLst/>
                          <a:latin typeface="+mn-lt"/>
                          <a:ea typeface="+mn-ea"/>
                          <a:cs typeface="+mn-cs"/>
                        </a:rPr>
                      </a:br>
                      <a:r>
                        <a:rPr lang="en-US" sz="1200">
                          <a:solidFill>
                            <a:schemeClr val="dk1"/>
                          </a:solidFill>
                          <a:effectLst/>
                          <a:latin typeface="+mn-lt"/>
                          <a:ea typeface="+mn-ea"/>
                          <a:cs typeface="+mn-cs"/>
                        </a:rPr>
                        <a:t>customer portals </a:t>
                      </a:r>
                      <a:br>
                        <a:rPr lang="en-US" sz="1200">
                          <a:solidFill>
                            <a:schemeClr val="dk1"/>
                          </a:solidFill>
                          <a:effectLst/>
                          <a:latin typeface="+mn-lt"/>
                          <a:ea typeface="+mn-ea"/>
                          <a:cs typeface="+mn-cs"/>
                        </a:rPr>
                      </a:br>
                      <a:r>
                        <a:rPr lang="en-US" sz="1200">
                          <a:solidFill>
                            <a:schemeClr val="dk1"/>
                          </a:solidFill>
                          <a:effectLst/>
                          <a:latin typeface="+mn-lt"/>
                          <a:ea typeface="+mn-ea"/>
                          <a:cs typeface="+mn-cs"/>
                        </a:rPr>
                        <a:t>common mailbox of Newell ops team</a:t>
                      </a:r>
                    </a:p>
                  </a:txBody>
                  <a:tcPr marL="9525" marR="9525" marT="9525" marB="0" anchor="ctr"/>
                </a:tc>
                <a:tc>
                  <a:txBody>
                    <a:bodyPr/>
                    <a:lstStyle/>
                    <a:p>
                      <a:pPr algn="ctr" fontAlgn="t"/>
                      <a:r>
                        <a:rPr lang="en-US" sz="1200">
                          <a:solidFill>
                            <a:schemeClr val="dk1"/>
                          </a:solidFill>
                          <a:effectLst/>
                          <a:latin typeface="+mn-lt"/>
                          <a:ea typeface="+mn-ea"/>
                          <a:cs typeface="+mn-cs"/>
                        </a:rPr>
                        <a:t>1.PO number  to be matched with invoice</a:t>
                      </a:r>
                      <a:br>
                        <a:rPr lang="en-US" sz="1200">
                          <a:solidFill>
                            <a:schemeClr val="dk1"/>
                          </a:solidFill>
                          <a:effectLst/>
                          <a:latin typeface="+mn-lt"/>
                          <a:ea typeface="+mn-ea"/>
                          <a:cs typeface="+mn-cs"/>
                        </a:rPr>
                      </a:br>
                      <a:r>
                        <a:rPr lang="en-US" sz="1200">
                          <a:solidFill>
                            <a:schemeClr val="dk1"/>
                          </a:solidFill>
                          <a:effectLst/>
                          <a:latin typeface="+mn-lt"/>
                          <a:ea typeface="+mn-ea"/>
                          <a:cs typeface="+mn-cs"/>
                        </a:rPr>
                        <a:t>2. Reason of the Penalty</a:t>
                      </a:r>
                      <a:br>
                        <a:rPr lang="en-US" sz="1200">
                          <a:solidFill>
                            <a:schemeClr val="dk1"/>
                          </a:solidFill>
                          <a:effectLst/>
                          <a:latin typeface="+mn-lt"/>
                          <a:ea typeface="+mn-ea"/>
                          <a:cs typeface="+mn-cs"/>
                        </a:rPr>
                      </a:br>
                      <a:r>
                        <a:rPr lang="en-US" sz="1200">
                          <a:solidFill>
                            <a:schemeClr val="dk1"/>
                          </a:solidFill>
                          <a:effectLst/>
                          <a:latin typeface="+mn-lt"/>
                          <a:ea typeface="+mn-ea"/>
                          <a:cs typeface="+mn-cs"/>
                        </a:rPr>
                        <a:t>3. Amount deducted</a:t>
                      </a:r>
                      <a:br>
                        <a:rPr lang="en-US" sz="1200">
                          <a:solidFill>
                            <a:schemeClr val="dk1"/>
                          </a:solidFill>
                          <a:effectLst/>
                          <a:latin typeface="+mn-lt"/>
                          <a:ea typeface="+mn-ea"/>
                          <a:cs typeface="+mn-cs"/>
                        </a:rPr>
                      </a:br>
                      <a:r>
                        <a:rPr lang="en-US" sz="1200">
                          <a:solidFill>
                            <a:schemeClr val="dk1"/>
                          </a:solidFill>
                          <a:effectLst/>
                          <a:latin typeface="+mn-lt"/>
                          <a:ea typeface="+mn-ea"/>
                          <a:cs typeface="+mn-cs"/>
                        </a:rPr>
                        <a:t>4. Delivery date as per customer</a:t>
                      </a:r>
                      <a:br>
                        <a:rPr lang="en-US" sz="1200">
                          <a:solidFill>
                            <a:schemeClr val="dk1"/>
                          </a:solidFill>
                          <a:effectLst/>
                          <a:latin typeface="+mn-lt"/>
                          <a:ea typeface="+mn-ea"/>
                          <a:cs typeface="+mn-cs"/>
                        </a:rPr>
                      </a:br>
                      <a:r>
                        <a:rPr lang="en-US" sz="1200">
                          <a:solidFill>
                            <a:schemeClr val="dk1"/>
                          </a:solidFill>
                          <a:effectLst/>
                          <a:latin typeface="+mn-lt"/>
                          <a:ea typeface="+mn-ea"/>
                          <a:cs typeface="+mn-cs"/>
                        </a:rPr>
                        <a:t>5. Appoint Date / time as per customer</a:t>
                      </a:r>
                    </a:p>
                  </a:txBody>
                  <a:tcPr marL="9525" marR="9525" marT="9525" marB="0" anchor="ctr"/>
                </a:tc>
                <a:tc>
                  <a:txBody>
                    <a:bodyPr/>
                    <a:lstStyle/>
                    <a:p>
                      <a:pPr marL="0" marR="0" lvl="0" indent="0" algn="ctr" defTabSz="914400" eaLnBrk="1" fontAlgn="t" latinLnBrk="0" hangingPunct="1">
                        <a:lnSpc>
                          <a:spcPct val="100000"/>
                        </a:lnSpc>
                        <a:spcBef>
                          <a:spcPts val="0"/>
                        </a:spcBef>
                        <a:spcAft>
                          <a:spcPts val="0"/>
                        </a:spcAft>
                        <a:buClrTx/>
                        <a:buSzTx/>
                        <a:buFontTx/>
                        <a:buNone/>
                        <a:tabLst/>
                        <a:defRPr/>
                      </a:pPr>
                      <a:r>
                        <a:rPr lang="en-US" sz="1200">
                          <a:solidFill>
                            <a:schemeClr val="dk1"/>
                          </a:solidFill>
                          <a:effectLst/>
                          <a:latin typeface="+mn-lt"/>
                          <a:ea typeface="+mn-ea"/>
                          <a:cs typeface="+mn-cs"/>
                        </a:rPr>
                        <a:t> </a:t>
                      </a:r>
                      <a:r>
                        <a:rPr lang="en-US" sz="1200">
                          <a:effectLst/>
                        </a:rPr>
                        <a:t>Document received from retailer substantiating the reason for deduction</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p>
                      <a:pPr algn="ctr" fontAlgn="t"/>
                      <a:endParaRPr lang="en-US" sz="1200">
                        <a:solidFill>
                          <a:schemeClr val="dk1"/>
                        </a:solidFill>
                        <a:effectLst/>
                        <a:latin typeface="+mn-lt"/>
                        <a:ea typeface="+mn-ea"/>
                        <a:cs typeface="+mn-cs"/>
                      </a:endParaRPr>
                    </a:p>
                  </a:txBody>
                  <a:tcPr marL="9525" marR="9525" marT="9525" marB="0" anchor="ctr"/>
                </a:tc>
                <a:extLst>
                  <a:ext uri="{0D108BD9-81ED-4DB2-BD59-A6C34878D82A}">
                    <a16:rowId xmlns:a16="http://schemas.microsoft.com/office/drawing/2014/main" val="3569106040"/>
                  </a:ext>
                </a:extLst>
              </a:tr>
              <a:tr h="1775853">
                <a:tc>
                  <a:txBody>
                    <a:bodyPr/>
                    <a:lstStyle/>
                    <a:p>
                      <a:pPr algn="ctr" fontAlgn="t"/>
                      <a:r>
                        <a:rPr lang="en-US" sz="1200" b="1">
                          <a:solidFill>
                            <a:schemeClr val="lt1"/>
                          </a:solidFill>
                          <a:effectLst/>
                          <a:latin typeface="+mn-lt"/>
                          <a:ea typeface="+mn-ea"/>
                          <a:cs typeface="+mn-cs"/>
                        </a:rPr>
                        <a:t>OTIF</a:t>
                      </a:r>
                      <a:r>
                        <a:rPr lang="en-US" sz="1200" b="1" baseline="0">
                          <a:solidFill>
                            <a:schemeClr val="lt1"/>
                          </a:solidFill>
                          <a:effectLst/>
                          <a:latin typeface="+mn-lt"/>
                          <a:ea typeface="+mn-ea"/>
                          <a:cs typeface="+mn-cs"/>
                        </a:rPr>
                        <a:t> </a:t>
                      </a:r>
                      <a:r>
                        <a:rPr lang="en-US" sz="1200" b="1">
                          <a:solidFill>
                            <a:schemeClr val="lt1"/>
                          </a:solidFill>
                          <a:effectLst/>
                          <a:latin typeface="+mn-lt"/>
                          <a:ea typeface="+mn-ea"/>
                          <a:cs typeface="+mn-cs"/>
                        </a:rPr>
                        <a:t> Report (On time delivery in full)</a:t>
                      </a:r>
                      <a:br>
                        <a:rPr lang="en-US" sz="1200" b="1">
                          <a:solidFill>
                            <a:schemeClr val="lt1"/>
                          </a:solidFill>
                          <a:effectLst/>
                          <a:latin typeface="+mn-lt"/>
                          <a:ea typeface="+mn-ea"/>
                          <a:cs typeface="+mn-cs"/>
                        </a:rPr>
                      </a:br>
                      <a:r>
                        <a:rPr lang="en-US" sz="1200" b="1">
                          <a:solidFill>
                            <a:schemeClr val="lt1"/>
                          </a:solidFill>
                          <a:effectLst/>
                          <a:latin typeface="+mn-lt"/>
                          <a:ea typeface="+mn-ea"/>
                          <a:cs typeface="+mn-cs"/>
                        </a:rPr>
                        <a:t>ASN report (Advanced shipment notification) - Shipment details only</a:t>
                      </a:r>
                    </a:p>
                  </a:txBody>
                  <a:tcPr marL="9525" marR="9525" marT="9525" marB="0" anchor="ctr"/>
                </a:tc>
                <a:tc>
                  <a:txBody>
                    <a:bodyPr/>
                    <a:lstStyle/>
                    <a:p>
                      <a:pPr algn="ctr" fontAlgn="t"/>
                      <a:r>
                        <a:rPr lang="en-US" sz="1200">
                          <a:solidFill>
                            <a:schemeClr val="dk1"/>
                          </a:solidFill>
                          <a:effectLst/>
                          <a:latin typeface="+mn-lt"/>
                          <a:ea typeface="+mn-ea"/>
                          <a:cs typeface="+mn-cs"/>
                        </a:rPr>
                        <a:t>Supplier</a:t>
                      </a:r>
                    </a:p>
                  </a:txBody>
                  <a:tcPr marL="9525" marR="9525" marT="9525" marB="0" anchor="ctr"/>
                </a:tc>
                <a:tc>
                  <a:txBody>
                    <a:bodyPr/>
                    <a:lstStyle/>
                    <a:p>
                      <a:pPr algn="ctr" fontAlgn="t"/>
                      <a:r>
                        <a:rPr lang="en-US" sz="1200">
                          <a:solidFill>
                            <a:schemeClr val="dk1"/>
                          </a:solidFill>
                          <a:effectLst/>
                          <a:latin typeface="+mn-lt"/>
                          <a:ea typeface="+mn-ea"/>
                          <a:cs typeface="+mn-cs"/>
                        </a:rPr>
                        <a:t>Collect shipment - request POD from customer / warehouse</a:t>
                      </a:r>
                      <a:br>
                        <a:rPr lang="en-US" sz="1200">
                          <a:solidFill>
                            <a:schemeClr val="dk1"/>
                          </a:solidFill>
                          <a:effectLst/>
                          <a:latin typeface="+mn-lt"/>
                          <a:ea typeface="+mn-ea"/>
                          <a:cs typeface="+mn-cs"/>
                        </a:rPr>
                      </a:br>
                      <a:r>
                        <a:rPr lang="en-US" sz="1200">
                          <a:solidFill>
                            <a:schemeClr val="dk1"/>
                          </a:solidFill>
                          <a:effectLst/>
                          <a:latin typeface="+mn-lt"/>
                          <a:ea typeface="+mn-ea"/>
                          <a:cs typeface="+mn-cs"/>
                        </a:rPr>
                        <a:t>Prepaid Shipment - request POD from carrier</a:t>
                      </a:r>
                      <a:br>
                        <a:rPr lang="en-US" sz="1200">
                          <a:solidFill>
                            <a:schemeClr val="dk1"/>
                          </a:solidFill>
                          <a:effectLst/>
                          <a:latin typeface="+mn-lt"/>
                          <a:ea typeface="+mn-ea"/>
                          <a:cs typeface="+mn-cs"/>
                        </a:rPr>
                      </a:br>
                      <a:r>
                        <a:rPr lang="en-US" sz="1200">
                          <a:solidFill>
                            <a:schemeClr val="dk1"/>
                          </a:solidFill>
                          <a:effectLst/>
                          <a:latin typeface="+mn-lt"/>
                          <a:ea typeface="+mn-ea"/>
                          <a:cs typeface="+mn-cs"/>
                        </a:rPr>
                        <a:t>1.PO number , BOL no  to be matched with invoice</a:t>
                      </a:r>
                      <a:br>
                        <a:rPr lang="en-US" sz="1200">
                          <a:solidFill>
                            <a:schemeClr val="dk1"/>
                          </a:solidFill>
                          <a:effectLst/>
                          <a:latin typeface="+mn-lt"/>
                          <a:ea typeface="+mn-ea"/>
                          <a:cs typeface="+mn-cs"/>
                        </a:rPr>
                      </a:br>
                      <a:r>
                        <a:rPr lang="en-US" sz="1200">
                          <a:solidFill>
                            <a:schemeClr val="dk1"/>
                          </a:solidFill>
                          <a:effectLst/>
                          <a:latin typeface="+mn-lt"/>
                          <a:ea typeface="+mn-ea"/>
                          <a:cs typeface="+mn-cs"/>
                        </a:rPr>
                        <a:t>2.Delivery Date/ Time</a:t>
                      </a:r>
                      <a:br>
                        <a:rPr lang="en-US" sz="1200">
                          <a:solidFill>
                            <a:schemeClr val="dk1"/>
                          </a:solidFill>
                          <a:effectLst/>
                          <a:latin typeface="+mn-lt"/>
                          <a:ea typeface="+mn-ea"/>
                          <a:cs typeface="+mn-cs"/>
                        </a:rPr>
                      </a:br>
                      <a:r>
                        <a:rPr lang="en-US" sz="1200">
                          <a:solidFill>
                            <a:schemeClr val="dk1"/>
                          </a:solidFill>
                          <a:effectLst/>
                          <a:latin typeface="+mn-lt"/>
                          <a:ea typeface="+mn-ea"/>
                          <a:cs typeface="+mn-cs"/>
                        </a:rPr>
                        <a:t>3. Total no of qty delivered</a:t>
                      </a:r>
                    </a:p>
                  </a:txBody>
                  <a:tcPr marL="9525" marR="9525" marT="9525" marB="0" anchor="ctr"/>
                </a:tc>
                <a:tc>
                  <a:txBody>
                    <a:bodyPr/>
                    <a:lstStyle/>
                    <a:p>
                      <a:pPr algn="ctr" fontAlgn="t"/>
                      <a:r>
                        <a:rPr lang="en-US" sz="1200">
                          <a:solidFill>
                            <a:schemeClr val="dk1"/>
                          </a:solidFill>
                          <a:effectLst/>
                          <a:latin typeface="+mn-lt"/>
                          <a:ea typeface="+mn-ea"/>
                          <a:cs typeface="+mn-cs"/>
                        </a:rPr>
                        <a:t> Document used to identify scheduled delivery</a:t>
                      </a:r>
                    </a:p>
                  </a:txBody>
                  <a:tcPr marL="9525" marR="9525" marT="9525" marB="0" anchor="ctr"/>
                </a:tc>
                <a:extLst>
                  <a:ext uri="{0D108BD9-81ED-4DB2-BD59-A6C34878D82A}">
                    <a16:rowId xmlns:a16="http://schemas.microsoft.com/office/drawing/2014/main" val="803757700"/>
                  </a:ext>
                </a:extLst>
              </a:tr>
            </a:tbl>
          </a:graphicData>
        </a:graphic>
      </p:graphicFrame>
    </p:spTree>
    <p:extLst>
      <p:ext uri="{BB962C8B-B14F-4D97-AF65-F5344CB8AC3E}">
        <p14:creationId xmlns:p14="http://schemas.microsoft.com/office/powerpoint/2010/main" val="361820765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685797" y="2156747"/>
            <a:ext cx="9996058" cy="1600200"/>
          </a:xfrm>
        </p:spPr>
        <p:txBody>
          <a:bodyPr/>
          <a:lstStyle/>
          <a:p>
            <a:pPr lvl="0"/>
            <a:r>
              <a:rPr lang="en-US"/>
              <a:t>Digital Design – OSD</a:t>
            </a:r>
            <a:endParaRPr lang="en-GB"/>
          </a:p>
        </p:txBody>
      </p:sp>
    </p:spTree>
    <p:extLst>
      <p:ext uri="{BB962C8B-B14F-4D97-AF65-F5344CB8AC3E}">
        <p14:creationId xmlns:p14="http://schemas.microsoft.com/office/powerpoint/2010/main" val="184265624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81000" y="228600"/>
            <a:ext cx="8534400" cy="461665"/>
          </a:xfrm>
          <a:prstGeom prst="rect">
            <a:avLst/>
          </a:prstGeom>
          <a:noFill/>
        </p:spPr>
        <p:txBody>
          <a:bodyPr wrap="square" rtlCol="0">
            <a:spAutoFit/>
          </a:bodyPr>
          <a:lstStyle/>
          <a:p>
            <a:r>
              <a:rPr lang="en-US" sz="2400"/>
              <a:t>Key Drivers for OSD &amp; Penalties</a:t>
            </a:r>
          </a:p>
        </p:txBody>
      </p:sp>
      <p:graphicFrame>
        <p:nvGraphicFramePr>
          <p:cNvPr id="2" name="Table 1"/>
          <p:cNvGraphicFramePr>
            <a:graphicFrameLocks noGrp="1"/>
          </p:cNvGraphicFramePr>
          <p:nvPr>
            <p:extLst>
              <p:ext uri="{D42A27DB-BD31-4B8C-83A1-F6EECF244321}">
                <p14:modId xmlns:p14="http://schemas.microsoft.com/office/powerpoint/2010/main" val="2482546697"/>
              </p:ext>
            </p:extLst>
          </p:nvPr>
        </p:nvGraphicFramePr>
        <p:xfrm>
          <a:off x="402771" y="1066802"/>
          <a:ext cx="5105400" cy="5181598"/>
        </p:xfrm>
        <a:graphic>
          <a:graphicData uri="http://schemas.openxmlformats.org/drawingml/2006/table">
            <a:tbl>
              <a:tblPr>
                <a:tableStyleId>{5C22544A-7EE6-4342-B048-85BDC9FD1C3A}</a:tableStyleId>
              </a:tblPr>
              <a:tblGrid>
                <a:gridCol w="3788229">
                  <a:extLst>
                    <a:ext uri="{9D8B030D-6E8A-4147-A177-3AD203B41FA5}">
                      <a16:colId xmlns:a16="http://schemas.microsoft.com/office/drawing/2014/main" val="1143961737"/>
                    </a:ext>
                  </a:extLst>
                </a:gridCol>
                <a:gridCol w="1317171">
                  <a:extLst>
                    <a:ext uri="{9D8B030D-6E8A-4147-A177-3AD203B41FA5}">
                      <a16:colId xmlns:a16="http://schemas.microsoft.com/office/drawing/2014/main" val="1919304632"/>
                    </a:ext>
                  </a:extLst>
                </a:gridCol>
              </a:tblGrid>
              <a:tr h="914558">
                <a:tc>
                  <a:txBody>
                    <a:bodyPr/>
                    <a:lstStyle/>
                    <a:p>
                      <a:pPr algn="l" fontAlgn="b"/>
                      <a:r>
                        <a:rPr lang="en-US" sz="1400" u="none" strike="noStrike">
                          <a:solidFill>
                            <a:schemeClr val="bg1"/>
                          </a:solidFill>
                          <a:effectLst/>
                          <a:latin typeface="Arial" panose="020B0604020202020204" pitchFamily="34" charset="0"/>
                          <a:cs typeface="Arial" panose="020B0604020202020204" pitchFamily="34" charset="0"/>
                        </a:rPr>
                        <a:t> </a:t>
                      </a:r>
                      <a:r>
                        <a:rPr lang="en-US" sz="1400" b="0" i="0" u="none" strike="noStrike" baseline="0">
                          <a:solidFill>
                            <a:schemeClr val="bg1"/>
                          </a:solidFill>
                          <a:effectLst/>
                          <a:latin typeface="Arial" panose="020B0604020202020204" pitchFamily="34" charset="0"/>
                          <a:cs typeface="Arial" panose="020B0604020202020204" pitchFamily="34" charset="0"/>
                        </a:rPr>
                        <a:t>            </a:t>
                      </a:r>
                      <a:r>
                        <a:rPr lang="en-US" sz="1400" u="none" strike="noStrike">
                          <a:solidFill>
                            <a:schemeClr val="bg1"/>
                          </a:solidFill>
                          <a:effectLst/>
                          <a:latin typeface="Arial" panose="020B0604020202020204" pitchFamily="34" charset="0"/>
                          <a:cs typeface="Arial" panose="020B0604020202020204" pitchFamily="34" charset="0"/>
                        </a:rPr>
                        <a:t>Root Cause for OSD &amp; Returns</a:t>
                      </a:r>
                      <a:endParaRPr lang="en-US" sz="1400" b="1" i="0" u="none" strike="noStrike">
                        <a:solidFill>
                          <a:schemeClr val="bg1"/>
                        </a:solidFill>
                        <a:effectLst/>
                        <a:latin typeface="Arial" panose="020B0604020202020204" pitchFamily="34" charset="0"/>
                        <a:cs typeface="Arial" panose="020B0604020202020204" pitchFamily="34" charset="0"/>
                      </a:endParaRPr>
                    </a:p>
                  </a:txBody>
                  <a:tcPr marL="9525" marR="9525" marT="9525" marB="0" anchor="ctr">
                    <a:solidFill>
                      <a:schemeClr val="tx2"/>
                    </a:solidFill>
                  </a:tcPr>
                </a:tc>
                <a:tc>
                  <a:txBody>
                    <a:bodyPr/>
                    <a:lstStyle/>
                    <a:p>
                      <a:pPr algn="ctr" fontAlgn="b"/>
                      <a:r>
                        <a:rPr lang="en-US" sz="1400" u="none" strike="noStrike">
                          <a:solidFill>
                            <a:schemeClr val="bg1"/>
                          </a:solidFill>
                          <a:effectLst/>
                          <a:latin typeface="Arial" panose="020B0604020202020204" pitchFamily="34" charset="0"/>
                          <a:cs typeface="Arial" panose="020B0604020202020204" pitchFamily="34" charset="0"/>
                        </a:rPr>
                        <a:t>Drivers</a:t>
                      </a:r>
                      <a:endParaRPr lang="en-US" sz="1400" b="1" i="0" u="none" strike="noStrike">
                        <a:solidFill>
                          <a:schemeClr val="bg1"/>
                        </a:solidFill>
                        <a:effectLst/>
                        <a:latin typeface="Arial" panose="020B0604020202020204" pitchFamily="34" charset="0"/>
                        <a:cs typeface="Arial" panose="020B0604020202020204" pitchFamily="34" charset="0"/>
                      </a:endParaRPr>
                    </a:p>
                  </a:txBody>
                  <a:tcPr marL="9525" marR="9525" marT="9525" marB="0" anchor="ctr">
                    <a:solidFill>
                      <a:schemeClr val="tx2"/>
                    </a:solidFill>
                  </a:tcPr>
                </a:tc>
                <a:extLst>
                  <a:ext uri="{0D108BD9-81ED-4DB2-BD59-A6C34878D82A}">
                    <a16:rowId xmlns:a16="http://schemas.microsoft.com/office/drawing/2014/main" val="1305550270"/>
                  </a:ext>
                </a:extLst>
              </a:tr>
              <a:tr h="461302">
                <a:tc>
                  <a:txBody>
                    <a:bodyPr/>
                    <a:lstStyle/>
                    <a:p>
                      <a:pPr algn="ctr" fontAlgn="b"/>
                      <a:r>
                        <a:rPr lang="en-US" sz="1100" u="none" strike="noStrike">
                          <a:effectLst/>
                          <a:latin typeface="Arial" panose="020B0604020202020204" pitchFamily="34" charset="0"/>
                          <a:cs typeface="Arial" panose="020B0604020202020204" pitchFamily="34" charset="0"/>
                        </a:rPr>
                        <a:t>Product Substitution</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ctr"/>
                </a:tc>
                <a:tc>
                  <a:txBody>
                    <a:bodyPr/>
                    <a:lstStyle/>
                    <a:p>
                      <a:pPr algn="ctr" fontAlgn="b"/>
                      <a:r>
                        <a:rPr lang="en-US" sz="1100" u="none" strike="noStrike">
                          <a:effectLst/>
                          <a:latin typeface="Arial" panose="020B0604020202020204" pitchFamily="34" charset="0"/>
                          <a:cs typeface="Arial" panose="020B0604020202020204" pitchFamily="34" charset="0"/>
                        </a:rPr>
                        <a:t>KH</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ctr"/>
                </a:tc>
                <a:extLst>
                  <a:ext uri="{0D108BD9-81ED-4DB2-BD59-A6C34878D82A}">
                    <a16:rowId xmlns:a16="http://schemas.microsoft.com/office/drawing/2014/main" val="4260238508"/>
                  </a:ext>
                </a:extLst>
              </a:tr>
              <a:tr h="345976">
                <a:tc>
                  <a:txBody>
                    <a:bodyPr/>
                    <a:lstStyle/>
                    <a:p>
                      <a:pPr algn="ctr" fontAlgn="b"/>
                      <a:r>
                        <a:rPr lang="en-US" sz="1100" u="none" strike="noStrike">
                          <a:effectLst/>
                          <a:latin typeface="Arial" panose="020B0604020202020204" pitchFamily="34" charset="0"/>
                          <a:cs typeface="Arial" panose="020B0604020202020204" pitchFamily="34" charset="0"/>
                        </a:rPr>
                        <a:t>Case vs Pallet issues</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ctr"/>
                </a:tc>
                <a:tc>
                  <a:txBody>
                    <a:bodyPr/>
                    <a:lstStyle/>
                    <a:p>
                      <a:pPr algn="ctr" fontAlgn="b"/>
                      <a:r>
                        <a:rPr lang="en-US" sz="1100" u="none" strike="noStrike">
                          <a:effectLst/>
                          <a:latin typeface="Arial" panose="020B0604020202020204" pitchFamily="34" charset="0"/>
                          <a:cs typeface="Arial" panose="020B0604020202020204" pitchFamily="34" charset="0"/>
                        </a:rPr>
                        <a:t>KH</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ctr"/>
                </a:tc>
                <a:extLst>
                  <a:ext uri="{0D108BD9-81ED-4DB2-BD59-A6C34878D82A}">
                    <a16:rowId xmlns:a16="http://schemas.microsoft.com/office/drawing/2014/main" val="2979825863"/>
                  </a:ext>
                </a:extLst>
              </a:tr>
              <a:tr h="691953">
                <a:tc>
                  <a:txBody>
                    <a:bodyPr/>
                    <a:lstStyle/>
                    <a:p>
                      <a:pPr algn="ctr" fontAlgn="b"/>
                      <a:r>
                        <a:rPr lang="en-US" sz="1100" u="none" strike="noStrike">
                          <a:effectLst/>
                          <a:latin typeface="Arial" panose="020B0604020202020204" pitchFamily="34" charset="0"/>
                          <a:cs typeface="Arial" panose="020B0604020202020204" pitchFamily="34" charset="0"/>
                        </a:rPr>
                        <a:t>Temp abuse/Shelf life/Laod shift/Incorrect delivery/Delayed deliveries</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ctr"/>
                </a:tc>
                <a:tc>
                  <a:txBody>
                    <a:bodyPr/>
                    <a:lstStyle/>
                    <a:p>
                      <a:pPr algn="ctr" fontAlgn="b"/>
                      <a:r>
                        <a:rPr lang="en-US" sz="1100" u="none" strike="noStrike">
                          <a:effectLst/>
                          <a:latin typeface="Arial" panose="020B0604020202020204" pitchFamily="34" charset="0"/>
                          <a:cs typeface="Arial" panose="020B0604020202020204" pitchFamily="34" charset="0"/>
                        </a:rPr>
                        <a:t>KH</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ctr"/>
                </a:tc>
                <a:extLst>
                  <a:ext uri="{0D108BD9-81ED-4DB2-BD59-A6C34878D82A}">
                    <a16:rowId xmlns:a16="http://schemas.microsoft.com/office/drawing/2014/main" val="153168763"/>
                  </a:ext>
                </a:extLst>
              </a:tr>
              <a:tr h="345976">
                <a:tc>
                  <a:txBody>
                    <a:bodyPr/>
                    <a:lstStyle/>
                    <a:p>
                      <a:pPr algn="ctr" fontAlgn="b"/>
                      <a:r>
                        <a:rPr lang="en-US" sz="1100" u="none" strike="noStrike">
                          <a:effectLst/>
                          <a:latin typeface="Arial" panose="020B0604020202020204" pitchFamily="34" charset="0"/>
                          <a:cs typeface="Arial" panose="020B0604020202020204" pitchFamily="34" charset="0"/>
                        </a:rPr>
                        <a:t>Truck Capacity</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ctr"/>
                </a:tc>
                <a:tc>
                  <a:txBody>
                    <a:bodyPr/>
                    <a:lstStyle/>
                    <a:p>
                      <a:pPr algn="ctr" fontAlgn="b"/>
                      <a:r>
                        <a:rPr lang="en-US" sz="1100" u="none" strike="noStrike">
                          <a:effectLst/>
                          <a:latin typeface="Arial" panose="020B0604020202020204" pitchFamily="34" charset="0"/>
                          <a:cs typeface="Arial" panose="020B0604020202020204" pitchFamily="34" charset="0"/>
                        </a:rPr>
                        <a:t>KH</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ctr"/>
                </a:tc>
                <a:extLst>
                  <a:ext uri="{0D108BD9-81ED-4DB2-BD59-A6C34878D82A}">
                    <a16:rowId xmlns:a16="http://schemas.microsoft.com/office/drawing/2014/main" val="3704301730"/>
                  </a:ext>
                </a:extLst>
              </a:tr>
              <a:tr h="345976">
                <a:tc>
                  <a:txBody>
                    <a:bodyPr/>
                    <a:lstStyle/>
                    <a:p>
                      <a:pPr algn="ctr" fontAlgn="b"/>
                      <a:r>
                        <a:rPr lang="en-US" sz="1100" u="none" strike="noStrike">
                          <a:effectLst/>
                          <a:latin typeface="Arial" panose="020B0604020202020204" pitchFamily="34" charset="0"/>
                          <a:cs typeface="Arial" panose="020B0604020202020204" pitchFamily="34" charset="0"/>
                        </a:rPr>
                        <a:t>Combined shipment</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ctr"/>
                </a:tc>
                <a:tc>
                  <a:txBody>
                    <a:bodyPr/>
                    <a:lstStyle/>
                    <a:p>
                      <a:pPr algn="ctr" fontAlgn="b"/>
                      <a:r>
                        <a:rPr lang="en-US" sz="1100" u="none" strike="noStrike">
                          <a:effectLst/>
                          <a:latin typeface="Arial" panose="020B0604020202020204" pitchFamily="34" charset="0"/>
                          <a:cs typeface="Arial" panose="020B0604020202020204" pitchFamily="34" charset="0"/>
                        </a:rPr>
                        <a:t>KH/Customer</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ctr"/>
                </a:tc>
                <a:extLst>
                  <a:ext uri="{0D108BD9-81ED-4DB2-BD59-A6C34878D82A}">
                    <a16:rowId xmlns:a16="http://schemas.microsoft.com/office/drawing/2014/main" val="1975489630"/>
                  </a:ext>
                </a:extLst>
              </a:tr>
              <a:tr h="345976">
                <a:tc>
                  <a:txBody>
                    <a:bodyPr/>
                    <a:lstStyle/>
                    <a:p>
                      <a:pPr algn="ctr" fontAlgn="b"/>
                      <a:r>
                        <a:rPr lang="en-US" sz="1100" u="none" strike="noStrike">
                          <a:effectLst/>
                          <a:latin typeface="Arial" panose="020B0604020202020204" pitchFamily="34" charset="0"/>
                          <a:cs typeface="Arial" panose="020B0604020202020204" pitchFamily="34" charset="0"/>
                        </a:rPr>
                        <a:t>One order in multiple truck</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ctr"/>
                </a:tc>
                <a:tc>
                  <a:txBody>
                    <a:bodyPr/>
                    <a:lstStyle/>
                    <a:p>
                      <a:pPr algn="ctr" fontAlgn="b"/>
                      <a:r>
                        <a:rPr lang="en-US" sz="1100" u="none" strike="noStrike">
                          <a:effectLst/>
                          <a:latin typeface="Arial" panose="020B0604020202020204" pitchFamily="34" charset="0"/>
                          <a:cs typeface="Arial" panose="020B0604020202020204" pitchFamily="34" charset="0"/>
                        </a:rPr>
                        <a:t>Customer</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ctr"/>
                </a:tc>
                <a:extLst>
                  <a:ext uri="{0D108BD9-81ED-4DB2-BD59-A6C34878D82A}">
                    <a16:rowId xmlns:a16="http://schemas.microsoft.com/office/drawing/2014/main" val="2030842121"/>
                  </a:ext>
                </a:extLst>
              </a:tr>
              <a:tr h="345976">
                <a:tc>
                  <a:txBody>
                    <a:bodyPr/>
                    <a:lstStyle/>
                    <a:p>
                      <a:pPr algn="ctr" fontAlgn="b"/>
                      <a:r>
                        <a:rPr lang="en-US" sz="1100" u="none" strike="noStrike">
                          <a:effectLst/>
                          <a:latin typeface="Arial" panose="020B0604020202020204" pitchFamily="34" charset="0"/>
                          <a:cs typeface="Arial" panose="020B0604020202020204" pitchFamily="34" charset="0"/>
                        </a:rPr>
                        <a:t>Retailers receiving issues</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ctr"/>
                </a:tc>
                <a:tc>
                  <a:txBody>
                    <a:bodyPr/>
                    <a:lstStyle/>
                    <a:p>
                      <a:pPr algn="ctr" fontAlgn="b"/>
                      <a:r>
                        <a:rPr lang="en-US" sz="1100" u="none" strike="noStrike">
                          <a:effectLst/>
                          <a:latin typeface="Arial" panose="020B0604020202020204" pitchFamily="34" charset="0"/>
                          <a:cs typeface="Arial" panose="020B0604020202020204" pitchFamily="34" charset="0"/>
                        </a:rPr>
                        <a:t>Customer</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ctr"/>
                </a:tc>
                <a:extLst>
                  <a:ext uri="{0D108BD9-81ED-4DB2-BD59-A6C34878D82A}">
                    <a16:rowId xmlns:a16="http://schemas.microsoft.com/office/drawing/2014/main" val="2760039919"/>
                  </a:ext>
                </a:extLst>
              </a:tr>
              <a:tr h="345976">
                <a:tc>
                  <a:txBody>
                    <a:bodyPr/>
                    <a:lstStyle/>
                    <a:p>
                      <a:pPr algn="ctr" fontAlgn="b"/>
                      <a:r>
                        <a:rPr lang="en-US" sz="1100" u="none" strike="noStrike">
                          <a:effectLst/>
                          <a:latin typeface="Arial" panose="020B0604020202020204" pitchFamily="34" charset="0"/>
                          <a:cs typeface="Arial" panose="020B0604020202020204" pitchFamily="34" charset="0"/>
                        </a:rPr>
                        <a:t>OSD &amp; Pricing Double dip</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ctr"/>
                </a:tc>
                <a:tc>
                  <a:txBody>
                    <a:bodyPr/>
                    <a:lstStyle/>
                    <a:p>
                      <a:pPr algn="ctr" fontAlgn="b"/>
                      <a:r>
                        <a:rPr lang="en-US" sz="1100" u="none" strike="noStrike">
                          <a:effectLst/>
                          <a:latin typeface="Arial" panose="020B0604020202020204" pitchFamily="34" charset="0"/>
                          <a:cs typeface="Arial" panose="020B0604020202020204" pitchFamily="34" charset="0"/>
                        </a:rPr>
                        <a:t>Customer</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ctr"/>
                </a:tc>
                <a:extLst>
                  <a:ext uri="{0D108BD9-81ED-4DB2-BD59-A6C34878D82A}">
                    <a16:rowId xmlns:a16="http://schemas.microsoft.com/office/drawing/2014/main" val="3010573767"/>
                  </a:ext>
                </a:extLst>
              </a:tr>
              <a:tr h="345976">
                <a:tc>
                  <a:txBody>
                    <a:bodyPr/>
                    <a:lstStyle/>
                    <a:p>
                      <a:pPr algn="ctr" fontAlgn="b"/>
                      <a:r>
                        <a:rPr lang="en-US" sz="1100" u="none" strike="noStrike">
                          <a:effectLst/>
                          <a:latin typeface="Arial" panose="020B0604020202020204" pitchFamily="34" charset="0"/>
                          <a:cs typeface="Arial" panose="020B0604020202020204" pitchFamily="34" charset="0"/>
                        </a:rPr>
                        <a:t>Labeling / Bagging/ prep etc </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ctr"/>
                </a:tc>
                <a:tc>
                  <a:txBody>
                    <a:bodyPr/>
                    <a:lstStyle/>
                    <a:p>
                      <a:pPr algn="ctr" fontAlgn="b"/>
                      <a:r>
                        <a:rPr lang="en-US" sz="1100" u="none" strike="noStrike">
                          <a:effectLst/>
                          <a:latin typeface="Arial" panose="020B0604020202020204" pitchFamily="34" charset="0"/>
                          <a:cs typeface="Arial" panose="020B0604020202020204" pitchFamily="34" charset="0"/>
                        </a:rPr>
                        <a:t> </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ctr"/>
                </a:tc>
                <a:extLst>
                  <a:ext uri="{0D108BD9-81ED-4DB2-BD59-A6C34878D82A}">
                    <a16:rowId xmlns:a16="http://schemas.microsoft.com/office/drawing/2014/main" val="4285073597"/>
                  </a:ext>
                </a:extLst>
              </a:tr>
              <a:tr h="691953">
                <a:tc>
                  <a:txBody>
                    <a:bodyPr/>
                    <a:lstStyle/>
                    <a:p>
                      <a:pPr algn="ctr" fontAlgn="b"/>
                      <a:r>
                        <a:rPr lang="en-US" sz="1100" u="none" strike="noStrike">
                          <a:effectLst/>
                          <a:latin typeface="Arial" panose="020B0604020202020204" pitchFamily="34" charset="0"/>
                          <a:cs typeface="Arial" panose="020B0604020202020204" pitchFamily="34" charset="0"/>
                        </a:rPr>
                        <a:t>Palletization</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ctr"/>
                </a:tc>
                <a:tc>
                  <a:txBody>
                    <a:bodyPr/>
                    <a:lstStyle/>
                    <a:p>
                      <a:pPr algn="ctr" fontAlgn="b"/>
                      <a:r>
                        <a:rPr lang="en-US" sz="1100" u="none" strike="noStrike">
                          <a:effectLst/>
                          <a:latin typeface="Arial" panose="020B0604020202020204" pitchFamily="34" charset="0"/>
                          <a:cs typeface="Arial" panose="020B0604020202020204" pitchFamily="34" charset="0"/>
                        </a:rPr>
                        <a:t>KH/Customer</a:t>
                      </a:r>
                      <a:endParaRPr lang="en-US" sz="1100" b="0" i="0" u="none" strike="noStrike">
                        <a:solidFill>
                          <a:srgbClr val="000000"/>
                        </a:solidFill>
                        <a:effectLst/>
                        <a:latin typeface="Arial" panose="020B0604020202020204" pitchFamily="34" charset="0"/>
                        <a:cs typeface="Arial" panose="020B0604020202020204" pitchFamily="34" charset="0"/>
                      </a:endParaRPr>
                    </a:p>
                  </a:txBody>
                  <a:tcPr marL="9525" marR="9525" marT="9525" marB="0" anchor="ctr"/>
                </a:tc>
                <a:extLst>
                  <a:ext uri="{0D108BD9-81ED-4DB2-BD59-A6C34878D82A}">
                    <a16:rowId xmlns:a16="http://schemas.microsoft.com/office/drawing/2014/main" val="1526526981"/>
                  </a:ext>
                </a:extLst>
              </a:tr>
            </a:tbl>
          </a:graphicData>
        </a:graphic>
      </p:graphicFrame>
      <p:graphicFrame>
        <p:nvGraphicFramePr>
          <p:cNvPr id="3" name="Table 2"/>
          <p:cNvGraphicFramePr>
            <a:graphicFrameLocks noGrp="1"/>
          </p:cNvGraphicFramePr>
          <p:nvPr>
            <p:extLst>
              <p:ext uri="{D42A27DB-BD31-4B8C-83A1-F6EECF244321}">
                <p14:modId xmlns:p14="http://schemas.microsoft.com/office/powerpoint/2010/main" val="4201443191"/>
              </p:ext>
            </p:extLst>
          </p:nvPr>
        </p:nvGraphicFramePr>
        <p:xfrm>
          <a:off x="5943600" y="955766"/>
          <a:ext cx="5410200" cy="5216433"/>
        </p:xfrm>
        <a:graphic>
          <a:graphicData uri="http://schemas.openxmlformats.org/drawingml/2006/table">
            <a:tbl>
              <a:tblPr>
                <a:tableStyleId>{5C22544A-7EE6-4342-B048-85BDC9FD1C3A}</a:tableStyleId>
              </a:tblPr>
              <a:tblGrid>
                <a:gridCol w="4038600">
                  <a:extLst>
                    <a:ext uri="{9D8B030D-6E8A-4147-A177-3AD203B41FA5}">
                      <a16:colId xmlns:a16="http://schemas.microsoft.com/office/drawing/2014/main" val="2674392815"/>
                    </a:ext>
                  </a:extLst>
                </a:gridCol>
                <a:gridCol w="1371600">
                  <a:extLst>
                    <a:ext uri="{9D8B030D-6E8A-4147-A177-3AD203B41FA5}">
                      <a16:colId xmlns:a16="http://schemas.microsoft.com/office/drawing/2014/main" val="2661041602"/>
                    </a:ext>
                  </a:extLst>
                </a:gridCol>
              </a:tblGrid>
              <a:tr h="732525">
                <a:tc>
                  <a:txBody>
                    <a:bodyPr/>
                    <a:lstStyle/>
                    <a:p>
                      <a:pPr marL="0" algn="ctr" defTabSz="914400" rtl="0" eaLnBrk="1" fontAlgn="b" latinLnBrk="0" hangingPunct="1"/>
                      <a:r>
                        <a:rPr lang="en-US" sz="1400" u="none" strike="noStrike" kern="1200">
                          <a:solidFill>
                            <a:schemeClr val="bg1"/>
                          </a:solidFill>
                          <a:effectLst/>
                          <a:latin typeface="Arial" panose="020B0604020202020204" pitchFamily="34" charset="0"/>
                          <a:ea typeface="+mn-ea"/>
                          <a:cs typeface="Arial" panose="020B0604020202020204" pitchFamily="34" charset="0"/>
                        </a:rPr>
                        <a:t>Root Cause for On time penalties</a:t>
                      </a:r>
                    </a:p>
                  </a:txBody>
                  <a:tcPr marL="9525" marR="9525" marT="9525" marB="0" anchor="ctr">
                    <a:solidFill>
                      <a:schemeClr val="tx2"/>
                    </a:solidFill>
                  </a:tcPr>
                </a:tc>
                <a:tc>
                  <a:txBody>
                    <a:bodyPr/>
                    <a:lstStyle/>
                    <a:p>
                      <a:pPr marL="0" algn="ctr" defTabSz="914400" rtl="0" eaLnBrk="1" fontAlgn="b" latinLnBrk="0" hangingPunct="1"/>
                      <a:r>
                        <a:rPr lang="en-US" sz="1400" u="none" strike="noStrike" kern="1200">
                          <a:solidFill>
                            <a:schemeClr val="bg1"/>
                          </a:solidFill>
                          <a:effectLst/>
                          <a:latin typeface="Arial" panose="020B0604020202020204" pitchFamily="34" charset="0"/>
                          <a:ea typeface="+mn-ea"/>
                          <a:cs typeface="Arial" panose="020B0604020202020204" pitchFamily="34" charset="0"/>
                        </a:rPr>
                        <a:t>Drivers</a:t>
                      </a:r>
                    </a:p>
                  </a:txBody>
                  <a:tcPr marL="9525" marR="9525" marT="9525" marB="0" anchor="ctr">
                    <a:solidFill>
                      <a:schemeClr val="tx2"/>
                    </a:solidFill>
                  </a:tcPr>
                </a:tc>
                <a:extLst>
                  <a:ext uri="{0D108BD9-81ED-4DB2-BD59-A6C34878D82A}">
                    <a16:rowId xmlns:a16="http://schemas.microsoft.com/office/drawing/2014/main" val="3422361552"/>
                  </a:ext>
                </a:extLst>
              </a:tr>
              <a:tr h="402486">
                <a:tc>
                  <a:txBody>
                    <a:bodyPr/>
                    <a:lstStyle/>
                    <a:p>
                      <a:pPr marL="0" algn="ctr" defTabSz="914400" rtl="0" eaLnBrk="1" fontAlgn="b" latinLnBrk="0" hangingPunct="1"/>
                      <a:r>
                        <a:rPr lang="en-US" sz="1100" u="none" strike="noStrike" kern="1200">
                          <a:solidFill>
                            <a:schemeClr val="dk1"/>
                          </a:solidFill>
                          <a:effectLst/>
                          <a:latin typeface="Arial" panose="020B0604020202020204" pitchFamily="34" charset="0"/>
                          <a:ea typeface="+mn-ea"/>
                          <a:cs typeface="Arial" panose="020B0604020202020204" pitchFamily="34" charset="0"/>
                        </a:rPr>
                        <a:t>Retailer warehouses holding the truck</a:t>
                      </a:r>
                    </a:p>
                  </a:txBody>
                  <a:tcPr marL="9525" marR="9525" marT="9525" marB="0" anchor="ctr"/>
                </a:tc>
                <a:tc>
                  <a:txBody>
                    <a:bodyPr/>
                    <a:lstStyle/>
                    <a:p>
                      <a:pPr marL="0" algn="ctr" defTabSz="914400" rtl="0" eaLnBrk="1" fontAlgn="b" latinLnBrk="0" hangingPunct="1"/>
                      <a:r>
                        <a:rPr lang="en-US" sz="1100" u="none" strike="noStrike" kern="1200">
                          <a:solidFill>
                            <a:schemeClr val="dk1"/>
                          </a:solidFill>
                          <a:effectLst/>
                          <a:latin typeface="Arial" panose="020B0604020202020204" pitchFamily="34" charset="0"/>
                          <a:ea typeface="+mn-ea"/>
                          <a:cs typeface="Arial" panose="020B0604020202020204" pitchFamily="34" charset="0"/>
                        </a:rPr>
                        <a:t>Customer</a:t>
                      </a:r>
                    </a:p>
                  </a:txBody>
                  <a:tcPr marL="9525" marR="9525" marT="9525" marB="0" anchor="ctr"/>
                </a:tc>
                <a:extLst>
                  <a:ext uri="{0D108BD9-81ED-4DB2-BD59-A6C34878D82A}">
                    <a16:rowId xmlns:a16="http://schemas.microsoft.com/office/drawing/2014/main" val="543683116"/>
                  </a:ext>
                </a:extLst>
              </a:tr>
              <a:tr h="235857">
                <a:tc>
                  <a:txBody>
                    <a:bodyPr/>
                    <a:lstStyle/>
                    <a:p>
                      <a:pPr marL="0" algn="ctr" defTabSz="914400" rtl="0" eaLnBrk="1" fontAlgn="b" latinLnBrk="0" hangingPunct="1"/>
                      <a:r>
                        <a:rPr lang="en-US" sz="1100" u="none" strike="noStrike" kern="1200">
                          <a:solidFill>
                            <a:schemeClr val="dk1"/>
                          </a:solidFill>
                          <a:effectLst/>
                          <a:latin typeface="Arial" panose="020B0604020202020204" pitchFamily="34" charset="0"/>
                          <a:ea typeface="+mn-ea"/>
                          <a:cs typeface="Arial" panose="020B0604020202020204" pitchFamily="34" charset="0"/>
                        </a:rPr>
                        <a:t>retailers warehouses on capacity</a:t>
                      </a:r>
                    </a:p>
                  </a:txBody>
                  <a:tcPr marL="9525" marR="9525" marT="9525" marB="0" anchor="ctr"/>
                </a:tc>
                <a:tc>
                  <a:txBody>
                    <a:bodyPr/>
                    <a:lstStyle/>
                    <a:p>
                      <a:pPr marL="0" algn="ctr" defTabSz="914400" rtl="0" eaLnBrk="1" fontAlgn="b" latinLnBrk="0" hangingPunct="1"/>
                      <a:r>
                        <a:rPr lang="en-US" sz="1100" u="none" strike="noStrike" kern="1200">
                          <a:solidFill>
                            <a:schemeClr val="dk1"/>
                          </a:solidFill>
                          <a:effectLst/>
                          <a:latin typeface="Arial" panose="020B0604020202020204" pitchFamily="34" charset="0"/>
                          <a:ea typeface="+mn-ea"/>
                          <a:cs typeface="Arial" panose="020B0604020202020204" pitchFamily="34" charset="0"/>
                        </a:rPr>
                        <a:t>Customer</a:t>
                      </a:r>
                    </a:p>
                  </a:txBody>
                  <a:tcPr marL="9525" marR="9525" marT="9525" marB="0" anchor="ctr"/>
                </a:tc>
                <a:extLst>
                  <a:ext uri="{0D108BD9-81ED-4DB2-BD59-A6C34878D82A}">
                    <a16:rowId xmlns:a16="http://schemas.microsoft.com/office/drawing/2014/main" val="3434563218"/>
                  </a:ext>
                </a:extLst>
              </a:tr>
              <a:tr h="453932">
                <a:tc>
                  <a:txBody>
                    <a:bodyPr/>
                    <a:lstStyle/>
                    <a:p>
                      <a:pPr marL="0" algn="ctr" defTabSz="914400" rtl="0" eaLnBrk="1" fontAlgn="b" latinLnBrk="0" hangingPunct="1"/>
                      <a:r>
                        <a:rPr lang="en-US" sz="1100" u="none" strike="noStrike" kern="1200">
                          <a:solidFill>
                            <a:schemeClr val="dk1"/>
                          </a:solidFill>
                          <a:effectLst/>
                          <a:latin typeface="Arial" panose="020B0604020202020204" pitchFamily="34" charset="0"/>
                          <a:ea typeface="+mn-ea"/>
                          <a:cs typeface="Arial" panose="020B0604020202020204" pitchFamily="34" charset="0"/>
                        </a:rPr>
                        <a:t>KH WH's loaded order late</a:t>
                      </a:r>
                    </a:p>
                  </a:txBody>
                  <a:tcPr marL="9525" marR="9525" marT="9525" marB="0" anchor="ctr"/>
                </a:tc>
                <a:tc>
                  <a:txBody>
                    <a:bodyPr/>
                    <a:lstStyle/>
                    <a:p>
                      <a:pPr marL="0" algn="ctr" defTabSz="914400" rtl="0" eaLnBrk="1" fontAlgn="b" latinLnBrk="0" hangingPunct="1"/>
                      <a:r>
                        <a:rPr lang="en-US" sz="1100" u="none" strike="noStrike" kern="1200">
                          <a:solidFill>
                            <a:schemeClr val="dk1"/>
                          </a:solidFill>
                          <a:effectLst/>
                          <a:latin typeface="Arial" panose="020B0604020202020204" pitchFamily="34" charset="0"/>
                          <a:ea typeface="+mn-ea"/>
                          <a:cs typeface="Arial" panose="020B0604020202020204" pitchFamily="34" charset="0"/>
                        </a:rPr>
                        <a:t>KH WH</a:t>
                      </a:r>
                    </a:p>
                  </a:txBody>
                  <a:tcPr marL="9525" marR="9525" marT="9525" marB="0" anchor="ctr"/>
                </a:tc>
                <a:extLst>
                  <a:ext uri="{0D108BD9-81ED-4DB2-BD59-A6C34878D82A}">
                    <a16:rowId xmlns:a16="http://schemas.microsoft.com/office/drawing/2014/main" val="2885755826"/>
                  </a:ext>
                </a:extLst>
              </a:tr>
              <a:tr h="235857">
                <a:tc>
                  <a:txBody>
                    <a:bodyPr/>
                    <a:lstStyle/>
                    <a:p>
                      <a:pPr marL="0" algn="ctr" defTabSz="914400" rtl="0" eaLnBrk="1" fontAlgn="b" latinLnBrk="0" hangingPunct="1"/>
                      <a:r>
                        <a:rPr lang="en-US" sz="1100" u="none" strike="noStrike" kern="1200">
                          <a:solidFill>
                            <a:schemeClr val="dk1"/>
                          </a:solidFill>
                          <a:effectLst/>
                          <a:latin typeface="Arial" panose="020B0604020202020204" pitchFamily="34" charset="0"/>
                          <a:ea typeface="+mn-ea"/>
                          <a:cs typeface="Arial" panose="020B0604020202020204" pitchFamily="34" charset="0"/>
                        </a:rPr>
                        <a:t>Carrier delivered late</a:t>
                      </a:r>
                    </a:p>
                  </a:txBody>
                  <a:tcPr marL="9525" marR="9525" marT="9525" marB="0" anchor="ctr"/>
                </a:tc>
                <a:tc>
                  <a:txBody>
                    <a:bodyPr/>
                    <a:lstStyle/>
                    <a:p>
                      <a:pPr marL="0" algn="ctr" defTabSz="914400" rtl="0" eaLnBrk="1" fontAlgn="b" latinLnBrk="0" hangingPunct="1"/>
                      <a:r>
                        <a:rPr lang="en-US" sz="1100" u="none" strike="noStrike" kern="1200">
                          <a:solidFill>
                            <a:schemeClr val="dk1"/>
                          </a:solidFill>
                          <a:effectLst/>
                          <a:latin typeface="Arial" panose="020B0604020202020204" pitchFamily="34" charset="0"/>
                          <a:ea typeface="+mn-ea"/>
                          <a:cs typeface="Arial" panose="020B0604020202020204" pitchFamily="34" charset="0"/>
                        </a:rPr>
                        <a:t>KH Carriers</a:t>
                      </a:r>
                    </a:p>
                  </a:txBody>
                  <a:tcPr marL="9525" marR="9525" marT="9525" marB="0" anchor="ctr"/>
                </a:tc>
                <a:extLst>
                  <a:ext uri="{0D108BD9-81ED-4DB2-BD59-A6C34878D82A}">
                    <a16:rowId xmlns:a16="http://schemas.microsoft.com/office/drawing/2014/main" val="1130280023"/>
                  </a:ext>
                </a:extLst>
              </a:tr>
              <a:tr h="235857">
                <a:tc>
                  <a:txBody>
                    <a:bodyPr/>
                    <a:lstStyle/>
                    <a:p>
                      <a:pPr marL="0" algn="ctr" defTabSz="914400" rtl="0" eaLnBrk="1" fontAlgn="b" latinLnBrk="0" hangingPunct="1"/>
                      <a:r>
                        <a:rPr lang="en-US" sz="1100" u="none" strike="noStrike" kern="1200">
                          <a:solidFill>
                            <a:schemeClr val="dk1"/>
                          </a:solidFill>
                          <a:effectLst/>
                          <a:latin typeface="Arial" panose="020B0604020202020204" pitchFamily="34" charset="0"/>
                          <a:ea typeface="+mn-ea"/>
                          <a:cs typeface="Arial" panose="020B0604020202020204" pitchFamily="34" charset="0"/>
                        </a:rPr>
                        <a:t>Incorrect Appointment Scheduling</a:t>
                      </a:r>
                    </a:p>
                  </a:txBody>
                  <a:tcPr marL="9525" marR="9525" marT="9525" marB="0" anchor="ctr"/>
                </a:tc>
                <a:tc>
                  <a:txBody>
                    <a:bodyPr/>
                    <a:lstStyle/>
                    <a:p>
                      <a:pPr marL="0" algn="ctr" defTabSz="914400" rtl="0" eaLnBrk="1" fontAlgn="b" latinLnBrk="0" hangingPunct="1"/>
                      <a:r>
                        <a:rPr lang="en-US" sz="1100" u="none" strike="noStrike" kern="1200">
                          <a:solidFill>
                            <a:schemeClr val="dk1"/>
                          </a:solidFill>
                          <a:effectLst/>
                          <a:latin typeface="Arial" panose="020B0604020202020204" pitchFamily="34" charset="0"/>
                          <a:ea typeface="+mn-ea"/>
                          <a:cs typeface="Arial" panose="020B0604020202020204" pitchFamily="34" charset="0"/>
                        </a:rPr>
                        <a:t>KH SC/Carriers</a:t>
                      </a:r>
                    </a:p>
                  </a:txBody>
                  <a:tcPr marL="9525" marR="9525" marT="9525" marB="0" anchor="ctr"/>
                </a:tc>
                <a:extLst>
                  <a:ext uri="{0D108BD9-81ED-4DB2-BD59-A6C34878D82A}">
                    <a16:rowId xmlns:a16="http://schemas.microsoft.com/office/drawing/2014/main" val="3490546636"/>
                  </a:ext>
                </a:extLst>
              </a:tr>
              <a:tr h="402486">
                <a:tc>
                  <a:txBody>
                    <a:bodyPr/>
                    <a:lstStyle/>
                    <a:p>
                      <a:pPr marL="0" algn="ctr" defTabSz="914400" rtl="0" eaLnBrk="1" fontAlgn="b" latinLnBrk="0" hangingPunct="1"/>
                      <a:r>
                        <a:rPr lang="en-US" sz="1100" u="none" strike="noStrike" kern="1200">
                          <a:solidFill>
                            <a:schemeClr val="dk1"/>
                          </a:solidFill>
                          <a:effectLst/>
                          <a:latin typeface="Arial" panose="020B0604020202020204" pitchFamily="34" charset="0"/>
                          <a:ea typeface="+mn-ea"/>
                          <a:cs typeface="Arial" panose="020B0604020202020204" pitchFamily="34" charset="0"/>
                        </a:rPr>
                        <a:t>Retailers updating inventory late in system</a:t>
                      </a:r>
                    </a:p>
                  </a:txBody>
                  <a:tcPr marL="9525" marR="9525" marT="9525" marB="0" anchor="ctr"/>
                </a:tc>
                <a:tc>
                  <a:txBody>
                    <a:bodyPr/>
                    <a:lstStyle/>
                    <a:p>
                      <a:pPr marL="0" algn="ctr" defTabSz="914400" rtl="0" eaLnBrk="1" fontAlgn="b" latinLnBrk="0" hangingPunct="1"/>
                      <a:r>
                        <a:rPr lang="en-US" sz="1100" u="none" strike="noStrike" kern="1200">
                          <a:solidFill>
                            <a:schemeClr val="dk1"/>
                          </a:solidFill>
                          <a:effectLst/>
                          <a:latin typeface="Arial" panose="020B0604020202020204" pitchFamily="34" charset="0"/>
                          <a:ea typeface="+mn-ea"/>
                          <a:cs typeface="Arial" panose="020B0604020202020204" pitchFamily="34" charset="0"/>
                        </a:rPr>
                        <a:t>Customer</a:t>
                      </a:r>
                    </a:p>
                  </a:txBody>
                  <a:tcPr marL="9525" marR="9525" marT="9525" marB="0" anchor="ctr"/>
                </a:tc>
                <a:extLst>
                  <a:ext uri="{0D108BD9-81ED-4DB2-BD59-A6C34878D82A}">
                    <a16:rowId xmlns:a16="http://schemas.microsoft.com/office/drawing/2014/main" val="2023574708"/>
                  </a:ext>
                </a:extLst>
              </a:tr>
              <a:tr h="235857">
                <a:tc>
                  <a:txBody>
                    <a:bodyPr/>
                    <a:lstStyle/>
                    <a:p>
                      <a:pPr marL="0" algn="ctr" defTabSz="914400" rtl="0" eaLnBrk="1" fontAlgn="b" latinLnBrk="0" hangingPunct="1"/>
                      <a:r>
                        <a:rPr lang="en-US" sz="1100" u="none" strike="noStrike" kern="1200">
                          <a:solidFill>
                            <a:schemeClr val="dk1"/>
                          </a:solidFill>
                          <a:effectLst/>
                          <a:latin typeface="Arial" panose="020B0604020202020204" pitchFamily="34" charset="0"/>
                          <a:ea typeface="+mn-ea"/>
                          <a:cs typeface="Arial" panose="020B0604020202020204" pitchFamily="34" charset="0"/>
                        </a:rPr>
                        <a:t>Carrier without license - Prepaid</a:t>
                      </a:r>
                    </a:p>
                  </a:txBody>
                  <a:tcPr marL="9525" marR="9525" marT="9525" marB="0" anchor="ctr"/>
                </a:tc>
                <a:tc>
                  <a:txBody>
                    <a:bodyPr/>
                    <a:lstStyle/>
                    <a:p>
                      <a:pPr marL="0" algn="ctr" defTabSz="914400" rtl="0" eaLnBrk="1" fontAlgn="b" latinLnBrk="0" hangingPunct="1"/>
                      <a:r>
                        <a:rPr lang="en-US" sz="1100" u="none" strike="noStrike" kern="1200">
                          <a:solidFill>
                            <a:schemeClr val="dk1"/>
                          </a:solidFill>
                          <a:effectLst/>
                          <a:latin typeface="Arial" panose="020B0604020202020204" pitchFamily="34" charset="0"/>
                          <a:ea typeface="+mn-ea"/>
                          <a:cs typeface="Arial" panose="020B0604020202020204" pitchFamily="34" charset="0"/>
                        </a:rPr>
                        <a:t>KH Carriers</a:t>
                      </a:r>
                    </a:p>
                  </a:txBody>
                  <a:tcPr marL="9525" marR="9525" marT="9525" marB="0" anchor="ctr"/>
                </a:tc>
                <a:extLst>
                  <a:ext uri="{0D108BD9-81ED-4DB2-BD59-A6C34878D82A}">
                    <a16:rowId xmlns:a16="http://schemas.microsoft.com/office/drawing/2014/main" val="1037074053"/>
                  </a:ext>
                </a:extLst>
              </a:tr>
              <a:tr h="235857">
                <a:tc>
                  <a:txBody>
                    <a:bodyPr/>
                    <a:lstStyle/>
                    <a:p>
                      <a:pPr marL="0" algn="ctr" defTabSz="914400" rtl="0" eaLnBrk="1" fontAlgn="b" latinLnBrk="0" hangingPunct="1"/>
                      <a:r>
                        <a:rPr lang="en-US" sz="1100" u="none" strike="noStrike" kern="1200">
                          <a:solidFill>
                            <a:schemeClr val="dk1"/>
                          </a:solidFill>
                          <a:effectLst/>
                          <a:latin typeface="Arial" panose="020B0604020202020204" pitchFamily="34" charset="0"/>
                          <a:ea typeface="+mn-ea"/>
                          <a:cs typeface="Arial" panose="020B0604020202020204" pitchFamily="34" charset="0"/>
                        </a:rPr>
                        <a:t>Over inventory loaded by WH</a:t>
                      </a:r>
                    </a:p>
                  </a:txBody>
                  <a:tcPr marL="9525" marR="9525" marT="9525" marB="0" anchor="ctr"/>
                </a:tc>
                <a:tc>
                  <a:txBody>
                    <a:bodyPr/>
                    <a:lstStyle/>
                    <a:p>
                      <a:pPr marL="0" algn="ctr" defTabSz="914400" rtl="0" eaLnBrk="1" fontAlgn="b" latinLnBrk="0" hangingPunct="1"/>
                      <a:r>
                        <a:rPr lang="en-US" sz="1100" u="none" strike="noStrike" kern="1200">
                          <a:solidFill>
                            <a:schemeClr val="dk1"/>
                          </a:solidFill>
                          <a:effectLst/>
                          <a:latin typeface="Arial" panose="020B0604020202020204" pitchFamily="34" charset="0"/>
                          <a:ea typeface="+mn-ea"/>
                          <a:cs typeface="Arial" panose="020B0604020202020204" pitchFamily="34" charset="0"/>
                        </a:rPr>
                        <a:t>KH WH</a:t>
                      </a:r>
                    </a:p>
                  </a:txBody>
                  <a:tcPr marL="9525" marR="9525" marT="9525" marB="0" anchor="ctr"/>
                </a:tc>
                <a:extLst>
                  <a:ext uri="{0D108BD9-81ED-4DB2-BD59-A6C34878D82A}">
                    <a16:rowId xmlns:a16="http://schemas.microsoft.com/office/drawing/2014/main" val="2566556136"/>
                  </a:ext>
                </a:extLst>
              </a:tr>
              <a:tr h="402486">
                <a:tc>
                  <a:txBody>
                    <a:bodyPr/>
                    <a:lstStyle/>
                    <a:p>
                      <a:pPr marL="0" algn="ctr" defTabSz="914400" rtl="0" eaLnBrk="1" fontAlgn="b" latinLnBrk="0" hangingPunct="1"/>
                      <a:r>
                        <a:rPr lang="en-US" sz="1100" u="none" strike="noStrike" kern="1200">
                          <a:solidFill>
                            <a:schemeClr val="dk1"/>
                          </a:solidFill>
                          <a:effectLst/>
                          <a:latin typeface="Arial" panose="020B0604020202020204" pitchFamily="34" charset="0"/>
                          <a:ea typeface="+mn-ea"/>
                          <a:cs typeface="Arial" panose="020B0604020202020204" pitchFamily="34" charset="0"/>
                        </a:rPr>
                        <a:t>Customer refused delivery due to shelf life</a:t>
                      </a:r>
                    </a:p>
                  </a:txBody>
                  <a:tcPr marL="9525" marR="9525" marT="9525" marB="0" anchor="ctr"/>
                </a:tc>
                <a:tc>
                  <a:txBody>
                    <a:bodyPr/>
                    <a:lstStyle/>
                    <a:p>
                      <a:pPr marL="0" algn="ctr" defTabSz="914400" rtl="0" eaLnBrk="1" fontAlgn="b" latinLnBrk="0" hangingPunct="1"/>
                      <a:r>
                        <a:rPr lang="en-US" sz="1100" u="none" strike="noStrike" kern="1200">
                          <a:solidFill>
                            <a:schemeClr val="dk1"/>
                          </a:solidFill>
                          <a:effectLst/>
                          <a:latin typeface="Arial" panose="020B0604020202020204" pitchFamily="34" charset="0"/>
                          <a:ea typeface="+mn-ea"/>
                          <a:cs typeface="Arial" panose="020B0604020202020204" pitchFamily="34" charset="0"/>
                        </a:rPr>
                        <a:t>KH WH/OM</a:t>
                      </a:r>
                    </a:p>
                  </a:txBody>
                  <a:tcPr marL="9525" marR="9525" marT="9525" marB="0" anchor="ctr"/>
                </a:tc>
                <a:extLst>
                  <a:ext uri="{0D108BD9-81ED-4DB2-BD59-A6C34878D82A}">
                    <a16:rowId xmlns:a16="http://schemas.microsoft.com/office/drawing/2014/main" val="69230610"/>
                  </a:ext>
                </a:extLst>
              </a:tr>
              <a:tr h="596164">
                <a:tc>
                  <a:txBody>
                    <a:bodyPr/>
                    <a:lstStyle/>
                    <a:p>
                      <a:pPr marL="0" algn="ctr" defTabSz="914400" rtl="0" eaLnBrk="1" fontAlgn="b" latinLnBrk="0" hangingPunct="1"/>
                      <a:r>
                        <a:rPr lang="en-US" sz="1100" u="none" strike="noStrike" kern="1200">
                          <a:solidFill>
                            <a:schemeClr val="dk1"/>
                          </a:solidFill>
                          <a:effectLst/>
                          <a:latin typeface="Arial" panose="020B0604020202020204" pitchFamily="34" charset="0"/>
                          <a:ea typeface="+mn-ea"/>
                          <a:cs typeface="Arial" panose="020B0604020202020204" pitchFamily="34" charset="0"/>
                        </a:rPr>
                        <a:t>KH WHs calculating shelf life from delivery date , instead receiving date</a:t>
                      </a:r>
                    </a:p>
                  </a:txBody>
                  <a:tcPr marL="9525" marR="9525" marT="9525" marB="0" anchor="ctr"/>
                </a:tc>
                <a:tc>
                  <a:txBody>
                    <a:bodyPr/>
                    <a:lstStyle/>
                    <a:p>
                      <a:pPr marL="0" algn="ctr" defTabSz="914400" rtl="0" eaLnBrk="1" fontAlgn="b" latinLnBrk="0" hangingPunct="1"/>
                      <a:r>
                        <a:rPr lang="en-US" sz="1100" u="none" strike="noStrike" kern="1200">
                          <a:solidFill>
                            <a:schemeClr val="dk1"/>
                          </a:solidFill>
                          <a:effectLst/>
                          <a:latin typeface="Arial" panose="020B0604020202020204" pitchFamily="34" charset="0"/>
                          <a:ea typeface="+mn-ea"/>
                          <a:cs typeface="Arial" panose="020B0604020202020204" pitchFamily="34" charset="0"/>
                        </a:rPr>
                        <a:t>KH WH</a:t>
                      </a:r>
                    </a:p>
                  </a:txBody>
                  <a:tcPr marL="9525" marR="9525" marT="9525" marB="0" anchor="ctr"/>
                </a:tc>
                <a:extLst>
                  <a:ext uri="{0D108BD9-81ED-4DB2-BD59-A6C34878D82A}">
                    <a16:rowId xmlns:a16="http://schemas.microsoft.com/office/drawing/2014/main" val="4205855066"/>
                  </a:ext>
                </a:extLst>
              </a:tr>
              <a:tr h="402486">
                <a:tc>
                  <a:txBody>
                    <a:bodyPr/>
                    <a:lstStyle/>
                    <a:p>
                      <a:pPr marL="0" algn="ctr" defTabSz="914400" rtl="0" eaLnBrk="1" fontAlgn="b" latinLnBrk="0" hangingPunct="1"/>
                      <a:r>
                        <a:rPr lang="en-US" sz="1100" u="none" strike="noStrike" kern="1200">
                          <a:solidFill>
                            <a:schemeClr val="dk1"/>
                          </a:solidFill>
                          <a:effectLst/>
                          <a:latin typeface="Arial" panose="020B0604020202020204" pitchFamily="34" charset="0"/>
                          <a:ea typeface="+mn-ea"/>
                          <a:cs typeface="Arial" panose="020B0604020202020204" pitchFamily="34" charset="0"/>
                        </a:rPr>
                        <a:t>MDMupdated with Incorrect Shelf life</a:t>
                      </a:r>
                    </a:p>
                  </a:txBody>
                  <a:tcPr marL="9525" marR="9525" marT="9525" marB="0" anchor="ctr"/>
                </a:tc>
                <a:tc>
                  <a:txBody>
                    <a:bodyPr/>
                    <a:lstStyle/>
                    <a:p>
                      <a:pPr marL="0" algn="ctr" defTabSz="914400" rtl="0" eaLnBrk="1" fontAlgn="b" latinLnBrk="0" hangingPunct="1"/>
                      <a:r>
                        <a:rPr lang="en-US" sz="1100" u="none" strike="noStrike" kern="1200">
                          <a:solidFill>
                            <a:schemeClr val="dk1"/>
                          </a:solidFill>
                          <a:effectLst/>
                          <a:latin typeface="Arial" panose="020B0604020202020204" pitchFamily="34" charset="0"/>
                          <a:ea typeface="+mn-ea"/>
                          <a:cs typeface="Arial" panose="020B0604020202020204" pitchFamily="34" charset="0"/>
                        </a:rPr>
                        <a:t>KH MDM</a:t>
                      </a:r>
                    </a:p>
                  </a:txBody>
                  <a:tcPr marL="9525" marR="9525" marT="9525" marB="0" anchor="ctr"/>
                </a:tc>
                <a:extLst>
                  <a:ext uri="{0D108BD9-81ED-4DB2-BD59-A6C34878D82A}">
                    <a16:rowId xmlns:a16="http://schemas.microsoft.com/office/drawing/2014/main" val="4201730242"/>
                  </a:ext>
                </a:extLst>
              </a:tr>
              <a:tr h="242097">
                <a:tc>
                  <a:txBody>
                    <a:bodyPr/>
                    <a:lstStyle/>
                    <a:p>
                      <a:pPr marL="0" algn="ctr" defTabSz="914400" rtl="0" eaLnBrk="1" fontAlgn="b" latinLnBrk="0" hangingPunct="1"/>
                      <a:r>
                        <a:rPr lang="en-US" sz="1100" u="none" strike="noStrike" kern="1200">
                          <a:solidFill>
                            <a:schemeClr val="dk1"/>
                          </a:solidFill>
                          <a:effectLst/>
                          <a:latin typeface="Arial" panose="020B0604020202020204" pitchFamily="34" charset="0"/>
                          <a:ea typeface="+mn-ea"/>
                          <a:cs typeface="Arial" panose="020B0604020202020204" pitchFamily="34" charset="0"/>
                        </a:rPr>
                        <a:t>Product Substitution</a:t>
                      </a:r>
                    </a:p>
                  </a:txBody>
                  <a:tcPr marL="9525" marR="9525" marT="9525" marB="0" anchor="ctr"/>
                </a:tc>
                <a:tc>
                  <a:txBody>
                    <a:bodyPr/>
                    <a:lstStyle/>
                    <a:p>
                      <a:pPr marL="0" algn="ctr" defTabSz="914400" rtl="0" eaLnBrk="1" fontAlgn="b" latinLnBrk="0" hangingPunct="1"/>
                      <a:r>
                        <a:rPr lang="en-US" sz="1100" u="none" strike="noStrike" kern="1200">
                          <a:solidFill>
                            <a:schemeClr val="dk1"/>
                          </a:solidFill>
                          <a:effectLst/>
                          <a:latin typeface="Arial" panose="020B0604020202020204" pitchFamily="34" charset="0"/>
                          <a:ea typeface="+mn-ea"/>
                          <a:cs typeface="Arial" panose="020B0604020202020204" pitchFamily="34" charset="0"/>
                        </a:rPr>
                        <a:t>KH/carriers</a:t>
                      </a:r>
                    </a:p>
                  </a:txBody>
                  <a:tcPr marL="9525" marR="9525" marT="9525" marB="0" anchor="ctr"/>
                </a:tc>
                <a:extLst>
                  <a:ext uri="{0D108BD9-81ED-4DB2-BD59-A6C34878D82A}">
                    <a16:rowId xmlns:a16="http://schemas.microsoft.com/office/drawing/2014/main" val="394020115"/>
                  </a:ext>
                </a:extLst>
              </a:tr>
              <a:tr h="402486">
                <a:tc>
                  <a:txBody>
                    <a:bodyPr/>
                    <a:lstStyle/>
                    <a:p>
                      <a:pPr marL="0" algn="ctr" defTabSz="914400" rtl="0" eaLnBrk="1" fontAlgn="b" latinLnBrk="0" hangingPunct="1"/>
                      <a:r>
                        <a:rPr lang="en-US" sz="1100" u="none" strike="noStrike" kern="1200">
                          <a:solidFill>
                            <a:schemeClr val="dk1"/>
                          </a:solidFill>
                          <a:effectLst/>
                          <a:latin typeface="Arial" panose="020B0604020202020204" pitchFamily="34" charset="0"/>
                          <a:ea typeface="+mn-ea"/>
                          <a:cs typeface="Arial" panose="020B0604020202020204" pitchFamily="34" charset="0"/>
                        </a:rPr>
                        <a:t>Case vs Pallet issues</a:t>
                      </a:r>
                    </a:p>
                  </a:txBody>
                  <a:tcPr marL="9525" marR="9525" marT="9525" marB="0" anchor="ctr"/>
                </a:tc>
                <a:tc>
                  <a:txBody>
                    <a:bodyPr/>
                    <a:lstStyle/>
                    <a:p>
                      <a:pPr marL="0" algn="ctr" defTabSz="914400" rtl="0" eaLnBrk="1" fontAlgn="b" latinLnBrk="0" hangingPunct="1"/>
                      <a:r>
                        <a:rPr lang="en-US" sz="1100" u="none" strike="noStrike" kern="1200">
                          <a:solidFill>
                            <a:schemeClr val="dk1"/>
                          </a:solidFill>
                          <a:effectLst/>
                          <a:latin typeface="Arial" panose="020B0604020202020204" pitchFamily="34" charset="0"/>
                          <a:ea typeface="+mn-ea"/>
                          <a:cs typeface="Arial" panose="020B0604020202020204" pitchFamily="34" charset="0"/>
                        </a:rPr>
                        <a:t>KH MDM/Customer</a:t>
                      </a:r>
                    </a:p>
                  </a:txBody>
                  <a:tcPr marL="9525" marR="9525" marT="9525" marB="0" anchor="ctr"/>
                </a:tc>
                <a:extLst>
                  <a:ext uri="{0D108BD9-81ED-4DB2-BD59-A6C34878D82A}">
                    <a16:rowId xmlns:a16="http://schemas.microsoft.com/office/drawing/2014/main" val="2777936643"/>
                  </a:ext>
                </a:extLst>
              </a:tr>
            </a:tbl>
          </a:graphicData>
        </a:graphic>
      </p:graphicFrame>
    </p:spTree>
    <p:extLst>
      <p:ext uri="{BB962C8B-B14F-4D97-AF65-F5344CB8AC3E}">
        <p14:creationId xmlns:p14="http://schemas.microsoft.com/office/powerpoint/2010/main" val="335569209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 name="Text Placeholder 1">
            <a:extLst>
              <a:ext uri="{FF2B5EF4-FFF2-40B4-BE49-F238E27FC236}">
                <a16:creationId xmlns:a16="http://schemas.microsoft.com/office/drawing/2014/main" id="{A067E222-9797-48E7-8A53-60199840B68E}"/>
              </a:ext>
            </a:extLst>
          </p:cNvPr>
          <p:cNvSpPr>
            <a:spLocks noGrp="1"/>
          </p:cNvSpPr>
          <p:nvPr>
            <p:ph type="body" sz="quarter" idx="11"/>
          </p:nvPr>
        </p:nvSpPr>
        <p:spPr>
          <a:xfrm>
            <a:off x="399289" y="279487"/>
            <a:ext cx="11277600" cy="533400"/>
          </a:xfrm>
        </p:spPr>
        <p:txBody>
          <a:bodyPr anchor="ctr"/>
          <a:lstStyle/>
          <a:p>
            <a:r>
              <a:rPr lang="en-US"/>
              <a:t>OS&amp;D Solution </a:t>
            </a:r>
          </a:p>
        </p:txBody>
      </p:sp>
      <p:sp>
        <p:nvSpPr>
          <p:cNvPr id="63" name="Freeform: Shape 62">
            <a:extLst>
              <a:ext uri="{FF2B5EF4-FFF2-40B4-BE49-F238E27FC236}">
                <a16:creationId xmlns:a16="http://schemas.microsoft.com/office/drawing/2014/main" id="{635D11C3-C494-4415-A3AA-94FE19D4965D}"/>
              </a:ext>
            </a:extLst>
          </p:cNvPr>
          <p:cNvSpPr/>
          <p:nvPr/>
        </p:nvSpPr>
        <p:spPr>
          <a:xfrm>
            <a:off x="2402694" y="1175771"/>
            <a:ext cx="1280160" cy="524877"/>
          </a:xfrm>
          <a:custGeom>
            <a:avLst/>
            <a:gdLst>
              <a:gd name="connsiteX0" fmla="*/ 0 w 652224"/>
              <a:gd name="connsiteY0" fmla="*/ 37490 h 374897"/>
              <a:gd name="connsiteX1" fmla="*/ 37490 w 652224"/>
              <a:gd name="connsiteY1" fmla="*/ 0 h 374897"/>
              <a:gd name="connsiteX2" fmla="*/ 614734 w 652224"/>
              <a:gd name="connsiteY2" fmla="*/ 0 h 374897"/>
              <a:gd name="connsiteX3" fmla="*/ 652224 w 652224"/>
              <a:gd name="connsiteY3" fmla="*/ 37490 h 374897"/>
              <a:gd name="connsiteX4" fmla="*/ 652224 w 652224"/>
              <a:gd name="connsiteY4" fmla="*/ 337407 h 374897"/>
              <a:gd name="connsiteX5" fmla="*/ 614734 w 652224"/>
              <a:gd name="connsiteY5" fmla="*/ 374897 h 374897"/>
              <a:gd name="connsiteX6" fmla="*/ 37490 w 652224"/>
              <a:gd name="connsiteY6" fmla="*/ 374897 h 374897"/>
              <a:gd name="connsiteX7" fmla="*/ 0 w 652224"/>
              <a:gd name="connsiteY7" fmla="*/ 337407 h 374897"/>
              <a:gd name="connsiteX8" fmla="*/ 0 w 652224"/>
              <a:gd name="connsiteY8" fmla="*/ 37490 h 374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52224" h="374897">
                <a:moveTo>
                  <a:pt x="0" y="37490"/>
                </a:moveTo>
                <a:cubicBezTo>
                  <a:pt x="0" y="16785"/>
                  <a:pt x="16785" y="0"/>
                  <a:pt x="37490" y="0"/>
                </a:cubicBezTo>
                <a:lnTo>
                  <a:pt x="614734" y="0"/>
                </a:lnTo>
                <a:cubicBezTo>
                  <a:pt x="635439" y="0"/>
                  <a:pt x="652224" y="16785"/>
                  <a:pt x="652224" y="37490"/>
                </a:cubicBezTo>
                <a:lnTo>
                  <a:pt x="652224" y="337407"/>
                </a:lnTo>
                <a:cubicBezTo>
                  <a:pt x="652224" y="358112"/>
                  <a:pt x="635439" y="374897"/>
                  <a:pt x="614734" y="374897"/>
                </a:cubicBezTo>
                <a:lnTo>
                  <a:pt x="37490" y="374897"/>
                </a:lnTo>
                <a:cubicBezTo>
                  <a:pt x="16785" y="374897"/>
                  <a:pt x="0" y="358112"/>
                  <a:pt x="0" y="337407"/>
                </a:cubicBezTo>
                <a:lnTo>
                  <a:pt x="0" y="37490"/>
                </a:lnTo>
                <a:close/>
              </a:path>
            </a:pathLst>
          </a:custGeom>
          <a:ln/>
        </p:spPr>
        <p:style>
          <a:lnRef idx="2">
            <a:schemeClr val="dk1">
              <a:shade val="50000"/>
            </a:schemeClr>
          </a:lnRef>
          <a:fillRef idx="1">
            <a:schemeClr val="dk1"/>
          </a:fillRef>
          <a:effectRef idx="0">
            <a:schemeClr val="dk1"/>
          </a:effectRef>
          <a:fontRef idx="minor">
            <a:schemeClr val="lt1"/>
          </a:fontRef>
        </p:style>
        <p:txBody>
          <a:bodyPr spcFirstLastPara="0" vert="horz" wrap="square" lIns="35560" tIns="35560" rIns="35560" bIns="144016" numCol="1" spcCol="1270" anchor="ctr" anchorCtr="0">
            <a:noAutofit/>
          </a:bodyPr>
          <a:lstStyle/>
          <a:p>
            <a:pPr marL="0" marR="0" lvl="0" indent="0" algn="ctr" defTabSz="222250" rtl="0" eaLnBrk="1" fontAlgn="auto" latinLnBrk="0" hangingPunct="1">
              <a:lnSpc>
                <a:spcPct val="90000"/>
              </a:lnSpc>
              <a:spcBef>
                <a:spcPct val="0"/>
              </a:spcBef>
              <a:spcAft>
                <a:spcPct val="35000"/>
              </a:spcAft>
              <a:buClrTx/>
              <a:buSzTx/>
              <a:buFontTx/>
              <a:buNone/>
              <a:tabLst/>
              <a:defRPr/>
            </a:pPr>
            <a:r>
              <a:rPr kumimoji="0" lang="en-US" sz="1000" b="0" i="0" u="none" strike="noStrike" kern="1200" cap="none" spc="0" normalizeH="0" baseline="0" noProof="0">
                <a:ln>
                  <a:noFill/>
                </a:ln>
                <a:solidFill>
                  <a:prstClr val="white"/>
                </a:solidFill>
                <a:effectLst/>
                <a:uLnTx/>
                <a:uFillTx/>
                <a:latin typeface="Georgia"/>
                <a:ea typeface="+mn-ea"/>
                <a:cs typeface="+mn-cs"/>
              </a:rPr>
              <a:t>Supporting Documents</a:t>
            </a:r>
          </a:p>
        </p:txBody>
      </p:sp>
      <p:sp>
        <p:nvSpPr>
          <p:cNvPr id="64" name="Freeform: Shape 63">
            <a:extLst>
              <a:ext uri="{FF2B5EF4-FFF2-40B4-BE49-F238E27FC236}">
                <a16:creationId xmlns:a16="http://schemas.microsoft.com/office/drawing/2014/main" id="{ACEDE649-FB51-4A8F-BCED-CBD10F3D1EC6}"/>
              </a:ext>
            </a:extLst>
          </p:cNvPr>
          <p:cNvSpPr/>
          <p:nvPr/>
        </p:nvSpPr>
        <p:spPr>
          <a:xfrm>
            <a:off x="3789032" y="1402853"/>
            <a:ext cx="182880" cy="274320"/>
          </a:xfrm>
          <a:custGeom>
            <a:avLst/>
            <a:gdLst>
              <a:gd name="connsiteX0" fmla="*/ 0 w 209614"/>
              <a:gd name="connsiteY0" fmla="*/ 32477 h 162385"/>
              <a:gd name="connsiteX1" fmla="*/ 128422 w 209614"/>
              <a:gd name="connsiteY1" fmla="*/ 32477 h 162385"/>
              <a:gd name="connsiteX2" fmla="*/ 128422 w 209614"/>
              <a:gd name="connsiteY2" fmla="*/ 0 h 162385"/>
              <a:gd name="connsiteX3" fmla="*/ 209614 w 209614"/>
              <a:gd name="connsiteY3" fmla="*/ 81193 h 162385"/>
              <a:gd name="connsiteX4" fmla="*/ 128422 w 209614"/>
              <a:gd name="connsiteY4" fmla="*/ 162385 h 162385"/>
              <a:gd name="connsiteX5" fmla="*/ 128422 w 209614"/>
              <a:gd name="connsiteY5" fmla="*/ 129908 h 162385"/>
              <a:gd name="connsiteX6" fmla="*/ 0 w 209614"/>
              <a:gd name="connsiteY6" fmla="*/ 129908 h 162385"/>
              <a:gd name="connsiteX7" fmla="*/ 0 w 209614"/>
              <a:gd name="connsiteY7" fmla="*/ 32477 h 162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9614" h="162385">
                <a:moveTo>
                  <a:pt x="0" y="32477"/>
                </a:moveTo>
                <a:lnTo>
                  <a:pt x="128422" y="32477"/>
                </a:lnTo>
                <a:lnTo>
                  <a:pt x="128422" y="0"/>
                </a:lnTo>
                <a:lnTo>
                  <a:pt x="209614" y="81193"/>
                </a:lnTo>
                <a:lnTo>
                  <a:pt x="128422" y="162385"/>
                </a:lnTo>
                <a:lnTo>
                  <a:pt x="128422" y="129908"/>
                </a:lnTo>
                <a:lnTo>
                  <a:pt x="0" y="129908"/>
                </a:lnTo>
                <a:lnTo>
                  <a:pt x="0" y="32477"/>
                </a:lnTo>
                <a:close/>
              </a:path>
            </a:pathLst>
          </a:custGeom>
          <a:ln/>
        </p:spPr>
        <p:style>
          <a:lnRef idx="2">
            <a:schemeClr val="dk1">
              <a:shade val="50000"/>
            </a:schemeClr>
          </a:lnRef>
          <a:fillRef idx="1">
            <a:schemeClr val="dk1"/>
          </a:fillRef>
          <a:effectRef idx="0">
            <a:schemeClr val="dk1"/>
          </a:effectRef>
          <a:fontRef idx="minor">
            <a:schemeClr val="lt1"/>
          </a:fontRef>
        </p:style>
        <p:txBody>
          <a:bodyPr spcFirstLastPara="0" vert="horz" wrap="square" lIns="0" tIns="32477" rIns="48715" bIns="32477" numCol="1" spcCol="1270" anchor="ctr" anchorCtr="0">
            <a:noAutofit/>
          </a:bodyPr>
          <a:lstStyle/>
          <a:p>
            <a:pPr marL="0" marR="0" lvl="0" indent="0" algn="ctr" defTabSz="177800" rtl="0" eaLnBrk="1" fontAlgn="auto" latinLnBrk="0" hangingPunct="1">
              <a:lnSpc>
                <a:spcPct val="90000"/>
              </a:lnSpc>
              <a:spcBef>
                <a:spcPct val="0"/>
              </a:spcBef>
              <a:spcAft>
                <a:spcPct val="35000"/>
              </a:spcAft>
              <a:buClrTx/>
              <a:buSzTx/>
              <a:buFontTx/>
              <a:buNone/>
              <a:tabLst/>
              <a:defRPr/>
            </a:pPr>
            <a:endParaRPr kumimoji="0" lang="en-US" sz="900" b="0" i="0" u="none" strike="noStrike" kern="1200" cap="none" spc="0" normalizeH="0" baseline="0" noProof="0">
              <a:ln>
                <a:noFill/>
              </a:ln>
              <a:solidFill>
                <a:prstClr val="white"/>
              </a:solidFill>
              <a:effectLst/>
              <a:uLnTx/>
              <a:uFillTx/>
              <a:latin typeface="Georgia"/>
              <a:ea typeface="+mn-ea"/>
              <a:cs typeface="+mn-cs"/>
            </a:endParaRPr>
          </a:p>
        </p:txBody>
      </p:sp>
      <p:sp>
        <p:nvSpPr>
          <p:cNvPr id="65" name="Freeform: Shape 64">
            <a:extLst>
              <a:ext uri="{FF2B5EF4-FFF2-40B4-BE49-F238E27FC236}">
                <a16:creationId xmlns:a16="http://schemas.microsoft.com/office/drawing/2014/main" id="{4448E75A-31AA-4AC5-BA4F-CC867A0F6927}"/>
              </a:ext>
            </a:extLst>
          </p:cNvPr>
          <p:cNvSpPr/>
          <p:nvPr/>
        </p:nvSpPr>
        <p:spPr>
          <a:xfrm>
            <a:off x="4065059" y="1175771"/>
            <a:ext cx="1280160" cy="524877"/>
          </a:xfrm>
          <a:custGeom>
            <a:avLst/>
            <a:gdLst>
              <a:gd name="connsiteX0" fmla="*/ 0 w 652224"/>
              <a:gd name="connsiteY0" fmla="*/ 37490 h 374897"/>
              <a:gd name="connsiteX1" fmla="*/ 37490 w 652224"/>
              <a:gd name="connsiteY1" fmla="*/ 0 h 374897"/>
              <a:gd name="connsiteX2" fmla="*/ 614734 w 652224"/>
              <a:gd name="connsiteY2" fmla="*/ 0 h 374897"/>
              <a:gd name="connsiteX3" fmla="*/ 652224 w 652224"/>
              <a:gd name="connsiteY3" fmla="*/ 37490 h 374897"/>
              <a:gd name="connsiteX4" fmla="*/ 652224 w 652224"/>
              <a:gd name="connsiteY4" fmla="*/ 337407 h 374897"/>
              <a:gd name="connsiteX5" fmla="*/ 614734 w 652224"/>
              <a:gd name="connsiteY5" fmla="*/ 374897 h 374897"/>
              <a:gd name="connsiteX6" fmla="*/ 37490 w 652224"/>
              <a:gd name="connsiteY6" fmla="*/ 374897 h 374897"/>
              <a:gd name="connsiteX7" fmla="*/ 0 w 652224"/>
              <a:gd name="connsiteY7" fmla="*/ 337407 h 374897"/>
              <a:gd name="connsiteX8" fmla="*/ 0 w 652224"/>
              <a:gd name="connsiteY8" fmla="*/ 37490 h 374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52224" h="374897">
                <a:moveTo>
                  <a:pt x="0" y="37490"/>
                </a:moveTo>
                <a:cubicBezTo>
                  <a:pt x="0" y="16785"/>
                  <a:pt x="16785" y="0"/>
                  <a:pt x="37490" y="0"/>
                </a:cubicBezTo>
                <a:lnTo>
                  <a:pt x="614734" y="0"/>
                </a:lnTo>
                <a:cubicBezTo>
                  <a:pt x="635439" y="0"/>
                  <a:pt x="652224" y="16785"/>
                  <a:pt x="652224" y="37490"/>
                </a:cubicBezTo>
                <a:lnTo>
                  <a:pt x="652224" y="337407"/>
                </a:lnTo>
                <a:cubicBezTo>
                  <a:pt x="652224" y="358112"/>
                  <a:pt x="635439" y="374897"/>
                  <a:pt x="614734" y="374897"/>
                </a:cubicBezTo>
                <a:lnTo>
                  <a:pt x="37490" y="374897"/>
                </a:lnTo>
                <a:cubicBezTo>
                  <a:pt x="16785" y="374897"/>
                  <a:pt x="0" y="358112"/>
                  <a:pt x="0" y="337407"/>
                </a:cubicBezTo>
                <a:lnTo>
                  <a:pt x="0" y="37490"/>
                </a:lnTo>
                <a:close/>
              </a:path>
            </a:pathLst>
          </a:custGeom>
          <a:ln/>
        </p:spPr>
        <p:style>
          <a:lnRef idx="2">
            <a:schemeClr val="dk1">
              <a:shade val="50000"/>
            </a:schemeClr>
          </a:lnRef>
          <a:fillRef idx="1">
            <a:schemeClr val="dk1"/>
          </a:fillRef>
          <a:effectRef idx="0">
            <a:schemeClr val="dk1"/>
          </a:effectRef>
          <a:fontRef idx="minor">
            <a:schemeClr val="lt1"/>
          </a:fontRef>
        </p:style>
        <p:txBody>
          <a:bodyPr spcFirstLastPara="0" vert="horz" wrap="square" lIns="35560" tIns="35560" rIns="35560" bIns="144016" numCol="1" spcCol="1270" anchor="ctr" anchorCtr="0">
            <a:noAutofit/>
          </a:bodyPr>
          <a:lstStyle/>
          <a:p>
            <a:pPr marL="0" marR="0" lvl="0" indent="0" algn="ctr" defTabSz="222250" rtl="0" eaLnBrk="1" fontAlgn="auto" latinLnBrk="0" hangingPunct="1">
              <a:lnSpc>
                <a:spcPct val="90000"/>
              </a:lnSpc>
              <a:spcBef>
                <a:spcPct val="0"/>
              </a:spcBef>
              <a:spcAft>
                <a:spcPct val="35000"/>
              </a:spcAft>
              <a:buClrTx/>
              <a:buSzTx/>
              <a:buFontTx/>
              <a:buNone/>
              <a:tabLst/>
              <a:defRPr/>
            </a:pPr>
            <a:r>
              <a:rPr kumimoji="0" lang="en-US" sz="1000" b="0" i="0" u="none" strike="noStrike" kern="1200" cap="none" spc="0" normalizeH="0" baseline="0" noProof="0">
                <a:ln>
                  <a:noFill/>
                </a:ln>
                <a:solidFill>
                  <a:prstClr val="white"/>
                </a:solidFill>
                <a:effectLst/>
                <a:uLnTx/>
                <a:uFillTx/>
                <a:latin typeface="Georgia"/>
                <a:ea typeface="+mn-ea"/>
                <a:cs typeface="+mn-cs"/>
              </a:rPr>
              <a:t>Validation</a:t>
            </a:r>
          </a:p>
        </p:txBody>
      </p:sp>
      <p:sp>
        <p:nvSpPr>
          <p:cNvPr id="66" name="Freeform: Shape 65">
            <a:extLst>
              <a:ext uri="{FF2B5EF4-FFF2-40B4-BE49-F238E27FC236}">
                <a16:creationId xmlns:a16="http://schemas.microsoft.com/office/drawing/2014/main" id="{00A55FCF-9038-429F-8849-DCCF42E58A27}"/>
              </a:ext>
            </a:extLst>
          </p:cNvPr>
          <p:cNvSpPr/>
          <p:nvPr/>
        </p:nvSpPr>
        <p:spPr>
          <a:xfrm>
            <a:off x="5802674" y="1175771"/>
            <a:ext cx="1280160" cy="533400"/>
          </a:xfrm>
          <a:custGeom>
            <a:avLst/>
            <a:gdLst>
              <a:gd name="connsiteX0" fmla="*/ 0 w 652224"/>
              <a:gd name="connsiteY0" fmla="*/ 37490 h 374897"/>
              <a:gd name="connsiteX1" fmla="*/ 37490 w 652224"/>
              <a:gd name="connsiteY1" fmla="*/ 0 h 374897"/>
              <a:gd name="connsiteX2" fmla="*/ 614734 w 652224"/>
              <a:gd name="connsiteY2" fmla="*/ 0 h 374897"/>
              <a:gd name="connsiteX3" fmla="*/ 652224 w 652224"/>
              <a:gd name="connsiteY3" fmla="*/ 37490 h 374897"/>
              <a:gd name="connsiteX4" fmla="*/ 652224 w 652224"/>
              <a:gd name="connsiteY4" fmla="*/ 337407 h 374897"/>
              <a:gd name="connsiteX5" fmla="*/ 614734 w 652224"/>
              <a:gd name="connsiteY5" fmla="*/ 374897 h 374897"/>
              <a:gd name="connsiteX6" fmla="*/ 37490 w 652224"/>
              <a:gd name="connsiteY6" fmla="*/ 374897 h 374897"/>
              <a:gd name="connsiteX7" fmla="*/ 0 w 652224"/>
              <a:gd name="connsiteY7" fmla="*/ 337407 h 374897"/>
              <a:gd name="connsiteX8" fmla="*/ 0 w 652224"/>
              <a:gd name="connsiteY8" fmla="*/ 37490 h 374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52224" h="374897">
                <a:moveTo>
                  <a:pt x="0" y="37490"/>
                </a:moveTo>
                <a:cubicBezTo>
                  <a:pt x="0" y="16785"/>
                  <a:pt x="16785" y="0"/>
                  <a:pt x="37490" y="0"/>
                </a:cubicBezTo>
                <a:lnTo>
                  <a:pt x="614734" y="0"/>
                </a:lnTo>
                <a:cubicBezTo>
                  <a:pt x="635439" y="0"/>
                  <a:pt x="652224" y="16785"/>
                  <a:pt x="652224" y="37490"/>
                </a:cubicBezTo>
                <a:lnTo>
                  <a:pt x="652224" y="337407"/>
                </a:lnTo>
                <a:cubicBezTo>
                  <a:pt x="652224" y="358112"/>
                  <a:pt x="635439" y="374897"/>
                  <a:pt x="614734" y="374897"/>
                </a:cubicBezTo>
                <a:lnTo>
                  <a:pt x="37490" y="374897"/>
                </a:lnTo>
                <a:cubicBezTo>
                  <a:pt x="16785" y="374897"/>
                  <a:pt x="0" y="358112"/>
                  <a:pt x="0" y="337407"/>
                </a:cubicBezTo>
                <a:lnTo>
                  <a:pt x="0" y="37490"/>
                </a:lnTo>
                <a:close/>
              </a:path>
            </a:pathLst>
          </a:custGeom>
          <a:ln/>
        </p:spPr>
        <p:style>
          <a:lnRef idx="2">
            <a:schemeClr val="dk1">
              <a:shade val="50000"/>
            </a:schemeClr>
          </a:lnRef>
          <a:fillRef idx="1">
            <a:schemeClr val="dk1"/>
          </a:fillRef>
          <a:effectRef idx="0">
            <a:schemeClr val="dk1"/>
          </a:effectRef>
          <a:fontRef idx="minor">
            <a:schemeClr val="lt1"/>
          </a:fontRef>
        </p:style>
        <p:txBody>
          <a:bodyPr spcFirstLastPara="0" vert="horz" wrap="square" lIns="35560" tIns="35560" rIns="35560" bIns="144016" numCol="1" spcCol="1270" anchor="ctr" anchorCtr="0">
            <a:noAutofit/>
          </a:bodyPr>
          <a:lstStyle/>
          <a:p>
            <a:pPr marL="0" marR="0" lvl="0" indent="0" algn="ctr" defTabSz="222250" rtl="0" eaLnBrk="1" fontAlgn="auto" latinLnBrk="0" hangingPunct="1">
              <a:lnSpc>
                <a:spcPct val="90000"/>
              </a:lnSpc>
              <a:spcBef>
                <a:spcPct val="0"/>
              </a:spcBef>
              <a:spcAft>
                <a:spcPct val="35000"/>
              </a:spcAft>
              <a:buClrTx/>
              <a:buSzTx/>
              <a:buFontTx/>
              <a:buNone/>
              <a:tabLst/>
              <a:defRPr/>
            </a:pPr>
            <a:r>
              <a:rPr kumimoji="0" lang="en-US" sz="1000" b="0" i="0" u="none" strike="noStrike" kern="1200" cap="none" spc="0" normalizeH="0" baseline="0" noProof="0">
                <a:ln>
                  <a:noFill/>
                </a:ln>
                <a:solidFill>
                  <a:prstClr val="white"/>
                </a:solidFill>
                <a:effectLst/>
                <a:uLnTx/>
                <a:uFillTx/>
                <a:latin typeface="Georgia"/>
                <a:ea typeface="+mn-ea"/>
                <a:cs typeface="+mn-cs"/>
              </a:rPr>
              <a:t>Invalid - Recoveries</a:t>
            </a:r>
          </a:p>
        </p:txBody>
      </p:sp>
      <p:sp>
        <p:nvSpPr>
          <p:cNvPr id="67" name="Freeform: Shape 66">
            <a:extLst>
              <a:ext uri="{FF2B5EF4-FFF2-40B4-BE49-F238E27FC236}">
                <a16:creationId xmlns:a16="http://schemas.microsoft.com/office/drawing/2014/main" id="{3C9DD32D-6DF4-4B80-BF18-13472331387E}"/>
              </a:ext>
            </a:extLst>
          </p:cNvPr>
          <p:cNvSpPr/>
          <p:nvPr/>
        </p:nvSpPr>
        <p:spPr>
          <a:xfrm>
            <a:off x="7130234" y="1387738"/>
            <a:ext cx="182880" cy="274320"/>
          </a:xfrm>
          <a:custGeom>
            <a:avLst/>
            <a:gdLst>
              <a:gd name="connsiteX0" fmla="*/ 0 w 209614"/>
              <a:gd name="connsiteY0" fmla="*/ 32477 h 162385"/>
              <a:gd name="connsiteX1" fmla="*/ 128422 w 209614"/>
              <a:gd name="connsiteY1" fmla="*/ 32477 h 162385"/>
              <a:gd name="connsiteX2" fmla="*/ 128422 w 209614"/>
              <a:gd name="connsiteY2" fmla="*/ 0 h 162385"/>
              <a:gd name="connsiteX3" fmla="*/ 209614 w 209614"/>
              <a:gd name="connsiteY3" fmla="*/ 81193 h 162385"/>
              <a:gd name="connsiteX4" fmla="*/ 128422 w 209614"/>
              <a:gd name="connsiteY4" fmla="*/ 162385 h 162385"/>
              <a:gd name="connsiteX5" fmla="*/ 128422 w 209614"/>
              <a:gd name="connsiteY5" fmla="*/ 129908 h 162385"/>
              <a:gd name="connsiteX6" fmla="*/ 0 w 209614"/>
              <a:gd name="connsiteY6" fmla="*/ 129908 h 162385"/>
              <a:gd name="connsiteX7" fmla="*/ 0 w 209614"/>
              <a:gd name="connsiteY7" fmla="*/ 32477 h 162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9614" h="162385">
                <a:moveTo>
                  <a:pt x="0" y="32477"/>
                </a:moveTo>
                <a:lnTo>
                  <a:pt x="128422" y="32477"/>
                </a:lnTo>
                <a:lnTo>
                  <a:pt x="128422" y="0"/>
                </a:lnTo>
                <a:lnTo>
                  <a:pt x="209614" y="81193"/>
                </a:lnTo>
                <a:lnTo>
                  <a:pt x="128422" y="162385"/>
                </a:lnTo>
                <a:lnTo>
                  <a:pt x="128422" y="129908"/>
                </a:lnTo>
                <a:lnTo>
                  <a:pt x="0" y="129908"/>
                </a:lnTo>
                <a:lnTo>
                  <a:pt x="0" y="32477"/>
                </a:lnTo>
                <a:close/>
              </a:path>
            </a:pathLst>
          </a:custGeom>
          <a:ln/>
        </p:spPr>
        <p:style>
          <a:lnRef idx="2">
            <a:schemeClr val="dk1">
              <a:shade val="50000"/>
            </a:schemeClr>
          </a:lnRef>
          <a:fillRef idx="1">
            <a:schemeClr val="dk1"/>
          </a:fillRef>
          <a:effectRef idx="0">
            <a:schemeClr val="dk1"/>
          </a:effectRef>
          <a:fontRef idx="minor">
            <a:schemeClr val="lt1"/>
          </a:fontRef>
        </p:style>
        <p:txBody>
          <a:bodyPr spcFirstLastPara="0" vert="horz" wrap="square" lIns="0" tIns="32477" rIns="48715" bIns="32477" numCol="1" spcCol="1270" anchor="ctr" anchorCtr="0">
            <a:noAutofit/>
          </a:bodyPr>
          <a:lstStyle/>
          <a:p>
            <a:pPr marL="0" marR="0" lvl="0" indent="0" algn="ctr" defTabSz="177800" rtl="0" eaLnBrk="1" fontAlgn="auto" latinLnBrk="0" hangingPunct="1">
              <a:lnSpc>
                <a:spcPct val="90000"/>
              </a:lnSpc>
              <a:spcBef>
                <a:spcPct val="0"/>
              </a:spcBef>
              <a:spcAft>
                <a:spcPct val="35000"/>
              </a:spcAft>
              <a:buClrTx/>
              <a:buSzTx/>
              <a:buFontTx/>
              <a:buNone/>
              <a:tabLst/>
              <a:defRPr/>
            </a:pPr>
            <a:endParaRPr kumimoji="0" lang="en-US" sz="900" b="0" i="0" u="none" strike="noStrike" kern="1200" cap="none" spc="0" normalizeH="0" baseline="0" noProof="0">
              <a:ln>
                <a:noFill/>
              </a:ln>
              <a:solidFill>
                <a:prstClr val="white"/>
              </a:solidFill>
              <a:effectLst/>
              <a:uLnTx/>
              <a:uFillTx/>
              <a:latin typeface="Georgia"/>
              <a:ea typeface="+mn-ea"/>
              <a:cs typeface="+mn-cs"/>
            </a:endParaRPr>
          </a:p>
        </p:txBody>
      </p:sp>
      <p:sp>
        <p:nvSpPr>
          <p:cNvPr id="68" name="Freeform: Shape 67">
            <a:extLst>
              <a:ext uri="{FF2B5EF4-FFF2-40B4-BE49-F238E27FC236}">
                <a16:creationId xmlns:a16="http://schemas.microsoft.com/office/drawing/2014/main" id="{D9B4A19E-6FE8-4770-A8AA-DBE3D182B19F}"/>
              </a:ext>
            </a:extLst>
          </p:cNvPr>
          <p:cNvSpPr/>
          <p:nvPr/>
        </p:nvSpPr>
        <p:spPr>
          <a:xfrm>
            <a:off x="7406261" y="1168296"/>
            <a:ext cx="1280160" cy="524877"/>
          </a:xfrm>
          <a:custGeom>
            <a:avLst/>
            <a:gdLst>
              <a:gd name="connsiteX0" fmla="*/ 0 w 652224"/>
              <a:gd name="connsiteY0" fmla="*/ 37490 h 374897"/>
              <a:gd name="connsiteX1" fmla="*/ 37490 w 652224"/>
              <a:gd name="connsiteY1" fmla="*/ 0 h 374897"/>
              <a:gd name="connsiteX2" fmla="*/ 614734 w 652224"/>
              <a:gd name="connsiteY2" fmla="*/ 0 h 374897"/>
              <a:gd name="connsiteX3" fmla="*/ 652224 w 652224"/>
              <a:gd name="connsiteY3" fmla="*/ 37490 h 374897"/>
              <a:gd name="connsiteX4" fmla="*/ 652224 w 652224"/>
              <a:gd name="connsiteY4" fmla="*/ 337407 h 374897"/>
              <a:gd name="connsiteX5" fmla="*/ 614734 w 652224"/>
              <a:gd name="connsiteY5" fmla="*/ 374897 h 374897"/>
              <a:gd name="connsiteX6" fmla="*/ 37490 w 652224"/>
              <a:gd name="connsiteY6" fmla="*/ 374897 h 374897"/>
              <a:gd name="connsiteX7" fmla="*/ 0 w 652224"/>
              <a:gd name="connsiteY7" fmla="*/ 337407 h 374897"/>
              <a:gd name="connsiteX8" fmla="*/ 0 w 652224"/>
              <a:gd name="connsiteY8" fmla="*/ 37490 h 374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52224" h="374897">
                <a:moveTo>
                  <a:pt x="0" y="37490"/>
                </a:moveTo>
                <a:cubicBezTo>
                  <a:pt x="0" y="16785"/>
                  <a:pt x="16785" y="0"/>
                  <a:pt x="37490" y="0"/>
                </a:cubicBezTo>
                <a:lnTo>
                  <a:pt x="614734" y="0"/>
                </a:lnTo>
                <a:cubicBezTo>
                  <a:pt x="635439" y="0"/>
                  <a:pt x="652224" y="16785"/>
                  <a:pt x="652224" y="37490"/>
                </a:cubicBezTo>
                <a:lnTo>
                  <a:pt x="652224" y="337407"/>
                </a:lnTo>
                <a:cubicBezTo>
                  <a:pt x="652224" y="358112"/>
                  <a:pt x="635439" y="374897"/>
                  <a:pt x="614734" y="374897"/>
                </a:cubicBezTo>
                <a:lnTo>
                  <a:pt x="37490" y="374897"/>
                </a:lnTo>
                <a:cubicBezTo>
                  <a:pt x="16785" y="374897"/>
                  <a:pt x="0" y="358112"/>
                  <a:pt x="0" y="337407"/>
                </a:cubicBezTo>
                <a:lnTo>
                  <a:pt x="0" y="37490"/>
                </a:lnTo>
                <a:close/>
              </a:path>
            </a:pathLst>
          </a:custGeom>
          <a:ln/>
        </p:spPr>
        <p:style>
          <a:lnRef idx="2">
            <a:schemeClr val="dk1">
              <a:shade val="50000"/>
            </a:schemeClr>
          </a:lnRef>
          <a:fillRef idx="1">
            <a:schemeClr val="dk1"/>
          </a:fillRef>
          <a:effectRef idx="0">
            <a:schemeClr val="dk1"/>
          </a:effectRef>
          <a:fontRef idx="minor">
            <a:schemeClr val="lt1"/>
          </a:fontRef>
        </p:style>
        <p:txBody>
          <a:bodyPr spcFirstLastPara="0" vert="horz" wrap="square" lIns="35560" tIns="35560" rIns="35560" bIns="144016" numCol="1" spcCol="1270" anchor="ctr" anchorCtr="0">
            <a:noAutofit/>
          </a:bodyPr>
          <a:lstStyle/>
          <a:p>
            <a:pPr marL="0" marR="0" lvl="0" indent="0" algn="ctr" defTabSz="222250" rtl="0" eaLnBrk="1" fontAlgn="auto" latinLnBrk="0" hangingPunct="1">
              <a:lnSpc>
                <a:spcPct val="90000"/>
              </a:lnSpc>
              <a:spcBef>
                <a:spcPct val="0"/>
              </a:spcBef>
              <a:spcAft>
                <a:spcPct val="35000"/>
              </a:spcAft>
              <a:buClrTx/>
              <a:buSzTx/>
              <a:buFontTx/>
              <a:buNone/>
              <a:tabLst/>
              <a:defRPr/>
            </a:pPr>
            <a:r>
              <a:rPr kumimoji="0" lang="en-US" sz="1000" b="0" i="0" u="none" strike="noStrike" kern="1200" cap="none" spc="0" normalizeH="0" baseline="0" noProof="0">
                <a:ln>
                  <a:noFill/>
                </a:ln>
                <a:solidFill>
                  <a:prstClr val="white"/>
                </a:solidFill>
                <a:effectLst/>
                <a:uLnTx/>
                <a:uFillTx/>
                <a:latin typeface="Georgia"/>
                <a:ea typeface="+mn-ea"/>
                <a:cs typeface="+mn-cs"/>
              </a:rPr>
              <a:t>Valid- Credit Issuance</a:t>
            </a:r>
          </a:p>
        </p:txBody>
      </p:sp>
      <p:sp>
        <p:nvSpPr>
          <p:cNvPr id="70" name="Freeform: Shape 69">
            <a:extLst>
              <a:ext uri="{FF2B5EF4-FFF2-40B4-BE49-F238E27FC236}">
                <a16:creationId xmlns:a16="http://schemas.microsoft.com/office/drawing/2014/main" id="{BD329F72-4068-4B35-80B4-09D54DE90D76}"/>
              </a:ext>
            </a:extLst>
          </p:cNvPr>
          <p:cNvSpPr/>
          <p:nvPr/>
        </p:nvSpPr>
        <p:spPr>
          <a:xfrm>
            <a:off x="9143236" y="1172582"/>
            <a:ext cx="1280160" cy="524877"/>
          </a:xfrm>
          <a:custGeom>
            <a:avLst/>
            <a:gdLst>
              <a:gd name="connsiteX0" fmla="*/ 0 w 652224"/>
              <a:gd name="connsiteY0" fmla="*/ 37490 h 374897"/>
              <a:gd name="connsiteX1" fmla="*/ 37490 w 652224"/>
              <a:gd name="connsiteY1" fmla="*/ 0 h 374897"/>
              <a:gd name="connsiteX2" fmla="*/ 614734 w 652224"/>
              <a:gd name="connsiteY2" fmla="*/ 0 h 374897"/>
              <a:gd name="connsiteX3" fmla="*/ 652224 w 652224"/>
              <a:gd name="connsiteY3" fmla="*/ 37490 h 374897"/>
              <a:gd name="connsiteX4" fmla="*/ 652224 w 652224"/>
              <a:gd name="connsiteY4" fmla="*/ 337407 h 374897"/>
              <a:gd name="connsiteX5" fmla="*/ 614734 w 652224"/>
              <a:gd name="connsiteY5" fmla="*/ 374897 h 374897"/>
              <a:gd name="connsiteX6" fmla="*/ 37490 w 652224"/>
              <a:gd name="connsiteY6" fmla="*/ 374897 h 374897"/>
              <a:gd name="connsiteX7" fmla="*/ 0 w 652224"/>
              <a:gd name="connsiteY7" fmla="*/ 337407 h 374897"/>
              <a:gd name="connsiteX8" fmla="*/ 0 w 652224"/>
              <a:gd name="connsiteY8" fmla="*/ 37490 h 374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52224" h="374897">
                <a:moveTo>
                  <a:pt x="0" y="37490"/>
                </a:moveTo>
                <a:cubicBezTo>
                  <a:pt x="0" y="16785"/>
                  <a:pt x="16785" y="0"/>
                  <a:pt x="37490" y="0"/>
                </a:cubicBezTo>
                <a:lnTo>
                  <a:pt x="614734" y="0"/>
                </a:lnTo>
                <a:cubicBezTo>
                  <a:pt x="635439" y="0"/>
                  <a:pt x="652224" y="16785"/>
                  <a:pt x="652224" y="37490"/>
                </a:cubicBezTo>
                <a:lnTo>
                  <a:pt x="652224" y="337407"/>
                </a:lnTo>
                <a:cubicBezTo>
                  <a:pt x="652224" y="358112"/>
                  <a:pt x="635439" y="374897"/>
                  <a:pt x="614734" y="374897"/>
                </a:cubicBezTo>
                <a:lnTo>
                  <a:pt x="37490" y="374897"/>
                </a:lnTo>
                <a:cubicBezTo>
                  <a:pt x="16785" y="374897"/>
                  <a:pt x="0" y="358112"/>
                  <a:pt x="0" y="337407"/>
                </a:cubicBezTo>
                <a:lnTo>
                  <a:pt x="0" y="37490"/>
                </a:lnTo>
                <a:close/>
              </a:path>
            </a:pathLst>
          </a:custGeom>
          <a:ln/>
        </p:spPr>
        <p:style>
          <a:lnRef idx="2">
            <a:schemeClr val="dk1">
              <a:shade val="50000"/>
            </a:schemeClr>
          </a:lnRef>
          <a:fillRef idx="1">
            <a:schemeClr val="dk1"/>
          </a:fillRef>
          <a:effectRef idx="0">
            <a:schemeClr val="dk1"/>
          </a:effectRef>
          <a:fontRef idx="minor">
            <a:schemeClr val="lt1"/>
          </a:fontRef>
        </p:style>
        <p:txBody>
          <a:bodyPr spcFirstLastPara="0" vert="horz" wrap="square" lIns="35560" tIns="35560" rIns="35560" bIns="144016" numCol="1" spcCol="1270" anchor="ctr" anchorCtr="0">
            <a:noAutofit/>
          </a:bodyPr>
          <a:lstStyle/>
          <a:p>
            <a:pPr marL="0" marR="0" lvl="0" indent="0" algn="ctr" defTabSz="222250" rtl="0" eaLnBrk="1" fontAlgn="auto" latinLnBrk="0" hangingPunct="1">
              <a:lnSpc>
                <a:spcPct val="90000"/>
              </a:lnSpc>
              <a:spcBef>
                <a:spcPct val="0"/>
              </a:spcBef>
              <a:spcAft>
                <a:spcPct val="35000"/>
              </a:spcAft>
              <a:buClrTx/>
              <a:buSzTx/>
              <a:buFontTx/>
              <a:buNone/>
              <a:tabLst/>
              <a:defRPr/>
            </a:pPr>
            <a:r>
              <a:rPr kumimoji="0" lang="en-US" sz="1000" b="0" i="0" u="none" strike="noStrike" kern="1200" cap="none" spc="0" normalizeH="0" baseline="0" noProof="0">
                <a:ln>
                  <a:noFill/>
                </a:ln>
                <a:solidFill>
                  <a:prstClr val="white"/>
                </a:solidFill>
                <a:effectLst/>
                <a:uLnTx/>
                <a:uFillTx/>
                <a:latin typeface="Georgia"/>
                <a:ea typeface="+mn-ea"/>
                <a:cs typeface="+mn-cs"/>
              </a:rPr>
              <a:t>Insights</a:t>
            </a:r>
          </a:p>
        </p:txBody>
      </p:sp>
      <p:sp>
        <p:nvSpPr>
          <p:cNvPr id="76" name="Freeform: Shape 75">
            <a:extLst>
              <a:ext uri="{FF2B5EF4-FFF2-40B4-BE49-F238E27FC236}">
                <a16:creationId xmlns:a16="http://schemas.microsoft.com/office/drawing/2014/main" id="{B7A2BAB2-07B9-4462-B8E9-9D620CE47EF6}"/>
              </a:ext>
            </a:extLst>
          </p:cNvPr>
          <p:cNvSpPr/>
          <p:nvPr/>
        </p:nvSpPr>
        <p:spPr>
          <a:xfrm>
            <a:off x="10559258" y="1382931"/>
            <a:ext cx="182880" cy="274320"/>
          </a:xfrm>
          <a:custGeom>
            <a:avLst/>
            <a:gdLst>
              <a:gd name="connsiteX0" fmla="*/ 0 w 209614"/>
              <a:gd name="connsiteY0" fmla="*/ 32477 h 162385"/>
              <a:gd name="connsiteX1" fmla="*/ 128422 w 209614"/>
              <a:gd name="connsiteY1" fmla="*/ 32477 h 162385"/>
              <a:gd name="connsiteX2" fmla="*/ 128422 w 209614"/>
              <a:gd name="connsiteY2" fmla="*/ 0 h 162385"/>
              <a:gd name="connsiteX3" fmla="*/ 209614 w 209614"/>
              <a:gd name="connsiteY3" fmla="*/ 81193 h 162385"/>
              <a:gd name="connsiteX4" fmla="*/ 128422 w 209614"/>
              <a:gd name="connsiteY4" fmla="*/ 162385 h 162385"/>
              <a:gd name="connsiteX5" fmla="*/ 128422 w 209614"/>
              <a:gd name="connsiteY5" fmla="*/ 129908 h 162385"/>
              <a:gd name="connsiteX6" fmla="*/ 0 w 209614"/>
              <a:gd name="connsiteY6" fmla="*/ 129908 h 162385"/>
              <a:gd name="connsiteX7" fmla="*/ 0 w 209614"/>
              <a:gd name="connsiteY7" fmla="*/ 32477 h 162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9614" h="162385">
                <a:moveTo>
                  <a:pt x="0" y="32477"/>
                </a:moveTo>
                <a:lnTo>
                  <a:pt x="128422" y="32477"/>
                </a:lnTo>
                <a:lnTo>
                  <a:pt x="128422" y="0"/>
                </a:lnTo>
                <a:lnTo>
                  <a:pt x="209614" y="81193"/>
                </a:lnTo>
                <a:lnTo>
                  <a:pt x="128422" y="162385"/>
                </a:lnTo>
                <a:lnTo>
                  <a:pt x="128422" y="129908"/>
                </a:lnTo>
                <a:lnTo>
                  <a:pt x="0" y="129908"/>
                </a:lnTo>
                <a:lnTo>
                  <a:pt x="0" y="32477"/>
                </a:lnTo>
                <a:close/>
              </a:path>
            </a:pathLst>
          </a:custGeom>
          <a:ln/>
        </p:spPr>
        <p:style>
          <a:lnRef idx="2">
            <a:schemeClr val="dk1">
              <a:shade val="50000"/>
            </a:schemeClr>
          </a:lnRef>
          <a:fillRef idx="1">
            <a:schemeClr val="dk1"/>
          </a:fillRef>
          <a:effectRef idx="0">
            <a:schemeClr val="dk1"/>
          </a:effectRef>
          <a:fontRef idx="minor">
            <a:schemeClr val="lt1"/>
          </a:fontRef>
        </p:style>
        <p:txBody>
          <a:bodyPr spcFirstLastPara="0" vert="horz" wrap="square" lIns="0" tIns="32477" rIns="48715" bIns="32477" numCol="1" spcCol="1270" anchor="ctr" anchorCtr="0">
            <a:noAutofit/>
          </a:bodyPr>
          <a:lstStyle/>
          <a:p>
            <a:pPr marL="0" marR="0" lvl="0" indent="0" algn="ctr" defTabSz="177800" rtl="0" eaLnBrk="1" fontAlgn="auto" latinLnBrk="0" hangingPunct="1">
              <a:lnSpc>
                <a:spcPct val="90000"/>
              </a:lnSpc>
              <a:spcBef>
                <a:spcPct val="0"/>
              </a:spcBef>
              <a:spcAft>
                <a:spcPct val="35000"/>
              </a:spcAft>
              <a:buClrTx/>
              <a:buSzTx/>
              <a:buFontTx/>
              <a:buNone/>
              <a:tabLst/>
              <a:defRPr/>
            </a:pPr>
            <a:endParaRPr kumimoji="0" lang="en-US" sz="900" b="0" i="0" u="none" strike="noStrike" kern="1200" cap="none" spc="0" normalizeH="0" baseline="0" noProof="0">
              <a:ln>
                <a:noFill/>
              </a:ln>
              <a:solidFill>
                <a:prstClr val="white"/>
              </a:solidFill>
              <a:effectLst/>
              <a:uLnTx/>
              <a:uFillTx/>
              <a:latin typeface="Georgia"/>
              <a:ea typeface="+mn-ea"/>
              <a:cs typeface="+mn-cs"/>
            </a:endParaRPr>
          </a:p>
        </p:txBody>
      </p:sp>
      <p:sp>
        <p:nvSpPr>
          <p:cNvPr id="78" name="Freeform: Shape 77">
            <a:extLst>
              <a:ext uri="{FF2B5EF4-FFF2-40B4-BE49-F238E27FC236}">
                <a16:creationId xmlns:a16="http://schemas.microsoft.com/office/drawing/2014/main" id="{D9413E8F-0DDB-42F3-9043-39F56028FC54}"/>
              </a:ext>
            </a:extLst>
          </p:cNvPr>
          <p:cNvSpPr/>
          <p:nvPr/>
        </p:nvSpPr>
        <p:spPr>
          <a:xfrm>
            <a:off x="10796379" y="1175771"/>
            <a:ext cx="1280160" cy="517402"/>
          </a:xfrm>
          <a:custGeom>
            <a:avLst/>
            <a:gdLst>
              <a:gd name="connsiteX0" fmla="*/ 0 w 652224"/>
              <a:gd name="connsiteY0" fmla="*/ 37490 h 374897"/>
              <a:gd name="connsiteX1" fmla="*/ 37490 w 652224"/>
              <a:gd name="connsiteY1" fmla="*/ 0 h 374897"/>
              <a:gd name="connsiteX2" fmla="*/ 614734 w 652224"/>
              <a:gd name="connsiteY2" fmla="*/ 0 h 374897"/>
              <a:gd name="connsiteX3" fmla="*/ 652224 w 652224"/>
              <a:gd name="connsiteY3" fmla="*/ 37490 h 374897"/>
              <a:gd name="connsiteX4" fmla="*/ 652224 w 652224"/>
              <a:gd name="connsiteY4" fmla="*/ 337407 h 374897"/>
              <a:gd name="connsiteX5" fmla="*/ 614734 w 652224"/>
              <a:gd name="connsiteY5" fmla="*/ 374897 h 374897"/>
              <a:gd name="connsiteX6" fmla="*/ 37490 w 652224"/>
              <a:gd name="connsiteY6" fmla="*/ 374897 h 374897"/>
              <a:gd name="connsiteX7" fmla="*/ 0 w 652224"/>
              <a:gd name="connsiteY7" fmla="*/ 337407 h 374897"/>
              <a:gd name="connsiteX8" fmla="*/ 0 w 652224"/>
              <a:gd name="connsiteY8" fmla="*/ 37490 h 374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52224" h="374897">
                <a:moveTo>
                  <a:pt x="0" y="37490"/>
                </a:moveTo>
                <a:cubicBezTo>
                  <a:pt x="0" y="16785"/>
                  <a:pt x="16785" y="0"/>
                  <a:pt x="37490" y="0"/>
                </a:cubicBezTo>
                <a:lnTo>
                  <a:pt x="614734" y="0"/>
                </a:lnTo>
                <a:cubicBezTo>
                  <a:pt x="635439" y="0"/>
                  <a:pt x="652224" y="16785"/>
                  <a:pt x="652224" y="37490"/>
                </a:cubicBezTo>
                <a:lnTo>
                  <a:pt x="652224" y="337407"/>
                </a:lnTo>
                <a:cubicBezTo>
                  <a:pt x="652224" y="358112"/>
                  <a:pt x="635439" y="374897"/>
                  <a:pt x="614734" y="374897"/>
                </a:cubicBezTo>
                <a:lnTo>
                  <a:pt x="37490" y="374897"/>
                </a:lnTo>
                <a:cubicBezTo>
                  <a:pt x="16785" y="374897"/>
                  <a:pt x="0" y="358112"/>
                  <a:pt x="0" y="337407"/>
                </a:cubicBezTo>
                <a:lnTo>
                  <a:pt x="0" y="37490"/>
                </a:lnTo>
                <a:close/>
              </a:path>
            </a:pathLst>
          </a:custGeom>
          <a:ln/>
        </p:spPr>
        <p:style>
          <a:lnRef idx="2">
            <a:schemeClr val="dk1">
              <a:shade val="50000"/>
            </a:schemeClr>
          </a:lnRef>
          <a:fillRef idx="1">
            <a:schemeClr val="dk1"/>
          </a:fillRef>
          <a:effectRef idx="0">
            <a:schemeClr val="dk1"/>
          </a:effectRef>
          <a:fontRef idx="minor">
            <a:schemeClr val="lt1"/>
          </a:fontRef>
        </p:style>
        <p:txBody>
          <a:bodyPr spcFirstLastPara="0" vert="horz" wrap="square" lIns="35560" tIns="35560" rIns="35560" bIns="144016" numCol="1" spcCol="1270" anchor="ctr" anchorCtr="0">
            <a:noAutofit/>
          </a:bodyPr>
          <a:lstStyle/>
          <a:p>
            <a:pPr marL="0" marR="0" lvl="0" indent="0" algn="ctr" defTabSz="222250" rtl="0" eaLnBrk="1" fontAlgn="auto" latinLnBrk="0" hangingPunct="1">
              <a:lnSpc>
                <a:spcPct val="90000"/>
              </a:lnSpc>
              <a:spcBef>
                <a:spcPct val="0"/>
              </a:spcBef>
              <a:spcAft>
                <a:spcPct val="35000"/>
              </a:spcAft>
              <a:buClrTx/>
              <a:buSzTx/>
              <a:buFontTx/>
              <a:buNone/>
              <a:tabLst/>
              <a:defRPr/>
            </a:pPr>
            <a:r>
              <a:rPr kumimoji="0" lang="en-US" sz="1000" b="0" i="0" u="none" strike="noStrike" kern="1200" cap="none" spc="0" normalizeH="0" baseline="0" noProof="0">
                <a:ln>
                  <a:noFill/>
                </a:ln>
                <a:solidFill>
                  <a:prstClr val="white"/>
                </a:solidFill>
                <a:effectLst/>
                <a:uLnTx/>
                <a:uFillTx/>
                <a:latin typeface="Georgia"/>
                <a:ea typeface="+mn-ea"/>
                <a:cs typeface="+mn-cs"/>
              </a:rPr>
              <a:t>Signals &amp; Alerts</a:t>
            </a:r>
          </a:p>
        </p:txBody>
      </p:sp>
      <p:sp>
        <p:nvSpPr>
          <p:cNvPr id="99" name="Freeform: Shape 98">
            <a:extLst>
              <a:ext uri="{FF2B5EF4-FFF2-40B4-BE49-F238E27FC236}">
                <a16:creationId xmlns:a16="http://schemas.microsoft.com/office/drawing/2014/main" id="{7A42C613-6BAF-4F93-B04C-E25B44F5C233}"/>
              </a:ext>
            </a:extLst>
          </p:cNvPr>
          <p:cNvSpPr/>
          <p:nvPr/>
        </p:nvSpPr>
        <p:spPr>
          <a:xfrm>
            <a:off x="480291" y="1177026"/>
            <a:ext cx="1520103" cy="490448"/>
          </a:xfrm>
          <a:custGeom>
            <a:avLst/>
            <a:gdLst>
              <a:gd name="connsiteX0" fmla="*/ 0 w 652224"/>
              <a:gd name="connsiteY0" fmla="*/ 37490 h 374897"/>
              <a:gd name="connsiteX1" fmla="*/ 37490 w 652224"/>
              <a:gd name="connsiteY1" fmla="*/ 0 h 374897"/>
              <a:gd name="connsiteX2" fmla="*/ 614734 w 652224"/>
              <a:gd name="connsiteY2" fmla="*/ 0 h 374897"/>
              <a:gd name="connsiteX3" fmla="*/ 652224 w 652224"/>
              <a:gd name="connsiteY3" fmla="*/ 37490 h 374897"/>
              <a:gd name="connsiteX4" fmla="*/ 652224 w 652224"/>
              <a:gd name="connsiteY4" fmla="*/ 337407 h 374897"/>
              <a:gd name="connsiteX5" fmla="*/ 614734 w 652224"/>
              <a:gd name="connsiteY5" fmla="*/ 374897 h 374897"/>
              <a:gd name="connsiteX6" fmla="*/ 37490 w 652224"/>
              <a:gd name="connsiteY6" fmla="*/ 374897 h 374897"/>
              <a:gd name="connsiteX7" fmla="*/ 0 w 652224"/>
              <a:gd name="connsiteY7" fmla="*/ 337407 h 374897"/>
              <a:gd name="connsiteX8" fmla="*/ 0 w 652224"/>
              <a:gd name="connsiteY8" fmla="*/ 37490 h 3748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52224" h="374897">
                <a:moveTo>
                  <a:pt x="0" y="37490"/>
                </a:moveTo>
                <a:cubicBezTo>
                  <a:pt x="0" y="16785"/>
                  <a:pt x="16785" y="0"/>
                  <a:pt x="37490" y="0"/>
                </a:cubicBezTo>
                <a:lnTo>
                  <a:pt x="614734" y="0"/>
                </a:lnTo>
                <a:cubicBezTo>
                  <a:pt x="635439" y="0"/>
                  <a:pt x="652224" y="16785"/>
                  <a:pt x="652224" y="37490"/>
                </a:cubicBezTo>
                <a:lnTo>
                  <a:pt x="652224" y="337407"/>
                </a:lnTo>
                <a:cubicBezTo>
                  <a:pt x="652224" y="358112"/>
                  <a:pt x="635439" y="374897"/>
                  <a:pt x="614734" y="374897"/>
                </a:cubicBezTo>
                <a:lnTo>
                  <a:pt x="37490" y="374897"/>
                </a:lnTo>
                <a:cubicBezTo>
                  <a:pt x="16785" y="374897"/>
                  <a:pt x="0" y="358112"/>
                  <a:pt x="0" y="337407"/>
                </a:cubicBezTo>
                <a:lnTo>
                  <a:pt x="0" y="37490"/>
                </a:lnTo>
                <a:close/>
              </a:path>
            </a:pathLst>
          </a:custGeom>
          <a:ln/>
        </p:spPr>
        <p:style>
          <a:lnRef idx="2">
            <a:schemeClr val="dk1">
              <a:shade val="50000"/>
            </a:schemeClr>
          </a:lnRef>
          <a:fillRef idx="1">
            <a:schemeClr val="dk1"/>
          </a:fillRef>
          <a:effectRef idx="0">
            <a:schemeClr val="dk1"/>
          </a:effectRef>
          <a:fontRef idx="minor">
            <a:schemeClr val="lt1"/>
          </a:fontRef>
        </p:style>
        <p:txBody>
          <a:bodyPr spcFirstLastPara="0" vert="horz" wrap="square" lIns="35560" tIns="35560" rIns="35560" bIns="144016" numCol="1" spcCol="1270" anchor="ctr" anchorCtr="0">
            <a:noAutofit/>
          </a:bodyPr>
          <a:lstStyle/>
          <a:p>
            <a:pPr marL="0" marR="0" lvl="0" indent="0" algn="ctr" defTabSz="222250" rtl="0" eaLnBrk="1" fontAlgn="auto" latinLnBrk="0" hangingPunct="1">
              <a:lnSpc>
                <a:spcPct val="90000"/>
              </a:lnSpc>
              <a:spcBef>
                <a:spcPct val="0"/>
              </a:spcBef>
              <a:spcAft>
                <a:spcPct val="35000"/>
              </a:spcAft>
              <a:buClrTx/>
              <a:buSzTx/>
              <a:buFontTx/>
              <a:buNone/>
              <a:tabLst/>
              <a:defRPr/>
            </a:pPr>
            <a:r>
              <a:rPr kumimoji="0" lang="en-US" sz="1000" b="0" i="0" u="none" strike="noStrike" kern="1200" cap="none" spc="0" normalizeH="0" baseline="0" noProof="0">
                <a:ln>
                  <a:noFill/>
                </a:ln>
                <a:solidFill>
                  <a:prstClr val="white"/>
                </a:solidFill>
                <a:effectLst/>
                <a:uLnTx/>
                <a:uFillTx/>
                <a:latin typeface="Georgia"/>
                <a:ea typeface="+mn-ea"/>
                <a:cs typeface="+mn-cs"/>
              </a:rPr>
              <a:t>Data Download</a:t>
            </a:r>
          </a:p>
        </p:txBody>
      </p:sp>
      <p:sp>
        <p:nvSpPr>
          <p:cNvPr id="100" name="Freeform: Shape 99">
            <a:extLst>
              <a:ext uri="{FF2B5EF4-FFF2-40B4-BE49-F238E27FC236}">
                <a16:creationId xmlns:a16="http://schemas.microsoft.com/office/drawing/2014/main" id="{23F75FF2-8BE7-4ED6-913A-863C9DE62DE0}"/>
              </a:ext>
            </a:extLst>
          </p:cNvPr>
          <p:cNvSpPr/>
          <p:nvPr/>
        </p:nvSpPr>
        <p:spPr>
          <a:xfrm>
            <a:off x="2126667" y="1426328"/>
            <a:ext cx="182880" cy="274320"/>
          </a:xfrm>
          <a:custGeom>
            <a:avLst/>
            <a:gdLst>
              <a:gd name="connsiteX0" fmla="*/ 0 w 209614"/>
              <a:gd name="connsiteY0" fmla="*/ 32477 h 162385"/>
              <a:gd name="connsiteX1" fmla="*/ 128422 w 209614"/>
              <a:gd name="connsiteY1" fmla="*/ 32477 h 162385"/>
              <a:gd name="connsiteX2" fmla="*/ 128422 w 209614"/>
              <a:gd name="connsiteY2" fmla="*/ 0 h 162385"/>
              <a:gd name="connsiteX3" fmla="*/ 209614 w 209614"/>
              <a:gd name="connsiteY3" fmla="*/ 81193 h 162385"/>
              <a:gd name="connsiteX4" fmla="*/ 128422 w 209614"/>
              <a:gd name="connsiteY4" fmla="*/ 162385 h 162385"/>
              <a:gd name="connsiteX5" fmla="*/ 128422 w 209614"/>
              <a:gd name="connsiteY5" fmla="*/ 129908 h 162385"/>
              <a:gd name="connsiteX6" fmla="*/ 0 w 209614"/>
              <a:gd name="connsiteY6" fmla="*/ 129908 h 162385"/>
              <a:gd name="connsiteX7" fmla="*/ 0 w 209614"/>
              <a:gd name="connsiteY7" fmla="*/ 32477 h 162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9614" h="162385">
                <a:moveTo>
                  <a:pt x="0" y="32477"/>
                </a:moveTo>
                <a:lnTo>
                  <a:pt x="128422" y="32477"/>
                </a:lnTo>
                <a:lnTo>
                  <a:pt x="128422" y="0"/>
                </a:lnTo>
                <a:lnTo>
                  <a:pt x="209614" y="81193"/>
                </a:lnTo>
                <a:lnTo>
                  <a:pt x="128422" y="162385"/>
                </a:lnTo>
                <a:lnTo>
                  <a:pt x="128422" y="129908"/>
                </a:lnTo>
                <a:lnTo>
                  <a:pt x="0" y="129908"/>
                </a:lnTo>
                <a:lnTo>
                  <a:pt x="0" y="32477"/>
                </a:lnTo>
                <a:close/>
              </a:path>
            </a:pathLst>
          </a:custGeom>
          <a:ln/>
        </p:spPr>
        <p:style>
          <a:lnRef idx="2">
            <a:schemeClr val="dk1">
              <a:shade val="50000"/>
            </a:schemeClr>
          </a:lnRef>
          <a:fillRef idx="1">
            <a:schemeClr val="dk1"/>
          </a:fillRef>
          <a:effectRef idx="0">
            <a:schemeClr val="dk1"/>
          </a:effectRef>
          <a:fontRef idx="minor">
            <a:schemeClr val="lt1"/>
          </a:fontRef>
        </p:style>
        <p:txBody>
          <a:bodyPr spcFirstLastPara="0" vert="horz" wrap="square" lIns="0" tIns="32477" rIns="48715" bIns="32477" numCol="1" spcCol="1270" anchor="ctr" anchorCtr="0">
            <a:noAutofit/>
          </a:bodyPr>
          <a:lstStyle/>
          <a:p>
            <a:pPr marL="0" marR="0" lvl="0" indent="0" algn="ctr" defTabSz="177800" rtl="0" eaLnBrk="1" fontAlgn="auto" latinLnBrk="0" hangingPunct="1">
              <a:lnSpc>
                <a:spcPct val="90000"/>
              </a:lnSpc>
              <a:spcBef>
                <a:spcPct val="0"/>
              </a:spcBef>
              <a:spcAft>
                <a:spcPct val="35000"/>
              </a:spcAft>
              <a:buClrTx/>
              <a:buSzTx/>
              <a:buFontTx/>
              <a:buNone/>
              <a:tabLst/>
              <a:defRPr/>
            </a:pPr>
            <a:endParaRPr kumimoji="0" lang="en-US" sz="900" b="0" i="0" u="none" strike="noStrike" kern="1200" cap="none" spc="0" normalizeH="0" baseline="0" noProof="0">
              <a:ln>
                <a:noFill/>
              </a:ln>
              <a:solidFill>
                <a:prstClr val="white"/>
              </a:solidFill>
              <a:effectLst/>
              <a:uLnTx/>
              <a:uFillTx/>
              <a:latin typeface="Georgia"/>
              <a:ea typeface="+mn-ea"/>
              <a:cs typeface="+mn-cs"/>
            </a:endParaRPr>
          </a:p>
        </p:txBody>
      </p:sp>
      <p:sp>
        <p:nvSpPr>
          <p:cNvPr id="47" name="Freeform: Shape 46">
            <a:extLst>
              <a:ext uri="{FF2B5EF4-FFF2-40B4-BE49-F238E27FC236}">
                <a16:creationId xmlns:a16="http://schemas.microsoft.com/office/drawing/2014/main" id="{6EB4764A-4201-44B1-9EFC-33E92D91A349}"/>
              </a:ext>
            </a:extLst>
          </p:cNvPr>
          <p:cNvSpPr/>
          <p:nvPr/>
        </p:nvSpPr>
        <p:spPr>
          <a:xfrm>
            <a:off x="5450921" y="1402853"/>
            <a:ext cx="182880" cy="274320"/>
          </a:xfrm>
          <a:custGeom>
            <a:avLst/>
            <a:gdLst>
              <a:gd name="connsiteX0" fmla="*/ 0 w 209614"/>
              <a:gd name="connsiteY0" fmla="*/ 32477 h 162385"/>
              <a:gd name="connsiteX1" fmla="*/ 128422 w 209614"/>
              <a:gd name="connsiteY1" fmla="*/ 32477 h 162385"/>
              <a:gd name="connsiteX2" fmla="*/ 128422 w 209614"/>
              <a:gd name="connsiteY2" fmla="*/ 0 h 162385"/>
              <a:gd name="connsiteX3" fmla="*/ 209614 w 209614"/>
              <a:gd name="connsiteY3" fmla="*/ 81193 h 162385"/>
              <a:gd name="connsiteX4" fmla="*/ 128422 w 209614"/>
              <a:gd name="connsiteY4" fmla="*/ 162385 h 162385"/>
              <a:gd name="connsiteX5" fmla="*/ 128422 w 209614"/>
              <a:gd name="connsiteY5" fmla="*/ 129908 h 162385"/>
              <a:gd name="connsiteX6" fmla="*/ 0 w 209614"/>
              <a:gd name="connsiteY6" fmla="*/ 129908 h 162385"/>
              <a:gd name="connsiteX7" fmla="*/ 0 w 209614"/>
              <a:gd name="connsiteY7" fmla="*/ 32477 h 162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9614" h="162385">
                <a:moveTo>
                  <a:pt x="0" y="32477"/>
                </a:moveTo>
                <a:lnTo>
                  <a:pt x="128422" y="32477"/>
                </a:lnTo>
                <a:lnTo>
                  <a:pt x="128422" y="0"/>
                </a:lnTo>
                <a:lnTo>
                  <a:pt x="209614" y="81193"/>
                </a:lnTo>
                <a:lnTo>
                  <a:pt x="128422" y="162385"/>
                </a:lnTo>
                <a:lnTo>
                  <a:pt x="128422" y="129908"/>
                </a:lnTo>
                <a:lnTo>
                  <a:pt x="0" y="129908"/>
                </a:lnTo>
                <a:lnTo>
                  <a:pt x="0" y="32477"/>
                </a:lnTo>
                <a:close/>
              </a:path>
            </a:pathLst>
          </a:custGeom>
          <a:ln/>
        </p:spPr>
        <p:style>
          <a:lnRef idx="2">
            <a:schemeClr val="dk1">
              <a:shade val="50000"/>
            </a:schemeClr>
          </a:lnRef>
          <a:fillRef idx="1">
            <a:schemeClr val="dk1"/>
          </a:fillRef>
          <a:effectRef idx="0">
            <a:schemeClr val="dk1"/>
          </a:effectRef>
          <a:fontRef idx="minor">
            <a:schemeClr val="lt1"/>
          </a:fontRef>
        </p:style>
        <p:txBody>
          <a:bodyPr spcFirstLastPara="0" vert="horz" wrap="square" lIns="0" tIns="32477" rIns="48715" bIns="32477" numCol="1" spcCol="1270" anchor="ctr" anchorCtr="0">
            <a:noAutofit/>
          </a:bodyPr>
          <a:lstStyle/>
          <a:p>
            <a:pPr marL="0" marR="0" lvl="0" indent="0" algn="ctr" defTabSz="177800" rtl="0" eaLnBrk="1" fontAlgn="auto" latinLnBrk="0" hangingPunct="1">
              <a:lnSpc>
                <a:spcPct val="90000"/>
              </a:lnSpc>
              <a:spcBef>
                <a:spcPct val="0"/>
              </a:spcBef>
              <a:spcAft>
                <a:spcPct val="35000"/>
              </a:spcAft>
              <a:buClrTx/>
              <a:buSzTx/>
              <a:buFontTx/>
              <a:buNone/>
              <a:tabLst/>
              <a:defRPr/>
            </a:pPr>
            <a:endParaRPr kumimoji="0" lang="en-US" sz="900" b="0" i="0" u="none" strike="noStrike" kern="1200" cap="none" spc="0" normalizeH="0" baseline="0" noProof="0">
              <a:ln>
                <a:noFill/>
              </a:ln>
              <a:solidFill>
                <a:prstClr val="white"/>
              </a:solidFill>
              <a:effectLst/>
              <a:uLnTx/>
              <a:uFillTx/>
              <a:latin typeface="Georgia"/>
              <a:ea typeface="+mn-ea"/>
              <a:cs typeface="+mn-cs"/>
            </a:endParaRPr>
          </a:p>
        </p:txBody>
      </p:sp>
      <p:sp>
        <p:nvSpPr>
          <p:cNvPr id="48" name="Freeform: Shape 47">
            <a:extLst>
              <a:ext uri="{FF2B5EF4-FFF2-40B4-BE49-F238E27FC236}">
                <a16:creationId xmlns:a16="http://schemas.microsoft.com/office/drawing/2014/main" id="{5E3B5BB4-0D2B-4152-9C7B-2C6987A07376}"/>
              </a:ext>
            </a:extLst>
          </p:cNvPr>
          <p:cNvSpPr/>
          <p:nvPr/>
        </p:nvSpPr>
        <p:spPr>
          <a:xfrm>
            <a:off x="8867209" y="1393154"/>
            <a:ext cx="182880" cy="274320"/>
          </a:xfrm>
          <a:custGeom>
            <a:avLst/>
            <a:gdLst>
              <a:gd name="connsiteX0" fmla="*/ 0 w 209614"/>
              <a:gd name="connsiteY0" fmla="*/ 32477 h 162385"/>
              <a:gd name="connsiteX1" fmla="*/ 128422 w 209614"/>
              <a:gd name="connsiteY1" fmla="*/ 32477 h 162385"/>
              <a:gd name="connsiteX2" fmla="*/ 128422 w 209614"/>
              <a:gd name="connsiteY2" fmla="*/ 0 h 162385"/>
              <a:gd name="connsiteX3" fmla="*/ 209614 w 209614"/>
              <a:gd name="connsiteY3" fmla="*/ 81193 h 162385"/>
              <a:gd name="connsiteX4" fmla="*/ 128422 w 209614"/>
              <a:gd name="connsiteY4" fmla="*/ 162385 h 162385"/>
              <a:gd name="connsiteX5" fmla="*/ 128422 w 209614"/>
              <a:gd name="connsiteY5" fmla="*/ 129908 h 162385"/>
              <a:gd name="connsiteX6" fmla="*/ 0 w 209614"/>
              <a:gd name="connsiteY6" fmla="*/ 129908 h 162385"/>
              <a:gd name="connsiteX7" fmla="*/ 0 w 209614"/>
              <a:gd name="connsiteY7" fmla="*/ 32477 h 1623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9614" h="162385">
                <a:moveTo>
                  <a:pt x="0" y="32477"/>
                </a:moveTo>
                <a:lnTo>
                  <a:pt x="128422" y="32477"/>
                </a:lnTo>
                <a:lnTo>
                  <a:pt x="128422" y="0"/>
                </a:lnTo>
                <a:lnTo>
                  <a:pt x="209614" y="81193"/>
                </a:lnTo>
                <a:lnTo>
                  <a:pt x="128422" y="162385"/>
                </a:lnTo>
                <a:lnTo>
                  <a:pt x="128422" y="129908"/>
                </a:lnTo>
                <a:lnTo>
                  <a:pt x="0" y="129908"/>
                </a:lnTo>
                <a:lnTo>
                  <a:pt x="0" y="32477"/>
                </a:lnTo>
                <a:close/>
              </a:path>
            </a:pathLst>
          </a:custGeom>
          <a:ln/>
        </p:spPr>
        <p:style>
          <a:lnRef idx="2">
            <a:schemeClr val="dk1">
              <a:shade val="50000"/>
            </a:schemeClr>
          </a:lnRef>
          <a:fillRef idx="1">
            <a:schemeClr val="dk1"/>
          </a:fillRef>
          <a:effectRef idx="0">
            <a:schemeClr val="dk1"/>
          </a:effectRef>
          <a:fontRef idx="minor">
            <a:schemeClr val="lt1"/>
          </a:fontRef>
        </p:style>
        <p:txBody>
          <a:bodyPr spcFirstLastPara="0" vert="horz" wrap="square" lIns="0" tIns="32477" rIns="48715" bIns="32477" numCol="1" spcCol="1270" anchor="ctr" anchorCtr="0">
            <a:noAutofit/>
          </a:bodyPr>
          <a:lstStyle/>
          <a:p>
            <a:pPr marL="0" marR="0" lvl="0" indent="0" algn="ctr" defTabSz="177800" rtl="0" eaLnBrk="1" fontAlgn="auto" latinLnBrk="0" hangingPunct="1">
              <a:lnSpc>
                <a:spcPct val="90000"/>
              </a:lnSpc>
              <a:spcBef>
                <a:spcPct val="0"/>
              </a:spcBef>
              <a:spcAft>
                <a:spcPct val="35000"/>
              </a:spcAft>
              <a:buClrTx/>
              <a:buSzTx/>
              <a:buFontTx/>
              <a:buNone/>
              <a:tabLst/>
              <a:defRPr/>
            </a:pPr>
            <a:endParaRPr kumimoji="0" lang="en-US" sz="900" b="0" i="0" u="none" strike="noStrike" kern="1200" cap="none" spc="0" normalizeH="0" baseline="0" noProof="0">
              <a:ln>
                <a:noFill/>
              </a:ln>
              <a:solidFill>
                <a:prstClr val="white"/>
              </a:solidFill>
              <a:effectLst/>
              <a:uLnTx/>
              <a:uFillTx/>
              <a:latin typeface="Georgia"/>
              <a:ea typeface="+mn-ea"/>
              <a:cs typeface="+mn-cs"/>
            </a:endParaRPr>
          </a:p>
        </p:txBody>
      </p:sp>
      <p:sp>
        <p:nvSpPr>
          <p:cNvPr id="27" name="Oval 26">
            <a:hlinkClick r:id="rId2" action="ppaction://hlinksldjump"/>
            <a:extLst>
              <a:ext uri="{FF2B5EF4-FFF2-40B4-BE49-F238E27FC236}">
                <a16:creationId xmlns:a16="http://schemas.microsoft.com/office/drawing/2014/main" id="{6B99AACE-06D7-4CE2-88D6-96E347589F4D}"/>
              </a:ext>
            </a:extLst>
          </p:cNvPr>
          <p:cNvSpPr/>
          <p:nvPr/>
        </p:nvSpPr>
        <p:spPr>
          <a:xfrm>
            <a:off x="11323783" y="36944"/>
            <a:ext cx="618836" cy="27948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white"/>
                </a:solidFill>
                <a:effectLst/>
                <a:uLnTx/>
                <a:uFillTx/>
                <a:latin typeface="Georgia"/>
                <a:ea typeface="+mn-ea"/>
                <a:cs typeface="+mn-cs"/>
              </a:rPr>
              <a:t>Back</a:t>
            </a:r>
          </a:p>
        </p:txBody>
      </p:sp>
      <p:sp>
        <p:nvSpPr>
          <p:cNvPr id="30" name="Freeform: Shape 29">
            <a:extLst>
              <a:ext uri="{FF2B5EF4-FFF2-40B4-BE49-F238E27FC236}">
                <a16:creationId xmlns:a16="http://schemas.microsoft.com/office/drawing/2014/main" id="{1FDC5523-F9A2-4874-B22E-7F4395A5004C}"/>
              </a:ext>
            </a:extLst>
          </p:cNvPr>
          <p:cNvSpPr/>
          <p:nvPr/>
        </p:nvSpPr>
        <p:spPr>
          <a:xfrm>
            <a:off x="3814618" y="4030273"/>
            <a:ext cx="4424218" cy="1115336"/>
          </a:xfrm>
          <a:custGeom>
            <a:avLst/>
            <a:gdLst>
              <a:gd name="connsiteX0" fmla="*/ 0 w 8128000"/>
              <a:gd name="connsiteY0" fmla="*/ 0 h 623700"/>
              <a:gd name="connsiteX1" fmla="*/ 8128000 w 8128000"/>
              <a:gd name="connsiteY1" fmla="*/ 0 h 623700"/>
              <a:gd name="connsiteX2" fmla="*/ 8128000 w 8128000"/>
              <a:gd name="connsiteY2" fmla="*/ 623700 h 623700"/>
              <a:gd name="connsiteX3" fmla="*/ 0 w 8128000"/>
              <a:gd name="connsiteY3" fmla="*/ 623700 h 623700"/>
              <a:gd name="connsiteX4" fmla="*/ 0 w 8128000"/>
              <a:gd name="connsiteY4" fmla="*/ 0 h 623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28000" h="623700">
                <a:moveTo>
                  <a:pt x="0" y="0"/>
                </a:moveTo>
                <a:lnTo>
                  <a:pt x="8128000" y="0"/>
                </a:lnTo>
                <a:lnTo>
                  <a:pt x="8128000" y="623700"/>
                </a:lnTo>
                <a:lnTo>
                  <a:pt x="0" y="623700"/>
                </a:lnTo>
                <a:lnTo>
                  <a:pt x="0" y="0"/>
                </a:lnTo>
                <a:close/>
              </a:path>
            </a:pathLst>
          </a:custGeom>
        </p:spPr>
        <p:style>
          <a:lnRef idx="2">
            <a:schemeClr val="dk1"/>
          </a:lnRef>
          <a:fillRef idx="1">
            <a:schemeClr val="lt1"/>
          </a:fillRef>
          <a:effectRef idx="0">
            <a:schemeClr val="dk1"/>
          </a:effectRef>
          <a:fontRef idx="minor">
            <a:schemeClr val="dk1"/>
          </a:fontRef>
        </p:style>
        <p:txBody>
          <a:bodyPr spcFirstLastPara="0" vert="horz" wrap="square" lIns="630823" tIns="229108" rIns="630823" bIns="78232" numCol="1" spcCol="1270" anchor="t" anchorCtr="0">
            <a:noAutofit/>
          </a:bodyPr>
          <a:lstStyle/>
          <a:p>
            <a:pPr marL="171450" marR="0" lvl="1" indent="-171450" algn="l" defTabSz="4889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073262"/>
                </a:solidFill>
                <a:effectLst/>
                <a:uLnTx/>
                <a:uFillTx/>
                <a:latin typeface="Georgia"/>
                <a:ea typeface="+mn-ea"/>
                <a:cs typeface="+mn-cs"/>
              </a:rPr>
              <a:t>Combined Shipments scenarios are not caught</a:t>
            </a:r>
          </a:p>
          <a:p>
            <a:pPr marL="171450" marR="0" lvl="1" indent="-171450" algn="l" defTabSz="4889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073262"/>
                </a:solidFill>
                <a:effectLst/>
                <a:uLnTx/>
                <a:uFillTx/>
                <a:latin typeface="Georgia"/>
                <a:ea typeface="+mn-ea"/>
                <a:cs typeface="+mn-cs"/>
              </a:rPr>
              <a:t>Retailer WHS not updating Inventory in Timely Manner</a:t>
            </a:r>
          </a:p>
          <a:p>
            <a:pPr marL="171450" marR="0" lvl="1" indent="-171450" algn="l" defTabSz="4889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073262"/>
                </a:solidFill>
                <a:effectLst/>
                <a:uLnTx/>
                <a:uFillTx/>
                <a:latin typeface="Georgia"/>
                <a:ea typeface="+mn-ea"/>
                <a:cs typeface="+mn-cs"/>
              </a:rPr>
              <a:t>Catalog Management</a:t>
            </a:r>
          </a:p>
          <a:p>
            <a:pPr marL="171450" marR="0" lvl="1" indent="-171450" algn="l" defTabSz="4889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lang="en-US" sz="1100">
                <a:solidFill>
                  <a:srgbClr val="073262"/>
                </a:solidFill>
                <a:latin typeface="Georgia"/>
              </a:rPr>
              <a:t>Handwritten POD’s – Manual Read</a:t>
            </a:r>
            <a:endParaRPr kumimoji="0" lang="en-US" sz="1100" b="0" i="0" u="none" strike="noStrike" kern="1200" cap="none" spc="0" normalizeH="0" baseline="0" noProof="0">
              <a:ln>
                <a:noFill/>
              </a:ln>
              <a:solidFill>
                <a:srgbClr val="073262"/>
              </a:solidFill>
              <a:effectLst/>
              <a:uLnTx/>
              <a:uFillTx/>
              <a:latin typeface="Georgia"/>
              <a:ea typeface="+mn-ea"/>
              <a:cs typeface="+mn-cs"/>
            </a:endParaRPr>
          </a:p>
        </p:txBody>
      </p:sp>
      <p:sp>
        <p:nvSpPr>
          <p:cNvPr id="31" name="Freeform: Shape 30">
            <a:extLst>
              <a:ext uri="{FF2B5EF4-FFF2-40B4-BE49-F238E27FC236}">
                <a16:creationId xmlns:a16="http://schemas.microsoft.com/office/drawing/2014/main" id="{A4D0F363-621D-4595-B223-09F215CB8193}"/>
              </a:ext>
            </a:extLst>
          </p:cNvPr>
          <p:cNvSpPr/>
          <p:nvPr/>
        </p:nvSpPr>
        <p:spPr>
          <a:xfrm>
            <a:off x="2701608" y="3867913"/>
            <a:ext cx="4754880" cy="324720"/>
          </a:xfrm>
          <a:custGeom>
            <a:avLst/>
            <a:gdLst>
              <a:gd name="connsiteX0" fmla="*/ 0 w 5689600"/>
              <a:gd name="connsiteY0" fmla="*/ 54121 h 324720"/>
              <a:gd name="connsiteX1" fmla="*/ 54121 w 5689600"/>
              <a:gd name="connsiteY1" fmla="*/ 0 h 324720"/>
              <a:gd name="connsiteX2" fmla="*/ 5635479 w 5689600"/>
              <a:gd name="connsiteY2" fmla="*/ 0 h 324720"/>
              <a:gd name="connsiteX3" fmla="*/ 5689600 w 5689600"/>
              <a:gd name="connsiteY3" fmla="*/ 54121 h 324720"/>
              <a:gd name="connsiteX4" fmla="*/ 5689600 w 5689600"/>
              <a:gd name="connsiteY4" fmla="*/ 270599 h 324720"/>
              <a:gd name="connsiteX5" fmla="*/ 5635479 w 5689600"/>
              <a:gd name="connsiteY5" fmla="*/ 324720 h 324720"/>
              <a:gd name="connsiteX6" fmla="*/ 54121 w 5689600"/>
              <a:gd name="connsiteY6" fmla="*/ 324720 h 324720"/>
              <a:gd name="connsiteX7" fmla="*/ 0 w 5689600"/>
              <a:gd name="connsiteY7" fmla="*/ 270599 h 324720"/>
              <a:gd name="connsiteX8" fmla="*/ 0 w 5689600"/>
              <a:gd name="connsiteY8" fmla="*/ 54121 h 324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89600" h="324720">
                <a:moveTo>
                  <a:pt x="0" y="54121"/>
                </a:moveTo>
                <a:cubicBezTo>
                  <a:pt x="0" y="24231"/>
                  <a:pt x="24231" y="0"/>
                  <a:pt x="54121" y="0"/>
                </a:cubicBezTo>
                <a:lnTo>
                  <a:pt x="5635479" y="0"/>
                </a:lnTo>
                <a:cubicBezTo>
                  <a:pt x="5665369" y="0"/>
                  <a:pt x="5689600" y="24231"/>
                  <a:pt x="5689600" y="54121"/>
                </a:cubicBezTo>
                <a:lnTo>
                  <a:pt x="5689600" y="270599"/>
                </a:lnTo>
                <a:cubicBezTo>
                  <a:pt x="5689600" y="300489"/>
                  <a:pt x="5665369" y="324720"/>
                  <a:pt x="5635479" y="324720"/>
                </a:cubicBezTo>
                <a:lnTo>
                  <a:pt x="54121" y="324720"/>
                </a:lnTo>
                <a:cubicBezTo>
                  <a:pt x="24231" y="324720"/>
                  <a:pt x="0" y="300489"/>
                  <a:pt x="0" y="270599"/>
                </a:cubicBezTo>
                <a:lnTo>
                  <a:pt x="0" y="54121"/>
                </a:lnTo>
                <a:close/>
              </a:path>
            </a:pathLst>
          </a:custGeom>
        </p:spPr>
        <p:style>
          <a:lnRef idx="2">
            <a:schemeClr val="dk1">
              <a:shade val="50000"/>
            </a:schemeClr>
          </a:lnRef>
          <a:fillRef idx="1">
            <a:schemeClr val="dk1"/>
          </a:fillRef>
          <a:effectRef idx="0">
            <a:schemeClr val="dk1"/>
          </a:effectRef>
          <a:fontRef idx="minor">
            <a:schemeClr val="lt1"/>
          </a:fontRef>
        </p:style>
        <p:txBody>
          <a:bodyPr spcFirstLastPara="0" vert="horz" wrap="square" lIns="230905" tIns="15852" rIns="230905" bIns="15852" numCol="1" spcCol="1270" anchor="ctr" anchorCtr="0">
            <a:noAutofit/>
          </a:bodyPr>
          <a:lstStyle/>
          <a:p>
            <a:pPr marL="0" marR="0" lvl="0" indent="0" algn="l" defTabSz="488950" rtl="0" eaLnBrk="1" fontAlgn="auto" latinLnBrk="0" hangingPunct="1">
              <a:lnSpc>
                <a:spcPct val="90000"/>
              </a:lnSpc>
              <a:spcBef>
                <a:spcPct val="0"/>
              </a:spcBef>
              <a:spcAft>
                <a:spcPct val="35000"/>
              </a:spcAft>
              <a:buClrTx/>
              <a:buSzTx/>
              <a:buFontTx/>
              <a:buNone/>
              <a:tabLst/>
              <a:defRPr/>
            </a:pPr>
            <a:r>
              <a:rPr kumimoji="0" lang="en-US" sz="1400" b="0" i="0" u="none" strike="noStrike" kern="1200" cap="none" spc="0" normalizeH="0" baseline="0" noProof="0">
                <a:ln>
                  <a:noFill/>
                </a:ln>
                <a:solidFill>
                  <a:prstClr val="white"/>
                </a:solidFill>
                <a:effectLst/>
                <a:uLnTx/>
                <a:uFillTx/>
                <a:latin typeface="Georgia"/>
                <a:ea typeface="+mn-ea"/>
                <a:cs typeface="+mn-cs"/>
              </a:rPr>
              <a:t>Challenges</a:t>
            </a:r>
          </a:p>
        </p:txBody>
      </p:sp>
      <p:sp>
        <p:nvSpPr>
          <p:cNvPr id="32" name="Freeform: Shape 31">
            <a:extLst>
              <a:ext uri="{FF2B5EF4-FFF2-40B4-BE49-F238E27FC236}">
                <a16:creationId xmlns:a16="http://schemas.microsoft.com/office/drawing/2014/main" id="{D9EE92E2-AEAC-490F-89F2-4C0373E19984}"/>
              </a:ext>
            </a:extLst>
          </p:cNvPr>
          <p:cNvSpPr/>
          <p:nvPr/>
        </p:nvSpPr>
        <p:spPr>
          <a:xfrm>
            <a:off x="1041242" y="5402736"/>
            <a:ext cx="4424218" cy="952875"/>
          </a:xfrm>
          <a:custGeom>
            <a:avLst/>
            <a:gdLst>
              <a:gd name="connsiteX0" fmla="*/ 0 w 8128000"/>
              <a:gd name="connsiteY0" fmla="*/ 0 h 952875"/>
              <a:gd name="connsiteX1" fmla="*/ 8128000 w 8128000"/>
              <a:gd name="connsiteY1" fmla="*/ 0 h 952875"/>
              <a:gd name="connsiteX2" fmla="*/ 8128000 w 8128000"/>
              <a:gd name="connsiteY2" fmla="*/ 952875 h 952875"/>
              <a:gd name="connsiteX3" fmla="*/ 0 w 8128000"/>
              <a:gd name="connsiteY3" fmla="*/ 952875 h 952875"/>
              <a:gd name="connsiteX4" fmla="*/ 0 w 8128000"/>
              <a:gd name="connsiteY4" fmla="*/ 0 h 952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28000" h="952875">
                <a:moveTo>
                  <a:pt x="0" y="0"/>
                </a:moveTo>
                <a:lnTo>
                  <a:pt x="8128000" y="0"/>
                </a:lnTo>
                <a:lnTo>
                  <a:pt x="8128000" y="952875"/>
                </a:lnTo>
                <a:lnTo>
                  <a:pt x="0" y="952875"/>
                </a:lnTo>
                <a:lnTo>
                  <a:pt x="0" y="0"/>
                </a:lnTo>
                <a:close/>
              </a:path>
            </a:pathLst>
          </a:custGeom>
        </p:spPr>
        <p:style>
          <a:lnRef idx="2">
            <a:schemeClr val="dk1"/>
          </a:lnRef>
          <a:fillRef idx="1">
            <a:schemeClr val="lt1"/>
          </a:fillRef>
          <a:effectRef idx="0">
            <a:schemeClr val="dk1"/>
          </a:effectRef>
          <a:fontRef idx="minor">
            <a:schemeClr val="dk1"/>
          </a:fontRef>
        </p:style>
        <p:txBody>
          <a:bodyPr spcFirstLastPara="0" vert="horz" wrap="square" lIns="630823" tIns="229108" rIns="630823" bIns="78232" numCol="1" spcCol="1270" anchor="t" anchorCtr="0">
            <a:noAutofit/>
          </a:bodyPr>
          <a:lstStyle/>
          <a:p>
            <a:pPr marL="171450" marR="0" lvl="1" indent="-171450" algn="l" defTabSz="4889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073262"/>
                </a:solidFill>
                <a:effectLst/>
                <a:uLnTx/>
                <a:uFillTx/>
                <a:latin typeface="Georgia"/>
                <a:ea typeface="+mn-ea"/>
                <a:cs typeface="+mn-cs"/>
              </a:rPr>
              <a:t>Valid Drivers – WH, Carriers, OM, SC Issues, MDM </a:t>
            </a:r>
          </a:p>
          <a:p>
            <a:pPr marL="171450" marR="0" lvl="1" indent="-171450" algn="l" defTabSz="4889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073262"/>
                </a:solidFill>
                <a:effectLst/>
                <a:uLnTx/>
                <a:uFillTx/>
                <a:latin typeface="Georgia"/>
                <a:ea typeface="+mn-ea"/>
                <a:cs typeface="+mn-cs"/>
              </a:rPr>
              <a:t>Invalid – Retailers MDM, Retailer WHS</a:t>
            </a:r>
          </a:p>
          <a:p>
            <a:pPr marL="171450" marR="0" lvl="1" indent="-171450" algn="l" defTabSz="488950" rtl="0" eaLnBrk="1" fontAlgn="auto" latinLnBrk="0" hangingPunct="1">
              <a:lnSpc>
                <a:spcPct val="90000"/>
              </a:lnSpc>
              <a:spcBef>
                <a:spcPct val="0"/>
              </a:spcBef>
              <a:spcAft>
                <a:spcPct val="15000"/>
              </a:spcAft>
              <a:buClrTx/>
              <a:buSzTx/>
              <a:buFont typeface="Arial" panose="020B0604020202020204" pitchFamily="34" charset="0"/>
              <a:buChar char="•"/>
              <a:tabLst/>
              <a:defRPr/>
            </a:pPr>
            <a:endParaRPr kumimoji="0" lang="en-US" sz="1100" b="0" i="0" u="none" strike="noStrike" kern="1200" cap="none" spc="0" normalizeH="0" baseline="0" noProof="0">
              <a:ln>
                <a:noFill/>
              </a:ln>
              <a:solidFill>
                <a:srgbClr val="073262"/>
              </a:solidFill>
              <a:effectLst/>
              <a:uLnTx/>
              <a:uFillTx/>
              <a:latin typeface="Georgia"/>
              <a:ea typeface="+mn-ea"/>
              <a:cs typeface="+mn-cs"/>
            </a:endParaRPr>
          </a:p>
        </p:txBody>
      </p:sp>
      <p:sp>
        <p:nvSpPr>
          <p:cNvPr id="33" name="Freeform: Shape 32">
            <a:extLst>
              <a:ext uri="{FF2B5EF4-FFF2-40B4-BE49-F238E27FC236}">
                <a16:creationId xmlns:a16="http://schemas.microsoft.com/office/drawing/2014/main" id="{3A770736-C0CA-4A0B-81DB-35D5BA137232}"/>
              </a:ext>
            </a:extLst>
          </p:cNvPr>
          <p:cNvSpPr/>
          <p:nvPr/>
        </p:nvSpPr>
        <p:spPr>
          <a:xfrm>
            <a:off x="399289" y="5240376"/>
            <a:ext cx="4754880" cy="324720"/>
          </a:xfrm>
          <a:custGeom>
            <a:avLst/>
            <a:gdLst>
              <a:gd name="connsiteX0" fmla="*/ 0 w 5689600"/>
              <a:gd name="connsiteY0" fmla="*/ 54121 h 324720"/>
              <a:gd name="connsiteX1" fmla="*/ 54121 w 5689600"/>
              <a:gd name="connsiteY1" fmla="*/ 0 h 324720"/>
              <a:gd name="connsiteX2" fmla="*/ 5635479 w 5689600"/>
              <a:gd name="connsiteY2" fmla="*/ 0 h 324720"/>
              <a:gd name="connsiteX3" fmla="*/ 5689600 w 5689600"/>
              <a:gd name="connsiteY3" fmla="*/ 54121 h 324720"/>
              <a:gd name="connsiteX4" fmla="*/ 5689600 w 5689600"/>
              <a:gd name="connsiteY4" fmla="*/ 270599 h 324720"/>
              <a:gd name="connsiteX5" fmla="*/ 5635479 w 5689600"/>
              <a:gd name="connsiteY5" fmla="*/ 324720 h 324720"/>
              <a:gd name="connsiteX6" fmla="*/ 54121 w 5689600"/>
              <a:gd name="connsiteY6" fmla="*/ 324720 h 324720"/>
              <a:gd name="connsiteX7" fmla="*/ 0 w 5689600"/>
              <a:gd name="connsiteY7" fmla="*/ 270599 h 324720"/>
              <a:gd name="connsiteX8" fmla="*/ 0 w 5689600"/>
              <a:gd name="connsiteY8" fmla="*/ 54121 h 324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89600" h="324720">
                <a:moveTo>
                  <a:pt x="0" y="54121"/>
                </a:moveTo>
                <a:cubicBezTo>
                  <a:pt x="0" y="24231"/>
                  <a:pt x="24231" y="0"/>
                  <a:pt x="54121" y="0"/>
                </a:cubicBezTo>
                <a:lnTo>
                  <a:pt x="5635479" y="0"/>
                </a:lnTo>
                <a:cubicBezTo>
                  <a:pt x="5665369" y="0"/>
                  <a:pt x="5689600" y="24231"/>
                  <a:pt x="5689600" y="54121"/>
                </a:cubicBezTo>
                <a:lnTo>
                  <a:pt x="5689600" y="270599"/>
                </a:lnTo>
                <a:cubicBezTo>
                  <a:pt x="5689600" y="300489"/>
                  <a:pt x="5665369" y="324720"/>
                  <a:pt x="5635479" y="324720"/>
                </a:cubicBezTo>
                <a:lnTo>
                  <a:pt x="54121" y="324720"/>
                </a:lnTo>
                <a:cubicBezTo>
                  <a:pt x="24231" y="324720"/>
                  <a:pt x="0" y="300489"/>
                  <a:pt x="0" y="270599"/>
                </a:cubicBezTo>
                <a:lnTo>
                  <a:pt x="0" y="54121"/>
                </a:lnTo>
                <a:close/>
              </a:path>
            </a:pathLst>
          </a:custGeom>
        </p:spPr>
        <p:style>
          <a:lnRef idx="2">
            <a:schemeClr val="dk1">
              <a:shade val="50000"/>
            </a:schemeClr>
          </a:lnRef>
          <a:fillRef idx="1">
            <a:schemeClr val="dk1"/>
          </a:fillRef>
          <a:effectRef idx="0">
            <a:schemeClr val="dk1"/>
          </a:effectRef>
          <a:fontRef idx="minor">
            <a:schemeClr val="lt1"/>
          </a:fontRef>
        </p:style>
        <p:txBody>
          <a:bodyPr spcFirstLastPara="0" vert="horz" wrap="square" lIns="230905" tIns="15852" rIns="230905" bIns="15852" numCol="1" spcCol="1270" anchor="ctr" anchorCtr="0">
            <a:noAutofit/>
          </a:bodyPr>
          <a:lstStyle/>
          <a:p>
            <a:pPr marL="0" marR="0" lvl="0" indent="0" algn="l" defTabSz="488950" rtl="0" eaLnBrk="1" fontAlgn="auto" latinLnBrk="0" hangingPunct="1">
              <a:lnSpc>
                <a:spcPct val="90000"/>
              </a:lnSpc>
              <a:spcBef>
                <a:spcPct val="0"/>
              </a:spcBef>
              <a:spcAft>
                <a:spcPct val="35000"/>
              </a:spcAft>
              <a:buClrTx/>
              <a:buSzTx/>
              <a:buFontTx/>
              <a:buNone/>
              <a:tabLst/>
              <a:defRPr/>
            </a:pPr>
            <a:r>
              <a:rPr kumimoji="0" lang="en-US" sz="1400" b="0" i="0" u="none" strike="noStrike" kern="1200" cap="none" spc="0" normalizeH="0" baseline="0" noProof="0">
                <a:ln>
                  <a:noFill/>
                </a:ln>
                <a:solidFill>
                  <a:prstClr val="white"/>
                </a:solidFill>
                <a:effectLst/>
                <a:uLnTx/>
                <a:uFillTx/>
                <a:latin typeface="Georgia"/>
                <a:ea typeface="+mn-ea"/>
                <a:cs typeface="+mn-cs"/>
              </a:rPr>
              <a:t>Leakage @ each stage (Prior to Receiving Deductions)</a:t>
            </a:r>
          </a:p>
        </p:txBody>
      </p:sp>
      <p:sp>
        <p:nvSpPr>
          <p:cNvPr id="34" name="Freeform: Shape 33">
            <a:extLst>
              <a:ext uri="{FF2B5EF4-FFF2-40B4-BE49-F238E27FC236}">
                <a16:creationId xmlns:a16="http://schemas.microsoft.com/office/drawing/2014/main" id="{78C3CB3D-F83D-4A98-A295-61DA2ECB443E}"/>
              </a:ext>
            </a:extLst>
          </p:cNvPr>
          <p:cNvSpPr/>
          <p:nvPr/>
        </p:nvSpPr>
        <p:spPr>
          <a:xfrm>
            <a:off x="6732173" y="5402736"/>
            <a:ext cx="5060538" cy="959200"/>
          </a:xfrm>
          <a:custGeom>
            <a:avLst/>
            <a:gdLst>
              <a:gd name="connsiteX0" fmla="*/ 0 w 8128000"/>
              <a:gd name="connsiteY0" fmla="*/ 0 h 1143450"/>
              <a:gd name="connsiteX1" fmla="*/ 8128000 w 8128000"/>
              <a:gd name="connsiteY1" fmla="*/ 0 h 1143450"/>
              <a:gd name="connsiteX2" fmla="*/ 8128000 w 8128000"/>
              <a:gd name="connsiteY2" fmla="*/ 1143450 h 1143450"/>
              <a:gd name="connsiteX3" fmla="*/ 0 w 8128000"/>
              <a:gd name="connsiteY3" fmla="*/ 1143450 h 1143450"/>
              <a:gd name="connsiteX4" fmla="*/ 0 w 8128000"/>
              <a:gd name="connsiteY4" fmla="*/ 0 h 1143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28000" h="1143450">
                <a:moveTo>
                  <a:pt x="0" y="0"/>
                </a:moveTo>
                <a:lnTo>
                  <a:pt x="8128000" y="0"/>
                </a:lnTo>
                <a:lnTo>
                  <a:pt x="8128000" y="1143450"/>
                </a:lnTo>
                <a:lnTo>
                  <a:pt x="0" y="1143450"/>
                </a:lnTo>
                <a:lnTo>
                  <a:pt x="0" y="0"/>
                </a:lnTo>
                <a:close/>
              </a:path>
            </a:pathLst>
          </a:custGeom>
        </p:spPr>
        <p:style>
          <a:lnRef idx="2">
            <a:schemeClr val="dk1"/>
          </a:lnRef>
          <a:fillRef idx="1">
            <a:schemeClr val="lt1"/>
          </a:fillRef>
          <a:effectRef idx="0">
            <a:schemeClr val="dk1"/>
          </a:effectRef>
          <a:fontRef idx="minor">
            <a:schemeClr val="dk1"/>
          </a:fontRef>
        </p:style>
        <p:txBody>
          <a:bodyPr spcFirstLastPara="0" vert="horz" wrap="square" lIns="630823" tIns="229108" rIns="630823" bIns="78232" numCol="1" spcCol="1270" anchor="t" anchorCtr="0">
            <a:noAutofit/>
          </a:bodyPr>
          <a:lstStyle/>
          <a:p>
            <a:pPr marL="171450" marR="0" lvl="1" indent="-171450" algn="l" defTabSz="4889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073262"/>
                </a:solidFill>
                <a:effectLst/>
                <a:uLnTx/>
                <a:uFillTx/>
                <a:latin typeface="Georgia"/>
                <a:ea typeface="+mn-ea"/>
                <a:cs typeface="+mn-cs"/>
              </a:rPr>
              <a:t>Ability to evaluate across multiple invoices for the same PO or BOL </a:t>
            </a:r>
          </a:p>
          <a:p>
            <a:pPr marL="171450" marR="0" lvl="1" indent="-171450" algn="l" defTabSz="4889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073262"/>
                </a:solidFill>
                <a:effectLst/>
                <a:uLnTx/>
                <a:uFillTx/>
                <a:latin typeface="Georgia"/>
                <a:ea typeface="+mn-ea"/>
                <a:cs typeface="+mn-cs"/>
              </a:rPr>
              <a:t>Ability to identify linkage with Fines &amp; Penalties</a:t>
            </a:r>
          </a:p>
          <a:p>
            <a:pPr marL="171450" marR="0" lvl="1" indent="-171450" algn="l" defTabSz="488950" rtl="0" eaLnBrk="1" fontAlgn="auto" latinLnBrk="0" hangingPunct="1">
              <a:lnSpc>
                <a:spcPct val="90000"/>
              </a:lnSpc>
              <a:spcBef>
                <a:spcPct val="0"/>
              </a:spcBef>
              <a:spcAft>
                <a:spcPct val="15000"/>
              </a:spcAft>
              <a:buClrTx/>
              <a:buSzTx/>
              <a:buFont typeface="Arial" panose="020B0604020202020204" pitchFamily="34" charset="0"/>
              <a:buChar char="•"/>
              <a:tabLst/>
              <a:defRPr/>
            </a:pPr>
            <a:r>
              <a:rPr kumimoji="0" lang="en-US" sz="1100" b="0" i="0" u="none" strike="noStrike" kern="1200" cap="none" spc="0" normalizeH="0" baseline="0" noProof="0">
                <a:ln>
                  <a:noFill/>
                </a:ln>
                <a:solidFill>
                  <a:srgbClr val="073262"/>
                </a:solidFill>
                <a:effectLst/>
                <a:uLnTx/>
                <a:uFillTx/>
                <a:latin typeface="Georgia"/>
                <a:ea typeface="+mn-ea"/>
                <a:cs typeface="+mn-cs"/>
              </a:rPr>
              <a:t>Ability to identify linkage with Pricing &amp; Rebates</a:t>
            </a:r>
          </a:p>
        </p:txBody>
      </p:sp>
      <p:sp>
        <p:nvSpPr>
          <p:cNvPr id="36" name="Freeform: Shape 35">
            <a:extLst>
              <a:ext uri="{FF2B5EF4-FFF2-40B4-BE49-F238E27FC236}">
                <a16:creationId xmlns:a16="http://schemas.microsoft.com/office/drawing/2014/main" id="{42EBB4BD-23E0-456F-8B78-66AA85BD586D}"/>
              </a:ext>
            </a:extLst>
          </p:cNvPr>
          <p:cNvSpPr/>
          <p:nvPr/>
        </p:nvSpPr>
        <p:spPr>
          <a:xfrm>
            <a:off x="5822363" y="5240376"/>
            <a:ext cx="4754880" cy="324720"/>
          </a:xfrm>
          <a:custGeom>
            <a:avLst/>
            <a:gdLst>
              <a:gd name="connsiteX0" fmla="*/ 0 w 5689600"/>
              <a:gd name="connsiteY0" fmla="*/ 54121 h 324720"/>
              <a:gd name="connsiteX1" fmla="*/ 54121 w 5689600"/>
              <a:gd name="connsiteY1" fmla="*/ 0 h 324720"/>
              <a:gd name="connsiteX2" fmla="*/ 5635479 w 5689600"/>
              <a:gd name="connsiteY2" fmla="*/ 0 h 324720"/>
              <a:gd name="connsiteX3" fmla="*/ 5689600 w 5689600"/>
              <a:gd name="connsiteY3" fmla="*/ 54121 h 324720"/>
              <a:gd name="connsiteX4" fmla="*/ 5689600 w 5689600"/>
              <a:gd name="connsiteY4" fmla="*/ 270599 h 324720"/>
              <a:gd name="connsiteX5" fmla="*/ 5635479 w 5689600"/>
              <a:gd name="connsiteY5" fmla="*/ 324720 h 324720"/>
              <a:gd name="connsiteX6" fmla="*/ 54121 w 5689600"/>
              <a:gd name="connsiteY6" fmla="*/ 324720 h 324720"/>
              <a:gd name="connsiteX7" fmla="*/ 0 w 5689600"/>
              <a:gd name="connsiteY7" fmla="*/ 270599 h 324720"/>
              <a:gd name="connsiteX8" fmla="*/ 0 w 5689600"/>
              <a:gd name="connsiteY8" fmla="*/ 54121 h 324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89600" h="324720">
                <a:moveTo>
                  <a:pt x="0" y="54121"/>
                </a:moveTo>
                <a:cubicBezTo>
                  <a:pt x="0" y="24231"/>
                  <a:pt x="24231" y="0"/>
                  <a:pt x="54121" y="0"/>
                </a:cubicBezTo>
                <a:lnTo>
                  <a:pt x="5635479" y="0"/>
                </a:lnTo>
                <a:cubicBezTo>
                  <a:pt x="5665369" y="0"/>
                  <a:pt x="5689600" y="24231"/>
                  <a:pt x="5689600" y="54121"/>
                </a:cubicBezTo>
                <a:lnTo>
                  <a:pt x="5689600" y="270599"/>
                </a:lnTo>
                <a:cubicBezTo>
                  <a:pt x="5689600" y="300489"/>
                  <a:pt x="5665369" y="324720"/>
                  <a:pt x="5635479" y="324720"/>
                </a:cubicBezTo>
                <a:lnTo>
                  <a:pt x="54121" y="324720"/>
                </a:lnTo>
                <a:cubicBezTo>
                  <a:pt x="24231" y="324720"/>
                  <a:pt x="0" y="300489"/>
                  <a:pt x="0" y="270599"/>
                </a:cubicBezTo>
                <a:lnTo>
                  <a:pt x="0" y="54121"/>
                </a:lnTo>
                <a:close/>
              </a:path>
            </a:pathLst>
          </a:custGeom>
        </p:spPr>
        <p:style>
          <a:lnRef idx="2">
            <a:schemeClr val="dk1">
              <a:shade val="50000"/>
            </a:schemeClr>
          </a:lnRef>
          <a:fillRef idx="1">
            <a:schemeClr val="dk1"/>
          </a:fillRef>
          <a:effectRef idx="0">
            <a:schemeClr val="dk1"/>
          </a:effectRef>
          <a:fontRef idx="minor">
            <a:schemeClr val="lt1"/>
          </a:fontRef>
        </p:style>
        <p:txBody>
          <a:bodyPr spcFirstLastPara="0" vert="horz" wrap="square" lIns="230905" tIns="15852" rIns="230905" bIns="15852" numCol="1" spcCol="1270" anchor="ctr" anchorCtr="0">
            <a:noAutofit/>
          </a:bodyPr>
          <a:lstStyle/>
          <a:p>
            <a:pPr marL="0" marR="0" lvl="0" indent="0" algn="l" defTabSz="488950" rtl="0" eaLnBrk="1" fontAlgn="auto" latinLnBrk="0" hangingPunct="1">
              <a:lnSpc>
                <a:spcPct val="90000"/>
              </a:lnSpc>
              <a:spcBef>
                <a:spcPct val="0"/>
              </a:spcBef>
              <a:spcAft>
                <a:spcPct val="35000"/>
              </a:spcAft>
              <a:buClrTx/>
              <a:buSzTx/>
              <a:buFontTx/>
              <a:buNone/>
              <a:tabLst/>
              <a:defRPr/>
            </a:pPr>
            <a:r>
              <a:rPr kumimoji="0" lang="en-US" sz="1400" b="0" i="0" u="none" strike="noStrike" kern="1200" cap="none" spc="0" normalizeH="0" baseline="0" noProof="0">
                <a:ln>
                  <a:noFill/>
                </a:ln>
                <a:solidFill>
                  <a:prstClr val="white"/>
                </a:solidFill>
                <a:effectLst/>
                <a:uLnTx/>
                <a:uFillTx/>
                <a:latin typeface="Georgia"/>
                <a:ea typeface="+mn-ea"/>
                <a:cs typeface="+mn-cs"/>
              </a:rPr>
              <a:t>Features (Key Differentiators)</a:t>
            </a:r>
          </a:p>
        </p:txBody>
      </p:sp>
      <p:sp>
        <p:nvSpPr>
          <p:cNvPr id="37" name="Rectangle: Rounded Corners 36">
            <a:extLst>
              <a:ext uri="{FF2B5EF4-FFF2-40B4-BE49-F238E27FC236}">
                <a16:creationId xmlns:a16="http://schemas.microsoft.com/office/drawing/2014/main" id="{CDC55FD3-356F-4716-AF6E-3B52262C5A6C}"/>
              </a:ext>
            </a:extLst>
          </p:cNvPr>
          <p:cNvSpPr/>
          <p:nvPr/>
        </p:nvSpPr>
        <p:spPr>
          <a:xfrm>
            <a:off x="295564" y="1800097"/>
            <a:ext cx="1900527" cy="484024"/>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73262"/>
                </a:solidFill>
                <a:effectLst/>
                <a:uLnTx/>
                <a:uFillTx/>
                <a:latin typeface="Georgia"/>
                <a:ea typeface="+mn-ea"/>
                <a:cs typeface="+mn-cs"/>
              </a:rPr>
              <a:t>Collect </a:t>
            </a:r>
            <a:r>
              <a:rPr kumimoji="0" lang="en-US" sz="900" b="1" i="0" u="none" strike="noStrike" kern="1200" cap="none" spc="0" normalizeH="0" baseline="0" noProof="0">
                <a:ln>
                  <a:noFill/>
                </a:ln>
                <a:solidFill>
                  <a:srgbClr val="073262"/>
                </a:solidFill>
                <a:effectLst/>
                <a:uLnTx/>
                <a:uFillTx/>
                <a:latin typeface="Georgia"/>
                <a:ea typeface="+mn-ea"/>
                <a:cs typeface="+mn-cs"/>
              </a:rPr>
              <a:t>Remittance &amp; Backup </a:t>
            </a:r>
            <a:r>
              <a:rPr kumimoji="0" lang="en-US" sz="900" b="0" i="0" u="none" strike="noStrike" kern="1200" cap="none" spc="0" normalizeH="0" baseline="0" noProof="0">
                <a:ln>
                  <a:noFill/>
                </a:ln>
                <a:solidFill>
                  <a:srgbClr val="073262"/>
                </a:solidFill>
                <a:effectLst/>
                <a:uLnTx/>
                <a:uFillTx/>
                <a:latin typeface="Georgia"/>
                <a:ea typeface="+mn-ea"/>
                <a:cs typeface="+mn-cs"/>
              </a:rPr>
              <a:t>Data from Retailer Portals, Emails or Shared Drive</a:t>
            </a:r>
            <a:endParaRPr kumimoji="0" lang="en-US" sz="1200" b="0" i="0" u="none" strike="noStrike" kern="1200" cap="none" spc="0" normalizeH="0" baseline="0" noProof="0">
              <a:ln>
                <a:noFill/>
              </a:ln>
              <a:solidFill>
                <a:srgbClr val="073262"/>
              </a:solidFill>
              <a:effectLst/>
              <a:uLnTx/>
              <a:uFillTx/>
              <a:latin typeface="Georgia"/>
              <a:ea typeface="+mn-ea"/>
              <a:cs typeface="+mn-cs"/>
            </a:endParaRPr>
          </a:p>
        </p:txBody>
      </p:sp>
      <p:sp>
        <p:nvSpPr>
          <p:cNvPr id="38" name="Rectangle: Rounded Corners 37">
            <a:extLst>
              <a:ext uri="{FF2B5EF4-FFF2-40B4-BE49-F238E27FC236}">
                <a16:creationId xmlns:a16="http://schemas.microsoft.com/office/drawing/2014/main" id="{B888C324-7ABA-45A2-B261-CD69249FFCFC}"/>
              </a:ext>
            </a:extLst>
          </p:cNvPr>
          <p:cNvSpPr/>
          <p:nvPr/>
        </p:nvSpPr>
        <p:spPr>
          <a:xfrm>
            <a:off x="295563" y="2383570"/>
            <a:ext cx="1900527" cy="35411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73262"/>
                </a:solidFill>
                <a:effectLst/>
                <a:uLnTx/>
                <a:uFillTx/>
                <a:latin typeface="Georgia"/>
                <a:ea typeface="+mn-ea"/>
                <a:cs typeface="+mn-cs"/>
              </a:rPr>
              <a:t>Collect </a:t>
            </a:r>
            <a:r>
              <a:rPr kumimoji="0" lang="en-US" sz="900" b="1" i="0" u="none" strike="noStrike" kern="1200" cap="none" spc="0" normalizeH="0" baseline="0" noProof="0">
                <a:ln>
                  <a:noFill/>
                </a:ln>
                <a:solidFill>
                  <a:srgbClr val="073262"/>
                </a:solidFill>
                <a:effectLst/>
                <a:uLnTx/>
                <a:uFillTx/>
                <a:latin typeface="Georgia"/>
                <a:ea typeface="+mn-ea"/>
                <a:cs typeface="+mn-cs"/>
              </a:rPr>
              <a:t>Supplier Invoice </a:t>
            </a:r>
            <a:r>
              <a:rPr kumimoji="0" lang="en-US" sz="900" b="0" i="0" u="none" strike="noStrike" kern="1200" cap="none" spc="0" normalizeH="0" baseline="0" noProof="0">
                <a:ln>
                  <a:noFill/>
                </a:ln>
                <a:solidFill>
                  <a:srgbClr val="073262"/>
                </a:solidFill>
                <a:effectLst/>
                <a:uLnTx/>
                <a:uFillTx/>
                <a:latin typeface="Georgia"/>
                <a:ea typeface="+mn-ea"/>
                <a:cs typeface="+mn-cs"/>
              </a:rPr>
              <a:t>Data from ERP Systems</a:t>
            </a:r>
            <a:endParaRPr kumimoji="0" lang="en-US" sz="1200" b="0" i="0" u="none" strike="noStrike" kern="1200" cap="none" spc="0" normalizeH="0" baseline="0" noProof="0">
              <a:ln>
                <a:noFill/>
              </a:ln>
              <a:solidFill>
                <a:srgbClr val="073262"/>
              </a:solidFill>
              <a:effectLst/>
              <a:uLnTx/>
              <a:uFillTx/>
              <a:latin typeface="Georgia"/>
              <a:ea typeface="+mn-ea"/>
              <a:cs typeface="+mn-cs"/>
            </a:endParaRPr>
          </a:p>
        </p:txBody>
      </p:sp>
      <p:sp>
        <p:nvSpPr>
          <p:cNvPr id="39" name="Rectangle: Rounded Corners 38">
            <a:extLst>
              <a:ext uri="{FF2B5EF4-FFF2-40B4-BE49-F238E27FC236}">
                <a16:creationId xmlns:a16="http://schemas.microsoft.com/office/drawing/2014/main" id="{22918BEF-7CAA-492C-A268-BD696C84535F}"/>
              </a:ext>
            </a:extLst>
          </p:cNvPr>
          <p:cNvSpPr/>
          <p:nvPr/>
        </p:nvSpPr>
        <p:spPr>
          <a:xfrm>
            <a:off x="2367301" y="1828838"/>
            <a:ext cx="1360374" cy="416001"/>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73262"/>
                </a:solidFill>
                <a:effectLst/>
                <a:uLnTx/>
                <a:uFillTx/>
                <a:latin typeface="Georgia"/>
                <a:ea typeface="+mn-ea"/>
                <a:cs typeface="+mn-cs"/>
              </a:rPr>
              <a:t>Collect POD data from Carrier Portal</a:t>
            </a:r>
          </a:p>
        </p:txBody>
      </p:sp>
      <p:sp>
        <p:nvSpPr>
          <p:cNvPr id="40" name="Rectangle: Rounded Corners 39">
            <a:extLst>
              <a:ext uri="{FF2B5EF4-FFF2-40B4-BE49-F238E27FC236}">
                <a16:creationId xmlns:a16="http://schemas.microsoft.com/office/drawing/2014/main" id="{6D57A651-5613-47E1-9E1B-202044581596}"/>
              </a:ext>
            </a:extLst>
          </p:cNvPr>
          <p:cNvSpPr/>
          <p:nvPr/>
        </p:nvSpPr>
        <p:spPr>
          <a:xfrm>
            <a:off x="2373487" y="2971629"/>
            <a:ext cx="1360374" cy="457371"/>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73262"/>
                </a:solidFill>
                <a:effectLst/>
                <a:uLnTx/>
                <a:uFillTx/>
                <a:latin typeface="Georgia"/>
                <a:ea typeface="+mn-ea"/>
                <a:cs typeface="+mn-cs"/>
              </a:rPr>
              <a:t>Refer to Other Deduction Types: Penalties/Pricing</a:t>
            </a:r>
          </a:p>
        </p:txBody>
      </p:sp>
      <p:sp>
        <p:nvSpPr>
          <p:cNvPr id="41" name="Rectangle: Rounded Corners 40">
            <a:extLst>
              <a:ext uri="{FF2B5EF4-FFF2-40B4-BE49-F238E27FC236}">
                <a16:creationId xmlns:a16="http://schemas.microsoft.com/office/drawing/2014/main" id="{AC9BB42C-B3EC-44F8-AC3B-F90983F14083}"/>
              </a:ext>
            </a:extLst>
          </p:cNvPr>
          <p:cNvSpPr/>
          <p:nvPr/>
        </p:nvSpPr>
        <p:spPr>
          <a:xfrm>
            <a:off x="3836281" y="1786498"/>
            <a:ext cx="1966393" cy="1295697"/>
          </a:xfrm>
          <a:prstGeom prst="roundRect">
            <a:avLst/>
          </a:prstGeom>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1"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73262"/>
                </a:solidFill>
                <a:effectLst/>
                <a:uLnTx/>
                <a:uFillTx/>
                <a:latin typeface="Georgia"/>
                <a:ea typeface="+mn-ea"/>
                <a:cs typeface="+mn-cs"/>
              </a:rPr>
              <a:t>Utilize Domain-specific algorithms to perform validation</a:t>
            </a:r>
          </a:p>
          <a:p>
            <a:pPr marL="171450" marR="0" lvl="1" indent="-171450" algn="l" defTabSz="914400" rtl="0" eaLnBrk="1" fontAlgn="auto" latinLnBrk="0" hangingPunct="1">
              <a:lnSpc>
                <a:spcPct val="100000"/>
              </a:lnSpc>
              <a:spcBef>
                <a:spcPts val="0"/>
              </a:spcBef>
              <a:spcAft>
                <a:spcPts val="0"/>
              </a:spcAft>
              <a:buClrTx/>
              <a:buSzTx/>
              <a:buFontTx/>
              <a:buChar char="-"/>
              <a:tabLst/>
              <a:defRPr/>
            </a:pPr>
            <a:r>
              <a:rPr kumimoji="0" lang="en-US" sz="900" b="0" i="0" u="none" strike="noStrike" kern="1200" cap="none" spc="0" normalizeH="0" baseline="0" noProof="0">
                <a:ln>
                  <a:noFill/>
                </a:ln>
                <a:solidFill>
                  <a:srgbClr val="073262"/>
                </a:solidFill>
                <a:effectLst/>
                <a:uLnTx/>
                <a:uFillTx/>
                <a:latin typeface="Georgia"/>
                <a:ea typeface="+mn-ea"/>
                <a:cs typeface="+mn-cs"/>
              </a:rPr>
              <a:t>Are there </a:t>
            </a:r>
            <a:r>
              <a:rPr kumimoji="0" lang="en-US" sz="900" b="1" i="0" u="none" strike="noStrike" kern="1200" cap="none" spc="0" normalizeH="0" baseline="0" noProof="0">
                <a:ln>
                  <a:noFill/>
                </a:ln>
                <a:solidFill>
                  <a:srgbClr val="073262"/>
                </a:solidFill>
                <a:effectLst/>
                <a:uLnTx/>
                <a:uFillTx/>
                <a:latin typeface="Georgia"/>
                <a:ea typeface="+mn-ea"/>
                <a:cs typeface="+mn-cs"/>
              </a:rPr>
              <a:t>other Deductions </a:t>
            </a:r>
            <a:r>
              <a:rPr kumimoji="0" lang="en-US" sz="900" b="0" i="0" u="none" strike="noStrike" kern="1200" cap="none" spc="0" normalizeH="0" baseline="0" noProof="0">
                <a:ln>
                  <a:noFill/>
                </a:ln>
                <a:solidFill>
                  <a:srgbClr val="073262"/>
                </a:solidFill>
                <a:effectLst/>
                <a:uLnTx/>
                <a:uFillTx/>
                <a:latin typeface="Georgia"/>
                <a:ea typeface="+mn-ea"/>
                <a:cs typeface="+mn-cs"/>
              </a:rPr>
              <a:t>for the same product/invoice?</a:t>
            </a:r>
          </a:p>
          <a:p>
            <a:pPr marL="171450" marR="0" lvl="1" indent="-171450" algn="l" defTabSz="914400" rtl="0" eaLnBrk="1" fontAlgn="auto" latinLnBrk="0" hangingPunct="1">
              <a:lnSpc>
                <a:spcPct val="100000"/>
              </a:lnSpc>
              <a:spcBef>
                <a:spcPts val="0"/>
              </a:spcBef>
              <a:spcAft>
                <a:spcPts val="0"/>
              </a:spcAft>
              <a:buClrTx/>
              <a:buSzTx/>
              <a:buFontTx/>
              <a:buChar char="-"/>
              <a:tabLst/>
              <a:defRPr/>
            </a:pPr>
            <a:r>
              <a:rPr kumimoji="0" lang="en-US" sz="900" b="0" i="0" u="none" strike="noStrike" kern="1200" cap="none" spc="0" normalizeH="0" baseline="0" noProof="0">
                <a:ln>
                  <a:noFill/>
                </a:ln>
                <a:solidFill>
                  <a:srgbClr val="073262"/>
                </a:solidFill>
                <a:effectLst/>
                <a:uLnTx/>
                <a:uFillTx/>
                <a:latin typeface="Georgia"/>
                <a:ea typeface="+mn-ea"/>
                <a:cs typeface="+mn-cs"/>
              </a:rPr>
              <a:t>Are the </a:t>
            </a:r>
            <a:r>
              <a:rPr kumimoji="0" lang="en-US" sz="900" b="1" i="0" u="none" strike="noStrike" kern="1200" cap="none" spc="0" normalizeH="0" baseline="0" noProof="0">
                <a:ln>
                  <a:noFill/>
                </a:ln>
                <a:solidFill>
                  <a:srgbClr val="073262"/>
                </a:solidFill>
                <a:effectLst/>
                <a:uLnTx/>
                <a:uFillTx/>
                <a:latin typeface="Georgia"/>
                <a:ea typeface="+mn-ea"/>
                <a:cs typeface="+mn-cs"/>
              </a:rPr>
              <a:t>Qty</a:t>
            </a:r>
            <a:r>
              <a:rPr kumimoji="0" lang="en-US" sz="900" b="0" i="0" u="none" strike="noStrike" kern="1200" cap="none" spc="0" normalizeH="0" baseline="0" noProof="0">
                <a:ln>
                  <a:noFill/>
                </a:ln>
                <a:solidFill>
                  <a:srgbClr val="073262"/>
                </a:solidFill>
                <a:effectLst/>
                <a:uLnTx/>
                <a:uFillTx/>
                <a:latin typeface="Georgia"/>
                <a:ea typeface="+mn-ea"/>
                <a:cs typeface="+mn-cs"/>
              </a:rPr>
              <a:t> valid between deduction, invoice and POD?</a:t>
            </a:r>
          </a:p>
          <a:p>
            <a:pPr marL="171450" marR="0" lvl="1" indent="-171450" algn="l" defTabSz="914400" rtl="0" eaLnBrk="1" fontAlgn="auto" latinLnBrk="0" hangingPunct="1">
              <a:lnSpc>
                <a:spcPct val="100000"/>
              </a:lnSpc>
              <a:spcBef>
                <a:spcPts val="0"/>
              </a:spcBef>
              <a:spcAft>
                <a:spcPts val="0"/>
              </a:spcAft>
              <a:buClrTx/>
              <a:buSzTx/>
              <a:buFontTx/>
              <a:buChar char="-"/>
              <a:tabLst/>
              <a:defRPr/>
            </a:pPr>
            <a:r>
              <a:rPr kumimoji="0" lang="en-US" sz="900" b="0" i="0" u="none" strike="noStrike" kern="1200" cap="none" spc="0" normalizeH="0" baseline="0" noProof="0">
                <a:ln>
                  <a:noFill/>
                </a:ln>
                <a:solidFill>
                  <a:srgbClr val="073262"/>
                </a:solidFill>
                <a:effectLst/>
                <a:uLnTx/>
                <a:uFillTx/>
                <a:latin typeface="Georgia"/>
                <a:ea typeface="+mn-ea"/>
                <a:cs typeface="+mn-cs"/>
              </a:rPr>
              <a:t>Are the </a:t>
            </a:r>
            <a:r>
              <a:rPr kumimoji="0" lang="en-US" sz="900" b="1" i="0" u="none" strike="noStrike" kern="1200" cap="none" spc="0" normalizeH="0" baseline="0" noProof="0">
                <a:ln>
                  <a:noFill/>
                </a:ln>
                <a:solidFill>
                  <a:srgbClr val="073262"/>
                </a:solidFill>
                <a:effectLst/>
                <a:uLnTx/>
                <a:uFillTx/>
                <a:latin typeface="Georgia"/>
                <a:ea typeface="+mn-ea"/>
                <a:cs typeface="+mn-cs"/>
              </a:rPr>
              <a:t>Products</a:t>
            </a:r>
            <a:r>
              <a:rPr kumimoji="0" lang="en-US" sz="900" b="0" i="0" u="none" strike="noStrike" kern="1200" cap="none" spc="0" normalizeH="0" baseline="0" noProof="0">
                <a:ln>
                  <a:noFill/>
                </a:ln>
                <a:solidFill>
                  <a:srgbClr val="073262"/>
                </a:solidFill>
                <a:effectLst/>
                <a:uLnTx/>
                <a:uFillTx/>
                <a:latin typeface="Georgia"/>
                <a:ea typeface="+mn-ea"/>
                <a:cs typeface="+mn-cs"/>
              </a:rPr>
              <a:t> valid?</a:t>
            </a:r>
          </a:p>
          <a:p>
            <a:pPr marL="171450" marR="0" lvl="1" indent="-171450" algn="l" defTabSz="914400" rtl="0" eaLnBrk="1" fontAlgn="auto" latinLnBrk="0" hangingPunct="1">
              <a:lnSpc>
                <a:spcPct val="100000"/>
              </a:lnSpc>
              <a:spcBef>
                <a:spcPts val="0"/>
              </a:spcBef>
              <a:spcAft>
                <a:spcPts val="0"/>
              </a:spcAft>
              <a:buClrTx/>
              <a:buSzTx/>
              <a:buFontTx/>
              <a:buChar char="-"/>
              <a:tabLst/>
              <a:defRPr/>
            </a:pPr>
            <a:endParaRPr kumimoji="0" lang="en-US" sz="900" b="0" i="0" u="none" strike="noStrike" kern="1200" cap="none" spc="0" normalizeH="0" baseline="0" noProof="0">
              <a:ln>
                <a:noFill/>
              </a:ln>
              <a:solidFill>
                <a:srgbClr val="073262"/>
              </a:solidFill>
              <a:effectLst/>
              <a:uLnTx/>
              <a:uFillTx/>
              <a:latin typeface="Georgia"/>
              <a:ea typeface="+mn-ea"/>
              <a:cs typeface="+mn-cs"/>
            </a:endParaRPr>
          </a:p>
        </p:txBody>
      </p:sp>
      <p:sp>
        <p:nvSpPr>
          <p:cNvPr id="42" name="Rectangle: Rounded Corners 41">
            <a:extLst>
              <a:ext uri="{FF2B5EF4-FFF2-40B4-BE49-F238E27FC236}">
                <a16:creationId xmlns:a16="http://schemas.microsoft.com/office/drawing/2014/main" id="{A20A1407-8D99-4994-BD25-46313BE82B6D}"/>
              </a:ext>
            </a:extLst>
          </p:cNvPr>
          <p:cNvSpPr/>
          <p:nvPr/>
        </p:nvSpPr>
        <p:spPr>
          <a:xfrm>
            <a:off x="5897408" y="1801870"/>
            <a:ext cx="1280160" cy="976941"/>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73262"/>
                </a:solidFill>
                <a:effectLst/>
                <a:uLnTx/>
                <a:uFillTx/>
                <a:latin typeface="Georgia"/>
                <a:ea typeface="+mn-ea"/>
                <a:cs typeface="+mn-cs"/>
              </a:rPr>
              <a:t>Generate </a:t>
            </a:r>
            <a:r>
              <a:rPr kumimoji="0" lang="en-US" sz="900" b="1" i="0" u="none" strike="noStrike" kern="1200" cap="none" spc="0" normalizeH="0" baseline="0" noProof="0">
                <a:ln>
                  <a:noFill/>
                </a:ln>
                <a:solidFill>
                  <a:srgbClr val="073262"/>
                </a:solidFill>
                <a:effectLst/>
                <a:uLnTx/>
                <a:uFillTx/>
                <a:latin typeface="Georgia"/>
                <a:ea typeface="+mn-ea"/>
                <a:cs typeface="+mn-cs"/>
              </a:rPr>
              <a:t>billback packages </a:t>
            </a:r>
            <a:r>
              <a:rPr kumimoji="0" lang="en-US" sz="900" b="0" i="0" u="none" strike="noStrike" kern="1200" cap="none" spc="0" normalizeH="0" baseline="0" noProof="0">
                <a:ln>
                  <a:noFill/>
                </a:ln>
                <a:solidFill>
                  <a:srgbClr val="073262"/>
                </a:solidFill>
                <a:effectLst/>
                <a:uLnTx/>
                <a:uFillTx/>
                <a:latin typeface="Georgia"/>
                <a:ea typeface="+mn-ea"/>
                <a:cs typeface="+mn-cs"/>
              </a:rPr>
              <a:t>and automatically create claims on Retailer Portal</a:t>
            </a:r>
          </a:p>
        </p:txBody>
      </p:sp>
      <p:sp>
        <p:nvSpPr>
          <p:cNvPr id="43" name="Rectangle: Rounded Corners 42">
            <a:extLst>
              <a:ext uri="{FF2B5EF4-FFF2-40B4-BE49-F238E27FC236}">
                <a16:creationId xmlns:a16="http://schemas.microsoft.com/office/drawing/2014/main" id="{BC9C4DC9-B407-4010-9A78-EEE71214750E}"/>
              </a:ext>
            </a:extLst>
          </p:cNvPr>
          <p:cNvSpPr/>
          <p:nvPr/>
        </p:nvSpPr>
        <p:spPr>
          <a:xfrm>
            <a:off x="9050089" y="1800097"/>
            <a:ext cx="1434008" cy="89557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073262"/>
                </a:solidFill>
                <a:effectLst/>
                <a:uLnTx/>
                <a:uFillTx/>
                <a:latin typeface="Georgia"/>
                <a:ea typeface="+mn-ea"/>
                <a:cs typeface="+mn-cs"/>
              </a:rPr>
              <a:t>SKU Trend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073262"/>
                </a:solidFill>
                <a:effectLst/>
                <a:uLnTx/>
                <a:uFillTx/>
                <a:latin typeface="Georgia"/>
                <a:ea typeface="+mn-ea"/>
                <a:cs typeface="+mn-cs"/>
              </a:rPr>
              <a:t>WHS trends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073262"/>
                </a:solidFill>
                <a:effectLst/>
                <a:uLnTx/>
                <a:uFillTx/>
                <a:latin typeface="Georgia"/>
                <a:ea typeface="+mn-ea"/>
                <a:cs typeface="+mn-cs"/>
              </a:rPr>
              <a:t>Carrier Trends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073262"/>
                </a:solidFill>
                <a:effectLst/>
                <a:uLnTx/>
                <a:uFillTx/>
                <a:latin typeface="Georgia"/>
                <a:ea typeface="+mn-ea"/>
                <a:cs typeface="+mn-cs"/>
              </a:rPr>
              <a:t>Customer Level Trend</a:t>
            </a:r>
          </a:p>
        </p:txBody>
      </p:sp>
      <p:sp>
        <p:nvSpPr>
          <p:cNvPr id="44" name="Rectangle: Rounded Corners 43">
            <a:extLst>
              <a:ext uri="{FF2B5EF4-FFF2-40B4-BE49-F238E27FC236}">
                <a16:creationId xmlns:a16="http://schemas.microsoft.com/office/drawing/2014/main" id="{F0C3C8C2-27E4-412B-8F2C-A9512DC2F320}"/>
              </a:ext>
            </a:extLst>
          </p:cNvPr>
          <p:cNvSpPr/>
          <p:nvPr/>
        </p:nvSpPr>
        <p:spPr>
          <a:xfrm>
            <a:off x="10719454" y="1765074"/>
            <a:ext cx="1434009" cy="1088962"/>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073262"/>
                </a:solidFill>
                <a:effectLst/>
                <a:uLnTx/>
                <a:uFillTx/>
                <a:latin typeface="Georgia"/>
                <a:ea typeface="+mn-ea"/>
                <a:cs typeface="+mn-cs"/>
              </a:rPr>
              <a:t>Minimum Threshold to be defined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073262"/>
                </a:solidFill>
                <a:effectLst/>
                <a:uLnTx/>
                <a:uFillTx/>
                <a:latin typeface="Georgia"/>
                <a:ea typeface="+mn-ea"/>
                <a:cs typeface="+mn-cs"/>
              </a:rPr>
              <a:t>Key Recipients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073262"/>
                </a:solidFill>
                <a:effectLst/>
                <a:uLnTx/>
                <a:uFillTx/>
                <a:latin typeface="Georgia"/>
                <a:ea typeface="+mn-ea"/>
                <a:cs typeface="+mn-cs"/>
              </a:rPr>
              <a:t>Alert &amp; Signals management</a:t>
            </a:r>
          </a:p>
        </p:txBody>
      </p:sp>
      <p:sp>
        <p:nvSpPr>
          <p:cNvPr id="50" name="Rectangle: Rounded Corners 49">
            <a:extLst>
              <a:ext uri="{FF2B5EF4-FFF2-40B4-BE49-F238E27FC236}">
                <a16:creationId xmlns:a16="http://schemas.microsoft.com/office/drawing/2014/main" id="{AFCF4B35-3064-403C-BA75-F6D4A24F761A}"/>
              </a:ext>
            </a:extLst>
          </p:cNvPr>
          <p:cNvSpPr/>
          <p:nvPr/>
        </p:nvSpPr>
        <p:spPr>
          <a:xfrm>
            <a:off x="2367301" y="2313687"/>
            <a:ext cx="1391473" cy="60125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73262"/>
                </a:solidFill>
                <a:effectLst/>
                <a:uLnTx/>
                <a:uFillTx/>
                <a:latin typeface="Georgia"/>
                <a:ea typeface="+mn-ea"/>
                <a:cs typeface="+mn-cs"/>
              </a:rPr>
              <a:t>User Interface to help enter data easily from scanned POD to the system</a:t>
            </a:r>
          </a:p>
        </p:txBody>
      </p:sp>
    </p:spTree>
    <p:extLst>
      <p:ext uri="{BB962C8B-B14F-4D97-AF65-F5344CB8AC3E}">
        <p14:creationId xmlns:p14="http://schemas.microsoft.com/office/powerpoint/2010/main" val="32552310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1" name="TextBox 330">
            <a:extLst>
              <a:ext uri="{FF2B5EF4-FFF2-40B4-BE49-F238E27FC236}">
                <a16:creationId xmlns:a16="http://schemas.microsoft.com/office/drawing/2014/main" id="{DB999FE5-CF5F-47FC-B941-E114F93B94A9}"/>
              </a:ext>
            </a:extLst>
          </p:cNvPr>
          <p:cNvSpPr txBox="1"/>
          <p:nvPr/>
        </p:nvSpPr>
        <p:spPr>
          <a:xfrm>
            <a:off x="5002925" y="3002008"/>
            <a:ext cx="377456" cy="215444"/>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73262"/>
                </a:solidFill>
                <a:effectLst/>
                <a:uLnTx/>
                <a:uFillTx/>
                <a:latin typeface="Georgia"/>
                <a:ea typeface="+mn-ea"/>
                <a:cs typeface="+mn-cs"/>
              </a:rPr>
              <a:t>Yes</a:t>
            </a:r>
          </a:p>
        </p:txBody>
      </p:sp>
      <p:sp>
        <p:nvSpPr>
          <p:cNvPr id="129" name="TextBox 128">
            <a:extLst>
              <a:ext uri="{FF2B5EF4-FFF2-40B4-BE49-F238E27FC236}">
                <a16:creationId xmlns:a16="http://schemas.microsoft.com/office/drawing/2014/main" id="{B5DDFF9C-2940-4FB8-9258-25C3321E7827}"/>
              </a:ext>
            </a:extLst>
          </p:cNvPr>
          <p:cNvSpPr txBox="1"/>
          <p:nvPr/>
        </p:nvSpPr>
        <p:spPr>
          <a:xfrm>
            <a:off x="7594649" y="2656192"/>
            <a:ext cx="935867" cy="215444"/>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73262"/>
                </a:solidFill>
                <a:effectLst/>
                <a:uLnTx/>
                <a:uFillTx/>
                <a:latin typeface="Georgia"/>
                <a:ea typeface="+mn-ea"/>
                <a:cs typeface="+mn-cs"/>
              </a:rPr>
              <a:t>Does not Match</a:t>
            </a:r>
          </a:p>
        </p:txBody>
      </p:sp>
      <p:sp>
        <p:nvSpPr>
          <p:cNvPr id="318" name="TextBox 317">
            <a:extLst>
              <a:ext uri="{FF2B5EF4-FFF2-40B4-BE49-F238E27FC236}">
                <a16:creationId xmlns:a16="http://schemas.microsoft.com/office/drawing/2014/main" id="{8EA9BDA4-0ACC-4CC7-B283-7EEE3DAEE67D}"/>
              </a:ext>
            </a:extLst>
          </p:cNvPr>
          <p:cNvSpPr txBox="1"/>
          <p:nvPr/>
        </p:nvSpPr>
        <p:spPr>
          <a:xfrm>
            <a:off x="10256202" y="964594"/>
            <a:ext cx="336089" cy="215444"/>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73262"/>
                </a:solidFill>
                <a:effectLst/>
                <a:uLnTx/>
                <a:uFillTx/>
                <a:latin typeface="Georgia"/>
                <a:ea typeface="+mn-ea"/>
                <a:cs typeface="+mn-cs"/>
              </a:rPr>
              <a:t>No</a:t>
            </a:r>
          </a:p>
        </p:txBody>
      </p:sp>
      <p:sp>
        <p:nvSpPr>
          <p:cNvPr id="114" name="TextBox 113">
            <a:extLst>
              <a:ext uri="{FF2B5EF4-FFF2-40B4-BE49-F238E27FC236}">
                <a16:creationId xmlns:a16="http://schemas.microsoft.com/office/drawing/2014/main" id="{1F522A88-62D4-45AB-B16D-CA021E04B933}"/>
              </a:ext>
            </a:extLst>
          </p:cNvPr>
          <p:cNvSpPr txBox="1"/>
          <p:nvPr/>
        </p:nvSpPr>
        <p:spPr>
          <a:xfrm>
            <a:off x="7105932" y="1857965"/>
            <a:ext cx="345320" cy="223500"/>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73262"/>
                </a:solidFill>
                <a:effectLst/>
                <a:uLnTx/>
                <a:uFillTx/>
                <a:latin typeface="Georgia"/>
                <a:ea typeface="+mn-ea"/>
                <a:cs typeface="+mn-cs"/>
              </a:rPr>
              <a:t>No</a:t>
            </a:r>
          </a:p>
        </p:txBody>
      </p:sp>
      <p:sp>
        <p:nvSpPr>
          <p:cNvPr id="5" name="Diamond 4">
            <a:extLst>
              <a:ext uri="{FF2B5EF4-FFF2-40B4-BE49-F238E27FC236}">
                <a16:creationId xmlns:a16="http://schemas.microsoft.com/office/drawing/2014/main" id="{A5338BCC-185D-47B2-8132-AC1367BF96A1}"/>
              </a:ext>
            </a:extLst>
          </p:cNvPr>
          <p:cNvSpPr/>
          <p:nvPr/>
        </p:nvSpPr>
        <p:spPr>
          <a:xfrm>
            <a:off x="4626899" y="574067"/>
            <a:ext cx="1293396" cy="1126497"/>
          </a:xfrm>
          <a:prstGeom prst="diamond">
            <a:avLst/>
          </a:prstGeom>
          <a:gradFill flip="none" rotWithShape="1">
            <a:gsLst>
              <a:gs pos="0">
                <a:srgbClr val="A8BCE4">
                  <a:tint val="66000"/>
                  <a:satMod val="160000"/>
                </a:srgbClr>
              </a:gs>
              <a:gs pos="50000">
                <a:srgbClr val="A8BCE4">
                  <a:tint val="44500"/>
                  <a:satMod val="160000"/>
                </a:srgbClr>
              </a:gs>
              <a:gs pos="100000">
                <a:srgbClr val="A8BCE4">
                  <a:tint val="23500"/>
                  <a:satMod val="160000"/>
                </a:srgbClr>
              </a:gs>
            </a:gsLst>
            <a:lin ang="16200000" scaled="1"/>
            <a:tileRect/>
          </a:gra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73262"/>
                </a:solidFill>
                <a:effectLst/>
                <a:uLnTx/>
                <a:uFillTx/>
                <a:latin typeface="Georgia"/>
                <a:ea typeface="+mn-ea"/>
                <a:cs typeface="+mn-cs"/>
              </a:rPr>
              <a:t>Check reason code from deduction backup</a:t>
            </a:r>
          </a:p>
        </p:txBody>
      </p:sp>
      <p:sp>
        <p:nvSpPr>
          <p:cNvPr id="78" name="Text Placeholder 1">
            <a:extLst>
              <a:ext uri="{FF2B5EF4-FFF2-40B4-BE49-F238E27FC236}">
                <a16:creationId xmlns:a16="http://schemas.microsoft.com/office/drawing/2014/main" id="{D423DDD9-2091-4E22-9FDC-D99E1CD9A096}"/>
              </a:ext>
            </a:extLst>
          </p:cNvPr>
          <p:cNvSpPr txBox="1">
            <a:spLocks/>
          </p:cNvSpPr>
          <p:nvPr/>
        </p:nvSpPr>
        <p:spPr>
          <a:xfrm>
            <a:off x="114870" y="-57230"/>
            <a:ext cx="7657672" cy="404149"/>
          </a:xfr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a:solidFill>
                  <a:srgbClr val="073262"/>
                </a:solidFill>
                <a:latin typeface="Georgia"/>
              </a:rPr>
              <a:t>OSD</a:t>
            </a:r>
            <a:r>
              <a:rPr kumimoji="0" lang="en-US" sz="2800" b="0" i="0" u="none" strike="noStrike" kern="1200" cap="none" spc="0" normalizeH="0" baseline="0" noProof="0">
                <a:ln>
                  <a:noFill/>
                </a:ln>
                <a:solidFill>
                  <a:srgbClr val="073262"/>
                </a:solidFill>
                <a:effectLst/>
                <a:uLnTx/>
                <a:uFillTx/>
                <a:latin typeface="Georgia"/>
                <a:ea typeface="+mn-ea"/>
                <a:cs typeface="+mn-cs"/>
              </a:rPr>
              <a:t> Process Flow  </a:t>
            </a:r>
          </a:p>
        </p:txBody>
      </p:sp>
      <p:sp>
        <p:nvSpPr>
          <p:cNvPr id="55" name="Flowchart: Terminator 54">
            <a:extLst>
              <a:ext uri="{FF2B5EF4-FFF2-40B4-BE49-F238E27FC236}">
                <a16:creationId xmlns:a16="http://schemas.microsoft.com/office/drawing/2014/main" id="{C8A907C8-B415-4DA3-A5F2-F52883981293}"/>
              </a:ext>
            </a:extLst>
          </p:cNvPr>
          <p:cNvSpPr/>
          <p:nvPr/>
        </p:nvSpPr>
        <p:spPr>
          <a:xfrm>
            <a:off x="1005430" y="985519"/>
            <a:ext cx="963753" cy="326415"/>
          </a:xfrm>
          <a:prstGeom prst="flowChartTerminator">
            <a:avLst/>
          </a:prstGeom>
          <a:solidFill>
            <a:srgbClr val="44D9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ysClr val="windowText" lastClr="000000"/>
                </a:solidFill>
                <a:effectLst/>
                <a:uLnTx/>
                <a:uFillTx/>
                <a:latin typeface="Georgia"/>
                <a:ea typeface="+mn-ea"/>
                <a:cs typeface="+mn-cs"/>
              </a:rPr>
              <a:t>Start</a:t>
            </a:r>
          </a:p>
        </p:txBody>
      </p:sp>
      <p:sp>
        <p:nvSpPr>
          <p:cNvPr id="56" name="Rectangle 55">
            <a:extLst>
              <a:ext uri="{FF2B5EF4-FFF2-40B4-BE49-F238E27FC236}">
                <a16:creationId xmlns:a16="http://schemas.microsoft.com/office/drawing/2014/main" id="{3B19C138-25CE-4E77-8FB9-5987DE55941E}"/>
              </a:ext>
            </a:extLst>
          </p:cNvPr>
          <p:cNvSpPr/>
          <p:nvPr/>
        </p:nvSpPr>
        <p:spPr>
          <a:xfrm>
            <a:off x="2706220" y="895406"/>
            <a:ext cx="1181251" cy="502554"/>
          </a:xfrm>
          <a:prstGeom prst="rect">
            <a:avLst/>
          </a:prstGeom>
          <a:gradFill flip="none" rotWithShape="1">
            <a:gsLst>
              <a:gs pos="0">
                <a:srgbClr val="A8BCE4">
                  <a:tint val="66000"/>
                  <a:satMod val="160000"/>
                </a:srgbClr>
              </a:gs>
              <a:gs pos="50000">
                <a:srgbClr val="A8BCE4">
                  <a:tint val="44500"/>
                  <a:satMod val="160000"/>
                </a:srgbClr>
              </a:gs>
              <a:gs pos="100000">
                <a:srgbClr val="A8BCE4">
                  <a:tint val="23500"/>
                  <a:satMod val="160000"/>
                </a:srgbClr>
              </a:gs>
            </a:gsLst>
            <a:lin ang="16200000" scaled="1"/>
            <a:tileRect/>
          </a:gradFill>
          <a:ln w="28575">
            <a:solidFill>
              <a:srgbClr val="00B0F0"/>
            </a:solidFill>
          </a:ln>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73262"/>
                </a:solidFill>
                <a:effectLst/>
                <a:uLnTx/>
                <a:uFillTx/>
                <a:latin typeface="Georgia"/>
                <a:ea typeface="+mn-ea"/>
                <a:cs typeface="+mn-cs"/>
              </a:rPr>
              <a:t>Download deduction claim Report from SAP &amp; identify a Shortage case</a:t>
            </a:r>
          </a:p>
        </p:txBody>
      </p:sp>
      <p:cxnSp>
        <p:nvCxnSpPr>
          <p:cNvPr id="25" name="Straight Arrow Connector 24">
            <a:extLst>
              <a:ext uri="{FF2B5EF4-FFF2-40B4-BE49-F238E27FC236}">
                <a16:creationId xmlns:a16="http://schemas.microsoft.com/office/drawing/2014/main" id="{D99ADD91-686E-4F4F-9AC4-0046693F5AAE}"/>
              </a:ext>
            </a:extLst>
          </p:cNvPr>
          <p:cNvCxnSpPr>
            <a:stCxn id="55" idx="3"/>
            <a:endCxn id="56" idx="1"/>
          </p:cNvCxnSpPr>
          <p:nvPr/>
        </p:nvCxnSpPr>
        <p:spPr>
          <a:xfrm flipV="1">
            <a:off x="1969183" y="1146683"/>
            <a:ext cx="737037" cy="20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79189CD1-401E-4465-92C5-D69EADF3EBEC}"/>
              </a:ext>
            </a:extLst>
          </p:cNvPr>
          <p:cNvCxnSpPr>
            <a:cxnSpLocks/>
            <a:stCxn id="56" idx="3"/>
            <a:endCxn id="5" idx="1"/>
          </p:cNvCxnSpPr>
          <p:nvPr/>
        </p:nvCxnSpPr>
        <p:spPr>
          <a:xfrm flipV="1">
            <a:off x="3887471" y="1137316"/>
            <a:ext cx="739428" cy="93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4" name="Rectangle 73">
            <a:extLst>
              <a:ext uri="{FF2B5EF4-FFF2-40B4-BE49-F238E27FC236}">
                <a16:creationId xmlns:a16="http://schemas.microsoft.com/office/drawing/2014/main" id="{251A3E5E-10EE-4F7A-8FFD-06E762B8BBD0}"/>
              </a:ext>
            </a:extLst>
          </p:cNvPr>
          <p:cNvSpPr/>
          <p:nvPr/>
        </p:nvSpPr>
        <p:spPr>
          <a:xfrm>
            <a:off x="1078076" y="1752446"/>
            <a:ext cx="1181251" cy="502554"/>
          </a:xfrm>
          <a:prstGeom prst="rect">
            <a:avLst/>
          </a:prstGeom>
          <a:gradFill flip="none" rotWithShape="1">
            <a:gsLst>
              <a:gs pos="0">
                <a:srgbClr val="A8BCE4">
                  <a:tint val="66000"/>
                  <a:satMod val="160000"/>
                </a:srgbClr>
              </a:gs>
              <a:gs pos="50000">
                <a:srgbClr val="A8BCE4">
                  <a:tint val="44500"/>
                  <a:satMod val="160000"/>
                </a:srgbClr>
              </a:gs>
              <a:gs pos="100000">
                <a:srgbClr val="A8BCE4">
                  <a:tint val="23500"/>
                  <a:satMod val="160000"/>
                </a:srgbClr>
              </a:gs>
            </a:gsLst>
            <a:lin ang="16200000" scaled="1"/>
            <a:tileRect/>
          </a:gradFill>
          <a:ln w="28575">
            <a:solidFill>
              <a:srgbClr val="00B0F0"/>
            </a:solidFill>
          </a:ln>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73262"/>
                </a:solidFill>
                <a:effectLst/>
                <a:uLnTx/>
                <a:uFillTx/>
                <a:latin typeface="Georgia"/>
                <a:ea typeface="+mn-ea"/>
                <a:cs typeface="+mn-cs"/>
              </a:rPr>
              <a:t>Proceed with validation of that reason code</a:t>
            </a:r>
          </a:p>
        </p:txBody>
      </p:sp>
      <p:cxnSp>
        <p:nvCxnSpPr>
          <p:cNvPr id="52" name="Connector: Elbow 51">
            <a:extLst>
              <a:ext uri="{FF2B5EF4-FFF2-40B4-BE49-F238E27FC236}">
                <a16:creationId xmlns:a16="http://schemas.microsoft.com/office/drawing/2014/main" id="{1225002C-13C4-470E-A082-0A49CC7FEC70}"/>
              </a:ext>
            </a:extLst>
          </p:cNvPr>
          <p:cNvCxnSpPr>
            <a:stCxn id="5" idx="2"/>
            <a:endCxn id="74" idx="3"/>
          </p:cNvCxnSpPr>
          <p:nvPr/>
        </p:nvCxnSpPr>
        <p:spPr>
          <a:xfrm rot="5400000">
            <a:off x="3614883" y="345008"/>
            <a:ext cx="303159" cy="301427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D6D164B7-24AC-405D-9DCB-08D09CF9345A}"/>
              </a:ext>
            </a:extLst>
          </p:cNvPr>
          <p:cNvSpPr txBox="1"/>
          <p:nvPr/>
        </p:nvSpPr>
        <p:spPr>
          <a:xfrm>
            <a:off x="3191489" y="1803473"/>
            <a:ext cx="1142372"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73262"/>
                </a:solidFill>
                <a:effectLst/>
                <a:uLnTx/>
                <a:uFillTx/>
                <a:latin typeface="Georgia"/>
                <a:ea typeface="+mn-ea"/>
                <a:cs typeface="+mn-cs"/>
              </a:rPr>
              <a:t>Other than shortage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073262"/>
              </a:solidFill>
              <a:effectLst/>
              <a:uLnTx/>
              <a:uFillTx/>
              <a:latin typeface="Georgia"/>
              <a:ea typeface="+mn-ea"/>
              <a:cs typeface="+mn-cs"/>
            </a:endParaRPr>
          </a:p>
        </p:txBody>
      </p:sp>
      <p:cxnSp>
        <p:nvCxnSpPr>
          <p:cNvPr id="57" name="Straight Arrow Connector 56">
            <a:extLst>
              <a:ext uri="{FF2B5EF4-FFF2-40B4-BE49-F238E27FC236}">
                <a16:creationId xmlns:a16="http://schemas.microsoft.com/office/drawing/2014/main" id="{9078137B-C556-4A4C-88CE-11FA75DC8871}"/>
              </a:ext>
            </a:extLst>
          </p:cNvPr>
          <p:cNvCxnSpPr>
            <a:cxnSpLocks/>
            <a:stCxn id="5" idx="3"/>
            <a:endCxn id="83" idx="1"/>
          </p:cNvCxnSpPr>
          <p:nvPr/>
        </p:nvCxnSpPr>
        <p:spPr>
          <a:xfrm>
            <a:off x="5920295" y="1137316"/>
            <a:ext cx="87010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DBBDAD53-3BD7-42D6-A60E-2F32AE72DCAB}"/>
              </a:ext>
            </a:extLst>
          </p:cNvPr>
          <p:cNvSpPr txBox="1"/>
          <p:nvPr/>
        </p:nvSpPr>
        <p:spPr>
          <a:xfrm>
            <a:off x="5912151" y="973065"/>
            <a:ext cx="604733" cy="3465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73262"/>
                </a:solidFill>
                <a:effectLst/>
                <a:uLnTx/>
                <a:uFillTx/>
                <a:latin typeface="Georgia"/>
                <a:ea typeface="+mn-ea"/>
                <a:cs typeface="+mn-cs"/>
              </a:rPr>
              <a:t>Shortage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073262"/>
              </a:solidFill>
              <a:effectLst/>
              <a:uLnTx/>
              <a:uFillTx/>
              <a:latin typeface="Georgia"/>
              <a:ea typeface="+mn-ea"/>
              <a:cs typeface="+mn-cs"/>
            </a:endParaRPr>
          </a:p>
        </p:txBody>
      </p:sp>
      <p:sp>
        <p:nvSpPr>
          <p:cNvPr id="83" name="Diamond 82">
            <a:extLst>
              <a:ext uri="{FF2B5EF4-FFF2-40B4-BE49-F238E27FC236}">
                <a16:creationId xmlns:a16="http://schemas.microsoft.com/office/drawing/2014/main" id="{0E6170BE-2C3E-4FC8-808A-6AB7D4F81402}"/>
              </a:ext>
            </a:extLst>
          </p:cNvPr>
          <p:cNvSpPr/>
          <p:nvPr/>
        </p:nvSpPr>
        <p:spPr>
          <a:xfrm>
            <a:off x="6790398" y="574067"/>
            <a:ext cx="1293396" cy="1126497"/>
          </a:xfrm>
          <a:prstGeom prst="diamond">
            <a:avLst/>
          </a:prstGeom>
          <a:gradFill flip="none" rotWithShape="1">
            <a:gsLst>
              <a:gs pos="0">
                <a:srgbClr val="A8BCE4">
                  <a:tint val="66000"/>
                  <a:satMod val="160000"/>
                </a:srgbClr>
              </a:gs>
              <a:gs pos="50000">
                <a:srgbClr val="A8BCE4">
                  <a:tint val="44500"/>
                  <a:satMod val="160000"/>
                </a:srgbClr>
              </a:gs>
              <a:gs pos="100000">
                <a:srgbClr val="A8BCE4">
                  <a:tint val="23500"/>
                  <a:satMod val="160000"/>
                </a:srgbClr>
              </a:gs>
            </a:gsLst>
            <a:lin ang="16200000" scaled="1"/>
            <a:tileRect/>
          </a:gra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73262"/>
                </a:solidFill>
                <a:effectLst/>
                <a:uLnTx/>
                <a:uFillTx/>
                <a:latin typeface="Georgia"/>
                <a:ea typeface="+mn-ea"/>
                <a:cs typeface="+mn-cs"/>
              </a:rPr>
              <a:t>Is PO / BOL from POD matches Invoice &amp; is POD signed</a:t>
            </a:r>
          </a:p>
        </p:txBody>
      </p:sp>
      <p:cxnSp>
        <p:nvCxnSpPr>
          <p:cNvPr id="88" name="Straight Arrow Connector 87">
            <a:extLst>
              <a:ext uri="{FF2B5EF4-FFF2-40B4-BE49-F238E27FC236}">
                <a16:creationId xmlns:a16="http://schemas.microsoft.com/office/drawing/2014/main" id="{6459C2A3-2D3B-404B-998F-12CC7293A551}"/>
              </a:ext>
            </a:extLst>
          </p:cNvPr>
          <p:cNvCxnSpPr>
            <a:cxnSpLocks/>
            <a:stCxn id="83" idx="3"/>
          </p:cNvCxnSpPr>
          <p:nvPr/>
        </p:nvCxnSpPr>
        <p:spPr>
          <a:xfrm>
            <a:off x="8083794" y="1137316"/>
            <a:ext cx="870103" cy="13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1" name="TextBox 90">
            <a:extLst>
              <a:ext uri="{FF2B5EF4-FFF2-40B4-BE49-F238E27FC236}">
                <a16:creationId xmlns:a16="http://schemas.microsoft.com/office/drawing/2014/main" id="{CF03E5BA-8EFF-40CE-A87E-E327F284794D}"/>
              </a:ext>
            </a:extLst>
          </p:cNvPr>
          <p:cNvSpPr txBox="1"/>
          <p:nvPr/>
        </p:nvSpPr>
        <p:spPr>
          <a:xfrm>
            <a:off x="8083899" y="970903"/>
            <a:ext cx="604733" cy="22056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73262"/>
                </a:solidFill>
                <a:effectLst/>
                <a:uLnTx/>
                <a:uFillTx/>
                <a:latin typeface="Georgia"/>
                <a:ea typeface="+mn-ea"/>
                <a:cs typeface="+mn-cs"/>
              </a:rPr>
              <a:t>Yes</a:t>
            </a:r>
          </a:p>
        </p:txBody>
      </p:sp>
      <p:sp>
        <p:nvSpPr>
          <p:cNvPr id="98" name="Rectangle 97">
            <a:extLst>
              <a:ext uri="{FF2B5EF4-FFF2-40B4-BE49-F238E27FC236}">
                <a16:creationId xmlns:a16="http://schemas.microsoft.com/office/drawing/2014/main" id="{B7DCB1DA-2FC8-4C6B-A3ED-0D33A4C388CC}"/>
              </a:ext>
            </a:extLst>
          </p:cNvPr>
          <p:cNvSpPr/>
          <p:nvPr/>
        </p:nvSpPr>
        <p:spPr>
          <a:xfrm>
            <a:off x="10697771" y="1905583"/>
            <a:ext cx="1181251" cy="502554"/>
          </a:xfrm>
          <a:prstGeom prst="rect">
            <a:avLst/>
          </a:prstGeom>
          <a:gradFill flip="none" rotWithShape="1">
            <a:gsLst>
              <a:gs pos="0">
                <a:srgbClr val="A8BCE4">
                  <a:tint val="66000"/>
                  <a:satMod val="160000"/>
                </a:srgbClr>
              </a:gs>
              <a:gs pos="50000">
                <a:srgbClr val="A8BCE4">
                  <a:tint val="44500"/>
                  <a:satMod val="160000"/>
                </a:srgbClr>
              </a:gs>
              <a:gs pos="100000">
                <a:srgbClr val="A8BCE4">
                  <a:tint val="23500"/>
                  <a:satMod val="160000"/>
                </a:srgbClr>
              </a:gs>
            </a:gsLst>
            <a:lin ang="16200000" scaled="1"/>
            <a:tileRect/>
          </a:gradFill>
          <a:ln w="28575">
            <a:solidFill>
              <a:srgbClr val="00B0F0"/>
            </a:solidFill>
          </a:ln>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73262"/>
                </a:solidFill>
                <a:effectLst/>
                <a:uLnTx/>
                <a:uFillTx/>
                <a:latin typeface="Georgia"/>
                <a:ea typeface="+mn-ea"/>
                <a:cs typeface="+mn-cs"/>
              </a:rPr>
              <a:t>Its an Invalid Deduction.</a:t>
            </a:r>
          </a:p>
        </p:txBody>
      </p:sp>
      <p:sp>
        <p:nvSpPr>
          <p:cNvPr id="110" name="Rectangle 109">
            <a:extLst>
              <a:ext uri="{FF2B5EF4-FFF2-40B4-BE49-F238E27FC236}">
                <a16:creationId xmlns:a16="http://schemas.microsoft.com/office/drawing/2014/main" id="{027E6FB2-CB74-490A-BEEB-CF663379D8E6}"/>
              </a:ext>
            </a:extLst>
          </p:cNvPr>
          <p:cNvSpPr/>
          <p:nvPr/>
        </p:nvSpPr>
        <p:spPr>
          <a:xfrm>
            <a:off x="5262668" y="2442979"/>
            <a:ext cx="1181251" cy="502554"/>
          </a:xfrm>
          <a:prstGeom prst="rect">
            <a:avLst/>
          </a:prstGeom>
          <a:ln w="28575">
            <a:solidFill>
              <a:srgbClr val="00B0F0"/>
            </a:solidFill>
          </a:ln>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73262"/>
                </a:solidFill>
                <a:effectLst/>
                <a:uLnTx/>
                <a:uFillTx/>
                <a:latin typeface="Georgia"/>
                <a:ea typeface="+mn-ea"/>
                <a:cs typeface="+mn-cs"/>
              </a:rPr>
              <a:t>Request for correct &amp; signed POD</a:t>
            </a:r>
          </a:p>
        </p:txBody>
      </p:sp>
      <p:sp>
        <p:nvSpPr>
          <p:cNvPr id="117" name="Diamond 116">
            <a:extLst>
              <a:ext uri="{FF2B5EF4-FFF2-40B4-BE49-F238E27FC236}">
                <a16:creationId xmlns:a16="http://schemas.microsoft.com/office/drawing/2014/main" id="{83FF288F-A75A-4D5F-9552-B0C64E1464AB}"/>
              </a:ext>
            </a:extLst>
          </p:cNvPr>
          <p:cNvSpPr/>
          <p:nvPr/>
        </p:nvSpPr>
        <p:spPr>
          <a:xfrm>
            <a:off x="8942994" y="567854"/>
            <a:ext cx="1293396" cy="1126497"/>
          </a:xfrm>
          <a:prstGeom prst="diamond">
            <a:avLst/>
          </a:prstGeom>
          <a:gradFill flip="none" rotWithShape="1">
            <a:gsLst>
              <a:gs pos="0">
                <a:srgbClr val="A8BCE4">
                  <a:tint val="66000"/>
                  <a:satMod val="160000"/>
                </a:srgbClr>
              </a:gs>
              <a:gs pos="50000">
                <a:srgbClr val="A8BCE4">
                  <a:tint val="44500"/>
                  <a:satMod val="160000"/>
                </a:srgbClr>
              </a:gs>
              <a:gs pos="100000">
                <a:srgbClr val="A8BCE4">
                  <a:tint val="23500"/>
                  <a:satMod val="160000"/>
                </a:srgbClr>
              </a:gs>
            </a:gsLst>
            <a:lin ang="16200000" scaled="1"/>
            <a:tileRect/>
          </a:gra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73262"/>
                </a:solidFill>
                <a:effectLst/>
                <a:uLnTx/>
                <a:uFillTx/>
                <a:latin typeface="Georgia"/>
                <a:ea typeface="+mn-ea"/>
                <a:cs typeface="+mn-cs"/>
              </a:rPr>
              <a:t>Is shortage &amp; short qty written on POD by receiver</a:t>
            </a:r>
          </a:p>
        </p:txBody>
      </p:sp>
      <p:sp>
        <p:nvSpPr>
          <p:cNvPr id="128" name="Diamond 127">
            <a:extLst>
              <a:ext uri="{FF2B5EF4-FFF2-40B4-BE49-F238E27FC236}">
                <a16:creationId xmlns:a16="http://schemas.microsoft.com/office/drawing/2014/main" id="{1613A837-45D4-4B42-98D7-DE7A6E507824}"/>
              </a:ext>
            </a:extLst>
          </p:cNvPr>
          <p:cNvSpPr/>
          <p:nvPr/>
        </p:nvSpPr>
        <p:spPr>
          <a:xfrm>
            <a:off x="8961769" y="2263810"/>
            <a:ext cx="1293396" cy="1126497"/>
          </a:xfrm>
          <a:prstGeom prst="diamond">
            <a:avLst/>
          </a:prstGeom>
          <a:gradFill flip="none" rotWithShape="1">
            <a:gsLst>
              <a:gs pos="0">
                <a:srgbClr val="A8BCE4">
                  <a:tint val="66000"/>
                  <a:satMod val="160000"/>
                </a:srgbClr>
              </a:gs>
              <a:gs pos="50000">
                <a:srgbClr val="A8BCE4">
                  <a:tint val="44500"/>
                  <a:satMod val="160000"/>
                </a:srgbClr>
              </a:gs>
              <a:gs pos="100000">
                <a:srgbClr val="A8BCE4">
                  <a:tint val="23500"/>
                  <a:satMod val="160000"/>
                </a:srgbClr>
              </a:gs>
            </a:gsLst>
            <a:lin ang="16200000" scaled="1"/>
            <a:tileRect/>
          </a:gra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73262"/>
                </a:solidFill>
                <a:effectLst/>
                <a:uLnTx/>
                <a:uFillTx/>
                <a:latin typeface="Georgia"/>
                <a:ea typeface="+mn-ea"/>
                <a:cs typeface="+mn-cs"/>
              </a:rPr>
              <a:t>Validate short qty / product form POD against deduction backup</a:t>
            </a:r>
          </a:p>
        </p:txBody>
      </p:sp>
      <p:sp>
        <p:nvSpPr>
          <p:cNvPr id="209" name="Rectangle 208">
            <a:extLst>
              <a:ext uri="{FF2B5EF4-FFF2-40B4-BE49-F238E27FC236}">
                <a16:creationId xmlns:a16="http://schemas.microsoft.com/office/drawing/2014/main" id="{8A52A2EB-EA3B-42E5-B664-6BEE6DBB106C}"/>
              </a:ext>
            </a:extLst>
          </p:cNvPr>
          <p:cNvSpPr/>
          <p:nvPr/>
        </p:nvSpPr>
        <p:spPr>
          <a:xfrm>
            <a:off x="272282" y="6387358"/>
            <a:ext cx="6799806" cy="251493"/>
          </a:xfrm>
          <a:prstGeom prst="rect">
            <a:avLst/>
          </a:prstGeom>
          <a:solidFill>
            <a:schemeClr val="accent1">
              <a:lumMod val="40000"/>
              <a:lumOff val="60000"/>
            </a:schemeClr>
          </a:solidFill>
          <a:ln w="28575">
            <a:solidFill>
              <a:srgbClr val="00B0F0"/>
            </a:solidFill>
          </a:ln>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73262"/>
                </a:solidFill>
                <a:effectLst/>
                <a:uLnTx/>
                <a:uFillTx/>
                <a:latin typeface="Georgia"/>
                <a:ea typeface="+mn-ea"/>
                <a:cs typeface="+mn-cs"/>
              </a:rPr>
              <a:t>**Exception Scenario: In cases where retailer is not accepting that a deduction is invalid, a warehouse packing list is used to settle the dispute</a:t>
            </a:r>
          </a:p>
        </p:txBody>
      </p:sp>
      <p:cxnSp>
        <p:nvCxnSpPr>
          <p:cNvPr id="6" name="Connector: Elbow 5">
            <a:extLst>
              <a:ext uri="{FF2B5EF4-FFF2-40B4-BE49-F238E27FC236}">
                <a16:creationId xmlns:a16="http://schemas.microsoft.com/office/drawing/2014/main" id="{99DC34C5-BDF0-404D-B26B-F36AB98D38FE}"/>
              </a:ext>
            </a:extLst>
          </p:cNvPr>
          <p:cNvCxnSpPr>
            <a:cxnSpLocks/>
            <a:stCxn id="110" idx="1"/>
            <a:endCxn id="83" idx="0"/>
          </p:cNvCxnSpPr>
          <p:nvPr/>
        </p:nvCxnSpPr>
        <p:spPr>
          <a:xfrm rot="10800000" flipH="1">
            <a:off x="5262668" y="574068"/>
            <a:ext cx="2174428" cy="2120189"/>
          </a:xfrm>
          <a:prstGeom prst="bentConnector4">
            <a:avLst>
              <a:gd name="adj1" fmla="val -222444"/>
              <a:gd name="adj2" fmla="val 10599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Connector: Elbow 12">
            <a:extLst>
              <a:ext uri="{FF2B5EF4-FFF2-40B4-BE49-F238E27FC236}">
                <a16:creationId xmlns:a16="http://schemas.microsoft.com/office/drawing/2014/main" id="{A5AE2968-4DE9-48D2-B4AA-246AEA703980}"/>
              </a:ext>
            </a:extLst>
          </p:cNvPr>
          <p:cNvCxnSpPr>
            <a:cxnSpLocks/>
            <a:stCxn id="83" idx="2"/>
            <a:endCxn id="110" idx="0"/>
          </p:cNvCxnSpPr>
          <p:nvPr/>
        </p:nvCxnSpPr>
        <p:spPr>
          <a:xfrm rot="5400000">
            <a:off x="6273988" y="1279870"/>
            <a:ext cx="742415" cy="1583802"/>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60" name="TextBox 59">
            <a:extLst>
              <a:ext uri="{FF2B5EF4-FFF2-40B4-BE49-F238E27FC236}">
                <a16:creationId xmlns:a16="http://schemas.microsoft.com/office/drawing/2014/main" id="{89B87F34-63FD-426C-8940-E1D15F00C000}"/>
              </a:ext>
            </a:extLst>
          </p:cNvPr>
          <p:cNvSpPr txBox="1"/>
          <p:nvPr/>
        </p:nvSpPr>
        <p:spPr>
          <a:xfrm>
            <a:off x="3040847" y="2512305"/>
            <a:ext cx="2035952"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73262"/>
                </a:solidFill>
                <a:effectLst/>
                <a:uLnTx/>
                <a:uFillTx/>
                <a:latin typeface="Georgia"/>
                <a:ea typeface="+mn-ea"/>
                <a:cs typeface="+mn-cs"/>
              </a:rPr>
              <a:t>Once correct &amp; signed POD is received</a:t>
            </a:r>
          </a:p>
        </p:txBody>
      </p:sp>
      <p:sp>
        <p:nvSpPr>
          <p:cNvPr id="317" name="TextBox 316">
            <a:extLst>
              <a:ext uri="{FF2B5EF4-FFF2-40B4-BE49-F238E27FC236}">
                <a16:creationId xmlns:a16="http://schemas.microsoft.com/office/drawing/2014/main" id="{E184B5E7-30DD-4594-9A09-A225CFB9D247}"/>
              </a:ext>
            </a:extLst>
          </p:cNvPr>
          <p:cNvSpPr txBox="1"/>
          <p:nvPr/>
        </p:nvSpPr>
        <p:spPr>
          <a:xfrm>
            <a:off x="9740138" y="5206856"/>
            <a:ext cx="604733" cy="22056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73262"/>
                </a:solidFill>
                <a:effectLst/>
                <a:uLnTx/>
                <a:uFillTx/>
                <a:latin typeface="Georgia"/>
                <a:ea typeface="+mn-ea"/>
                <a:cs typeface="+mn-cs"/>
              </a:rPr>
              <a:t>Yes</a:t>
            </a:r>
          </a:p>
        </p:txBody>
      </p:sp>
      <p:cxnSp>
        <p:nvCxnSpPr>
          <p:cNvPr id="329" name="Straight Arrow Connector 328">
            <a:extLst>
              <a:ext uri="{FF2B5EF4-FFF2-40B4-BE49-F238E27FC236}">
                <a16:creationId xmlns:a16="http://schemas.microsoft.com/office/drawing/2014/main" id="{8C898746-4417-4981-B4BA-378B27F9463C}"/>
              </a:ext>
            </a:extLst>
          </p:cNvPr>
          <p:cNvCxnSpPr>
            <a:cxnSpLocks/>
            <a:stCxn id="117" idx="2"/>
            <a:endCxn id="128" idx="0"/>
          </p:cNvCxnSpPr>
          <p:nvPr/>
        </p:nvCxnSpPr>
        <p:spPr>
          <a:xfrm>
            <a:off x="9589692" y="1694351"/>
            <a:ext cx="18775" cy="5694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9" name="Rectangle 348">
            <a:extLst>
              <a:ext uri="{FF2B5EF4-FFF2-40B4-BE49-F238E27FC236}">
                <a16:creationId xmlns:a16="http://schemas.microsoft.com/office/drawing/2014/main" id="{2436EC8F-0941-48F3-9959-0B04B0C8A8AD}"/>
              </a:ext>
            </a:extLst>
          </p:cNvPr>
          <p:cNvSpPr/>
          <p:nvPr/>
        </p:nvSpPr>
        <p:spPr>
          <a:xfrm>
            <a:off x="9965303" y="5508084"/>
            <a:ext cx="1181251" cy="502554"/>
          </a:xfrm>
          <a:prstGeom prst="rect">
            <a:avLst/>
          </a:prstGeom>
          <a:gradFill flip="none" rotWithShape="1">
            <a:gsLst>
              <a:gs pos="0">
                <a:srgbClr val="A8BCE4">
                  <a:tint val="66000"/>
                  <a:satMod val="160000"/>
                </a:srgbClr>
              </a:gs>
              <a:gs pos="50000">
                <a:srgbClr val="A8BCE4">
                  <a:tint val="44500"/>
                  <a:satMod val="160000"/>
                </a:srgbClr>
              </a:gs>
              <a:gs pos="100000">
                <a:srgbClr val="A8BCE4">
                  <a:tint val="23500"/>
                  <a:satMod val="160000"/>
                </a:srgbClr>
              </a:gs>
            </a:gsLst>
            <a:lin ang="16200000" scaled="1"/>
            <a:tileRect/>
          </a:gradFill>
          <a:ln w="28575">
            <a:solidFill>
              <a:srgbClr val="00B0F0"/>
            </a:solidFill>
          </a:ln>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73262"/>
                </a:solidFill>
                <a:effectLst/>
                <a:uLnTx/>
                <a:uFillTx/>
                <a:latin typeface="Georgia"/>
                <a:ea typeface="+mn-ea"/>
                <a:cs typeface="+mn-cs"/>
              </a:rPr>
              <a:t>Its a valid Deduction</a:t>
            </a:r>
          </a:p>
        </p:txBody>
      </p:sp>
      <p:sp>
        <p:nvSpPr>
          <p:cNvPr id="351" name="Flowchart: Terminator 350">
            <a:extLst>
              <a:ext uri="{FF2B5EF4-FFF2-40B4-BE49-F238E27FC236}">
                <a16:creationId xmlns:a16="http://schemas.microsoft.com/office/drawing/2014/main" id="{84D81247-58DA-475B-9201-EF15E4F28B17}"/>
              </a:ext>
            </a:extLst>
          </p:cNvPr>
          <p:cNvSpPr/>
          <p:nvPr/>
        </p:nvSpPr>
        <p:spPr>
          <a:xfrm>
            <a:off x="10968665" y="6111743"/>
            <a:ext cx="963753" cy="326415"/>
          </a:xfrm>
          <a:prstGeom prst="flowChartTerminator">
            <a:avLst/>
          </a:prstGeom>
          <a:solidFill>
            <a:srgbClr val="44D9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ysClr val="windowText" lastClr="000000"/>
                </a:solidFill>
                <a:effectLst/>
                <a:uLnTx/>
                <a:uFillTx/>
                <a:latin typeface="Georgia"/>
                <a:ea typeface="+mn-ea"/>
                <a:cs typeface="+mn-cs"/>
              </a:rPr>
              <a:t>End</a:t>
            </a:r>
          </a:p>
        </p:txBody>
      </p:sp>
      <p:cxnSp>
        <p:nvCxnSpPr>
          <p:cNvPr id="375" name="Connector: Elbow 374">
            <a:extLst>
              <a:ext uri="{FF2B5EF4-FFF2-40B4-BE49-F238E27FC236}">
                <a16:creationId xmlns:a16="http://schemas.microsoft.com/office/drawing/2014/main" id="{1CEC9100-B91E-4CA5-B7CC-5AE8606B192B}"/>
              </a:ext>
            </a:extLst>
          </p:cNvPr>
          <p:cNvCxnSpPr>
            <a:cxnSpLocks/>
            <a:stCxn id="128" idx="1"/>
            <a:endCxn id="132" idx="3"/>
          </p:cNvCxnSpPr>
          <p:nvPr/>
        </p:nvCxnSpPr>
        <p:spPr>
          <a:xfrm rot="10800000" flipV="1">
            <a:off x="6955579" y="2827058"/>
            <a:ext cx="2006190" cy="914043"/>
          </a:xfrm>
          <a:prstGeom prst="bentConnector3">
            <a:avLst>
              <a:gd name="adj1" fmla="val 6899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Connector: Elbow 37">
            <a:extLst>
              <a:ext uri="{FF2B5EF4-FFF2-40B4-BE49-F238E27FC236}">
                <a16:creationId xmlns:a16="http://schemas.microsoft.com/office/drawing/2014/main" id="{6334BC6D-122A-4ED4-8784-D70C8CDCF34F}"/>
              </a:ext>
            </a:extLst>
          </p:cNvPr>
          <p:cNvCxnSpPr>
            <a:cxnSpLocks/>
            <a:stCxn id="117" idx="3"/>
            <a:endCxn id="98" idx="0"/>
          </p:cNvCxnSpPr>
          <p:nvPr/>
        </p:nvCxnSpPr>
        <p:spPr>
          <a:xfrm>
            <a:off x="10236390" y="1131103"/>
            <a:ext cx="1052007" cy="77448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12" name="Diamond 111">
            <a:extLst>
              <a:ext uri="{FF2B5EF4-FFF2-40B4-BE49-F238E27FC236}">
                <a16:creationId xmlns:a16="http://schemas.microsoft.com/office/drawing/2014/main" id="{F28B7FD2-2EDD-4968-B5B9-8A61FEB035B6}"/>
              </a:ext>
            </a:extLst>
          </p:cNvPr>
          <p:cNvSpPr/>
          <p:nvPr/>
        </p:nvSpPr>
        <p:spPr>
          <a:xfrm>
            <a:off x="8965081" y="4169758"/>
            <a:ext cx="1293396" cy="1126497"/>
          </a:xfrm>
          <a:prstGeom prst="diamond">
            <a:avLst/>
          </a:prstGeom>
          <a:gradFill flip="none" rotWithShape="1">
            <a:gsLst>
              <a:gs pos="0">
                <a:srgbClr val="A8BCE4">
                  <a:tint val="66000"/>
                  <a:satMod val="160000"/>
                </a:srgbClr>
              </a:gs>
              <a:gs pos="50000">
                <a:srgbClr val="A8BCE4">
                  <a:tint val="44500"/>
                  <a:satMod val="160000"/>
                </a:srgbClr>
              </a:gs>
              <a:gs pos="100000">
                <a:srgbClr val="A8BCE4">
                  <a:tint val="23500"/>
                  <a:satMod val="160000"/>
                </a:srgbClr>
              </a:gs>
            </a:gsLst>
            <a:lin ang="16200000" scaled="1"/>
            <a:tileRect/>
          </a:gra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73262"/>
                </a:solidFill>
                <a:effectLst/>
                <a:uLnTx/>
                <a:uFillTx/>
                <a:latin typeface="Georgia"/>
                <a:ea typeface="+mn-ea"/>
                <a:cs typeface="+mn-cs"/>
              </a:rPr>
              <a:t>Are these product available on invoice</a:t>
            </a:r>
          </a:p>
        </p:txBody>
      </p:sp>
      <p:cxnSp>
        <p:nvCxnSpPr>
          <p:cNvPr id="54" name="Connector: Elbow 53">
            <a:extLst>
              <a:ext uri="{FF2B5EF4-FFF2-40B4-BE49-F238E27FC236}">
                <a16:creationId xmlns:a16="http://schemas.microsoft.com/office/drawing/2014/main" id="{C4B2E1D5-4BEE-4BA6-A153-F868D0BCDDC2}"/>
              </a:ext>
            </a:extLst>
          </p:cNvPr>
          <p:cNvCxnSpPr>
            <a:cxnSpLocks/>
            <a:stCxn id="112" idx="3"/>
            <a:endCxn id="98" idx="1"/>
          </p:cNvCxnSpPr>
          <p:nvPr/>
        </p:nvCxnSpPr>
        <p:spPr>
          <a:xfrm flipV="1">
            <a:off x="10258477" y="2156860"/>
            <a:ext cx="439294" cy="2576147"/>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118" name="TextBox 117">
            <a:extLst>
              <a:ext uri="{FF2B5EF4-FFF2-40B4-BE49-F238E27FC236}">
                <a16:creationId xmlns:a16="http://schemas.microsoft.com/office/drawing/2014/main" id="{5A4D5289-69BF-4815-AD29-E24C226C8766}"/>
              </a:ext>
            </a:extLst>
          </p:cNvPr>
          <p:cNvSpPr txBox="1"/>
          <p:nvPr/>
        </p:nvSpPr>
        <p:spPr>
          <a:xfrm>
            <a:off x="10328058" y="3217452"/>
            <a:ext cx="336089" cy="215444"/>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73262"/>
                </a:solidFill>
                <a:effectLst/>
                <a:uLnTx/>
                <a:uFillTx/>
                <a:latin typeface="Georgia"/>
                <a:ea typeface="+mn-ea"/>
                <a:cs typeface="+mn-cs"/>
              </a:rPr>
              <a:t>No</a:t>
            </a:r>
          </a:p>
        </p:txBody>
      </p:sp>
      <p:cxnSp>
        <p:nvCxnSpPr>
          <p:cNvPr id="68" name="Connector: Elbow 67">
            <a:extLst>
              <a:ext uri="{FF2B5EF4-FFF2-40B4-BE49-F238E27FC236}">
                <a16:creationId xmlns:a16="http://schemas.microsoft.com/office/drawing/2014/main" id="{18C181CD-2756-4FAF-88F6-2FFB4BDCCB2B}"/>
              </a:ext>
            </a:extLst>
          </p:cNvPr>
          <p:cNvCxnSpPr>
            <a:cxnSpLocks/>
            <a:stCxn id="112" idx="2"/>
            <a:endCxn id="349" idx="0"/>
          </p:cNvCxnSpPr>
          <p:nvPr/>
        </p:nvCxnSpPr>
        <p:spPr>
          <a:xfrm rot="16200000" flipH="1">
            <a:off x="9977940" y="4930094"/>
            <a:ext cx="211829" cy="944150"/>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132" name="Diamond 131">
            <a:extLst>
              <a:ext uri="{FF2B5EF4-FFF2-40B4-BE49-F238E27FC236}">
                <a16:creationId xmlns:a16="http://schemas.microsoft.com/office/drawing/2014/main" id="{35D9E674-267B-43F1-B728-D5123AC216AD}"/>
              </a:ext>
            </a:extLst>
          </p:cNvPr>
          <p:cNvSpPr/>
          <p:nvPr/>
        </p:nvSpPr>
        <p:spPr>
          <a:xfrm>
            <a:off x="5662183" y="3177853"/>
            <a:ext cx="1293396" cy="1126497"/>
          </a:xfrm>
          <a:prstGeom prst="diamond">
            <a:avLst/>
          </a:prstGeom>
          <a:gradFill flip="none" rotWithShape="1">
            <a:gsLst>
              <a:gs pos="0">
                <a:srgbClr val="A8BCE4">
                  <a:tint val="66000"/>
                  <a:satMod val="160000"/>
                </a:srgbClr>
              </a:gs>
              <a:gs pos="50000">
                <a:srgbClr val="A8BCE4">
                  <a:tint val="44500"/>
                  <a:satMod val="160000"/>
                </a:srgbClr>
              </a:gs>
              <a:gs pos="100000">
                <a:srgbClr val="A8BCE4">
                  <a:tint val="23500"/>
                  <a:satMod val="160000"/>
                </a:srgbClr>
              </a:gs>
            </a:gsLst>
            <a:lin ang="16200000" scaled="1"/>
            <a:tileRect/>
          </a:gra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73262"/>
                </a:solidFill>
                <a:effectLst/>
                <a:uLnTx/>
                <a:uFillTx/>
                <a:latin typeface="Georgia"/>
                <a:ea typeface="+mn-ea"/>
                <a:cs typeface="+mn-cs"/>
              </a:rPr>
              <a:t>Are products mentioned on POD available on invoice</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073262"/>
              </a:solidFill>
              <a:effectLst/>
              <a:uLnTx/>
              <a:uFillTx/>
              <a:latin typeface="Georgia"/>
              <a:ea typeface="+mn-ea"/>
              <a:cs typeface="+mn-cs"/>
            </a:endParaRPr>
          </a:p>
        </p:txBody>
      </p:sp>
      <p:sp>
        <p:nvSpPr>
          <p:cNvPr id="148" name="Rectangle 147">
            <a:extLst>
              <a:ext uri="{FF2B5EF4-FFF2-40B4-BE49-F238E27FC236}">
                <a16:creationId xmlns:a16="http://schemas.microsoft.com/office/drawing/2014/main" id="{A3C189CD-BAFA-430C-8CCB-44D229DF8042}"/>
              </a:ext>
            </a:extLst>
          </p:cNvPr>
          <p:cNvSpPr/>
          <p:nvPr/>
        </p:nvSpPr>
        <p:spPr>
          <a:xfrm>
            <a:off x="3195639" y="2908122"/>
            <a:ext cx="1181251" cy="502554"/>
          </a:xfrm>
          <a:prstGeom prst="rect">
            <a:avLst/>
          </a:prstGeom>
          <a:ln w="28575">
            <a:solidFill>
              <a:srgbClr val="00B0F0"/>
            </a:solidFill>
          </a:ln>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73262"/>
                </a:solidFill>
                <a:effectLst/>
                <a:uLnTx/>
                <a:uFillTx/>
                <a:latin typeface="Georgia"/>
                <a:ea typeface="+mn-ea"/>
                <a:cs typeface="+mn-cs"/>
              </a:rPr>
              <a:t>Identify correct deduction amount based on POD</a:t>
            </a:r>
          </a:p>
        </p:txBody>
      </p:sp>
      <p:cxnSp>
        <p:nvCxnSpPr>
          <p:cNvPr id="136" name="Connector: Elbow 135">
            <a:extLst>
              <a:ext uri="{FF2B5EF4-FFF2-40B4-BE49-F238E27FC236}">
                <a16:creationId xmlns:a16="http://schemas.microsoft.com/office/drawing/2014/main" id="{9762DC20-A736-4DCE-9E96-31BA19A4009A}"/>
              </a:ext>
            </a:extLst>
          </p:cNvPr>
          <p:cNvCxnSpPr>
            <a:cxnSpLocks/>
            <a:stCxn id="349" idx="3"/>
            <a:endCxn id="351" idx="0"/>
          </p:cNvCxnSpPr>
          <p:nvPr/>
        </p:nvCxnSpPr>
        <p:spPr>
          <a:xfrm>
            <a:off x="11146554" y="5759361"/>
            <a:ext cx="303988" cy="352382"/>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208" name="TextBox 207">
            <a:extLst>
              <a:ext uri="{FF2B5EF4-FFF2-40B4-BE49-F238E27FC236}">
                <a16:creationId xmlns:a16="http://schemas.microsoft.com/office/drawing/2014/main" id="{9D5E7885-B0DD-4979-84F9-25C131CAB1A4}"/>
              </a:ext>
            </a:extLst>
          </p:cNvPr>
          <p:cNvSpPr txBox="1"/>
          <p:nvPr/>
        </p:nvSpPr>
        <p:spPr>
          <a:xfrm>
            <a:off x="9437178" y="1834115"/>
            <a:ext cx="345321" cy="216328"/>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73262"/>
                </a:solidFill>
                <a:effectLst/>
                <a:uLnTx/>
                <a:uFillTx/>
                <a:latin typeface="Georgia"/>
                <a:ea typeface="+mn-ea"/>
                <a:cs typeface="+mn-cs"/>
              </a:rPr>
              <a:t>Yes</a:t>
            </a:r>
          </a:p>
        </p:txBody>
      </p:sp>
      <p:cxnSp>
        <p:nvCxnSpPr>
          <p:cNvPr id="166" name="Straight Arrow Connector 165">
            <a:extLst>
              <a:ext uri="{FF2B5EF4-FFF2-40B4-BE49-F238E27FC236}">
                <a16:creationId xmlns:a16="http://schemas.microsoft.com/office/drawing/2014/main" id="{CE1E998A-0D88-4800-91C3-43A78CE9A550}"/>
              </a:ext>
            </a:extLst>
          </p:cNvPr>
          <p:cNvCxnSpPr>
            <a:cxnSpLocks/>
            <a:stCxn id="128" idx="2"/>
            <a:endCxn id="112" idx="0"/>
          </p:cNvCxnSpPr>
          <p:nvPr/>
        </p:nvCxnSpPr>
        <p:spPr>
          <a:xfrm>
            <a:off x="9608467" y="3390307"/>
            <a:ext cx="3312" cy="7794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9" name="TextBox 338">
            <a:extLst>
              <a:ext uri="{FF2B5EF4-FFF2-40B4-BE49-F238E27FC236}">
                <a16:creationId xmlns:a16="http://schemas.microsoft.com/office/drawing/2014/main" id="{FBCE51AC-3BBC-4F93-9549-9B19260AC876}"/>
              </a:ext>
            </a:extLst>
          </p:cNvPr>
          <p:cNvSpPr txBox="1"/>
          <p:nvPr/>
        </p:nvSpPr>
        <p:spPr>
          <a:xfrm>
            <a:off x="9348065" y="3536944"/>
            <a:ext cx="604733" cy="220562"/>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73262"/>
                </a:solidFill>
                <a:effectLst/>
                <a:uLnTx/>
                <a:uFillTx/>
                <a:latin typeface="Georgia"/>
                <a:ea typeface="+mn-ea"/>
                <a:cs typeface="+mn-cs"/>
              </a:rPr>
              <a:t>Matches</a:t>
            </a:r>
          </a:p>
        </p:txBody>
      </p:sp>
      <p:sp>
        <p:nvSpPr>
          <p:cNvPr id="222" name="Rectangle 221">
            <a:extLst>
              <a:ext uri="{FF2B5EF4-FFF2-40B4-BE49-F238E27FC236}">
                <a16:creationId xmlns:a16="http://schemas.microsoft.com/office/drawing/2014/main" id="{8BC55E8E-3C34-4DAD-A329-91F5AA899992}"/>
              </a:ext>
            </a:extLst>
          </p:cNvPr>
          <p:cNvSpPr/>
          <p:nvPr/>
        </p:nvSpPr>
        <p:spPr>
          <a:xfrm>
            <a:off x="6621960" y="5482383"/>
            <a:ext cx="1832655" cy="502554"/>
          </a:xfrm>
          <a:prstGeom prst="rect">
            <a:avLst/>
          </a:prstGeom>
          <a:ln w="28575">
            <a:solidFill>
              <a:srgbClr val="00B0F0"/>
            </a:solidFill>
          </a:ln>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73262"/>
                </a:solidFill>
                <a:effectLst/>
                <a:uLnTx/>
                <a:uFillTx/>
                <a:latin typeface="Georgia"/>
                <a:ea typeface="+mn-ea"/>
                <a:cs typeface="+mn-cs"/>
              </a:rPr>
              <a:t>Its an Invalid Deduction. Accept deduction for products available on invoice and for the rest raise a billback request</a:t>
            </a:r>
          </a:p>
        </p:txBody>
      </p:sp>
      <p:cxnSp>
        <p:nvCxnSpPr>
          <p:cNvPr id="182" name="Connector: Elbow 181">
            <a:extLst>
              <a:ext uri="{FF2B5EF4-FFF2-40B4-BE49-F238E27FC236}">
                <a16:creationId xmlns:a16="http://schemas.microsoft.com/office/drawing/2014/main" id="{84CD2894-0418-4F5B-B7B7-69C5344CE750}"/>
              </a:ext>
            </a:extLst>
          </p:cNvPr>
          <p:cNvCxnSpPr>
            <a:cxnSpLocks/>
            <a:stCxn id="112" idx="1"/>
            <a:endCxn id="222" idx="0"/>
          </p:cNvCxnSpPr>
          <p:nvPr/>
        </p:nvCxnSpPr>
        <p:spPr>
          <a:xfrm rot="10800000" flipV="1">
            <a:off x="7538289" y="4733007"/>
            <a:ext cx="1426793" cy="74937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8" name="Connector: Elbow 187">
            <a:extLst>
              <a:ext uri="{FF2B5EF4-FFF2-40B4-BE49-F238E27FC236}">
                <a16:creationId xmlns:a16="http://schemas.microsoft.com/office/drawing/2014/main" id="{9D06BB32-EB3F-49C7-9A71-C25AAAC48984}"/>
              </a:ext>
            </a:extLst>
          </p:cNvPr>
          <p:cNvCxnSpPr>
            <a:cxnSpLocks/>
            <a:stCxn id="132" idx="2"/>
            <a:endCxn id="222" idx="1"/>
          </p:cNvCxnSpPr>
          <p:nvPr/>
        </p:nvCxnSpPr>
        <p:spPr>
          <a:xfrm rot="16200000" flipH="1">
            <a:off x="5750765" y="4862465"/>
            <a:ext cx="1429310" cy="31307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245" name="Rectangle 244">
            <a:extLst>
              <a:ext uri="{FF2B5EF4-FFF2-40B4-BE49-F238E27FC236}">
                <a16:creationId xmlns:a16="http://schemas.microsoft.com/office/drawing/2014/main" id="{E149EE3F-650D-4303-891F-D9ABA87EC063}"/>
              </a:ext>
            </a:extLst>
          </p:cNvPr>
          <p:cNvSpPr/>
          <p:nvPr/>
        </p:nvSpPr>
        <p:spPr>
          <a:xfrm>
            <a:off x="4561092" y="5482385"/>
            <a:ext cx="1181251" cy="502554"/>
          </a:xfrm>
          <a:prstGeom prst="rect">
            <a:avLst/>
          </a:prstGeom>
          <a:gradFill flip="none" rotWithShape="1">
            <a:gsLst>
              <a:gs pos="0">
                <a:srgbClr val="A8BCE4">
                  <a:tint val="66000"/>
                  <a:satMod val="160000"/>
                </a:srgbClr>
              </a:gs>
              <a:gs pos="50000">
                <a:srgbClr val="A8BCE4">
                  <a:tint val="44500"/>
                  <a:satMod val="160000"/>
                </a:srgbClr>
              </a:gs>
              <a:gs pos="100000">
                <a:srgbClr val="A8BCE4">
                  <a:tint val="23500"/>
                  <a:satMod val="160000"/>
                </a:srgbClr>
              </a:gs>
            </a:gsLst>
            <a:lin ang="16200000" scaled="1"/>
            <a:tileRect/>
          </a:gradFill>
          <a:ln w="28575">
            <a:solidFill>
              <a:srgbClr val="00B0F0"/>
            </a:solidFill>
          </a:ln>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73262"/>
                </a:solidFill>
                <a:effectLst/>
                <a:uLnTx/>
                <a:uFillTx/>
                <a:latin typeface="Georgia"/>
                <a:ea typeface="+mn-ea"/>
                <a:cs typeface="+mn-cs"/>
              </a:rPr>
              <a:t>Its an Invalid Deduction. </a:t>
            </a:r>
          </a:p>
        </p:txBody>
      </p:sp>
      <p:cxnSp>
        <p:nvCxnSpPr>
          <p:cNvPr id="201" name="Connector: Elbow 200">
            <a:extLst>
              <a:ext uri="{FF2B5EF4-FFF2-40B4-BE49-F238E27FC236}">
                <a16:creationId xmlns:a16="http://schemas.microsoft.com/office/drawing/2014/main" id="{5FA25B73-B880-4837-A940-FAC16DDAEC39}"/>
              </a:ext>
            </a:extLst>
          </p:cNvPr>
          <p:cNvCxnSpPr>
            <a:cxnSpLocks/>
            <a:stCxn id="132" idx="1"/>
            <a:endCxn id="245" idx="0"/>
          </p:cNvCxnSpPr>
          <p:nvPr/>
        </p:nvCxnSpPr>
        <p:spPr>
          <a:xfrm rot="10800000" flipV="1">
            <a:off x="5151719" y="3741101"/>
            <a:ext cx="510465" cy="174128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6" name="Connector: Elbow 215">
            <a:extLst>
              <a:ext uri="{FF2B5EF4-FFF2-40B4-BE49-F238E27FC236}">
                <a16:creationId xmlns:a16="http://schemas.microsoft.com/office/drawing/2014/main" id="{D89B3172-8B35-442F-AE5A-2422179BA50F}"/>
              </a:ext>
            </a:extLst>
          </p:cNvPr>
          <p:cNvCxnSpPr>
            <a:cxnSpLocks/>
            <a:stCxn id="132" idx="0"/>
            <a:endCxn id="148" idx="3"/>
          </p:cNvCxnSpPr>
          <p:nvPr/>
        </p:nvCxnSpPr>
        <p:spPr>
          <a:xfrm rot="16200000" flipV="1">
            <a:off x="5333659" y="2202630"/>
            <a:ext cx="18454" cy="1931991"/>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269" name="Diamond 268">
            <a:extLst>
              <a:ext uri="{FF2B5EF4-FFF2-40B4-BE49-F238E27FC236}">
                <a16:creationId xmlns:a16="http://schemas.microsoft.com/office/drawing/2014/main" id="{B63CFEA8-7CEE-4ECC-98C0-445846E6B535}"/>
              </a:ext>
            </a:extLst>
          </p:cNvPr>
          <p:cNvSpPr/>
          <p:nvPr/>
        </p:nvSpPr>
        <p:spPr>
          <a:xfrm>
            <a:off x="895632" y="3389787"/>
            <a:ext cx="1293396" cy="1126497"/>
          </a:xfrm>
          <a:prstGeom prst="diamond">
            <a:avLst/>
          </a:prstGeom>
          <a:gradFill flip="none" rotWithShape="1">
            <a:gsLst>
              <a:gs pos="0">
                <a:srgbClr val="A8BCE4">
                  <a:tint val="66000"/>
                  <a:satMod val="160000"/>
                </a:srgbClr>
              </a:gs>
              <a:gs pos="50000">
                <a:srgbClr val="A8BCE4">
                  <a:tint val="44500"/>
                  <a:satMod val="160000"/>
                </a:srgbClr>
              </a:gs>
              <a:gs pos="100000">
                <a:srgbClr val="A8BCE4">
                  <a:tint val="23500"/>
                  <a:satMod val="160000"/>
                </a:srgbClr>
              </a:gs>
            </a:gsLst>
            <a:lin ang="16200000" scaled="1"/>
            <a:tileRect/>
          </a:gra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73262"/>
                </a:solidFill>
                <a:effectLst/>
                <a:uLnTx/>
                <a:uFillTx/>
                <a:latin typeface="Georgia"/>
                <a:ea typeface="+mn-ea"/>
                <a:cs typeface="+mn-cs"/>
              </a:rPr>
              <a:t>validate correct deduction amount with backup amount</a:t>
            </a:r>
          </a:p>
        </p:txBody>
      </p:sp>
      <p:cxnSp>
        <p:nvCxnSpPr>
          <p:cNvPr id="229" name="Connector: Elbow 228">
            <a:extLst>
              <a:ext uri="{FF2B5EF4-FFF2-40B4-BE49-F238E27FC236}">
                <a16:creationId xmlns:a16="http://schemas.microsoft.com/office/drawing/2014/main" id="{5C9AA480-5D9F-4472-A9EF-F226CFDB17B2}"/>
              </a:ext>
            </a:extLst>
          </p:cNvPr>
          <p:cNvCxnSpPr>
            <a:stCxn id="148" idx="1"/>
            <a:endCxn id="269" idx="0"/>
          </p:cNvCxnSpPr>
          <p:nvPr/>
        </p:nvCxnSpPr>
        <p:spPr>
          <a:xfrm rot="10800000" flipV="1">
            <a:off x="1542331" y="3159399"/>
            <a:ext cx="1653309" cy="230388"/>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299" name="Rectangle 298">
            <a:extLst>
              <a:ext uri="{FF2B5EF4-FFF2-40B4-BE49-F238E27FC236}">
                <a16:creationId xmlns:a16="http://schemas.microsoft.com/office/drawing/2014/main" id="{96FFDB3A-6A95-48B3-8D10-2E23481D2E18}"/>
              </a:ext>
            </a:extLst>
          </p:cNvPr>
          <p:cNvSpPr/>
          <p:nvPr/>
        </p:nvSpPr>
        <p:spPr>
          <a:xfrm>
            <a:off x="2772084" y="5495233"/>
            <a:ext cx="1181251" cy="502554"/>
          </a:xfrm>
          <a:prstGeom prst="rect">
            <a:avLst/>
          </a:prstGeom>
          <a:gradFill flip="none" rotWithShape="1">
            <a:gsLst>
              <a:gs pos="0">
                <a:srgbClr val="A8BCE4">
                  <a:tint val="66000"/>
                  <a:satMod val="160000"/>
                </a:srgbClr>
              </a:gs>
              <a:gs pos="50000">
                <a:srgbClr val="A8BCE4">
                  <a:tint val="44500"/>
                  <a:satMod val="160000"/>
                </a:srgbClr>
              </a:gs>
              <a:gs pos="100000">
                <a:srgbClr val="A8BCE4">
                  <a:tint val="23500"/>
                  <a:satMod val="160000"/>
                </a:srgbClr>
              </a:gs>
            </a:gsLst>
            <a:lin ang="16200000" scaled="1"/>
            <a:tileRect/>
          </a:gradFill>
          <a:ln w="28575">
            <a:solidFill>
              <a:srgbClr val="00B0F0"/>
            </a:solidFill>
          </a:ln>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73262"/>
                </a:solidFill>
                <a:effectLst/>
                <a:uLnTx/>
                <a:uFillTx/>
                <a:latin typeface="Georgia"/>
                <a:ea typeface="+mn-ea"/>
                <a:cs typeface="+mn-cs"/>
              </a:rPr>
              <a:t>Its a valid Deduction</a:t>
            </a:r>
          </a:p>
        </p:txBody>
      </p:sp>
      <p:sp>
        <p:nvSpPr>
          <p:cNvPr id="235" name="TextBox 234">
            <a:extLst>
              <a:ext uri="{FF2B5EF4-FFF2-40B4-BE49-F238E27FC236}">
                <a16:creationId xmlns:a16="http://schemas.microsoft.com/office/drawing/2014/main" id="{FF7DE457-01F2-4086-814C-A48BB6DBB192}"/>
              </a:ext>
            </a:extLst>
          </p:cNvPr>
          <p:cNvSpPr txBox="1"/>
          <p:nvPr/>
        </p:nvSpPr>
        <p:spPr>
          <a:xfrm>
            <a:off x="5802657" y="4611742"/>
            <a:ext cx="1009137" cy="215444"/>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73262"/>
                </a:solidFill>
                <a:effectLst/>
                <a:uLnTx/>
                <a:uFillTx/>
                <a:latin typeface="Georgia"/>
                <a:ea typeface="+mn-ea"/>
                <a:cs typeface="+mn-cs"/>
              </a:rPr>
              <a:t>Partially available</a:t>
            </a:r>
          </a:p>
        </p:txBody>
      </p:sp>
      <p:cxnSp>
        <p:nvCxnSpPr>
          <p:cNvPr id="281" name="Connector: Elbow 280">
            <a:extLst>
              <a:ext uri="{FF2B5EF4-FFF2-40B4-BE49-F238E27FC236}">
                <a16:creationId xmlns:a16="http://schemas.microsoft.com/office/drawing/2014/main" id="{264C3782-E2AC-40FD-A696-1EDB305B4242}"/>
              </a:ext>
            </a:extLst>
          </p:cNvPr>
          <p:cNvCxnSpPr>
            <a:cxnSpLocks/>
            <a:stCxn id="269" idx="3"/>
            <a:endCxn id="299" idx="0"/>
          </p:cNvCxnSpPr>
          <p:nvPr/>
        </p:nvCxnSpPr>
        <p:spPr>
          <a:xfrm>
            <a:off x="2189028" y="3953036"/>
            <a:ext cx="1173682" cy="1542197"/>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261" name="TextBox 260">
            <a:extLst>
              <a:ext uri="{FF2B5EF4-FFF2-40B4-BE49-F238E27FC236}">
                <a16:creationId xmlns:a16="http://schemas.microsoft.com/office/drawing/2014/main" id="{2DBDCC91-64A6-4964-A770-BC0989578A8D}"/>
              </a:ext>
            </a:extLst>
          </p:cNvPr>
          <p:cNvSpPr txBox="1"/>
          <p:nvPr/>
        </p:nvSpPr>
        <p:spPr>
          <a:xfrm>
            <a:off x="5002925" y="4189598"/>
            <a:ext cx="377456" cy="215444"/>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73262"/>
                </a:solidFill>
                <a:effectLst/>
                <a:uLnTx/>
                <a:uFillTx/>
                <a:latin typeface="Georgia"/>
                <a:ea typeface="+mn-ea"/>
                <a:cs typeface="+mn-cs"/>
              </a:rPr>
              <a:t>No</a:t>
            </a:r>
          </a:p>
        </p:txBody>
      </p:sp>
      <p:sp>
        <p:nvSpPr>
          <p:cNvPr id="347" name="TextBox 346">
            <a:extLst>
              <a:ext uri="{FF2B5EF4-FFF2-40B4-BE49-F238E27FC236}">
                <a16:creationId xmlns:a16="http://schemas.microsoft.com/office/drawing/2014/main" id="{C940ECB4-5311-47E7-B29B-6454A5A9AFC1}"/>
              </a:ext>
            </a:extLst>
          </p:cNvPr>
          <p:cNvSpPr txBox="1"/>
          <p:nvPr/>
        </p:nvSpPr>
        <p:spPr>
          <a:xfrm>
            <a:off x="2235512" y="3656554"/>
            <a:ext cx="1088282"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73262"/>
                </a:solidFill>
                <a:effectLst/>
                <a:uLnTx/>
                <a:uFillTx/>
                <a:latin typeface="Georgia"/>
                <a:ea typeface="+mn-ea"/>
                <a:cs typeface="+mn-cs"/>
              </a:rPr>
              <a:t>Equal or Deduction calculated &gt; Backup</a:t>
            </a:r>
          </a:p>
        </p:txBody>
      </p:sp>
      <p:sp>
        <p:nvSpPr>
          <p:cNvPr id="354" name="Rectangle 353">
            <a:extLst>
              <a:ext uri="{FF2B5EF4-FFF2-40B4-BE49-F238E27FC236}">
                <a16:creationId xmlns:a16="http://schemas.microsoft.com/office/drawing/2014/main" id="{65080108-AC9E-4B62-B886-08E6200E76C4}"/>
              </a:ext>
            </a:extLst>
          </p:cNvPr>
          <p:cNvSpPr/>
          <p:nvPr/>
        </p:nvSpPr>
        <p:spPr>
          <a:xfrm>
            <a:off x="453151" y="5482383"/>
            <a:ext cx="1181251" cy="502554"/>
          </a:xfrm>
          <a:prstGeom prst="rect">
            <a:avLst/>
          </a:prstGeom>
          <a:gradFill flip="none" rotWithShape="1">
            <a:gsLst>
              <a:gs pos="0">
                <a:srgbClr val="A8BCE4">
                  <a:tint val="66000"/>
                  <a:satMod val="160000"/>
                </a:srgbClr>
              </a:gs>
              <a:gs pos="50000">
                <a:srgbClr val="A8BCE4">
                  <a:tint val="44500"/>
                  <a:satMod val="160000"/>
                </a:srgbClr>
              </a:gs>
              <a:gs pos="100000">
                <a:srgbClr val="A8BCE4">
                  <a:tint val="23500"/>
                  <a:satMod val="160000"/>
                </a:srgbClr>
              </a:gs>
            </a:gsLst>
            <a:lin ang="16200000" scaled="1"/>
            <a:tileRect/>
          </a:gradFill>
          <a:ln w="28575">
            <a:solidFill>
              <a:srgbClr val="00B0F0"/>
            </a:solidFill>
          </a:ln>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73262"/>
                </a:solidFill>
                <a:effectLst/>
                <a:uLnTx/>
                <a:uFillTx/>
                <a:latin typeface="Georgia"/>
                <a:ea typeface="+mn-ea"/>
                <a:cs typeface="+mn-cs"/>
              </a:rPr>
              <a:t>Its an Invalid Deduction. Raise a billback request for the difference</a:t>
            </a:r>
          </a:p>
        </p:txBody>
      </p:sp>
      <p:cxnSp>
        <p:nvCxnSpPr>
          <p:cNvPr id="314" name="Connector: Elbow 313">
            <a:extLst>
              <a:ext uri="{FF2B5EF4-FFF2-40B4-BE49-F238E27FC236}">
                <a16:creationId xmlns:a16="http://schemas.microsoft.com/office/drawing/2014/main" id="{8C3CF2E2-2AF1-4557-A2CA-5A7DDFAF13A5}"/>
              </a:ext>
            </a:extLst>
          </p:cNvPr>
          <p:cNvCxnSpPr>
            <a:stCxn id="269" idx="1"/>
            <a:endCxn id="354" idx="0"/>
          </p:cNvCxnSpPr>
          <p:nvPr/>
        </p:nvCxnSpPr>
        <p:spPr>
          <a:xfrm rot="10800000" flipH="1" flipV="1">
            <a:off x="895631" y="3953035"/>
            <a:ext cx="148145" cy="1529347"/>
          </a:xfrm>
          <a:prstGeom prst="bentConnector4">
            <a:avLst>
              <a:gd name="adj1" fmla="val -154308"/>
              <a:gd name="adj2" fmla="val 68415"/>
            </a:avLst>
          </a:prstGeom>
          <a:ln>
            <a:tailEnd type="triangle"/>
          </a:ln>
        </p:spPr>
        <p:style>
          <a:lnRef idx="1">
            <a:schemeClr val="accent1"/>
          </a:lnRef>
          <a:fillRef idx="0">
            <a:schemeClr val="accent1"/>
          </a:fillRef>
          <a:effectRef idx="0">
            <a:schemeClr val="accent1"/>
          </a:effectRef>
          <a:fontRef idx="minor">
            <a:schemeClr val="tx1"/>
          </a:fontRef>
        </p:style>
      </p:cxnSp>
      <p:sp>
        <p:nvSpPr>
          <p:cNvPr id="355" name="TextBox 354">
            <a:extLst>
              <a:ext uri="{FF2B5EF4-FFF2-40B4-BE49-F238E27FC236}">
                <a16:creationId xmlns:a16="http://schemas.microsoft.com/office/drawing/2014/main" id="{BA2C7F0E-5F9E-4D16-95DE-841BAA0B4D31}"/>
              </a:ext>
            </a:extLst>
          </p:cNvPr>
          <p:cNvSpPr txBox="1"/>
          <p:nvPr/>
        </p:nvSpPr>
        <p:spPr>
          <a:xfrm>
            <a:off x="114869" y="4419727"/>
            <a:ext cx="1157831" cy="338554"/>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73262"/>
                </a:solidFill>
                <a:effectLst/>
                <a:uLnTx/>
                <a:uFillTx/>
                <a:latin typeface="Georgia"/>
                <a:ea typeface="+mn-ea"/>
                <a:cs typeface="+mn-cs"/>
              </a:rPr>
              <a:t>Deduction calculated &lt; Backup</a:t>
            </a:r>
          </a:p>
        </p:txBody>
      </p:sp>
      <p:cxnSp>
        <p:nvCxnSpPr>
          <p:cNvPr id="321" name="Connector: Elbow 320">
            <a:extLst>
              <a:ext uri="{FF2B5EF4-FFF2-40B4-BE49-F238E27FC236}">
                <a16:creationId xmlns:a16="http://schemas.microsoft.com/office/drawing/2014/main" id="{6971216C-2AEC-4E5F-8A92-392FEE2E783E}"/>
              </a:ext>
            </a:extLst>
          </p:cNvPr>
          <p:cNvCxnSpPr>
            <a:stCxn id="98" idx="2"/>
            <a:endCxn id="351" idx="0"/>
          </p:cNvCxnSpPr>
          <p:nvPr/>
        </p:nvCxnSpPr>
        <p:spPr>
          <a:xfrm rot="16200000" flipH="1">
            <a:off x="9517666" y="4178867"/>
            <a:ext cx="3703606" cy="16214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7" name="Connector: Elbow 326">
            <a:extLst>
              <a:ext uri="{FF2B5EF4-FFF2-40B4-BE49-F238E27FC236}">
                <a16:creationId xmlns:a16="http://schemas.microsoft.com/office/drawing/2014/main" id="{C94BDC62-C351-4456-B094-EFC59EF9AE5D}"/>
              </a:ext>
            </a:extLst>
          </p:cNvPr>
          <p:cNvCxnSpPr>
            <a:stCxn id="222" idx="2"/>
            <a:endCxn id="351" idx="1"/>
          </p:cNvCxnSpPr>
          <p:nvPr/>
        </p:nvCxnSpPr>
        <p:spPr>
          <a:xfrm rot="16200000" flipH="1">
            <a:off x="9108469" y="4414755"/>
            <a:ext cx="290014" cy="3430377"/>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3" name="Connector: Elbow 332">
            <a:extLst>
              <a:ext uri="{FF2B5EF4-FFF2-40B4-BE49-F238E27FC236}">
                <a16:creationId xmlns:a16="http://schemas.microsoft.com/office/drawing/2014/main" id="{E30B207C-69F0-4F37-B8CE-0647A805062D}"/>
              </a:ext>
            </a:extLst>
          </p:cNvPr>
          <p:cNvCxnSpPr>
            <a:stCxn id="245" idx="2"/>
            <a:endCxn id="351" idx="1"/>
          </p:cNvCxnSpPr>
          <p:nvPr/>
        </p:nvCxnSpPr>
        <p:spPr>
          <a:xfrm rot="16200000" flipH="1">
            <a:off x="7915185" y="3221471"/>
            <a:ext cx="290012" cy="5816947"/>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6" name="Connector: Elbow 335">
            <a:extLst>
              <a:ext uri="{FF2B5EF4-FFF2-40B4-BE49-F238E27FC236}">
                <a16:creationId xmlns:a16="http://schemas.microsoft.com/office/drawing/2014/main" id="{CCBA4F5D-2ADA-4E7B-B6F6-3C101BBC9136}"/>
              </a:ext>
            </a:extLst>
          </p:cNvPr>
          <p:cNvCxnSpPr>
            <a:stCxn id="299" idx="2"/>
            <a:endCxn id="351" idx="1"/>
          </p:cNvCxnSpPr>
          <p:nvPr/>
        </p:nvCxnSpPr>
        <p:spPr>
          <a:xfrm rot="16200000" flipH="1">
            <a:off x="7027105" y="2333391"/>
            <a:ext cx="277164" cy="760595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3" name="Connector: Elbow 342">
            <a:extLst>
              <a:ext uri="{FF2B5EF4-FFF2-40B4-BE49-F238E27FC236}">
                <a16:creationId xmlns:a16="http://schemas.microsoft.com/office/drawing/2014/main" id="{5A74745E-DCF3-469F-B7A4-386E07B81860}"/>
              </a:ext>
            </a:extLst>
          </p:cNvPr>
          <p:cNvCxnSpPr>
            <a:stCxn id="354" idx="2"/>
            <a:endCxn id="351" idx="1"/>
          </p:cNvCxnSpPr>
          <p:nvPr/>
        </p:nvCxnSpPr>
        <p:spPr>
          <a:xfrm rot="16200000" flipH="1">
            <a:off x="5861214" y="1167500"/>
            <a:ext cx="290014" cy="9924888"/>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378" name="TextBox 377">
            <a:extLst>
              <a:ext uri="{FF2B5EF4-FFF2-40B4-BE49-F238E27FC236}">
                <a16:creationId xmlns:a16="http://schemas.microsoft.com/office/drawing/2014/main" id="{48C9C2CD-EADE-4C65-9A53-730B28F6CE4D}"/>
              </a:ext>
            </a:extLst>
          </p:cNvPr>
          <p:cNvSpPr txBox="1"/>
          <p:nvPr/>
        </p:nvSpPr>
        <p:spPr>
          <a:xfrm>
            <a:off x="7244642" y="4862205"/>
            <a:ext cx="587291" cy="338554"/>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73262"/>
                </a:solidFill>
                <a:effectLst/>
                <a:uLnTx/>
                <a:uFillTx/>
                <a:latin typeface="Georgia"/>
                <a:ea typeface="+mn-ea"/>
                <a:cs typeface="+mn-cs"/>
              </a:rPr>
              <a:t>Partially available</a:t>
            </a:r>
          </a:p>
        </p:txBody>
      </p:sp>
    </p:spTree>
    <p:extLst>
      <p:ext uri="{BB962C8B-B14F-4D97-AF65-F5344CB8AC3E}">
        <p14:creationId xmlns:p14="http://schemas.microsoft.com/office/powerpoint/2010/main" val="288150285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68359264-6075-41A0-BD1B-DCEBC41A0838}"/>
              </a:ext>
            </a:extLst>
          </p:cNvPr>
          <p:cNvGraphicFramePr>
            <a:graphicFrameLocks noGrp="1"/>
          </p:cNvGraphicFramePr>
          <p:nvPr>
            <p:ph idx="1"/>
            <p:extLst>
              <p:ext uri="{D42A27DB-BD31-4B8C-83A1-F6EECF244321}">
                <p14:modId xmlns:p14="http://schemas.microsoft.com/office/powerpoint/2010/main" val="1733096641"/>
              </p:ext>
            </p:extLst>
          </p:nvPr>
        </p:nvGraphicFramePr>
        <p:xfrm>
          <a:off x="208736" y="533390"/>
          <a:ext cx="11611427" cy="5801083"/>
        </p:xfrm>
        <a:graphic>
          <a:graphicData uri="http://schemas.openxmlformats.org/drawingml/2006/table">
            <a:tbl>
              <a:tblPr firstRow="1" firstCol="1" bandRow="1">
                <a:tableStyleId>{93296810-A885-4BE3-A3E7-6D5BEEA58F35}</a:tableStyleId>
              </a:tblPr>
              <a:tblGrid>
                <a:gridCol w="1500450">
                  <a:extLst>
                    <a:ext uri="{9D8B030D-6E8A-4147-A177-3AD203B41FA5}">
                      <a16:colId xmlns:a16="http://schemas.microsoft.com/office/drawing/2014/main" val="1848782185"/>
                    </a:ext>
                  </a:extLst>
                </a:gridCol>
                <a:gridCol w="2327782">
                  <a:extLst>
                    <a:ext uri="{9D8B030D-6E8A-4147-A177-3AD203B41FA5}">
                      <a16:colId xmlns:a16="http://schemas.microsoft.com/office/drawing/2014/main" val="3237715172"/>
                    </a:ext>
                  </a:extLst>
                </a:gridCol>
                <a:gridCol w="4985547">
                  <a:extLst>
                    <a:ext uri="{9D8B030D-6E8A-4147-A177-3AD203B41FA5}">
                      <a16:colId xmlns:a16="http://schemas.microsoft.com/office/drawing/2014/main" val="1182349360"/>
                    </a:ext>
                  </a:extLst>
                </a:gridCol>
                <a:gridCol w="2797648">
                  <a:extLst>
                    <a:ext uri="{9D8B030D-6E8A-4147-A177-3AD203B41FA5}">
                      <a16:colId xmlns:a16="http://schemas.microsoft.com/office/drawing/2014/main" val="3985264757"/>
                    </a:ext>
                  </a:extLst>
                </a:gridCol>
              </a:tblGrid>
              <a:tr h="495441">
                <a:tc>
                  <a:txBody>
                    <a:bodyPr/>
                    <a:lstStyle/>
                    <a:p>
                      <a:pPr marL="0" marR="0" algn="ctr">
                        <a:lnSpc>
                          <a:spcPct val="107000"/>
                        </a:lnSpc>
                        <a:spcBef>
                          <a:spcPts val="0"/>
                        </a:spcBef>
                        <a:spcAft>
                          <a:spcPts val="0"/>
                        </a:spcAft>
                      </a:pPr>
                      <a:r>
                        <a:rPr lang="en-US" sz="1200">
                          <a:effectLst/>
                        </a:rPr>
                        <a:t>Documents required</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42617" marR="42617" marT="0" marB="0" anchor="ctr"/>
                </a:tc>
                <a:tc>
                  <a:txBody>
                    <a:bodyPr/>
                    <a:lstStyle/>
                    <a:p>
                      <a:pPr marL="0" marR="0" algn="ctr">
                        <a:lnSpc>
                          <a:spcPct val="107000"/>
                        </a:lnSpc>
                        <a:spcBef>
                          <a:spcPts val="0"/>
                        </a:spcBef>
                        <a:spcAft>
                          <a:spcPts val="0"/>
                        </a:spcAft>
                      </a:pPr>
                      <a:r>
                        <a:rPr lang="en-US" sz="1200">
                          <a:effectLst/>
                        </a:rPr>
                        <a:t>Sources</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42617" marR="42617" marT="0" marB="0" anchor="ctr"/>
                </a:tc>
                <a:tc>
                  <a:txBody>
                    <a:bodyPr/>
                    <a:lstStyle/>
                    <a:p>
                      <a:pPr marL="0" marR="0" algn="ctr">
                        <a:lnSpc>
                          <a:spcPct val="107000"/>
                        </a:lnSpc>
                        <a:spcBef>
                          <a:spcPts val="0"/>
                        </a:spcBef>
                        <a:spcAft>
                          <a:spcPts val="0"/>
                        </a:spcAft>
                      </a:pPr>
                      <a:r>
                        <a:rPr lang="en-US" sz="1200">
                          <a:effectLst/>
                        </a:rPr>
                        <a:t>Datapoints for extraction</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42617" marR="42617" marT="0" marB="0" anchor="ctr"/>
                </a:tc>
                <a:tc>
                  <a:txBody>
                    <a:bodyPr/>
                    <a:lstStyle/>
                    <a:p>
                      <a:pPr marL="0" marR="0" algn="ctr">
                        <a:lnSpc>
                          <a:spcPct val="107000"/>
                        </a:lnSpc>
                        <a:spcBef>
                          <a:spcPts val="0"/>
                        </a:spcBef>
                        <a:spcAft>
                          <a:spcPts val="0"/>
                        </a:spcAft>
                      </a:pPr>
                      <a:r>
                        <a:rPr lang="en-US" sz="1200">
                          <a:effectLst/>
                        </a:rPr>
                        <a:t>Comments</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42617" marR="42617" marT="0" marB="0" anchor="ctr"/>
                </a:tc>
                <a:extLst>
                  <a:ext uri="{0D108BD9-81ED-4DB2-BD59-A6C34878D82A}">
                    <a16:rowId xmlns:a16="http://schemas.microsoft.com/office/drawing/2014/main" val="717362180"/>
                  </a:ext>
                </a:extLst>
              </a:tr>
              <a:tr h="1184910">
                <a:tc>
                  <a:txBody>
                    <a:bodyPr/>
                    <a:lstStyle/>
                    <a:p>
                      <a:pPr marL="0" marR="0" algn="ctr">
                        <a:lnSpc>
                          <a:spcPct val="107000"/>
                        </a:lnSpc>
                        <a:spcBef>
                          <a:spcPts val="0"/>
                        </a:spcBef>
                        <a:spcAft>
                          <a:spcPts val="0"/>
                        </a:spcAft>
                      </a:pPr>
                      <a:r>
                        <a:rPr lang="en-US" sz="1200">
                          <a:effectLst/>
                        </a:rPr>
                        <a:t>Invoice</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42617" marR="42617" marT="0" marB="0" anchor="ctr"/>
                </a:tc>
                <a:tc>
                  <a:txBody>
                    <a:bodyPr/>
                    <a:lstStyle/>
                    <a:p>
                      <a:pPr marL="0" marR="0" algn="ctr">
                        <a:lnSpc>
                          <a:spcPct val="107000"/>
                        </a:lnSpc>
                        <a:spcBef>
                          <a:spcPts val="0"/>
                        </a:spcBef>
                        <a:spcAft>
                          <a:spcPts val="0"/>
                        </a:spcAft>
                      </a:pPr>
                      <a:r>
                        <a:rPr lang="en-US" sz="1200">
                          <a:effectLst/>
                        </a:rPr>
                        <a:t>SAP / </a:t>
                      </a:r>
                      <a:r>
                        <a:rPr lang="en-US" sz="1200" err="1">
                          <a:effectLst/>
                        </a:rPr>
                        <a:t>Onbase</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42617" marR="42617" marT="0" marB="0" anchor="ctr"/>
                </a:tc>
                <a:tc>
                  <a:txBody>
                    <a:bodyPr/>
                    <a:lstStyle/>
                    <a:p>
                      <a:pPr marL="0" marR="0" algn="ctr">
                        <a:lnSpc>
                          <a:spcPct val="107000"/>
                        </a:lnSpc>
                        <a:spcBef>
                          <a:spcPts val="0"/>
                        </a:spcBef>
                        <a:spcAft>
                          <a:spcPts val="0"/>
                        </a:spcAft>
                      </a:pPr>
                      <a:r>
                        <a:rPr lang="en-US" sz="1200">
                          <a:effectLst/>
                        </a:rPr>
                        <a:t>Invoice Date, Shipping terms, Payment terms, Allowance provided, UPC/SKU, Description, Quantity, Amount – Total, Per unit / case price, BOL number, PO number, Carrier details - prepaid / collect, Carrier Name</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42617" marR="42617" marT="0" marB="0" anchor="ctr"/>
                </a:tc>
                <a:tc>
                  <a:txBody>
                    <a:bodyPr/>
                    <a:lstStyle/>
                    <a:p>
                      <a:pPr marL="0" marR="0" algn="ctr">
                        <a:lnSpc>
                          <a:spcPct val="107000"/>
                        </a:lnSpc>
                        <a:spcBef>
                          <a:spcPts val="0"/>
                        </a:spcBef>
                        <a:spcAft>
                          <a:spcPts val="0"/>
                        </a:spcAft>
                      </a:pPr>
                      <a:r>
                        <a:rPr lang="en-US" sz="1200">
                          <a:effectLst/>
                        </a:rPr>
                        <a:t>Supplier Invoice</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42617" marR="42617" marT="0" marB="0" anchor="ctr"/>
                </a:tc>
                <a:extLst>
                  <a:ext uri="{0D108BD9-81ED-4DB2-BD59-A6C34878D82A}">
                    <a16:rowId xmlns:a16="http://schemas.microsoft.com/office/drawing/2014/main" val="1993578507"/>
                  </a:ext>
                </a:extLst>
              </a:tr>
              <a:tr h="1903022">
                <a:tc>
                  <a:txBody>
                    <a:bodyPr/>
                    <a:lstStyle/>
                    <a:p>
                      <a:pPr marL="0" marR="0" algn="ctr">
                        <a:lnSpc>
                          <a:spcPct val="107000"/>
                        </a:lnSpc>
                        <a:spcBef>
                          <a:spcPts val="0"/>
                        </a:spcBef>
                        <a:spcAft>
                          <a:spcPts val="0"/>
                        </a:spcAft>
                      </a:pPr>
                      <a:r>
                        <a:rPr lang="en-US" sz="1200">
                          <a:effectLst/>
                        </a:rPr>
                        <a:t>POD</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42617" marR="42617" marT="0" marB="0" anchor="ctr"/>
                </a:tc>
                <a:tc>
                  <a:txBody>
                    <a:bodyPr/>
                    <a:lstStyle/>
                    <a:p>
                      <a:pPr marL="0" marR="0" algn="ctr">
                        <a:lnSpc>
                          <a:spcPct val="107000"/>
                        </a:lnSpc>
                        <a:spcBef>
                          <a:spcPts val="0"/>
                        </a:spcBef>
                        <a:spcAft>
                          <a:spcPts val="0"/>
                        </a:spcAft>
                      </a:pPr>
                      <a:r>
                        <a:rPr lang="en-US" sz="1200" err="1">
                          <a:effectLst/>
                        </a:rPr>
                        <a:t>Onbase</a:t>
                      </a:r>
                      <a:r>
                        <a:rPr lang="en-US" sz="1200">
                          <a:effectLst/>
                        </a:rPr>
                        <a:t> / SAP - UDM/ Carrier/Warehouse</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42617" marR="42617" marT="0" marB="0" anchor="ctr"/>
                </a:tc>
                <a:tc>
                  <a:txBody>
                    <a:bodyPr/>
                    <a:lstStyle/>
                    <a:p>
                      <a:pPr marL="0" marR="0" algn="ctr">
                        <a:lnSpc>
                          <a:spcPct val="107000"/>
                        </a:lnSpc>
                        <a:spcBef>
                          <a:spcPts val="0"/>
                        </a:spcBef>
                        <a:spcAft>
                          <a:spcPts val="0"/>
                        </a:spcAft>
                      </a:pPr>
                      <a:r>
                        <a:rPr lang="en-US" sz="1200">
                          <a:effectLst/>
                        </a:rPr>
                        <a:t>Collect shipment - request POD from customer / warehouse</a:t>
                      </a:r>
                      <a:br>
                        <a:rPr lang="en-US" sz="1200">
                          <a:effectLst/>
                        </a:rPr>
                      </a:br>
                      <a:r>
                        <a:rPr lang="en-US" sz="1200">
                          <a:effectLst/>
                        </a:rPr>
                        <a:t>Prepaid Shipment - request POD from carrier</a:t>
                      </a:r>
                      <a:br>
                        <a:rPr lang="en-US" sz="1200">
                          <a:effectLst/>
                        </a:rPr>
                      </a:br>
                      <a:r>
                        <a:rPr lang="en-US" sz="1200">
                          <a:effectLst/>
                        </a:rPr>
                        <a:t>1.PO number , BOL number</a:t>
                      </a:r>
                      <a:br>
                        <a:rPr lang="en-US" sz="1200">
                          <a:effectLst/>
                        </a:rPr>
                      </a:br>
                      <a:r>
                        <a:rPr lang="en-US" sz="1200">
                          <a:effectLst/>
                        </a:rPr>
                        <a:t>2.signed / delivered</a:t>
                      </a:r>
                      <a:br>
                        <a:rPr lang="en-US" sz="1200">
                          <a:effectLst/>
                        </a:rPr>
                      </a:br>
                      <a:r>
                        <a:rPr lang="en-US" sz="1200">
                          <a:effectLst/>
                        </a:rPr>
                        <a:t>3.Shortage mentioned by receiver</a:t>
                      </a:r>
                      <a:br>
                        <a:rPr lang="en-US" sz="1200">
                          <a:effectLst/>
                        </a:rPr>
                      </a:br>
                      <a:r>
                        <a:rPr lang="en-US" sz="1200">
                          <a:effectLst/>
                        </a:rPr>
                        <a:t>4. short </a:t>
                      </a:r>
                      <a:r>
                        <a:rPr lang="en-US" sz="1200" err="1">
                          <a:effectLst/>
                        </a:rPr>
                        <a:t>qty</a:t>
                      </a:r>
                      <a:r>
                        <a:rPr lang="en-US" sz="1200">
                          <a:effectLst/>
                        </a:rPr>
                        <a:t> &amp; product mentioned by receiver</a:t>
                      </a:r>
                      <a:br>
                        <a:rPr lang="en-US" sz="1200">
                          <a:effectLst/>
                        </a:rPr>
                      </a:br>
                      <a:r>
                        <a:rPr lang="en-US" sz="1200">
                          <a:effectLst/>
                        </a:rPr>
                        <a:t>5. Total no of </a:t>
                      </a:r>
                      <a:r>
                        <a:rPr lang="en-US" sz="1200" err="1">
                          <a:effectLst/>
                        </a:rPr>
                        <a:t>qty</a:t>
                      </a:r>
                      <a:r>
                        <a:rPr lang="en-US" sz="1200">
                          <a:effectLst/>
                        </a:rPr>
                        <a:t> received (printed) - if available</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42617" marR="42617" marT="0" marB="0" anchor="ctr"/>
                </a:tc>
                <a:tc>
                  <a:txBody>
                    <a:bodyPr/>
                    <a:lstStyle/>
                    <a:p>
                      <a:pPr marL="0" marR="0" algn="ctr">
                        <a:lnSpc>
                          <a:spcPct val="107000"/>
                        </a:lnSpc>
                        <a:spcBef>
                          <a:spcPts val="0"/>
                        </a:spcBef>
                        <a:spcAft>
                          <a:spcPts val="0"/>
                        </a:spcAft>
                      </a:pPr>
                      <a:r>
                        <a:rPr lang="en-US" sz="1200">
                          <a:effectLst/>
                        </a:rPr>
                        <a:t>Scanned document received from carrier with customer seal/sign as a proof of delivery</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42617" marR="42617" marT="0" marB="0" anchor="ctr"/>
                </a:tc>
                <a:extLst>
                  <a:ext uri="{0D108BD9-81ED-4DB2-BD59-A6C34878D82A}">
                    <a16:rowId xmlns:a16="http://schemas.microsoft.com/office/drawing/2014/main" val="3319849823"/>
                  </a:ext>
                </a:extLst>
              </a:tr>
              <a:tr h="1511541">
                <a:tc>
                  <a:txBody>
                    <a:bodyPr/>
                    <a:lstStyle/>
                    <a:p>
                      <a:pPr marL="0" marR="0" algn="ctr">
                        <a:lnSpc>
                          <a:spcPct val="107000"/>
                        </a:lnSpc>
                        <a:spcBef>
                          <a:spcPts val="0"/>
                        </a:spcBef>
                        <a:spcAft>
                          <a:spcPts val="0"/>
                        </a:spcAft>
                      </a:pPr>
                      <a:r>
                        <a:rPr lang="en-US" sz="1200">
                          <a:effectLst/>
                        </a:rPr>
                        <a:t>Deduction Backup</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42617" marR="42617" marT="0" marB="0" anchor="ctr"/>
                </a:tc>
                <a:tc>
                  <a:txBody>
                    <a:bodyPr/>
                    <a:lstStyle/>
                    <a:p>
                      <a:pPr marL="0" marR="0" algn="ctr">
                        <a:lnSpc>
                          <a:spcPct val="107000"/>
                        </a:lnSpc>
                        <a:spcBef>
                          <a:spcPts val="0"/>
                        </a:spcBef>
                        <a:spcAft>
                          <a:spcPts val="0"/>
                        </a:spcAft>
                      </a:pPr>
                      <a:r>
                        <a:rPr lang="en-US" sz="1200">
                          <a:effectLst/>
                        </a:rPr>
                        <a:t>1. </a:t>
                      </a:r>
                      <a:r>
                        <a:rPr lang="en-US" sz="1200" err="1">
                          <a:effectLst/>
                        </a:rPr>
                        <a:t>Onbase</a:t>
                      </a:r>
                      <a:r>
                        <a:rPr lang="en-US" sz="1200">
                          <a:effectLst/>
                        </a:rPr>
                        <a:t> / SAP - UDM</a:t>
                      </a:r>
                      <a:br>
                        <a:rPr lang="en-US" sz="1200">
                          <a:effectLst/>
                        </a:rPr>
                      </a:br>
                      <a:r>
                        <a:rPr lang="en-US" sz="1200">
                          <a:effectLst/>
                        </a:rPr>
                        <a:t>2. customer portals </a:t>
                      </a:r>
                      <a:br>
                        <a:rPr lang="en-US" sz="1200">
                          <a:effectLst/>
                        </a:rPr>
                      </a:br>
                      <a:r>
                        <a:rPr lang="en-US" sz="1200">
                          <a:effectLst/>
                        </a:rPr>
                        <a:t>3. common mailbox of Newell ops team</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42617" marR="42617" marT="0" marB="0" anchor="ctr"/>
                </a:tc>
                <a:tc>
                  <a:txBody>
                    <a:bodyPr/>
                    <a:lstStyle/>
                    <a:p>
                      <a:pPr marL="0" marR="0" algn="ctr">
                        <a:lnSpc>
                          <a:spcPct val="107000"/>
                        </a:lnSpc>
                        <a:spcBef>
                          <a:spcPts val="0"/>
                        </a:spcBef>
                        <a:spcAft>
                          <a:spcPts val="0"/>
                        </a:spcAft>
                      </a:pPr>
                      <a:r>
                        <a:rPr lang="en-US" sz="1200">
                          <a:effectLst/>
                        </a:rPr>
                        <a:t>1. Invoice number</a:t>
                      </a:r>
                      <a:br>
                        <a:rPr lang="en-US" sz="1200">
                          <a:effectLst/>
                        </a:rPr>
                      </a:br>
                      <a:r>
                        <a:rPr lang="en-US" sz="1200">
                          <a:effectLst/>
                        </a:rPr>
                        <a:t>2. PO Number</a:t>
                      </a:r>
                      <a:br>
                        <a:rPr lang="en-US" sz="1200">
                          <a:effectLst/>
                        </a:rPr>
                      </a:br>
                      <a:r>
                        <a:rPr lang="en-US" sz="1200">
                          <a:effectLst/>
                        </a:rPr>
                        <a:t>3. Reason Code</a:t>
                      </a:r>
                      <a:br>
                        <a:rPr lang="en-US" sz="1200">
                          <a:effectLst/>
                        </a:rPr>
                      </a:br>
                      <a:r>
                        <a:rPr lang="en-US" sz="1200">
                          <a:effectLst/>
                        </a:rPr>
                        <a:t>4. Amount</a:t>
                      </a:r>
                      <a:br>
                        <a:rPr lang="en-US" sz="1200">
                          <a:effectLst/>
                        </a:rPr>
                      </a:br>
                      <a:r>
                        <a:rPr lang="en-US" sz="1200">
                          <a:effectLst/>
                        </a:rPr>
                        <a:t>5. </a:t>
                      </a:r>
                      <a:r>
                        <a:rPr lang="en-US" sz="1200" err="1">
                          <a:effectLst/>
                        </a:rPr>
                        <a:t>Qty</a:t>
                      </a:r>
                      <a:br>
                        <a:rPr lang="en-US" sz="1200">
                          <a:effectLst/>
                        </a:rPr>
                      </a:br>
                      <a:r>
                        <a:rPr lang="en-US" sz="1200">
                          <a:effectLst/>
                        </a:rPr>
                        <a:t>6. Product</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42617" marR="42617" marT="0" marB="0" anchor="ctr"/>
                </a:tc>
                <a:tc>
                  <a:txBody>
                    <a:bodyPr/>
                    <a:lstStyle/>
                    <a:p>
                      <a:pPr marL="0" marR="0" algn="ctr">
                        <a:lnSpc>
                          <a:spcPct val="107000"/>
                        </a:lnSpc>
                        <a:spcBef>
                          <a:spcPts val="0"/>
                        </a:spcBef>
                        <a:spcAft>
                          <a:spcPts val="0"/>
                        </a:spcAft>
                      </a:pPr>
                      <a:r>
                        <a:rPr lang="en-US" sz="1200">
                          <a:effectLst/>
                        </a:rPr>
                        <a:t>Document received from retailer substantiating the reason for deduction</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42617" marR="42617" marT="0" marB="0" anchor="ctr"/>
                </a:tc>
                <a:extLst>
                  <a:ext uri="{0D108BD9-81ED-4DB2-BD59-A6C34878D82A}">
                    <a16:rowId xmlns:a16="http://schemas.microsoft.com/office/drawing/2014/main" val="1438667578"/>
                  </a:ext>
                </a:extLst>
              </a:tr>
              <a:tr h="706169">
                <a:tc>
                  <a:txBody>
                    <a:bodyPr/>
                    <a:lstStyle/>
                    <a:p>
                      <a:pPr marL="0" marR="0" algn="ctr">
                        <a:lnSpc>
                          <a:spcPct val="107000"/>
                        </a:lnSpc>
                        <a:spcBef>
                          <a:spcPts val="0"/>
                        </a:spcBef>
                        <a:spcAft>
                          <a:spcPts val="0"/>
                        </a:spcAft>
                      </a:pPr>
                      <a:r>
                        <a:rPr lang="en-US" sz="1200">
                          <a:effectLst/>
                        </a:rPr>
                        <a:t>Warehouse Packing List</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42617" marR="42617" marT="0" marB="0" anchor="ctr"/>
                </a:tc>
                <a:tc>
                  <a:txBody>
                    <a:bodyPr/>
                    <a:lstStyle/>
                    <a:p>
                      <a:pPr marL="0" marR="0" algn="ctr">
                        <a:lnSpc>
                          <a:spcPct val="107000"/>
                        </a:lnSpc>
                        <a:spcBef>
                          <a:spcPts val="0"/>
                        </a:spcBef>
                        <a:spcAft>
                          <a:spcPts val="0"/>
                        </a:spcAft>
                      </a:pPr>
                      <a:r>
                        <a:rPr lang="en-US" sz="1200">
                          <a:effectLst/>
                        </a:rPr>
                        <a:t>SAP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42617" marR="42617" marT="0" marB="0" anchor="ctr"/>
                </a:tc>
                <a:tc>
                  <a:txBody>
                    <a:bodyPr/>
                    <a:lstStyle/>
                    <a:p>
                      <a:pPr marL="0" marR="0" algn="ctr">
                        <a:lnSpc>
                          <a:spcPct val="107000"/>
                        </a:lnSpc>
                        <a:spcBef>
                          <a:spcPts val="0"/>
                        </a:spcBef>
                        <a:spcAft>
                          <a:spcPts val="0"/>
                        </a:spcAft>
                      </a:pPr>
                      <a:r>
                        <a:rPr lang="en-US" sz="1200">
                          <a:effectLst/>
                        </a:rPr>
                        <a:t>1. Product </a:t>
                      </a:r>
                      <a:br>
                        <a:rPr lang="en-US" sz="1200">
                          <a:effectLst/>
                        </a:rPr>
                      </a:br>
                      <a:r>
                        <a:rPr lang="en-US" sz="1200">
                          <a:effectLst/>
                        </a:rPr>
                        <a:t>2. Qty</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42617" marR="42617" marT="0" marB="0" anchor="ctr"/>
                </a:tc>
                <a:tc>
                  <a:txBody>
                    <a:bodyPr/>
                    <a:lstStyle/>
                    <a:p>
                      <a:pPr marL="0" marR="0" algn="ctr">
                        <a:lnSpc>
                          <a:spcPct val="107000"/>
                        </a:lnSpc>
                        <a:spcBef>
                          <a:spcPts val="0"/>
                        </a:spcBef>
                        <a:spcAft>
                          <a:spcPts val="0"/>
                        </a:spcAft>
                      </a:pPr>
                      <a:r>
                        <a:rPr lang="en-US" sz="1200">
                          <a:effectLst/>
                        </a:rPr>
                        <a:t>Item dispatched list generated by Newell warehouse</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42617" marR="42617" marT="0" marB="0" anchor="ctr"/>
                </a:tc>
                <a:extLst>
                  <a:ext uri="{0D108BD9-81ED-4DB2-BD59-A6C34878D82A}">
                    <a16:rowId xmlns:a16="http://schemas.microsoft.com/office/drawing/2014/main" val="4248694142"/>
                  </a:ext>
                </a:extLst>
              </a:tr>
            </a:tbl>
          </a:graphicData>
        </a:graphic>
      </p:graphicFrame>
      <p:sp>
        <p:nvSpPr>
          <p:cNvPr id="8" name="Title 1">
            <a:extLst>
              <a:ext uri="{FF2B5EF4-FFF2-40B4-BE49-F238E27FC236}">
                <a16:creationId xmlns:a16="http://schemas.microsoft.com/office/drawing/2014/main" id="{0C6ADC2E-0961-4610-A2E9-4B32D1A3B114}"/>
              </a:ext>
            </a:extLst>
          </p:cNvPr>
          <p:cNvSpPr>
            <a:spLocks noGrp="1"/>
          </p:cNvSpPr>
          <p:nvPr>
            <p:ph type="title"/>
          </p:nvPr>
        </p:nvSpPr>
        <p:spPr>
          <a:xfrm>
            <a:off x="208736" y="-1848"/>
            <a:ext cx="10515600" cy="212035"/>
          </a:xfrm>
        </p:spPr>
        <p:txBody>
          <a:bodyPr>
            <a:noAutofit/>
          </a:bodyPr>
          <a:lstStyle/>
          <a:p>
            <a:r>
              <a:rPr lang="en-US" sz="2800">
                <a:solidFill>
                  <a:schemeClr val="tx1"/>
                </a:solidFill>
              </a:rPr>
              <a:t>Shortage – Documents, sources &amp; datapoints</a:t>
            </a:r>
          </a:p>
        </p:txBody>
      </p:sp>
    </p:spTree>
    <p:extLst>
      <p:ext uri="{BB962C8B-B14F-4D97-AF65-F5344CB8AC3E}">
        <p14:creationId xmlns:p14="http://schemas.microsoft.com/office/powerpoint/2010/main" val="17192861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B1E4CF-A786-4EA8-A5B2-39F106A7A7D8}"/>
              </a:ext>
            </a:extLst>
          </p:cNvPr>
          <p:cNvSpPr>
            <a:spLocks noGrp="1"/>
          </p:cNvSpPr>
          <p:nvPr>
            <p:ph type="title"/>
          </p:nvPr>
        </p:nvSpPr>
        <p:spPr>
          <a:xfrm>
            <a:off x="463323" y="164460"/>
            <a:ext cx="11300453" cy="724338"/>
          </a:xfrm>
        </p:spPr>
        <p:txBody>
          <a:bodyPr vert="horz" lIns="0" tIns="45720" rIns="91440" bIns="45720" rtlCol="0" anchor="ctr" anchorCtr="0">
            <a:noAutofit/>
          </a:bodyPr>
          <a:lstStyle/>
          <a:p>
            <a:r>
              <a:rPr lang="en-US" sz="2800"/>
              <a:t>Key drivers for leakages</a:t>
            </a:r>
          </a:p>
        </p:txBody>
      </p:sp>
      <p:sp>
        <p:nvSpPr>
          <p:cNvPr id="16" name="Rectangle 15">
            <a:extLst>
              <a:ext uri="{FF2B5EF4-FFF2-40B4-BE49-F238E27FC236}">
                <a16:creationId xmlns:a16="http://schemas.microsoft.com/office/drawing/2014/main" id="{EBB6A80D-D089-471A-B97F-9D2DCD230682}"/>
              </a:ext>
            </a:extLst>
          </p:cNvPr>
          <p:cNvSpPr/>
          <p:nvPr/>
        </p:nvSpPr>
        <p:spPr>
          <a:xfrm>
            <a:off x="9781132" y="1936711"/>
            <a:ext cx="2194560" cy="2107096"/>
          </a:xfrm>
          <a:prstGeom prst="rect">
            <a:avLst/>
          </a:prstGeom>
          <a:solidFill>
            <a:srgbClr val="10548C">
              <a:tint val="40000"/>
              <a:alpha val="90000"/>
              <a:hueOff val="0"/>
              <a:satOff val="0"/>
              <a:lumOff val="0"/>
              <a:alphaOff val="0"/>
            </a:srgbClr>
          </a:solidFill>
          <a:ln w="12700" cap="flat" cmpd="sng" algn="ctr">
            <a:solidFill>
              <a:srgbClr val="10548C">
                <a:tint val="40000"/>
                <a:alpha val="90000"/>
                <a:hueOff val="0"/>
                <a:satOff val="0"/>
                <a:lumOff val="0"/>
                <a:alphaOff val="0"/>
              </a:srgbClr>
            </a:solidFill>
            <a:prstDash val="solid"/>
            <a:miter lim="800000"/>
          </a:ln>
          <a:effectLst/>
        </p:spPr>
        <p:txBody>
          <a:bodyPr rtlCol="0" anchor="ctr"/>
          <a:lstStyle/>
          <a:p>
            <a:pPr marL="169863" marR="0" lvl="0" indent="-169863"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800" b="0" i="0" u="none" strike="noStrike" kern="1200" cap="none" spc="0" normalizeH="0" baseline="0" noProof="0">
                <a:ln>
                  <a:noFill/>
                </a:ln>
                <a:solidFill>
                  <a:srgbClr val="000000"/>
                </a:solidFill>
                <a:effectLst/>
                <a:uLnTx/>
                <a:uFillTx/>
                <a:latin typeface="Arial"/>
                <a:ea typeface="+mn-ea"/>
                <a:cs typeface="+mn-cs"/>
              </a:rPr>
              <a:t>Retailer warehouses holding the truck</a:t>
            </a:r>
          </a:p>
          <a:p>
            <a:pPr marL="169863" marR="0" lvl="0" indent="-169863"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800" b="0" i="0" u="none" strike="noStrike" kern="1200" cap="none" spc="0" normalizeH="0" baseline="0" noProof="0">
                <a:ln>
                  <a:noFill/>
                </a:ln>
                <a:solidFill>
                  <a:srgbClr val="000000"/>
                </a:solidFill>
                <a:effectLst/>
                <a:uLnTx/>
                <a:uFillTx/>
                <a:latin typeface="Arial"/>
                <a:ea typeface="+mn-ea"/>
                <a:cs typeface="+mn-cs"/>
              </a:rPr>
              <a:t>Retailers warehouses on capacity</a:t>
            </a:r>
          </a:p>
          <a:p>
            <a:pPr marL="169863" marR="0" lvl="0" indent="-169863"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800" b="0" i="0" u="none" strike="noStrike" kern="1200" cap="none" spc="0" normalizeH="0" baseline="0" noProof="0">
                <a:ln>
                  <a:noFill/>
                </a:ln>
                <a:solidFill>
                  <a:srgbClr val="000000"/>
                </a:solidFill>
                <a:effectLst/>
                <a:uLnTx/>
                <a:uFillTx/>
                <a:latin typeface="Arial"/>
                <a:ea typeface="+mn-ea"/>
                <a:cs typeface="+mn-cs"/>
              </a:rPr>
              <a:t>KH WH's loaded order late</a:t>
            </a:r>
          </a:p>
          <a:p>
            <a:pPr marL="169863" marR="0" lvl="0" indent="-169863"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800" b="0" i="0" u="none" strike="noStrike" kern="1200" cap="none" spc="0" normalizeH="0" baseline="0" noProof="0">
                <a:ln>
                  <a:noFill/>
                </a:ln>
                <a:solidFill>
                  <a:srgbClr val="000000"/>
                </a:solidFill>
                <a:effectLst/>
                <a:uLnTx/>
                <a:uFillTx/>
                <a:latin typeface="Arial"/>
                <a:ea typeface="+mn-ea"/>
                <a:cs typeface="+mn-cs"/>
              </a:rPr>
              <a:t>Carrier delivered late</a:t>
            </a:r>
          </a:p>
          <a:p>
            <a:pPr marL="169863" marR="0" lvl="0" indent="-169863"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800" b="0" i="0" u="none" strike="noStrike" kern="1200" cap="none" spc="0" normalizeH="0" baseline="0" noProof="0">
                <a:ln>
                  <a:noFill/>
                </a:ln>
                <a:solidFill>
                  <a:srgbClr val="000000"/>
                </a:solidFill>
                <a:effectLst/>
                <a:uLnTx/>
                <a:uFillTx/>
                <a:latin typeface="Arial"/>
                <a:ea typeface="+mn-ea"/>
                <a:cs typeface="+mn-cs"/>
              </a:rPr>
              <a:t>Incorrect Appointment Scheduling</a:t>
            </a:r>
          </a:p>
          <a:p>
            <a:pPr marL="169863" marR="0" lvl="0" indent="-169863"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800" b="0" i="0" u="none" strike="noStrike" kern="1200" cap="none" spc="0" normalizeH="0" baseline="0" noProof="0">
                <a:ln>
                  <a:noFill/>
                </a:ln>
                <a:solidFill>
                  <a:srgbClr val="000000"/>
                </a:solidFill>
                <a:effectLst/>
                <a:uLnTx/>
                <a:uFillTx/>
                <a:latin typeface="Arial"/>
                <a:ea typeface="+mn-ea"/>
                <a:cs typeface="+mn-cs"/>
              </a:rPr>
              <a:t>Retailers updating inventory late in system</a:t>
            </a:r>
          </a:p>
          <a:p>
            <a:pPr marL="169863" marR="0" lvl="0" indent="-169863"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800" b="0" i="0" u="none" strike="noStrike" kern="1200" cap="none" spc="0" normalizeH="0" baseline="0" noProof="0">
                <a:ln>
                  <a:noFill/>
                </a:ln>
                <a:solidFill>
                  <a:srgbClr val="000000"/>
                </a:solidFill>
                <a:effectLst/>
                <a:uLnTx/>
                <a:uFillTx/>
                <a:latin typeface="Arial"/>
                <a:ea typeface="+mn-ea"/>
                <a:cs typeface="+mn-cs"/>
              </a:rPr>
              <a:t>Carrier without license - Prepaid</a:t>
            </a:r>
          </a:p>
          <a:p>
            <a:pPr marL="169863" marR="0" lvl="0" indent="-169863"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800" b="0" i="0" u="none" strike="noStrike" kern="1200" cap="none" spc="0" normalizeH="0" baseline="0" noProof="0">
                <a:ln>
                  <a:noFill/>
                </a:ln>
                <a:solidFill>
                  <a:srgbClr val="000000"/>
                </a:solidFill>
                <a:effectLst/>
                <a:uLnTx/>
                <a:uFillTx/>
                <a:latin typeface="Arial"/>
                <a:ea typeface="+mn-ea"/>
                <a:cs typeface="+mn-cs"/>
              </a:rPr>
              <a:t>Over inventory loaded by WH</a:t>
            </a:r>
          </a:p>
          <a:p>
            <a:pPr marL="169863" marR="0" lvl="0" indent="-169863"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800" b="0" i="0" u="none" strike="noStrike" kern="1200" cap="none" spc="0" normalizeH="0" baseline="0" noProof="0">
                <a:ln>
                  <a:noFill/>
                </a:ln>
                <a:solidFill>
                  <a:srgbClr val="000000"/>
                </a:solidFill>
                <a:effectLst/>
                <a:uLnTx/>
                <a:uFillTx/>
                <a:latin typeface="Arial"/>
                <a:ea typeface="+mn-ea"/>
                <a:cs typeface="+mn-cs"/>
              </a:rPr>
              <a:t>Customer refused delivery due to shelf life</a:t>
            </a:r>
          </a:p>
          <a:p>
            <a:pPr marL="169863" marR="0" lvl="0" indent="-169863"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800" b="0" i="0" u="none" strike="noStrike" kern="1200" cap="none" spc="0" normalizeH="0" baseline="0" noProof="0">
                <a:ln>
                  <a:noFill/>
                </a:ln>
                <a:solidFill>
                  <a:srgbClr val="000000"/>
                </a:solidFill>
                <a:effectLst/>
                <a:uLnTx/>
                <a:uFillTx/>
                <a:latin typeface="Arial"/>
                <a:ea typeface="+mn-ea"/>
                <a:cs typeface="+mn-cs"/>
              </a:rPr>
              <a:t>KH WHs calculating shelf life from delivery date , instead receiving date</a:t>
            </a:r>
          </a:p>
          <a:p>
            <a:pPr marL="169863" marR="0" lvl="0" indent="-169863"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800" b="0" i="0" u="none" strike="noStrike" kern="1200" cap="none" spc="0" normalizeH="0" baseline="0" noProof="0">
                <a:ln>
                  <a:noFill/>
                </a:ln>
                <a:solidFill>
                  <a:srgbClr val="000000"/>
                </a:solidFill>
                <a:effectLst/>
                <a:uLnTx/>
                <a:uFillTx/>
                <a:latin typeface="Arial"/>
                <a:ea typeface="+mn-ea"/>
                <a:cs typeface="+mn-cs"/>
              </a:rPr>
              <a:t>MDM updated with Incorrect Shelf life</a:t>
            </a:r>
          </a:p>
          <a:p>
            <a:pPr marL="169863" marR="0" lvl="0" indent="-169863"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800" b="0" i="0" u="none" strike="noStrike" kern="1200" cap="none" spc="0" normalizeH="0" baseline="0" noProof="0">
                <a:ln>
                  <a:noFill/>
                </a:ln>
                <a:solidFill>
                  <a:srgbClr val="000000"/>
                </a:solidFill>
                <a:effectLst/>
                <a:uLnTx/>
                <a:uFillTx/>
                <a:latin typeface="Arial"/>
                <a:ea typeface="+mn-ea"/>
                <a:cs typeface="+mn-cs"/>
              </a:rPr>
              <a:t>Product Substitution</a:t>
            </a:r>
          </a:p>
          <a:p>
            <a:pPr marL="169863" marR="0" lvl="0" indent="-169863"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800" b="0" i="0" u="none" strike="noStrike" kern="1200" cap="none" spc="0" normalizeH="0" baseline="0" noProof="0">
                <a:ln>
                  <a:noFill/>
                </a:ln>
                <a:solidFill>
                  <a:srgbClr val="000000"/>
                </a:solidFill>
                <a:effectLst/>
                <a:uLnTx/>
                <a:uFillTx/>
                <a:latin typeface="Arial"/>
                <a:ea typeface="+mn-ea"/>
                <a:cs typeface="+mn-cs"/>
              </a:rPr>
              <a:t>Case vs Pallet issues</a:t>
            </a:r>
          </a:p>
          <a:p>
            <a:pPr marR="0" lvl="0" algn="l" defTabSz="914400" rtl="0" eaLnBrk="1" fontAlgn="auto" latinLnBrk="0" hangingPunct="1">
              <a:lnSpc>
                <a:spcPct val="100000"/>
              </a:lnSpc>
              <a:spcBef>
                <a:spcPts val="0"/>
              </a:spcBef>
              <a:spcAft>
                <a:spcPts val="0"/>
              </a:spcAft>
              <a:buClrTx/>
              <a:buSzTx/>
              <a:tabLst/>
              <a:defRPr/>
            </a:pPr>
            <a:endParaRPr kumimoji="0" lang="en-US" sz="800" b="0" i="0" u="none" strike="noStrike" kern="1200" cap="none" spc="0" normalizeH="0" baseline="0" noProof="0">
              <a:ln>
                <a:noFill/>
              </a:ln>
              <a:solidFill>
                <a:srgbClr val="000000"/>
              </a:solidFill>
              <a:effectLst/>
              <a:uLnTx/>
              <a:uFillTx/>
              <a:latin typeface="Arial"/>
              <a:ea typeface="+mn-ea"/>
              <a:cs typeface="+mn-cs"/>
            </a:endParaRPr>
          </a:p>
        </p:txBody>
      </p:sp>
      <p:sp>
        <p:nvSpPr>
          <p:cNvPr id="45" name="Rectangle 44">
            <a:extLst>
              <a:ext uri="{FF2B5EF4-FFF2-40B4-BE49-F238E27FC236}">
                <a16:creationId xmlns:a16="http://schemas.microsoft.com/office/drawing/2014/main" id="{97C8F498-AB01-4745-97FF-A6CDA1257BE1}"/>
              </a:ext>
            </a:extLst>
          </p:cNvPr>
          <p:cNvSpPr/>
          <p:nvPr/>
        </p:nvSpPr>
        <p:spPr>
          <a:xfrm>
            <a:off x="7453212" y="1936711"/>
            <a:ext cx="2194560" cy="2107096"/>
          </a:xfrm>
          <a:prstGeom prst="rect">
            <a:avLst/>
          </a:prstGeom>
          <a:solidFill>
            <a:srgbClr val="894560">
              <a:tint val="40000"/>
              <a:alpha val="90000"/>
              <a:hueOff val="0"/>
              <a:satOff val="0"/>
              <a:lumOff val="0"/>
              <a:alphaOff val="0"/>
            </a:srgbClr>
          </a:solidFill>
          <a:ln w="12700" cap="flat" cmpd="sng" algn="ctr">
            <a:solidFill>
              <a:srgbClr val="894560">
                <a:tint val="40000"/>
                <a:alpha val="90000"/>
                <a:hueOff val="0"/>
                <a:satOff val="0"/>
                <a:lumOff val="0"/>
                <a:alphaOff val="0"/>
              </a:srgbClr>
            </a:solidFill>
            <a:prstDash val="solid"/>
            <a:miter lim="800000"/>
          </a:ln>
          <a:effectLst/>
        </p:spPr>
        <p:txBody>
          <a:bodyPr tIns="91440" rtlCol="0" anchor="t" anchorCtr="0"/>
          <a:lstStyle/>
          <a:p>
            <a:pPr marL="169863" marR="0" lvl="0" indent="-169863"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800" b="0" i="0" u="none" strike="noStrike" kern="1200" cap="none" spc="0" normalizeH="0" baseline="0" noProof="0">
                <a:ln>
                  <a:noFill/>
                </a:ln>
                <a:solidFill>
                  <a:srgbClr val="000000"/>
                </a:solidFill>
                <a:effectLst/>
                <a:uLnTx/>
                <a:uFillTx/>
                <a:latin typeface="Arial"/>
                <a:ea typeface="+mn-ea"/>
                <a:cs typeface="+mn-cs"/>
              </a:rPr>
              <a:t>Freight Allowance</a:t>
            </a:r>
          </a:p>
          <a:p>
            <a:pPr marL="341313" marR="0" lvl="1" indent="-171450" algn="l" defTabSz="914400" rtl="0" eaLnBrk="1" fontAlgn="auto" latinLnBrk="0" hangingPunct="1">
              <a:lnSpc>
                <a:spcPct val="100000"/>
              </a:lnSpc>
              <a:spcBef>
                <a:spcPts val="0"/>
              </a:spcBef>
              <a:spcAft>
                <a:spcPts val="0"/>
              </a:spcAft>
              <a:buClrTx/>
              <a:buSzTx/>
              <a:buFont typeface="Georgia" panose="02040502050405020303" pitchFamily="18" charset="0"/>
              <a:buChar char="–"/>
              <a:tabLst/>
              <a:defRPr/>
            </a:pPr>
            <a:r>
              <a:rPr kumimoji="0" lang="en-US" sz="800" b="0" i="0" u="none" strike="noStrike" kern="1200" cap="none" spc="0" normalizeH="0" baseline="0" noProof="0">
                <a:ln>
                  <a:noFill/>
                </a:ln>
                <a:solidFill>
                  <a:srgbClr val="000000"/>
                </a:solidFill>
                <a:effectLst/>
                <a:uLnTx/>
                <a:uFillTx/>
                <a:latin typeface="Arial"/>
                <a:ea typeface="+mn-ea"/>
                <a:cs typeface="+mn-cs"/>
              </a:rPr>
              <a:t>Rate &amp; weight issues , Communication issues, EDI failure</a:t>
            </a:r>
          </a:p>
          <a:p>
            <a:pPr marL="341313" marR="0" lvl="1" indent="-171450" algn="l" defTabSz="914400" rtl="0" eaLnBrk="1" fontAlgn="auto" latinLnBrk="0" hangingPunct="1">
              <a:lnSpc>
                <a:spcPct val="100000"/>
              </a:lnSpc>
              <a:spcBef>
                <a:spcPts val="0"/>
              </a:spcBef>
              <a:spcAft>
                <a:spcPts val="0"/>
              </a:spcAft>
              <a:buClrTx/>
              <a:buSzTx/>
              <a:buFont typeface="Georgia" panose="02040502050405020303" pitchFamily="18" charset="0"/>
              <a:buChar char="–"/>
              <a:tabLst/>
              <a:defRPr/>
            </a:pPr>
            <a:r>
              <a:rPr kumimoji="0" lang="en-US" sz="800" b="0" i="0" u="none" strike="noStrike" kern="1200" cap="none" spc="0" normalizeH="0" baseline="0" noProof="0">
                <a:ln>
                  <a:noFill/>
                </a:ln>
                <a:solidFill>
                  <a:srgbClr val="000000"/>
                </a:solidFill>
                <a:effectLst/>
                <a:uLnTx/>
                <a:uFillTx/>
                <a:latin typeface="Arial"/>
                <a:ea typeface="+mn-ea"/>
                <a:cs typeface="+mn-cs"/>
              </a:rPr>
              <a:t>Customer double dipping</a:t>
            </a:r>
          </a:p>
          <a:p>
            <a:pPr marL="341313" marR="0" lvl="1" indent="-171450" algn="l" defTabSz="914400" rtl="0" eaLnBrk="1" fontAlgn="auto" latinLnBrk="0" hangingPunct="1">
              <a:lnSpc>
                <a:spcPct val="100000"/>
              </a:lnSpc>
              <a:spcBef>
                <a:spcPts val="0"/>
              </a:spcBef>
              <a:spcAft>
                <a:spcPts val="0"/>
              </a:spcAft>
              <a:buClrTx/>
              <a:buSzTx/>
              <a:buFont typeface="Georgia" panose="02040502050405020303" pitchFamily="18" charset="0"/>
              <a:buChar char="–"/>
              <a:tabLst/>
              <a:defRPr/>
            </a:pPr>
            <a:r>
              <a:rPr kumimoji="0" lang="en-US" sz="800" b="0" i="0" u="none" strike="noStrike" kern="1200" cap="none" spc="0" normalizeH="0" baseline="0" noProof="0">
                <a:ln>
                  <a:noFill/>
                </a:ln>
                <a:solidFill>
                  <a:srgbClr val="000000"/>
                </a:solidFill>
                <a:effectLst/>
                <a:uLnTx/>
                <a:uFillTx/>
                <a:latin typeface="Arial"/>
                <a:ea typeface="+mn-ea"/>
                <a:cs typeface="+mn-cs"/>
              </a:rPr>
              <a:t>Freight and Super fuel accounting</a:t>
            </a:r>
          </a:p>
          <a:p>
            <a:pPr marL="169863" marR="0" lvl="0" indent="-169863"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800" b="0" i="0" u="none" strike="noStrike" kern="1200" cap="none" spc="0" normalizeH="0" baseline="0" noProof="0">
                <a:ln>
                  <a:noFill/>
                </a:ln>
                <a:solidFill>
                  <a:srgbClr val="000000"/>
                </a:solidFill>
                <a:effectLst/>
                <a:uLnTx/>
                <a:uFillTx/>
                <a:latin typeface="Arial"/>
                <a:ea typeface="+mn-ea"/>
                <a:cs typeface="+mn-cs"/>
              </a:rPr>
              <a:t>Swell Allowance</a:t>
            </a:r>
          </a:p>
          <a:p>
            <a:pPr marL="341313" marR="0" lvl="1" indent="-171450" algn="l" defTabSz="914400" rtl="0" eaLnBrk="1" fontAlgn="auto" latinLnBrk="0" hangingPunct="1">
              <a:lnSpc>
                <a:spcPct val="100000"/>
              </a:lnSpc>
              <a:spcBef>
                <a:spcPts val="0"/>
              </a:spcBef>
              <a:spcAft>
                <a:spcPts val="0"/>
              </a:spcAft>
              <a:buClrTx/>
              <a:buSzTx/>
              <a:buFont typeface="Georgia" panose="02040502050405020303" pitchFamily="18" charset="0"/>
              <a:buChar char="–"/>
              <a:tabLst/>
              <a:defRPr/>
            </a:pPr>
            <a:r>
              <a:rPr kumimoji="0" lang="en-US" sz="800" b="0" i="0" u="none" strike="noStrike" kern="1200" cap="none" spc="0" normalizeH="0" baseline="0" noProof="0">
                <a:ln>
                  <a:noFill/>
                </a:ln>
                <a:solidFill>
                  <a:srgbClr val="000000"/>
                </a:solidFill>
                <a:effectLst/>
                <a:uLnTx/>
                <a:uFillTx/>
                <a:latin typeface="Arial"/>
                <a:ea typeface="+mn-ea"/>
                <a:cs typeface="+mn-cs"/>
              </a:rPr>
              <a:t>Swell Double dip</a:t>
            </a:r>
          </a:p>
          <a:p>
            <a:pPr marL="341313" marR="0" lvl="1" indent="-171450" algn="l" defTabSz="914400" rtl="0" eaLnBrk="1" fontAlgn="auto" latinLnBrk="0" hangingPunct="1">
              <a:lnSpc>
                <a:spcPct val="100000"/>
              </a:lnSpc>
              <a:spcBef>
                <a:spcPts val="0"/>
              </a:spcBef>
              <a:spcAft>
                <a:spcPts val="0"/>
              </a:spcAft>
              <a:buClrTx/>
              <a:buSzTx/>
              <a:buFont typeface="Georgia" panose="02040502050405020303" pitchFamily="18" charset="0"/>
              <a:buChar char="–"/>
              <a:tabLst/>
              <a:defRPr/>
            </a:pPr>
            <a:r>
              <a:rPr kumimoji="0" lang="en-US" sz="800" b="0" i="0" u="none" strike="noStrike" kern="1200" cap="none" spc="0" normalizeH="0" baseline="0" noProof="0">
                <a:ln>
                  <a:noFill/>
                </a:ln>
                <a:solidFill>
                  <a:srgbClr val="000000"/>
                </a:solidFill>
                <a:effectLst/>
                <a:uLnTx/>
                <a:uFillTx/>
                <a:latin typeface="Arial"/>
                <a:ea typeface="+mn-ea"/>
                <a:cs typeface="+mn-cs"/>
              </a:rPr>
              <a:t>Swell given on partial Product </a:t>
            </a:r>
          </a:p>
          <a:p>
            <a:pPr marL="341313" marR="0" lvl="1" indent="-171450" algn="l" defTabSz="914400" rtl="0" eaLnBrk="1" fontAlgn="auto" latinLnBrk="0" hangingPunct="1">
              <a:lnSpc>
                <a:spcPct val="100000"/>
              </a:lnSpc>
              <a:spcBef>
                <a:spcPts val="0"/>
              </a:spcBef>
              <a:spcAft>
                <a:spcPts val="0"/>
              </a:spcAft>
              <a:buClrTx/>
              <a:buSzTx/>
              <a:buFont typeface="Georgia" panose="02040502050405020303" pitchFamily="18" charset="0"/>
              <a:buChar char="–"/>
              <a:tabLst/>
              <a:defRPr/>
            </a:pPr>
            <a:r>
              <a:rPr kumimoji="0" lang="en-US" sz="800" b="0" i="0" u="none" strike="noStrike" kern="1200" cap="none" spc="0" normalizeH="0" baseline="0" noProof="0">
                <a:ln>
                  <a:noFill/>
                </a:ln>
                <a:solidFill>
                  <a:srgbClr val="000000"/>
                </a:solidFill>
                <a:effectLst/>
                <a:uLnTx/>
                <a:uFillTx/>
                <a:latin typeface="Arial"/>
                <a:ea typeface="+mn-ea"/>
                <a:cs typeface="+mn-cs"/>
              </a:rPr>
              <a:t>Swell agreed but not given</a:t>
            </a:r>
          </a:p>
          <a:p>
            <a:pPr marL="341313" marR="0" lvl="1" indent="-171450" algn="l" defTabSz="914400" rtl="0" eaLnBrk="1" fontAlgn="auto" latinLnBrk="0" hangingPunct="1">
              <a:lnSpc>
                <a:spcPct val="100000"/>
              </a:lnSpc>
              <a:spcBef>
                <a:spcPts val="0"/>
              </a:spcBef>
              <a:spcAft>
                <a:spcPts val="0"/>
              </a:spcAft>
              <a:buClrTx/>
              <a:buSzTx/>
              <a:buFont typeface="Georgia" panose="02040502050405020303" pitchFamily="18" charset="0"/>
              <a:buChar char="–"/>
              <a:tabLst/>
              <a:defRPr/>
            </a:pPr>
            <a:r>
              <a:rPr kumimoji="0" lang="en-US" sz="800" b="0" i="0" u="none" strike="noStrike" kern="1200" cap="none" spc="0" normalizeH="0" baseline="0" noProof="0">
                <a:ln>
                  <a:noFill/>
                </a:ln>
                <a:solidFill>
                  <a:srgbClr val="000000"/>
                </a:solidFill>
                <a:effectLst/>
                <a:uLnTx/>
                <a:uFillTx/>
                <a:latin typeface="Arial"/>
                <a:ea typeface="+mn-ea"/>
                <a:cs typeface="+mn-cs"/>
              </a:rPr>
              <a:t>Swell was not agreed but deducted</a:t>
            </a:r>
          </a:p>
          <a:p>
            <a:pPr marL="169863" marR="0" lvl="0" indent="-169863"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800" b="0" i="0" u="none" strike="noStrike" kern="1200" cap="none" spc="0" normalizeH="0" baseline="0" noProof="0">
                <a:ln>
                  <a:noFill/>
                </a:ln>
                <a:solidFill>
                  <a:srgbClr val="000000"/>
                </a:solidFill>
                <a:effectLst/>
                <a:uLnTx/>
                <a:uFillTx/>
                <a:latin typeface="Arial"/>
                <a:ea typeface="+mn-ea"/>
                <a:cs typeface="+mn-cs"/>
              </a:rPr>
              <a:t>Lumper Charges</a:t>
            </a:r>
          </a:p>
          <a:p>
            <a:pPr marL="341313" marR="0" lvl="1" indent="-171450" algn="l" defTabSz="914400" rtl="0" eaLnBrk="1" fontAlgn="auto" latinLnBrk="0" hangingPunct="1">
              <a:lnSpc>
                <a:spcPct val="100000"/>
              </a:lnSpc>
              <a:spcBef>
                <a:spcPts val="0"/>
              </a:spcBef>
              <a:spcAft>
                <a:spcPts val="0"/>
              </a:spcAft>
              <a:buClrTx/>
              <a:buSzTx/>
              <a:buFont typeface="Georgia" panose="02040502050405020303" pitchFamily="18" charset="0"/>
              <a:buChar char="–"/>
              <a:tabLst/>
              <a:defRPr/>
            </a:pPr>
            <a:r>
              <a:rPr kumimoji="0" lang="en-US" sz="800" b="0" i="0" u="none" strike="noStrike" kern="1200" cap="none" spc="0" normalizeH="0" baseline="0" noProof="0">
                <a:ln>
                  <a:noFill/>
                </a:ln>
                <a:solidFill>
                  <a:srgbClr val="000000"/>
                </a:solidFill>
                <a:effectLst/>
                <a:uLnTx/>
                <a:uFillTx/>
                <a:latin typeface="Arial"/>
                <a:ea typeface="+mn-ea"/>
                <a:cs typeface="+mn-cs"/>
              </a:rPr>
              <a:t>Lumper allowance not agreed but retailers are charging</a:t>
            </a:r>
          </a:p>
          <a:p>
            <a:pPr marL="341313" marR="0" lvl="1" indent="-171450" algn="l" defTabSz="914400" rtl="0" eaLnBrk="1" fontAlgn="auto" latinLnBrk="0" hangingPunct="1">
              <a:lnSpc>
                <a:spcPct val="100000"/>
              </a:lnSpc>
              <a:spcBef>
                <a:spcPts val="0"/>
              </a:spcBef>
              <a:spcAft>
                <a:spcPts val="0"/>
              </a:spcAft>
              <a:buClrTx/>
              <a:buSzTx/>
              <a:buFont typeface="Georgia" panose="02040502050405020303" pitchFamily="18" charset="0"/>
              <a:buChar char="–"/>
              <a:tabLst/>
              <a:defRPr/>
            </a:pPr>
            <a:r>
              <a:rPr kumimoji="0" lang="en-US" sz="800" b="0" i="0" u="none" strike="noStrike" kern="1200" cap="none" spc="0" normalizeH="0" baseline="0" noProof="0">
                <a:ln>
                  <a:noFill/>
                </a:ln>
                <a:solidFill>
                  <a:srgbClr val="000000"/>
                </a:solidFill>
                <a:effectLst/>
                <a:uLnTx/>
                <a:uFillTx/>
                <a:latin typeface="Arial"/>
                <a:ea typeface="+mn-ea"/>
                <a:cs typeface="+mn-cs"/>
              </a:rPr>
              <a:t>Lumper charges on Prepaid Load/Carriers as well as Customers charging fees</a:t>
            </a:r>
          </a:p>
        </p:txBody>
      </p:sp>
      <p:sp>
        <p:nvSpPr>
          <p:cNvPr id="46" name="Rectangle 45">
            <a:extLst>
              <a:ext uri="{FF2B5EF4-FFF2-40B4-BE49-F238E27FC236}">
                <a16:creationId xmlns:a16="http://schemas.microsoft.com/office/drawing/2014/main" id="{D3466B85-4376-4A7C-85C7-B1E92769D2C6}"/>
              </a:ext>
            </a:extLst>
          </p:cNvPr>
          <p:cNvSpPr/>
          <p:nvPr/>
        </p:nvSpPr>
        <p:spPr>
          <a:xfrm>
            <a:off x="5125290" y="1936711"/>
            <a:ext cx="2194560" cy="2107096"/>
          </a:xfrm>
          <a:prstGeom prst="rect">
            <a:avLst/>
          </a:prstGeom>
          <a:solidFill>
            <a:srgbClr val="007199">
              <a:tint val="40000"/>
              <a:alpha val="90000"/>
              <a:hueOff val="0"/>
              <a:satOff val="0"/>
              <a:lumOff val="0"/>
              <a:alphaOff val="0"/>
            </a:srgbClr>
          </a:solidFill>
          <a:ln w="12700" cap="flat" cmpd="sng" algn="ctr">
            <a:solidFill>
              <a:srgbClr val="007199">
                <a:tint val="40000"/>
                <a:alpha val="90000"/>
                <a:hueOff val="0"/>
                <a:satOff val="0"/>
                <a:lumOff val="0"/>
                <a:alphaOff val="0"/>
              </a:srgbClr>
            </a:solidFill>
            <a:prstDash val="solid"/>
            <a:miter lim="800000"/>
          </a:ln>
          <a:effectLst/>
        </p:spPr>
        <p:txBody>
          <a:bodyPr spcFirstLastPara="0" vert="horz" wrap="square" lIns="48006" tIns="48006" rIns="64008" bIns="72009" numCol="1" spcCol="1270" anchor="t" anchorCtr="0">
            <a:no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800" b="0" i="0" u="none" strike="noStrike" kern="1200" cap="none" spc="0" normalizeH="0" baseline="0" noProof="0">
                <a:ln>
                  <a:noFill/>
                </a:ln>
                <a:solidFill>
                  <a:srgbClr val="000000"/>
                </a:solidFill>
                <a:effectLst/>
                <a:uLnTx/>
                <a:uFillTx/>
                <a:latin typeface="Arial"/>
                <a:ea typeface="+mn-ea"/>
                <a:cs typeface="+mn-cs"/>
              </a:rPr>
              <a:t>Product Substitution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800" b="0" i="0" u="none" strike="noStrike" kern="1200" cap="none" spc="0" normalizeH="0" baseline="0" noProof="0">
                <a:ln>
                  <a:noFill/>
                </a:ln>
                <a:solidFill>
                  <a:srgbClr val="000000"/>
                </a:solidFill>
                <a:effectLst/>
                <a:uLnTx/>
                <a:uFillTx/>
                <a:latin typeface="Arial"/>
                <a:ea typeface="+mn-ea"/>
                <a:cs typeface="+mn-cs"/>
              </a:rPr>
              <a:t>Case vs Pallet issues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800" b="0" i="0" u="none" strike="noStrike" kern="1200" cap="none" spc="0" normalizeH="0" baseline="0" noProof="0">
                <a:ln>
                  <a:noFill/>
                </a:ln>
                <a:solidFill>
                  <a:srgbClr val="000000"/>
                </a:solidFill>
                <a:effectLst/>
                <a:uLnTx/>
                <a:uFillTx/>
                <a:latin typeface="Arial"/>
                <a:ea typeface="+mn-ea"/>
                <a:cs typeface="+mn-cs"/>
              </a:rPr>
              <a:t>Temp abuse/Shelf life/Load shift/Incorrect delivery/Delayed deliveries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800" b="0" i="0" u="none" strike="noStrike" kern="1200" cap="none" spc="0" normalizeH="0" baseline="0" noProof="0">
                <a:ln>
                  <a:noFill/>
                </a:ln>
                <a:solidFill>
                  <a:srgbClr val="000000"/>
                </a:solidFill>
                <a:effectLst/>
                <a:uLnTx/>
                <a:uFillTx/>
                <a:latin typeface="Arial"/>
                <a:ea typeface="+mn-ea"/>
                <a:cs typeface="+mn-cs"/>
              </a:rPr>
              <a:t>Truck Capacity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800" b="0" i="0" u="none" strike="noStrike" kern="1200" cap="none" spc="0" normalizeH="0" baseline="0" noProof="0">
                <a:ln>
                  <a:noFill/>
                </a:ln>
                <a:solidFill>
                  <a:srgbClr val="000000"/>
                </a:solidFill>
                <a:effectLst/>
                <a:uLnTx/>
                <a:uFillTx/>
                <a:latin typeface="Arial"/>
                <a:ea typeface="+mn-ea"/>
                <a:cs typeface="+mn-cs"/>
              </a:rPr>
              <a:t>Combined shipment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800" b="0" i="0" u="none" strike="noStrike" kern="1200" cap="none" spc="0" normalizeH="0" baseline="0" noProof="0">
                <a:ln>
                  <a:noFill/>
                </a:ln>
                <a:solidFill>
                  <a:srgbClr val="000000"/>
                </a:solidFill>
                <a:effectLst/>
                <a:uLnTx/>
                <a:uFillTx/>
                <a:latin typeface="Arial"/>
                <a:ea typeface="+mn-ea"/>
                <a:cs typeface="+mn-cs"/>
              </a:rPr>
              <a:t>One order in multiple truck</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800" b="0" i="0" u="none" strike="noStrike" kern="1200" cap="none" spc="0" normalizeH="0" baseline="0" noProof="0">
                <a:ln>
                  <a:noFill/>
                </a:ln>
                <a:solidFill>
                  <a:srgbClr val="000000"/>
                </a:solidFill>
                <a:effectLst/>
                <a:uLnTx/>
                <a:uFillTx/>
                <a:latin typeface="Arial"/>
                <a:ea typeface="+mn-ea"/>
                <a:cs typeface="+mn-cs"/>
              </a:rPr>
              <a:t>Retailers receiving issues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800" b="0" i="0" u="none" strike="noStrike" kern="1200" cap="none" spc="0" normalizeH="0" baseline="0" noProof="0">
                <a:ln>
                  <a:noFill/>
                </a:ln>
                <a:solidFill>
                  <a:srgbClr val="000000"/>
                </a:solidFill>
                <a:effectLst/>
                <a:uLnTx/>
                <a:uFillTx/>
                <a:latin typeface="Arial"/>
                <a:ea typeface="+mn-ea"/>
                <a:cs typeface="+mn-cs"/>
              </a:rPr>
              <a:t>OSD &amp; Pricing Double dip</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800" b="0" i="0" u="none" strike="noStrike" kern="1200" cap="none" spc="0" normalizeH="0" baseline="0" noProof="0">
                <a:ln>
                  <a:noFill/>
                </a:ln>
                <a:solidFill>
                  <a:srgbClr val="000000"/>
                </a:solidFill>
                <a:effectLst/>
                <a:uLnTx/>
                <a:uFillTx/>
                <a:latin typeface="Arial"/>
                <a:ea typeface="+mn-ea"/>
                <a:cs typeface="+mn-cs"/>
              </a:rPr>
              <a:t>Labeling / Bagging/ prep etc.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800" b="0" i="0" u="none" strike="noStrike" kern="1200" cap="none" spc="0" normalizeH="0" baseline="0" noProof="0">
                <a:ln>
                  <a:noFill/>
                </a:ln>
                <a:solidFill>
                  <a:srgbClr val="000000"/>
                </a:solidFill>
                <a:effectLst/>
                <a:uLnTx/>
                <a:uFillTx/>
                <a:latin typeface="Arial"/>
                <a:ea typeface="+mn-ea"/>
                <a:cs typeface="+mn-cs"/>
              </a:rPr>
              <a:t>Palletization</a:t>
            </a:r>
          </a:p>
        </p:txBody>
      </p:sp>
      <p:sp>
        <p:nvSpPr>
          <p:cNvPr id="47" name="Rectangle 46">
            <a:extLst>
              <a:ext uri="{FF2B5EF4-FFF2-40B4-BE49-F238E27FC236}">
                <a16:creationId xmlns:a16="http://schemas.microsoft.com/office/drawing/2014/main" id="{C8983F20-8072-4A72-8DA8-23C37700234E}"/>
              </a:ext>
            </a:extLst>
          </p:cNvPr>
          <p:cNvSpPr/>
          <p:nvPr/>
        </p:nvSpPr>
        <p:spPr>
          <a:xfrm>
            <a:off x="2797368" y="1936711"/>
            <a:ext cx="2194560" cy="2107096"/>
          </a:xfrm>
          <a:prstGeom prst="rect">
            <a:avLst/>
          </a:prstGeom>
          <a:solidFill>
            <a:srgbClr val="073262">
              <a:tint val="40000"/>
              <a:alpha val="90000"/>
              <a:hueOff val="0"/>
              <a:satOff val="0"/>
              <a:lumOff val="0"/>
              <a:alphaOff val="0"/>
            </a:srgbClr>
          </a:solidFill>
          <a:ln w="12700" cap="flat" cmpd="sng" algn="ctr">
            <a:solidFill>
              <a:srgbClr val="073262">
                <a:tint val="40000"/>
                <a:alpha val="90000"/>
                <a:hueOff val="0"/>
                <a:satOff val="0"/>
                <a:lumOff val="0"/>
                <a:alphaOff val="0"/>
              </a:srgbClr>
            </a:solidFill>
            <a:prstDash val="solid"/>
            <a:miter lim="800000"/>
          </a:ln>
          <a:effectLst/>
        </p:spPr>
        <p:txBody>
          <a:bodyPr spcFirstLastPara="0" vert="horz" wrap="square" lIns="48006" tIns="48006" rIns="64008" bIns="72009" numCol="1" spcCol="1270" anchor="t" anchorCtr="0">
            <a:no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800" b="0" i="0" u="none" strike="noStrike" kern="1200" cap="none" spc="0" normalizeH="0" baseline="0" noProof="0">
                <a:ln>
                  <a:noFill/>
                </a:ln>
                <a:solidFill>
                  <a:srgbClr val="000000"/>
                </a:solidFill>
                <a:effectLst/>
                <a:uLnTx/>
                <a:uFillTx/>
                <a:latin typeface="Arial"/>
                <a:ea typeface="+mn-ea"/>
                <a:cs typeface="+mn-cs"/>
              </a:rPr>
              <a:t>Product Discontinuation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800" b="0" i="0" u="none" strike="noStrike" kern="1200" cap="none" spc="0" normalizeH="0" baseline="0" noProof="0">
                <a:ln>
                  <a:noFill/>
                </a:ln>
                <a:solidFill>
                  <a:srgbClr val="000000"/>
                </a:solidFill>
                <a:effectLst/>
                <a:uLnTx/>
                <a:uFillTx/>
                <a:latin typeface="Arial"/>
                <a:ea typeface="+mn-ea"/>
                <a:cs typeface="+mn-cs"/>
              </a:rPr>
              <a:t>Double Dip with Swell</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800" b="0" i="0" u="none" strike="noStrike" kern="1200" cap="none" spc="0" normalizeH="0" baseline="0" noProof="0">
                <a:ln>
                  <a:noFill/>
                </a:ln>
                <a:solidFill>
                  <a:srgbClr val="000000"/>
                </a:solidFill>
                <a:effectLst/>
                <a:uLnTx/>
                <a:uFillTx/>
                <a:latin typeface="Arial"/>
                <a:ea typeface="+mn-ea"/>
                <a:cs typeface="+mn-cs"/>
              </a:rPr>
              <a:t>No Swell given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800" b="0" i="0" u="none" strike="noStrike" kern="1200" cap="none" spc="0" normalizeH="0" baseline="0" noProof="0">
                <a:ln>
                  <a:noFill/>
                </a:ln>
                <a:solidFill>
                  <a:srgbClr val="000000"/>
                </a:solidFill>
                <a:effectLst/>
                <a:uLnTx/>
                <a:uFillTx/>
                <a:latin typeface="Arial"/>
                <a:ea typeface="+mn-ea"/>
                <a:cs typeface="+mn-cs"/>
              </a:rPr>
              <a:t>Customer returning back swell</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800" b="0" i="0" u="none" strike="noStrike" kern="1200" cap="none" spc="0" normalizeH="0" baseline="0" noProof="0">
                <a:ln>
                  <a:noFill/>
                </a:ln>
                <a:solidFill>
                  <a:srgbClr val="000000"/>
                </a:solidFill>
                <a:effectLst/>
                <a:uLnTx/>
                <a:uFillTx/>
                <a:latin typeface="Arial"/>
                <a:ea typeface="+mn-ea"/>
                <a:cs typeface="+mn-cs"/>
              </a:rPr>
              <a:t>Swell is not able to cover actual loss (Due to higher product price)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800" b="0" i="0" u="none" strike="noStrike" kern="1200" cap="none" spc="0" normalizeH="0" baseline="0" noProof="0">
                <a:ln>
                  <a:noFill/>
                </a:ln>
                <a:solidFill>
                  <a:srgbClr val="000000"/>
                </a:solidFill>
                <a:effectLst/>
                <a:uLnTx/>
                <a:uFillTx/>
                <a:latin typeface="Arial"/>
                <a:ea typeface="+mn-ea"/>
                <a:cs typeface="+mn-cs"/>
              </a:rPr>
              <a:t>Product Discontinued previous year but customer deducting in current year</a:t>
            </a:r>
          </a:p>
        </p:txBody>
      </p:sp>
      <p:sp>
        <p:nvSpPr>
          <p:cNvPr id="48" name="Rectangle 47">
            <a:extLst>
              <a:ext uri="{FF2B5EF4-FFF2-40B4-BE49-F238E27FC236}">
                <a16:creationId xmlns:a16="http://schemas.microsoft.com/office/drawing/2014/main" id="{68F04E5A-D22E-4318-A144-C29BB49EA1B7}"/>
              </a:ext>
            </a:extLst>
          </p:cNvPr>
          <p:cNvSpPr/>
          <p:nvPr/>
        </p:nvSpPr>
        <p:spPr>
          <a:xfrm>
            <a:off x="463323" y="1936711"/>
            <a:ext cx="2194560" cy="2107096"/>
          </a:xfrm>
          <a:prstGeom prst="rect">
            <a:avLst/>
          </a:prstGeom>
          <a:solidFill>
            <a:srgbClr val="FF555F">
              <a:tint val="40000"/>
              <a:alpha val="90000"/>
              <a:hueOff val="0"/>
              <a:satOff val="0"/>
              <a:lumOff val="0"/>
              <a:alphaOff val="0"/>
            </a:srgbClr>
          </a:solidFill>
          <a:ln w="12700" cap="flat" cmpd="sng" algn="ctr">
            <a:solidFill>
              <a:srgbClr val="FF555F">
                <a:tint val="40000"/>
                <a:alpha val="90000"/>
                <a:hueOff val="0"/>
                <a:satOff val="0"/>
                <a:lumOff val="0"/>
                <a:alphaOff val="0"/>
              </a:srgbClr>
            </a:solidFill>
            <a:prstDash val="solid"/>
            <a:miter lim="800000"/>
          </a:ln>
          <a:effectLst/>
        </p:spPr>
        <p:txBody>
          <a:bodyPr spcFirstLastPara="0" vert="horz" wrap="square" lIns="48006" tIns="48006" rIns="64008" bIns="72009" numCol="1" spcCol="1270" anchor="t" anchorCtr="0">
            <a:noAutofit/>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800">
                <a:solidFill>
                  <a:srgbClr val="000000"/>
                </a:solidFill>
                <a:latin typeface="Arial"/>
              </a:rPr>
              <a:t>Incorrect price updated in</a:t>
            </a:r>
            <a:r>
              <a:rPr kumimoji="0" lang="en-US" sz="800" b="0" i="0" u="none" strike="noStrike" kern="1200" cap="none" spc="0" normalizeH="0" baseline="0" noProof="0">
                <a:ln>
                  <a:noFill/>
                </a:ln>
                <a:solidFill>
                  <a:srgbClr val="000000"/>
                </a:solidFill>
                <a:effectLst/>
                <a:uLnTx/>
                <a:uFillTx/>
                <a:latin typeface="Arial"/>
                <a:ea typeface="+mn-ea"/>
                <a:cs typeface="+mn-cs"/>
              </a:rPr>
              <a:t> MDM</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800" b="0" i="0" u="none" strike="noStrike" kern="1200" cap="none" spc="0" normalizeH="0" baseline="0" noProof="0">
                <a:ln>
                  <a:noFill/>
                </a:ln>
                <a:solidFill>
                  <a:srgbClr val="000000"/>
                </a:solidFill>
                <a:effectLst/>
                <a:uLnTx/>
                <a:uFillTx/>
                <a:latin typeface="Arial"/>
                <a:ea typeface="+mn-ea"/>
                <a:cs typeface="+mn-cs"/>
              </a:rPr>
              <a:t>Sales not Communicated price change to customers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800" b="0" i="0" u="none" strike="noStrike" kern="1200" cap="none" spc="0" normalizeH="0" baseline="0" noProof="0">
                <a:ln>
                  <a:noFill/>
                </a:ln>
                <a:solidFill>
                  <a:srgbClr val="000000"/>
                </a:solidFill>
                <a:effectLst/>
                <a:uLnTx/>
                <a:uFillTx/>
                <a:latin typeface="Arial"/>
                <a:ea typeface="+mn-ea"/>
                <a:cs typeface="+mn-cs"/>
              </a:rPr>
              <a:t>Item Set up</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800" b="0" i="0" u="none" strike="noStrike" kern="1200" cap="none" spc="0" normalizeH="0" baseline="0" noProof="0">
                <a:ln>
                  <a:noFill/>
                </a:ln>
                <a:solidFill>
                  <a:srgbClr val="000000"/>
                </a:solidFill>
                <a:effectLst/>
                <a:uLnTx/>
                <a:uFillTx/>
                <a:latin typeface="Arial"/>
                <a:ea typeface="+mn-ea"/>
                <a:cs typeface="+mn-cs"/>
              </a:rPr>
              <a:t>EDI Failure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800" b="0" i="0" u="none" strike="noStrike" kern="1200" cap="none" spc="0" normalizeH="0" baseline="0" noProof="0">
                <a:ln>
                  <a:noFill/>
                </a:ln>
                <a:solidFill>
                  <a:srgbClr val="000000"/>
                </a:solidFill>
                <a:effectLst/>
                <a:uLnTx/>
                <a:uFillTx/>
                <a:latin typeface="Arial"/>
                <a:ea typeface="+mn-ea"/>
                <a:cs typeface="+mn-cs"/>
              </a:rPr>
              <a:t>Bracket 1 to Bracket 3 Pricing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800" b="0" i="0" u="none" strike="noStrike" kern="1200" cap="none" spc="0" normalizeH="0" baseline="0" noProof="0">
                <a:ln>
                  <a:noFill/>
                </a:ln>
                <a:solidFill>
                  <a:srgbClr val="000000"/>
                </a:solidFill>
                <a:effectLst/>
                <a:uLnTx/>
                <a:uFillTx/>
                <a:latin typeface="Arial"/>
                <a:ea typeface="+mn-ea"/>
                <a:cs typeface="+mn-cs"/>
              </a:rPr>
              <a:t>Case vs Unit Issue - Retailer Item set up</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800" b="0" i="0" u="none" strike="noStrike" kern="1200" cap="none" spc="0" normalizeH="0" baseline="0" noProof="0">
                <a:ln>
                  <a:noFill/>
                </a:ln>
                <a:solidFill>
                  <a:srgbClr val="000000"/>
                </a:solidFill>
                <a:effectLst/>
                <a:uLnTx/>
                <a:uFillTx/>
                <a:latin typeface="Arial"/>
                <a:ea typeface="+mn-ea"/>
                <a:cs typeface="+mn-cs"/>
              </a:rPr>
              <a:t>Retailer refused to accept price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800" b="0" i="0" u="none" strike="noStrike" kern="1200" cap="none" spc="0" normalizeH="0" baseline="0" noProof="0">
                <a:ln>
                  <a:noFill/>
                </a:ln>
                <a:solidFill>
                  <a:srgbClr val="000000"/>
                </a:solidFill>
                <a:effectLst/>
                <a:uLnTx/>
                <a:uFillTx/>
                <a:latin typeface="Arial"/>
                <a:ea typeface="+mn-ea"/>
                <a:cs typeface="+mn-cs"/>
              </a:rPr>
              <a:t>Retailer didn’t accept prices leads to MDM issue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800" b="0" i="0" u="none" strike="noStrike" kern="1200" cap="none" spc="0" normalizeH="0" baseline="0" noProof="0">
                <a:ln>
                  <a:noFill/>
                </a:ln>
                <a:solidFill>
                  <a:srgbClr val="000000"/>
                </a:solidFill>
                <a:effectLst/>
                <a:uLnTx/>
                <a:uFillTx/>
                <a:latin typeface="Arial"/>
                <a:ea typeface="+mn-ea"/>
                <a:cs typeface="+mn-cs"/>
              </a:rPr>
              <a:t>OSD &amp; Pricing Double dip</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800" b="0" i="0" u="none" strike="noStrike" kern="1200" cap="none" spc="0" normalizeH="0" baseline="0" noProof="0">
                <a:ln>
                  <a:noFill/>
                </a:ln>
                <a:solidFill>
                  <a:srgbClr val="000000"/>
                </a:solidFill>
                <a:effectLst/>
                <a:uLnTx/>
                <a:uFillTx/>
                <a:latin typeface="Arial"/>
                <a:ea typeface="+mn-ea"/>
                <a:cs typeface="+mn-cs"/>
              </a:rPr>
              <a:t>Palletization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800" b="0" i="0" u="none" strike="noStrike" kern="1200" cap="none" spc="0" normalizeH="0" baseline="0" noProof="0">
                <a:ln>
                  <a:noFill/>
                </a:ln>
                <a:solidFill>
                  <a:srgbClr val="000000"/>
                </a:solidFill>
                <a:effectLst/>
                <a:uLnTx/>
                <a:uFillTx/>
                <a:latin typeface="Arial"/>
                <a:ea typeface="+mn-ea"/>
                <a:cs typeface="+mn-cs"/>
              </a:rPr>
              <a:t>Duplicate/Over Deals offered</a:t>
            </a:r>
          </a:p>
        </p:txBody>
      </p:sp>
      <p:sp>
        <p:nvSpPr>
          <p:cNvPr id="29" name="Rectangle 28">
            <a:extLst>
              <a:ext uri="{FF2B5EF4-FFF2-40B4-BE49-F238E27FC236}">
                <a16:creationId xmlns:a16="http://schemas.microsoft.com/office/drawing/2014/main" id="{F6DE2BA2-E96C-4FB9-BBB3-5F036BC4FA29}"/>
              </a:ext>
            </a:extLst>
          </p:cNvPr>
          <p:cNvSpPr/>
          <p:nvPr/>
        </p:nvSpPr>
        <p:spPr>
          <a:xfrm>
            <a:off x="463323" y="1350157"/>
            <a:ext cx="2194560" cy="586554"/>
          </a:xfrm>
          <a:prstGeom prst="rect">
            <a:avLst/>
          </a:prstGeom>
          <a:solidFill>
            <a:srgbClr val="FF555F">
              <a:hueOff val="0"/>
              <a:satOff val="0"/>
              <a:lumOff val="0"/>
              <a:alphaOff val="0"/>
            </a:srgbClr>
          </a:solidFill>
          <a:ln w="12700" cap="flat" cmpd="sng" algn="ctr">
            <a:solidFill>
              <a:srgbClr val="FF555F">
                <a:hueOff val="0"/>
                <a:satOff val="0"/>
                <a:lumOff val="0"/>
                <a:alphaOff val="0"/>
              </a:srgbClr>
            </a:solidFill>
            <a:prstDash val="solid"/>
            <a:miter lim="800000"/>
          </a:ln>
          <a:effectLst/>
        </p:spPr>
        <p:txBody>
          <a:bodyPr spcFirstLastPara="0" vert="horz" wrap="square" lIns="71120" tIns="40640" rIns="71120" bIns="40640" numCol="1" spcCol="127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000000"/>
                </a:solidFill>
                <a:effectLst/>
                <a:uLnTx/>
                <a:uFillTx/>
                <a:latin typeface="Arial"/>
                <a:ea typeface="+mn-ea"/>
                <a:cs typeface="+mn-cs"/>
              </a:rPr>
              <a:t>Pricing/ OI deals/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000000"/>
                </a:solidFill>
                <a:effectLst/>
                <a:uLnTx/>
                <a:uFillTx/>
                <a:latin typeface="Arial"/>
                <a:ea typeface="+mn-ea"/>
                <a:cs typeface="+mn-cs"/>
              </a:rPr>
              <a:t>Promotions</a:t>
            </a:r>
          </a:p>
        </p:txBody>
      </p:sp>
      <p:sp>
        <p:nvSpPr>
          <p:cNvPr id="51" name="Rectangle 50">
            <a:extLst>
              <a:ext uri="{FF2B5EF4-FFF2-40B4-BE49-F238E27FC236}">
                <a16:creationId xmlns:a16="http://schemas.microsoft.com/office/drawing/2014/main" id="{1F6E048C-6F50-4A40-A89D-C00DF78CF701}"/>
              </a:ext>
            </a:extLst>
          </p:cNvPr>
          <p:cNvSpPr/>
          <p:nvPr/>
        </p:nvSpPr>
        <p:spPr>
          <a:xfrm>
            <a:off x="2788183" y="1350157"/>
            <a:ext cx="2194560" cy="586554"/>
          </a:xfrm>
          <a:prstGeom prst="rect">
            <a:avLst/>
          </a:prstGeom>
          <a:solidFill>
            <a:srgbClr val="073262">
              <a:hueOff val="0"/>
              <a:satOff val="0"/>
              <a:lumOff val="0"/>
              <a:alphaOff val="0"/>
            </a:srgbClr>
          </a:solidFill>
          <a:ln w="12700" cap="flat" cmpd="sng" algn="ctr">
            <a:solidFill>
              <a:srgbClr val="073262">
                <a:hueOff val="0"/>
                <a:satOff val="0"/>
                <a:lumOff val="0"/>
                <a:alphaOff val="0"/>
              </a:srgbClr>
            </a:solidFill>
            <a:prstDash val="solid"/>
            <a:miter lim="800000"/>
          </a:ln>
          <a:effectLst/>
        </p:spPr>
        <p:txBody>
          <a:bodyPr spcFirstLastPara="0" vert="horz" wrap="square" lIns="71120" tIns="40640" rIns="71120" bIns="40640" numCol="1" spcCol="127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FFFFFF"/>
                </a:solidFill>
                <a:effectLst/>
                <a:uLnTx/>
                <a:uFillTx/>
                <a:latin typeface="Arial"/>
                <a:ea typeface="+mn-ea"/>
                <a:cs typeface="+mn-cs"/>
              </a:rPr>
              <a:t>Unsalable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FFFFFF"/>
                </a:solidFill>
                <a:effectLst/>
                <a:uLnTx/>
                <a:uFillTx/>
                <a:latin typeface="Arial"/>
                <a:ea typeface="+mn-ea"/>
                <a:cs typeface="+mn-cs"/>
              </a:rPr>
              <a:t> (SKU &amp; Retailer analytics)</a:t>
            </a:r>
          </a:p>
        </p:txBody>
      </p:sp>
      <p:sp>
        <p:nvSpPr>
          <p:cNvPr id="52" name="Rectangle 51">
            <a:extLst>
              <a:ext uri="{FF2B5EF4-FFF2-40B4-BE49-F238E27FC236}">
                <a16:creationId xmlns:a16="http://schemas.microsoft.com/office/drawing/2014/main" id="{851C6BD1-8964-42FE-AA4D-311963E3CFFC}"/>
              </a:ext>
            </a:extLst>
          </p:cNvPr>
          <p:cNvSpPr/>
          <p:nvPr/>
        </p:nvSpPr>
        <p:spPr>
          <a:xfrm>
            <a:off x="5119166" y="1350157"/>
            <a:ext cx="2194560" cy="586554"/>
          </a:xfrm>
          <a:prstGeom prst="rect">
            <a:avLst/>
          </a:prstGeom>
          <a:solidFill>
            <a:srgbClr val="007199">
              <a:hueOff val="0"/>
              <a:satOff val="0"/>
              <a:lumOff val="0"/>
              <a:alphaOff val="0"/>
            </a:srgbClr>
          </a:solidFill>
          <a:ln w="12700" cap="flat" cmpd="sng" algn="ctr">
            <a:solidFill>
              <a:srgbClr val="007199">
                <a:hueOff val="0"/>
                <a:satOff val="0"/>
                <a:lumOff val="0"/>
                <a:alphaOff val="0"/>
              </a:srgbClr>
            </a:solidFill>
            <a:prstDash val="solid"/>
            <a:miter lim="800000"/>
          </a:ln>
          <a:effectLst/>
        </p:spPr>
        <p:txBody>
          <a:bodyPr spcFirstLastPara="0" vert="horz" wrap="square" lIns="71120" tIns="40640" rIns="71120" bIns="40640" numCol="1" spcCol="127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FFFFFF"/>
                </a:solidFill>
                <a:effectLst/>
                <a:uLnTx/>
                <a:uFillTx/>
                <a:latin typeface="Arial"/>
                <a:ea typeface="+mn-ea"/>
                <a:cs typeface="+mn-cs"/>
              </a:rPr>
              <a:t>OSD  &amp; Returns</a:t>
            </a:r>
          </a:p>
        </p:txBody>
      </p:sp>
      <p:sp>
        <p:nvSpPr>
          <p:cNvPr id="53" name="Rectangle 52">
            <a:extLst>
              <a:ext uri="{FF2B5EF4-FFF2-40B4-BE49-F238E27FC236}">
                <a16:creationId xmlns:a16="http://schemas.microsoft.com/office/drawing/2014/main" id="{D9695D40-AD09-4501-8073-6462403849BF}"/>
              </a:ext>
            </a:extLst>
          </p:cNvPr>
          <p:cNvSpPr/>
          <p:nvPr/>
        </p:nvSpPr>
        <p:spPr>
          <a:xfrm>
            <a:off x="7450149" y="1350157"/>
            <a:ext cx="2194560" cy="586554"/>
          </a:xfrm>
          <a:prstGeom prst="rect">
            <a:avLst/>
          </a:prstGeom>
          <a:solidFill>
            <a:srgbClr val="894560">
              <a:hueOff val="0"/>
              <a:satOff val="0"/>
              <a:lumOff val="0"/>
              <a:alphaOff val="0"/>
            </a:srgbClr>
          </a:solidFill>
          <a:ln w="12700" cap="flat" cmpd="sng" algn="ctr">
            <a:solidFill>
              <a:srgbClr val="894560">
                <a:hueOff val="0"/>
                <a:satOff val="0"/>
                <a:lumOff val="0"/>
                <a:alphaOff val="0"/>
              </a:srgbClr>
            </a:solidFill>
            <a:prstDash val="solid"/>
            <a:miter lim="800000"/>
          </a:ln>
          <a:effectLst/>
        </p:spPr>
        <p:txBody>
          <a:bodyPr spcFirstLastPara="0" vert="horz" wrap="square" lIns="71120" tIns="40640" rIns="71120" bIns="40640" numCol="1" spcCol="127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FFFFFF"/>
                </a:solidFill>
                <a:effectLst/>
                <a:uLnTx/>
                <a:uFillTx/>
                <a:latin typeface="Arial"/>
                <a:ea typeface="+mn-ea"/>
                <a:cs typeface="+mn-cs"/>
              </a:rPr>
              <a:t>Allowances</a:t>
            </a:r>
          </a:p>
        </p:txBody>
      </p:sp>
      <p:sp>
        <p:nvSpPr>
          <p:cNvPr id="54" name="Rectangle 53">
            <a:extLst>
              <a:ext uri="{FF2B5EF4-FFF2-40B4-BE49-F238E27FC236}">
                <a16:creationId xmlns:a16="http://schemas.microsoft.com/office/drawing/2014/main" id="{F49299D3-9D8A-45DA-9055-B937D476E5D1}"/>
              </a:ext>
            </a:extLst>
          </p:cNvPr>
          <p:cNvSpPr/>
          <p:nvPr/>
        </p:nvSpPr>
        <p:spPr>
          <a:xfrm>
            <a:off x="9781132" y="1350157"/>
            <a:ext cx="2194560" cy="586554"/>
          </a:xfrm>
          <a:prstGeom prst="rect">
            <a:avLst/>
          </a:prstGeom>
          <a:solidFill>
            <a:srgbClr val="10548C">
              <a:hueOff val="0"/>
              <a:satOff val="0"/>
              <a:lumOff val="0"/>
              <a:alphaOff val="0"/>
            </a:srgbClr>
          </a:solidFill>
          <a:ln w="12700" cap="flat" cmpd="sng" algn="ctr">
            <a:solidFill>
              <a:srgbClr val="10548C">
                <a:hueOff val="0"/>
                <a:satOff val="0"/>
                <a:lumOff val="0"/>
                <a:alphaOff val="0"/>
              </a:srgbClr>
            </a:solidFill>
            <a:prstDash val="solid"/>
            <a:miter lim="800000"/>
          </a:ln>
          <a:effectLst/>
        </p:spPr>
        <p:txBody>
          <a:bodyPr spcFirstLastPara="0" vert="horz" wrap="square" lIns="64008" tIns="36576" rIns="64008" bIns="36576" numCol="1" spcCol="127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srgbClr val="FFFFFF"/>
                </a:solidFill>
                <a:effectLst/>
                <a:uLnTx/>
                <a:uFillTx/>
                <a:latin typeface="Arial"/>
                <a:ea typeface="+mn-ea"/>
                <a:cs typeface="+mn-cs"/>
              </a:rPr>
              <a:t>OTF Penalties </a:t>
            </a:r>
          </a:p>
        </p:txBody>
      </p:sp>
      <p:sp>
        <p:nvSpPr>
          <p:cNvPr id="30" name="TextBox 29">
            <a:extLst>
              <a:ext uri="{FF2B5EF4-FFF2-40B4-BE49-F238E27FC236}">
                <a16:creationId xmlns:a16="http://schemas.microsoft.com/office/drawing/2014/main" id="{B63C74A8-867A-4F87-BE13-26EB560FBBF0}"/>
              </a:ext>
            </a:extLst>
          </p:cNvPr>
          <p:cNvSpPr txBox="1"/>
          <p:nvPr/>
        </p:nvSpPr>
        <p:spPr>
          <a:xfrm>
            <a:off x="5096408" y="846739"/>
            <a:ext cx="1999185" cy="420283"/>
          </a:xfrm>
          <a:prstGeom prst="rect">
            <a:avLst/>
          </a:prstGeom>
          <a:ln w="12700">
            <a:solidFill>
              <a:schemeClr val="accent1"/>
            </a:solidFill>
          </a:ln>
        </p:spPr>
        <p:txBody>
          <a:bodyPr vert="horz" wrap="square" lIns="91440" tIns="45720" rIns="91440" bIns="45720" rtlCol="0"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000000"/>
                </a:solidFill>
                <a:effectLst/>
                <a:uLnTx/>
                <a:uFillTx/>
                <a:latin typeface="Arial"/>
                <a:ea typeface="+mn-ea"/>
                <a:cs typeface="+mn-cs"/>
              </a:rPr>
              <a:t>Reasons </a:t>
            </a:r>
          </a:p>
        </p:txBody>
      </p:sp>
      <p:cxnSp>
        <p:nvCxnSpPr>
          <p:cNvPr id="32" name="Connector: Elbow 31">
            <a:extLst>
              <a:ext uri="{FF2B5EF4-FFF2-40B4-BE49-F238E27FC236}">
                <a16:creationId xmlns:a16="http://schemas.microsoft.com/office/drawing/2014/main" id="{D362D70C-E29F-409F-AD1B-5E6FD625F7B4}"/>
              </a:ext>
            </a:extLst>
          </p:cNvPr>
          <p:cNvCxnSpPr>
            <a:stCxn id="30" idx="1"/>
            <a:endCxn id="29" idx="0"/>
          </p:cNvCxnSpPr>
          <p:nvPr/>
        </p:nvCxnSpPr>
        <p:spPr>
          <a:xfrm rot="10800000" flipV="1">
            <a:off x="1560604" y="1056881"/>
            <a:ext cx="3535805" cy="293276"/>
          </a:xfrm>
          <a:prstGeom prst="bentConnector2">
            <a:avLst/>
          </a:prstGeom>
          <a:ln w="12700"/>
        </p:spPr>
        <p:style>
          <a:lnRef idx="1">
            <a:schemeClr val="accent1"/>
          </a:lnRef>
          <a:fillRef idx="0">
            <a:schemeClr val="accent1"/>
          </a:fillRef>
          <a:effectRef idx="0">
            <a:schemeClr val="accent1"/>
          </a:effectRef>
          <a:fontRef idx="minor">
            <a:schemeClr val="tx1"/>
          </a:fontRef>
        </p:style>
      </p:cxnSp>
      <p:cxnSp>
        <p:nvCxnSpPr>
          <p:cNvPr id="34" name="Connector: Elbow 33">
            <a:extLst>
              <a:ext uri="{FF2B5EF4-FFF2-40B4-BE49-F238E27FC236}">
                <a16:creationId xmlns:a16="http://schemas.microsoft.com/office/drawing/2014/main" id="{09FC71EB-D654-4DF0-8AED-7C463AE887A2}"/>
              </a:ext>
            </a:extLst>
          </p:cNvPr>
          <p:cNvCxnSpPr>
            <a:stCxn id="30" idx="3"/>
            <a:endCxn id="54" idx="0"/>
          </p:cNvCxnSpPr>
          <p:nvPr/>
        </p:nvCxnSpPr>
        <p:spPr>
          <a:xfrm>
            <a:off x="7095593" y="1056881"/>
            <a:ext cx="3782819" cy="293276"/>
          </a:xfrm>
          <a:prstGeom prst="bentConnector2">
            <a:avLst/>
          </a:prstGeom>
          <a:ln w="12700"/>
        </p:spPr>
        <p:style>
          <a:lnRef idx="1">
            <a:schemeClr val="accent1"/>
          </a:lnRef>
          <a:fillRef idx="0">
            <a:schemeClr val="accent1"/>
          </a:fillRef>
          <a:effectRef idx="0">
            <a:schemeClr val="accent1"/>
          </a:effectRef>
          <a:fontRef idx="minor">
            <a:schemeClr val="tx1"/>
          </a:fontRef>
        </p:style>
      </p:cxnSp>
      <p:cxnSp>
        <p:nvCxnSpPr>
          <p:cNvPr id="37" name="Connector: Elbow 36">
            <a:extLst>
              <a:ext uri="{FF2B5EF4-FFF2-40B4-BE49-F238E27FC236}">
                <a16:creationId xmlns:a16="http://schemas.microsoft.com/office/drawing/2014/main" id="{98BB5E95-D117-47E3-B346-967CB0F0EFFE}"/>
              </a:ext>
            </a:extLst>
          </p:cNvPr>
          <p:cNvCxnSpPr>
            <a:stCxn id="30" idx="1"/>
            <a:endCxn id="51" idx="0"/>
          </p:cNvCxnSpPr>
          <p:nvPr/>
        </p:nvCxnSpPr>
        <p:spPr>
          <a:xfrm rot="10800000" flipV="1">
            <a:off x="3885464" y="1056881"/>
            <a:ext cx="1210945" cy="293276"/>
          </a:xfrm>
          <a:prstGeom prst="bentConnector2">
            <a:avLst/>
          </a:prstGeom>
          <a:ln w="12700"/>
        </p:spPr>
        <p:style>
          <a:lnRef idx="1">
            <a:schemeClr val="accent1"/>
          </a:lnRef>
          <a:fillRef idx="0">
            <a:schemeClr val="accent1"/>
          </a:fillRef>
          <a:effectRef idx="0">
            <a:schemeClr val="accent1"/>
          </a:effectRef>
          <a:fontRef idx="minor">
            <a:schemeClr val="tx1"/>
          </a:fontRef>
        </p:style>
      </p:cxnSp>
      <p:cxnSp>
        <p:nvCxnSpPr>
          <p:cNvPr id="55" name="Connector: Elbow 54">
            <a:extLst>
              <a:ext uri="{FF2B5EF4-FFF2-40B4-BE49-F238E27FC236}">
                <a16:creationId xmlns:a16="http://schemas.microsoft.com/office/drawing/2014/main" id="{0B13F5B2-38E6-4527-927D-571BF849B2FD}"/>
              </a:ext>
            </a:extLst>
          </p:cNvPr>
          <p:cNvCxnSpPr>
            <a:cxnSpLocks/>
            <a:stCxn id="30" idx="3"/>
            <a:endCxn id="53" idx="0"/>
          </p:cNvCxnSpPr>
          <p:nvPr/>
        </p:nvCxnSpPr>
        <p:spPr>
          <a:xfrm>
            <a:off x="7095593" y="1056881"/>
            <a:ext cx="1451836" cy="293276"/>
          </a:xfrm>
          <a:prstGeom prst="bentConnector2">
            <a:avLst/>
          </a:prstGeom>
          <a:ln w="12700"/>
        </p:spPr>
        <p:style>
          <a:lnRef idx="1">
            <a:schemeClr val="accent1"/>
          </a:lnRef>
          <a:fillRef idx="0">
            <a:schemeClr val="accent1"/>
          </a:fillRef>
          <a:effectRef idx="0">
            <a:schemeClr val="accent1"/>
          </a:effectRef>
          <a:fontRef idx="minor">
            <a:schemeClr val="tx1"/>
          </a:fontRef>
        </p:style>
      </p:cxnSp>
      <p:sp>
        <p:nvSpPr>
          <p:cNvPr id="60" name="Rectangle 59">
            <a:extLst>
              <a:ext uri="{FF2B5EF4-FFF2-40B4-BE49-F238E27FC236}">
                <a16:creationId xmlns:a16="http://schemas.microsoft.com/office/drawing/2014/main" id="{7383C431-A5B0-4AA3-B834-11C369EF305A}"/>
              </a:ext>
            </a:extLst>
          </p:cNvPr>
          <p:cNvSpPr/>
          <p:nvPr/>
        </p:nvSpPr>
        <p:spPr>
          <a:xfrm>
            <a:off x="463323" y="4225399"/>
            <a:ext cx="3018775"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Arial"/>
                <a:ea typeface="+mn-ea"/>
                <a:cs typeface="+mn-cs"/>
              </a:rPr>
              <a:t>Prevention Execution Steps</a:t>
            </a:r>
          </a:p>
        </p:txBody>
      </p:sp>
      <p:sp>
        <p:nvSpPr>
          <p:cNvPr id="66" name="Arrow: Pentagon 65">
            <a:extLst>
              <a:ext uri="{FF2B5EF4-FFF2-40B4-BE49-F238E27FC236}">
                <a16:creationId xmlns:a16="http://schemas.microsoft.com/office/drawing/2014/main" id="{5FD99389-F6BE-4030-9FCF-00C4E985A06C}"/>
              </a:ext>
            </a:extLst>
          </p:cNvPr>
          <p:cNvSpPr/>
          <p:nvPr/>
        </p:nvSpPr>
        <p:spPr>
          <a:xfrm>
            <a:off x="554763" y="4619376"/>
            <a:ext cx="2011680" cy="731520"/>
          </a:xfrm>
          <a:prstGeom prst="homePlat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73262"/>
                </a:solidFill>
                <a:effectLst/>
                <a:uLnTx/>
                <a:uFillTx/>
                <a:latin typeface="Arial" panose="020B0604020202020204" pitchFamily="34" charset="0"/>
                <a:ea typeface="+mn-ea"/>
                <a:cs typeface="Arial" panose="020B0604020202020204" pitchFamily="34" charset="0"/>
              </a:rPr>
              <a:t>Insight &amp; Action Hub to Identify Trends and Prioritize by Theme </a:t>
            </a:r>
          </a:p>
        </p:txBody>
      </p:sp>
      <p:sp>
        <p:nvSpPr>
          <p:cNvPr id="67" name="Arrow: Chevron 66">
            <a:extLst>
              <a:ext uri="{FF2B5EF4-FFF2-40B4-BE49-F238E27FC236}">
                <a16:creationId xmlns:a16="http://schemas.microsoft.com/office/drawing/2014/main" id="{01B8D875-847A-4487-9F8D-62F2775F8CA3}"/>
              </a:ext>
            </a:extLst>
          </p:cNvPr>
          <p:cNvSpPr/>
          <p:nvPr/>
        </p:nvSpPr>
        <p:spPr>
          <a:xfrm>
            <a:off x="2436613" y="4619376"/>
            <a:ext cx="2011680" cy="731520"/>
          </a:xfrm>
          <a:prstGeom prst="chevron">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73262"/>
                </a:solidFill>
                <a:effectLst/>
                <a:uLnTx/>
                <a:uFillTx/>
                <a:latin typeface="Arial" panose="020B0604020202020204" pitchFamily="34" charset="0"/>
                <a:ea typeface="+mn-ea"/>
                <a:cs typeface="Arial" panose="020B0604020202020204" pitchFamily="34" charset="0"/>
              </a:rPr>
              <a:t>Insight &amp; Action Hub to Provide L2-L4 Insights </a:t>
            </a:r>
          </a:p>
        </p:txBody>
      </p:sp>
      <p:sp>
        <p:nvSpPr>
          <p:cNvPr id="68" name="Arrow: Chevron 67">
            <a:extLst>
              <a:ext uri="{FF2B5EF4-FFF2-40B4-BE49-F238E27FC236}">
                <a16:creationId xmlns:a16="http://schemas.microsoft.com/office/drawing/2014/main" id="{1C322CF9-8A1D-4BCE-B124-5982106316C2}"/>
              </a:ext>
            </a:extLst>
          </p:cNvPr>
          <p:cNvSpPr/>
          <p:nvPr/>
        </p:nvSpPr>
        <p:spPr>
          <a:xfrm>
            <a:off x="4318463" y="4619376"/>
            <a:ext cx="2011680" cy="731520"/>
          </a:xfrm>
          <a:prstGeom prst="chevron">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73262"/>
                </a:solidFill>
                <a:effectLst/>
                <a:uLnTx/>
                <a:uFillTx/>
                <a:latin typeface="Arial" panose="020B0604020202020204" pitchFamily="34" charset="0"/>
                <a:ea typeface="+mn-ea"/>
                <a:cs typeface="Arial" panose="020B0604020202020204" pitchFamily="34" charset="0"/>
              </a:rPr>
              <a:t>Governance Council to determine intervention</a:t>
            </a:r>
          </a:p>
        </p:txBody>
      </p:sp>
      <p:sp>
        <p:nvSpPr>
          <p:cNvPr id="69" name="Arrow: Chevron 68">
            <a:extLst>
              <a:ext uri="{FF2B5EF4-FFF2-40B4-BE49-F238E27FC236}">
                <a16:creationId xmlns:a16="http://schemas.microsoft.com/office/drawing/2014/main" id="{BA41E825-47C7-4CAE-821A-1DEB80802BE4}"/>
              </a:ext>
            </a:extLst>
          </p:cNvPr>
          <p:cNvSpPr/>
          <p:nvPr/>
        </p:nvSpPr>
        <p:spPr>
          <a:xfrm>
            <a:off x="6200313" y="4619376"/>
            <a:ext cx="2011680" cy="731520"/>
          </a:xfrm>
          <a:prstGeom prst="chevron">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73262"/>
                </a:solidFill>
                <a:effectLst/>
                <a:uLnTx/>
                <a:uFillTx/>
                <a:latin typeface="Arial" panose="020B0604020202020204" pitchFamily="34" charset="0"/>
                <a:ea typeface="+mn-ea"/>
                <a:cs typeface="Arial" panose="020B0604020202020204" pitchFamily="34" charset="0"/>
              </a:rPr>
              <a:t>Governance Council to build controls</a:t>
            </a:r>
          </a:p>
        </p:txBody>
      </p:sp>
      <p:sp>
        <p:nvSpPr>
          <p:cNvPr id="70" name="Arrow: Chevron 69">
            <a:extLst>
              <a:ext uri="{FF2B5EF4-FFF2-40B4-BE49-F238E27FC236}">
                <a16:creationId xmlns:a16="http://schemas.microsoft.com/office/drawing/2014/main" id="{D75E345D-2C4B-4C75-9AAD-CCEE992EB333}"/>
              </a:ext>
            </a:extLst>
          </p:cNvPr>
          <p:cNvSpPr/>
          <p:nvPr/>
        </p:nvSpPr>
        <p:spPr>
          <a:xfrm>
            <a:off x="8082163" y="4619376"/>
            <a:ext cx="2011680" cy="731520"/>
          </a:xfrm>
          <a:prstGeom prst="chevron">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73262"/>
                </a:solidFill>
                <a:effectLst/>
                <a:uLnTx/>
                <a:uFillTx/>
                <a:latin typeface="Arial" panose="020B0604020202020204" pitchFamily="34" charset="0"/>
                <a:ea typeface="+mn-ea"/>
                <a:cs typeface="Arial" panose="020B0604020202020204" pitchFamily="34" charset="0"/>
              </a:rPr>
              <a:t>Insight &amp; Action Hub monitor Impact </a:t>
            </a:r>
          </a:p>
        </p:txBody>
      </p:sp>
      <p:sp>
        <p:nvSpPr>
          <p:cNvPr id="71" name="Arrow: Chevron 70">
            <a:extLst>
              <a:ext uri="{FF2B5EF4-FFF2-40B4-BE49-F238E27FC236}">
                <a16:creationId xmlns:a16="http://schemas.microsoft.com/office/drawing/2014/main" id="{63B9225F-0845-4C20-9F49-937DAA4A51CD}"/>
              </a:ext>
            </a:extLst>
          </p:cNvPr>
          <p:cNvSpPr/>
          <p:nvPr/>
        </p:nvSpPr>
        <p:spPr>
          <a:xfrm>
            <a:off x="9964012" y="4619376"/>
            <a:ext cx="2011680" cy="731520"/>
          </a:xfrm>
          <a:prstGeom prst="chevron">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73262"/>
                </a:solidFill>
                <a:effectLst/>
                <a:uLnTx/>
                <a:uFillTx/>
                <a:latin typeface="Arial" panose="020B0604020202020204" pitchFamily="34" charset="0"/>
                <a:ea typeface="+mn-ea"/>
                <a:cs typeface="Arial" panose="020B0604020202020204" pitchFamily="34" charset="0"/>
              </a:rPr>
              <a:t>Governance Council to approve Impact </a:t>
            </a:r>
          </a:p>
        </p:txBody>
      </p:sp>
      <p:grpSp>
        <p:nvGrpSpPr>
          <p:cNvPr id="76" name="Group 75">
            <a:extLst>
              <a:ext uri="{FF2B5EF4-FFF2-40B4-BE49-F238E27FC236}">
                <a16:creationId xmlns:a16="http://schemas.microsoft.com/office/drawing/2014/main" id="{0BA94AEA-76B3-41FF-877D-FAB168B2DF11}"/>
              </a:ext>
            </a:extLst>
          </p:cNvPr>
          <p:cNvGrpSpPr/>
          <p:nvPr/>
        </p:nvGrpSpPr>
        <p:grpSpPr>
          <a:xfrm>
            <a:off x="706976" y="5653557"/>
            <a:ext cx="1384607" cy="458952"/>
            <a:chOff x="1045348" y="6250869"/>
            <a:chExt cx="1384607" cy="458952"/>
          </a:xfrm>
        </p:grpSpPr>
        <p:sp>
          <p:nvSpPr>
            <p:cNvPr id="72" name="Arrow: Pentagon 71">
              <a:extLst>
                <a:ext uri="{FF2B5EF4-FFF2-40B4-BE49-F238E27FC236}">
                  <a16:creationId xmlns:a16="http://schemas.microsoft.com/office/drawing/2014/main" id="{0ED44225-06AF-4634-9B9A-975D77AA0549}"/>
                </a:ext>
              </a:extLst>
            </p:cNvPr>
            <p:cNvSpPr/>
            <p:nvPr/>
          </p:nvSpPr>
          <p:spPr>
            <a:xfrm>
              <a:off x="1045348" y="6282539"/>
              <a:ext cx="182880" cy="182880"/>
            </a:xfrm>
            <a:prstGeom prst="homePlate">
              <a:avLst>
                <a:gd name="adj" fmla="val 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5720" r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073262"/>
                </a:solidFill>
                <a:effectLst/>
                <a:uLnTx/>
                <a:uFillTx/>
                <a:latin typeface="Arial" panose="020B0604020202020204" pitchFamily="34" charset="0"/>
                <a:ea typeface="+mn-ea"/>
                <a:cs typeface="Arial" panose="020B0604020202020204" pitchFamily="34" charset="0"/>
              </a:endParaRPr>
            </a:p>
          </p:txBody>
        </p:sp>
        <p:sp>
          <p:nvSpPr>
            <p:cNvPr id="73" name="Arrow: Chevron 72">
              <a:extLst>
                <a:ext uri="{FF2B5EF4-FFF2-40B4-BE49-F238E27FC236}">
                  <a16:creationId xmlns:a16="http://schemas.microsoft.com/office/drawing/2014/main" id="{49AB1AB4-3E56-4656-A5D6-411B27E2C28E}"/>
                </a:ext>
              </a:extLst>
            </p:cNvPr>
            <p:cNvSpPr/>
            <p:nvPr/>
          </p:nvSpPr>
          <p:spPr>
            <a:xfrm>
              <a:off x="1045348" y="6510659"/>
              <a:ext cx="182880" cy="182880"/>
            </a:xfrm>
            <a:prstGeom prst="chevron">
              <a:avLst>
                <a:gd name="adj" fmla="val 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a:ln>
                  <a:noFill/>
                </a:ln>
                <a:solidFill>
                  <a:srgbClr val="073262"/>
                </a:solidFill>
                <a:effectLst/>
                <a:uLnTx/>
                <a:uFillTx/>
                <a:latin typeface="Arial" panose="020B0604020202020204" pitchFamily="34" charset="0"/>
                <a:ea typeface="+mn-ea"/>
                <a:cs typeface="Arial" panose="020B0604020202020204" pitchFamily="34" charset="0"/>
              </a:endParaRPr>
            </a:p>
          </p:txBody>
        </p:sp>
        <p:sp>
          <p:nvSpPr>
            <p:cNvPr id="74" name="Rectangle 73">
              <a:extLst>
                <a:ext uri="{FF2B5EF4-FFF2-40B4-BE49-F238E27FC236}">
                  <a16:creationId xmlns:a16="http://schemas.microsoft.com/office/drawing/2014/main" id="{96207DA3-A394-4ECE-AFFA-1B8305178A9B}"/>
                </a:ext>
              </a:extLst>
            </p:cNvPr>
            <p:cNvSpPr/>
            <p:nvPr/>
          </p:nvSpPr>
          <p:spPr>
            <a:xfrm>
              <a:off x="1168071" y="6478989"/>
              <a:ext cx="1229824" cy="2308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73262"/>
                  </a:solidFill>
                  <a:effectLst/>
                  <a:uLnTx/>
                  <a:uFillTx/>
                  <a:latin typeface="Arial" panose="020B0604020202020204" pitchFamily="34" charset="0"/>
                  <a:ea typeface="+mn-ea"/>
                  <a:cs typeface="Arial" panose="020B0604020202020204" pitchFamily="34" charset="0"/>
                </a:rPr>
                <a:t>Governance Council</a:t>
              </a:r>
              <a:endParaRPr kumimoji="0" lang="en-US" sz="900" b="0" i="0" u="none" strike="noStrike" kern="1200" cap="none" spc="0" normalizeH="0" baseline="0" noProof="0">
                <a:ln>
                  <a:noFill/>
                </a:ln>
                <a:solidFill>
                  <a:srgbClr val="000000"/>
                </a:solidFill>
                <a:effectLst/>
                <a:uLnTx/>
                <a:uFillTx/>
                <a:latin typeface="Arial"/>
                <a:ea typeface="+mn-ea"/>
                <a:cs typeface="+mn-cs"/>
              </a:endParaRPr>
            </a:p>
          </p:txBody>
        </p:sp>
        <p:sp>
          <p:nvSpPr>
            <p:cNvPr id="75" name="Rectangle 74">
              <a:extLst>
                <a:ext uri="{FF2B5EF4-FFF2-40B4-BE49-F238E27FC236}">
                  <a16:creationId xmlns:a16="http://schemas.microsoft.com/office/drawing/2014/main" id="{C600BD55-01BF-4A1D-9E06-F7FCDF847527}"/>
                </a:ext>
              </a:extLst>
            </p:cNvPr>
            <p:cNvSpPr/>
            <p:nvPr/>
          </p:nvSpPr>
          <p:spPr>
            <a:xfrm>
              <a:off x="1168071" y="6250869"/>
              <a:ext cx="1261884" cy="2308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srgbClr val="073262"/>
                  </a:solidFill>
                  <a:effectLst/>
                  <a:uLnTx/>
                  <a:uFillTx/>
                  <a:latin typeface="Arial" panose="020B0604020202020204" pitchFamily="34" charset="0"/>
                  <a:ea typeface="+mn-ea"/>
                  <a:cs typeface="Arial" panose="020B0604020202020204" pitchFamily="34" charset="0"/>
                </a:rPr>
                <a:t>Insight &amp; Action Hub </a:t>
              </a:r>
              <a:endParaRPr kumimoji="0" lang="en-US" sz="900" b="0" i="0" u="none" strike="noStrike" kern="1200" cap="none" spc="0" normalizeH="0" baseline="0" noProof="0">
                <a:ln>
                  <a:noFill/>
                </a:ln>
                <a:solidFill>
                  <a:srgbClr val="000000"/>
                </a:solidFill>
                <a:effectLst/>
                <a:uLnTx/>
                <a:uFillTx/>
                <a:latin typeface="Arial"/>
                <a:ea typeface="+mn-ea"/>
                <a:cs typeface="+mn-cs"/>
              </a:endParaRPr>
            </a:p>
          </p:txBody>
        </p:sp>
      </p:grpSp>
      <p:sp>
        <p:nvSpPr>
          <p:cNvPr id="77" name="Right Brace 76">
            <a:extLst>
              <a:ext uri="{FF2B5EF4-FFF2-40B4-BE49-F238E27FC236}">
                <a16:creationId xmlns:a16="http://schemas.microsoft.com/office/drawing/2014/main" id="{1AD0D501-FEF9-4875-AA66-401B93953143}"/>
              </a:ext>
            </a:extLst>
          </p:cNvPr>
          <p:cNvSpPr/>
          <p:nvPr/>
        </p:nvSpPr>
        <p:spPr>
          <a:xfrm rot="5400000">
            <a:off x="6021386" y="-88632"/>
            <a:ext cx="200409" cy="11133657"/>
          </a:xfrm>
          <a:prstGeom prst="rightBrace">
            <a:avLst/>
          </a:prstGeom>
          <a:ln>
            <a:solidFill>
              <a:schemeClr val="bg2">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a:ea typeface="+mn-ea"/>
              <a:cs typeface="+mn-cs"/>
            </a:endParaRPr>
          </a:p>
        </p:txBody>
      </p:sp>
      <p:sp>
        <p:nvSpPr>
          <p:cNvPr id="78" name="TextBox 77">
            <a:extLst>
              <a:ext uri="{FF2B5EF4-FFF2-40B4-BE49-F238E27FC236}">
                <a16:creationId xmlns:a16="http://schemas.microsoft.com/office/drawing/2014/main" id="{26E751DE-EE07-41BC-9C17-6697F46DE75E}"/>
              </a:ext>
            </a:extLst>
          </p:cNvPr>
          <p:cNvSpPr txBox="1"/>
          <p:nvPr/>
        </p:nvSpPr>
        <p:spPr>
          <a:xfrm>
            <a:off x="4849114" y="5655309"/>
            <a:ext cx="4174812" cy="914400"/>
          </a:xfrm>
          <a:prstGeom prst="rect">
            <a:avLst/>
          </a:prstGeom>
        </p:spPr>
        <p:txBody>
          <a:bodyPr vert="horz" wrap="none" lIns="0" tIns="45720" rIns="91440" bIns="45720" rtlCol="0" anchor="t">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50" b="1" i="0" u="sng" strike="noStrike" kern="1200" cap="none" spc="0" normalizeH="0" baseline="0" noProof="0">
                <a:ln>
                  <a:noFill/>
                </a:ln>
                <a:solidFill>
                  <a:srgbClr val="000000"/>
                </a:solidFill>
                <a:effectLst/>
                <a:uLnTx/>
                <a:uFillTx/>
                <a:latin typeface="Arial"/>
                <a:ea typeface="+mn-ea"/>
                <a:cs typeface="+mn-cs"/>
              </a:rPr>
              <a:t>Execution in phases:</a:t>
            </a:r>
          </a:p>
          <a:p>
            <a:pPr marL="227013" marR="0" lvl="0" indent="-227013"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50" b="0" i="0" u="none" strike="noStrike" kern="1200" cap="none" spc="0" normalizeH="0" baseline="0" noProof="0">
                <a:ln>
                  <a:noFill/>
                </a:ln>
                <a:solidFill>
                  <a:srgbClr val="000000"/>
                </a:solidFill>
                <a:effectLst/>
                <a:uLnTx/>
                <a:uFillTx/>
                <a:latin typeface="Arial"/>
                <a:ea typeface="+mn-ea"/>
                <a:cs typeface="+mn-cs"/>
              </a:rPr>
              <a:t>By Themes (starting with Pricing/OI Deals/Promotions</a:t>
            </a:r>
          </a:p>
          <a:p>
            <a:pPr marL="227013" marR="0" lvl="0" indent="-227013"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50" b="0" i="0" u="none" strike="noStrike" kern="1200" cap="none" spc="0" normalizeH="0" baseline="0" noProof="0">
                <a:ln>
                  <a:noFill/>
                </a:ln>
                <a:solidFill>
                  <a:srgbClr val="000000"/>
                </a:solidFill>
                <a:effectLst/>
                <a:uLnTx/>
                <a:uFillTx/>
                <a:latin typeface="Arial"/>
                <a:ea typeface="+mn-ea"/>
                <a:cs typeface="+mn-cs"/>
              </a:rPr>
              <a:t>By Retailers </a:t>
            </a:r>
          </a:p>
          <a:p>
            <a:pPr marL="517525" marR="0" lvl="1" indent="-176213" algn="l" defTabSz="914400" rtl="0" eaLnBrk="1" fontAlgn="auto" latinLnBrk="0" hangingPunct="1">
              <a:lnSpc>
                <a:spcPct val="100000"/>
              </a:lnSpc>
              <a:spcBef>
                <a:spcPts val="0"/>
              </a:spcBef>
              <a:spcAft>
                <a:spcPts val="0"/>
              </a:spcAft>
              <a:buClrTx/>
              <a:buSzTx/>
              <a:buFont typeface="Georgia" panose="02040502050405020303" pitchFamily="18" charset="0"/>
              <a:buChar char="–"/>
              <a:tabLst/>
              <a:defRPr/>
            </a:pPr>
            <a:r>
              <a:rPr kumimoji="0" lang="en-US" sz="1050" b="0" i="0" u="none" strike="noStrike" kern="1200" cap="none" spc="0" normalizeH="0" baseline="0" noProof="0">
                <a:ln>
                  <a:noFill/>
                </a:ln>
                <a:solidFill>
                  <a:srgbClr val="000000"/>
                </a:solidFill>
                <a:effectLst/>
                <a:uLnTx/>
                <a:uFillTx/>
                <a:latin typeface="Arial"/>
                <a:ea typeface="+mn-ea"/>
                <a:cs typeface="+mn-cs"/>
              </a:rPr>
              <a:t>Wave 1: Top 5 Retailers</a:t>
            </a:r>
          </a:p>
          <a:p>
            <a:pPr marL="517525" marR="0" lvl="1" indent="-176213" algn="l" defTabSz="914400" rtl="0" eaLnBrk="1" fontAlgn="auto" latinLnBrk="0" hangingPunct="1">
              <a:lnSpc>
                <a:spcPct val="100000"/>
              </a:lnSpc>
              <a:spcBef>
                <a:spcPts val="0"/>
              </a:spcBef>
              <a:spcAft>
                <a:spcPts val="0"/>
              </a:spcAft>
              <a:buClrTx/>
              <a:buSzTx/>
              <a:buFont typeface="Georgia" panose="02040502050405020303" pitchFamily="18" charset="0"/>
              <a:buChar char="–"/>
              <a:tabLst/>
              <a:defRPr/>
            </a:pPr>
            <a:r>
              <a:rPr kumimoji="0" lang="en-US" sz="1050" b="0" i="0" u="none" strike="noStrike" kern="1200" cap="none" spc="0" normalizeH="0" baseline="0" noProof="0">
                <a:ln>
                  <a:noFill/>
                </a:ln>
                <a:solidFill>
                  <a:srgbClr val="000000"/>
                </a:solidFill>
                <a:effectLst/>
                <a:uLnTx/>
                <a:uFillTx/>
                <a:latin typeface="Arial"/>
                <a:ea typeface="+mn-ea"/>
                <a:cs typeface="+mn-cs"/>
              </a:rPr>
              <a:t>Wave 2: 6-10 Retailers </a:t>
            </a:r>
          </a:p>
        </p:txBody>
      </p:sp>
    </p:spTree>
    <p:extLst>
      <p:ext uri="{BB962C8B-B14F-4D97-AF65-F5344CB8AC3E}">
        <p14:creationId xmlns:p14="http://schemas.microsoft.com/office/powerpoint/2010/main" val="408291158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a:xfrm>
            <a:off x="474117" y="2531240"/>
            <a:ext cx="7479711" cy="1447800"/>
          </a:xfrm>
        </p:spPr>
        <p:txBody>
          <a:bodyPr/>
          <a:lstStyle/>
          <a:p>
            <a:r>
              <a:rPr lang="en-US"/>
              <a:t>Unsaleable</a:t>
            </a:r>
          </a:p>
        </p:txBody>
      </p:sp>
    </p:spTree>
    <p:extLst>
      <p:ext uri="{BB962C8B-B14F-4D97-AF65-F5344CB8AC3E}">
        <p14:creationId xmlns:p14="http://schemas.microsoft.com/office/powerpoint/2010/main" val="425543727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TextBox 123">
            <a:extLst>
              <a:ext uri="{FF2B5EF4-FFF2-40B4-BE49-F238E27FC236}">
                <a16:creationId xmlns:a16="http://schemas.microsoft.com/office/drawing/2014/main" id="{90A874C4-64DD-478C-86DB-132F1931A438}"/>
              </a:ext>
            </a:extLst>
          </p:cNvPr>
          <p:cNvSpPr txBox="1"/>
          <p:nvPr/>
        </p:nvSpPr>
        <p:spPr>
          <a:xfrm>
            <a:off x="4640957" y="4753701"/>
            <a:ext cx="784912" cy="338554"/>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73262"/>
                </a:solidFill>
                <a:effectLst/>
                <a:uLnTx/>
                <a:uFillTx/>
                <a:latin typeface="Georgia"/>
                <a:ea typeface="+mn-ea"/>
                <a:cs typeface="+mn-cs"/>
              </a:rPr>
              <a:t>Difference &lt; backup</a:t>
            </a:r>
          </a:p>
        </p:txBody>
      </p:sp>
      <p:sp>
        <p:nvSpPr>
          <p:cNvPr id="96" name="TextBox 95">
            <a:extLst>
              <a:ext uri="{FF2B5EF4-FFF2-40B4-BE49-F238E27FC236}">
                <a16:creationId xmlns:a16="http://schemas.microsoft.com/office/drawing/2014/main" id="{D3E008B1-37CE-4BB3-8FBC-010933F68EF0}"/>
              </a:ext>
            </a:extLst>
          </p:cNvPr>
          <p:cNvSpPr txBox="1"/>
          <p:nvPr/>
        </p:nvSpPr>
        <p:spPr>
          <a:xfrm>
            <a:off x="6198702" y="5724809"/>
            <a:ext cx="1078450" cy="338554"/>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73262"/>
                </a:solidFill>
                <a:effectLst/>
                <a:uLnTx/>
                <a:uFillTx/>
                <a:latin typeface="Georgia"/>
                <a:ea typeface="+mn-ea"/>
                <a:cs typeface="+mn-cs"/>
              </a:rPr>
              <a:t>Equal or Difference &gt; backup</a:t>
            </a:r>
          </a:p>
        </p:txBody>
      </p:sp>
      <p:sp>
        <p:nvSpPr>
          <p:cNvPr id="145" name="TextBox 144">
            <a:extLst>
              <a:ext uri="{FF2B5EF4-FFF2-40B4-BE49-F238E27FC236}">
                <a16:creationId xmlns:a16="http://schemas.microsoft.com/office/drawing/2014/main" id="{EB162A05-8BDB-4069-94A2-753431766D37}"/>
              </a:ext>
            </a:extLst>
          </p:cNvPr>
          <p:cNvSpPr txBox="1"/>
          <p:nvPr/>
        </p:nvSpPr>
        <p:spPr>
          <a:xfrm>
            <a:off x="1707185" y="5717660"/>
            <a:ext cx="935870" cy="338554"/>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73262"/>
                </a:solidFill>
                <a:effectLst/>
                <a:uLnTx/>
                <a:uFillTx/>
                <a:latin typeface="Georgia"/>
                <a:ea typeface="+mn-ea"/>
                <a:cs typeface="+mn-cs"/>
              </a:rPr>
              <a:t>Backup &gt; swell allowance</a:t>
            </a:r>
          </a:p>
        </p:txBody>
      </p:sp>
      <p:sp>
        <p:nvSpPr>
          <p:cNvPr id="81" name="TextBox 80">
            <a:extLst>
              <a:ext uri="{FF2B5EF4-FFF2-40B4-BE49-F238E27FC236}">
                <a16:creationId xmlns:a16="http://schemas.microsoft.com/office/drawing/2014/main" id="{29AEB95D-D059-4279-B859-80A5E6F2446C}"/>
              </a:ext>
            </a:extLst>
          </p:cNvPr>
          <p:cNvSpPr txBox="1"/>
          <p:nvPr/>
        </p:nvSpPr>
        <p:spPr>
          <a:xfrm>
            <a:off x="7418932" y="4887909"/>
            <a:ext cx="1921260" cy="215444"/>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73262"/>
                </a:solidFill>
                <a:effectLst/>
                <a:uLnTx/>
                <a:uFillTx/>
                <a:latin typeface="Georgia"/>
                <a:ea typeface="+mn-ea"/>
                <a:cs typeface="+mn-cs"/>
              </a:rPr>
              <a:t>Swell Allowance &gt; allowance given</a:t>
            </a:r>
          </a:p>
        </p:txBody>
      </p:sp>
      <p:sp>
        <p:nvSpPr>
          <p:cNvPr id="5" name="Diamond 4">
            <a:extLst>
              <a:ext uri="{FF2B5EF4-FFF2-40B4-BE49-F238E27FC236}">
                <a16:creationId xmlns:a16="http://schemas.microsoft.com/office/drawing/2014/main" id="{A5338BCC-185D-47B2-8132-AC1367BF96A1}"/>
              </a:ext>
            </a:extLst>
          </p:cNvPr>
          <p:cNvSpPr/>
          <p:nvPr/>
        </p:nvSpPr>
        <p:spPr>
          <a:xfrm>
            <a:off x="4025782" y="539060"/>
            <a:ext cx="1383909" cy="1100357"/>
          </a:xfrm>
          <a:prstGeom prst="diamond">
            <a:avLst/>
          </a:prstGeom>
          <a:gradFill flip="none" rotWithShape="1">
            <a:gsLst>
              <a:gs pos="0">
                <a:srgbClr val="A8BCE4">
                  <a:tint val="66000"/>
                  <a:satMod val="160000"/>
                </a:srgbClr>
              </a:gs>
              <a:gs pos="50000">
                <a:srgbClr val="A8BCE4">
                  <a:tint val="44500"/>
                  <a:satMod val="160000"/>
                </a:srgbClr>
              </a:gs>
              <a:gs pos="100000">
                <a:srgbClr val="A8BCE4">
                  <a:tint val="23500"/>
                  <a:satMod val="160000"/>
                </a:srgbClr>
              </a:gs>
            </a:gsLst>
            <a:lin ang="16200000" scaled="1"/>
            <a:tileRect/>
          </a:gra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73262"/>
                </a:solidFill>
                <a:effectLst/>
                <a:uLnTx/>
                <a:uFillTx/>
                <a:latin typeface="Georgia"/>
                <a:ea typeface="+mn-ea"/>
                <a:cs typeface="+mn-cs"/>
              </a:rPr>
              <a:t>Check reason code from deduction backup</a:t>
            </a:r>
          </a:p>
        </p:txBody>
      </p:sp>
      <p:sp>
        <p:nvSpPr>
          <p:cNvPr id="78" name="Text Placeholder 1">
            <a:extLst>
              <a:ext uri="{FF2B5EF4-FFF2-40B4-BE49-F238E27FC236}">
                <a16:creationId xmlns:a16="http://schemas.microsoft.com/office/drawing/2014/main" id="{D423DDD9-2091-4E22-9FDC-D99E1CD9A096}"/>
              </a:ext>
            </a:extLst>
          </p:cNvPr>
          <p:cNvSpPr txBox="1">
            <a:spLocks/>
          </p:cNvSpPr>
          <p:nvPr/>
        </p:nvSpPr>
        <p:spPr>
          <a:xfrm>
            <a:off x="213578" y="-99000"/>
            <a:ext cx="8193566" cy="515339"/>
          </a:xfr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73262"/>
                </a:solidFill>
                <a:effectLst/>
                <a:uLnTx/>
                <a:uFillTx/>
                <a:latin typeface="Georgia"/>
                <a:ea typeface="+mn-ea"/>
                <a:cs typeface="+mn-cs"/>
              </a:rPr>
              <a:t>Unsaleable Process Flow – As-Is process </a:t>
            </a:r>
          </a:p>
        </p:txBody>
      </p:sp>
      <p:sp>
        <p:nvSpPr>
          <p:cNvPr id="55" name="Flowchart: Terminator 54">
            <a:extLst>
              <a:ext uri="{FF2B5EF4-FFF2-40B4-BE49-F238E27FC236}">
                <a16:creationId xmlns:a16="http://schemas.microsoft.com/office/drawing/2014/main" id="{C8A907C8-B415-4DA3-A5F2-F52883981293}"/>
              </a:ext>
            </a:extLst>
          </p:cNvPr>
          <p:cNvSpPr/>
          <p:nvPr/>
        </p:nvSpPr>
        <p:spPr>
          <a:xfrm>
            <a:off x="427382" y="931946"/>
            <a:ext cx="1031198" cy="318841"/>
          </a:xfrm>
          <a:prstGeom prst="flowChartTerminator">
            <a:avLst/>
          </a:prstGeom>
          <a:solidFill>
            <a:srgbClr val="44D9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ysClr val="windowText" lastClr="000000"/>
                </a:solidFill>
                <a:effectLst/>
                <a:uLnTx/>
                <a:uFillTx/>
                <a:latin typeface="Georgia"/>
                <a:ea typeface="+mn-ea"/>
                <a:cs typeface="+mn-cs"/>
              </a:rPr>
              <a:t>Start</a:t>
            </a:r>
          </a:p>
        </p:txBody>
      </p:sp>
      <p:sp>
        <p:nvSpPr>
          <p:cNvPr id="56" name="Rectangle 55">
            <a:extLst>
              <a:ext uri="{FF2B5EF4-FFF2-40B4-BE49-F238E27FC236}">
                <a16:creationId xmlns:a16="http://schemas.microsoft.com/office/drawing/2014/main" id="{3B19C138-25CE-4E77-8FB9-5987DE55941E}"/>
              </a:ext>
            </a:extLst>
          </p:cNvPr>
          <p:cNvSpPr/>
          <p:nvPr/>
        </p:nvSpPr>
        <p:spPr>
          <a:xfrm>
            <a:off x="2112952" y="845919"/>
            <a:ext cx="1263916" cy="490893"/>
          </a:xfrm>
          <a:prstGeom prst="rect">
            <a:avLst/>
          </a:prstGeom>
          <a:gradFill flip="none" rotWithShape="1">
            <a:gsLst>
              <a:gs pos="0">
                <a:srgbClr val="A8BCE4">
                  <a:tint val="66000"/>
                  <a:satMod val="160000"/>
                </a:srgbClr>
              </a:gs>
              <a:gs pos="50000">
                <a:srgbClr val="A8BCE4">
                  <a:tint val="44500"/>
                  <a:satMod val="160000"/>
                </a:srgbClr>
              </a:gs>
              <a:gs pos="100000">
                <a:srgbClr val="A8BCE4">
                  <a:tint val="23500"/>
                  <a:satMod val="160000"/>
                </a:srgbClr>
              </a:gs>
            </a:gsLst>
            <a:lin ang="16200000" scaled="1"/>
            <a:tileRect/>
          </a:gradFill>
          <a:ln w="28575">
            <a:solidFill>
              <a:srgbClr val="00B0F0"/>
            </a:solidFill>
          </a:ln>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73262"/>
                </a:solidFill>
                <a:effectLst/>
                <a:uLnTx/>
                <a:uFillTx/>
                <a:latin typeface="Georgia"/>
                <a:ea typeface="+mn-ea"/>
                <a:cs typeface="+mn-cs"/>
              </a:rPr>
              <a:t>Download deduction claim Report from SAP &amp; identify a Unsaleable case</a:t>
            </a:r>
          </a:p>
        </p:txBody>
      </p:sp>
      <p:cxnSp>
        <p:nvCxnSpPr>
          <p:cNvPr id="25" name="Straight Arrow Connector 24">
            <a:extLst>
              <a:ext uri="{FF2B5EF4-FFF2-40B4-BE49-F238E27FC236}">
                <a16:creationId xmlns:a16="http://schemas.microsoft.com/office/drawing/2014/main" id="{D99ADD91-686E-4F4F-9AC4-0046693F5AAE}"/>
              </a:ext>
            </a:extLst>
          </p:cNvPr>
          <p:cNvCxnSpPr>
            <a:stCxn id="55" idx="3"/>
            <a:endCxn id="56" idx="1"/>
          </p:cNvCxnSpPr>
          <p:nvPr/>
        </p:nvCxnSpPr>
        <p:spPr>
          <a:xfrm flipV="1">
            <a:off x="1458580" y="1091366"/>
            <a:ext cx="654372"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79189CD1-401E-4465-92C5-D69EADF3EBEC}"/>
              </a:ext>
            </a:extLst>
          </p:cNvPr>
          <p:cNvCxnSpPr>
            <a:cxnSpLocks/>
            <a:stCxn id="56" idx="3"/>
            <a:endCxn id="5" idx="1"/>
          </p:cNvCxnSpPr>
          <p:nvPr/>
        </p:nvCxnSpPr>
        <p:spPr>
          <a:xfrm flipV="1">
            <a:off x="3376868" y="1089239"/>
            <a:ext cx="648914" cy="21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4" name="Rectangle 73">
            <a:extLst>
              <a:ext uri="{FF2B5EF4-FFF2-40B4-BE49-F238E27FC236}">
                <a16:creationId xmlns:a16="http://schemas.microsoft.com/office/drawing/2014/main" id="{251A3E5E-10EE-4F7A-8FFD-06E762B8BBD0}"/>
              </a:ext>
            </a:extLst>
          </p:cNvPr>
          <p:cNvSpPr/>
          <p:nvPr/>
        </p:nvSpPr>
        <p:spPr>
          <a:xfrm>
            <a:off x="1428051" y="1741104"/>
            <a:ext cx="1263916" cy="490893"/>
          </a:xfrm>
          <a:prstGeom prst="rect">
            <a:avLst/>
          </a:prstGeom>
          <a:gradFill flip="none" rotWithShape="1">
            <a:gsLst>
              <a:gs pos="0">
                <a:srgbClr val="A8BCE4">
                  <a:tint val="66000"/>
                  <a:satMod val="160000"/>
                </a:srgbClr>
              </a:gs>
              <a:gs pos="50000">
                <a:srgbClr val="A8BCE4">
                  <a:tint val="44500"/>
                  <a:satMod val="160000"/>
                </a:srgbClr>
              </a:gs>
              <a:gs pos="100000">
                <a:srgbClr val="A8BCE4">
                  <a:tint val="23500"/>
                  <a:satMod val="160000"/>
                </a:srgbClr>
              </a:gs>
            </a:gsLst>
            <a:lin ang="16200000" scaled="1"/>
            <a:tileRect/>
          </a:gradFill>
          <a:ln w="28575">
            <a:solidFill>
              <a:srgbClr val="00B0F0"/>
            </a:solidFill>
          </a:ln>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73262"/>
                </a:solidFill>
                <a:effectLst/>
                <a:uLnTx/>
                <a:uFillTx/>
                <a:latin typeface="Georgia"/>
                <a:ea typeface="+mn-ea"/>
                <a:cs typeface="+mn-cs"/>
              </a:rPr>
              <a:t>Proceed with validation of that reason code</a:t>
            </a:r>
          </a:p>
        </p:txBody>
      </p:sp>
      <p:cxnSp>
        <p:nvCxnSpPr>
          <p:cNvPr id="52" name="Connector: Elbow 51">
            <a:extLst>
              <a:ext uri="{FF2B5EF4-FFF2-40B4-BE49-F238E27FC236}">
                <a16:creationId xmlns:a16="http://schemas.microsoft.com/office/drawing/2014/main" id="{1225002C-13C4-470E-A082-0A49CC7FEC70}"/>
              </a:ext>
            </a:extLst>
          </p:cNvPr>
          <p:cNvCxnSpPr>
            <a:stCxn id="5" idx="2"/>
            <a:endCxn id="74" idx="3"/>
          </p:cNvCxnSpPr>
          <p:nvPr/>
        </p:nvCxnSpPr>
        <p:spPr>
          <a:xfrm rot="5400000">
            <a:off x="3531285" y="800099"/>
            <a:ext cx="347134" cy="202577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D6D164B7-24AC-405D-9DCB-08D09CF9345A}"/>
              </a:ext>
            </a:extLst>
          </p:cNvPr>
          <p:cNvSpPr txBox="1"/>
          <p:nvPr/>
        </p:nvSpPr>
        <p:spPr>
          <a:xfrm>
            <a:off x="3228698" y="1777343"/>
            <a:ext cx="1243534"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73262"/>
                </a:solidFill>
                <a:effectLst/>
                <a:uLnTx/>
                <a:uFillTx/>
                <a:latin typeface="Georgia"/>
                <a:ea typeface="+mn-ea"/>
                <a:cs typeface="+mn-cs"/>
              </a:rPr>
              <a:t>Other than Unsaleable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073262"/>
              </a:solidFill>
              <a:effectLst/>
              <a:uLnTx/>
              <a:uFillTx/>
              <a:latin typeface="Georgia"/>
              <a:ea typeface="+mn-ea"/>
              <a:cs typeface="+mn-cs"/>
            </a:endParaRPr>
          </a:p>
        </p:txBody>
      </p:sp>
      <p:cxnSp>
        <p:nvCxnSpPr>
          <p:cNvPr id="57" name="Straight Arrow Connector 56">
            <a:extLst>
              <a:ext uri="{FF2B5EF4-FFF2-40B4-BE49-F238E27FC236}">
                <a16:creationId xmlns:a16="http://schemas.microsoft.com/office/drawing/2014/main" id="{9078137B-C556-4A4C-88CE-11FA75DC8871}"/>
              </a:ext>
            </a:extLst>
          </p:cNvPr>
          <p:cNvCxnSpPr>
            <a:cxnSpLocks/>
            <a:stCxn id="5" idx="3"/>
            <a:endCxn id="83" idx="1"/>
          </p:cNvCxnSpPr>
          <p:nvPr/>
        </p:nvCxnSpPr>
        <p:spPr>
          <a:xfrm>
            <a:off x="5409691" y="1089239"/>
            <a:ext cx="77959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DBBDAD53-3BD7-42D6-A60E-2F32AE72DCAB}"/>
              </a:ext>
            </a:extLst>
          </p:cNvPr>
          <p:cNvSpPr txBox="1"/>
          <p:nvPr/>
        </p:nvSpPr>
        <p:spPr>
          <a:xfrm>
            <a:off x="5359227" y="919961"/>
            <a:ext cx="73677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73262"/>
                </a:solidFill>
                <a:effectLst/>
                <a:uLnTx/>
                <a:uFillTx/>
                <a:latin typeface="Georgia"/>
                <a:ea typeface="+mn-ea"/>
                <a:cs typeface="+mn-cs"/>
              </a:rPr>
              <a:t>Unsaleable</a:t>
            </a:r>
          </a:p>
        </p:txBody>
      </p:sp>
      <p:sp>
        <p:nvSpPr>
          <p:cNvPr id="83" name="Diamond 82">
            <a:extLst>
              <a:ext uri="{FF2B5EF4-FFF2-40B4-BE49-F238E27FC236}">
                <a16:creationId xmlns:a16="http://schemas.microsoft.com/office/drawing/2014/main" id="{0E6170BE-2C3E-4FC8-808A-6AB7D4F81402}"/>
              </a:ext>
            </a:extLst>
          </p:cNvPr>
          <p:cNvSpPr/>
          <p:nvPr/>
        </p:nvSpPr>
        <p:spPr>
          <a:xfrm>
            <a:off x="6189281" y="539060"/>
            <a:ext cx="1383909" cy="1100357"/>
          </a:xfrm>
          <a:prstGeom prst="diamond">
            <a:avLst/>
          </a:prstGeom>
          <a:gradFill flip="none" rotWithShape="1">
            <a:gsLst>
              <a:gs pos="0">
                <a:srgbClr val="A8BCE4">
                  <a:tint val="66000"/>
                  <a:satMod val="160000"/>
                </a:srgbClr>
              </a:gs>
              <a:gs pos="50000">
                <a:srgbClr val="A8BCE4">
                  <a:tint val="44500"/>
                  <a:satMod val="160000"/>
                </a:srgbClr>
              </a:gs>
              <a:gs pos="100000">
                <a:srgbClr val="A8BCE4">
                  <a:tint val="23500"/>
                  <a:satMod val="160000"/>
                </a:srgbClr>
              </a:gs>
            </a:gsLst>
            <a:lin ang="16200000" scaled="1"/>
            <a:tileRect/>
          </a:gra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73262"/>
                </a:solidFill>
                <a:effectLst/>
                <a:uLnTx/>
                <a:uFillTx/>
                <a:latin typeface="Georgia"/>
                <a:ea typeface="+mn-ea"/>
                <a:cs typeface="+mn-cs"/>
              </a:rPr>
              <a:t>Is unsaleable allowance has been provided on invoice?</a:t>
            </a:r>
          </a:p>
        </p:txBody>
      </p:sp>
      <p:sp>
        <p:nvSpPr>
          <p:cNvPr id="87" name="Diamond 86">
            <a:extLst>
              <a:ext uri="{FF2B5EF4-FFF2-40B4-BE49-F238E27FC236}">
                <a16:creationId xmlns:a16="http://schemas.microsoft.com/office/drawing/2014/main" id="{D10C4CF1-520A-4025-AB3A-89ADA3AEDDE8}"/>
              </a:ext>
            </a:extLst>
          </p:cNvPr>
          <p:cNvSpPr/>
          <p:nvPr/>
        </p:nvSpPr>
        <p:spPr>
          <a:xfrm>
            <a:off x="8352780" y="540383"/>
            <a:ext cx="1383909" cy="1100357"/>
          </a:xfrm>
          <a:prstGeom prst="diamond">
            <a:avLst/>
          </a:prstGeom>
          <a:gradFill flip="none" rotWithShape="1">
            <a:gsLst>
              <a:gs pos="0">
                <a:srgbClr val="A8BCE4">
                  <a:tint val="66000"/>
                  <a:satMod val="160000"/>
                </a:srgbClr>
              </a:gs>
              <a:gs pos="50000">
                <a:srgbClr val="A8BCE4">
                  <a:tint val="44500"/>
                  <a:satMod val="160000"/>
                </a:srgbClr>
              </a:gs>
              <a:gs pos="100000">
                <a:srgbClr val="A8BCE4">
                  <a:tint val="23500"/>
                  <a:satMod val="160000"/>
                </a:srgbClr>
              </a:gs>
            </a:gsLst>
            <a:lin ang="16200000" scaled="1"/>
            <a:tileRect/>
          </a:gra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73262"/>
                </a:solidFill>
                <a:effectLst/>
                <a:uLnTx/>
                <a:uFillTx/>
                <a:latin typeface="Georgia"/>
                <a:ea typeface="+mn-ea"/>
                <a:cs typeface="+mn-cs"/>
              </a:rPr>
              <a:t>Does allowance amount of invoice matches with deduction amount</a:t>
            </a:r>
          </a:p>
        </p:txBody>
      </p:sp>
      <p:cxnSp>
        <p:nvCxnSpPr>
          <p:cNvPr id="88" name="Straight Arrow Connector 87">
            <a:extLst>
              <a:ext uri="{FF2B5EF4-FFF2-40B4-BE49-F238E27FC236}">
                <a16:creationId xmlns:a16="http://schemas.microsoft.com/office/drawing/2014/main" id="{6459C2A3-2D3B-404B-998F-12CC7293A551}"/>
              </a:ext>
            </a:extLst>
          </p:cNvPr>
          <p:cNvCxnSpPr>
            <a:cxnSpLocks/>
            <a:stCxn id="83" idx="3"/>
            <a:endCxn id="87" idx="1"/>
          </p:cNvCxnSpPr>
          <p:nvPr/>
        </p:nvCxnSpPr>
        <p:spPr>
          <a:xfrm>
            <a:off x="7573190" y="1089239"/>
            <a:ext cx="779590" cy="13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1" name="TextBox 90">
            <a:extLst>
              <a:ext uri="{FF2B5EF4-FFF2-40B4-BE49-F238E27FC236}">
                <a16:creationId xmlns:a16="http://schemas.microsoft.com/office/drawing/2014/main" id="{CF03E5BA-8EFF-40CE-A87E-E327F284794D}"/>
              </a:ext>
            </a:extLst>
          </p:cNvPr>
          <p:cNvSpPr txBox="1"/>
          <p:nvPr/>
        </p:nvSpPr>
        <p:spPr>
          <a:xfrm>
            <a:off x="7530975" y="914874"/>
            <a:ext cx="6470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73262"/>
                </a:solidFill>
                <a:effectLst/>
                <a:uLnTx/>
                <a:uFillTx/>
                <a:latin typeface="Georgia"/>
                <a:ea typeface="+mn-ea"/>
                <a:cs typeface="+mn-cs"/>
              </a:rPr>
              <a:t>Yes</a:t>
            </a:r>
          </a:p>
        </p:txBody>
      </p:sp>
      <p:sp>
        <p:nvSpPr>
          <p:cNvPr id="98" name="Rectangle 97">
            <a:extLst>
              <a:ext uri="{FF2B5EF4-FFF2-40B4-BE49-F238E27FC236}">
                <a16:creationId xmlns:a16="http://schemas.microsoft.com/office/drawing/2014/main" id="{B7DCB1DA-2FC8-4C6B-A3ED-0D33A4C388CC}"/>
              </a:ext>
            </a:extLst>
          </p:cNvPr>
          <p:cNvSpPr/>
          <p:nvPr/>
        </p:nvSpPr>
        <p:spPr>
          <a:xfrm>
            <a:off x="10513225" y="845114"/>
            <a:ext cx="1263916" cy="490893"/>
          </a:xfrm>
          <a:prstGeom prst="rect">
            <a:avLst/>
          </a:prstGeom>
          <a:gradFill flip="none" rotWithShape="1">
            <a:gsLst>
              <a:gs pos="0">
                <a:srgbClr val="A8BCE4">
                  <a:tint val="66000"/>
                  <a:satMod val="160000"/>
                </a:srgbClr>
              </a:gs>
              <a:gs pos="50000">
                <a:srgbClr val="A8BCE4">
                  <a:tint val="44500"/>
                  <a:satMod val="160000"/>
                </a:srgbClr>
              </a:gs>
              <a:gs pos="100000">
                <a:srgbClr val="A8BCE4">
                  <a:tint val="23500"/>
                  <a:satMod val="160000"/>
                </a:srgbClr>
              </a:gs>
            </a:gsLst>
            <a:lin ang="16200000" scaled="1"/>
            <a:tileRect/>
          </a:gradFill>
          <a:ln w="28575">
            <a:solidFill>
              <a:srgbClr val="00B0F0"/>
            </a:solidFill>
          </a:ln>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73262"/>
                </a:solidFill>
                <a:effectLst/>
                <a:uLnTx/>
                <a:uFillTx/>
                <a:latin typeface="Georgia"/>
                <a:ea typeface="+mn-ea"/>
                <a:cs typeface="+mn-cs"/>
              </a:rPr>
              <a:t>It’s an Invalid Deduction</a:t>
            </a:r>
          </a:p>
        </p:txBody>
      </p:sp>
      <p:cxnSp>
        <p:nvCxnSpPr>
          <p:cNvPr id="72" name="Straight Arrow Connector 71">
            <a:extLst>
              <a:ext uri="{FF2B5EF4-FFF2-40B4-BE49-F238E27FC236}">
                <a16:creationId xmlns:a16="http://schemas.microsoft.com/office/drawing/2014/main" id="{F7153289-01A7-47B5-A5E7-979B564B7B8F}"/>
              </a:ext>
            </a:extLst>
          </p:cNvPr>
          <p:cNvCxnSpPr>
            <a:cxnSpLocks/>
            <a:stCxn id="87" idx="3"/>
            <a:endCxn id="98" idx="1"/>
          </p:cNvCxnSpPr>
          <p:nvPr/>
        </p:nvCxnSpPr>
        <p:spPr>
          <a:xfrm flipV="1">
            <a:off x="9736689" y="1090561"/>
            <a:ext cx="776536"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9" name="TextBox 108">
            <a:extLst>
              <a:ext uri="{FF2B5EF4-FFF2-40B4-BE49-F238E27FC236}">
                <a16:creationId xmlns:a16="http://schemas.microsoft.com/office/drawing/2014/main" id="{A0EE4B06-1FC7-4B8E-AD4A-E551308F01E5}"/>
              </a:ext>
            </a:extLst>
          </p:cNvPr>
          <p:cNvSpPr txBox="1"/>
          <p:nvPr/>
        </p:nvSpPr>
        <p:spPr>
          <a:xfrm>
            <a:off x="9826968" y="914874"/>
            <a:ext cx="6470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73262"/>
                </a:solidFill>
                <a:effectLst/>
                <a:uLnTx/>
                <a:uFillTx/>
                <a:latin typeface="Georgia"/>
                <a:ea typeface="+mn-ea"/>
                <a:cs typeface="+mn-cs"/>
              </a:rPr>
              <a:t>Yes</a:t>
            </a:r>
          </a:p>
        </p:txBody>
      </p:sp>
      <p:sp>
        <p:nvSpPr>
          <p:cNvPr id="110" name="Rectangle 109">
            <a:extLst>
              <a:ext uri="{FF2B5EF4-FFF2-40B4-BE49-F238E27FC236}">
                <a16:creationId xmlns:a16="http://schemas.microsoft.com/office/drawing/2014/main" id="{027E6FB2-CB74-490A-BEEB-CF663379D8E6}"/>
              </a:ext>
            </a:extLst>
          </p:cNvPr>
          <p:cNvSpPr/>
          <p:nvPr/>
        </p:nvSpPr>
        <p:spPr>
          <a:xfrm>
            <a:off x="4406549" y="2298406"/>
            <a:ext cx="1263916" cy="490893"/>
          </a:xfrm>
          <a:prstGeom prst="rect">
            <a:avLst/>
          </a:prstGeom>
          <a:gradFill flip="none" rotWithShape="1">
            <a:gsLst>
              <a:gs pos="0">
                <a:srgbClr val="A8BCE4">
                  <a:tint val="66000"/>
                  <a:satMod val="160000"/>
                </a:srgbClr>
              </a:gs>
              <a:gs pos="50000">
                <a:srgbClr val="A8BCE4">
                  <a:tint val="44500"/>
                  <a:satMod val="160000"/>
                </a:srgbClr>
              </a:gs>
              <a:gs pos="100000">
                <a:srgbClr val="A8BCE4">
                  <a:tint val="23500"/>
                  <a:satMod val="160000"/>
                </a:srgbClr>
              </a:gs>
            </a:gsLst>
            <a:lin ang="16200000" scaled="1"/>
            <a:tileRect/>
          </a:gradFill>
          <a:ln w="28575">
            <a:solidFill>
              <a:srgbClr val="00B0F0"/>
            </a:solidFill>
          </a:ln>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73262"/>
                </a:solidFill>
                <a:effectLst/>
                <a:uLnTx/>
                <a:uFillTx/>
                <a:latin typeface="Georgia"/>
                <a:ea typeface="+mn-ea"/>
                <a:cs typeface="+mn-cs"/>
              </a:rPr>
              <a:t>Request for swell policy / rate sheet</a:t>
            </a:r>
          </a:p>
        </p:txBody>
      </p:sp>
      <p:sp>
        <p:nvSpPr>
          <p:cNvPr id="122" name="TextBox 121">
            <a:extLst>
              <a:ext uri="{FF2B5EF4-FFF2-40B4-BE49-F238E27FC236}">
                <a16:creationId xmlns:a16="http://schemas.microsoft.com/office/drawing/2014/main" id="{938CDB6A-5197-4037-A7E2-B1DBB1CEA7BE}"/>
              </a:ext>
            </a:extLst>
          </p:cNvPr>
          <p:cNvSpPr txBox="1"/>
          <p:nvPr/>
        </p:nvSpPr>
        <p:spPr>
          <a:xfrm>
            <a:off x="8396972" y="1722316"/>
            <a:ext cx="355992" cy="215444"/>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73262"/>
                </a:solidFill>
                <a:effectLst/>
                <a:uLnTx/>
                <a:uFillTx/>
                <a:latin typeface="Georgia"/>
                <a:ea typeface="+mn-ea"/>
                <a:cs typeface="+mn-cs"/>
              </a:rPr>
              <a:t>No</a:t>
            </a:r>
          </a:p>
        </p:txBody>
      </p:sp>
      <p:sp>
        <p:nvSpPr>
          <p:cNvPr id="59" name="Rectangle 58">
            <a:extLst>
              <a:ext uri="{FF2B5EF4-FFF2-40B4-BE49-F238E27FC236}">
                <a16:creationId xmlns:a16="http://schemas.microsoft.com/office/drawing/2014/main" id="{84557B19-D7BC-450D-9C8C-BB78B012DC4C}"/>
              </a:ext>
            </a:extLst>
          </p:cNvPr>
          <p:cNvSpPr/>
          <p:nvPr/>
        </p:nvSpPr>
        <p:spPr>
          <a:xfrm>
            <a:off x="6340005" y="3758611"/>
            <a:ext cx="1263916" cy="490893"/>
          </a:xfrm>
          <a:prstGeom prst="rect">
            <a:avLst/>
          </a:prstGeom>
          <a:gradFill flip="none" rotWithShape="1">
            <a:gsLst>
              <a:gs pos="0">
                <a:srgbClr val="A8BCE4">
                  <a:tint val="66000"/>
                  <a:satMod val="160000"/>
                </a:srgbClr>
              </a:gs>
              <a:gs pos="50000">
                <a:srgbClr val="A8BCE4">
                  <a:tint val="44500"/>
                  <a:satMod val="160000"/>
                </a:srgbClr>
              </a:gs>
              <a:gs pos="100000">
                <a:srgbClr val="A8BCE4">
                  <a:tint val="23500"/>
                  <a:satMod val="160000"/>
                </a:srgbClr>
              </a:gs>
            </a:gsLst>
            <a:lin ang="16200000" scaled="1"/>
            <a:tileRect/>
          </a:gradFill>
          <a:ln w="28575">
            <a:solidFill>
              <a:srgbClr val="00B0F0"/>
            </a:solidFill>
          </a:ln>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73262"/>
                </a:solidFill>
                <a:effectLst/>
                <a:uLnTx/>
                <a:uFillTx/>
                <a:latin typeface="Georgia"/>
                <a:ea typeface="+mn-ea"/>
                <a:cs typeface="+mn-cs"/>
              </a:rPr>
              <a:t>Request for swell policy / rate sheet</a:t>
            </a:r>
          </a:p>
        </p:txBody>
      </p:sp>
      <p:sp>
        <p:nvSpPr>
          <p:cNvPr id="62" name="Rectangle 61">
            <a:extLst>
              <a:ext uri="{FF2B5EF4-FFF2-40B4-BE49-F238E27FC236}">
                <a16:creationId xmlns:a16="http://schemas.microsoft.com/office/drawing/2014/main" id="{7C8D492A-A6A5-4D14-A4BC-48542A86CC0A}"/>
              </a:ext>
            </a:extLst>
          </p:cNvPr>
          <p:cNvSpPr/>
          <p:nvPr/>
        </p:nvSpPr>
        <p:spPr>
          <a:xfrm>
            <a:off x="8407144" y="3092423"/>
            <a:ext cx="1263916" cy="490893"/>
          </a:xfrm>
          <a:prstGeom prst="rect">
            <a:avLst/>
          </a:prstGeom>
          <a:gradFill flip="none" rotWithShape="1">
            <a:gsLst>
              <a:gs pos="0">
                <a:srgbClr val="A8BCE4">
                  <a:tint val="66000"/>
                  <a:satMod val="160000"/>
                </a:srgbClr>
              </a:gs>
              <a:gs pos="50000">
                <a:srgbClr val="A8BCE4">
                  <a:tint val="44500"/>
                  <a:satMod val="160000"/>
                </a:srgbClr>
              </a:gs>
              <a:gs pos="100000">
                <a:srgbClr val="A8BCE4">
                  <a:tint val="23500"/>
                  <a:satMod val="160000"/>
                </a:srgbClr>
              </a:gs>
            </a:gsLst>
            <a:lin ang="16200000" scaled="1"/>
            <a:tileRect/>
          </a:gradFill>
          <a:ln w="28575">
            <a:solidFill>
              <a:srgbClr val="00B0F0"/>
            </a:solidFill>
          </a:ln>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73262"/>
                </a:solidFill>
                <a:effectLst/>
                <a:uLnTx/>
                <a:uFillTx/>
                <a:latin typeface="Georgia"/>
                <a:ea typeface="+mn-ea"/>
                <a:cs typeface="+mn-cs"/>
              </a:rPr>
              <a:t>Find the allowance percentage / amount a customer is eligible to receive</a:t>
            </a:r>
          </a:p>
        </p:txBody>
      </p:sp>
      <p:sp>
        <p:nvSpPr>
          <p:cNvPr id="68" name="Diamond 67">
            <a:extLst>
              <a:ext uri="{FF2B5EF4-FFF2-40B4-BE49-F238E27FC236}">
                <a16:creationId xmlns:a16="http://schemas.microsoft.com/office/drawing/2014/main" id="{A88594E8-6309-4412-8498-F81B99B59EB3}"/>
              </a:ext>
            </a:extLst>
          </p:cNvPr>
          <p:cNvSpPr/>
          <p:nvPr/>
        </p:nvSpPr>
        <p:spPr>
          <a:xfrm>
            <a:off x="9340191" y="4537855"/>
            <a:ext cx="1383909" cy="1100357"/>
          </a:xfrm>
          <a:prstGeom prst="diamond">
            <a:avLst/>
          </a:prstGeom>
          <a:gradFill flip="none" rotWithShape="1">
            <a:gsLst>
              <a:gs pos="0">
                <a:srgbClr val="A8BCE4">
                  <a:tint val="66000"/>
                  <a:satMod val="160000"/>
                </a:srgbClr>
              </a:gs>
              <a:gs pos="50000">
                <a:srgbClr val="A8BCE4">
                  <a:tint val="44500"/>
                  <a:satMod val="160000"/>
                </a:srgbClr>
              </a:gs>
              <a:gs pos="100000">
                <a:srgbClr val="A8BCE4">
                  <a:tint val="23500"/>
                  <a:satMod val="160000"/>
                </a:srgbClr>
              </a:gs>
            </a:gsLst>
            <a:lin ang="16200000" scaled="1"/>
            <a:tileRect/>
          </a:gra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73262"/>
                </a:solidFill>
                <a:effectLst/>
                <a:uLnTx/>
                <a:uFillTx/>
                <a:latin typeface="Georgia"/>
                <a:ea typeface="+mn-ea"/>
                <a:cs typeface="+mn-cs"/>
              </a:rPr>
              <a:t>Does this amount matches with allowance provided in invoice</a:t>
            </a:r>
          </a:p>
        </p:txBody>
      </p:sp>
      <p:cxnSp>
        <p:nvCxnSpPr>
          <p:cNvPr id="26" name="Connector: Elbow 25">
            <a:extLst>
              <a:ext uri="{FF2B5EF4-FFF2-40B4-BE49-F238E27FC236}">
                <a16:creationId xmlns:a16="http://schemas.microsoft.com/office/drawing/2014/main" id="{220600C2-D32C-445C-8D8A-271B5E2E6112}"/>
              </a:ext>
            </a:extLst>
          </p:cNvPr>
          <p:cNvCxnSpPr>
            <a:cxnSpLocks/>
            <a:stCxn id="68" idx="3"/>
            <a:endCxn id="98" idx="2"/>
          </p:cNvCxnSpPr>
          <p:nvPr/>
        </p:nvCxnSpPr>
        <p:spPr>
          <a:xfrm flipV="1">
            <a:off x="10724100" y="1336007"/>
            <a:ext cx="421083" cy="3752027"/>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8FA08D00-53E6-458F-B17B-49790E42A411}"/>
              </a:ext>
            </a:extLst>
          </p:cNvPr>
          <p:cNvSpPr txBox="1"/>
          <p:nvPr/>
        </p:nvSpPr>
        <p:spPr>
          <a:xfrm>
            <a:off x="10411781" y="3390903"/>
            <a:ext cx="1365360" cy="338554"/>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73262"/>
                </a:solidFill>
                <a:effectLst/>
                <a:uLnTx/>
                <a:uFillTx/>
                <a:latin typeface="Georgia"/>
                <a:ea typeface="+mn-ea"/>
                <a:cs typeface="+mn-cs"/>
              </a:rPr>
              <a:t>Equal or Swell Allowance &lt; allowance given </a:t>
            </a:r>
          </a:p>
        </p:txBody>
      </p:sp>
      <p:sp>
        <p:nvSpPr>
          <p:cNvPr id="114" name="TextBox 113">
            <a:extLst>
              <a:ext uri="{FF2B5EF4-FFF2-40B4-BE49-F238E27FC236}">
                <a16:creationId xmlns:a16="http://schemas.microsoft.com/office/drawing/2014/main" id="{1F522A88-62D4-45AB-B16D-CA021E04B933}"/>
              </a:ext>
            </a:extLst>
          </p:cNvPr>
          <p:cNvSpPr txBox="1"/>
          <p:nvPr/>
        </p:nvSpPr>
        <p:spPr>
          <a:xfrm>
            <a:off x="5916085" y="1606543"/>
            <a:ext cx="326476" cy="215444"/>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73262"/>
                </a:solidFill>
                <a:effectLst/>
                <a:uLnTx/>
                <a:uFillTx/>
                <a:latin typeface="Georgia"/>
                <a:ea typeface="+mn-ea"/>
                <a:cs typeface="+mn-cs"/>
              </a:rPr>
              <a:t>No</a:t>
            </a:r>
          </a:p>
        </p:txBody>
      </p:sp>
      <p:sp>
        <p:nvSpPr>
          <p:cNvPr id="92" name="Diamond 91">
            <a:extLst>
              <a:ext uri="{FF2B5EF4-FFF2-40B4-BE49-F238E27FC236}">
                <a16:creationId xmlns:a16="http://schemas.microsoft.com/office/drawing/2014/main" id="{0F37B9FB-D92B-4C5E-9611-E7974A333B5A}"/>
              </a:ext>
            </a:extLst>
          </p:cNvPr>
          <p:cNvSpPr/>
          <p:nvPr/>
        </p:nvSpPr>
        <p:spPr>
          <a:xfrm>
            <a:off x="2462117" y="2376881"/>
            <a:ext cx="1383909" cy="1100357"/>
          </a:xfrm>
          <a:prstGeom prst="diamond">
            <a:avLst/>
          </a:prstGeom>
          <a:gradFill flip="none" rotWithShape="1">
            <a:gsLst>
              <a:gs pos="0">
                <a:srgbClr val="A8BCE4">
                  <a:tint val="66000"/>
                  <a:satMod val="160000"/>
                </a:srgbClr>
              </a:gs>
              <a:gs pos="50000">
                <a:srgbClr val="A8BCE4">
                  <a:tint val="44500"/>
                  <a:satMod val="160000"/>
                </a:srgbClr>
              </a:gs>
              <a:gs pos="100000">
                <a:srgbClr val="A8BCE4">
                  <a:tint val="23500"/>
                  <a:satMod val="160000"/>
                </a:srgbClr>
              </a:gs>
            </a:gsLst>
            <a:lin ang="16200000" scaled="1"/>
            <a:tileRect/>
          </a:gra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73262"/>
                </a:solidFill>
                <a:effectLst/>
                <a:uLnTx/>
                <a:uFillTx/>
                <a:latin typeface="Georgia"/>
                <a:ea typeface="+mn-ea"/>
                <a:cs typeface="+mn-cs"/>
              </a:rPr>
              <a:t>check if the products are eligible for an unsaleable allowance</a:t>
            </a:r>
          </a:p>
        </p:txBody>
      </p:sp>
      <p:sp>
        <p:nvSpPr>
          <p:cNvPr id="119" name="TextBox 118">
            <a:extLst>
              <a:ext uri="{FF2B5EF4-FFF2-40B4-BE49-F238E27FC236}">
                <a16:creationId xmlns:a16="http://schemas.microsoft.com/office/drawing/2014/main" id="{1BEC3A2D-3960-4244-BAEE-F6C37847A5EA}"/>
              </a:ext>
            </a:extLst>
          </p:cNvPr>
          <p:cNvSpPr txBox="1"/>
          <p:nvPr/>
        </p:nvSpPr>
        <p:spPr>
          <a:xfrm>
            <a:off x="1041271" y="2716176"/>
            <a:ext cx="768740"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73262"/>
                </a:solidFill>
                <a:effectLst/>
                <a:uLnTx/>
                <a:uFillTx/>
                <a:latin typeface="Georgia"/>
                <a:ea typeface="+mn-ea"/>
                <a:cs typeface="+mn-cs"/>
              </a:rPr>
              <a:t>Not Eligible</a:t>
            </a:r>
          </a:p>
        </p:txBody>
      </p:sp>
      <p:sp>
        <p:nvSpPr>
          <p:cNvPr id="123" name="Rectangle 122">
            <a:extLst>
              <a:ext uri="{FF2B5EF4-FFF2-40B4-BE49-F238E27FC236}">
                <a16:creationId xmlns:a16="http://schemas.microsoft.com/office/drawing/2014/main" id="{2027AEB6-DBA0-411A-B70D-91D19652EF91}"/>
              </a:ext>
            </a:extLst>
          </p:cNvPr>
          <p:cNvSpPr/>
          <p:nvPr/>
        </p:nvSpPr>
        <p:spPr>
          <a:xfrm>
            <a:off x="4505794" y="3771835"/>
            <a:ext cx="1263916" cy="490893"/>
          </a:xfrm>
          <a:prstGeom prst="rect">
            <a:avLst/>
          </a:prstGeom>
          <a:gradFill flip="none" rotWithShape="1">
            <a:gsLst>
              <a:gs pos="0">
                <a:srgbClr val="A8BCE4">
                  <a:tint val="66000"/>
                  <a:satMod val="160000"/>
                </a:srgbClr>
              </a:gs>
              <a:gs pos="50000">
                <a:srgbClr val="A8BCE4">
                  <a:tint val="44500"/>
                  <a:satMod val="160000"/>
                </a:srgbClr>
              </a:gs>
              <a:gs pos="100000">
                <a:srgbClr val="A8BCE4">
                  <a:tint val="23500"/>
                  <a:satMod val="160000"/>
                </a:srgbClr>
              </a:gs>
            </a:gsLst>
            <a:lin ang="16200000" scaled="1"/>
            <a:tileRect/>
          </a:gradFill>
          <a:ln w="28575">
            <a:solidFill>
              <a:srgbClr val="00B0F0"/>
            </a:solidFill>
          </a:ln>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73262"/>
                </a:solidFill>
                <a:effectLst/>
                <a:uLnTx/>
                <a:uFillTx/>
                <a:latin typeface="Georgia"/>
                <a:ea typeface="+mn-ea"/>
                <a:cs typeface="+mn-cs"/>
              </a:rPr>
              <a:t>Find the allowance percentage / amount a customer is eligible to receive</a:t>
            </a:r>
          </a:p>
        </p:txBody>
      </p:sp>
      <p:sp>
        <p:nvSpPr>
          <p:cNvPr id="125" name="TextBox 124">
            <a:extLst>
              <a:ext uri="{FF2B5EF4-FFF2-40B4-BE49-F238E27FC236}">
                <a16:creationId xmlns:a16="http://schemas.microsoft.com/office/drawing/2014/main" id="{BC16D844-AF9D-4C6A-B0EB-5CEA57E24DBA}"/>
              </a:ext>
            </a:extLst>
          </p:cNvPr>
          <p:cNvSpPr txBox="1"/>
          <p:nvPr/>
        </p:nvSpPr>
        <p:spPr>
          <a:xfrm>
            <a:off x="3120479" y="3835603"/>
            <a:ext cx="768740"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73262"/>
                </a:solidFill>
                <a:effectLst/>
                <a:uLnTx/>
                <a:uFillTx/>
                <a:latin typeface="Georgia"/>
                <a:ea typeface="+mn-ea"/>
                <a:cs typeface="+mn-cs"/>
              </a:rPr>
              <a:t>Eligible</a:t>
            </a:r>
          </a:p>
        </p:txBody>
      </p:sp>
      <p:sp>
        <p:nvSpPr>
          <p:cNvPr id="129" name="Diamond 128">
            <a:extLst>
              <a:ext uri="{FF2B5EF4-FFF2-40B4-BE49-F238E27FC236}">
                <a16:creationId xmlns:a16="http://schemas.microsoft.com/office/drawing/2014/main" id="{DAB49AAC-78F7-4C60-B589-394A3C4EF46D}"/>
              </a:ext>
            </a:extLst>
          </p:cNvPr>
          <p:cNvSpPr/>
          <p:nvPr/>
        </p:nvSpPr>
        <p:spPr>
          <a:xfrm>
            <a:off x="2120941" y="4745091"/>
            <a:ext cx="1383909" cy="1100357"/>
          </a:xfrm>
          <a:prstGeom prst="diamond">
            <a:avLst/>
          </a:prstGeom>
          <a:gradFill flip="none" rotWithShape="1">
            <a:gsLst>
              <a:gs pos="0">
                <a:srgbClr val="A8BCE4">
                  <a:tint val="66000"/>
                  <a:satMod val="160000"/>
                </a:srgbClr>
              </a:gs>
              <a:gs pos="50000">
                <a:srgbClr val="A8BCE4">
                  <a:tint val="44500"/>
                  <a:satMod val="160000"/>
                </a:srgbClr>
              </a:gs>
              <a:gs pos="100000">
                <a:srgbClr val="A8BCE4">
                  <a:tint val="23500"/>
                  <a:satMod val="160000"/>
                </a:srgbClr>
              </a:gs>
            </a:gsLst>
            <a:lin ang="16200000" scaled="1"/>
            <a:tileRect/>
          </a:gra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73262"/>
                </a:solidFill>
                <a:effectLst/>
                <a:uLnTx/>
                <a:uFillTx/>
                <a:latin typeface="Georgia"/>
                <a:ea typeface="+mn-ea"/>
                <a:cs typeface="+mn-cs"/>
              </a:rPr>
              <a:t>Does this amount matches with deduction amount in backup</a:t>
            </a:r>
          </a:p>
        </p:txBody>
      </p:sp>
      <p:sp>
        <p:nvSpPr>
          <p:cNvPr id="135" name="Rectangle 134">
            <a:extLst>
              <a:ext uri="{FF2B5EF4-FFF2-40B4-BE49-F238E27FC236}">
                <a16:creationId xmlns:a16="http://schemas.microsoft.com/office/drawing/2014/main" id="{16D8641F-DB5C-4D7C-80E5-B868C2F8B403}"/>
              </a:ext>
            </a:extLst>
          </p:cNvPr>
          <p:cNvSpPr/>
          <p:nvPr/>
        </p:nvSpPr>
        <p:spPr>
          <a:xfrm>
            <a:off x="350131" y="3551193"/>
            <a:ext cx="1263916" cy="490893"/>
          </a:xfrm>
          <a:prstGeom prst="rect">
            <a:avLst/>
          </a:prstGeom>
          <a:gradFill flip="none" rotWithShape="1">
            <a:gsLst>
              <a:gs pos="0">
                <a:srgbClr val="A8BCE4">
                  <a:tint val="66000"/>
                  <a:satMod val="160000"/>
                </a:srgbClr>
              </a:gs>
              <a:gs pos="50000">
                <a:srgbClr val="A8BCE4">
                  <a:tint val="44500"/>
                  <a:satMod val="160000"/>
                </a:srgbClr>
              </a:gs>
              <a:gs pos="100000">
                <a:srgbClr val="A8BCE4">
                  <a:tint val="23500"/>
                  <a:satMod val="160000"/>
                </a:srgbClr>
              </a:gs>
            </a:gsLst>
            <a:lin ang="16200000" scaled="1"/>
            <a:tileRect/>
          </a:gradFill>
          <a:ln w="28575">
            <a:solidFill>
              <a:srgbClr val="00B0F0"/>
            </a:solidFill>
          </a:ln>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73262"/>
                </a:solidFill>
                <a:effectLst/>
                <a:uLnTx/>
                <a:uFillTx/>
                <a:latin typeface="Georgia"/>
                <a:ea typeface="+mn-ea"/>
                <a:cs typeface="+mn-cs"/>
              </a:rPr>
              <a:t>It’s a Valid Deduction</a:t>
            </a:r>
          </a:p>
        </p:txBody>
      </p:sp>
      <p:cxnSp>
        <p:nvCxnSpPr>
          <p:cNvPr id="121" name="Connector: Elbow 120">
            <a:extLst>
              <a:ext uri="{FF2B5EF4-FFF2-40B4-BE49-F238E27FC236}">
                <a16:creationId xmlns:a16="http://schemas.microsoft.com/office/drawing/2014/main" id="{0282877A-E80D-498C-845B-D9A57EA9B5B9}"/>
              </a:ext>
            </a:extLst>
          </p:cNvPr>
          <p:cNvCxnSpPr>
            <a:cxnSpLocks/>
            <a:stCxn id="129" idx="1"/>
            <a:endCxn id="135" idx="3"/>
          </p:cNvCxnSpPr>
          <p:nvPr/>
        </p:nvCxnSpPr>
        <p:spPr>
          <a:xfrm rot="10800000">
            <a:off x="1614047" y="3796640"/>
            <a:ext cx="506894" cy="1498630"/>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151" name="Flowchart: Terminator 150">
            <a:extLst>
              <a:ext uri="{FF2B5EF4-FFF2-40B4-BE49-F238E27FC236}">
                <a16:creationId xmlns:a16="http://schemas.microsoft.com/office/drawing/2014/main" id="{0001968E-E272-471E-8F7D-78FD8B4A111C}"/>
              </a:ext>
            </a:extLst>
          </p:cNvPr>
          <p:cNvSpPr/>
          <p:nvPr/>
        </p:nvSpPr>
        <p:spPr>
          <a:xfrm>
            <a:off x="10746899" y="5704495"/>
            <a:ext cx="1031198" cy="318841"/>
          </a:xfrm>
          <a:prstGeom prst="flowChartTerminator">
            <a:avLst/>
          </a:prstGeom>
          <a:solidFill>
            <a:srgbClr val="44D9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ysClr val="windowText" lastClr="000000"/>
                </a:solidFill>
                <a:effectLst/>
                <a:uLnTx/>
                <a:uFillTx/>
                <a:latin typeface="Georgia"/>
                <a:ea typeface="+mn-ea"/>
                <a:cs typeface="+mn-cs"/>
              </a:rPr>
              <a:t>End</a:t>
            </a:r>
          </a:p>
        </p:txBody>
      </p:sp>
      <p:cxnSp>
        <p:nvCxnSpPr>
          <p:cNvPr id="130" name="Connector: Elbow 129">
            <a:extLst>
              <a:ext uri="{FF2B5EF4-FFF2-40B4-BE49-F238E27FC236}">
                <a16:creationId xmlns:a16="http://schemas.microsoft.com/office/drawing/2014/main" id="{7238DC08-51C1-402D-84B9-857822092A81}"/>
              </a:ext>
            </a:extLst>
          </p:cNvPr>
          <p:cNvCxnSpPr>
            <a:cxnSpLocks/>
            <a:stCxn id="98" idx="3"/>
            <a:endCxn id="151" idx="3"/>
          </p:cNvCxnSpPr>
          <p:nvPr/>
        </p:nvCxnSpPr>
        <p:spPr>
          <a:xfrm>
            <a:off x="11777141" y="1090561"/>
            <a:ext cx="956" cy="4773355"/>
          </a:xfrm>
          <a:prstGeom prst="bentConnector3">
            <a:avLst>
              <a:gd name="adj1" fmla="val 24012134"/>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8" name="Connector: Elbow 157">
            <a:extLst>
              <a:ext uri="{FF2B5EF4-FFF2-40B4-BE49-F238E27FC236}">
                <a16:creationId xmlns:a16="http://schemas.microsoft.com/office/drawing/2014/main" id="{03553A58-351A-4494-861F-80285A3D7998}"/>
              </a:ext>
            </a:extLst>
          </p:cNvPr>
          <p:cNvCxnSpPr>
            <a:cxnSpLocks/>
            <a:stCxn id="92" idx="1"/>
            <a:endCxn id="98" idx="0"/>
          </p:cNvCxnSpPr>
          <p:nvPr/>
        </p:nvCxnSpPr>
        <p:spPr>
          <a:xfrm rot="10800000" flipH="1">
            <a:off x="2462117" y="845114"/>
            <a:ext cx="8683066" cy="2081946"/>
          </a:xfrm>
          <a:prstGeom prst="bentConnector4">
            <a:avLst>
              <a:gd name="adj1" fmla="val -25889"/>
              <a:gd name="adj2" fmla="val 12074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1" name="Connector: Elbow 190">
            <a:extLst>
              <a:ext uri="{FF2B5EF4-FFF2-40B4-BE49-F238E27FC236}">
                <a16:creationId xmlns:a16="http://schemas.microsoft.com/office/drawing/2014/main" id="{9754595F-9D1B-4129-9DE2-61B702625E84}"/>
              </a:ext>
            </a:extLst>
          </p:cNvPr>
          <p:cNvCxnSpPr>
            <a:cxnSpLocks/>
            <a:stCxn id="92" idx="2"/>
            <a:endCxn id="123" idx="1"/>
          </p:cNvCxnSpPr>
          <p:nvPr/>
        </p:nvCxnSpPr>
        <p:spPr>
          <a:xfrm rot="16200000" flipH="1">
            <a:off x="3559911" y="3071399"/>
            <a:ext cx="540044" cy="1351722"/>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77" name="Diamond 76">
            <a:extLst>
              <a:ext uri="{FF2B5EF4-FFF2-40B4-BE49-F238E27FC236}">
                <a16:creationId xmlns:a16="http://schemas.microsoft.com/office/drawing/2014/main" id="{2D675766-8308-47D1-85A1-C798E6E2C325}"/>
              </a:ext>
            </a:extLst>
          </p:cNvPr>
          <p:cNvSpPr/>
          <p:nvPr/>
        </p:nvSpPr>
        <p:spPr>
          <a:xfrm>
            <a:off x="5470740" y="4537112"/>
            <a:ext cx="1383909" cy="1100357"/>
          </a:xfrm>
          <a:prstGeom prst="diamond">
            <a:avLst/>
          </a:prstGeom>
          <a:gradFill flip="none" rotWithShape="1">
            <a:gsLst>
              <a:gs pos="0">
                <a:srgbClr val="A8BCE4">
                  <a:tint val="66000"/>
                  <a:satMod val="160000"/>
                </a:srgbClr>
              </a:gs>
              <a:gs pos="50000">
                <a:srgbClr val="A8BCE4">
                  <a:tint val="44500"/>
                  <a:satMod val="160000"/>
                </a:srgbClr>
              </a:gs>
              <a:gs pos="100000">
                <a:srgbClr val="A8BCE4">
                  <a:tint val="23500"/>
                  <a:satMod val="160000"/>
                </a:srgbClr>
              </a:gs>
            </a:gsLst>
            <a:lin ang="16200000" scaled="1"/>
            <a:tileRect/>
          </a:gra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73262"/>
                </a:solidFill>
                <a:effectLst/>
                <a:uLnTx/>
                <a:uFillTx/>
                <a:latin typeface="Georgia"/>
                <a:ea typeface="+mn-ea"/>
                <a:cs typeface="+mn-cs"/>
              </a:rPr>
              <a:t>Is (Swell allowance- allowance provided) matches with deduction</a:t>
            </a:r>
          </a:p>
        </p:txBody>
      </p:sp>
      <p:cxnSp>
        <p:nvCxnSpPr>
          <p:cNvPr id="37" name="Connector: Elbow 36">
            <a:extLst>
              <a:ext uri="{FF2B5EF4-FFF2-40B4-BE49-F238E27FC236}">
                <a16:creationId xmlns:a16="http://schemas.microsoft.com/office/drawing/2014/main" id="{257D457A-B3B4-41F0-B54F-FFCA5CD973DF}"/>
              </a:ext>
            </a:extLst>
          </p:cNvPr>
          <p:cNvCxnSpPr>
            <a:stCxn id="62" idx="2"/>
            <a:endCxn id="68" idx="0"/>
          </p:cNvCxnSpPr>
          <p:nvPr/>
        </p:nvCxnSpPr>
        <p:spPr>
          <a:xfrm rot="16200000" flipH="1">
            <a:off x="9058355" y="3564063"/>
            <a:ext cx="954539" cy="99304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93" name="Rectangle 92">
            <a:extLst>
              <a:ext uri="{FF2B5EF4-FFF2-40B4-BE49-F238E27FC236}">
                <a16:creationId xmlns:a16="http://schemas.microsoft.com/office/drawing/2014/main" id="{43DF192E-51F4-4381-9C93-64DECDD6066A}"/>
              </a:ext>
            </a:extLst>
          </p:cNvPr>
          <p:cNvSpPr/>
          <p:nvPr/>
        </p:nvSpPr>
        <p:spPr>
          <a:xfrm>
            <a:off x="7331027" y="5770650"/>
            <a:ext cx="1263916" cy="490893"/>
          </a:xfrm>
          <a:prstGeom prst="rect">
            <a:avLst/>
          </a:prstGeom>
          <a:gradFill flip="none" rotWithShape="1">
            <a:gsLst>
              <a:gs pos="0">
                <a:srgbClr val="A8BCE4">
                  <a:tint val="66000"/>
                  <a:satMod val="160000"/>
                </a:srgbClr>
              </a:gs>
              <a:gs pos="50000">
                <a:srgbClr val="A8BCE4">
                  <a:tint val="44500"/>
                  <a:satMod val="160000"/>
                </a:srgbClr>
              </a:gs>
              <a:gs pos="100000">
                <a:srgbClr val="A8BCE4">
                  <a:tint val="23500"/>
                  <a:satMod val="160000"/>
                </a:srgbClr>
              </a:gs>
            </a:gsLst>
            <a:lin ang="16200000" scaled="1"/>
            <a:tileRect/>
          </a:gradFill>
          <a:ln w="28575">
            <a:solidFill>
              <a:srgbClr val="00B0F0"/>
            </a:solidFill>
          </a:ln>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73262"/>
                </a:solidFill>
                <a:effectLst/>
                <a:uLnTx/>
                <a:uFillTx/>
                <a:latin typeface="Georgia"/>
                <a:ea typeface="+mn-ea"/>
                <a:cs typeface="+mn-cs"/>
              </a:rPr>
              <a:t>It’s a Valid Deduction</a:t>
            </a:r>
          </a:p>
        </p:txBody>
      </p:sp>
      <p:cxnSp>
        <p:nvCxnSpPr>
          <p:cNvPr id="49" name="Connector: Elbow 48">
            <a:extLst>
              <a:ext uri="{FF2B5EF4-FFF2-40B4-BE49-F238E27FC236}">
                <a16:creationId xmlns:a16="http://schemas.microsoft.com/office/drawing/2014/main" id="{D2698E32-F2D6-4A34-87A6-20D0336AD284}"/>
              </a:ext>
            </a:extLst>
          </p:cNvPr>
          <p:cNvCxnSpPr>
            <a:cxnSpLocks/>
            <a:stCxn id="77" idx="2"/>
            <a:endCxn id="93" idx="1"/>
          </p:cNvCxnSpPr>
          <p:nvPr/>
        </p:nvCxnSpPr>
        <p:spPr>
          <a:xfrm rot="16200000" flipH="1">
            <a:off x="6557547" y="5242617"/>
            <a:ext cx="378628" cy="1168332"/>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15" name="Rectangle 114">
            <a:extLst>
              <a:ext uri="{FF2B5EF4-FFF2-40B4-BE49-F238E27FC236}">
                <a16:creationId xmlns:a16="http://schemas.microsoft.com/office/drawing/2014/main" id="{674AD27A-276C-4B64-9FD9-F662DAD8C0BD}"/>
              </a:ext>
            </a:extLst>
          </p:cNvPr>
          <p:cNvSpPr/>
          <p:nvPr/>
        </p:nvSpPr>
        <p:spPr>
          <a:xfrm>
            <a:off x="3624843" y="5764836"/>
            <a:ext cx="1263916" cy="490893"/>
          </a:xfrm>
          <a:prstGeom prst="rect">
            <a:avLst/>
          </a:prstGeom>
          <a:gradFill flip="none" rotWithShape="1">
            <a:gsLst>
              <a:gs pos="0">
                <a:srgbClr val="A8BCE4">
                  <a:tint val="66000"/>
                  <a:satMod val="160000"/>
                </a:srgbClr>
              </a:gs>
              <a:gs pos="50000">
                <a:srgbClr val="A8BCE4">
                  <a:tint val="44500"/>
                  <a:satMod val="160000"/>
                </a:srgbClr>
              </a:gs>
              <a:gs pos="100000">
                <a:srgbClr val="A8BCE4">
                  <a:tint val="23500"/>
                  <a:satMod val="160000"/>
                </a:srgbClr>
              </a:gs>
            </a:gsLst>
            <a:lin ang="16200000" scaled="1"/>
            <a:tileRect/>
          </a:gradFill>
          <a:ln w="28575">
            <a:solidFill>
              <a:srgbClr val="00B0F0"/>
            </a:solidFill>
          </a:ln>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73262"/>
                </a:solidFill>
                <a:effectLst/>
                <a:uLnTx/>
                <a:uFillTx/>
                <a:latin typeface="Georgia"/>
                <a:ea typeface="+mn-ea"/>
                <a:cs typeface="+mn-cs"/>
              </a:rPr>
              <a:t>It’s an Invalid Deduction. Accept the difference amount and raise a billback for rest</a:t>
            </a:r>
          </a:p>
        </p:txBody>
      </p:sp>
      <p:cxnSp>
        <p:nvCxnSpPr>
          <p:cNvPr id="100" name="Connector: Elbow 99">
            <a:extLst>
              <a:ext uri="{FF2B5EF4-FFF2-40B4-BE49-F238E27FC236}">
                <a16:creationId xmlns:a16="http://schemas.microsoft.com/office/drawing/2014/main" id="{D066526C-0EEB-46FD-B9BF-56CC774BC252}"/>
              </a:ext>
            </a:extLst>
          </p:cNvPr>
          <p:cNvCxnSpPr>
            <a:cxnSpLocks/>
            <a:stCxn id="77" idx="1"/>
            <a:endCxn id="115" idx="0"/>
          </p:cNvCxnSpPr>
          <p:nvPr/>
        </p:nvCxnSpPr>
        <p:spPr>
          <a:xfrm rot="10800000" flipV="1">
            <a:off x="4256802" y="5087290"/>
            <a:ext cx="1213939" cy="67754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0" name="Connector: Elbow 119">
            <a:extLst>
              <a:ext uri="{FF2B5EF4-FFF2-40B4-BE49-F238E27FC236}">
                <a16:creationId xmlns:a16="http://schemas.microsoft.com/office/drawing/2014/main" id="{E4B8A869-F668-44C1-BD68-32FF0F20C6E9}"/>
              </a:ext>
            </a:extLst>
          </p:cNvPr>
          <p:cNvCxnSpPr>
            <a:cxnSpLocks/>
            <a:stCxn id="123" idx="2"/>
            <a:endCxn id="129" idx="0"/>
          </p:cNvCxnSpPr>
          <p:nvPr/>
        </p:nvCxnSpPr>
        <p:spPr>
          <a:xfrm rot="5400000">
            <a:off x="3734143" y="3341481"/>
            <a:ext cx="482363" cy="2324856"/>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142" name="Rectangle 141">
            <a:extLst>
              <a:ext uri="{FF2B5EF4-FFF2-40B4-BE49-F238E27FC236}">
                <a16:creationId xmlns:a16="http://schemas.microsoft.com/office/drawing/2014/main" id="{9FA5FA4D-003F-4E56-BF3C-C61F85E7ED6C}"/>
              </a:ext>
            </a:extLst>
          </p:cNvPr>
          <p:cNvSpPr/>
          <p:nvPr/>
        </p:nvSpPr>
        <p:spPr>
          <a:xfrm>
            <a:off x="243366" y="5774575"/>
            <a:ext cx="1332558" cy="490893"/>
          </a:xfrm>
          <a:prstGeom prst="rect">
            <a:avLst/>
          </a:prstGeom>
          <a:gradFill flip="none" rotWithShape="1">
            <a:gsLst>
              <a:gs pos="0">
                <a:srgbClr val="A8BCE4">
                  <a:tint val="66000"/>
                  <a:satMod val="160000"/>
                </a:srgbClr>
              </a:gs>
              <a:gs pos="50000">
                <a:srgbClr val="A8BCE4">
                  <a:tint val="44500"/>
                  <a:satMod val="160000"/>
                </a:srgbClr>
              </a:gs>
              <a:gs pos="100000">
                <a:srgbClr val="A8BCE4">
                  <a:tint val="23500"/>
                  <a:satMod val="160000"/>
                </a:srgbClr>
              </a:gs>
            </a:gsLst>
            <a:lin ang="16200000" scaled="1"/>
            <a:tileRect/>
          </a:gradFill>
          <a:ln w="28575">
            <a:solidFill>
              <a:srgbClr val="00B0F0"/>
            </a:solidFill>
          </a:ln>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73262"/>
                </a:solidFill>
                <a:effectLst/>
                <a:uLnTx/>
                <a:uFillTx/>
                <a:latin typeface="Georgia"/>
                <a:ea typeface="+mn-ea"/>
                <a:cs typeface="+mn-cs"/>
              </a:rPr>
              <a:t>It’s an Invalid Deduction. Accept actual allowance amount and raise a billback for difference</a:t>
            </a:r>
          </a:p>
        </p:txBody>
      </p:sp>
      <p:cxnSp>
        <p:nvCxnSpPr>
          <p:cNvPr id="136" name="Connector: Elbow 135">
            <a:extLst>
              <a:ext uri="{FF2B5EF4-FFF2-40B4-BE49-F238E27FC236}">
                <a16:creationId xmlns:a16="http://schemas.microsoft.com/office/drawing/2014/main" id="{36646FB7-6D2A-44C3-B162-46D925B62AC5}"/>
              </a:ext>
            </a:extLst>
          </p:cNvPr>
          <p:cNvCxnSpPr>
            <a:cxnSpLocks/>
            <a:stCxn id="129" idx="2"/>
            <a:endCxn id="142" idx="3"/>
          </p:cNvCxnSpPr>
          <p:nvPr/>
        </p:nvCxnSpPr>
        <p:spPr>
          <a:xfrm rot="5400000">
            <a:off x="2107123" y="5314249"/>
            <a:ext cx="174574" cy="1236972"/>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8" name="Connector: Elbow 177">
            <a:extLst>
              <a:ext uri="{FF2B5EF4-FFF2-40B4-BE49-F238E27FC236}">
                <a16:creationId xmlns:a16="http://schemas.microsoft.com/office/drawing/2014/main" id="{84179DB7-EB41-42C0-B54C-8C0519E666AF}"/>
              </a:ext>
            </a:extLst>
          </p:cNvPr>
          <p:cNvCxnSpPr>
            <a:cxnSpLocks/>
            <a:stCxn id="93" idx="2"/>
            <a:endCxn id="151" idx="2"/>
          </p:cNvCxnSpPr>
          <p:nvPr/>
        </p:nvCxnSpPr>
        <p:spPr>
          <a:xfrm rot="5400000" flipH="1" flipV="1">
            <a:off x="9493637" y="4492683"/>
            <a:ext cx="238207" cy="3299513"/>
          </a:xfrm>
          <a:prstGeom prst="bentConnector3">
            <a:avLst>
              <a:gd name="adj1" fmla="val -95967"/>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0" name="Connector: Elbow 179">
            <a:extLst>
              <a:ext uri="{FF2B5EF4-FFF2-40B4-BE49-F238E27FC236}">
                <a16:creationId xmlns:a16="http://schemas.microsoft.com/office/drawing/2014/main" id="{22F4F7FE-581C-40A6-8C12-1D3E5F509BCF}"/>
              </a:ext>
            </a:extLst>
          </p:cNvPr>
          <p:cNvCxnSpPr>
            <a:stCxn id="115" idx="2"/>
            <a:endCxn id="151" idx="2"/>
          </p:cNvCxnSpPr>
          <p:nvPr/>
        </p:nvCxnSpPr>
        <p:spPr>
          <a:xfrm rot="5400000" flipH="1" flipV="1">
            <a:off x="7643452" y="2636684"/>
            <a:ext cx="232393" cy="7005697"/>
          </a:xfrm>
          <a:prstGeom prst="bentConnector3">
            <a:avLst>
              <a:gd name="adj1" fmla="val -98368"/>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4" name="Connector: Elbow 183">
            <a:extLst>
              <a:ext uri="{FF2B5EF4-FFF2-40B4-BE49-F238E27FC236}">
                <a16:creationId xmlns:a16="http://schemas.microsoft.com/office/drawing/2014/main" id="{851F68DB-276B-4A32-8642-FF78AE41944F}"/>
              </a:ext>
            </a:extLst>
          </p:cNvPr>
          <p:cNvCxnSpPr>
            <a:cxnSpLocks/>
            <a:stCxn id="142" idx="2"/>
            <a:endCxn id="151" idx="2"/>
          </p:cNvCxnSpPr>
          <p:nvPr/>
        </p:nvCxnSpPr>
        <p:spPr>
          <a:xfrm rot="5400000" flipH="1" flipV="1">
            <a:off x="5965005" y="967975"/>
            <a:ext cx="242132" cy="10352853"/>
          </a:xfrm>
          <a:prstGeom prst="bentConnector3">
            <a:avLst>
              <a:gd name="adj1" fmla="val -9441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8" name="Connector: Elbow 187">
            <a:extLst>
              <a:ext uri="{FF2B5EF4-FFF2-40B4-BE49-F238E27FC236}">
                <a16:creationId xmlns:a16="http://schemas.microsoft.com/office/drawing/2014/main" id="{9604AC3E-E739-458E-931E-BA5E3D1072ED}"/>
              </a:ext>
            </a:extLst>
          </p:cNvPr>
          <p:cNvCxnSpPr>
            <a:cxnSpLocks/>
            <a:stCxn id="135" idx="1"/>
            <a:endCxn id="151" idx="2"/>
          </p:cNvCxnSpPr>
          <p:nvPr/>
        </p:nvCxnSpPr>
        <p:spPr>
          <a:xfrm rot="10800000" flipH="1" flipV="1">
            <a:off x="350130" y="3796640"/>
            <a:ext cx="10912367" cy="2226696"/>
          </a:xfrm>
          <a:prstGeom prst="bentConnector4">
            <a:avLst>
              <a:gd name="adj1" fmla="val -2095"/>
              <a:gd name="adj2" fmla="val 120532"/>
            </a:avLst>
          </a:prstGeom>
          <a:ln>
            <a:tailEnd type="triangle"/>
          </a:ln>
        </p:spPr>
        <p:style>
          <a:lnRef idx="1">
            <a:schemeClr val="accent1"/>
          </a:lnRef>
          <a:fillRef idx="0">
            <a:schemeClr val="accent1"/>
          </a:fillRef>
          <a:effectRef idx="0">
            <a:schemeClr val="accent1"/>
          </a:effectRef>
          <a:fontRef idx="minor">
            <a:schemeClr val="tx1"/>
          </a:fontRef>
        </p:style>
      </p:cxnSp>
      <p:sp>
        <p:nvSpPr>
          <p:cNvPr id="75" name="Diamond 74">
            <a:extLst>
              <a:ext uri="{FF2B5EF4-FFF2-40B4-BE49-F238E27FC236}">
                <a16:creationId xmlns:a16="http://schemas.microsoft.com/office/drawing/2014/main" id="{6B40BA67-323D-418B-9059-90016FAEB3CD}"/>
              </a:ext>
            </a:extLst>
          </p:cNvPr>
          <p:cNvSpPr/>
          <p:nvPr/>
        </p:nvSpPr>
        <p:spPr>
          <a:xfrm>
            <a:off x="6282515" y="2130308"/>
            <a:ext cx="1383909" cy="1100357"/>
          </a:xfrm>
          <a:prstGeom prst="diamond">
            <a:avLst/>
          </a:prstGeom>
          <a:gradFill flip="none" rotWithShape="1">
            <a:gsLst>
              <a:gs pos="0">
                <a:srgbClr val="A8BCE4">
                  <a:tint val="66000"/>
                  <a:satMod val="160000"/>
                </a:srgbClr>
              </a:gs>
              <a:gs pos="50000">
                <a:srgbClr val="A8BCE4">
                  <a:tint val="44500"/>
                  <a:satMod val="160000"/>
                </a:srgbClr>
              </a:gs>
              <a:gs pos="100000">
                <a:srgbClr val="A8BCE4">
                  <a:tint val="23500"/>
                  <a:satMod val="160000"/>
                </a:srgbClr>
              </a:gs>
            </a:gsLst>
            <a:lin ang="16200000" scaled="1"/>
            <a:tileRect/>
          </a:gra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73262"/>
                </a:solidFill>
                <a:effectLst/>
                <a:uLnTx/>
                <a:uFillTx/>
                <a:latin typeface="Georgia"/>
                <a:ea typeface="+mn-ea"/>
                <a:cs typeface="+mn-cs"/>
              </a:rPr>
              <a:t>Is customer taking deduction on entire product amount</a:t>
            </a:r>
          </a:p>
        </p:txBody>
      </p:sp>
      <p:cxnSp>
        <p:nvCxnSpPr>
          <p:cNvPr id="13" name="Connector: Elbow 12">
            <a:extLst>
              <a:ext uri="{FF2B5EF4-FFF2-40B4-BE49-F238E27FC236}">
                <a16:creationId xmlns:a16="http://schemas.microsoft.com/office/drawing/2014/main" id="{A25989B7-8E64-4F42-BF5E-F638822F9AB8}"/>
              </a:ext>
            </a:extLst>
          </p:cNvPr>
          <p:cNvCxnSpPr>
            <a:stCxn id="83" idx="2"/>
            <a:endCxn id="110" idx="0"/>
          </p:cNvCxnSpPr>
          <p:nvPr/>
        </p:nvCxnSpPr>
        <p:spPr>
          <a:xfrm rot="5400000">
            <a:off x="5630378" y="1047547"/>
            <a:ext cx="658989" cy="1842729"/>
          </a:xfrm>
          <a:prstGeom prst="bentConnector3">
            <a:avLst>
              <a:gd name="adj1" fmla="val 2109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2C9E7134-43F5-4AAA-B165-73A7CB7E397C}"/>
              </a:ext>
            </a:extLst>
          </p:cNvPr>
          <p:cNvCxnSpPr>
            <a:cxnSpLocks/>
            <a:stCxn id="110" idx="2"/>
            <a:endCxn id="92" idx="3"/>
          </p:cNvCxnSpPr>
          <p:nvPr/>
        </p:nvCxnSpPr>
        <p:spPr>
          <a:xfrm rot="5400000">
            <a:off x="4373387" y="2261939"/>
            <a:ext cx="137761" cy="1192481"/>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Connector: Elbow 42">
            <a:extLst>
              <a:ext uri="{FF2B5EF4-FFF2-40B4-BE49-F238E27FC236}">
                <a16:creationId xmlns:a16="http://schemas.microsoft.com/office/drawing/2014/main" id="{07453C43-3BB0-46D9-862D-D16ABADD55FC}"/>
              </a:ext>
            </a:extLst>
          </p:cNvPr>
          <p:cNvCxnSpPr>
            <a:cxnSpLocks/>
            <a:stCxn id="87" idx="2"/>
            <a:endCxn id="75" idx="0"/>
          </p:cNvCxnSpPr>
          <p:nvPr/>
        </p:nvCxnSpPr>
        <p:spPr>
          <a:xfrm rot="5400000">
            <a:off x="7764819" y="850392"/>
            <a:ext cx="489568" cy="2070265"/>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Connector: Elbow 50">
            <a:extLst>
              <a:ext uri="{FF2B5EF4-FFF2-40B4-BE49-F238E27FC236}">
                <a16:creationId xmlns:a16="http://schemas.microsoft.com/office/drawing/2014/main" id="{9CEF2F27-1BD9-478F-A690-97D3068C2BD5}"/>
              </a:ext>
            </a:extLst>
          </p:cNvPr>
          <p:cNvCxnSpPr>
            <a:stCxn id="75" idx="3"/>
            <a:endCxn id="98" idx="1"/>
          </p:cNvCxnSpPr>
          <p:nvPr/>
        </p:nvCxnSpPr>
        <p:spPr>
          <a:xfrm flipV="1">
            <a:off x="7666424" y="1090561"/>
            <a:ext cx="2846801" cy="1589926"/>
          </a:xfrm>
          <a:prstGeom prst="bentConnector3">
            <a:avLst>
              <a:gd name="adj1" fmla="val 91934"/>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Connector: Elbow 64">
            <a:extLst>
              <a:ext uri="{FF2B5EF4-FFF2-40B4-BE49-F238E27FC236}">
                <a16:creationId xmlns:a16="http://schemas.microsoft.com/office/drawing/2014/main" id="{CED55D27-E614-45FD-9E07-338445BCDB08}"/>
              </a:ext>
            </a:extLst>
          </p:cNvPr>
          <p:cNvCxnSpPr>
            <a:stCxn id="59" idx="3"/>
            <a:endCxn id="62" idx="1"/>
          </p:cNvCxnSpPr>
          <p:nvPr/>
        </p:nvCxnSpPr>
        <p:spPr>
          <a:xfrm flipV="1">
            <a:off x="7603921" y="3337870"/>
            <a:ext cx="803223" cy="66618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D27BB551-4D51-46DB-B907-CA8174F76CCF}"/>
              </a:ext>
            </a:extLst>
          </p:cNvPr>
          <p:cNvCxnSpPr>
            <a:stCxn id="75" idx="2"/>
            <a:endCxn id="59" idx="0"/>
          </p:cNvCxnSpPr>
          <p:nvPr/>
        </p:nvCxnSpPr>
        <p:spPr>
          <a:xfrm flipH="1">
            <a:off x="6971963" y="3230665"/>
            <a:ext cx="2507" cy="5279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1" name="TextBox 130">
            <a:extLst>
              <a:ext uri="{FF2B5EF4-FFF2-40B4-BE49-F238E27FC236}">
                <a16:creationId xmlns:a16="http://schemas.microsoft.com/office/drawing/2014/main" id="{E1062035-2C1C-4E6B-9841-21FC4762138F}"/>
              </a:ext>
            </a:extLst>
          </p:cNvPr>
          <p:cNvSpPr txBox="1"/>
          <p:nvPr/>
        </p:nvSpPr>
        <p:spPr>
          <a:xfrm>
            <a:off x="7720060" y="2500224"/>
            <a:ext cx="647053"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73262"/>
                </a:solidFill>
                <a:effectLst/>
                <a:uLnTx/>
                <a:uFillTx/>
                <a:latin typeface="Georgia"/>
                <a:ea typeface="+mn-ea"/>
                <a:cs typeface="+mn-cs"/>
              </a:rPr>
              <a:t>Yes</a:t>
            </a:r>
          </a:p>
        </p:txBody>
      </p:sp>
      <p:sp>
        <p:nvSpPr>
          <p:cNvPr id="132" name="TextBox 131">
            <a:extLst>
              <a:ext uri="{FF2B5EF4-FFF2-40B4-BE49-F238E27FC236}">
                <a16:creationId xmlns:a16="http://schemas.microsoft.com/office/drawing/2014/main" id="{B68124BB-2443-422B-A1E3-05A574EC3578}"/>
              </a:ext>
            </a:extLst>
          </p:cNvPr>
          <p:cNvSpPr txBox="1"/>
          <p:nvPr/>
        </p:nvSpPr>
        <p:spPr>
          <a:xfrm>
            <a:off x="6846318" y="3326105"/>
            <a:ext cx="355992" cy="215444"/>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73262"/>
                </a:solidFill>
                <a:effectLst/>
                <a:uLnTx/>
                <a:uFillTx/>
                <a:latin typeface="Georgia"/>
                <a:ea typeface="+mn-ea"/>
                <a:cs typeface="+mn-cs"/>
              </a:rPr>
              <a:t>No</a:t>
            </a:r>
          </a:p>
        </p:txBody>
      </p:sp>
      <p:sp>
        <p:nvSpPr>
          <p:cNvPr id="138" name="TextBox 137">
            <a:extLst>
              <a:ext uri="{FF2B5EF4-FFF2-40B4-BE49-F238E27FC236}">
                <a16:creationId xmlns:a16="http://schemas.microsoft.com/office/drawing/2014/main" id="{1630CDB0-552F-4DDB-AD99-8483E7A693E3}"/>
              </a:ext>
            </a:extLst>
          </p:cNvPr>
          <p:cNvSpPr txBox="1"/>
          <p:nvPr/>
        </p:nvSpPr>
        <p:spPr>
          <a:xfrm>
            <a:off x="1244087" y="4334632"/>
            <a:ext cx="1235482" cy="338554"/>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73262"/>
                </a:solidFill>
                <a:effectLst/>
                <a:uLnTx/>
                <a:uFillTx/>
                <a:latin typeface="Georgia"/>
                <a:ea typeface="+mn-ea"/>
                <a:cs typeface="+mn-cs"/>
              </a:rPr>
              <a:t>Equal or backup &lt; swell allowance</a:t>
            </a:r>
          </a:p>
        </p:txBody>
      </p:sp>
      <p:cxnSp>
        <p:nvCxnSpPr>
          <p:cNvPr id="220" name="Straight Arrow Connector 219">
            <a:extLst>
              <a:ext uri="{FF2B5EF4-FFF2-40B4-BE49-F238E27FC236}">
                <a16:creationId xmlns:a16="http://schemas.microsoft.com/office/drawing/2014/main" id="{AE60BDF1-B306-4BD2-9C08-D39225DD55F8}"/>
              </a:ext>
            </a:extLst>
          </p:cNvPr>
          <p:cNvCxnSpPr>
            <a:stCxn id="68" idx="1"/>
            <a:endCxn id="77" idx="3"/>
          </p:cNvCxnSpPr>
          <p:nvPr/>
        </p:nvCxnSpPr>
        <p:spPr>
          <a:xfrm flipH="1" flipV="1">
            <a:off x="6854649" y="5087291"/>
            <a:ext cx="2485542" cy="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8739831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D68D4F-3A1F-4DC7-9CE4-04E7821842AB}"/>
              </a:ext>
            </a:extLst>
          </p:cNvPr>
          <p:cNvSpPr>
            <a:spLocks noGrp="1"/>
          </p:cNvSpPr>
          <p:nvPr>
            <p:ph type="title"/>
          </p:nvPr>
        </p:nvSpPr>
        <p:spPr>
          <a:xfrm>
            <a:off x="144117" y="62196"/>
            <a:ext cx="10515600" cy="380654"/>
          </a:xfrm>
        </p:spPr>
        <p:txBody>
          <a:bodyPr>
            <a:noAutofit/>
          </a:bodyPr>
          <a:lstStyle/>
          <a:p>
            <a:r>
              <a:rPr lang="en-US" sz="2800">
                <a:solidFill>
                  <a:schemeClr val="tx1"/>
                </a:solidFill>
              </a:rPr>
              <a:t>Unsaleable – Documents, sources &amp; datapoints WIP</a:t>
            </a:r>
            <a:endParaRPr lang="en-US" sz="2800"/>
          </a:p>
        </p:txBody>
      </p:sp>
      <p:graphicFrame>
        <p:nvGraphicFramePr>
          <p:cNvPr id="4" name="Content Placeholder 3">
            <a:extLst>
              <a:ext uri="{FF2B5EF4-FFF2-40B4-BE49-F238E27FC236}">
                <a16:creationId xmlns:a16="http://schemas.microsoft.com/office/drawing/2014/main" id="{39606D7C-5D34-4E5B-9588-92B91F9F651F}"/>
              </a:ext>
            </a:extLst>
          </p:cNvPr>
          <p:cNvGraphicFramePr>
            <a:graphicFrameLocks noGrp="1"/>
          </p:cNvGraphicFramePr>
          <p:nvPr>
            <p:ph idx="1"/>
            <p:extLst>
              <p:ext uri="{D42A27DB-BD31-4B8C-83A1-F6EECF244321}">
                <p14:modId xmlns:p14="http://schemas.microsoft.com/office/powerpoint/2010/main" val="970843886"/>
              </p:ext>
            </p:extLst>
          </p:nvPr>
        </p:nvGraphicFramePr>
        <p:xfrm>
          <a:off x="170243" y="685800"/>
          <a:ext cx="11955118" cy="5913302"/>
        </p:xfrm>
        <a:graphic>
          <a:graphicData uri="http://schemas.openxmlformats.org/drawingml/2006/table">
            <a:tbl>
              <a:tblPr firstRow="1" firstCol="1" bandRow="1">
                <a:tableStyleId>{93296810-A885-4BE3-A3E7-6D5BEEA58F35}</a:tableStyleId>
              </a:tblPr>
              <a:tblGrid>
                <a:gridCol w="1601411">
                  <a:extLst>
                    <a:ext uri="{9D8B030D-6E8A-4147-A177-3AD203B41FA5}">
                      <a16:colId xmlns:a16="http://schemas.microsoft.com/office/drawing/2014/main" val="2473905539"/>
                    </a:ext>
                  </a:extLst>
                </a:gridCol>
                <a:gridCol w="2503413">
                  <a:extLst>
                    <a:ext uri="{9D8B030D-6E8A-4147-A177-3AD203B41FA5}">
                      <a16:colId xmlns:a16="http://schemas.microsoft.com/office/drawing/2014/main" val="4291080857"/>
                    </a:ext>
                  </a:extLst>
                </a:gridCol>
                <a:gridCol w="5028530">
                  <a:extLst>
                    <a:ext uri="{9D8B030D-6E8A-4147-A177-3AD203B41FA5}">
                      <a16:colId xmlns:a16="http://schemas.microsoft.com/office/drawing/2014/main" val="965210703"/>
                    </a:ext>
                  </a:extLst>
                </a:gridCol>
                <a:gridCol w="2821764">
                  <a:extLst>
                    <a:ext uri="{9D8B030D-6E8A-4147-A177-3AD203B41FA5}">
                      <a16:colId xmlns:a16="http://schemas.microsoft.com/office/drawing/2014/main" val="1849396690"/>
                    </a:ext>
                  </a:extLst>
                </a:gridCol>
              </a:tblGrid>
              <a:tr h="580870">
                <a:tc>
                  <a:txBody>
                    <a:bodyPr/>
                    <a:lstStyle/>
                    <a:p>
                      <a:pPr marL="0" marR="0" algn="ctr">
                        <a:lnSpc>
                          <a:spcPct val="107000"/>
                        </a:lnSpc>
                        <a:spcBef>
                          <a:spcPts val="0"/>
                        </a:spcBef>
                        <a:spcAft>
                          <a:spcPts val="0"/>
                        </a:spcAft>
                      </a:pPr>
                      <a:r>
                        <a:rPr lang="en-US" sz="1200">
                          <a:effectLst/>
                        </a:rPr>
                        <a:t>Documents required</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45140" marR="45140" marT="0" marB="0" anchor="ctr"/>
                </a:tc>
                <a:tc>
                  <a:txBody>
                    <a:bodyPr/>
                    <a:lstStyle/>
                    <a:p>
                      <a:pPr marL="0" marR="0" algn="ctr">
                        <a:lnSpc>
                          <a:spcPct val="107000"/>
                        </a:lnSpc>
                        <a:spcBef>
                          <a:spcPts val="0"/>
                        </a:spcBef>
                        <a:spcAft>
                          <a:spcPts val="0"/>
                        </a:spcAft>
                      </a:pPr>
                      <a:r>
                        <a:rPr lang="en-US" sz="1200">
                          <a:effectLst/>
                        </a:rPr>
                        <a:t>Sources</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45140" marR="45140" marT="0" marB="0" anchor="ctr"/>
                </a:tc>
                <a:tc>
                  <a:txBody>
                    <a:bodyPr/>
                    <a:lstStyle/>
                    <a:p>
                      <a:pPr marL="0" marR="0" algn="ctr">
                        <a:lnSpc>
                          <a:spcPct val="107000"/>
                        </a:lnSpc>
                        <a:spcBef>
                          <a:spcPts val="0"/>
                        </a:spcBef>
                        <a:spcAft>
                          <a:spcPts val="0"/>
                        </a:spcAft>
                      </a:pPr>
                      <a:r>
                        <a:rPr lang="en-US" sz="1200">
                          <a:effectLst/>
                        </a:rPr>
                        <a:t>Data points for extraction</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45140" marR="45140" marT="0" marB="0" anchor="ctr"/>
                </a:tc>
                <a:tc>
                  <a:txBody>
                    <a:bodyPr/>
                    <a:lstStyle/>
                    <a:p>
                      <a:pPr marL="0" marR="0" algn="ctr">
                        <a:lnSpc>
                          <a:spcPct val="107000"/>
                        </a:lnSpc>
                        <a:spcBef>
                          <a:spcPts val="0"/>
                        </a:spcBef>
                        <a:spcAft>
                          <a:spcPts val="0"/>
                        </a:spcAft>
                      </a:pPr>
                      <a:r>
                        <a:rPr lang="en-US" sz="1200">
                          <a:effectLst/>
                        </a:rPr>
                        <a:t>Comments</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45140" marR="45140" marT="0" marB="0" anchor="ctr"/>
                </a:tc>
                <a:extLst>
                  <a:ext uri="{0D108BD9-81ED-4DB2-BD59-A6C34878D82A}">
                    <a16:rowId xmlns:a16="http://schemas.microsoft.com/office/drawing/2014/main" val="937211266"/>
                  </a:ext>
                </a:extLst>
              </a:tr>
              <a:tr h="1124334">
                <a:tc>
                  <a:txBody>
                    <a:bodyPr/>
                    <a:lstStyle/>
                    <a:p>
                      <a:pPr algn="ctr" fontAlgn="t"/>
                      <a:r>
                        <a:rPr lang="en-US" sz="1200" u="none" strike="noStrike">
                          <a:effectLst/>
                        </a:rPr>
                        <a:t>Invoice</a:t>
                      </a:r>
                      <a:endParaRPr lang="en-US" sz="12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t"/>
                      <a:r>
                        <a:rPr lang="en-US" sz="1200" u="none" strike="noStrike">
                          <a:effectLst/>
                        </a:rPr>
                        <a:t>On-base / SAP - UDM</a:t>
                      </a:r>
                      <a:endParaRPr lang="en-US" sz="12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t"/>
                      <a:r>
                        <a:rPr lang="en-US" sz="1200" u="none" strike="noStrike">
                          <a:effectLst/>
                        </a:rPr>
                        <a:t>Invoice Date, Swell/damage/unsaleable Allowance provided, UPC/SKU, Description, Quantity, Amount – Total, Per unit / case price, PO number</a:t>
                      </a:r>
                      <a:br>
                        <a:rPr lang="en-US" sz="1200" u="none" strike="noStrike">
                          <a:effectLst/>
                        </a:rPr>
                      </a:br>
                      <a:endParaRPr lang="en-US" sz="1200" b="0" i="0" u="none" strike="noStrike">
                        <a:solidFill>
                          <a:srgbClr val="000000"/>
                        </a:solidFill>
                        <a:effectLst/>
                        <a:latin typeface="Calibri" panose="020F0502020204030204" pitchFamily="34" charset="0"/>
                      </a:endParaRPr>
                    </a:p>
                  </a:txBody>
                  <a:tcPr marL="9525" marR="9525" marT="9525" marB="0" anchor="ctr"/>
                </a:tc>
                <a:tc>
                  <a:txBody>
                    <a:bodyPr/>
                    <a:lstStyle/>
                    <a:p>
                      <a:pPr marL="0" marR="0" algn="ctr">
                        <a:lnSpc>
                          <a:spcPct val="107000"/>
                        </a:lnSpc>
                        <a:spcBef>
                          <a:spcPts val="0"/>
                        </a:spcBef>
                        <a:spcAft>
                          <a:spcPts val="0"/>
                        </a:spcAft>
                      </a:pPr>
                      <a:r>
                        <a:rPr lang="en-US" sz="1200">
                          <a:effectLst/>
                        </a:rPr>
                        <a:t>Supplier Invoice</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45140" marR="45140" marT="0" marB="0" anchor="ctr"/>
                </a:tc>
                <a:extLst>
                  <a:ext uri="{0D108BD9-81ED-4DB2-BD59-A6C34878D82A}">
                    <a16:rowId xmlns:a16="http://schemas.microsoft.com/office/drawing/2014/main" val="2091169329"/>
                  </a:ext>
                </a:extLst>
              </a:tr>
              <a:tr h="1402699">
                <a:tc>
                  <a:txBody>
                    <a:bodyPr/>
                    <a:lstStyle/>
                    <a:p>
                      <a:pPr algn="ctr" fontAlgn="t"/>
                      <a:r>
                        <a:rPr lang="en-US" sz="1200" u="none" strike="noStrike">
                          <a:effectLst/>
                        </a:rPr>
                        <a:t>Swell Policy</a:t>
                      </a:r>
                      <a:endParaRPr lang="en-US" sz="12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t"/>
                      <a:r>
                        <a:rPr lang="en-US" sz="1200" u="none" strike="noStrike">
                          <a:effectLst/>
                        </a:rPr>
                        <a:t>Supplier-</a:t>
                      </a:r>
                      <a:br>
                        <a:rPr lang="en-US" sz="1200" u="none" strike="noStrike">
                          <a:effectLst/>
                        </a:rPr>
                      </a:br>
                      <a:r>
                        <a:rPr lang="en-US" sz="1200" u="none" strike="noStrike">
                          <a:effectLst/>
                        </a:rPr>
                        <a:t>Email request  - Case</a:t>
                      </a:r>
                      <a:endParaRPr lang="en-US" sz="12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t"/>
                      <a:r>
                        <a:rPr lang="en-US" sz="1200" u="none" strike="noStrike">
                          <a:effectLst/>
                        </a:rPr>
                        <a:t>1. Swell/damage/unsaleable Allowance provided</a:t>
                      </a:r>
                      <a:br>
                        <a:rPr lang="en-US" sz="1200" u="none" strike="noStrike">
                          <a:effectLst/>
                        </a:rPr>
                      </a:br>
                      <a:r>
                        <a:rPr lang="en-US" sz="1200" u="none" strike="noStrike">
                          <a:effectLst/>
                        </a:rPr>
                        <a:t>2. UPC/SKU</a:t>
                      </a:r>
                      <a:br>
                        <a:rPr lang="en-US" sz="1200" u="none" strike="noStrike">
                          <a:effectLst/>
                        </a:rPr>
                      </a:br>
                      <a:r>
                        <a:rPr lang="en-US" sz="1200" u="none" strike="noStrike">
                          <a:effectLst/>
                        </a:rPr>
                        <a:t>3. Description</a:t>
                      </a:r>
                      <a:br>
                        <a:rPr lang="en-US" sz="1200" u="none" strike="noStrike">
                          <a:effectLst/>
                        </a:rPr>
                      </a:br>
                      <a:r>
                        <a:rPr lang="en-US" sz="1200" u="none" strike="noStrike">
                          <a:effectLst/>
                        </a:rPr>
                        <a:t>4. Swell allowance Rate (%)</a:t>
                      </a:r>
                      <a:br>
                        <a:rPr lang="en-US" sz="1200" u="none" strike="noStrike">
                          <a:effectLst/>
                        </a:rPr>
                      </a:br>
                      <a:endParaRPr lang="en-US" sz="1200" b="0" i="0" u="none" strike="noStrike">
                        <a:solidFill>
                          <a:srgbClr val="000000"/>
                        </a:solidFill>
                        <a:effectLst/>
                        <a:latin typeface="Calibri" panose="020F0502020204030204" pitchFamily="34" charset="0"/>
                      </a:endParaRPr>
                    </a:p>
                  </a:txBody>
                  <a:tcPr marL="9525" marR="9525" marT="9525" marB="0" anchor="ctr"/>
                </a:tc>
                <a:tc>
                  <a:txBody>
                    <a:bodyPr/>
                    <a:lstStyle/>
                    <a:p>
                      <a:pPr marL="0" marR="0" algn="ctr">
                        <a:lnSpc>
                          <a:spcPct val="107000"/>
                        </a:lnSpc>
                        <a:spcBef>
                          <a:spcPts val="0"/>
                        </a:spcBef>
                        <a:spcAft>
                          <a:spcPts val="0"/>
                        </a:spcAft>
                      </a:pPr>
                      <a:r>
                        <a:rPr lang="en-US" sz="1200">
                          <a:effectLst/>
                        </a:rPr>
                        <a:t>Swell policy followed by supplier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45140" marR="45140" marT="0" marB="0" anchor="ctr"/>
                </a:tc>
                <a:extLst>
                  <a:ext uri="{0D108BD9-81ED-4DB2-BD59-A6C34878D82A}">
                    <a16:rowId xmlns:a16="http://schemas.microsoft.com/office/drawing/2014/main" val="276034576"/>
                  </a:ext>
                </a:extLst>
              </a:tr>
              <a:tr h="1681065">
                <a:tc>
                  <a:txBody>
                    <a:bodyPr/>
                    <a:lstStyle/>
                    <a:p>
                      <a:pPr algn="ctr" fontAlgn="t"/>
                      <a:r>
                        <a:rPr lang="en-US" sz="1200" u="none" strike="noStrike">
                          <a:effectLst/>
                        </a:rPr>
                        <a:t>Swell Rate sheet(Product specific)</a:t>
                      </a:r>
                      <a:endParaRPr lang="en-US" sz="12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t"/>
                      <a:r>
                        <a:rPr lang="en-US" sz="1200" u="none" strike="noStrike">
                          <a:effectLst/>
                        </a:rPr>
                        <a:t>Supplier</a:t>
                      </a:r>
                      <a:endParaRPr lang="en-US" sz="12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t"/>
                      <a:r>
                        <a:rPr lang="en-US" sz="1200" u="none" strike="noStrike">
                          <a:effectLst/>
                        </a:rPr>
                        <a:t>1. UPC/SKU</a:t>
                      </a:r>
                      <a:br>
                        <a:rPr lang="en-US" sz="1200" u="none" strike="noStrike">
                          <a:effectLst/>
                        </a:rPr>
                      </a:br>
                      <a:r>
                        <a:rPr lang="en-US" sz="1200" u="none" strike="noStrike">
                          <a:effectLst/>
                        </a:rPr>
                        <a:t>2. Customer specific details</a:t>
                      </a:r>
                      <a:br>
                        <a:rPr lang="en-US" sz="1200" u="none" strike="noStrike">
                          <a:effectLst/>
                        </a:rPr>
                      </a:br>
                      <a:r>
                        <a:rPr lang="en-US" sz="1200" u="none" strike="noStrike">
                          <a:effectLst/>
                        </a:rPr>
                        <a:t>3. Swell/damage/unsaleable Allowance percentage given</a:t>
                      </a:r>
                      <a:br>
                        <a:rPr lang="en-US" sz="1200" u="none" strike="noStrike">
                          <a:effectLst/>
                        </a:rPr>
                      </a:br>
                      <a:r>
                        <a:rPr lang="en-US" sz="1200" u="none" strike="noStrike">
                          <a:effectLst/>
                        </a:rPr>
                        <a:t>4. Division</a:t>
                      </a:r>
                      <a:br>
                        <a:rPr lang="en-US" sz="1200" u="none" strike="noStrike">
                          <a:effectLst/>
                        </a:rPr>
                      </a:br>
                      <a:endParaRPr lang="en-US" sz="1200" b="0" i="0" u="none" strike="noStrike">
                        <a:solidFill>
                          <a:srgbClr val="000000"/>
                        </a:solidFill>
                        <a:effectLst/>
                        <a:latin typeface="Calibri" panose="020F0502020204030204" pitchFamily="34" charset="0"/>
                      </a:endParaRPr>
                    </a:p>
                  </a:txBody>
                  <a:tcPr marL="9525" marR="9525" marT="9525" marB="0" anchor="ctr"/>
                </a:tc>
                <a:tc>
                  <a:txBody>
                    <a:bodyPr/>
                    <a:lstStyle/>
                    <a:p>
                      <a:pPr marL="0" marR="0" algn="ctr">
                        <a:lnSpc>
                          <a:spcPct val="107000"/>
                        </a:lnSpc>
                        <a:spcBef>
                          <a:spcPts val="0"/>
                        </a:spcBef>
                        <a:spcAft>
                          <a:spcPts val="0"/>
                        </a:spcAft>
                      </a:pPr>
                      <a:r>
                        <a:rPr lang="en-US" sz="1200">
                          <a:effectLst/>
                        </a:rPr>
                        <a:t>Product wise swell rates maintained by supplier</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45140" marR="45140" marT="0" marB="0" anchor="ctr"/>
                </a:tc>
                <a:extLst>
                  <a:ext uri="{0D108BD9-81ED-4DB2-BD59-A6C34878D82A}">
                    <a16:rowId xmlns:a16="http://schemas.microsoft.com/office/drawing/2014/main" val="3569106040"/>
                  </a:ext>
                </a:extLst>
              </a:tr>
              <a:tr h="1124334">
                <a:tc>
                  <a:txBody>
                    <a:bodyPr/>
                    <a:lstStyle/>
                    <a:p>
                      <a:pPr algn="ctr" fontAlgn="t"/>
                      <a:r>
                        <a:rPr lang="en-US" sz="1200" u="none" strike="noStrike">
                          <a:effectLst/>
                        </a:rPr>
                        <a:t>Backup</a:t>
                      </a:r>
                      <a:endParaRPr lang="en-US" sz="12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t"/>
                      <a:r>
                        <a:rPr lang="en-US" sz="1200" u="none" strike="noStrike">
                          <a:effectLst/>
                        </a:rPr>
                        <a:t>Onbase / SAP - UDM</a:t>
                      </a:r>
                      <a:br>
                        <a:rPr lang="en-US" sz="1200" u="none" strike="noStrike">
                          <a:effectLst/>
                        </a:rPr>
                      </a:br>
                      <a:r>
                        <a:rPr lang="en-US" sz="1200" u="none" strike="noStrike">
                          <a:effectLst/>
                        </a:rPr>
                        <a:t>customer portals </a:t>
                      </a:r>
                      <a:br>
                        <a:rPr lang="en-US" sz="1200" u="none" strike="noStrike">
                          <a:effectLst/>
                        </a:rPr>
                      </a:br>
                      <a:r>
                        <a:rPr lang="en-US" sz="1200" u="none" strike="noStrike">
                          <a:effectLst/>
                        </a:rPr>
                        <a:t>common mailbox of Newell ops team</a:t>
                      </a:r>
                      <a:endParaRPr lang="en-US" sz="1200" b="0" i="0" u="none" strike="noStrike">
                        <a:solidFill>
                          <a:srgbClr val="000000"/>
                        </a:solidFill>
                        <a:effectLst/>
                        <a:latin typeface="Calibri" panose="020F0502020204030204" pitchFamily="34" charset="0"/>
                      </a:endParaRPr>
                    </a:p>
                  </a:txBody>
                  <a:tcPr marL="9525" marR="9525" marT="9525" marB="0" anchor="ctr"/>
                </a:tc>
                <a:tc>
                  <a:txBody>
                    <a:bodyPr/>
                    <a:lstStyle/>
                    <a:p>
                      <a:pPr algn="ctr" fontAlgn="t"/>
                      <a:r>
                        <a:rPr lang="en-US" sz="1200" u="none" strike="noStrike">
                          <a:effectLst/>
                        </a:rPr>
                        <a:t>1. UPC/SKU</a:t>
                      </a:r>
                      <a:br>
                        <a:rPr lang="en-US" sz="1200" u="none" strike="noStrike">
                          <a:effectLst/>
                        </a:rPr>
                      </a:br>
                      <a:r>
                        <a:rPr lang="en-US" sz="1200" u="none" strike="noStrike">
                          <a:effectLst/>
                        </a:rPr>
                        <a:t>2. Swell deduction taken</a:t>
                      </a:r>
                      <a:br>
                        <a:rPr lang="en-US" sz="1200" u="none" strike="noStrike">
                          <a:effectLst/>
                        </a:rPr>
                      </a:br>
                      <a:r>
                        <a:rPr lang="en-US" sz="1200" u="none" strike="noStrike">
                          <a:effectLst/>
                        </a:rPr>
                        <a:t>3. Percentage of swell deduction</a:t>
                      </a:r>
                      <a:br>
                        <a:rPr lang="en-US" sz="1200" u="none" strike="noStrike">
                          <a:effectLst/>
                        </a:rPr>
                      </a:br>
                      <a:endParaRPr lang="en-US" sz="1200" b="0" i="0" u="none" strike="noStrike">
                        <a:solidFill>
                          <a:srgbClr val="000000"/>
                        </a:solidFill>
                        <a:effectLst/>
                        <a:latin typeface="Calibri" panose="020F0502020204030204" pitchFamily="34" charset="0"/>
                      </a:endParaRPr>
                    </a:p>
                  </a:txBody>
                  <a:tcPr marL="9525" marR="9525" marT="9525" marB="0" anchor="ctr"/>
                </a:tc>
                <a:tc>
                  <a:txBody>
                    <a:bodyPr/>
                    <a:lstStyle/>
                    <a:p>
                      <a:pPr marL="0" marR="0" algn="ctr">
                        <a:lnSpc>
                          <a:spcPct val="107000"/>
                        </a:lnSpc>
                        <a:spcBef>
                          <a:spcPts val="0"/>
                        </a:spcBef>
                        <a:spcAft>
                          <a:spcPts val="0"/>
                        </a:spcAft>
                      </a:pPr>
                      <a:r>
                        <a:rPr lang="en-US" sz="1200">
                          <a:effectLst/>
                        </a:rPr>
                        <a:t>Document received from retailer substantiating the reason for deduction</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45140" marR="45140" marT="0" marB="0" anchor="ctr"/>
                </a:tc>
                <a:extLst>
                  <a:ext uri="{0D108BD9-81ED-4DB2-BD59-A6C34878D82A}">
                    <a16:rowId xmlns:a16="http://schemas.microsoft.com/office/drawing/2014/main" val="803757700"/>
                  </a:ext>
                </a:extLst>
              </a:tr>
            </a:tbl>
          </a:graphicData>
        </a:graphic>
      </p:graphicFrame>
    </p:spTree>
    <p:extLst>
      <p:ext uri="{BB962C8B-B14F-4D97-AF65-F5344CB8AC3E}">
        <p14:creationId xmlns:p14="http://schemas.microsoft.com/office/powerpoint/2010/main" val="271423430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a:xfrm>
            <a:off x="474117" y="2531240"/>
            <a:ext cx="7479711" cy="1447800"/>
          </a:xfrm>
        </p:spPr>
        <p:txBody>
          <a:bodyPr/>
          <a:lstStyle/>
          <a:p>
            <a:r>
              <a:rPr lang="en-US"/>
              <a:t>Full Invoice </a:t>
            </a:r>
          </a:p>
        </p:txBody>
      </p:sp>
    </p:spTree>
    <p:extLst>
      <p:ext uri="{BB962C8B-B14F-4D97-AF65-F5344CB8AC3E}">
        <p14:creationId xmlns:p14="http://schemas.microsoft.com/office/powerpoint/2010/main" val="290536895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 name="TextBox 122">
            <a:extLst>
              <a:ext uri="{FF2B5EF4-FFF2-40B4-BE49-F238E27FC236}">
                <a16:creationId xmlns:a16="http://schemas.microsoft.com/office/drawing/2014/main" id="{973397B1-854A-419E-AFBC-7CC419E59D72}"/>
              </a:ext>
            </a:extLst>
          </p:cNvPr>
          <p:cNvSpPr txBox="1"/>
          <p:nvPr/>
        </p:nvSpPr>
        <p:spPr>
          <a:xfrm>
            <a:off x="7370456" y="5564753"/>
            <a:ext cx="355992" cy="215444"/>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73262"/>
                </a:solidFill>
                <a:effectLst/>
                <a:uLnTx/>
                <a:uFillTx/>
                <a:latin typeface="Georgia"/>
                <a:ea typeface="+mn-ea"/>
                <a:cs typeface="+mn-cs"/>
              </a:rPr>
              <a:t>Yes</a:t>
            </a:r>
          </a:p>
        </p:txBody>
      </p:sp>
      <p:sp>
        <p:nvSpPr>
          <p:cNvPr id="117" name="TextBox 116">
            <a:extLst>
              <a:ext uri="{FF2B5EF4-FFF2-40B4-BE49-F238E27FC236}">
                <a16:creationId xmlns:a16="http://schemas.microsoft.com/office/drawing/2014/main" id="{78CE5BEB-0B6F-4E6A-A4F6-4BA6A0610916}"/>
              </a:ext>
            </a:extLst>
          </p:cNvPr>
          <p:cNvSpPr txBox="1"/>
          <p:nvPr/>
        </p:nvSpPr>
        <p:spPr>
          <a:xfrm>
            <a:off x="5502810" y="4041659"/>
            <a:ext cx="355992" cy="215444"/>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73262"/>
                </a:solidFill>
                <a:effectLst/>
                <a:uLnTx/>
                <a:uFillTx/>
                <a:latin typeface="Georgia"/>
                <a:ea typeface="+mn-ea"/>
                <a:cs typeface="+mn-cs"/>
              </a:rPr>
              <a:t>Yes</a:t>
            </a:r>
          </a:p>
        </p:txBody>
      </p:sp>
      <p:sp>
        <p:nvSpPr>
          <p:cNvPr id="73" name="TextBox 72">
            <a:extLst>
              <a:ext uri="{FF2B5EF4-FFF2-40B4-BE49-F238E27FC236}">
                <a16:creationId xmlns:a16="http://schemas.microsoft.com/office/drawing/2014/main" id="{AB29D95E-749D-4961-B35C-BCD0C6B83BDA}"/>
              </a:ext>
            </a:extLst>
          </p:cNvPr>
          <p:cNvSpPr txBox="1"/>
          <p:nvPr/>
        </p:nvSpPr>
        <p:spPr>
          <a:xfrm>
            <a:off x="8635704" y="4963234"/>
            <a:ext cx="1834258" cy="215444"/>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73262"/>
                </a:solidFill>
                <a:effectLst/>
                <a:uLnTx/>
                <a:uFillTx/>
                <a:latin typeface="Georgia"/>
                <a:ea typeface="+mn-ea"/>
                <a:cs typeface="+mn-cs"/>
              </a:rPr>
              <a:t>No response or POD is unsigned</a:t>
            </a:r>
          </a:p>
        </p:txBody>
      </p:sp>
      <p:sp>
        <p:nvSpPr>
          <p:cNvPr id="5" name="Diamond 4">
            <a:extLst>
              <a:ext uri="{FF2B5EF4-FFF2-40B4-BE49-F238E27FC236}">
                <a16:creationId xmlns:a16="http://schemas.microsoft.com/office/drawing/2014/main" id="{A5338BCC-185D-47B2-8132-AC1367BF96A1}"/>
              </a:ext>
            </a:extLst>
          </p:cNvPr>
          <p:cNvSpPr/>
          <p:nvPr/>
        </p:nvSpPr>
        <p:spPr>
          <a:xfrm>
            <a:off x="2476382" y="958160"/>
            <a:ext cx="1383909" cy="1100357"/>
          </a:xfrm>
          <a:prstGeom prst="diamond">
            <a:avLst/>
          </a:prstGeom>
          <a:gradFill flip="none" rotWithShape="1">
            <a:gsLst>
              <a:gs pos="0">
                <a:srgbClr val="A8BCE4">
                  <a:tint val="66000"/>
                  <a:satMod val="160000"/>
                </a:srgbClr>
              </a:gs>
              <a:gs pos="50000">
                <a:srgbClr val="A8BCE4">
                  <a:tint val="44500"/>
                  <a:satMod val="160000"/>
                </a:srgbClr>
              </a:gs>
              <a:gs pos="100000">
                <a:srgbClr val="A8BCE4">
                  <a:tint val="23500"/>
                  <a:satMod val="160000"/>
                </a:srgbClr>
              </a:gs>
            </a:gsLst>
            <a:lin ang="16200000" scaled="1"/>
            <a:tileRect/>
          </a:gra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73262"/>
                </a:solidFill>
                <a:effectLst/>
                <a:uLnTx/>
                <a:uFillTx/>
                <a:latin typeface="Georgia"/>
                <a:ea typeface="+mn-ea"/>
                <a:cs typeface="+mn-cs"/>
              </a:rPr>
              <a:t>Check reason code from deduction backup</a:t>
            </a:r>
          </a:p>
        </p:txBody>
      </p:sp>
      <p:sp>
        <p:nvSpPr>
          <p:cNvPr id="78" name="Text Placeholder 1">
            <a:extLst>
              <a:ext uri="{FF2B5EF4-FFF2-40B4-BE49-F238E27FC236}">
                <a16:creationId xmlns:a16="http://schemas.microsoft.com/office/drawing/2014/main" id="{D423DDD9-2091-4E22-9FDC-D99E1CD9A096}"/>
              </a:ext>
            </a:extLst>
          </p:cNvPr>
          <p:cNvSpPr txBox="1">
            <a:spLocks/>
          </p:cNvSpPr>
          <p:nvPr/>
        </p:nvSpPr>
        <p:spPr>
          <a:xfrm>
            <a:off x="213578" y="15300"/>
            <a:ext cx="8193566" cy="515339"/>
          </a:xfr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73262"/>
                </a:solidFill>
                <a:effectLst/>
                <a:uLnTx/>
                <a:uFillTx/>
                <a:latin typeface="Georgia"/>
                <a:ea typeface="+mn-ea"/>
                <a:cs typeface="+mn-cs"/>
              </a:rPr>
              <a:t>Full Invoice Process Flow – As-Is process </a:t>
            </a:r>
          </a:p>
        </p:txBody>
      </p:sp>
      <p:sp>
        <p:nvSpPr>
          <p:cNvPr id="55" name="Flowchart: Terminator 54">
            <a:extLst>
              <a:ext uri="{FF2B5EF4-FFF2-40B4-BE49-F238E27FC236}">
                <a16:creationId xmlns:a16="http://schemas.microsoft.com/office/drawing/2014/main" id="{C8A907C8-B415-4DA3-A5F2-F52883981293}"/>
              </a:ext>
            </a:extLst>
          </p:cNvPr>
          <p:cNvSpPr/>
          <p:nvPr/>
        </p:nvSpPr>
        <p:spPr>
          <a:xfrm>
            <a:off x="680660" y="623728"/>
            <a:ext cx="1031198" cy="318841"/>
          </a:xfrm>
          <a:prstGeom prst="flowChartTerminator">
            <a:avLst/>
          </a:prstGeom>
          <a:solidFill>
            <a:srgbClr val="44D9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ysClr val="windowText" lastClr="000000"/>
                </a:solidFill>
                <a:effectLst/>
                <a:uLnTx/>
                <a:uFillTx/>
                <a:latin typeface="Georgia"/>
                <a:ea typeface="+mn-ea"/>
                <a:cs typeface="+mn-cs"/>
              </a:rPr>
              <a:t>Start</a:t>
            </a:r>
          </a:p>
        </p:txBody>
      </p:sp>
      <p:sp>
        <p:nvSpPr>
          <p:cNvPr id="56" name="Rectangle 55">
            <a:extLst>
              <a:ext uri="{FF2B5EF4-FFF2-40B4-BE49-F238E27FC236}">
                <a16:creationId xmlns:a16="http://schemas.microsoft.com/office/drawing/2014/main" id="{3B19C138-25CE-4E77-8FB9-5987DE55941E}"/>
              </a:ext>
            </a:extLst>
          </p:cNvPr>
          <p:cNvSpPr/>
          <p:nvPr/>
        </p:nvSpPr>
        <p:spPr>
          <a:xfrm>
            <a:off x="563552" y="1265019"/>
            <a:ext cx="1263916" cy="490893"/>
          </a:xfrm>
          <a:prstGeom prst="rect">
            <a:avLst/>
          </a:prstGeom>
          <a:gradFill flip="none" rotWithShape="1">
            <a:gsLst>
              <a:gs pos="0">
                <a:srgbClr val="A8BCE4">
                  <a:tint val="66000"/>
                  <a:satMod val="160000"/>
                </a:srgbClr>
              </a:gs>
              <a:gs pos="50000">
                <a:srgbClr val="A8BCE4">
                  <a:tint val="44500"/>
                  <a:satMod val="160000"/>
                </a:srgbClr>
              </a:gs>
              <a:gs pos="100000">
                <a:srgbClr val="A8BCE4">
                  <a:tint val="23500"/>
                  <a:satMod val="160000"/>
                </a:srgbClr>
              </a:gs>
            </a:gsLst>
            <a:lin ang="16200000" scaled="1"/>
            <a:tileRect/>
          </a:gradFill>
          <a:ln w="28575">
            <a:solidFill>
              <a:srgbClr val="00B0F0"/>
            </a:solidFill>
          </a:ln>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73262"/>
                </a:solidFill>
                <a:effectLst/>
                <a:uLnTx/>
                <a:uFillTx/>
                <a:latin typeface="Georgia"/>
                <a:ea typeface="+mn-ea"/>
                <a:cs typeface="+mn-cs"/>
              </a:rPr>
              <a:t>Download deduction claim Report from SAP &amp; identify a Full Invoice case</a:t>
            </a:r>
          </a:p>
        </p:txBody>
      </p:sp>
      <p:cxnSp>
        <p:nvCxnSpPr>
          <p:cNvPr id="42" name="Straight Arrow Connector 41">
            <a:extLst>
              <a:ext uri="{FF2B5EF4-FFF2-40B4-BE49-F238E27FC236}">
                <a16:creationId xmlns:a16="http://schemas.microsoft.com/office/drawing/2014/main" id="{79189CD1-401E-4465-92C5-D69EADF3EBEC}"/>
              </a:ext>
            </a:extLst>
          </p:cNvPr>
          <p:cNvCxnSpPr>
            <a:cxnSpLocks/>
            <a:stCxn id="56" idx="3"/>
            <a:endCxn id="5" idx="1"/>
          </p:cNvCxnSpPr>
          <p:nvPr/>
        </p:nvCxnSpPr>
        <p:spPr>
          <a:xfrm flipV="1">
            <a:off x="1827468" y="1508339"/>
            <a:ext cx="648914" cy="21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4" name="Rectangle 73">
            <a:extLst>
              <a:ext uri="{FF2B5EF4-FFF2-40B4-BE49-F238E27FC236}">
                <a16:creationId xmlns:a16="http://schemas.microsoft.com/office/drawing/2014/main" id="{251A3E5E-10EE-4F7A-8FFD-06E762B8BBD0}"/>
              </a:ext>
            </a:extLst>
          </p:cNvPr>
          <p:cNvSpPr/>
          <p:nvPr/>
        </p:nvSpPr>
        <p:spPr>
          <a:xfrm>
            <a:off x="563552" y="2455470"/>
            <a:ext cx="1263916" cy="490893"/>
          </a:xfrm>
          <a:prstGeom prst="rect">
            <a:avLst/>
          </a:prstGeom>
          <a:gradFill flip="none" rotWithShape="1">
            <a:gsLst>
              <a:gs pos="0">
                <a:srgbClr val="A8BCE4">
                  <a:tint val="66000"/>
                  <a:satMod val="160000"/>
                </a:srgbClr>
              </a:gs>
              <a:gs pos="50000">
                <a:srgbClr val="A8BCE4">
                  <a:tint val="44500"/>
                  <a:satMod val="160000"/>
                </a:srgbClr>
              </a:gs>
              <a:gs pos="100000">
                <a:srgbClr val="A8BCE4">
                  <a:tint val="23500"/>
                  <a:satMod val="160000"/>
                </a:srgbClr>
              </a:gs>
            </a:gsLst>
            <a:lin ang="16200000" scaled="1"/>
            <a:tileRect/>
          </a:gradFill>
          <a:ln w="28575">
            <a:solidFill>
              <a:srgbClr val="00B0F0"/>
            </a:solidFill>
          </a:ln>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73262"/>
                </a:solidFill>
                <a:effectLst/>
                <a:uLnTx/>
                <a:uFillTx/>
                <a:latin typeface="Georgia"/>
                <a:ea typeface="+mn-ea"/>
                <a:cs typeface="+mn-cs"/>
              </a:rPr>
              <a:t>Proceed with validation of that reason code</a:t>
            </a:r>
          </a:p>
        </p:txBody>
      </p:sp>
      <p:cxnSp>
        <p:nvCxnSpPr>
          <p:cNvPr id="52" name="Connector: Elbow 51">
            <a:extLst>
              <a:ext uri="{FF2B5EF4-FFF2-40B4-BE49-F238E27FC236}">
                <a16:creationId xmlns:a16="http://schemas.microsoft.com/office/drawing/2014/main" id="{1225002C-13C4-470E-A082-0A49CC7FEC70}"/>
              </a:ext>
            </a:extLst>
          </p:cNvPr>
          <p:cNvCxnSpPr>
            <a:stCxn id="5" idx="2"/>
            <a:endCxn id="74" idx="3"/>
          </p:cNvCxnSpPr>
          <p:nvPr/>
        </p:nvCxnSpPr>
        <p:spPr>
          <a:xfrm rot="5400000">
            <a:off x="2176703" y="1709283"/>
            <a:ext cx="642400" cy="134086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D6D164B7-24AC-405D-9DCB-08D09CF9345A}"/>
              </a:ext>
            </a:extLst>
          </p:cNvPr>
          <p:cNvSpPr txBox="1"/>
          <p:nvPr/>
        </p:nvSpPr>
        <p:spPr>
          <a:xfrm>
            <a:off x="1941472" y="2498846"/>
            <a:ext cx="1243534"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73262"/>
                </a:solidFill>
                <a:effectLst/>
                <a:uLnTx/>
                <a:uFillTx/>
                <a:latin typeface="Georgia"/>
                <a:ea typeface="+mn-ea"/>
                <a:cs typeface="+mn-cs"/>
              </a:rPr>
              <a:t>Other than Full Invoice</a:t>
            </a:r>
          </a:p>
        </p:txBody>
      </p:sp>
      <p:cxnSp>
        <p:nvCxnSpPr>
          <p:cNvPr id="57" name="Straight Arrow Connector 56">
            <a:extLst>
              <a:ext uri="{FF2B5EF4-FFF2-40B4-BE49-F238E27FC236}">
                <a16:creationId xmlns:a16="http://schemas.microsoft.com/office/drawing/2014/main" id="{9078137B-C556-4A4C-88CE-11FA75DC8871}"/>
              </a:ext>
            </a:extLst>
          </p:cNvPr>
          <p:cNvCxnSpPr>
            <a:cxnSpLocks/>
            <a:stCxn id="5" idx="3"/>
            <a:endCxn id="16" idx="1"/>
          </p:cNvCxnSpPr>
          <p:nvPr/>
        </p:nvCxnSpPr>
        <p:spPr>
          <a:xfrm flipV="1">
            <a:off x="3860291" y="1503009"/>
            <a:ext cx="779590" cy="53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DBBDAD53-3BD7-42D6-A60E-2F32AE72DCAB}"/>
              </a:ext>
            </a:extLst>
          </p:cNvPr>
          <p:cNvSpPr txBox="1"/>
          <p:nvPr/>
        </p:nvSpPr>
        <p:spPr>
          <a:xfrm>
            <a:off x="3809827" y="1103794"/>
            <a:ext cx="699378"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73262"/>
                </a:solidFill>
                <a:effectLst/>
                <a:uLnTx/>
                <a:uFillTx/>
                <a:latin typeface="Georgia"/>
                <a:ea typeface="+mn-ea"/>
                <a:cs typeface="+mn-cs"/>
              </a:rPr>
              <a:t>Full Invoice</a:t>
            </a:r>
          </a:p>
        </p:txBody>
      </p:sp>
      <p:cxnSp>
        <p:nvCxnSpPr>
          <p:cNvPr id="208" name="Straight Arrow Connector 207">
            <a:extLst>
              <a:ext uri="{FF2B5EF4-FFF2-40B4-BE49-F238E27FC236}">
                <a16:creationId xmlns:a16="http://schemas.microsoft.com/office/drawing/2014/main" id="{B3EFE5AB-3B6C-4ABC-9BFF-57DFA0D30E77}"/>
              </a:ext>
            </a:extLst>
          </p:cNvPr>
          <p:cNvCxnSpPr>
            <a:stCxn id="55" idx="2"/>
            <a:endCxn id="56" idx="0"/>
          </p:cNvCxnSpPr>
          <p:nvPr/>
        </p:nvCxnSpPr>
        <p:spPr>
          <a:xfrm flipH="1">
            <a:off x="1195510" y="942569"/>
            <a:ext cx="749" cy="3224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Diamond 15">
            <a:extLst>
              <a:ext uri="{FF2B5EF4-FFF2-40B4-BE49-F238E27FC236}">
                <a16:creationId xmlns:a16="http://schemas.microsoft.com/office/drawing/2014/main" id="{D8D91FBC-7022-4A1E-A9D1-BC10E6ECFC31}"/>
              </a:ext>
            </a:extLst>
          </p:cNvPr>
          <p:cNvSpPr/>
          <p:nvPr/>
        </p:nvSpPr>
        <p:spPr>
          <a:xfrm>
            <a:off x="4639881" y="952830"/>
            <a:ext cx="1383909" cy="1100357"/>
          </a:xfrm>
          <a:prstGeom prst="diamond">
            <a:avLst/>
          </a:prstGeom>
          <a:gradFill flip="none" rotWithShape="1">
            <a:gsLst>
              <a:gs pos="0">
                <a:srgbClr val="A8BCE4">
                  <a:tint val="66000"/>
                  <a:satMod val="160000"/>
                </a:srgbClr>
              </a:gs>
              <a:gs pos="50000">
                <a:srgbClr val="A8BCE4">
                  <a:tint val="44500"/>
                  <a:satMod val="160000"/>
                </a:srgbClr>
              </a:gs>
              <a:gs pos="100000">
                <a:srgbClr val="A8BCE4">
                  <a:tint val="23500"/>
                  <a:satMod val="160000"/>
                </a:srgbClr>
              </a:gs>
            </a:gsLst>
            <a:lin ang="16200000" scaled="1"/>
            <a:tileRect/>
          </a:gra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73262"/>
                </a:solidFill>
                <a:effectLst/>
                <a:uLnTx/>
                <a:uFillTx/>
                <a:latin typeface="Georgia"/>
                <a:ea typeface="+mn-ea"/>
                <a:cs typeface="+mn-cs"/>
              </a:rPr>
              <a:t>Check shipping terms from invoice to identify shipment type</a:t>
            </a:r>
          </a:p>
        </p:txBody>
      </p:sp>
      <p:cxnSp>
        <p:nvCxnSpPr>
          <p:cNvPr id="17" name="Connector: Elbow 16">
            <a:extLst>
              <a:ext uri="{FF2B5EF4-FFF2-40B4-BE49-F238E27FC236}">
                <a16:creationId xmlns:a16="http://schemas.microsoft.com/office/drawing/2014/main" id="{12739987-E238-43B1-BA4E-1879DA27FD8A}"/>
              </a:ext>
            </a:extLst>
          </p:cNvPr>
          <p:cNvCxnSpPr>
            <a:cxnSpLocks/>
            <a:stCxn id="16" idx="2"/>
            <a:endCxn id="75" idx="0"/>
          </p:cNvCxnSpPr>
          <p:nvPr/>
        </p:nvCxnSpPr>
        <p:spPr>
          <a:xfrm rot="5400000">
            <a:off x="4995115" y="2377568"/>
            <a:ext cx="661103" cy="12340"/>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07AFC765-921B-4010-A4D5-078B6CEFFD0F}"/>
              </a:ext>
            </a:extLst>
          </p:cNvPr>
          <p:cNvSpPr txBox="1"/>
          <p:nvPr/>
        </p:nvSpPr>
        <p:spPr>
          <a:xfrm>
            <a:off x="5027946" y="2115125"/>
            <a:ext cx="607777" cy="215444"/>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73262"/>
                </a:solidFill>
                <a:effectLst/>
                <a:uLnTx/>
                <a:uFillTx/>
                <a:latin typeface="Georgia"/>
                <a:ea typeface="+mn-ea"/>
                <a:cs typeface="+mn-cs"/>
              </a:rPr>
              <a:t>Prepaid</a:t>
            </a:r>
          </a:p>
        </p:txBody>
      </p:sp>
      <p:sp>
        <p:nvSpPr>
          <p:cNvPr id="20" name="TextBox 19">
            <a:extLst>
              <a:ext uri="{FF2B5EF4-FFF2-40B4-BE49-F238E27FC236}">
                <a16:creationId xmlns:a16="http://schemas.microsoft.com/office/drawing/2014/main" id="{20EEA6CA-A041-420D-B3C3-2DBCCC1A7600}"/>
              </a:ext>
            </a:extLst>
          </p:cNvPr>
          <p:cNvSpPr txBox="1"/>
          <p:nvPr/>
        </p:nvSpPr>
        <p:spPr>
          <a:xfrm>
            <a:off x="6036131" y="1306409"/>
            <a:ext cx="534487"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73262"/>
                </a:solidFill>
                <a:effectLst/>
                <a:uLnTx/>
                <a:uFillTx/>
                <a:latin typeface="Georgia"/>
                <a:ea typeface="+mn-ea"/>
                <a:cs typeface="+mn-cs"/>
              </a:rPr>
              <a:t>Collect</a:t>
            </a:r>
          </a:p>
        </p:txBody>
      </p:sp>
      <p:sp>
        <p:nvSpPr>
          <p:cNvPr id="23" name="Diamond 22">
            <a:extLst>
              <a:ext uri="{FF2B5EF4-FFF2-40B4-BE49-F238E27FC236}">
                <a16:creationId xmlns:a16="http://schemas.microsoft.com/office/drawing/2014/main" id="{B0B0B478-4791-4E3F-82DC-903CCCB273F7}"/>
              </a:ext>
            </a:extLst>
          </p:cNvPr>
          <p:cNvSpPr/>
          <p:nvPr/>
        </p:nvSpPr>
        <p:spPr>
          <a:xfrm>
            <a:off x="6887082" y="946850"/>
            <a:ext cx="1383909" cy="1100357"/>
          </a:xfrm>
          <a:prstGeom prst="diamond">
            <a:avLst/>
          </a:prstGeom>
          <a:gradFill flip="none" rotWithShape="1">
            <a:gsLst>
              <a:gs pos="0">
                <a:srgbClr val="A8BCE4">
                  <a:tint val="66000"/>
                  <a:satMod val="160000"/>
                </a:srgbClr>
              </a:gs>
              <a:gs pos="50000">
                <a:srgbClr val="A8BCE4">
                  <a:tint val="44500"/>
                  <a:satMod val="160000"/>
                </a:srgbClr>
              </a:gs>
              <a:gs pos="100000">
                <a:srgbClr val="A8BCE4">
                  <a:tint val="23500"/>
                  <a:satMod val="160000"/>
                </a:srgbClr>
              </a:gs>
            </a:gsLst>
            <a:lin ang="16200000" scaled="1"/>
            <a:tileRect/>
          </a:gra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73262"/>
                </a:solidFill>
                <a:effectLst/>
                <a:uLnTx/>
                <a:uFillTx/>
                <a:latin typeface="Georgia"/>
                <a:ea typeface="+mn-ea"/>
                <a:cs typeface="+mn-cs"/>
              </a:rPr>
              <a:t>IS PO cancellation mentioned in SAP T-code VA03</a:t>
            </a:r>
          </a:p>
        </p:txBody>
      </p:sp>
      <p:cxnSp>
        <p:nvCxnSpPr>
          <p:cNvPr id="6" name="Straight Arrow Connector 5">
            <a:extLst>
              <a:ext uri="{FF2B5EF4-FFF2-40B4-BE49-F238E27FC236}">
                <a16:creationId xmlns:a16="http://schemas.microsoft.com/office/drawing/2014/main" id="{0548A957-FB2A-45EE-98A8-C625B6B62A16}"/>
              </a:ext>
            </a:extLst>
          </p:cNvPr>
          <p:cNvCxnSpPr>
            <a:stCxn id="16" idx="3"/>
            <a:endCxn id="23" idx="1"/>
          </p:cNvCxnSpPr>
          <p:nvPr/>
        </p:nvCxnSpPr>
        <p:spPr>
          <a:xfrm flipV="1">
            <a:off x="6023790" y="1497029"/>
            <a:ext cx="863292" cy="59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CF935155-7DA0-4A14-AE9C-8818DF1FF01A}"/>
              </a:ext>
            </a:extLst>
          </p:cNvPr>
          <p:cNvSpPr/>
          <p:nvPr/>
        </p:nvSpPr>
        <p:spPr>
          <a:xfrm>
            <a:off x="10452359" y="4919927"/>
            <a:ext cx="1263916" cy="490893"/>
          </a:xfrm>
          <a:prstGeom prst="rect">
            <a:avLst/>
          </a:prstGeom>
          <a:gradFill flip="none" rotWithShape="1">
            <a:gsLst>
              <a:gs pos="0">
                <a:srgbClr val="A8BCE4">
                  <a:tint val="66000"/>
                  <a:satMod val="160000"/>
                </a:srgbClr>
              </a:gs>
              <a:gs pos="50000">
                <a:srgbClr val="A8BCE4">
                  <a:tint val="44500"/>
                  <a:satMod val="160000"/>
                </a:srgbClr>
              </a:gs>
              <a:gs pos="100000">
                <a:srgbClr val="A8BCE4">
                  <a:tint val="23500"/>
                  <a:satMod val="160000"/>
                </a:srgbClr>
              </a:gs>
            </a:gsLst>
            <a:lin ang="16200000" scaled="1"/>
            <a:tileRect/>
          </a:gradFill>
          <a:ln w="28575">
            <a:solidFill>
              <a:srgbClr val="00B0F0"/>
            </a:solidFill>
          </a:ln>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73262"/>
                </a:solidFill>
                <a:effectLst/>
                <a:uLnTx/>
                <a:uFillTx/>
                <a:latin typeface="Georgia"/>
                <a:ea typeface="+mn-ea"/>
                <a:cs typeface="+mn-cs"/>
              </a:rPr>
              <a:t>It’s a Valid Deduction</a:t>
            </a:r>
          </a:p>
        </p:txBody>
      </p:sp>
      <p:sp>
        <p:nvSpPr>
          <p:cNvPr id="31" name="TextBox 30">
            <a:extLst>
              <a:ext uri="{FF2B5EF4-FFF2-40B4-BE49-F238E27FC236}">
                <a16:creationId xmlns:a16="http://schemas.microsoft.com/office/drawing/2014/main" id="{D587F2C7-4D50-41E1-A25E-BF14E845F84F}"/>
              </a:ext>
            </a:extLst>
          </p:cNvPr>
          <p:cNvSpPr txBox="1"/>
          <p:nvPr/>
        </p:nvSpPr>
        <p:spPr>
          <a:xfrm>
            <a:off x="8368461" y="1296520"/>
            <a:ext cx="534487"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73262"/>
                </a:solidFill>
                <a:effectLst/>
                <a:uLnTx/>
                <a:uFillTx/>
                <a:latin typeface="Georgia"/>
                <a:ea typeface="+mn-ea"/>
                <a:cs typeface="+mn-cs"/>
              </a:rPr>
              <a:t>Yes</a:t>
            </a:r>
          </a:p>
        </p:txBody>
      </p:sp>
      <p:sp>
        <p:nvSpPr>
          <p:cNvPr id="36" name="Diamond 35">
            <a:extLst>
              <a:ext uri="{FF2B5EF4-FFF2-40B4-BE49-F238E27FC236}">
                <a16:creationId xmlns:a16="http://schemas.microsoft.com/office/drawing/2014/main" id="{91B7B7F6-284A-4888-A3BA-6763B89A62EC}"/>
              </a:ext>
            </a:extLst>
          </p:cNvPr>
          <p:cNvSpPr/>
          <p:nvPr/>
        </p:nvSpPr>
        <p:spPr>
          <a:xfrm>
            <a:off x="8083503" y="1951364"/>
            <a:ext cx="1383909" cy="1100357"/>
          </a:xfrm>
          <a:prstGeom prst="diamond">
            <a:avLst/>
          </a:prstGeom>
          <a:gradFill flip="none" rotWithShape="1">
            <a:gsLst>
              <a:gs pos="0">
                <a:srgbClr val="A8BCE4">
                  <a:tint val="66000"/>
                  <a:satMod val="160000"/>
                </a:srgbClr>
              </a:gs>
              <a:gs pos="50000">
                <a:srgbClr val="A8BCE4">
                  <a:tint val="44500"/>
                  <a:satMod val="160000"/>
                </a:srgbClr>
              </a:gs>
              <a:gs pos="100000">
                <a:srgbClr val="A8BCE4">
                  <a:tint val="23500"/>
                  <a:satMod val="160000"/>
                </a:srgbClr>
              </a:gs>
            </a:gsLst>
            <a:lin ang="16200000" scaled="1"/>
            <a:tileRect/>
          </a:gra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73262"/>
                </a:solidFill>
                <a:effectLst/>
                <a:uLnTx/>
                <a:uFillTx/>
                <a:latin typeface="Georgia"/>
                <a:ea typeface="+mn-ea"/>
                <a:cs typeface="+mn-cs"/>
              </a:rPr>
              <a:t>Request POD from Customer and validate its status</a:t>
            </a:r>
          </a:p>
        </p:txBody>
      </p:sp>
      <p:sp>
        <p:nvSpPr>
          <p:cNvPr id="38" name="Rectangle 37">
            <a:extLst>
              <a:ext uri="{FF2B5EF4-FFF2-40B4-BE49-F238E27FC236}">
                <a16:creationId xmlns:a16="http://schemas.microsoft.com/office/drawing/2014/main" id="{55EA246F-AE9D-407F-9DD2-B4A97A5F77A8}"/>
              </a:ext>
            </a:extLst>
          </p:cNvPr>
          <p:cNvSpPr/>
          <p:nvPr/>
        </p:nvSpPr>
        <p:spPr>
          <a:xfrm>
            <a:off x="10309556" y="2990058"/>
            <a:ext cx="1263916" cy="490893"/>
          </a:xfrm>
          <a:prstGeom prst="rect">
            <a:avLst/>
          </a:prstGeom>
          <a:gradFill flip="none" rotWithShape="1">
            <a:gsLst>
              <a:gs pos="0">
                <a:srgbClr val="A8BCE4">
                  <a:tint val="66000"/>
                  <a:satMod val="160000"/>
                </a:srgbClr>
              </a:gs>
              <a:gs pos="50000">
                <a:srgbClr val="A8BCE4">
                  <a:tint val="44500"/>
                  <a:satMod val="160000"/>
                </a:srgbClr>
              </a:gs>
              <a:gs pos="100000">
                <a:srgbClr val="A8BCE4">
                  <a:tint val="23500"/>
                  <a:satMod val="160000"/>
                </a:srgbClr>
              </a:gs>
            </a:gsLst>
            <a:lin ang="16200000" scaled="1"/>
            <a:tileRect/>
          </a:gradFill>
          <a:ln w="28575">
            <a:solidFill>
              <a:srgbClr val="00B0F0"/>
            </a:solidFill>
          </a:ln>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73262"/>
                </a:solidFill>
                <a:effectLst/>
                <a:uLnTx/>
                <a:uFillTx/>
                <a:latin typeface="Georgia"/>
                <a:ea typeface="+mn-ea"/>
                <a:cs typeface="+mn-cs"/>
              </a:rPr>
              <a:t>It’s a Invalid Deduction</a:t>
            </a:r>
          </a:p>
        </p:txBody>
      </p:sp>
      <p:cxnSp>
        <p:nvCxnSpPr>
          <p:cNvPr id="24" name="Connector: Elbow 23">
            <a:extLst>
              <a:ext uri="{FF2B5EF4-FFF2-40B4-BE49-F238E27FC236}">
                <a16:creationId xmlns:a16="http://schemas.microsoft.com/office/drawing/2014/main" id="{AB483B35-3CD3-45AF-A110-9CCCAF387971}"/>
              </a:ext>
            </a:extLst>
          </p:cNvPr>
          <p:cNvCxnSpPr>
            <a:stCxn id="36" idx="3"/>
            <a:endCxn id="38" idx="0"/>
          </p:cNvCxnSpPr>
          <p:nvPr/>
        </p:nvCxnSpPr>
        <p:spPr>
          <a:xfrm>
            <a:off x="9467412" y="2501543"/>
            <a:ext cx="1474102" cy="48851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880624D5-4D3F-48E4-89EE-8DDD719B7CCC}"/>
              </a:ext>
            </a:extLst>
          </p:cNvPr>
          <p:cNvSpPr txBox="1"/>
          <p:nvPr/>
        </p:nvSpPr>
        <p:spPr>
          <a:xfrm>
            <a:off x="9854397" y="2340303"/>
            <a:ext cx="946125"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73262"/>
                </a:solidFill>
                <a:effectLst/>
                <a:uLnTx/>
                <a:uFillTx/>
                <a:latin typeface="Georgia"/>
                <a:ea typeface="+mn-ea"/>
                <a:cs typeface="+mn-cs"/>
              </a:rPr>
              <a:t>POD is signed</a:t>
            </a:r>
          </a:p>
        </p:txBody>
      </p:sp>
      <p:sp>
        <p:nvSpPr>
          <p:cNvPr id="43" name="Diamond 42">
            <a:extLst>
              <a:ext uri="{FF2B5EF4-FFF2-40B4-BE49-F238E27FC236}">
                <a16:creationId xmlns:a16="http://schemas.microsoft.com/office/drawing/2014/main" id="{72214819-8FA2-4A85-B28E-E3D1AB8EA337}"/>
              </a:ext>
            </a:extLst>
          </p:cNvPr>
          <p:cNvSpPr/>
          <p:nvPr/>
        </p:nvSpPr>
        <p:spPr>
          <a:xfrm>
            <a:off x="8083502" y="3733436"/>
            <a:ext cx="1383909" cy="1100357"/>
          </a:xfrm>
          <a:prstGeom prst="diamond">
            <a:avLst/>
          </a:prstGeom>
          <a:gradFill flip="none" rotWithShape="1">
            <a:gsLst>
              <a:gs pos="0">
                <a:srgbClr val="A8BCE4">
                  <a:tint val="66000"/>
                  <a:satMod val="160000"/>
                </a:srgbClr>
              </a:gs>
              <a:gs pos="50000">
                <a:srgbClr val="A8BCE4">
                  <a:tint val="44500"/>
                  <a:satMod val="160000"/>
                </a:srgbClr>
              </a:gs>
              <a:gs pos="100000">
                <a:srgbClr val="A8BCE4">
                  <a:tint val="23500"/>
                  <a:satMod val="160000"/>
                </a:srgbClr>
              </a:gs>
            </a:gsLst>
            <a:lin ang="16200000" scaled="1"/>
            <a:tileRect/>
          </a:gra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73262"/>
                </a:solidFill>
                <a:effectLst/>
                <a:uLnTx/>
                <a:uFillTx/>
                <a:latin typeface="Georgia"/>
                <a:ea typeface="+mn-ea"/>
                <a:cs typeface="+mn-cs"/>
              </a:rPr>
              <a:t>Request POD from Warehouse and validate its status</a:t>
            </a:r>
          </a:p>
        </p:txBody>
      </p:sp>
      <p:cxnSp>
        <p:nvCxnSpPr>
          <p:cNvPr id="28" name="Connector: Elbow 27">
            <a:extLst>
              <a:ext uri="{FF2B5EF4-FFF2-40B4-BE49-F238E27FC236}">
                <a16:creationId xmlns:a16="http://schemas.microsoft.com/office/drawing/2014/main" id="{966B6F4F-3BC6-4627-A733-6A31FE527AC0}"/>
              </a:ext>
            </a:extLst>
          </p:cNvPr>
          <p:cNvCxnSpPr>
            <a:stCxn id="23" idx="2"/>
            <a:endCxn id="36" idx="1"/>
          </p:cNvCxnSpPr>
          <p:nvPr/>
        </p:nvCxnSpPr>
        <p:spPr>
          <a:xfrm rot="16200000" flipH="1">
            <a:off x="7604102" y="2022142"/>
            <a:ext cx="454336" cy="50446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BD788C09-8B65-4350-ADF0-E6B994B70855}"/>
              </a:ext>
            </a:extLst>
          </p:cNvPr>
          <p:cNvSpPr txBox="1"/>
          <p:nvPr/>
        </p:nvSpPr>
        <p:spPr>
          <a:xfrm>
            <a:off x="7580392" y="2325346"/>
            <a:ext cx="534487"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73262"/>
                </a:solidFill>
                <a:effectLst/>
                <a:uLnTx/>
                <a:uFillTx/>
                <a:latin typeface="Georgia"/>
                <a:ea typeface="+mn-ea"/>
                <a:cs typeface="+mn-cs"/>
              </a:rPr>
              <a:t>No</a:t>
            </a:r>
          </a:p>
        </p:txBody>
      </p:sp>
      <p:cxnSp>
        <p:nvCxnSpPr>
          <p:cNvPr id="30" name="Straight Arrow Connector 29">
            <a:extLst>
              <a:ext uri="{FF2B5EF4-FFF2-40B4-BE49-F238E27FC236}">
                <a16:creationId xmlns:a16="http://schemas.microsoft.com/office/drawing/2014/main" id="{D69FA0CE-E2F7-4B28-B94F-97DB659C018D}"/>
              </a:ext>
            </a:extLst>
          </p:cNvPr>
          <p:cNvCxnSpPr>
            <a:stCxn id="36" idx="2"/>
            <a:endCxn id="43" idx="0"/>
          </p:cNvCxnSpPr>
          <p:nvPr/>
        </p:nvCxnSpPr>
        <p:spPr>
          <a:xfrm flipH="1">
            <a:off x="8775457" y="3051721"/>
            <a:ext cx="1" cy="6817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9F29E84E-03CE-48F8-94F8-42FC20ECD846}"/>
              </a:ext>
            </a:extLst>
          </p:cNvPr>
          <p:cNvSpPr txBox="1"/>
          <p:nvPr/>
        </p:nvSpPr>
        <p:spPr>
          <a:xfrm>
            <a:off x="7897111" y="3263710"/>
            <a:ext cx="1756689" cy="215444"/>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73262"/>
                </a:solidFill>
                <a:effectLst/>
                <a:uLnTx/>
                <a:uFillTx/>
                <a:latin typeface="Georgia"/>
                <a:ea typeface="+mn-ea"/>
                <a:cs typeface="+mn-cs"/>
              </a:rPr>
              <a:t>No response or POD is unsigned</a:t>
            </a:r>
          </a:p>
        </p:txBody>
      </p:sp>
      <p:cxnSp>
        <p:nvCxnSpPr>
          <p:cNvPr id="35" name="Connector: Elbow 34">
            <a:extLst>
              <a:ext uri="{FF2B5EF4-FFF2-40B4-BE49-F238E27FC236}">
                <a16:creationId xmlns:a16="http://schemas.microsoft.com/office/drawing/2014/main" id="{84804A67-DB9D-46D6-8BFE-84F824AEDDBA}"/>
              </a:ext>
            </a:extLst>
          </p:cNvPr>
          <p:cNvCxnSpPr>
            <a:stCxn id="43" idx="3"/>
            <a:endCxn id="38" idx="1"/>
          </p:cNvCxnSpPr>
          <p:nvPr/>
        </p:nvCxnSpPr>
        <p:spPr>
          <a:xfrm flipV="1">
            <a:off x="9467411" y="3235505"/>
            <a:ext cx="842145" cy="1048110"/>
          </a:xfrm>
          <a:prstGeom prst="bentConnector3">
            <a:avLst>
              <a:gd name="adj1" fmla="val 72030"/>
            </a:avLst>
          </a:prstGeom>
          <a:ln>
            <a:tailEnd type="triangle"/>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D056E226-CE94-41E1-8B2D-FFF9C8CC4B7C}"/>
              </a:ext>
            </a:extLst>
          </p:cNvPr>
          <p:cNvSpPr txBox="1"/>
          <p:nvPr/>
        </p:nvSpPr>
        <p:spPr>
          <a:xfrm>
            <a:off x="9363431" y="4112815"/>
            <a:ext cx="946125"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73262"/>
                </a:solidFill>
                <a:effectLst/>
                <a:uLnTx/>
                <a:uFillTx/>
                <a:latin typeface="Georgia"/>
                <a:ea typeface="+mn-ea"/>
                <a:cs typeface="+mn-cs"/>
              </a:rPr>
              <a:t>POD is signed</a:t>
            </a:r>
          </a:p>
        </p:txBody>
      </p:sp>
      <p:cxnSp>
        <p:nvCxnSpPr>
          <p:cNvPr id="67" name="Connector: Elbow 66">
            <a:extLst>
              <a:ext uri="{FF2B5EF4-FFF2-40B4-BE49-F238E27FC236}">
                <a16:creationId xmlns:a16="http://schemas.microsoft.com/office/drawing/2014/main" id="{12E83046-ABA6-4C7F-878E-1CB2DD0A5AF9}"/>
              </a:ext>
            </a:extLst>
          </p:cNvPr>
          <p:cNvCxnSpPr>
            <a:stCxn id="43" idx="2"/>
            <a:endCxn id="27" idx="1"/>
          </p:cNvCxnSpPr>
          <p:nvPr/>
        </p:nvCxnSpPr>
        <p:spPr>
          <a:xfrm rot="16200000" flipH="1">
            <a:off x="9448118" y="4161132"/>
            <a:ext cx="331581" cy="1676902"/>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75" name="Diamond 74">
            <a:extLst>
              <a:ext uri="{FF2B5EF4-FFF2-40B4-BE49-F238E27FC236}">
                <a16:creationId xmlns:a16="http://schemas.microsoft.com/office/drawing/2014/main" id="{1EB9EE95-0A45-422C-9C03-62C02B649782}"/>
              </a:ext>
            </a:extLst>
          </p:cNvPr>
          <p:cNvSpPr/>
          <p:nvPr/>
        </p:nvSpPr>
        <p:spPr>
          <a:xfrm>
            <a:off x="4627541" y="2714290"/>
            <a:ext cx="1383909" cy="1100357"/>
          </a:xfrm>
          <a:prstGeom prst="diamond">
            <a:avLst/>
          </a:prstGeom>
          <a:gradFill flip="none" rotWithShape="1">
            <a:gsLst>
              <a:gs pos="0">
                <a:srgbClr val="A8BCE4">
                  <a:tint val="66000"/>
                  <a:satMod val="160000"/>
                </a:srgbClr>
              </a:gs>
              <a:gs pos="50000">
                <a:srgbClr val="A8BCE4">
                  <a:tint val="44500"/>
                  <a:satMod val="160000"/>
                </a:srgbClr>
              </a:gs>
              <a:gs pos="100000">
                <a:srgbClr val="A8BCE4">
                  <a:tint val="23500"/>
                  <a:satMod val="160000"/>
                </a:srgbClr>
              </a:gs>
            </a:gsLst>
            <a:lin ang="16200000" scaled="1"/>
            <a:tileRect/>
          </a:gra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73262"/>
                </a:solidFill>
                <a:effectLst/>
                <a:uLnTx/>
                <a:uFillTx/>
                <a:latin typeface="Georgia"/>
                <a:ea typeface="+mn-ea"/>
                <a:cs typeface="+mn-cs"/>
              </a:rPr>
              <a:t>Request for POD &amp; Validate if it is signed</a:t>
            </a:r>
          </a:p>
        </p:txBody>
      </p:sp>
      <p:cxnSp>
        <p:nvCxnSpPr>
          <p:cNvPr id="76" name="Connector: Elbow 75">
            <a:extLst>
              <a:ext uri="{FF2B5EF4-FFF2-40B4-BE49-F238E27FC236}">
                <a16:creationId xmlns:a16="http://schemas.microsoft.com/office/drawing/2014/main" id="{E79F8E26-A0D8-4308-BE92-449B8C522CD5}"/>
              </a:ext>
            </a:extLst>
          </p:cNvPr>
          <p:cNvCxnSpPr>
            <a:cxnSpLocks/>
            <a:stCxn id="75" idx="3"/>
            <a:endCxn id="27" idx="1"/>
          </p:cNvCxnSpPr>
          <p:nvPr/>
        </p:nvCxnSpPr>
        <p:spPr>
          <a:xfrm>
            <a:off x="6011450" y="3264469"/>
            <a:ext cx="4440909" cy="1900905"/>
          </a:xfrm>
          <a:prstGeom prst="bentConnector3">
            <a:avLst>
              <a:gd name="adj1" fmla="val 40749"/>
            </a:avLst>
          </a:prstGeom>
          <a:ln>
            <a:tailEnd type="triangle"/>
          </a:ln>
        </p:spPr>
        <p:style>
          <a:lnRef idx="1">
            <a:schemeClr val="accent1"/>
          </a:lnRef>
          <a:fillRef idx="0">
            <a:schemeClr val="accent1"/>
          </a:fillRef>
          <a:effectRef idx="0">
            <a:schemeClr val="accent1"/>
          </a:effectRef>
          <a:fontRef idx="minor">
            <a:schemeClr val="tx1"/>
          </a:fontRef>
        </p:style>
      </p:cxnSp>
      <p:sp>
        <p:nvSpPr>
          <p:cNvPr id="84" name="Rectangle 83">
            <a:extLst>
              <a:ext uri="{FF2B5EF4-FFF2-40B4-BE49-F238E27FC236}">
                <a16:creationId xmlns:a16="http://schemas.microsoft.com/office/drawing/2014/main" id="{07563B79-DDE2-4134-BBEB-3FB64C623E35}"/>
              </a:ext>
            </a:extLst>
          </p:cNvPr>
          <p:cNvSpPr/>
          <p:nvPr/>
        </p:nvSpPr>
        <p:spPr>
          <a:xfrm>
            <a:off x="10200028" y="1259314"/>
            <a:ext cx="1263916" cy="490893"/>
          </a:xfrm>
          <a:prstGeom prst="rect">
            <a:avLst/>
          </a:prstGeom>
          <a:gradFill flip="none" rotWithShape="1">
            <a:gsLst>
              <a:gs pos="0">
                <a:srgbClr val="A8BCE4">
                  <a:tint val="66000"/>
                  <a:satMod val="160000"/>
                </a:srgbClr>
              </a:gs>
              <a:gs pos="50000">
                <a:srgbClr val="A8BCE4">
                  <a:tint val="44500"/>
                  <a:satMod val="160000"/>
                </a:srgbClr>
              </a:gs>
              <a:gs pos="100000">
                <a:srgbClr val="A8BCE4">
                  <a:tint val="23500"/>
                  <a:satMod val="160000"/>
                </a:srgbClr>
              </a:gs>
            </a:gsLst>
            <a:lin ang="16200000" scaled="1"/>
            <a:tileRect/>
          </a:gradFill>
          <a:ln w="28575">
            <a:solidFill>
              <a:srgbClr val="00B0F0"/>
            </a:solidFill>
          </a:ln>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73262"/>
                </a:solidFill>
                <a:effectLst/>
                <a:uLnTx/>
                <a:uFillTx/>
                <a:latin typeface="Georgia"/>
                <a:ea typeface="+mn-ea"/>
                <a:cs typeface="+mn-cs"/>
              </a:rPr>
              <a:t>It’s a Valid Deduction</a:t>
            </a:r>
          </a:p>
        </p:txBody>
      </p:sp>
      <p:cxnSp>
        <p:nvCxnSpPr>
          <p:cNvPr id="86" name="Straight Arrow Connector 85">
            <a:extLst>
              <a:ext uri="{FF2B5EF4-FFF2-40B4-BE49-F238E27FC236}">
                <a16:creationId xmlns:a16="http://schemas.microsoft.com/office/drawing/2014/main" id="{CAAA01A4-5A4D-4B50-8CFF-10B6FA41D5D1}"/>
              </a:ext>
            </a:extLst>
          </p:cNvPr>
          <p:cNvCxnSpPr>
            <a:stCxn id="23" idx="3"/>
            <a:endCxn id="84" idx="1"/>
          </p:cNvCxnSpPr>
          <p:nvPr/>
        </p:nvCxnSpPr>
        <p:spPr>
          <a:xfrm>
            <a:off x="8270991" y="1497029"/>
            <a:ext cx="1929037" cy="77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0" name="TextBox 89">
            <a:extLst>
              <a:ext uri="{FF2B5EF4-FFF2-40B4-BE49-F238E27FC236}">
                <a16:creationId xmlns:a16="http://schemas.microsoft.com/office/drawing/2014/main" id="{229AFCFB-A2E9-4159-AD83-98A9F7F7E2B7}"/>
              </a:ext>
            </a:extLst>
          </p:cNvPr>
          <p:cNvSpPr txBox="1"/>
          <p:nvPr/>
        </p:nvSpPr>
        <p:spPr>
          <a:xfrm>
            <a:off x="6041570" y="3067869"/>
            <a:ext cx="534487"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73262"/>
                </a:solidFill>
                <a:effectLst/>
                <a:uLnTx/>
                <a:uFillTx/>
                <a:latin typeface="Georgia"/>
                <a:ea typeface="+mn-ea"/>
                <a:cs typeface="+mn-cs"/>
              </a:rPr>
              <a:t>No</a:t>
            </a:r>
          </a:p>
        </p:txBody>
      </p:sp>
      <p:sp>
        <p:nvSpPr>
          <p:cNvPr id="91" name="TextBox 90">
            <a:extLst>
              <a:ext uri="{FF2B5EF4-FFF2-40B4-BE49-F238E27FC236}">
                <a16:creationId xmlns:a16="http://schemas.microsoft.com/office/drawing/2014/main" id="{32692B45-54A0-4E96-A0E0-04DC6EE6A595}"/>
              </a:ext>
            </a:extLst>
          </p:cNvPr>
          <p:cNvSpPr txBox="1"/>
          <p:nvPr/>
        </p:nvSpPr>
        <p:spPr>
          <a:xfrm>
            <a:off x="969025" y="4825150"/>
            <a:ext cx="898092" cy="215444"/>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73262"/>
                </a:solidFill>
                <a:effectLst/>
                <a:uLnTx/>
                <a:uFillTx/>
                <a:latin typeface="Georgia"/>
                <a:ea typeface="+mn-ea"/>
                <a:cs typeface="+mn-cs"/>
              </a:rPr>
              <a:t>Partial return</a:t>
            </a:r>
          </a:p>
        </p:txBody>
      </p:sp>
      <p:sp>
        <p:nvSpPr>
          <p:cNvPr id="92" name="TextBox 91">
            <a:extLst>
              <a:ext uri="{FF2B5EF4-FFF2-40B4-BE49-F238E27FC236}">
                <a16:creationId xmlns:a16="http://schemas.microsoft.com/office/drawing/2014/main" id="{9B420104-424F-4256-A990-5085B51C78EA}"/>
              </a:ext>
            </a:extLst>
          </p:cNvPr>
          <p:cNvSpPr txBox="1"/>
          <p:nvPr/>
        </p:nvSpPr>
        <p:spPr>
          <a:xfrm>
            <a:off x="3455614" y="4832792"/>
            <a:ext cx="692733" cy="215444"/>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73262"/>
                </a:solidFill>
                <a:effectLst/>
                <a:uLnTx/>
                <a:uFillTx/>
                <a:latin typeface="Georgia"/>
                <a:ea typeface="+mn-ea"/>
                <a:cs typeface="+mn-cs"/>
              </a:rPr>
              <a:t>Full return</a:t>
            </a:r>
          </a:p>
        </p:txBody>
      </p:sp>
      <p:sp>
        <p:nvSpPr>
          <p:cNvPr id="93" name="Diamond 92">
            <a:extLst>
              <a:ext uri="{FF2B5EF4-FFF2-40B4-BE49-F238E27FC236}">
                <a16:creationId xmlns:a16="http://schemas.microsoft.com/office/drawing/2014/main" id="{E79076C6-38F3-4BDF-8BDB-49E106B255DA}"/>
              </a:ext>
            </a:extLst>
          </p:cNvPr>
          <p:cNvSpPr/>
          <p:nvPr/>
        </p:nvSpPr>
        <p:spPr>
          <a:xfrm>
            <a:off x="2110025" y="4458396"/>
            <a:ext cx="1383909" cy="1100357"/>
          </a:xfrm>
          <a:prstGeom prst="diamond">
            <a:avLst/>
          </a:prstGeom>
          <a:gradFill flip="none" rotWithShape="1">
            <a:gsLst>
              <a:gs pos="0">
                <a:srgbClr val="A8BCE4">
                  <a:tint val="66000"/>
                  <a:satMod val="160000"/>
                </a:srgbClr>
              </a:gs>
              <a:gs pos="50000">
                <a:srgbClr val="A8BCE4">
                  <a:tint val="44500"/>
                  <a:satMod val="160000"/>
                </a:srgbClr>
              </a:gs>
              <a:gs pos="100000">
                <a:srgbClr val="A8BCE4">
                  <a:tint val="23500"/>
                  <a:satMod val="160000"/>
                </a:srgbClr>
              </a:gs>
            </a:gsLst>
            <a:lin ang="16200000" scaled="1"/>
            <a:tileRect/>
          </a:gra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73262"/>
                </a:solidFill>
                <a:effectLst/>
                <a:uLnTx/>
                <a:uFillTx/>
                <a:latin typeface="Georgia"/>
                <a:ea typeface="+mn-ea"/>
                <a:cs typeface="+mn-cs"/>
              </a:rPr>
              <a:t>Check if it is a Full return or partial return</a:t>
            </a:r>
          </a:p>
        </p:txBody>
      </p:sp>
      <p:sp>
        <p:nvSpPr>
          <p:cNvPr id="95" name="TextBox 94">
            <a:extLst>
              <a:ext uri="{FF2B5EF4-FFF2-40B4-BE49-F238E27FC236}">
                <a16:creationId xmlns:a16="http://schemas.microsoft.com/office/drawing/2014/main" id="{B0A9F52A-30F8-4D1B-9FFF-BAE293CABAD3}"/>
              </a:ext>
            </a:extLst>
          </p:cNvPr>
          <p:cNvSpPr txBox="1"/>
          <p:nvPr/>
        </p:nvSpPr>
        <p:spPr>
          <a:xfrm>
            <a:off x="4044921" y="3093546"/>
            <a:ext cx="355992" cy="215444"/>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73262"/>
                </a:solidFill>
                <a:effectLst/>
                <a:uLnTx/>
                <a:uFillTx/>
                <a:latin typeface="Georgia"/>
                <a:ea typeface="+mn-ea"/>
                <a:cs typeface="+mn-cs"/>
              </a:rPr>
              <a:t>Yes</a:t>
            </a:r>
          </a:p>
        </p:txBody>
      </p:sp>
      <p:sp>
        <p:nvSpPr>
          <p:cNvPr id="96" name="Rectangle 95">
            <a:extLst>
              <a:ext uri="{FF2B5EF4-FFF2-40B4-BE49-F238E27FC236}">
                <a16:creationId xmlns:a16="http://schemas.microsoft.com/office/drawing/2014/main" id="{FA281A70-6178-43D0-9CEF-3024FE024A40}"/>
              </a:ext>
            </a:extLst>
          </p:cNvPr>
          <p:cNvSpPr/>
          <p:nvPr/>
        </p:nvSpPr>
        <p:spPr>
          <a:xfrm>
            <a:off x="4258244" y="5981047"/>
            <a:ext cx="1263916" cy="490893"/>
          </a:xfrm>
          <a:prstGeom prst="rect">
            <a:avLst/>
          </a:prstGeom>
          <a:gradFill flip="none" rotWithShape="1">
            <a:gsLst>
              <a:gs pos="0">
                <a:srgbClr val="A8BCE4">
                  <a:tint val="66000"/>
                  <a:satMod val="160000"/>
                </a:srgbClr>
              </a:gs>
              <a:gs pos="50000">
                <a:srgbClr val="A8BCE4">
                  <a:tint val="44500"/>
                  <a:satMod val="160000"/>
                </a:srgbClr>
              </a:gs>
              <a:gs pos="100000">
                <a:srgbClr val="A8BCE4">
                  <a:tint val="23500"/>
                  <a:satMod val="160000"/>
                </a:srgbClr>
              </a:gs>
            </a:gsLst>
            <a:lin ang="16200000" scaled="1"/>
            <a:tileRect/>
          </a:gradFill>
          <a:ln w="28575">
            <a:solidFill>
              <a:srgbClr val="00B0F0"/>
            </a:solidFill>
          </a:ln>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73262"/>
                </a:solidFill>
                <a:effectLst/>
                <a:uLnTx/>
                <a:uFillTx/>
                <a:latin typeface="Georgia"/>
                <a:ea typeface="+mn-ea"/>
                <a:cs typeface="+mn-cs"/>
              </a:rPr>
              <a:t>It’s a Invalid Deduction</a:t>
            </a:r>
          </a:p>
        </p:txBody>
      </p:sp>
      <p:sp>
        <p:nvSpPr>
          <p:cNvPr id="97" name="Rectangle 96">
            <a:extLst>
              <a:ext uri="{FF2B5EF4-FFF2-40B4-BE49-F238E27FC236}">
                <a16:creationId xmlns:a16="http://schemas.microsoft.com/office/drawing/2014/main" id="{48175914-F368-4058-8DF5-29FBA20D4D4D}"/>
              </a:ext>
            </a:extLst>
          </p:cNvPr>
          <p:cNvSpPr/>
          <p:nvPr/>
        </p:nvSpPr>
        <p:spPr>
          <a:xfrm>
            <a:off x="220850" y="5695592"/>
            <a:ext cx="1263916" cy="490893"/>
          </a:xfrm>
          <a:prstGeom prst="rect">
            <a:avLst/>
          </a:prstGeom>
          <a:gradFill flip="none" rotWithShape="1">
            <a:gsLst>
              <a:gs pos="0">
                <a:srgbClr val="A8BCE4">
                  <a:tint val="66000"/>
                  <a:satMod val="160000"/>
                </a:srgbClr>
              </a:gs>
              <a:gs pos="50000">
                <a:srgbClr val="A8BCE4">
                  <a:tint val="44500"/>
                  <a:satMod val="160000"/>
                </a:srgbClr>
              </a:gs>
              <a:gs pos="100000">
                <a:srgbClr val="A8BCE4">
                  <a:tint val="23500"/>
                  <a:satMod val="160000"/>
                </a:srgbClr>
              </a:gs>
            </a:gsLst>
            <a:lin ang="16200000" scaled="1"/>
            <a:tileRect/>
          </a:gradFill>
          <a:ln w="28575">
            <a:solidFill>
              <a:srgbClr val="00B0F0"/>
            </a:solidFill>
          </a:ln>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73262"/>
                </a:solidFill>
                <a:effectLst/>
                <a:uLnTx/>
                <a:uFillTx/>
                <a:latin typeface="Georgia"/>
                <a:ea typeface="+mn-ea"/>
                <a:cs typeface="+mn-cs"/>
              </a:rPr>
              <a:t>Update reason code &amp; proceed with the validation steps for shortages</a:t>
            </a:r>
          </a:p>
        </p:txBody>
      </p:sp>
      <p:cxnSp>
        <p:nvCxnSpPr>
          <p:cNvPr id="98" name="Connector: Elbow 97">
            <a:extLst>
              <a:ext uri="{FF2B5EF4-FFF2-40B4-BE49-F238E27FC236}">
                <a16:creationId xmlns:a16="http://schemas.microsoft.com/office/drawing/2014/main" id="{F1F9C1D3-5A5D-40FF-B2FA-C5637252EB8E}"/>
              </a:ext>
            </a:extLst>
          </p:cNvPr>
          <p:cNvCxnSpPr>
            <a:stCxn id="93" idx="1"/>
            <a:endCxn id="97" idx="0"/>
          </p:cNvCxnSpPr>
          <p:nvPr/>
        </p:nvCxnSpPr>
        <p:spPr>
          <a:xfrm rot="10800000" flipV="1">
            <a:off x="852809" y="5008574"/>
            <a:ext cx="1257217" cy="687017"/>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99" name="Diamond 98">
            <a:extLst>
              <a:ext uri="{FF2B5EF4-FFF2-40B4-BE49-F238E27FC236}">
                <a16:creationId xmlns:a16="http://schemas.microsoft.com/office/drawing/2014/main" id="{59C99313-F4CB-48B7-89BC-17E7EA22A7A2}"/>
              </a:ext>
            </a:extLst>
          </p:cNvPr>
          <p:cNvSpPr/>
          <p:nvPr/>
        </p:nvSpPr>
        <p:spPr>
          <a:xfrm>
            <a:off x="4185888" y="4458068"/>
            <a:ext cx="1383909" cy="1100357"/>
          </a:xfrm>
          <a:prstGeom prst="diamond">
            <a:avLst/>
          </a:prstGeom>
          <a:gradFill flip="none" rotWithShape="1">
            <a:gsLst>
              <a:gs pos="0">
                <a:srgbClr val="A8BCE4">
                  <a:tint val="66000"/>
                  <a:satMod val="160000"/>
                </a:srgbClr>
              </a:gs>
              <a:gs pos="50000">
                <a:srgbClr val="A8BCE4">
                  <a:tint val="44500"/>
                  <a:satMod val="160000"/>
                </a:srgbClr>
              </a:gs>
              <a:gs pos="100000">
                <a:srgbClr val="A8BCE4">
                  <a:tint val="23500"/>
                  <a:satMod val="160000"/>
                </a:srgbClr>
              </a:gs>
            </a:gsLst>
            <a:lin ang="16200000" scaled="1"/>
            <a:tileRect/>
          </a:gra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73262"/>
                </a:solidFill>
                <a:effectLst/>
                <a:uLnTx/>
                <a:uFillTx/>
                <a:latin typeface="Georgia"/>
                <a:ea typeface="+mn-ea"/>
                <a:cs typeface="+mn-cs"/>
              </a:rPr>
              <a:t>Is it due to damages</a:t>
            </a:r>
          </a:p>
        </p:txBody>
      </p:sp>
      <p:cxnSp>
        <p:nvCxnSpPr>
          <p:cNvPr id="101" name="Connector: Elbow 100">
            <a:extLst>
              <a:ext uri="{FF2B5EF4-FFF2-40B4-BE49-F238E27FC236}">
                <a16:creationId xmlns:a16="http://schemas.microsoft.com/office/drawing/2014/main" id="{A12B5C46-48CA-4F7B-9502-53431E16B14B}"/>
              </a:ext>
            </a:extLst>
          </p:cNvPr>
          <p:cNvCxnSpPr>
            <a:stCxn id="93" idx="3"/>
            <a:endCxn id="99" idx="1"/>
          </p:cNvCxnSpPr>
          <p:nvPr/>
        </p:nvCxnSpPr>
        <p:spPr>
          <a:xfrm flipV="1">
            <a:off x="3493934" y="5008247"/>
            <a:ext cx="691954" cy="328"/>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2" name="Connector: Elbow 101">
            <a:extLst>
              <a:ext uri="{FF2B5EF4-FFF2-40B4-BE49-F238E27FC236}">
                <a16:creationId xmlns:a16="http://schemas.microsoft.com/office/drawing/2014/main" id="{AA2D5543-4379-4D41-A18A-A322C3BFA671}"/>
              </a:ext>
            </a:extLst>
          </p:cNvPr>
          <p:cNvCxnSpPr>
            <a:stCxn id="99" idx="2"/>
            <a:endCxn id="96" idx="0"/>
          </p:cNvCxnSpPr>
          <p:nvPr/>
        </p:nvCxnSpPr>
        <p:spPr>
          <a:xfrm rot="16200000" flipH="1">
            <a:off x="4672711" y="5763556"/>
            <a:ext cx="422622" cy="12359"/>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03" name="TextBox 102">
            <a:extLst>
              <a:ext uri="{FF2B5EF4-FFF2-40B4-BE49-F238E27FC236}">
                <a16:creationId xmlns:a16="http://schemas.microsoft.com/office/drawing/2014/main" id="{09FD5016-1C7B-4DCD-B59D-4E8906251F76}"/>
              </a:ext>
            </a:extLst>
          </p:cNvPr>
          <p:cNvSpPr txBox="1"/>
          <p:nvPr/>
        </p:nvSpPr>
        <p:spPr>
          <a:xfrm>
            <a:off x="4723154" y="5662014"/>
            <a:ext cx="401146" cy="215444"/>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73262"/>
                </a:solidFill>
                <a:effectLst/>
                <a:uLnTx/>
                <a:uFillTx/>
                <a:latin typeface="Georgia"/>
                <a:ea typeface="+mn-ea"/>
                <a:cs typeface="+mn-cs"/>
              </a:rPr>
              <a:t>No</a:t>
            </a:r>
          </a:p>
        </p:txBody>
      </p:sp>
      <p:cxnSp>
        <p:nvCxnSpPr>
          <p:cNvPr id="104" name="Connector: Elbow 103">
            <a:extLst>
              <a:ext uri="{FF2B5EF4-FFF2-40B4-BE49-F238E27FC236}">
                <a16:creationId xmlns:a16="http://schemas.microsoft.com/office/drawing/2014/main" id="{677F7FDE-6B89-4DAD-94AC-810CFFD2FF22}"/>
              </a:ext>
            </a:extLst>
          </p:cNvPr>
          <p:cNvCxnSpPr>
            <a:cxnSpLocks/>
            <a:stCxn id="93" idx="2"/>
            <a:endCxn id="96" idx="1"/>
          </p:cNvCxnSpPr>
          <p:nvPr/>
        </p:nvCxnSpPr>
        <p:spPr>
          <a:xfrm rot="16200000" flipH="1">
            <a:off x="3196242" y="5164491"/>
            <a:ext cx="667741" cy="145626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05" name="TextBox 104">
            <a:extLst>
              <a:ext uri="{FF2B5EF4-FFF2-40B4-BE49-F238E27FC236}">
                <a16:creationId xmlns:a16="http://schemas.microsoft.com/office/drawing/2014/main" id="{A931479C-AEAA-49C2-82AE-D192733F781C}"/>
              </a:ext>
            </a:extLst>
          </p:cNvPr>
          <p:cNvSpPr txBox="1"/>
          <p:nvPr/>
        </p:nvSpPr>
        <p:spPr>
          <a:xfrm>
            <a:off x="2462701" y="5769736"/>
            <a:ext cx="674528" cy="338554"/>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73262"/>
                </a:solidFill>
                <a:effectLst/>
                <a:uLnTx/>
                <a:uFillTx/>
                <a:latin typeface="Georgia"/>
                <a:ea typeface="+mn-ea"/>
                <a:cs typeface="+mn-cs"/>
              </a:rPr>
              <a:t>Nothing is mentioned</a:t>
            </a:r>
          </a:p>
        </p:txBody>
      </p:sp>
      <p:cxnSp>
        <p:nvCxnSpPr>
          <p:cNvPr id="107" name="Connector: Elbow 106">
            <a:extLst>
              <a:ext uri="{FF2B5EF4-FFF2-40B4-BE49-F238E27FC236}">
                <a16:creationId xmlns:a16="http://schemas.microsoft.com/office/drawing/2014/main" id="{FB857A8D-BBD6-41F5-8488-928B840C7F94}"/>
              </a:ext>
            </a:extLst>
          </p:cNvPr>
          <p:cNvCxnSpPr>
            <a:stCxn id="75" idx="1"/>
            <a:endCxn id="93" idx="0"/>
          </p:cNvCxnSpPr>
          <p:nvPr/>
        </p:nvCxnSpPr>
        <p:spPr>
          <a:xfrm rot="10800000" flipV="1">
            <a:off x="2801981" y="3264468"/>
            <a:ext cx="1825561" cy="1193927"/>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13" name="Diamond 112">
            <a:extLst>
              <a:ext uri="{FF2B5EF4-FFF2-40B4-BE49-F238E27FC236}">
                <a16:creationId xmlns:a16="http://schemas.microsoft.com/office/drawing/2014/main" id="{F3593BE8-AAB1-4283-9B2A-7122F6E421D6}"/>
              </a:ext>
            </a:extLst>
          </p:cNvPr>
          <p:cNvSpPr/>
          <p:nvPr/>
        </p:nvSpPr>
        <p:spPr>
          <a:xfrm>
            <a:off x="6336060" y="4431923"/>
            <a:ext cx="1383909" cy="1100357"/>
          </a:xfrm>
          <a:prstGeom prst="diamond">
            <a:avLst/>
          </a:prstGeom>
          <a:gradFill flip="none" rotWithShape="1">
            <a:gsLst>
              <a:gs pos="0">
                <a:srgbClr val="A8BCE4">
                  <a:tint val="66000"/>
                  <a:satMod val="160000"/>
                </a:srgbClr>
              </a:gs>
              <a:gs pos="50000">
                <a:srgbClr val="A8BCE4">
                  <a:tint val="44500"/>
                  <a:satMod val="160000"/>
                </a:srgbClr>
              </a:gs>
              <a:gs pos="100000">
                <a:srgbClr val="A8BCE4">
                  <a:tint val="23500"/>
                  <a:satMod val="160000"/>
                </a:srgbClr>
              </a:gs>
            </a:gsLst>
            <a:lin ang="16200000" scaled="1"/>
            <a:tileRect/>
          </a:gra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73262"/>
                </a:solidFill>
                <a:effectLst/>
                <a:uLnTx/>
                <a:uFillTx/>
                <a:latin typeface="Georgia"/>
                <a:ea typeface="+mn-ea"/>
                <a:cs typeface="+mn-cs"/>
              </a:rPr>
              <a:t>IS RA* or FBRA** available for full return</a:t>
            </a:r>
          </a:p>
        </p:txBody>
      </p:sp>
      <p:cxnSp>
        <p:nvCxnSpPr>
          <p:cNvPr id="114" name="Connector: Elbow 113">
            <a:extLst>
              <a:ext uri="{FF2B5EF4-FFF2-40B4-BE49-F238E27FC236}">
                <a16:creationId xmlns:a16="http://schemas.microsoft.com/office/drawing/2014/main" id="{EB4C648E-5E90-464F-AC03-213BE3262607}"/>
              </a:ext>
            </a:extLst>
          </p:cNvPr>
          <p:cNvCxnSpPr>
            <a:stCxn id="99" idx="0"/>
            <a:endCxn id="113" idx="0"/>
          </p:cNvCxnSpPr>
          <p:nvPr/>
        </p:nvCxnSpPr>
        <p:spPr>
          <a:xfrm rot="5400000" flipH="1" flipV="1">
            <a:off x="5939857" y="3369910"/>
            <a:ext cx="26145" cy="2150172"/>
          </a:xfrm>
          <a:prstGeom prst="bentConnector3">
            <a:avLst>
              <a:gd name="adj1" fmla="val 974355"/>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6" name="Connector: Elbow 115">
            <a:extLst>
              <a:ext uri="{FF2B5EF4-FFF2-40B4-BE49-F238E27FC236}">
                <a16:creationId xmlns:a16="http://schemas.microsoft.com/office/drawing/2014/main" id="{B97DC664-3862-4CC5-9A82-796AA2104608}"/>
              </a:ext>
            </a:extLst>
          </p:cNvPr>
          <p:cNvCxnSpPr>
            <a:stCxn id="113" idx="1"/>
            <a:endCxn id="96" idx="3"/>
          </p:cNvCxnSpPr>
          <p:nvPr/>
        </p:nvCxnSpPr>
        <p:spPr>
          <a:xfrm rot="10800000" flipV="1">
            <a:off x="5522160" y="4982102"/>
            <a:ext cx="813900" cy="124439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20" name="TextBox 119">
            <a:extLst>
              <a:ext uri="{FF2B5EF4-FFF2-40B4-BE49-F238E27FC236}">
                <a16:creationId xmlns:a16="http://schemas.microsoft.com/office/drawing/2014/main" id="{7114101C-C8B0-44D8-871B-810041D96563}"/>
              </a:ext>
            </a:extLst>
          </p:cNvPr>
          <p:cNvSpPr txBox="1"/>
          <p:nvPr/>
        </p:nvSpPr>
        <p:spPr>
          <a:xfrm>
            <a:off x="5983339" y="4797655"/>
            <a:ext cx="534487"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73262"/>
                </a:solidFill>
                <a:effectLst/>
                <a:uLnTx/>
                <a:uFillTx/>
                <a:latin typeface="Georgia"/>
                <a:ea typeface="+mn-ea"/>
                <a:cs typeface="+mn-cs"/>
              </a:rPr>
              <a:t>No</a:t>
            </a:r>
          </a:p>
        </p:txBody>
      </p:sp>
      <p:cxnSp>
        <p:nvCxnSpPr>
          <p:cNvPr id="119" name="Connector: Elbow 118">
            <a:extLst>
              <a:ext uri="{FF2B5EF4-FFF2-40B4-BE49-F238E27FC236}">
                <a16:creationId xmlns:a16="http://schemas.microsoft.com/office/drawing/2014/main" id="{D8A0EAF0-988D-45E9-8C38-020DA48ABF3D}"/>
              </a:ext>
            </a:extLst>
          </p:cNvPr>
          <p:cNvCxnSpPr>
            <a:stCxn id="113" idx="2"/>
            <a:endCxn id="27" idx="2"/>
          </p:cNvCxnSpPr>
          <p:nvPr/>
        </p:nvCxnSpPr>
        <p:spPr>
          <a:xfrm rot="5400000" flipH="1" flipV="1">
            <a:off x="8995436" y="3443399"/>
            <a:ext cx="121460" cy="4056302"/>
          </a:xfrm>
          <a:prstGeom prst="bentConnector3">
            <a:avLst>
              <a:gd name="adj1" fmla="val -188210"/>
            </a:avLst>
          </a:prstGeom>
          <a:ln>
            <a:tailEnd type="triangle"/>
          </a:ln>
        </p:spPr>
        <p:style>
          <a:lnRef idx="1">
            <a:schemeClr val="accent1"/>
          </a:lnRef>
          <a:fillRef idx="0">
            <a:schemeClr val="accent1"/>
          </a:fillRef>
          <a:effectRef idx="0">
            <a:schemeClr val="accent1"/>
          </a:effectRef>
          <a:fontRef idx="minor">
            <a:schemeClr val="tx1"/>
          </a:fontRef>
        </p:style>
      </p:cxnSp>
      <p:sp>
        <p:nvSpPr>
          <p:cNvPr id="125" name="Flowchart: Terminator 124">
            <a:extLst>
              <a:ext uri="{FF2B5EF4-FFF2-40B4-BE49-F238E27FC236}">
                <a16:creationId xmlns:a16="http://schemas.microsoft.com/office/drawing/2014/main" id="{0306AD62-87AC-486D-89F7-D7ADB388665D}"/>
              </a:ext>
            </a:extLst>
          </p:cNvPr>
          <p:cNvSpPr/>
          <p:nvPr/>
        </p:nvSpPr>
        <p:spPr>
          <a:xfrm>
            <a:off x="10685077" y="6027064"/>
            <a:ext cx="1031198" cy="318841"/>
          </a:xfrm>
          <a:prstGeom prst="flowChartTerminator">
            <a:avLst/>
          </a:prstGeom>
          <a:solidFill>
            <a:srgbClr val="44D9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ysClr val="windowText" lastClr="000000"/>
                </a:solidFill>
                <a:effectLst/>
                <a:uLnTx/>
                <a:uFillTx/>
                <a:latin typeface="Georgia"/>
                <a:ea typeface="+mn-ea"/>
                <a:cs typeface="+mn-cs"/>
              </a:rPr>
              <a:t>End</a:t>
            </a:r>
          </a:p>
        </p:txBody>
      </p:sp>
      <p:cxnSp>
        <p:nvCxnSpPr>
          <p:cNvPr id="124" name="Connector: Elbow 123">
            <a:extLst>
              <a:ext uri="{FF2B5EF4-FFF2-40B4-BE49-F238E27FC236}">
                <a16:creationId xmlns:a16="http://schemas.microsoft.com/office/drawing/2014/main" id="{616F0FAE-A8D5-4D9A-B9C5-7F4710673D5E}"/>
              </a:ext>
            </a:extLst>
          </p:cNvPr>
          <p:cNvCxnSpPr>
            <a:stCxn id="84" idx="3"/>
            <a:endCxn id="125" idx="3"/>
          </p:cNvCxnSpPr>
          <p:nvPr/>
        </p:nvCxnSpPr>
        <p:spPr>
          <a:xfrm>
            <a:off x="11463944" y="1504761"/>
            <a:ext cx="252331" cy="4681724"/>
          </a:xfrm>
          <a:prstGeom prst="bentConnector3">
            <a:avLst>
              <a:gd name="adj1" fmla="val 190595"/>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8" name="Connector: Elbow 127">
            <a:extLst>
              <a:ext uri="{FF2B5EF4-FFF2-40B4-BE49-F238E27FC236}">
                <a16:creationId xmlns:a16="http://schemas.microsoft.com/office/drawing/2014/main" id="{DAE5144F-9989-416E-939B-0EEA5CAEBA2A}"/>
              </a:ext>
            </a:extLst>
          </p:cNvPr>
          <p:cNvCxnSpPr>
            <a:stCxn id="38" idx="3"/>
            <a:endCxn id="125" idx="3"/>
          </p:cNvCxnSpPr>
          <p:nvPr/>
        </p:nvCxnSpPr>
        <p:spPr>
          <a:xfrm>
            <a:off x="11573472" y="3235505"/>
            <a:ext cx="142803" cy="2950980"/>
          </a:xfrm>
          <a:prstGeom prst="bentConnector3">
            <a:avLst>
              <a:gd name="adj1" fmla="val 26008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0" name="Connector: Elbow 129">
            <a:extLst>
              <a:ext uri="{FF2B5EF4-FFF2-40B4-BE49-F238E27FC236}">
                <a16:creationId xmlns:a16="http://schemas.microsoft.com/office/drawing/2014/main" id="{DEF01459-8367-41DE-9FBF-7422EB3F81DB}"/>
              </a:ext>
            </a:extLst>
          </p:cNvPr>
          <p:cNvCxnSpPr>
            <a:stCxn id="27" idx="3"/>
            <a:endCxn id="125" idx="3"/>
          </p:cNvCxnSpPr>
          <p:nvPr/>
        </p:nvCxnSpPr>
        <p:spPr>
          <a:xfrm>
            <a:off x="11716275" y="5165374"/>
            <a:ext cx="12700" cy="1021111"/>
          </a:xfrm>
          <a:prstGeom prst="bentConnector3">
            <a:avLst>
              <a:gd name="adj1" fmla="val 180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2" name="Connector: Elbow 131">
            <a:extLst>
              <a:ext uri="{FF2B5EF4-FFF2-40B4-BE49-F238E27FC236}">
                <a16:creationId xmlns:a16="http://schemas.microsoft.com/office/drawing/2014/main" id="{D3C05049-1406-4EC3-903B-2E7771A17D54}"/>
              </a:ext>
            </a:extLst>
          </p:cNvPr>
          <p:cNvCxnSpPr>
            <a:cxnSpLocks/>
            <a:stCxn id="96" idx="2"/>
            <a:endCxn id="125" idx="2"/>
          </p:cNvCxnSpPr>
          <p:nvPr/>
        </p:nvCxnSpPr>
        <p:spPr>
          <a:xfrm rot="5400000" flipH="1" flipV="1">
            <a:off x="7982421" y="3253686"/>
            <a:ext cx="126035" cy="6310474"/>
          </a:xfrm>
          <a:prstGeom prst="bentConnector3">
            <a:avLst>
              <a:gd name="adj1" fmla="val -181378"/>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4" name="Connector: Elbow 133">
            <a:extLst>
              <a:ext uri="{FF2B5EF4-FFF2-40B4-BE49-F238E27FC236}">
                <a16:creationId xmlns:a16="http://schemas.microsoft.com/office/drawing/2014/main" id="{3C1B80B6-369B-4493-8EBD-51B714C32BF0}"/>
              </a:ext>
            </a:extLst>
          </p:cNvPr>
          <p:cNvCxnSpPr>
            <a:stCxn id="97" idx="2"/>
            <a:endCxn id="125" idx="2"/>
          </p:cNvCxnSpPr>
          <p:nvPr/>
        </p:nvCxnSpPr>
        <p:spPr>
          <a:xfrm rot="16200000" flipH="1">
            <a:off x="5947032" y="1092261"/>
            <a:ext cx="159420" cy="10347868"/>
          </a:xfrm>
          <a:prstGeom prst="bentConnector3">
            <a:avLst>
              <a:gd name="adj1" fmla="val 326522"/>
            </a:avLst>
          </a:prstGeom>
          <a:ln>
            <a:tailEnd type="triangle"/>
          </a:ln>
        </p:spPr>
        <p:style>
          <a:lnRef idx="1">
            <a:schemeClr val="accent1"/>
          </a:lnRef>
          <a:fillRef idx="0">
            <a:schemeClr val="accent1"/>
          </a:fillRef>
          <a:effectRef idx="0">
            <a:schemeClr val="accent1"/>
          </a:effectRef>
          <a:fontRef idx="minor">
            <a:schemeClr val="tx1"/>
          </a:fontRef>
        </p:style>
      </p:cxnSp>
      <p:sp>
        <p:nvSpPr>
          <p:cNvPr id="66" name="Rectangle 65">
            <a:extLst>
              <a:ext uri="{FF2B5EF4-FFF2-40B4-BE49-F238E27FC236}">
                <a16:creationId xmlns:a16="http://schemas.microsoft.com/office/drawing/2014/main" id="{B2ABE355-E749-41F9-85B0-384C0A07A2C4}"/>
              </a:ext>
            </a:extLst>
          </p:cNvPr>
          <p:cNvSpPr/>
          <p:nvPr/>
        </p:nvSpPr>
        <p:spPr>
          <a:xfrm>
            <a:off x="8368462" y="125483"/>
            <a:ext cx="3348482" cy="318842"/>
          </a:xfrm>
          <a:prstGeom prst="rect">
            <a:avLst/>
          </a:prstGeom>
          <a:solidFill>
            <a:srgbClr val="92D050"/>
          </a:solidFill>
          <a:ln w="28575">
            <a:solidFill>
              <a:srgbClr val="00B0F0"/>
            </a:solidFill>
          </a:ln>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73262"/>
                </a:solidFill>
                <a:effectLst/>
                <a:uLnTx/>
                <a:uFillTx/>
                <a:latin typeface="Georgia"/>
                <a:ea typeface="+mn-ea"/>
                <a:cs typeface="+mn-cs"/>
              </a:rPr>
              <a:t>*RA </a:t>
            </a:r>
            <a:r>
              <a:rPr kumimoji="0" lang="en-US" sz="800" b="0" i="0" u="none" strike="noStrike" kern="1200" cap="none" spc="0" normalizeH="0" baseline="0" noProof="0">
                <a:ln>
                  <a:noFill/>
                </a:ln>
                <a:solidFill>
                  <a:srgbClr val="073262"/>
                </a:solidFill>
                <a:effectLst/>
                <a:uLnTx/>
                <a:uFillTx/>
                <a:latin typeface="Georgia"/>
                <a:ea typeface="+mn-ea"/>
                <a:cs typeface="+mn-cs"/>
                <a:sym typeface="Wingdings" panose="05000000000000000000" pitchFamily="2" charset="2"/>
              </a:rPr>
              <a:t>Return Authorization form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73262"/>
                </a:solidFill>
                <a:effectLst/>
                <a:uLnTx/>
                <a:uFillTx/>
                <a:latin typeface="Georgia"/>
                <a:ea typeface="+mn-ea"/>
                <a:cs typeface="+mn-cs"/>
                <a:sym typeface="Wingdings" panose="05000000000000000000" pitchFamily="2" charset="2"/>
              </a:rPr>
              <a:t>** FBRA Food Bank return Authorization – donation receipt</a:t>
            </a:r>
            <a:endParaRPr kumimoji="0" lang="en-US" sz="800" b="0" i="0" u="none" strike="noStrike" kern="1200" cap="none" spc="0" normalizeH="0" baseline="0" noProof="0">
              <a:ln>
                <a:noFill/>
              </a:ln>
              <a:solidFill>
                <a:srgbClr val="073262"/>
              </a:solidFill>
              <a:effectLst/>
              <a:uLnTx/>
              <a:uFillTx/>
              <a:latin typeface="Georgia"/>
              <a:ea typeface="+mn-ea"/>
              <a:cs typeface="+mn-cs"/>
            </a:endParaRPr>
          </a:p>
        </p:txBody>
      </p:sp>
    </p:spTree>
    <p:extLst>
      <p:ext uri="{BB962C8B-B14F-4D97-AF65-F5344CB8AC3E}">
        <p14:creationId xmlns:p14="http://schemas.microsoft.com/office/powerpoint/2010/main" val="315107881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D68D4F-3A1F-4DC7-9CE4-04E7821842AB}"/>
              </a:ext>
            </a:extLst>
          </p:cNvPr>
          <p:cNvSpPr>
            <a:spLocks noGrp="1"/>
          </p:cNvSpPr>
          <p:nvPr>
            <p:ph type="title"/>
          </p:nvPr>
        </p:nvSpPr>
        <p:spPr>
          <a:xfrm>
            <a:off x="144117" y="62196"/>
            <a:ext cx="10515600" cy="380654"/>
          </a:xfrm>
        </p:spPr>
        <p:txBody>
          <a:bodyPr>
            <a:noAutofit/>
          </a:bodyPr>
          <a:lstStyle/>
          <a:p>
            <a:r>
              <a:rPr lang="en-US" sz="2800">
                <a:solidFill>
                  <a:schemeClr val="tx1"/>
                </a:solidFill>
              </a:rPr>
              <a:t>Full Invoice – Documents, sources &amp; datapoints</a:t>
            </a:r>
            <a:endParaRPr lang="en-US" sz="2800"/>
          </a:p>
        </p:txBody>
      </p:sp>
      <p:graphicFrame>
        <p:nvGraphicFramePr>
          <p:cNvPr id="4" name="Content Placeholder 3">
            <a:extLst>
              <a:ext uri="{FF2B5EF4-FFF2-40B4-BE49-F238E27FC236}">
                <a16:creationId xmlns:a16="http://schemas.microsoft.com/office/drawing/2014/main" id="{39606D7C-5D34-4E5B-9588-92B91F9F651F}"/>
              </a:ext>
            </a:extLst>
          </p:cNvPr>
          <p:cNvGraphicFramePr>
            <a:graphicFrameLocks noGrp="1"/>
          </p:cNvGraphicFramePr>
          <p:nvPr>
            <p:ph idx="1"/>
            <p:extLst>
              <p:ext uri="{D42A27DB-BD31-4B8C-83A1-F6EECF244321}">
                <p14:modId xmlns:p14="http://schemas.microsoft.com/office/powerpoint/2010/main" val="3251622738"/>
              </p:ext>
            </p:extLst>
          </p:nvPr>
        </p:nvGraphicFramePr>
        <p:xfrm>
          <a:off x="304800" y="762000"/>
          <a:ext cx="11655188" cy="5696843"/>
        </p:xfrm>
        <a:graphic>
          <a:graphicData uri="http://schemas.openxmlformats.org/drawingml/2006/table">
            <a:tbl>
              <a:tblPr firstRow="1" firstCol="1" bandRow="1">
                <a:tableStyleId>{93296810-A885-4BE3-A3E7-6D5BEEA58F35}</a:tableStyleId>
              </a:tblPr>
              <a:tblGrid>
                <a:gridCol w="1561235">
                  <a:extLst>
                    <a:ext uri="{9D8B030D-6E8A-4147-A177-3AD203B41FA5}">
                      <a16:colId xmlns:a16="http://schemas.microsoft.com/office/drawing/2014/main" val="2473905539"/>
                    </a:ext>
                  </a:extLst>
                </a:gridCol>
                <a:gridCol w="2440607">
                  <a:extLst>
                    <a:ext uri="{9D8B030D-6E8A-4147-A177-3AD203B41FA5}">
                      <a16:colId xmlns:a16="http://schemas.microsoft.com/office/drawing/2014/main" val="4291080857"/>
                    </a:ext>
                  </a:extLst>
                </a:gridCol>
                <a:gridCol w="4532558">
                  <a:extLst>
                    <a:ext uri="{9D8B030D-6E8A-4147-A177-3AD203B41FA5}">
                      <a16:colId xmlns:a16="http://schemas.microsoft.com/office/drawing/2014/main" val="965210703"/>
                    </a:ext>
                  </a:extLst>
                </a:gridCol>
                <a:gridCol w="3120788">
                  <a:extLst>
                    <a:ext uri="{9D8B030D-6E8A-4147-A177-3AD203B41FA5}">
                      <a16:colId xmlns:a16="http://schemas.microsoft.com/office/drawing/2014/main" val="1849396690"/>
                    </a:ext>
                  </a:extLst>
                </a:gridCol>
              </a:tblGrid>
              <a:tr h="413010">
                <a:tc>
                  <a:txBody>
                    <a:bodyPr/>
                    <a:lstStyle/>
                    <a:p>
                      <a:pPr marL="0" marR="0" algn="ctr" eaLnBrk="1" fontAlgn="t" hangingPunct="1">
                        <a:lnSpc>
                          <a:spcPct val="107000"/>
                        </a:lnSpc>
                        <a:spcBef>
                          <a:spcPts val="0"/>
                        </a:spcBef>
                        <a:spcAft>
                          <a:spcPts val="0"/>
                        </a:spcAft>
                      </a:pPr>
                      <a:r>
                        <a:rPr lang="en-US" sz="1200">
                          <a:solidFill>
                            <a:schemeClr val="bg1"/>
                          </a:solidFill>
                          <a:effectLst/>
                          <a:latin typeface="+mn-lt"/>
                          <a:ea typeface="Calibri" panose="020F0502020204030204" pitchFamily="34" charset="0"/>
                          <a:cs typeface="Times New Roman" panose="02020603050405020304" pitchFamily="18" charset="0"/>
                        </a:rPr>
                        <a:t>Documents required</a:t>
                      </a:r>
                    </a:p>
                  </a:txBody>
                  <a:tcPr marL="45140" marR="45140" marT="0" marB="0" anchor="ctr"/>
                </a:tc>
                <a:tc>
                  <a:txBody>
                    <a:bodyPr/>
                    <a:lstStyle/>
                    <a:p>
                      <a:pPr marL="0" marR="0" algn="ctr" eaLnBrk="1" fontAlgn="t" hangingPunct="1">
                        <a:lnSpc>
                          <a:spcPct val="107000"/>
                        </a:lnSpc>
                        <a:spcBef>
                          <a:spcPts val="0"/>
                        </a:spcBef>
                        <a:spcAft>
                          <a:spcPts val="0"/>
                        </a:spcAft>
                      </a:pPr>
                      <a:r>
                        <a:rPr lang="en-US" sz="1200">
                          <a:solidFill>
                            <a:schemeClr val="bg1"/>
                          </a:solidFill>
                          <a:effectLst/>
                          <a:latin typeface="+mn-lt"/>
                          <a:ea typeface="Calibri" panose="020F0502020204030204" pitchFamily="34" charset="0"/>
                          <a:cs typeface="Times New Roman" panose="02020603050405020304" pitchFamily="18" charset="0"/>
                        </a:rPr>
                        <a:t>Sources</a:t>
                      </a:r>
                    </a:p>
                  </a:txBody>
                  <a:tcPr marL="45140" marR="45140" marT="0" marB="0" anchor="ctr"/>
                </a:tc>
                <a:tc>
                  <a:txBody>
                    <a:bodyPr/>
                    <a:lstStyle/>
                    <a:p>
                      <a:pPr marL="0" marR="0" algn="ctr" eaLnBrk="1" fontAlgn="t" hangingPunct="1">
                        <a:lnSpc>
                          <a:spcPct val="107000"/>
                        </a:lnSpc>
                        <a:spcBef>
                          <a:spcPts val="0"/>
                        </a:spcBef>
                        <a:spcAft>
                          <a:spcPts val="0"/>
                        </a:spcAft>
                      </a:pPr>
                      <a:r>
                        <a:rPr lang="en-US" sz="1200">
                          <a:solidFill>
                            <a:schemeClr val="bg1"/>
                          </a:solidFill>
                          <a:effectLst/>
                          <a:latin typeface="+mn-lt"/>
                          <a:ea typeface="Calibri" panose="020F0502020204030204" pitchFamily="34" charset="0"/>
                          <a:cs typeface="Times New Roman" panose="02020603050405020304" pitchFamily="18" charset="0"/>
                        </a:rPr>
                        <a:t>Data points for extraction</a:t>
                      </a:r>
                    </a:p>
                  </a:txBody>
                  <a:tcPr marL="45140" marR="45140" marT="0" marB="0" anchor="ctr"/>
                </a:tc>
                <a:tc>
                  <a:txBody>
                    <a:bodyPr/>
                    <a:lstStyle/>
                    <a:p>
                      <a:pPr marL="0" marR="0" algn="ctr" eaLnBrk="1" fontAlgn="t" hangingPunct="1">
                        <a:lnSpc>
                          <a:spcPct val="107000"/>
                        </a:lnSpc>
                        <a:spcBef>
                          <a:spcPts val="0"/>
                        </a:spcBef>
                        <a:spcAft>
                          <a:spcPts val="0"/>
                        </a:spcAft>
                      </a:pPr>
                      <a:r>
                        <a:rPr lang="en-US" sz="1200">
                          <a:solidFill>
                            <a:schemeClr val="bg1"/>
                          </a:solidFill>
                          <a:effectLst/>
                          <a:latin typeface="+mn-lt"/>
                          <a:ea typeface="Calibri" panose="020F0502020204030204" pitchFamily="34" charset="0"/>
                          <a:cs typeface="Times New Roman" panose="02020603050405020304" pitchFamily="18" charset="0"/>
                        </a:rPr>
                        <a:t>Comments</a:t>
                      </a:r>
                    </a:p>
                  </a:txBody>
                  <a:tcPr marL="45140" marR="45140" marT="0" marB="0" anchor="ctr"/>
                </a:tc>
                <a:extLst>
                  <a:ext uri="{0D108BD9-81ED-4DB2-BD59-A6C34878D82A}">
                    <a16:rowId xmlns:a16="http://schemas.microsoft.com/office/drawing/2014/main" val="937211266"/>
                  </a:ext>
                </a:extLst>
              </a:tr>
              <a:tr h="1191230">
                <a:tc>
                  <a:txBody>
                    <a:bodyPr/>
                    <a:lstStyle/>
                    <a:p>
                      <a:pPr marL="0" marR="0" algn="ctr" eaLnBrk="1" fontAlgn="t" hangingPunct="1">
                        <a:lnSpc>
                          <a:spcPct val="107000"/>
                        </a:lnSpc>
                        <a:spcBef>
                          <a:spcPts val="0"/>
                        </a:spcBef>
                        <a:spcAft>
                          <a:spcPts val="0"/>
                        </a:spcAft>
                      </a:pPr>
                      <a:r>
                        <a:rPr lang="en-US" sz="1200">
                          <a:solidFill>
                            <a:schemeClr val="bg1"/>
                          </a:solidFill>
                          <a:effectLst/>
                          <a:latin typeface="+mn-lt"/>
                          <a:ea typeface="Calibri" panose="020F0502020204030204" pitchFamily="34" charset="0"/>
                          <a:cs typeface="Times New Roman" panose="02020603050405020304" pitchFamily="18" charset="0"/>
                        </a:rPr>
                        <a:t>Invoice</a:t>
                      </a:r>
                    </a:p>
                  </a:txBody>
                  <a:tcPr marL="45140" marR="45140" marT="0" marB="0" anchor="ctr"/>
                </a:tc>
                <a:tc>
                  <a:txBody>
                    <a:bodyPr/>
                    <a:lstStyle/>
                    <a:p>
                      <a:pPr marL="0" marR="0" algn="ctr" eaLnBrk="1" fontAlgn="t" hangingPunct="1">
                        <a:lnSpc>
                          <a:spcPct val="107000"/>
                        </a:lnSpc>
                        <a:spcBef>
                          <a:spcPts val="0"/>
                        </a:spcBef>
                        <a:spcAft>
                          <a:spcPts val="0"/>
                        </a:spcAft>
                      </a:pPr>
                      <a:r>
                        <a:rPr lang="en-US" sz="1200">
                          <a:solidFill>
                            <a:schemeClr val="dk1"/>
                          </a:solidFill>
                          <a:effectLst/>
                          <a:latin typeface="+mn-lt"/>
                          <a:ea typeface="Calibri" panose="020F0502020204030204" pitchFamily="34" charset="0"/>
                          <a:cs typeface="Times New Roman" panose="02020603050405020304" pitchFamily="18" charset="0"/>
                        </a:rPr>
                        <a:t>SAP / On-base</a:t>
                      </a:r>
                    </a:p>
                  </a:txBody>
                  <a:tcPr marL="45140" marR="45140" marT="0" marB="0" anchor="ctr"/>
                </a:tc>
                <a:tc>
                  <a:txBody>
                    <a:bodyPr/>
                    <a:lstStyle/>
                    <a:p>
                      <a:pPr marL="0" marR="0" algn="ctr" eaLnBrk="1" fontAlgn="t" hangingPunct="1">
                        <a:lnSpc>
                          <a:spcPct val="107000"/>
                        </a:lnSpc>
                        <a:spcBef>
                          <a:spcPts val="0"/>
                        </a:spcBef>
                        <a:spcAft>
                          <a:spcPts val="0"/>
                        </a:spcAft>
                      </a:pPr>
                      <a:r>
                        <a:rPr lang="en-US" sz="1200">
                          <a:solidFill>
                            <a:schemeClr val="dk1"/>
                          </a:solidFill>
                          <a:effectLst/>
                          <a:latin typeface="+mn-lt"/>
                          <a:ea typeface="Calibri" panose="020F0502020204030204" pitchFamily="34" charset="0"/>
                          <a:cs typeface="Times New Roman" panose="02020603050405020304" pitchFamily="18" charset="0"/>
                        </a:rPr>
                        <a:t>Invoice Date, Shipping terms, Payment terms, Allowance provided, UPC/SKU, Description, Quantity, Amount – Total, Per unit / case price, BOL number, PO number, Carrier details - prepaid / collect, Carrier Name</a:t>
                      </a:r>
                    </a:p>
                  </a:txBody>
                  <a:tcPr marL="45140" marR="45140" marT="0" marB="0" anchor="ctr"/>
                </a:tc>
                <a:tc>
                  <a:txBody>
                    <a:bodyPr/>
                    <a:lstStyle/>
                    <a:p>
                      <a:pPr marL="0" marR="0" algn="ctr" eaLnBrk="1" fontAlgn="t" hangingPunct="1">
                        <a:lnSpc>
                          <a:spcPct val="107000"/>
                        </a:lnSpc>
                        <a:spcBef>
                          <a:spcPts val="0"/>
                        </a:spcBef>
                        <a:spcAft>
                          <a:spcPts val="0"/>
                        </a:spcAft>
                      </a:pPr>
                      <a:r>
                        <a:rPr lang="en-US" sz="1200">
                          <a:solidFill>
                            <a:schemeClr val="dk1"/>
                          </a:solidFill>
                          <a:effectLst/>
                          <a:latin typeface="+mn-lt"/>
                          <a:ea typeface="Calibri" panose="020F0502020204030204" pitchFamily="34" charset="0"/>
                          <a:cs typeface="Times New Roman" panose="02020603050405020304" pitchFamily="18" charset="0"/>
                        </a:rPr>
                        <a:t>Supplier Invoice</a:t>
                      </a:r>
                    </a:p>
                  </a:txBody>
                  <a:tcPr marL="45140" marR="45140" marT="0" marB="0" anchor="ctr"/>
                </a:tc>
                <a:extLst>
                  <a:ext uri="{0D108BD9-81ED-4DB2-BD59-A6C34878D82A}">
                    <a16:rowId xmlns:a16="http://schemas.microsoft.com/office/drawing/2014/main" val="2091169329"/>
                  </a:ext>
                </a:extLst>
              </a:tr>
              <a:tr h="1952783">
                <a:tc>
                  <a:txBody>
                    <a:bodyPr/>
                    <a:lstStyle/>
                    <a:p>
                      <a:pPr marL="0" marR="0" algn="ctr" eaLnBrk="1" fontAlgn="t" hangingPunct="1">
                        <a:lnSpc>
                          <a:spcPct val="107000"/>
                        </a:lnSpc>
                        <a:spcBef>
                          <a:spcPts val="0"/>
                        </a:spcBef>
                        <a:spcAft>
                          <a:spcPts val="0"/>
                        </a:spcAft>
                      </a:pPr>
                      <a:r>
                        <a:rPr lang="en-US" sz="1200">
                          <a:solidFill>
                            <a:schemeClr val="bg1"/>
                          </a:solidFill>
                          <a:effectLst/>
                          <a:latin typeface="+mn-lt"/>
                          <a:ea typeface="Calibri" panose="020F0502020204030204" pitchFamily="34" charset="0"/>
                          <a:cs typeface="Times New Roman" panose="02020603050405020304" pitchFamily="18" charset="0"/>
                        </a:rPr>
                        <a:t>POD</a:t>
                      </a:r>
                    </a:p>
                  </a:txBody>
                  <a:tcPr marL="45140" marR="45140" marT="0" marB="0" anchor="ctr"/>
                </a:tc>
                <a:tc>
                  <a:txBody>
                    <a:bodyPr/>
                    <a:lstStyle/>
                    <a:p>
                      <a:pPr marL="0" marR="0" algn="ctr" eaLnBrk="1" fontAlgn="t" hangingPunct="1">
                        <a:lnSpc>
                          <a:spcPct val="107000"/>
                        </a:lnSpc>
                        <a:spcBef>
                          <a:spcPts val="0"/>
                        </a:spcBef>
                        <a:spcAft>
                          <a:spcPts val="0"/>
                        </a:spcAft>
                      </a:pPr>
                      <a:r>
                        <a:rPr lang="en-US" sz="1200">
                          <a:solidFill>
                            <a:schemeClr val="dk1"/>
                          </a:solidFill>
                          <a:effectLst/>
                          <a:latin typeface="+mn-lt"/>
                          <a:ea typeface="Calibri" panose="020F0502020204030204" pitchFamily="34" charset="0"/>
                          <a:cs typeface="Times New Roman" panose="02020603050405020304" pitchFamily="18" charset="0"/>
                        </a:rPr>
                        <a:t>On base / SAP - UDM/ Carrier/Warehouse</a:t>
                      </a:r>
                    </a:p>
                  </a:txBody>
                  <a:tcPr marL="45140" marR="45140" marT="0" marB="0" anchor="ctr"/>
                </a:tc>
                <a:tc>
                  <a:txBody>
                    <a:bodyPr/>
                    <a:lstStyle/>
                    <a:p>
                      <a:pPr marL="0" marR="0" algn="ctr" eaLnBrk="1" fontAlgn="t" hangingPunct="1">
                        <a:lnSpc>
                          <a:spcPct val="107000"/>
                        </a:lnSpc>
                        <a:spcBef>
                          <a:spcPts val="0"/>
                        </a:spcBef>
                        <a:spcAft>
                          <a:spcPts val="0"/>
                        </a:spcAft>
                      </a:pPr>
                      <a:r>
                        <a:rPr lang="en-US" sz="1200">
                          <a:solidFill>
                            <a:schemeClr val="dk1"/>
                          </a:solidFill>
                          <a:effectLst/>
                          <a:latin typeface="+mn-lt"/>
                          <a:ea typeface="Calibri" panose="020F0502020204030204" pitchFamily="34" charset="0"/>
                          <a:cs typeface="Times New Roman" panose="02020603050405020304" pitchFamily="18" charset="0"/>
                        </a:rPr>
                        <a:t>Collect - request POD from customer / warehouse</a:t>
                      </a:r>
                    </a:p>
                    <a:p>
                      <a:pPr marL="0" marR="0" algn="ctr" eaLnBrk="1" fontAlgn="t" hangingPunct="1">
                        <a:lnSpc>
                          <a:spcPct val="107000"/>
                        </a:lnSpc>
                        <a:spcBef>
                          <a:spcPts val="0"/>
                        </a:spcBef>
                        <a:spcAft>
                          <a:spcPts val="0"/>
                        </a:spcAft>
                      </a:pPr>
                      <a:r>
                        <a:rPr lang="en-US" sz="1200">
                          <a:solidFill>
                            <a:schemeClr val="dk1"/>
                          </a:solidFill>
                          <a:effectLst/>
                          <a:latin typeface="+mn-lt"/>
                          <a:ea typeface="Calibri" panose="020F0502020204030204" pitchFamily="34" charset="0"/>
                          <a:cs typeface="Times New Roman" panose="02020603050405020304" pitchFamily="18" charset="0"/>
                        </a:rPr>
                        <a:t>Prepaid - request POD from carrier</a:t>
                      </a:r>
                    </a:p>
                    <a:p>
                      <a:pPr marL="0" marR="0" algn="ctr" eaLnBrk="1" fontAlgn="t" hangingPunct="1">
                        <a:lnSpc>
                          <a:spcPct val="107000"/>
                        </a:lnSpc>
                        <a:spcBef>
                          <a:spcPts val="0"/>
                        </a:spcBef>
                        <a:spcAft>
                          <a:spcPts val="0"/>
                        </a:spcAft>
                      </a:pPr>
                      <a:r>
                        <a:rPr lang="en-US" sz="1200">
                          <a:solidFill>
                            <a:schemeClr val="dk1"/>
                          </a:solidFill>
                          <a:effectLst/>
                          <a:latin typeface="+mn-lt"/>
                          <a:ea typeface="Calibri" panose="020F0502020204030204" pitchFamily="34" charset="0"/>
                          <a:cs typeface="Times New Roman" panose="02020603050405020304" pitchFamily="18" charset="0"/>
                        </a:rPr>
                        <a:t>1.PO number , BOL no  to be matched with invoice</a:t>
                      </a:r>
                    </a:p>
                    <a:p>
                      <a:pPr marL="0" marR="0" algn="ctr" eaLnBrk="1" fontAlgn="t" hangingPunct="1">
                        <a:lnSpc>
                          <a:spcPct val="107000"/>
                        </a:lnSpc>
                        <a:spcBef>
                          <a:spcPts val="0"/>
                        </a:spcBef>
                        <a:spcAft>
                          <a:spcPts val="0"/>
                        </a:spcAft>
                      </a:pPr>
                      <a:r>
                        <a:rPr lang="en-US" sz="1200">
                          <a:solidFill>
                            <a:schemeClr val="dk1"/>
                          </a:solidFill>
                          <a:effectLst/>
                          <a:latin typeface="+mn-lt"/>
                          <a:ea typeface="Calibri" panose="020F0502020204030204" pitchFamily="34" charset="0"/>
                          <a:cs typeface="Times New Roman" panose="02020603050405020304" pitchFamily="18" charset="0"/>
                        </a:rPr>
                        <a:t>2.signed / delivered</a:t>
                      </a:r>
                    </a:p>
                    <a:p>
                      <a:pPr marL="0" marR="0" algn="ctr" eaLnBrk="1" fontAlgn="t" hangingPunct="1">
                        <a:lnSpc>
                          <a:spcPct val="107000"/>
                        </a:lnSpc>
                        <a:spcBef>
                          <a:spcPts val="0"/>
                        </a:spcBef>
                        <a:spcAft>
                          <a:spcPts val="0"/>
                        </a:spcAft>
                      </a:pPr>
                      <a:r>
                        <a:rPr lang="en-US" sz="1200">
                          <a:solidFill>
                            <a:schemeClr val="dk1"/>
                          </a:solidFill>
                          <a:effectLst/>
                          <a:latin typeface="+mn-lt"/>
                          <a:ea typeface="Calibri" panose="020F0502020204030204" pitchFamily="34" charset="0"/>
                          <a:cs typeface="Times New Roman" panose="02020603050405020304" pitchFamily="18" charset="0"/>
                        </a:rPr>
                        <a:t>3. Signed but damage / returns are mentioned by receiver</a:t>
                      </a:r>
                    </a:p>
                    <a:p>
                      <a:pPr marL="0" marR="0" algn="ctr" eaLnBrk="1" fontAlgn="t" hangingPunct="1">
                        <a:lnSpc>
                          <a:spcPct val="107000"/>
                        </a:lnSpc>
                        <a:spcBef>
                          <a:spcPts val="0"/>
                        </a:spcBef>
                        <a:spcAft>
                          <a:spcPts val="0"/>
                        </a:spcAft>
                      </a:pPr>
                      <a:r>
                        <a:rPr lang="en-US" sz="1200">
                          <a:solidFill>
                            <a:schemeClr val="dk1"/>
                          </a:solidFill>
                          <a:effectLst/>
                          <a:latin typeface="+mn-lt"/>
                          <a:ea typeface="Calibri" panose="020F0502020204030204" pitchFamily="34" charset="0"/>
                          <a:cs typeface="Times New Roman" panose="02020603050405020304" pitchFamily="18" charset="0"/>
                        </a:rPr>
                        <a:t>4. Total no of </a:t>
                      </a:r>
                      <a:r>
                        <a:rPr lang="en-US" sz="1200" err="1">
                          <a:solidFill>
                            <a:schemeClr val="dk1"/>
                          </a:solidFill>
                          <a:effectLst/>
                          <a:latin typeface="+mn-lt"/>
                          <a:ea typeface="Calibri" panose="020F0502020204030204" pitchFamily="34" charset="0"/>
                          <a:cs typeface="Times New Roman" panose="02020603050405020304" pitchFamily="18" charset="0"/>
                        </a:rPr>
                        <a:t>qty</a:t>
                      </a:r>
                      <a:r>
                        <a:rPr lang="en-US" sz="1200">
                          <a:solidFill>
                            <a:schemeClr val="dk1"/>
                          </a:solidFill>
                          <a:effectLst/>
                          <a:latin typeface="+mn-lt"/>
                          <a:ea typeface="Calibri" panose="020F0502020204030204" pitchFamily="34" charset="0"/>
                          <a:cs typeface="Times New Roman" panose="02020603050405020304" pitchFamily="18" charset="0"/>
                        </a:rPr>
                        <a:t> received - if available</a:t>
                      </a:r>
                    </a:p>
                  </a:txBody>
                  <a:tcPr marL="45140" marR="45140" marT="0" marB="0" anchor="ctr"/>
                </a:tc>
                <a:tc>
                  <a:txBody>
                    <a:bodyPr/>
                    <a:lstStyle/>
                    <a:p>
                      <a:pPr marL="0" marR="0" algn="ctr" eaLnBrk="1" fontAlgn="t" hangingPunct="1">
                        <a:lnSpc>
                          <a:spcPct val="107000"/>
                        </a:lnSpc>
                        <a:spcBef>
                          <a:spcPts val="0"/>
                        </a:spcBef>
                        <a:spcAft>
                          <a:spcPts val="0"/>
                        </a:spcAft>
                      </a:pPr>
                      <a:r>
                        <a:rPr lang="en-US" sz="1200">
                          <a:solidFill>
                            <a:schemeClr val="dk1"/>
                          </a:solidFill>
                          <a:effectLst/>
                          <a:latin typeface="+mn-lt"/>
                          <a:ea typeface="Calibri" panose="020F0502020204030204" pitchFamily="34" charset="0"/>
                          <a:cs typeface="Times New Roman" panose="02020603050405020304" pitchFamily="18" charset="0"/>
                        </a:rPr>
                        <a:t>Scanned document received from carrier with customer seal/sign as a proof of delivery</a:t>
                      </a:r>
                    </a:p>
                  </a:txBody>
                  <a:tcPr marL="45140" marR="45140" marT="0" marB="0" anchor="ctr"/>
                </a:tc>
                <a:extLst>
                  <a:ext uri="{0D108BD9-81ED-4DB2-BD59-A6C34878D82A}">
                    <a16:rowId xmlns:a16="http://schemas.microsoft.com/office/drawing/2014/main" val="276034576"/>
                  </a:ext>
                </a:extLst>
              </a:tr>
              <a:tr h="1430545">
                <a:tc>
                  <a:txBody>
                    <a:bodyPr/>
                    <a:lstStyle/>
                    <a:p>
                      <a:pPr marL="0" marR="0" algn="ctr" eaLnBrk="1" fontAlgn="t" hangingPunct="1">
                        <a:lnSpc>
                          <a:spcPct val="107000"/>
                        </a:lnSpc>
                        <a:spcBef>
                          <a:spcPts val="0"/>
                        </a:spcBef>
                        <a:spcAft>
                          <a:spcPts val="0"/>
                        </a:spcAft>
                      </a:pPr>
                      <a:r>
                        <a:rPr lang="en-US" sz="1200">
                          <a:solidFill>
                            <a:schemeClr val="bg1"/>
                          </a:solidFill>
                          <a:effectLst/>
                          <a:latin typeface="+mn-lt"/>
                          <a:ea typeface="Calibri" panose="020F0502020204030204" pitchFamily="34" charset="0"/>
                          <a:cs typeface="Times New Roman" panose="02020603050405020304" pitchFamily="18" charset="0"/>
                        </a:rPr>
                        <a:t>Deduction Backup</a:t>
                      </a:r>
                    </a:p>
                  </a:txBody>
                  <a:tcPr marL="45140" marR="45140" marT="0" marB="0" anchor="ctr"/>
                </a:tc>
                <a:tc>
                  <a:txBody>
                    <a:bodyPr/>
                    <a:lstStyle/>
                    <a:p>
                      <a:pPr marL="0" marR="0" algn="ctr" eaLnBrk="1" fontAlgn="t" hangingPunct="1">
                        <a:lnSpc>
                          <a:spcPct val="107000"/>
                        </a:lnSpc>
                        <a:spcBef>
                          <a:spcPts val="0"/>
                        </a:spcBef>
                        <a:spcAft>
                          <a:spcPts val="0"/>
                        </a:spcAft>
                      </a:pPr>
                      <a:r>
                        <a:rPr lang="en-US" sz="1200">
                          <a:solidFill>
                            <a:schemeClr val="dk1"/>
                          </a:solidFill>
                          <a:effectLst/>
                          <a:latin typeface="+mn-lt"/>
                          <a:ea typeface="Calibri" panose="020F0502020204030204" pitchFamily="34" charset="0"/>
                          <a:cs typeface="Times New Roman" panose="02020603050405020304" pitchFamily="18" charset="0"/>
                        </a:rPr>
                        <a:t>1. Onbase / SAP - UDM</a:t>
                      </a:r>
                      <a:br>
                        <a:rPr lang="en-US" sz="1200">
                          <a:solidFill>
                            <a:schemeClr val="dk1"/>
                          </a:solidFill>
                          <a:effectLst/>
                          <a:latin typeface="+mn-lt"/>
                          <a:ea typeface="Calibri" panose="020F0502020204030204" pitchFamily="34" charset="0"/>
                          <a:cs typeface="Times New Roman" panose="02020603050405020304" pitchFamily="18" charset="0"/>
                        </a:rPr>
                      </a:br>
                      <a:r>
                        <a:rPr lang="en-US" sz="1200">
                          <a:solidFill>
                            <a:schemeClr val="dk1"/>
                          </a:solidFill>
                          <a:effectLst/>
                          <a:latin typeface="+mn-lt"/>
                          <a:ea typeface="Calibri" panose="020F0502020204030204" pitchFamily="34" charset="0"/>
                          <a:cs typeface="Times New Roman" panose="02020603050405020304" pitchFamily="18" charset="0"/>
                        </a:rPr>
                        <a:t>2. customer portals </a:t>
                      </a:r>
                      <a:br>
                        <a:rPr lang="en-US" sz="1200">
                          <a:solidFill>
                            <a:schemeClr val="dk1"/>
                          </a:solidFill>
                          <a:effectLst/>
                          <a:latin typeface="+mn-lt"/>
                          <a:ea typeface="Calibri" panose="020F0502020204030204" pitchFamily="34" charset="0"/>
                          <a:cs typeface="Times New Roman" panose="02020603050405020304" pitchFamily="18" charset="0"/>
                        </a:rPr>
                      </a:br>
                      <a:r>
                        <a:rPr lang="en-US" sz="1200">
                          <a:solidFill>
                            <a:schemeClr val="dk1"/>
                          </a:solidFill>
                          <a:effectLst/>
                          <a:latin typeface="+mn-lt"/>
                          <a:ea typeface="Calibri" panose="020F0502020204030204" pitchFamily="34" charset="0"/>
                          <a:cs typeface="Times New Roman" panose="02020603050405020304" pitchFamily="18" charset="0"/>
                        </a:rPr>
                        <a:t>3. common mailbox of Newell ops team</a:t>
                      </a:r>
                    </a:p>
                  </a:txBody>
                  <a:tcPr marL="45140" marR="45140" marT="0" marB="0" anchor="ctr"/>
                </a:tc>
                <a:tc>
                  <a:txBody>
                    <a:bodyPr/>
                    <a:lstStyle/>
                    <a:p>
                      <a:pPr marL="0" marR="0" algn="ctr" eaLnBrk="1" fontAlgn="t" hangingPunct="1">
                        <a:lnSpc>
                          <a:spcPct val="107000"/>
                        </a:lnSpc>
                        <a:spcBef>
                          <a:spcPts val="0"/>
                        </a:spcBef>
                        <a:spcAft>
                          <a:spcPts val="0"/>
                        </a:spcAft>
                      </a:pPr>
                      <a:r>
                        <a:rPr lang="en-US" sz="1200">
                          <a:solidFill>
                            <a:schemeClr val="dk1"/>
                          </a:solidFill>
                          <a:effectLst/>
                          <a:latin typeface="+mn-lt"/>
                          <a:ea typeface="Calibri" panose="020F0502020204030204" pitchFamily="34" charset="0"/>
                          <a:cs typeface="Times New Roman" panose="02020603050405020304" pitchFamily="18" charset="0"/>
                        </a:rPr>
                        <a:t>1. Invoice number</a:t>
                      </a:r>
                      <a:br>
                        <a:rPr lang="en-US" sz="1200">
                          <a:solidFill>
                            <a:schemeClr val="dk1"/>
                          </a:solidFill>
                          <a:effectLst/>
                          <a:latin typeface="+mn-lt"/>
                          <a:ea typeface="Calibri" panose="020F0502020204030204" pitchFamily="34" charset="0"/>
                          <a:cs typeface="Times New Roman" panose="02020603050405020304" pitchFamily="18" charset="0"/>
                        </a:rPr>
                      </a:br>
                      <a:r>
                        <a:rPr lang="en-US" sz="1200">
                          <a:solidFill>
                            <a:schemeClr val="dk1"/>
                          </a:solidFill>
                          <a:effectLst/>
                          <a:latin typeface="+mn-lt"/>
                          <a:ea typeface="Calibri" panose="020F0502020204030204" pitchFamily="34" charset="0"/>
                          <a:cs typeface="Times New Roman" panose="02020603050405020304" pitchFamily="18" charset="0"/>
                        </a:rPr>
                        <a:t>2. PO Number</a:t>
                      </a:r>
                      <a:br>
                        <a:rPr lang="en-US" sz="1200">
                          <a:solidFill>
                            <a:schemeClr val="dk1"/>
                          </a:solidFill>
                          <a:effectLst/>
                          <a:latin typeface="+mn-lt"/>
                          <a:ea typeface="Calibri" panose="020F0502020204030204" pitchFamily="34" charset="0"/>
                          <a:cs typeface="Times New Roman" panose="02020603050405020304" pitchFamily="18" charset="0"/>
                        </a:rPr>
                      </a:br>
                      <a:r>
                        <a:rPr lang="en-US" sz="1200">
                          <a:solidFill>
                            <a:schemeClr val="dk1"/>
                          </a:solidFill>
                          <a:effectLst/>
                          <a:latin typeface="+mn-lt"/>
                          <a:ea typeface="Calibri" panose="020F0502020204030204" pitchFamily="34" charset="0"/>
                          <a:cs typeface="Times New Roman" panose="02020603050405020304" pitchFamily="18" charset="0"/>
                        </a:rPr>
                        <a:t>3. Reason Code</a:t>
                      </a:r>
                      <a:br>
                        <a:rPr lang="en-US" sz="1200">
                          <a:solidFill>
                            <a:schemeClr val="dk1"/>
                          </a:solidFill>
                          <a:effectLst/>
                          <a:latin typeface="+mn-lt"/>
                          <a:ea typeface="Calibri" panose="020F0502020204030204" pitchFamily="34" charset="0"/>
                          <a:cs typeface="Times New Roman" panose="02020603050405020304" pitchFamily="18" charset="0"/>
                        </a:rPr>
                      </a:br>
                      <a:r>
                        <a:rPr lang="en-US" sz="1200">
                          <a:solidFill>
                            <a:schemeClr val="dk1"/>
                          </a:solidFill>
                          <a:effectLst/>
                          <a:latin typeface="+mn-lt"/>
                          <a:ea typeface="Calibri" panose="020F0502020204030204" pitchFamily="34" charset="0"/>
                          <a:cs typeface="Times New Roman" panose="02020603050405020304" pitchFamily="18" charset="0"/>
                        </a:rPr>
                        <a:t>4. Amount</a:t>
                      </a:r>
                      <a:br>
                        <a:rPr lang="en-US" sz="1200">
                          <a:solidFill>
                            <a:schemeClr val="dk1"/>
                          </a:solidFill>
                          <a:effectLst/>
                          <a:latin typeface="+mn-lt"/>
                          <a:ea typeface="Calibri" panose="020F0502020204030204" pitchFamily="34" charset="0"/>
                          <a:cs typeface="Times New Roman" panose="02020603050405020304" pitchFamily="18" charset="0"/>
                        </a:rPr>
                      </a:br>
                      <a:r>
                        <a:rPr lang="en-US" sz="1200">
                          <a:solidFill>
                            <a:schemeClr val="dk1"/>
                          </a:solidFill>
                          <a:effectLst/>
                          <a:latin typeface="+mn-lt"/>
                          <a:ea typeface="Calibri" panose="020F0502020204030204" pitchFamily="34" charset="0"/>
                          <a:cs typeface="Times New Roman" panose="02020603050405020304" pitchFamily="18" charset="0"/>
                        </a:rPr>
                        <a:t>5. </a:t>
                      </a:r>
                      <a:r>
                        <a:rPr lang="en-US" sz="1200" err="1">
                          <a:solidFill>
                            <a:schemeClr val="dk1"/>
                          </a:solidFill>
                          <a:effectLst/>
                          <a:latin typeface="+mn-lt"/>
                          <a:ea typeface="Calibri" panose="020F0502020204030204" pitchFamily="34" charset="0"/>
                          <a:cs typeface="Times New Roman" panose="02020603050405020304" pitchFamily="18" charset="0"/>
                        </a:rPr>
                        <a:t>Qty</a:t>
                      </a:r>
                      <a:br>
                        <a:rPr lang="en-US" sz="1200">
                          <a:solidFill>
                            <a:schemeClr val="dk1"/>
                          </a:solidFill>
                          <a:effectLst/>
                          <a:latin typeface="+mn-lt"/>
                          <a:ea typeface="Calibri" panose="020F0502020204030204" pitchFamily="34" charset="0"/>
                          <a:cs typeface="Times New Roman" panose="02020603050405020304" pitchFamily="18" charset="0"/>
                        </a:rPr>
                      </a:br>
                      <a:r>
                        <a:rPr lang="en-US" sz="1200">
                          <a:solidFill>
                            <a:schemeClr val="dk1"/>
                          </a:solidFill>
                          <a:effectLst/>
                          <a:latin typeface="+mn-lt"/>
                          <a:ea typeface="Calibri" panose="020F0502020204030204" pitchFamily="34" charset="0"/>
                          <a:cs typeface="Times New Roman" panose="02020603050405020304" pitchFamily="18" charset="0"/>
                        </a:rPr>
                        <a:t>6. Product</a:t>
                      </a:r>
                    </a:p>
                  </a:txBody>
                  <a:tcPr marL="45140" marR="45140" marT="0" marB="0" anchor="ctr"/>
                </a:tc>
                <a:tc>
                  <a:txBody>
                    <a:bodyPr/>
                    <a:lstStyle/>
                    <a:p>
                      <a:pPr marL="0" marR="0" algn="ctr" eaLnBrk="1" fontAlgn="t" hangingPunct="1">
                        <a:lnSpc>
                          <a:spcPct val="107000"/>
                        </a:lnSpc>
                        <a:spcBef>
                          <a:spcPts val="0"/>
                        </a:spcBef>
                        <a:spcAft>
                          <a:spcPts val="0"/>
                        </a:spcAft>
                      </a:pPr>
                      <a:r>
                        <a:rPr lang="en-US" sz="1200">
                          <a:solidFill>
                            <a:schemeClr val="dk1"/>
                          </a:solidFill>
                          <a:effectLst/>
                          <a:latin typeface="+mn-lt"/>
                          <a:ea typeface="Calibri" panose="020F0502020204030204" pitchFamily="34" charset="0"/>
                          <a:cs typeface="Times New Roman" panose="02020603050405020304" pitchFamily="18" charset="0"/>
                        </a:rPr>
                        <a:t>Document received from retailer substantiating the reason for deduction</a:t>
                      </a:r>
                    </a:p>
                  </a:txBody>
                  <a:tcPr marL="45140" marR="45140" marT="0" marB="0" anchor="ctr"/>
                </a:tc>
                <a:extLst>
                  <a:ext uri="{0D108BD9-81ED-4DB2-BD59-A6C34878D82A}">
                    <a16:rowId xmlns:a16="http://schemas.microsoft.com/office/drawing/2014/main" val="3569106040"/>
                  </a:ext>
                </a:extLst>
              </a:tr>
              <a:tr h="709275">
                <a:tc>
                  <a:txBody>
                    <a:bodyPr/>
                    <a:lstStyle/>
                    <a:p>
                      <a:pPr marL="0" marR="0" algn="ctr" eaLnBrk="1" fontAlgn="t" hangingPunct="1">
                        <a:lnSpc>
                          <a:spcPct val="107000"/>
                        </a:lnSpc>
                        <a:spcBef>
                          <a:spcPts val="0"/>
                        </a:spcBef>
                        <a:spcAft>
                          <a:spcPts val="0"/>
                        </a:spcAft>
                      </a:pPr>
                      <a:r>
                        <a:rPr lang="en-US" sz="1200">
                          <a:solidFill>
                            <a:schemeClr val="bg1"/>
                          </a:solidFill>
                          <a:effectLst/>
                          <a:latin typeface="+mn-lt"/>
                          <a:ea typeface="Calibri" panose="020F0502020204030204" pitchFamily="34" charset="0"/>
                          <a:cs typeface="Times New Roman" panose="02020603050405020304" pitchFamily="18" charset="0"/>
                        </a:rPr>
                        <a:t>Warehouse Packing List</a:t>
                      </a:r>
                    </a:p>
                  </a:txBody>
                  <a:tcPr marL="45140" marR="45140" marT="0" marB="0" anchor="ctr"/>
                </a:tc>
                <a:tc>
                  <a:txBody>
                    <a:bodyPr/>
                    <a:lstStyle/>
                    <a:p>
                      <a:pPr marL="0" marR="0" algn="ctr" eaLnBrk="1" fontAlgn="t" hangingPunct="1">
                        <a:lnSpc>
                          <a:spcPct val="107000"/>
                        </a:lnSpc>
                        <a:spcBef>
                          <a:spcPts val="0"/>
                        </a:spcBef>
                        <a:spcAft>
                          <a:spcPts val="0"/>
                        </a:spcAft>
                      </a:pPr>
                      <a:r>
                        <a:rPr lang="en-US" sz="1200">
                          <a:solidFill>
                            <a:schemeClr val="dk1"/>
                          </a:solidFill>
                          <a:effectLst/>
                          <a:latin typeface="+mn-lt"/>
                          <a:ea typeface="Calibri" panose="020F0502020204030204" pitchFamily="34" charset="0"/>
                          <a:cs typeface="Times New Roman" panose="02020603050405020304" pitchFamily="18" charset="0"/>
                        </a:rPr>
                        <a:t>SAP </a:t>
                      </a:r>
                    </a:p>
                  </a:txBody>
                  <a:tcPr marL="45140" marR="45140" marT="0" marB="0" anchor="ctr"/>
                </a:tc>
                <a:tc>
                  <a:txBody>
                    <a:bodyPr/>
                    <a:lstStyle/>
                    <a:p>
                      <a:pPr marL="0" marR="0" algn="ctr" eaLnBrk="1" fontAlgn="t" hangingPunct="1">
                        <a:lnSpc>
                          <a:spcPct val="107000"/>
                        </a:lnSpc>
                        <a:spcBef>
                          <a:spcPts val="0"/>
                        </a:spcBef>
                        <a:spcAft>
                          <a:spcPts val="0"/>
                        </a:spcAft>
                      </a:pPr>
                      <a:r>
                        <a:rPr lang="en-US" sz="1200">
                          <a:solidFill>
                            <a:schemeClr val="dk1"/>
                          </a:solidFill>
                          <a:effectLst/>
                          <a:latin typeface="+mn-lt"/>
                          <a:ea typeface="Calibri" panose="020F0502020204030204" pitchFamily="34" charset="0"/>
                          <a:cs typeface="Times New Roman" panose="02020603050405020304" pitchFamily="18" charset="0"/>
                        </a:rPr>
                        <a:t>1. Product </a:t>
                      </a:r>
                      <a:br>
                        <a:rPr lang="en-US" sz="1200">
                          <a:solidFill>
                            <a:schemeClr val="dk1"/>
                          </a:solidFill>
                          <a:effectLst/>
                          <a:latin typeface="+mn-lt"/>
                          <a:ea typeface="Calibri" panose="020F0502020204030204" pitchFamily="34" charset="0"/>
                          <a:cs typeface="Times New Roman" panose="02020603050405020304" pitchFamily="18" charset="0"/>
                        </a:rPr>
                      </a:br>
                      <a:r>
                        <a:rPr lang="en-US" sz="1200">
                          <a:solidFill>
                            <a:schemeClr val="dk1"/>
                          </a:solidFill>
                          <a:effectLst/>
                          <a:latin typeface="+mn-lt"/>
                          <a:ea typeface="Calibri" panose="020F0502020204030204" pitchFamily="34" charset="0"/>
                          <a:cs typeface="Times New Roman" panose="02020603050405020304" pitchFamily="18" charset="0"/>
                        </a:rPr>
                        <a:t>2. </a:t>
                      </a:r>
                      <a:r>
                        <a:rPr lang="en-US" sz="1200" err="1">
                          <a:solidFill>
                            <a:schemeClr val="dk1"/>
                          </a:solidFill>
                          <a:effectLst/>
                          <a:latin typeface="+mn-lt"/>
                          <a:ea typeface="Calibri" panose="020F0502020204030204" pitchFamily="34" charset="0"/>
                          <a:cs typeface="Times New Roman" panose="02020603050405020304" pitchFamily="18" charset="0"/>
                        </a:rPr>
                        <a:t>Qty</a:t>
                      </a:r>
                      <a:endParaRPr lang="en-US" sz="1200">
                        <a:solidFill>
                          <a:schemeClr val="dk1"/>
                        </a:solidFill>
                        <a:effectLst/>
                        <a:latin typeface="+mn-lt"/>
                        <a:ea typeface="Calibri" panose="020F0502020204030204" pitchFamily="34" charset="0"/>
                        <a:cs typeface="Times New Roman" panose="02020603050405020304" pitchFamily="18" charset="0"/>
                      </a:endParaRPr>
                    </a:p>
                  </a:txBody>
                  <a:tcPr marL="45140" marR="45140" marT="0" marB="0" anchor="ctr"/>
                </a:tc>
                <a:tc>
                  <a:txBody>
                    <a:bodyPr/>
                    <a:lstStyle/>
                    <a:p>
                      <a:pPr marL="0" marR="0" algn="ctr" eaLnBrk="1" fontAlgn="t" hangingPunct="1">
                        <a:lnSpc>
                          <a:spcPct val="107000"/>
                        </a:lnSpc>
                        <a:spcBef>
                          <a:spcPts val="0"/>
                        </a:spcBef>
                        <a:spcAft>
                          <a:spcPts val="0"/>
                        </a:spcAft>
                      </a:pPr>
                      <a:r>
                        <a:rPr lang="en-US" sz="1200">
                          <a:solidFill>
                            <a:schemeClr val="dk1"/>
                          </a:solidFill>
                          <a:effectLst/>
                          <a:latin typeface="+mn-lt"/>
                          <a:ea typeface="Calibri" panose="020F0502020204030204" pitchFamily="34" charset="0"/>
                          <a:cs typeface="Times New Roman" panose="02020603050405020304" pitchFamily="18" charset="0"/>
                        </a:rPr>
                        <a:t>Item dispatched list generated by Newell warehouse</a:t>
                      </a:r>
                    </a:p>
                  </a:txBody>
                  <a:tcPr marL="45140" marR="45140" marT="0" marB="0" anchor="ctr"/>
                </a:tc>
                <a:extLst>
                  <a:ext uri="{0D108BD9-81ED-4DB2-BD59-A6C34878D82A}">
                    <a16:rowId xmlns:a16="http://schemas.microsoft.com/office/drawing/2014/main" val="803757700"/>
                  </a:ext>
                </a:extLst>
              </a:tr>
            </a:tbl>
          </a:graphicData>
        </a:graphic>
      </p:graphicFrame>
    </p:spTree>
    <p:extLst>
      <p:ext uri="{BB962C8B-B14F-4D97-AF65-F5344CB8AC3E}">
        <p14:creationId xmlns:p14="http://schemas.microsoft.com/office/powerpoint/2010/main" val="158323111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2"/>
          </p:nvPr>
        </p:nvSpPr>
        <p:spPr>
          <a:xfrm>
            <a:off x="474117" y="2531240"/>
            <a:ext cx="7479711" cy="1447800"/>
          </a:xfrm>
        </p:spPr>
        <p:txBody>
          <a:bodyPr/>
          <a:lstStyle/>
          <a:p>
            <a:r>
              <a:rPr lang="en-US"/>
              <a:t>Freight Allowance Deductions</a:t>
            </a:r>
          </a:p>
        </p:txBody>
      </p:sp>
    </p:spTree>
    <p:extLst>
      <p:ext uri="{BB962C8B-B14F-4D97-AF65-F5344CB8AC3E}">
        <p14:creationId xmlns:p14="http://schemas.microsoft.com/office/powerpoint/2010/main" val="92805443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 name="TextBox 107">
            <a:extLst>
              <a:ext uri="{FF2B5EF4-FFF2-40B4-BE49-F238E27FC236}">
                <a16:creationId xmlns:a16="http://schemas.microsoft.com/office/drawing/2014/main" id="{0D44D49A-EA79-4701-AA10-6039A8FECE68}"/>
              </a:ext>
            </a:extLst>
          </p:cNvPr>
          <p:cNvSpPr txBox="1"/>
          <p:nvPr/>
        </p:nvSpPr>
        <p:spPr>
          <a:xfrm>
            <a:off x="6278157" y="3664819"/>
            <a:ext cx="1647189" cy="215444"/>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73262"/>
                </a:solidFill>
                <a:effectLst/>
                <a:uLnTx/>
                <a:uFillTx/>
                <a:latin typeface="Georgia"/>
                <a:ea typeface="+mn-ea"/>
                <a:cs typeface="+mn-cs"/>
              </a:rPr>
              <a:t>Actual freight &gt; allowance given</a:t>
            </a:r>
          </a:p>
        </p:txBody>
      </p:sp>
      <p:sp>
        <p:nvSpPr>
          <p:cNvPr id="5" name="Diamond 4">
            <a:extLst>
              <a:ext uri="{FF2B5EF4-FFF2-40B4-BE49-F238E27FC236}">
                <a16:creationId xmlns:a16="http://schemas.microsoft.com/office/drawing/2014/main" id="{A5338BCC-185D-47B2-8132-AC1367BF96A1}"/>
              </a:ext>
            </a:extLst>
          </p:cNvPr>
          <p:cNvSpPr/>
          <p:nvPr/>
        </p:nvSpPr>
        <p:spPr>
          <a:xfrm>
            <a:off x="3813750" y="551760"/>
            <a:ext cx="1383909" cy="1100357"/>
          </a:xfrm>
          <a:prstGeom prst="diamond">
            <a:avLst/>
          </a:prstGeom>
          <a:gradFill flip="none" rotWithShape="1">
            <a:gsLst>
              <a:gs pos="0">
                <a:srgbClr val="A8BCE4">
                  <a:tint val="66000"/>
                  <a:satMod val="160000"/>
                </a:srgbClr>
              </a:gs>
              <a:gs pos="50000">
                <a:srgbClr val="A8BCE4">
                  <a:tint val="44500"/>
                  <a:satMod val="160000"/>
                </a:srgbClr>
              </a:gs>
              <a:gs pos="100000">
                <a:srgbClr val="A8BCE4">
                  <a:tint val="23500"/>
                  <a:satMod val="160000"/>
                </a:srgbClr>
              </a:gs>
            </a:gsLst>
            <a:lin ang="16200000" scaled="1"/>
            <a:tileRect/>
          </a:gra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73262"/>
                </a:solidFill>
                <a:effectLst/>
                <a:uLnTx/>
                <a:uFillTx/>
                <a:latin typeface="Georgia"/>
                <a:ea typeface="+mn-ea"/>
                <a:cs typeface="+mn-cs"/>
              </a:rPr>
              <a:t>Check reason code from deduction backup</a:t>
            </a:r>
          </a:p>
        </p:txBody>
      </p:sp>
      <p:sp>
        <p:nvSpPr>
          <p:cNvPr id="78" name="Text Placeholder 1">
            <a:extLst>
              <a:ext uri="{FF2B5EF4-FFF2-40B4-BE49-F238E27FC236}">
                <a16:creationId xmlns:a16="http://schemas.microsoft.com/office/drawing/2014/main" id="{D423DDD9-2091-4E22-9FDC-D99E1CD9A096}"/>
              </a:ext>
            </a:extLst>
          </p:cNvPr>
          <p:cNvSpPr txBox="1">
            <a:spLocks/>
          </p:cNvSpPr>
          <p:nvPr/>
        </p:nvSpPr>
        <p:spPr>
          <a:xfrm>
            <a:off x="231745" y="-74879"/>
            <a:ext cx="8193566" cy="515339"/>
          </a:xfr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73262"/>
                </a:solidFill>
                <a:effectLst/>
                <a:uLnTx/>
                <a:uFillTx/>
                <a:latin typeface="Georgia"/>
                <a:ea typeface="+mn-ea"/>
                <a:cs typeface="+mn-cs"/>
              </a:rPr>
              <a:t>Freight Process Flow – As-Is process </a:t>
            </a:r>
          </a:p>
        </p:txBody>
      </p:sp>
      <p:sp>
        <p:nvSpPr>
          <p:cNvPr id="55" name="Flowchart: Terminator 54">
            <a:extLst>
              <a:ext uri="{FF2B5EF4-FFF2-40B4-BE49-F238E27FC236}">
                <a16:creationId xmlns:a16="http://schemas.microsoft.com/office/drawing/2014/main" id="{C8A907C8-B415-4DA3-A5F2-F52883981293}"/>
              </a:ext>
            </a:extLst>
          </p:cNvPr>
          <p:cNvSpPr/>
          <p:nvPr/>
        </p:nvSpPr>
        <p:spPr>
          <a:xfrm>
            <a:off x="215350" y="944646"/>
            <a:ext cx="1031198" cy="318841"/>
          </a:xfrm>
          <a:prstGeom prst="flowChartTerminator">
            <a:avLst/>
          </a:prstGeom>
          <a:solidFill>
            <a:srgbClr val="44D9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ysClr val="windowText" lastClr="000000"/>
                </a:solidFill>
                <a:effectLst/>
                <a:uLnTx/>
                <a:uFillTx/>
                <a:latin typeface="Georgia"/>
                <a:ea typeface="+mn-ea"/>
                <a:cs typeface="+mn-cs"/>
              </a:rPr>
              <a:t>Start</a:t>
            </a:r>
          </a:p>
        </p:txBody>
      </p:sp>
      <p:sp>
        <p:nvSpPr>
          <p:cNvPr id="56" name="Rectangle 55">
            <a:extLst>
              <a:ext uri="{FF2B5EF4-FFF2-40B4-BE49-F238E27FC236}">
                <a16:creationId xmlns:a16="http://schemas.microsoft.com/office/drawing/2014/main" id="{3B19C138-25CE-4E77-8FB9-5987DE55941E}"/>
              </a:ext>
            </a:extLst>
          </p:cNvPr>
          <p:cNvSpPr/>
          <p:nvPr/>
        </p:nvSpPr>
        <p:spPr>
          <a:xfrm>
            <a:off x="1900920" y="858619"/>
            <a:ext cx="1263916" cy="490893"/>
          </a:xfrm>
          <a:prstGeom prst="rect">
            <a:avLst/>
          </a:prstGeom>
          <a:gradFill flip="none" rotWithShape="1">
            <a:gsLst>
              <a:gs pos="0">
                <a:srgbClr val="A8BCE4">
                  <a:tint val="66000"/>
                  <a:satMod val="160000"/>
                </a:srgbClr>
              </a:gs>
              <a:gs pos="50000">
                <a:srgbClr val="A8BCE4">
                  <a:tint val="44500"/>
                  <a:satMod val="160000"/>
                </a:srgbClr>
              </a:gs>
              <a:gs pos="100000">
                <a:srgbClr val="A8BCE4">
                  <a:tint val="23500"/>
                  <a:satMod val="160000"/>
                </a:srgbClr>
              </a:gs>
            </a:gsLst>
            <a:lin ang="16200000" scaled="1"/>
            <a:tileRect/>
          </a:gradFill>
          <a:ln w="28575">
            <a:solidFill>
              <a:srgbClr val="00B0F0"/>
            </a:solidFill>
          </a:ln>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73262"/>
                </a:solidFill>
                <a:effectLst/>
                <a:uLnTx/>
                <a:uFillTx/>
                <a:latin typeface="Georgia"/>
                <a:ea typeface="+mn-ea"/>
                <a:cs typeface="+mn-cs"/>
              </a:rPr>
              <a:t>Download deduction claim Report from SAP &amp; identify a Freight case</a:t>
            </a:r>
          </a:p>
        </p:txBody>
      </p:sp>
      <p:cxnSp>
        <p:nvCxnSpPr>
          <p:cNvPr id="25" name="Straight Arrow Connector 24">
            <a:extLst>
              <a:ext uri="{FF2B5EF4-FFF2-40B4-BE49-F238E27FC236}">
                <a16:creationId xmlns:a16="http://schemas.microsoft.com/office/drawing/2014/main" id="{D99ADD91-686E-4F4F-9AC4-0046693F5AAE}"/>
              </a:ext>
            </a:extLst>
          </p:cNvPr>
          <p:cNvCxnSpPr>
            <a:stCxn id="55" idx="3"/>
            <a:endCxn id="56" idx="1"/>
          </p:cNvCxnSpPr>
          <p:nvPr/>
        </p:nvCxnSpPr>
        <p:spPr>
          <a:xfrm flipV="1">
            <a:off x="1246548" y="1104066"/>
            <a:ext cx="654372"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79189CD1-401E-4465-92C5-D69EADF3EBEC}"/>
              </a:ext>
            </a:extLst>
          </p:cNvPr>
          <p:cNvCxnSpPr>
            <a:cxnSpLocks/>
            <a:stCxn id="56" idx="3"/>
            <a:endCxn id="5" idx="1"/>
          </p:cNvCxnSpPr>
          <p:nvPr/>
        </p:nvCxnSpPr>
        <p:spPr>
          <a:xfrm flipV="1">
            <a:off x="3164836" y="1101939"/>
            <a:ext cx="648914" cy="21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9078137B-C556-4A4C-88CE-11FA75DC8871}"/>
              </a:ext>
            </a:extLst>
          </p:cNvPr>
          <p:cNvCxnSpPr>
            <a:cxnSpLocks/>
            <a:stCxn id="5" idx="3"/>
            <a:endCxn id="83" idx="1"/>
          </p:cNvCxnSpPr>
          <p:nvPr/>
        </p:nvCxnSpPr>
        <p:spPr>
          <a:xfrm>
            <a:off x="5197659" y="1101939"/>
            <a:ext cx="99545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DBBDAD53-3BD7-42D6-A60E-2F32AE72DCAB}"/>
              </a:ext>
            </a:extLst>
          </p:cNvPr>
          <p:cNvSpPr txBox="1"/>
          <p:nvPr/>
        </p:nvSpPr>
        <p:spPr>
          <a:xfrm>
            <a:off x="5147195" y="932661"/>
            <a:ext cx="970386"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73262"/>
                </a:solidFill>
                <a:effectLst/>
                <a:uLnTx/>
                <a:uFillTx/>
                <a:latin typeface="Georgia"/>
                <a:ea typeface="+mn-ea"/>
                <a:cs typeface="+mn-cs"/>
              </a:rPr>
              <a:t>Freight</a:t>
            </a:r>
          </a:p>
        </p:txBody>
      </p:sp>
      <p:sp>
        <p:nvSpPr>
          <p:cNvPr id="83" name="Diamond 82">
            <a:extLst>
              <a:ext uri="{FF2B5EF4-FFF2-40B4-BE49-F238E27FC236}">
                <a16:creationId xmlns:a16="http://schemas.microsoft.com/office/drawing/2014/main" id="{0E6170BE-2C3E-4FC8-808A-6AB7D4F81402}"/>
              </a:ext>
            </a:extLst>
          </p:cNvPr>
          <p:cNvSpPr/>
          <p:nvPr/>
        </p:nvSpPr>
        <p:spPr>
          <a:xfrm>
            <a:off x="6193111" y="551760"/>
            <a:ext cx="1383909" cy="1100357"/>
          </a:xfrm>
          <a:prstGeom prst="diamond">
            <a:avLst/>
          </a:prstGeom>
          <a:gradFill flip="none" rotWithShape="1">
            <a:gsLst>
              <a:gs pos="0">
                <a:srgbClr val="A8BCE4">
                  <a:tint val="66000"/>
                  <a:satMod val="160000"/>
                </a:srgbClr>
              </a:gs>
              <a:gs pos="50000">
                <a:srgbClr val="A8BCE4">
                  <a:tint val="44500"/>
                  <a:satMod val="160000"/>
                </a:srgbClr>
              </a:gs>
              <a:gs pos="100000">
                <a:srgbClr val="A8BCE4">
                  <a:tint val="23500"/>
                  <a:satMod val="160000"/>
                </a:srgbClr>
              </a:gs>
            </a:gsLst>
            <a:lin ang="16200000" scaled="1"/>
            <a:tileRect/>
          </a:gra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73262"/>
                </a:solidFill>
                <a:effectLst/>
                <a:uLnTx/>
                <a:uFillTx/>
                <a:latin typeface="Georgia"/>
                <a:ea typeface="+mn-ea"/>
                <a:cs typeface="+mn-cs"/>
              </a:rPr>
              <a:t>Check shipping terms from invoice to identify shipment type</a:t>
            </a:r>
          </a:p>
        </p:txBody>
      </p:sp>
      <p:cxnSp>
        <p:nvCxnSpPr>
          <p:cNvPr id="88" name="Straight Arrow Connector 87">
            <a:extLst>
              <a:ext uri="{FF2B5EF4-FFF2-40B4-BE49-F238E27FC236}">
                <a16:creationId xmlns:a16="http://schemas.microsoft.com/office/drawing/2014/main" id="{6459C2A3-2D3B-404B-998F-12CC7293A551}"/>
              </a:ext>
            </a:extLst>
          </p:cNvPr>
          <p:cNvCxnSpPr>
            <a:cxnSpLocks/>
            <a:stCxn id="83" idx="3"/>
            <a:endCxn id="98" idx="1"/>
          </p:cNvCxnSpPr>
          <p:nvPr/>
        </p:nvCxnSpPr>
        <p:spPr>
          <a:xfrm flipV="1">
            <a:off x="7577020" y="1097097"/>
            <a:ext cx="2841488" cy="48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1" name="TextBox 90">
            <a:extLst>
              <a:ext uri="{FF2B5EF4-FFF2-40B4-BE49-F238E27FC236}">
                <a16:creationId xmlns:a16="http://schemas.microsoft.com/office/drawing/2014/main" id="{CF03E5BA-8EFF-40CE-A87E-E327F284794D}"/>
              </a:ext>
            </a:extLst>
          </p:cNvPr>
          <p:cNvSpPr txBox="1"/>
          <p:nvPr/>
        </p:nvSpPr>
        <p:spPr>
          <a:xfrm>
            <a:off x="7487373" y="934661"/>
            <a:ext cx="821744" cy="21544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73262"/>
                </a:solidFill>
                <a:effectLst/>
                <a:uLnTx/>
                <a:uFillTx/>
                <a:latin typeface="Georgia"/>
                <a:ea typeface="+mn-ea"/>
                <a:cs typeface="+mn-cs"/>
              </a:rPr>
              <a:t>Prepaid</a:t>
            </a:r>
          </a:p>
        </p:txBody>
      </p:sp>
      <p:sp>
        <p:nvSpPr>
          <p:cNvPr id="98" name="Rectangle 97">
            <a:extLst>
              <a:ext uri="{FF2B5EF4-FFF2-40B4-BE49-F238E27FC236}">
                <a16:creationId xmlns:a16="http://schemas.microsoft.com/office/drawing/2014/main" id="{B7DCB1DA-2FC8-4C6B-A3ED-0D33A4C388CC}"/>
              </a:ext>
            </a:extLst>
          </p:cNvPr>
          <p:cNvSpPr/>
          <p:nvPr/>
        </p:nvSpPr>
        <p:spPr>
          <a:xfrm>
            <a:off x="10418508" y="851650"/>
            <a:ext cx="1263916" cy="490893"/>
          </a:xfrm>
          <a:prstGeom prst="rect">
            <a:avLst/>
          </a:prstGeom>
          <a:gradFill flip="none" rotWithShape="1">
            <a:gsLst>
              <a:gs pos="0">
                <a:srgbClr val="A8BCE4">
                  <a:tint val="66000"/>
                  <a:satMod val="160000"/>
                </a:srgbClr>
              </a:gs>
              <a:gs pos="50000">
                <a:srgbClr val="A8BCE4">
                  <a:tint val="44500"/>
                  <a:satMod val="160000"/>
                </a:srgbClr>
              </a:gs>
              <a:gs pos="100000">
                <a:srgbClr val="A8BCE4">
                  <a:tint val="23500"/>
                  <a:satMod val="160000"/>
                </a:srgbClr>
              </a:gs>
            </a:gsLst>
            <a:lin ang="16200000" scaled="1"/>
            <a:tileRect/>
          </a:gradFill>
          <a:ln w="28575">
            <a:solidFill>
              <a:srgbClr val="00B0F0"/>
            </a:solidFill>
          </a:ln>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73262"/>
                </a:solidFill>
                <a:effectLst/>
                <a:uLnTx/>
                <a:uFillTx/>
                <a:latin typeface="Georgia"/>
                <a:ea typeface="+mn-ea"/>
                <a:cs typeface="+mn-cs"/>
              </a:rPr>
              <a:t>It’s an Invalid Deduction</a:t>
            </a:r>
          </a:p>
        </p:txBody>
      </p:sp>
      <p:sp>
        <p:nvSpPr>
          <p:cNvPr id="151" name="Flowchart: Terminator 150">
            <a:extLst>
              <a:ext uri="{FF2B5EF4-FFF2-40B4-BE49-F238E27FC236}">
                <a16:creationId xmlns:a16="http://schemas.microsoft.com/office/drawing/2014/main" id="{0001968E-E272-471E-8F7D-78FD8B4A111C}"/>
              </a:ext>
            </a:extLst>
          </p:cNvPr>
          <p:cNvSpPr/>
          <p:nvPr/>
        </p:nvSpPr>
        <p:spPr>
          <a:xfrm>
            <a:off x="10835366" y="6306240"/>
            <a:ext cx="1031198" cy="318841"/>
          </a:xfrm>
          <a:prstGeom prst="flowChartTerminator">
            <a:avLst/>
          </a:prstGeom>
          <a:solidFill>
            <a:srgbClr val="44D9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ysClr val="windowText" lastClr="000000"/>
                </a:solidFill>
                <a:effectLst/>
                <a:uLnTx/>
                <a:uFillTx/>
                <a:latin typeface="Georgia"/>
                <a:ea typeface="+mn-ea"/>
                <a:cs typeface="+mn-cs"/>
              </a:rPr>
              <a:t>End</a:t>
            </a:r>
          </a:p>
        </p:txBody>
      </p:sp>
      <p:sp>
        <p:nvSpPr>
          <p:cNvPr id="65" name="Diamond 64">
            <a:extLst>
              <a:ext uri="{FF2B5EF4-FFF2-40B4-BE49-F238E27FC236}">
                <a16:creationId xmlns:a16="http://schemas.microsoft.com/office/drawing/2014/main" id="{AC40A7A6-366C-4E64-BFC6-2F5F87E684E5}"/>
              </a:ext>
            </a:extLst>
          </p:cNvPr>
          <p:cNvSpPr/>
          <p:nvPr/>
        </p:nvSpPr>
        <p:spPr>
          <a:xfrm>
            <a:off x="7617162" y="2066937"/>
            <a:ext cx="1383909" cy="1100357"/>
          </a:xfrm>
          <a:prstGeom prst="diamond">
            <a:avLst/>
          </a:prstGeom>
          <a:gradFill flip="none" rotWithShape="1">
            <a:gsLst>
              <a:gs pos="0">
                <a:srgbClr val="A8BCE4">
                  <a:tint val="66000"/>
                  <a:satMod val="160000"/>
                </a:srgbClr>
              </a:gs>
              <a:gs pos="50000">
                <a:srgbClr val="A8BCE4">
                  <a:tint val="44500"/>
                  <a:satMod val="160000"/>
                </a:srgbClr>
              </a:gs>
              <a:gs pos="100000">
                <a:srgbClr val="A8BCE4">
                  <a:tint val="23500"/>
                  <a:satMod val="160000"/>
                </a:srgbClr>
              </a:gs>
            </a:gsLst>
            <a:lin ang="16200000" scaled="1"/>
            <a:tileRect/>
          </a:gra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73262"/>
                </a:solidFill>
                <a:effectLst/>
                <a:uLnTx/>
                <a:uFillTx/>
                <a:latin typeface="Georgia"/>
                <a:ea typeface="+mn-ea"/>
                <a:cs typeface="+mn-cs"/>
              </a:rPr>
              <a:t>Is Freight allowance provided on Invoice</a:t>
            </a:r>
          </a:p>
        </p:txBody>
      </p:sp>
      <p:sp>
        <p:nvSpPr>
          <p:cNvPr id="114" name="TextBox 113">
            <a:extLst>
              <a:ext uri="{FF2B5EF4-FFF2-40B4-BE49-F238E27FC236}">
                <a16:creationId xmlns:a16="http://schemas.microsoft.com/office/drawing/2014/main" id="{1F522A88-62D4-45AB-B16D-CA021E04B933}"/>
              </a:ext>
            </a:extLst>
          </p:cNvPr>
          <p:cNvSpPr txBox="1"/>
          <p:nvPr/>
        </p:nvSpPr>
        <p:spPr>
          <a:xfrm>
            <a:off x="7186219" y="1659055"/>
            <a:ext cx="602308" cy="215444"/>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73262"/>
                </a:solidFill>
                <a:effectLst/>
                <a:uLnTx/>
                <a:uFillTx/>
                <a:latin typeface="Georgia"/>
                <a:ea typeface="+mn-ea"/>
                <a:cs typeface="+mn-cs"/>
              </a:rPr>
              <a:t>Collect</a:t>
            </a:r>
          </a:p>
        </p:txBody>
      </p:sp>
      <p:sp>
        <p:nvSpPr>
          <p:cNvPr id="75" name="Rectangle 74">
            <a:extLst>
              <a:ext uri="{FF2B5EF4-FFF2-40B4-BE49-F238E27FC236}">
                <a16:creationId xmlns:a16="http://schemas.microsoft.com/office/drawing/2014/main" id="{59B3D4FF-62A2-4093-8105-B212ADE896C9}"/>
              </a:ext>
            </a:extLst>
          </p:cNvPr>
          <p:cNvSpPr/>
          <p:nvPr/>
        </p:nvSpPr>
        <p:spPr>
          <a:xfrm>
            <a:off x="941776" y="2380235"/>
            <a:ext cx="1263916" cy="490893"/>
          </a:xfrm>
          <a:prstGeom prst="rect">
            <a:avLst/>
          </a:prstGeom>
          <a:gradFill flip="none" rotWithShape="1">
            <a:gsLst>
              <a:gs pos="0">
                <a:srgbClr val="A8BCE4">
                  <a:tint val="66000"/>
                  <a:satMod val="160000"/>
                </a:srgbClr>
              </a:gs>
              <a:gs pos="50000">
                <a:srgbClr val="A8BCE4">
                  <a:tint val="44500"/>
                  <a:satMod val="160000"/>
                </a:srgbClr>
              </a:gs>
              <a:gs pos="100000">
                <a:srgbClr val="A8BCE4">
                  <a:tint val="23500"/>
                  <a:satMod val="160000"/>
                </a:srgbClr>
              </a:gs>
            </a:gsLst>
            <a:lin ang="16200000" scaled="1"/>
            <a:tileRect/>
          </a:gradFill>
          <a:ln w="28575">
            <a:solidFill>
              <a:srgbClr val="00B0F0"/>
            </a:solidFill>
          </a:ln>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73262"/>
                </a:solidFill>
                <a:effectLst/>
                <a:uLnTx/>
                <a:uFillTx/>
                <a:latin typeface="Georgia"/>
                <a:ea typeface="+mn-ea"/>
                <a:cs typeface="+mn-cs"/>
              </a:rPr>
              <a:t>Proceed with validation of that reason code</a:t>
            </a:r>
          </a:p>
        </p:txBody>
      </p:sp>
      <p:cxnSp>
        <p:nvCxnSpPr>
          <p:cNvPr id="76" name="Connector: Elbow 75">
            <a:extLst>
              <a:ext uri="{FF2B5EF4-FFF2-40B4-BE49-F238E27FC236}">
                <a16:creationId xmlns:a16="http://schemas.microsoft.com/office/drawing/2014/main" id="{CFD6562C-BFFF-49DE-B637-21128F1980A1}"/>
              </a:ext>
            </a:extLst>
          </p:cNvPr>
          <p:cNvCxnSpPr>
            <a:cxnSpLocks/>
            <a:stCxn id="5" idx="2"/>
            <a:endCxn id="75" idx="3"/>
          </p:cNvCxnSpPr>
          <p:nvPr/>
        </p:nvCxnSpPr>
        <p:spPr>
          <a:xfrm rot="5400000">
            <a:off x="2868917" y="988893"/>
            <a:ext cx="973565" cy="230001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935C21DA-7DA7-4E54-A157-79B4550D554C}"/>
              </a:ext>
            </a:extLst>
          </p:cNvPr>
          <p:cNvSpPr txBox="1"/>
          <p:nvPr/>
        </p:nvSpPr>
        <p:spPr>
          <a:xfrm>
            <a:off x="3482884" y="2442708"/>
            <a:ext cx="1383908"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73262"/>
                </a:solidFill>
                <a:effectLst/>
                <a:uLnTx/>
                <a:uFillTx/>
                <a:latin typeface="Georgia"/>
                <a:ea typeface="+mn-ea"/>
                <a:cs typeface="+mn-cs"/>
              </a:rPr>
              <a:t>Other than Freight</a:t>
            </a:r>
          </a:p>
        </p:txBody>
      </p:sp>
      <p:sp>
        <p:nvSpPr>
          <p:cNvPr id="82" name="Rectangle 81">
            <a:extLst>
              <a:ext uri="{FF2B5EF4-FFF2-40B4-BE49-F238E27FC236}">
                <a16:creationId xmlns:a16="http://schemas.microsoft.com/office/drawing/2014/main" id="{F3A705B7-B695-449E-9134-3B0379EC6147}"/>
              </a:ext>
            </a:extLst>
          </p:cNvPr>
          <p:cNvSpPr/>
          <p:nvPr/>
        </p:nvSpPr>
        <p:spPr>
          <a:xfrm>
            <a:off x="5060750" y="1975928"/>
            <a:ext cx="1263916" cy="490893"/>
          </a:xfrm>
          <a:prstGeom prst="rect">
            <a:avLst/>
          </a:prstGeom>
          <a:gradFill flip="none" rotWithShape="1">
            <a:gsLst>
              <a:gs pos="0">
                <a:srgbClr val="A8BCE4">
                  <a:tint val="66000"/>
                  <a:satMod val="160000"/>
                </a:srgbClr>
              </a:gs>
              <a:gs pos="50000">
                <a:srgbClr val="A8BCE4">
                  <a:tint val="44500"/>
                  <a:satMod val="160000"/>
                </a:srgbClr>
              </a:gs>
              <a:gs pos="100000">
                <a:srgbClr val="A8BCE4">
                  <a:tint val="23500"/>
                  <a:satMod val="160000"/>
                </a:srgbClr>
              </a:gs>
            </a:gsLst>
            <a:lin ang="16200000" scaled="1"/>
            <a:tileRect/>
          </a:gradFill>
          <a:ln w="28575">
            <a:solidFill>
              <a:srgbClr val="00B0F0"/>
            </a:solidFill>
          </a:ln>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73262"/>
                </a:solidFill>
                <a:effectLst/>
                <a:uLnTx/>
                <a:uFillTx/>
                <a:latin typeface="Georgia"/>
                <a:ea typeface="+mn-ea"/>
                <a:cs typeface="+mn-cs"/>
              </a:rPr>
              <a:t>Identify freight eligible amount from freight term list</a:t>
            </a:r>
          </a:p>
        </p:txBody>
      </p:sp>
      <p:cxnSp>
        <p:nvCxnSpPr>
          <p:cNvPr id="29" name="Connector: Elbow 28">
            <a:extLst>
              <a:ext uri="{FF2B5EF4-FFF2-40B4-BE49-F238E27FC236}">
                <a16:creationId xmlns:a16="http://schemas.microsoft.com/office/drawing/2014/main" id="{7B77D9CD-36DA-4026-B330-A2463236EE3A}"/>
              </a:ext>
            </a:extLst>
          </p:cNvPr>
          <p:cNvCxnSpPr>
            <a:cxnSpLocks/>
          </p:cNvCxnSpPr>
          <p:nvPr/>
        </p:nvCxnSpPr>
        <p:spPr>
          <a:xfrm rot="16200000" flipH="1">
            <a:off x="7389682" y="1147502"/>
            <a:ext cx="414820" cy="142405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89" name="TextBox 88">
            <a:extLst>
              <a:ext uri="{FF2B5EF4-FFF2-40B4-BE49-F238E27FC236}">
                <a16:creationId xmlns:a16="http://schemas.microsoft.com/office/drawing/2014/main" id="{97860228-FDE9-41F1-8F7B-830B5DEF56A1}"/>
              </a:ext>
            </a:extLst>
          </p:cNvPr>
          <p:cNvSpPr txBox="1"/>
          <p:nvPr/>
        </p:nvSpPr>
        <p:spPr>
          <a:xfrm>
            <a:off x="7237073" y="2461227"/>
            <a:ext cx="391832" cy="21544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73262"/>
                </a:solidFill>
                <a:effectLst/>
                <a:uLnTx/>
                <a:uFillTx/>
                <a:latin typeface="Georgia"/>
                <a:ea typeface="+mn-ea"/>
                <a:cs typeface="+mn-cs"/>
              </a:rPr>
              <a:t>Yes</a:t>
            </a:r>
          </a:p>
        </p:txBody>
      </p:sp>
      <p:cxnSp>
        <p:nvCxnSpPr>
          <p:cNvPr id="45" name="Connector: Elbow 44">
            <a:extLst>
              <a:ext uri="{FF2B5EF4-FFF2-40B4-BE49-F238E27FC236}">
                <a16:creationId xmlns:a16="http://schemas.microsoft.com/office/drawing/2014/main" id="{C9E237B5-8973-484E-8033-956590034A6E}"/>
              </a:ext>
            </a:extLst>
          </p:cNvPr>
          <p:cNvCxnSpPr>
            <a:stCxn id="65" idx="1"/>
            <a:endCxn id="82" idx="3"/>
          </p:cNvCxnSpPr>
          <p:nvPr/>
        </p:nvCxnSpPr>
        <p:spPr>
          <a:xfrm rot="10800000">
            <a:off x="6324666" y="2221376"/>
            <a:ext cx="1292496" cy="395741"/>
          </a:xfrm>
          <a:prstGeom prst="bentConnector3">
            <a:avLst>
              <a:gd name="adj1" fmla="val 70506"/>
            </a:avLst>
          </a:prstGeom>
          <a:ln>
            <a:tailEnd type="triangle"/>
          </a:ln>
        </p:spPr>
        <p:style>
          <a:lnRef idx="1">
            <a:schemeClr val="accent1"/>
          </a:lnRef>
          <a:fillRef idx="0">
            <a:schemeClr val="accent1"/>
          </a:fillRef>
          <a:effectRef idx="0">
            <a:schemeClr val="accent1"/>
          </a:effectRef>
          <a:fontRef idx="minor">
            <a:schemeClr val="tx1"/>
          </a:fontRef>
        </p:style>
      </p:cxnSp>
      <p:sp>
        <p:nvSpPr>
          <p:cNvPr id="105" name="Rectangle 104">
            <a:extLst>
              <a:ext uri="{FF2B5EF4-FFF2-40B4-BE49-F238E27FC236}">
                <a16:creationId xmlns:a16="http://schemas.microsoft.com/office/drawing/2014/main" id="{5B7CB95A-BF88-4E2B-AAC0-507F76F4B7C2}"/>
              </a:ext>
            </a:extLst>
          </p:cNvPr>
          <p:cNvSpPr/>
          <p:nvPr/>
        </p:nvSpPr>
        <p:spPr>
          <a:xfrm>
            <a:off x="9495746" y="1710827"/>
            <a:ext cx="1263916" cy="490893"/>
          </a:xfrm>
          <a:prstGeom prst="rect">
            <a:avLst/>
          </a:prstGeom>
          <a:gradFill flip="none" rotWithShape="1">
            <a:gsLst>
              <a:gs pos="0">
                <a:srgbClr val="A8BCE4">
                  <a:tint val="66000"/>
                  <a:satMod val="160000"/>
                </a:srgbClr>
              </a:gs>
              <a:gs pos="50000">
                <a:srgbClr val="A8BCE4">
                  <a:tint val="44500"/>
                  <a:satMod val="160000"/>
                </a:srgbClr>
              </a:gs>
              <a:gs pos="100000">
                <a:srgbClr val="A8BCE4">
                  <a:tint val="23500"/>
                  <a:satMod val="160000"/>
                </a:srgbClr>
              </a:gs>
            </a:gsLst>
            <a:lin ang="16200000" scaled="1"/>
            <a:tileRect/>
          </a:gradFill>
          <a:ln w="28575">
            <a:solidFill>
              <a:srgbClr val="00B0F0"/>
            </a:solidFill>
          </a:ln>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73262"/>
                </a:solidFill>
                <a:effectLst/>
                <a:uLnTx/>
                <a:uFillTx/>
                <a:latin typeface="Georgia"/>
                <a:ea typeface="+mn-ea"/>
                <a:cs typeface="+mn-cs"/>
              </a:rPr>
              <a:t>Identify freight eligible  amount from freight term list</a:t>
            </a:r>
          </a:p>
        </p:txBody>
      </p:sp>
      <p:cxnSp>
        <p:nvCxnSpPr>
          <p:cNvPr id="63" name="Connector: Elbow 62">
            <a:extLst>
              <a:ext uri="{FF2B5EF4-FFF2-40B4-BE49-F238E27FC236}">
                <a16:creationId xmlns:a16="http://schemas.microsoft.com/office/drawing/2014/main" id="{5F86F3EC-9F5C-440A-B715-6EAD3D80F7BA}"/>
              </a:ext>
            </a:extLst>
          </p:cNvPr>
          <p:cNvCxnSpPr>
            <a:stCxn id="65" idx="3"/>
            <a:endCxn id="105" idx="1"/>
          </p:cNvCxnSpPr>
          <p:nvPr/>
        </p:nvCxnSpPr>
        <p:spPr>
          <a:xfrm flipV="1">
            <a:off x="9001071" y="1956274"/>
            <a:ext cx="494675" cy="66084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13" name="TextBox 112">
            <a:extLst>
              <a:ext uri="{FF2B5EF4-FFF2-40B4-BE49-F238E27FC236}">
                <a16:creationId xmlns:a16="http://schemas.microsoft.com/office/drawing/2014/main" id="{364A02A1-D541-4673-A0C7-AEAC3E50809C}"/>
              </a:ext>
            </a:extLst>
          </p:cNvPr>
          <p:cNvSpPr txBox="1"/>
          <p:nvPr/>
        </p:nvSpPr>
        <p:spPr>
          <a:xfrm>
            <a:off x="9018494" y="2254787"/>
            <a:ext cx="485413" cy="215444"/>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73262"/>
                </a:solidFill>
                <a:effectLst/>
                <a:uLnTx/>
                <a:uFillTx/>
                <a:latin typeface="Georgia"/>
                <a:ea typeface="+mn-ea"/>
                <a:cs typeface="+mn-cs"/>
              </a:rPr>
              <a:t>No</a:t>
            </a:r>
          </a:p>
        </p:txBody>
      </p:sp>
      <p:sp>
        <p:nvSpPr>
          <p:cNvPr id="125" name="Diamond 124">
            <a:extLst>
              <a:ext uri="{FF2B5EF4-FFF2-40B4-BE49-F238E27FC236}">
                <a16:creationId xmlns:a16="http://schemas.microsoft.com/office/drawing/2014/main" id="{8406B799-27EE-4878-909F-FDA34DBF7BE0}"/>
              </a:ext>
            </a:extLst>
          </p:cNvPr>
          <p:cNvSpPr/>
          <p:nvPr/>
        </p:nvSpPr>
        <p:spPr>
          <a:xfrm>
            <a:off x="9451457" y="3665838"/>
            <a:ext cx="1383909" cy="1100357"/>
          </a:xfrm>
          <a:prstGeom prst="diamond">
            <a:avLst/>
          </a:prstGeom>
          <a:gradFill flip="none" rotWithShape="1">
            <a:gsLst>
              <a:gs pos="0">
                <a:srgbClr val="A8BCE4">
                  <a:tint val="66000"/>
                  <a:satMod val="160000"/>
                </a:srgbClr>
              </a:gs>
              <a:gs pos="50000">
                <a:srgbClr val="A8BCE4">
                  <a:tint val="44500"/>
                  <a:satMod val="160000"/>
                </a:srgbClr>
              </a:gs>
              <a:gs pos="100000">
                <a:srgbClr val="A8BCE4">
                  <a:tint val="23500"/>
                  <a:satMod val="160000"/>
                </a:srgbClr>
              </a:gs>
            </a:gsLst>
            <a:lin ang="16200000" scaled="1"/>
            <a:tileRect/>
          </a:gra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73262"/>
                </a:solidFill>
                <a:effectLst/>
                <a:uLnTx/>
                <a:uFillTx/>
                <a:latin typeface="Georgia"/>
                <a:ea typeface="+mn-ea"/>
                <a:cs typeface="+mn-cs"/>
              </a:rPr>
              <a:t>Is Freight eligible amount matches with backup amount</a:t>
            </a:r>
          </a:p>
        </p:txBody>
      </p:sp>
      <p:cxnSp>
        <p:nvCxnSpPr>
          <p:cNvPr id="96" name="Connector: Elbow 95">
            <a:extLst>
              <a:ext uri="{FF2B5EF4-FFF2-40B4-BE49-F238E27FC236}">
                <a16:creationId xmlns:a16="http://schemas.microsoft.com/office/drawing/2014/main" id="{2734D415-465B-47A2-89D8-850732BDD99D}"/>
              </a:ext>
            </a:extLst>
          </p:cNvPr>
          <p:cNvCxnSpPr>
            <a:cxnSpLocks/>
            <a:stCxn id="125" idx="3"/>
            <a:endCxn id="58" idx="2"/>
          </p:cNvCxnSpPr>
          <p:nvPr/>
        </p:nvCxnSpPr>
        <p:spPr>
          <a:xfrm flipV="1">
            <a:off x="10835366" y="3099594"/>
            <a:ext cx="215100" cy="111642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5" name="Connector: Elbow 164">
            <a:extLst>
              <a:ext uri="{FF2B5EF4-FFF2-40B4-BE49-F238E27FC236}">
                <a16:creationId xmlns:a16="http://schemas.microsoft.com/office/drawing/2014/main" id="{F3CC616B-A51F-40D1-B2AF-586C0E0C2911}"/>
              </a:ext>
            </a:extLst>
          </p:cNvPr>
          <p:cNvCxnSpPr>
            <a:stCxn id="98" idx="3"/>
            <a:endCxn id="151" idx="3"/>
          </p:cNvCxnSpPr>
          <p:nvPr/>
        </p:nvCxnSpPr>
        <p:spPr>
          <a:xfrm>
            <a:off x="11682424" y="1097097"/>
            <a:ext cx="184140" cy="5368564"/>
          </a:xfrm>
          <a:prstGeom prst="bentConnector3">
            <a:avLst>
              <a:gd name="adj1" fmla="val 224145"/>
            </a:avLst>
          </a:prstGeom>
          <a:ln>
            <a:tailEnd type="triangle"/>
          </a:ln>
        </p:spPr>
        <p:style>
          <a:lnRef idx="1">
            <a:schemeClr val="accent1"/>
          </a:lnRef>
          <a:fillRef idx="0">
            <a:schemeClr val="accent1"/>
          </a:fillRef>
          <a:effectRef idx="0">
            <a:schemeClr val="accent1"/>
          </a:effectRef>
          <a:fontRef idx="minor">
            <a:schemeClr val="tx1"/>
          </a:fontRef>
        </p:style>
      </p:cxnSp>
      <p:sp>
        <p:nvSpPr>
          <p:cNvPr id="58" name="Rectangle 57">
            <a:extLst>
              <a:ext uri="{FF2B5EF4-FFF2-40B4-BE49-F238E27FC236}">
                <a16:creationId xmlns:a16="http://schemas.microsoft.com/office/drawing/2014/main" id="{8D115AAF-3975-493F-9453-0B204639B83E}"/>
              </a:ext>
            </a:extLst>
          </p:cNvPr>
          <p:cNvSpPr/>
          <p:nvPr/>
        </p:nvSpPr>
        <p:spPr>
          <a:xfrm>
            <a:off x="10418508" y="2608701"/>
            <a:ext cx="1263916" cy="490893"/>
          </a:xfrm>
          <a:prstGeom prst="rect">
            <a:avLst/>
          </a:prstGeom>
          <a:gradFill flip="none" rotWithShape="1">
            <a:gsLst>
              <a:gs pos="0">
                <a:srgbClr val="A8BCE4">
                  <a:tint val="66000"/>
                  <a:satMod val="160000"/>
                </a:srgbClr>
              </a:gs>
              <a:gs pos="50000">
                <a:srgbClr val="A8BCE4">
                  <a:tint val="44500"/>
                  <a:satMod val="160000"/>
                </a:srgbClr>
              </a:gs>
              <a:gs pos="100000">
                <a:srgbClr val="A8BCE4">
                  <a:tint val="23500"/>
                  <a:satMod val="160000"/>
                </a:srgbClr>
              </a:gs>
            </a:gsLst>
            <a:lin ang="16200000" scaled="1"/>
            <a:tileRect/>
          </a:gradFill>
          <a:ln w="28575">
            <a:solidFill>
              <a:srgbClr val="00B0F0"/>
            </a:solidFill>
          </a:ln>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73262"/>
                </a:solidFill>
                <a:effectLst/>
                <a:uLnTx/>
                <a:uFillTx/>
                <a:latin typeface="Georgia"/>
                <a:ea typeface="+mn-ea"/>
                <a:cs typeface="+mn-cs"/>
              </a:rPr>
              <a:t>It’s a Valid Deduction</a:t>
            </a:r>
          </a:p>
        </p:txBody>
      </p:sp>
      <p:sp>
        <p:nvSpPr>
          <p:cNvPr id="90" name="Diamond 89">
            <a:extLst>
              <a:ext uri="{FF2B5EF4-FFF2-40B4-BE49-F238E27FC236}">
                <a16:creationId xmlns:a16="http://schemas.microsoft.com/office/drawing/2014/main" id="{5732EC24-5995-4291-B293-11EB9EBD762F}"/>
              </a:ext>
            </a:extLst>
          </p:cNvPr>
          <p:cNvSpPr/>
          <p:nvPr/>
        </p:nvSpPr>
        <p:spPr>
          <a:xfrm>
            <a:off x="5000753" y="3294644"/>
            <a:ext cx="1383909" cy="1317753"/>
          </a:xfrm>
          <a:prstGeom prst="diamond">
            <a:avLst/>
          </a:prstGeom>
          <a:gradFill flip="none" rotWithShape="1">
            <a:gsLst>
              <a:gs pos="0">
                <a:srgbClr val="A8BCE4">
                  <a:tint val="66000"/>
                  <a:satMod val="160000"/>
                </a:srgbClr>
              </a:gs>
              <a:gs pos="50000">
                <a:srgbClr val="A8BCE4">
                  <a:tint val="44500"/>
                  <a:satMod val="160000"/>
                </a:srgbClr>
              </a:gs>
              <a:gs pos="100000">
                <a:srgbClr val="A8BCE4">
                  <a:tint val="23500"/>
                  <a:satMod val="160000"/>
                </a:srgbClr>
              </a:gs>
            </a:gsLst>
            <a:lin ang="16200000" scaled="1"/>
            <a:tileRect/>
          </a:gra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73262"/>
                </a:solidFill>
                <a:effectLst/>
                <a:uLnTx/>
                <a:uFillTx/>
                <a:latin typeface="Georgia"/>
                <a:ea typeface="+mn-ea"/>
                <a:cs typeface="+mn-cs"/>
              </a:rPr>
              <a:t>Is Freight eligible amount matches with freight allowance</a:t>
            </a:r>
          </a:p>
        </p:txBody>
      </p:sp>
      <p:cxnSp>
        <p:nvCxnSpPr>
          <p:cNvPr id="48" name="Connector: Elbow 47">
            <a:extLst>
              <a:ext uri="{FF2B5EF4-FFF2-40B4-BE49-F238E27FC236}">
                <a16:creationId xmlns:a16="http://schemas.microsoft.com/office/drawing/2014/main" id="{54BE44CB-F9B7-4A11-82E4-C93954221D9E}"/>
              </a:ext>
            </a:extLst>
          </p:cNvPr>
          <p:cNvCxnSpPr>
            <a:cxnSpLocks/>
            <a:stCxn id="90" idx="1"/>
            <a:endCxn id="98" idx="0"/>
          </p:cNvCxnSpPr>
          <p:nvPr/>
        </p:nvCxnSpPr>
        <p:spPr>
          <a:xfrm rot="10800000" flipH="1">
            <a:off x="5000752" y="851651"/>
            <a:ext cx="6049713" cy="2993173"/>
          </a:xfrm>
          <a:prstGeom prst="bentConnector4">
            <a:avLst>
              <a:gd name="adj1" fmla="val -80613"/>
              <a:gd name="adj2" fmla="val 112728"/>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6" name="Connector: Elbow 65">
            <a:extLst>
              <a:ext uri="{FF2B5EF4-FFF2-40B4-BE49-F238E27FC236}">
                <a16:creationId xmlns:a16="http://schemas.microsoft.com/office/drawing/2014/main" id="{B5F68195-F5FD-4C7F-A471-F974921BE013}"/>
              </a:ext>
            </a:extLst>
          </p:cNvPr>
          <p:cNvCxnSpPr>
            <a:stCxn id="58" idx="3"/>
            <a:endCxn id="151" idx="3"/>
          </p:cNvCxnSpPr>
          <p:nvPr/>
        </p:nvCxnSpPr>
        <p:spPr>
          <a:xfrm>
            <a:off x="11682424" y="2854148"/>
            <a:ext cx="184140" cy="3611513"/>
          </a:xfrm>
          <a:prstGeom prst="bentConnector3">
            <a:avLst>
              <a:gd name="adj1" fmla="val 224145"/>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40D1463A-7578-4066-945D-EFAE4EA9845C}"/>
              </a:ext>
            </a:extLst>
          </p:cNvPr>
          <p:cNvCxnSpPr>
            <a:stCxn id="82" idx="2"/>
            <a:endCxn id="90" idx="0"/>
          </p:cNvCxnSpPr>
          <p:nvPr/>
        </p:nvCxnSpPr>
        <p:spPr>
          <a:xfrm>
            <a:off x="5692708" y="2466821"/>
            <a:ext cx="0" cy="8278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6" name="TextBox 105">
            <a:extLst>
              <a:ext uri="{FF2B5EF4-FFF2-40B4-BE49-F238E27FC236}">
                <a16:creationId xmlns:a16="http://schemas.microsoft.com/office/drawing/2014/main" id="{2186BE6E-A8B3-462E-A112-126E08F7281C}"/>
              </a:ext>
            </a:extLst>
          </p:cNvPr>
          <p:cNvSpPr txBox="1"/>
          <p:nvPr/>
        </p:nvSpPr>
        <p:spPr>
          <a:xfrm>
            <a:off x="2331460" y="3675560"/>
            <a:ext cx="2452966" cy="21544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73262"/>
                </a:solidFill>
                <a:effectLst/>
                <a:uLnTx/>
                <a:uFillTx/>
                <a:latin typeface="Georgia"/>
                <a:ea typeface="+mn-ea"/>
                <a:cs typeface="+mn-cs"/>
              </a:rPr>
              <a:t>Yes or Actual freight &lt; allowance given </a:t>
            </a:r>
          </a:p>
        </p:txBody>
      </p:sp>
      <p:sp>
        <p:nvSpPr>
          <p:cNvPr id="109" name="Rectangle 108">
            <a:extLst>
              <a:ext uri="{FF2B5EF4-FFF2-40B4-BE49-F238E27FC236}">
                <a16:creationId xmlns:a16="http://schemas.microsoft.com/office/drawing/2014/main" id="{9FAC9A99-6E75-47FE-9F18-B8E6A8206EE7}"/>
              </a:ext>
            </a:extLst>
          </p:cNvPr>
          <p:cNvSpPr/>
          <p:nvPr/>
        </p:nvSpPr>
        <p:spPr>
          <a:xfrm>
            <a:off x="119933" y="3908601"/>
            <a:ext cx="4757674" cy="2780257"/>
          </a:xfrm>
          <a:prstGeom prst="rect">
            <a:avLst/>
          </a:prstGeom>
          <a:solidFill>
            <a:schemeClr val="accent1">
              <a:lumMod val="40000"/>
              <a:lumOff val="60000"/>
            </a:schemeClr>
          </a:solidFill>
          <a:ln w="28575">
            <a:solidFill>
              <a:schemeClr val="accent1"/>
            </a:solidFill>
          </a:ln>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073262"/>
                </a:solidFill>
                <a:effectLst/>
                <a:uLnTx/>
                <a:uFillTx/>
                <a:latin typeface="Georgia"/>
              </a:rPr>
              <a:t>Incase of dispute, below terms needs to be referred: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073262"/>
              </a:solidFill>
              <a:effectLst/>
              <a:uLnTx/>
              <a:uFillTx/>
              <a:latin typeface="Georgia"/>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073262"/>
                </a:solidFill>
                <a:effectLst/>
                <a:uLnTx/>
                <a:uFillTx/>
                <a:latin typeface="Georgia"/>
              </a:rPr>
              <a:t>FOB Origin, FOB Origin Freight Collect &amp; FOB Destination Freight Collect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700" b="0" i="0" u="none" strike="noStrike" kern="1200" cap="none" spc="0" normalizeH="0" baseline="0" noProof="0">
                <a:ln>
                  <a:noFill/>
                </a:ln>
                <a:solidFill>
                  <a:srgbClr val="073262"/>
                </a:solidFill>
                <a:effectLst/>
                <a:uLnTx/>
                <a:uFillTx/>
                <a:latin typeface="Georgia"/>
              </a:rPr>
              <a:t>Buyer → Pays freight charges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700" b="0" i="0" u="none" strike="noStrike" kern="1200" cap="none" spc="0" normalizeH="0" baseline="0" noProof="0">
                <a:ln>
                  <a:noFill/>
                </a:ln>
                <a:solidFill>
                  <a:srgbClr val="073262"/>
                </a:solidFill>
                <a:effectLst/>
                <a:uLnTx/>
                <a:uFillTx/>
                <a:latin typeface="Georgia"/>
              </a:rPr>
              <a:t>Buyer → Bears freight charges</a:t>
            </a:r>
          </a:p>
          <a:p>
            <a:pPr marR="0" lvl="0" algn="l" defTabSz="914400" rtl="0" eaLnBrk="1" fontAlgn="auto" latinLnBrk="0" hangingPunct="1">
              <a:lnSpc>
                <a:spcPct val="100000"/>
              </a:lnSpc>
              <a:spcBef>
                <a:spcPts val="0"/>
              </a:spcBef>
              <a:spcAft>
                <a:spcPts val="0"/>
              </a:spcAft>
              <a:buClrTx/>
              <a:buSzTx/>
              <a:tabLst/>
              <a:defRPr/>
            </a:pPr>
            <a:endParaRPr kumimoji="0" lang="en-US" sz="700" b="0" i="0" u="none" strike="noStrike" kern="1200" cap="none" spc="0" normalizeH="0" baseline="0" noProof="0">
              <a:ln>
                <a:noFill/>
              </a:ln>
              <a:solidFill>
                <a:srgbClr val="073262"/>
              </a:solidFill>
              <a:effectLst/>
              <a:uLnTx/>
              <a:uFillTx/>
              <a:latin typeface="Georgia"/>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073262"/>
                </a:solidFill>
                <a:effectLst/>
                <a:uLnTx/>
                <a:uFillTx/>
                <a:latin typeface="Georgia"/>
              </a:rPr>
              <a:t>FOB Origin Freight Prepaid, FOB Destination &amp; FOB Destination Freight Prepaid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700" b="0" i="0" u="none" strike="noStrike" kern="1200" cap="none" spc="0" normalizeH="0" baseline="0" noProof="0">
                <a:ln>
                  <a:noFill/>
                </a:ln>
                <a:solidFill>
                  <a:srgbClr val="073262"/>
                </a:solidFill>
                <a:effectLst/>
                <a:uLnTx/>
                <a:uFillTx/>
                <a:latin typeface="Georgia"/>
              </a:rPr>
              <a:t>Seller → Pays freight charges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700" b="0" i="0" u="none" strike="noStrike" kern="1200" cap="none" spc="0" normalizeH="0" baseline="0" noProof="0">
                <a:ln>
                  <a:noFill/>
                </a:ln>
                <a:solidFill>
                  <a:srgbClr val="073262"/>
                </a:solidFill>
                <a:effectLst/>
                <a:uLnTx/>
                <a:uFillTx/>
                <a:latin typeface="Georgia"/>
              </a:rPr>
              <a:t>Seller → Bears freight charges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073262"/>
                </a:solidFill>
                <a:effectLst/>
                <a:uLnTx/>
                <a:uFillTx/>
                <a:latin typeface="Georgia"/>
              </a:rPr>
              <a:t>FOB Origin Freight Prepaid &amp; ADD</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700" b="0" i="0" u="none" strike="noStrike" kern="1200" cap="none" spc="0" normalizeH="0" baseline="0" noProof="0">
                <a:ln>
                  <a:noFill/>
                </a:ln>
                <a:solidFill>
                  <a:srgbClr val="073262"/>
                </a:solidFill>
                <a:effectLst/>
                <a:uLnTx/>
                <a:uFillTx/>
                <a:latin typeface="Georgia"/>
              </a:rPr>
              <a:t>Seller → Pays freight charges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700" b="0" i="0" u="none" strike="noStrike" kern="1200" cap="none" spc="0" normalizeH="0" baseline="0" noProof="0">
                <a:ln>
                  <a:noFill/>
                </a:ln>
                <a:solidFill>
                  <a:srgbClr val="073262"/>
                </a:solidFill>
                <a:effectLst/>
                <a:uLnTx/>
                <a:uFillTx/>
                <a:latin typeface="Georgia"/>
              </a:rPr>
              <a:t>Buyer → Bears freight charges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073262"/>
                </a:solidFill>
                <a:effectLst/>
                <a:uLnTx/>
                <a:uFillTx/>
                <a:latin typeface="Georgia"/>
              </a:rPr>
              <a:t>FOB Destination Freight Collect &amp; Allow</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700" b="0" i="0" u="none" strike="noStrike" kern="1200" cap="none" spc="0" normalizeH="0" baseline="0" noProof="0">
                <a:ln>
                  <a:noFill/>
                </a:ln>
                <a:solidFill>
                  <a:srgbClr val="073262"/>
                </a:solidFill>
                <a:effectLst/>
                <a:uLnTx/>
                <a:uFillTx/>
                <a:latin typeface="Georgia"/>
              </a:rPr>
              <a:t>Buyer → Pays freight charges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700" b="0" i="0" u="none" strike="noStrike" kern="1200" cap="none" spc="0" normalizeH="0" baseline="0" noProof="0">
                <a:ln>
                  <a:noFill/>
                </a:ln>
                <a:solidFill>
                  <a:srgbClr val="073262"/>
                </a:solidFill>
                <a:effectLst/>
                <a:uLnTx/>
                <a:uFillTx/>
                <a:latin typeface="Georgia"/>
              </a:rPr>
              <a:t>Seller → Bears freight charges</a:t>
            </a:r>
          </a:p>
          <a:p>
            <a:pPr marR="0" lvl="0" algn="l" defTabSz="914400" rtl="0" eaLnBrk="1" fontAlgn="auto" latinLnBrk="0" hangingPunct="1">
              <a:lnSpc>
                <a:spcPct val="100000"/>
              </a:lnSpc>
              <a:spcBef>
                <a:spcPts val="0"/>
              </a:spcBef>
              <a:spcAft>
                <a:spcPts val="0"/>
              </a:spcAft>
              <a:buClrTx/>
              <a:buSzTx/>
              <a:tabLst/>
              <a:defRPr/>
            </a:pPr>
            <a:endParaRPr lang="en-US" sz="700" noProof="0">
              <a:solidFill>
                <a:srgbClr val="073262"/>
              </a:solidFill>
              <a:latin typeface="Georgia"/>
            </a:endParaRPr>
          </a:p>
          <a:p>
            <a:pPr marR="0" lvl="0" algn="l" defTabSz="914400" rtl="0" eaLnBrk="1" fontAlgn="auto" latinLnBrk="0" hangingPunct="1">
              <a:lnSpc>
                <a:spcPct val="100000"/>
              </a:lnSpc>
              <a:spcBef>
                <a:spcPts val="0"/>
              </a:spcBef>
              <a:spcAft>
                <a:spcPts val="0"/>
              </a:spcAft>
              <a:buClrTx/>
              <a:buSzTx/>
              <a:tabLst/>
              <a:defRPr/>
            </a:pPr>
            <a:r>
              <a:rPr kumimoji="0" lang="en-US" sz="700" b="0" i="0" u="none" strike="noStrike" kern="1200" cap="none" spc="0" normalizeH="0" baseline="0">
                <a:ln>
                  <a:noFill/>
                </a:ln>
                <a:solidFill>
                  <a:srgbClr val="FF0000"/>
                </a:solidFill>
                <a:effectLst/>
                <a:uLnTx/>
                <a:uFillTx/>
                <a:latin typeface="Georgia"/>
              </a:rPr>
              <a:t>Key Logics :</a:t>
            </a:r>
          </a:p>
          <a:p>
            <a:pPr marR="0" lvl="0" algn="l" defTabSz="914400" rtl="0" eaLnBrk="1" fontAlgn="auto" latinLnBrk="0" hangingPunct="1">
              <a:lnSpc>
                <a:spcPct val="100000"/>
              </a:lnSpc>
              <a:spcBef>
                <a:spcPts val="0"/>
              </a:spcBef>
              <a:spcAft>
                <a:spcPts val="0"/>
              </a:spcAft>
              <a:buClrTx/>
              <a:buSzTx/>
              <a:tabLst/>
              <a:defRPr/>
            </a:pPr>
            <a:r>
              <a:rPr kumimoji="0" lang="en-US" sz="700" b="0" i="0" u="none" strike="noStrike" kern="1200" cap="none" spc="0" normalizeH="0" baseline="0">
                <a:ln>
                  <a:noFill/>
                </a:ln>
                <a:solidFill>
                  <a:srgbClr val="FF0000"/>
                </a:solidFill>
                <a:effectLst/>
                <a:uLnTx/>
                <a:uFillTx/>
                <a:latin typeface="Georgia"/>
              </a:rPr>
              <a:t>Net</a:t>
            </a:r>
            <a:r>
              <a:rPr kumimoji="0" lang="en-US" sz="700" b="0" i="0" u="none" strike="noStrike" kern="1200" cap="none" spc="0" normalizeH="0">
                <a:ln>
                  <a:noFill/>
                </a:ln>
                <a:solidFill>
                  <a:srgbClr val="FF0000"/>
                </a:solidFill>
                <a:effectLst/>
                <a:uLnTx/>
                <a:uFillTx/>
                <a:latin typeface="Georgia"/>
              </a:rPr>
              <a:t> weight vs Gross Weight issues</a:t>
            </a:r>
          </a:p>
          <a:p>
            <a:pPr marR="0" lvl="0" algn="l" defTabSz="914400" rtl="0" eaLnBrk="1" fontAlgn="auto" latinLnBrk="0" hangingPunct="1">
              <a:lnSpc>
                <a:spcPct val="100000"/>
              </a:lnSpc>
              <a:spcBef>
                <a:spcPts val="0"/>
              </a:spcBef>
              <a:spcAft>
                <a:spcPts val="0"/>
              </a:spcAft>
              <a:buClrTx/>
              <a:buSzTx/>
              <a:tabLst/>
              <a:defRPr/>
            </a:pPr>
            <a:r>
              <a:rPr lang="en-US" sz="700" baseline="0" noProof="0">
                <a:solidFill>
                  <a:srgbClr val="FF0000"/>
                </a:solidFill>
                <a:latin typeface="Georgia"/>
              </a:rPr>
              <a:t>EDI</a:t>
            </a:r>
            <a:r>
              <a:rPr lang="en-US" sz="700" noProof="0">
                <a:solidFill>
                  <a:srgbClr val="FF0000"/>
                </a:solidFill>
                <a:latin typeface="Georgia"/>
              </a:rPr>
              <a:t> coding Failures</a:t>
            </a:r>
          </a:p>
          <a:p>
            <a:pPr marR="0" lvl="0" algn="l" defTabSz="914400" rtl="0" eaLnBrk="1" fontAlgn="auto" latinLnBrk="0" hangingPunct="1">
              <a:lnSpc>
                <a:spcPct val="100000"/>
              </a:lnSpc>
              <a:spcBef>
                <a:spcPts val="0"/>
              </a:spcBef>
              <a:spcAft>
                <a:spcPts val="0"/>
              </a:spcAft>
              <a:buClrTx/>
              <a:buSzTx/>
              <a:tabLst/>
              <a:defRPr/>
            </a:pPr>
            <a:r>
              <a:rPr kumimoji="0" lang="en-US" sz="700" b="0" i="0" u="none" strike="noStrike" kern="1200" cap="none" spc="0" normalizeH="0" baseline="0" noProof="0">
                <a:ln>
                  <a:noFill/>
                </a:ln>
                <a:solidFill>
                  <a:srgbClr val="FF0000"/>
                </a:solidFill>
                <a:effectLst/>
                <a:uLnTx/>
                <a:uFillTx/>
                <a:latin typeface="Georgia"/>
              </a:rPr>
              <a:t>Lane wise Rates</a:t>
            </a:r>
          </a:p>
          <a:p>
            <a:pPr marR="0" lvl="0" algn="l" defTabSz="914400" rtl="0" eaLnBrk="1" fontAlgn="auto" latinLnBrk="0" hangingPunct="1">
              <a:lnSpc>
                <a:spcPct val="100000"/>
              </a:lnSpc>
              <a:spcBef>
                <a:spcPts val="0"/>
              </a:spcBef>
              <a:spcAft>
                <a:spcPts val="0"/>
              </a:spcAft>
              <a:buClrTx/>
              <a:buSzTx/>
              <a:tabLst/>
              <a:defRPr/>
            </a:pPr>
            <a:r>
              <a:rPr lang="en-US" sz="700">
                <a:solidFill>
                  <a:srgbClr val="FF0000"/>
                </a:solidFill>
                <a:latin typeface="Georgia"/>
              </a:rPr>
              <a:t>Super fuel &amp; Freight gaps</a:t>
            </a:r>
            <a:endParaRPr kumimoji="0" lang="en-US" sz="700" b="0" i="0" u="none" strike="noStrike" kern="1200" cap="none" spc="0" normalizeH="0" baseline="0" noProof="0">
              <a:ln>
                <a:noFill/>
              </a:ln>
              <a:solidFill>
                <a:srgbClr val="FF0000"/>
              </a:solidFill>
              <a:effectLst/>
              <a:uLnTx/>
              <a:uFillTx/>
              <a:latin typeface="Georgia"/>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073262"/>
              </a:solidFill>
              <a:effectLst/>
              <a:uLnTx/>
              <a:uFillTx/>
              <a:latin typeface="Georgia"/>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073262"/>
                </a:solidFill>
                <a:effectLst/>
                <a:uLnTx/>
                <a:uFillTx/>
                <a:latin typeface="Georgia"/>
              </a:rPr>
              <a:t>**Exception Scenario:</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073262"/>
                </a:solidFill>
                <a:effectLst/>
                <a:uLnTx/>
                <a:uFillTx/>
                <a:latin typeface="Georgia"/>
              </a:rPr>
              <a:t>Newell maintains a document Customer exception list. As per this document, Newell will bear the freight charges for all returns from customers that are part of this list.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073262"/>
              </a:solidFill>
              <a:effectLst/>
              <a:uLnTx/>
              <a:uFillTx/>
              <a:latin typeface="Georgia"/>
            </a:endParaRPr>
          </a:p>
        </p:txBody>
      </p:sp>
      <p:sp>
        <p:nvSpPr>
          <p:cNvPr id="53" name="Rectangle 52">
            <a:extLst>
              <a:ext uri="{FF2B5EF4-FFF2-40B4-BE49-F238E27FC236}">
                <a16:creationId xmlns:a16="http://schemas.microsoft.com/office/drawing/2014/main" id="{AC15C5CE-97F1-4F85-92C7-85D570BB119E}"/>
              </a:ext>
            </a:extLst>
          </p:cNvPr>
          <p:cNvSpPr/>
          <p:nvPr/>
        </p:nvSpPr>
        <p:spPr>
          <a:xfrm>
            <a:off x="8032974" y="5815347"/>
            <a:ext cx="1487083" cy="490893"/>
          </a:xfrm>
          <a:prstGeom prst="rect">
            <a:avLst/>
          </a:prstGeom>
          <a:gradFill flip="none" rotWithShape="1">
            <a:gsLst>
              <a:gs pos="0">
                <a:srgbClr val="A8BCE4">
                  <a:tint val="66000"/>
                  <a:satMod val="160000"/>
                </a:srgbClr>
              </a:gs>
              <a:gs pos="50000">
                <a:srgbClr val="A8BCE4">
                  <a:tint val="44500"/>
                  <a:satMod val="160000"/>
                </a:srgbClr>
              </a:gs>
              <a:gs pos="100000">
                <a:srgbClr val="A8BCE4">
                  <a:tint val="23500"/>
                  <a:satMod val="160000"/>
                </a:srgbClr>
              </a:gs>
            </a:gsLst>
            <a:lin ang="16200000" scaled="1"/>
            <a:tileRect/>
          </a:gradFill>
          <a:ln w="28575">
            <a:solidFill>
              <a:srgbClr val="00B0F0"/>
            </a:solidFill>
          </a:ln>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73262"/>
                </a:solidFill>
                <a:effectLst/>
                <a:uLnTx/>
                <a:uFillTx/>
                <a:latin typeface="Georgia"/>
                <a:ea typeface="+mn-ea"/>
                <a:cs typeface="+mn-cs"/>
              </a:rPr>
              <a:t>It’s an Invalid Deduction. Accept the actual freight amount and raise a billback for the rest</a:t>
            </a:r>
          </a:p>
        </p:txBody>
      </p:sp>
      <p:sp>
        <p:nvSpPr>
          <p:cNvPr id="72" name="Diamond 71">
            <a:extLst>
              <a:ext uri="{FF2B5EF4-FFF2-40B4-BE49-F238E27FC236}">
                <a16:creationId xmlns:a16="http://schemas.microsoft.com/office/drawing/2014/main" id="{C7D25012-EF10-4BD3-B186-FD28ED818552}"/>
              </a:ext>
            </a:extLst>
          </p:cNvPr>
          <p:cNvSpPr/>
          <p:nvPr/>
        </p:nvSpPr>
        <p:spPr>
          <a:xfrm>
            <a:off x="6905137" y="4145484"/>
            <a:ext cx="1383909" cy="1100357"/>
          </a:xfrm>
          <a:prstGeom prst="diamond">
            <a:avLst/>
          </a:prstGeom>
          <a:gradFill flip="none" rotWithShape="1">
            <a:gsLst>
              <a:gs pos="0">
                <a:srgbClr val="A8BCE4">
                  <a:tint val="66000"/>
                  <a:satMod val="160000"/>
                </a:srgbClr>
              </a:gs>
              <a:gs pos="50000">
                <a:srgbClr val="A8BCE4">
                  <a:tint val="44500"/>
                  <a:satMod val="160000"/>
                </a:srgbClr>
              </a:gs>
              <a:gs pos="100000">
                <a:srgbClr val="A8BCE4">
                  <a:tint val="23500"/>
                  <a:satMod val="160000"/>
                </a:srgbClr>
              </a:gs>
            </a:gsLst>
            <a:lin ang="16200000" scaled="1"/>
            <a:tileRect/>
          </a:gra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73262"/>
                </a:solidFill>
                <a:effectLst/>
                <a:uLnTx/>
                <a:uFillTx/>
                <a:latin typeface="Georgia"/>
                <a:ea typeface="+mn-ea"/>
                <a:cs typeface="+mn-cs"/>
              </a:rPr>
              <a:t>Is (Actual freight - allowance provided) matches with backup</a:t>
            </a:r>
          </a:p>
        </p:txBody>
      </p:sp>
      <p:cxnSp>
        <p:nvCxnSpPr>
          <p:cNvPr id="11" name="Connector: Elbow 10">
            <a:extLst>
              <a:ext uri="{FF2B5EF4-FFF2-40B4-BE49-F238E27FC236}">
                <a16:creationId xmlns:a16="http://schemas.microsoft.com/office/drawing/2014/main" id="{0620DA33-4068-481F-9531-28D9AB628F77}"/>
              </a:ext>
            </a:extLst>
          </p:cNvPr>
          <p:cNvCxnSpPr>
            <a:stCxn id="90" idx="3"/>
            <a:endCxn id="72" idx="0"/>
          </p:cNvCxnSpPr>
          <p:nvPr/>
        </p:nvCxnSpPr>
        <p:spPr>
          <a:xfrm>
            <a:off x="6384662" y="3844823"/>
            <a:ext cx="1212430" cy="300661"/>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73" name="Rectangle 72">
            <a:extLst>
              <a:ext uri="{FF2B5EF4-FFF2-40B4-BE49-F238E27FC236}">
                <a16:creationId xmlns:a16="http://schemas.microsoft.com/office/drawing/2014/main" id="{8F4B5404-6955-45E2-AD9F-0EBAB1DD72AA}"/>
              </a:ext>
            </a:extLst>
          </p:cNvPr>
          <p:cNvSpPr/>
          <p:nvPr/>
        </p:nvSpPr>
        <p:spPr>
          <a:xfrm>
            <a:off x="5621149" y="5815347"/>
            <a:ext cx="1263916" cy="490893"/>
          </a:xfrm>
          <a:prstGeom prst="rect">
            <a:avLst/>
          </a:prstGeom>
          <a:gradFill flip="none" rotWithShape="1">
            <a:gsLst>
              <a:gs pos="0">
                <a:srgbClr val="A8BCE4">
                  <a:tint val="66000"/>
                  <a:satMod val="160000"/>
                </a:srgbClr>
              </a:gs>
              <a:gs pos="50000">
                <a:srgbClr val="A8BCE4">
                  <a:tint val="44500"/>
                  <a:satMod val="160000"/>
                </a:srgbClr>
              </a:gs>
              <a:gs pos="100000">
                <a:srgbClr val="A8BCE4">
                  <a:tint val="23500"/>
                  <a:satMod val="160000"/>
                </a:srgbClr>
              </a:gs>
            </a:gsLst>
            <a:lin ang="16200000" scaled="1"/>
            <a:tileRect/>
          </a:gradFill>
          <a:ln w="28575">
            <a:solidFill>
              <a:srgbClr val="00B0F0"/>
            </a:solidFill>
          </a:ln>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73262"/>
                </a:solidFill>
                <a:effectLst/>
                <a:uLnTx/>
                <a:uFillTx/>
                <a:latin typeface="Georgia"/>
                <a:ea typeface="+mn-ea"/>
                <a:cs typeface="+mn-cs"/>
              </a:rPr>
              <a:t>It’s a Valid Deduction</a:t>
            </a:r>
          </a:p>
        </p:txBody>
      </p:sp>
      <p:cxnSp>
        <p:nvCxnSpPr>
          <p:cNvPr id="18" name="Connector: Elbow 17">
            <a:extLst>
              <a:ext uri="{FF2B5EF4-FFF2-40B4-BE49-F238E27FC236}">
                <a16:creationId xmlns:a16="http://schemas.microsoft.com/office/drawing/2014/main" id="{5D6EB110-7D0D-4786-B343-0BAEC9234753}"/>
              </a:ext>
            </a:extLst>
          </p:cNvPr>
          <p:cNvCxnSpPr>
            <a:cxnSpLocks/>
            <a:stCxn id="72" idx="1"/>
            <a:endCxn id="73" idx="0"/>
          </p:cNvCxnSpPr>
          <p:nvPr/>
        </p:nvCxnSpPr>
        <p:spPr>
          <a:xfrm rot="10800000" flipV="1">
            <a:off x="6253107" y="4695663"/>
            <a:ext cx="652030" cy="111968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Connector: Elbow 21">
            <a:extLst>
              <a:ext uri="{FF2B5EF4-FFF2-40B4-BE49-F238E27FC236}">
                <a16:creationId xmlns:a16="http://schemas.microsoft.com/office/drawing/2014/main" id="{26F383E7-BE45-401B-B87D-2598652C19F6}"/>
              </a:ext>
            </a:extLst>
          </p:cNvPr>
          <p:cNvCxnSpPr>
            <a:stCxn id="105" idx="2"/>
            <a:endCxn id="125" idx="1"/>
          </p:cNvCxnSpPr>
          <p:nvPr/>
        </p:nvCxnSpPr>
        <p:spPr>
          <a:xfrm rot="5400000">
            <a:off x="8782433" y="2870745"/>
            <a:ext cx="2014297" cy="676247"/>
          </a:xfrm>
          <a:prstGeom prst="bentConnector4">
            <a:avLst>
              <a:gd name="adj1" fmla="val 36343"/>
              <a:gd name="adj2" fmla="val 133804"/>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Connector: Elbow 37">
            <a:extLst>
              <a:ext uri="{FF2B5EF4-FFF2-40B4-BE49-F238E27FC236}">
                <a16:creationId xmlns:a16="http://schemas.microsoft.com/office/drawing/2014/main" id="{686FB626-AA4B-433E-BE1C-9317FC8D1046}"/>
              </a:ext>
            </a:extLst>
          </p:cNvPr>
          <p:cNvCxnSpPr>
            <a:stCxn id="125" idx="2"/>
            <a:endCxn id="53" idx="3"/>
          </p:cNvCxnSpPr>
          <p:nvPr/>
        </p:nvCxnSpPr>
        <p:spPr>
          <a:xfrm rot="5400000">
            <a:off x="9184436" y="5101817"/>
            <a:ext cx="1294599" cy="62335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94" name="TextBox 93">
            <a:extLst>
              <a:ext uri="{FF2B5EF4-FFF2-40B4-BE49-F238E27FC236}">
                <a16:creationId xmlns:a16="http://schemas.microsoft.com/office/drawing/2014/main" id="{193CEDE1-D5B4-4045-8A21-6AE5242BB401}"/>
              </a:ext>
            </a:extLst>
          </p:cNvPr>
          <p:cNvSpPr txBox="1"/>
          <p:nvPr/>
        </p:nvSpPr>
        <p:spPr>
          <a:xfrm>
            <a:off x="9791892" y="4886887"/>
            <a:ext cx="715044" cy="338554"/>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73262"/>
                </a:solidFill>
                <a:effectLst/>
                <a:uLnTx/>
                <a:uFillTx/>
                <a:latin typeface="Georgia"/>
                <a:ea typeface="+mn-ea"/>
                <a:cs typeface="+mn-cs"/>
              </a:rPr>
              <a:t>Freight &lt; backup</a:t>
            </a:r>
          </a:p>
        </p:txBody>
      </p:sp>
      <p:cxnSp>
        <p:nvCxnSpPr>
          <p:cNvPr id="87" name="Connector: Elbow 86">
            <a:extLst>
              <a:ext uri="{FF2B5EF4-FFF2-40B4-BE49-F238E27FC236}">
                <a16:creationId xmlns:a16="http://schemas.microsoft.com/office/drawing/2014/main" id="{E644EBB4-B273-4086-870E-9F9C71F37F2C}"/>
              </a:ext>
            </a:extLst>
          </p:cNvPr>
          <p:cNvCxnSpPr>
            <a:stCxn id="72" idx="3"/>
            <a:endCxn id="53" idx="0"/>
          </p:cNvCxnSpPr>
          <p:nvPr/>
        </p:nvCxnSpPr>
        <p:spPr>
          <a:xfrm>
            <a:off x="8289046" y="4695663"/>
            <a:ext cx="487470" cy="111968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22" name="TextBox 121">
            <a:extLst>
              <a:ext uri="{FF2B5EF4-FFF2-40B4-BE49-F238E27FC236}">
                <a16:creationId xmlns:a16="http://schemas.microsoft.com/office/drawing/2014/main" id="{102F4350-6877-47C6-9963-2C40F2D62BB0}"/>
              </a:ext>
            </a:extLst>
          </p:cNvPr>
          <p:cNvSpPr txBox="1"/>
          <p:nvPr/>
        </p:nvSpPr>
        <p:spPr>
          <a:xfrm>
            <a:off x="5629540" y="5044595"/>
            <a:ext cx="1167285" cy="338554"/>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73262"/>
                </a:solidFill>
                <a:effectLst/>
                <a:uLnTx/>
                <a:uFillTx/>
                <a:latin typeface="Georgia"/>
                <a:ea typeface="+mn-ea"/>
                <a:cs typeface="+mn-cs"/>
              </a:rPr>
              <a:t>Equal or Difference &gt; backup</a:t>
            </a:r>
          </a:p>
        </p:txBody>
      </p:sp>
      <p:sp>
        <p:nvSpPr>
          <p:cNvPr id="123" name="TextBox 122">
            <a:extLst>
              <a:ext uri="{FF2B5EF4-FFF2-40B4-BE49-F238E27FC236}">
                <a16:creationId xmlns:a16="http://schemas.microsoft.com/office/drawing/2014/main" id="{0114BD4A-7392-453B-8DFE-0553EA70BA89}"/>
              </a:ext>
            </a:extLst>
          </p:cNvPr>
          <p:cNvSpPr txBox="1"/>
          <p:nvPr/>
        </p:nvSpPr>
        <p:spPr>
          <a:xfrm>
            <a:off x="8210769" y="5205883"/>
            <a:ext cx="1253765" cy="215444"/>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73262"/>
                </a:solidFill>
                <a:effectLst/>
                <a:uLnTx/>
                <a:uFillTx/>
                <a:latin typeface="Georgia"/>
                <a:ea typeface="+mn-ea"/>
                <a:cs typeface="+mn-cs"/>
              </a:rPr>
              <a:t>Difference &lt; backup</a:t>
            </a:r>
          </a:p>
        </p:txBody>
      </p:sp>
      <p:cxnSp>
        <p:nvCxnSpPr>
          <p:cNvPr id="121" name="Connector: Elbow 120">
            <a:extLst>
              <a:ext uri="{FF2B5EF4-FFF2-40B4-BE49-F238E27FC236}">
                <a16:creationId xmlns:a16="http://schemas.microsoft.com/office/drawing/2014/main" id="{E515A4F9-6F0A-4C33-8ECD-56794A2A2291}"/>
              </a:ext>
            </a:extLst>
          </p:cNvPr>
          <p:cNvCxnSpPr>
            <a:stCxn id="53" idx="2"/>
            <a:endCxn id="151" idx="1"/>
          </p:cNvCxnSpPr>
          <p:nvPr/>
        </p:nvCxnSpPr>
        <p:spPr>
          <a:xfrm rot="16200000" flipH="1">
            <a:off x="9726231" y="5356525"/>
            <a:ext cx="159421" cy="205885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9" name="Connector: Elbow 128">
            <a:extLst>
              <a:ext uri="{FF2B5EF4-FFF2-40B4-BE49-F238E27FC236}">
                <a16:creationId xmlns:a16="http://schemas.microsoft.com/office/drawing/2014/main" id="{EFC9602A-B360-4095-B6C1-8BDA56C74CF3}"/>
              </a:ext>
            </a:extLst>
          </p:cNvPr>
          <p:cNvCxnSpPr>
            <a:stCxn id="73" idx="2"/>
            <a:endCxn id="151" idx="1"/>
          </p:cNvCxnSpPr>
          <p:nvPr/>
        </p:nvCxnSpPr>
        <p:spPr>
          <a:xfrm rot="16200000" flipH="1">
            <a:off x="8464526" y="4094820"/>
            <a:ext cx="159421" cy="458225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35" name="TextBox 134">
            <a:extLst>
              <a:ext uri="{FF2B5EF4-FFF2-40B4-BE49-F238E27FC236}">
                <a16:creationId xmlns:a16="http://schemas.microsoft.com/office/drawing/2014/main" id="{0E48346A-C32D-49D9-9779-E44B5746104A}"/>
              </a:ext>
            </a:extLst>
          </p:cNvPr>
          <p:cNvSpPr txBox="1"/>
          <p:nvPr/>
        </p:nvSpPr>
        <p:spPr>
          <a:xfrm>
            <a:off x="10531907" y="3453922"/>
            <a:ext cx="979938" cy="338554"/>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73262"/>
                </a:solidFill>
                <a:effectLst/>
                <a:uLnTx/>
                <a:uFillTx/>
                <a:latin typeface="Georgia"/>
                <a:ea typeface="+mn-ea"/>
                <a:cs typeface="+mn-cs"/>
              </a:rPr>
              <a:t>Equal or Freight &gt; backup</a:t>
            </a:r>
          </a:p>
        </p:txBody>
      </p:sp>
    </p:spTree>
    <p:extLst>
      <p:ext uri="{BB962C8B-B14F-4D97-AF65-F5344CB8AC3E}">
        <p14:creationId xmlns:p14="http://schemas.microsoft.com/office/powerpoint/2010/main" val="25649062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D68D4F-3A1F-4DC7-9CE4-04E7821842AB}"/>
              </a:ext>
            </a:extLst>
          </p:cNvPr>
          <p:cNvSpPr>
            <a:spLocks noGrp="1"/>
          </p:cNvSpPr>
          <p:nvPr>
            <p:ph type="title"/>
          </p:nvPr>
        </p:nvSpPr>
        <p:spPr>
          <a:xfrm>
            <a:off x="144117" y="62196"/>
            <a:ext cx="10515600" cy="380654"/>
          </a:xfrm>
        </p:spPr>
        <p:txBody>
          <a:bodyPr>
            <a:noAutofit/>
          </a:bodyPr>
          <a:lstStyle/>
          <a:p>
            <a:r>
              <a:rPr lang="en-US" sz="2800">
                <a:solidFill>
                  <a:schemeClr val="tx1"/>
                </a:solidFill>
              </a:rPr>
              <a:t>Freight– Documents, sources &amp; datapoints WIP</a:t>
            </a:r>
            <a:endParaRPr lang="en-US" sz="2800"/>
          </a:p>
        </p:txBody>
      </p:sp>
      <p:graphicFrame>
        <p:nvGraphicFramePr>
          <p:cNvPr id="4" name="Content Placeholder 3">
            <a:extLst>
              <a:ext uri="{FF2B5EF4-FFF2-40B4-BE49-F238E27FC236}">
                <a16:creationId xmlns:a16="http://schemas.microsoft.com/office/drawing/2014/main" id="{39606D7C-5D34-4E5B-9588-92B91F9F651F}"/>
              </a:ext>
            </a:extLst>
          </p:cNvPr>
          <p:cNvGraphicFramePr>
            <a:graphicFrameLocks noGrp="1"/>
          </p:cNvGraphicFramePr>
          <p:nvPr>
            <p:ph idx="1"/>
            <p:extLst>
              <p:ext uri="{D42A27DB-BD31-4B8C-83A1-F6EECF244321}">
                <p14:modId xmlns:p14="http://schemas.microsoft.com/office/powerpoint/2010/main" val="3597281835"/>
              </p:ext>
            </p:extLst>
          </p:nvPr>
        </p:nvGraphicFramePr>
        <p:xfrm>
          <a:off x="304800" y="990600"/>
          <a:ext cx="11655188" cy="5042300"/>
        </p:xfrm>
        <a:graphic>
          <a:graphicData uri="http://schemas.openxmlformats.org/drawingml/2006/table">
            <a:tbl>
              <a:tblPr firstRow="1" firstCol="1" bandRow="1">
                <a:tableStyleId>{93296810-A885-4BE3-A3E7-6D5BEEA58F35}</a:tableStyleId>
              </a:tblPr>
              <a:tblGrid>
                <a:gridCol w="1561235">
                  <a:extLst>
                    <a:ext uri="{9D8B030D-6E8A-4147-A177-3AD203B41FA5}">
                      <a16:colId xmlns:a16="http://schemas.microsoft.com/office/drawing/2014/main" val="2473905539"/>
                    </a:ext>
                  </a:extLst>
                </a:gridCol>
                <a:gridCol w="2440607">
                  <a:extLst>
                    <a:ext uri="{9D8B030D-6E8A-4147-A177-3AD203B41FA5}">
                      <a16:colId xmlns:a16="http://schemas.microsoft.com/office/drawing/2014/main" val="4291080857"/>
                    </a:ext>
                  </a:extLst>
                </a:gridCol>
                <a:gridCol w="4902374">
                  <a:extLst>
                    <a:ext uri="{9D8B030D-6E8A-4147-A177-3AD203B41FA5}">
                      <a16:colId xmlns:a16="http://schemas.microsoft.com/office/drawing/2014/main" val="965210703"/>
                    </a:ext>
                  </a:extLst>
                </a:gridCol>
                <a:gridCol w="2750972">
                  <a:extLst>
                    <a:ext uri="{9D8B030D-6E8A-4147-A177-3AD203B41FA5}">
                      <a16:colId xmlns:a16="http://schemas.microsoft.com/office/drawing/2014/main" val="1849396690"/>
                    </a:ext>
                  </a:extLst>
                </a:gridCol>
              </a:tblGrid>
              <a:tr h="468852">
                <a:tc>
                  <a:txBody>
                    <a:bodyPr/>
                    <a:lstStyle/>
                    <a:p>
                      <a:pPr marL="0" marR="0" algn="ctr" eaLnBrk="1" hangingPunct="1">
                        <a:lnSpc>
                          <a:spcPct val="107000"/>
                        </a:lnSpc>
                        <a:spcBef>
                          <a:spcPts val="0"/>
                        </a:spcBef>
                        <a:spcAft>
                          <a:spcPts val="0"/>
                        </a:spcAft>
                      </a:pPr>
                      <a:r>
                        <a:rPr lang="en-US" sz="1200">
                          <a:solidFill>
                            <a:schemeClr val="bg1"/>
                          </a:solidFill>
                          <a:effectLst/>
                          <a:latin typeface="+mn-lt"/>
                          <a:ea typeface="Calibri" panose="020F0502020204030204" pitchFamily="34" charset="0"/>
                          <a:cs typeface="Times New Roman" panose="02020603050405020304" pitchFamily="18" charset="0"/>
                        </a:rPr>
                        <a:t>Documents required</a:t>
                      </a:r>
                    </a:p>
                  </a:txBody>
                  <a:tcPr marL="45140" marR="45140" marT="0" marB="0" anchor="ctr"/>
                </a:tc>
                <a:tc>
                  <a:txBody>
                    <a:bodyPr/>
                    <a:lstStyle/>
                    <a:p>
                      <a:pPr marL="0" marR="0" algn="ctr" eaLnBrk="1" hangingPunct="1">
                        <a:lnSpc>
                          <a:spcPct val="107000"/>
                        </a:lnSpc>
                        <a:spcBef>
                          <a:spcPts val="0"/>
                        </a:spcBef>
                        <a:spcAft>
                          <a:spcPts val="0"/>
                        </a:spcAft>
                      </a:pPr>
                      <a:r>
                        <a:rPr lang="en-US" sz="1200">
                          <a:solidFill>
                            <a:schemeClr val="bg1"/>
                          </a:solidFill>
                          <a:effectLst/>
                          <a:latin typeface="+mn-lt"/>
                          <a:ea typeface="Calibri" panose="020F0502020204030204" pitchFamily="34" charset="0"/>
                          <a:cs typeface="Times New Roman" panose="02020603050405020304" pitchFamily="18" charset="0"/>
                        </a:rPr>
                        <a:t>Sources</a:t>
                      </a:r>
                    </a:p>
                  </a:txBody>
                  <a:tcPr marL="45140" marR="45140" marT="0" marB="0" anchor="ctr"/>
                </a:tc>
                <a:tc>
                  <a:txBody>
                    <a:bodyPr/>
                    <a:lstStyle/>
                    <a:p>
                      <a:pPr marL="0" marR="0" algn="ctr" eaLnBrk="1" hangingPunct="1">
                        <a:lnSpc>
                          <a:spcPct val="107000"/>
                        </a:lnSpc>
                        <a:spcBef>
                          <a:spcPts val="0"/>
                        </a:spcBef>
                        <a:spcAft>
                          <a:spcPts val="0"/>
                        </a:spcAft>
                      </a:pPr>
                      <a:r>
                        <a:rPr lang="en-US" sz="1200">
                          <a:solidFill>
                            <a:schemeClr val="bg1"/>
                          </a:solidFill>
                          <a:effectLst/>
                          <a:latin typeface="+mn-lt"/>
                          <a:ea typeface="Calibri" panose="020F0502020204030204" pitchFamily="34" charset="0"/>
                          <a:cs typeface="Times New Roman" panose="02020603050405020304" pitchFamily="18" charset="0"/>
                        </a:rPr>
                        <a:t>Data points for extraction</a:t>
                      </a:r>
                    </a:p>
                  </a:txBody>
                  <a:tcPr marL="45140" marR="45140" marT="0" marB="0" anchor="ctr"/>
                </a:tc>
                <a:tc>
                  <a:txBody>
                    <a:bodyPr/>
                    <a:lstStyle/>
                    <a:p>
                      <a:pPr marL="0" marR="0" algn="ctr" eaLnBrk="1" hangingPunct="1">
                        <a:lnSpc>
                          <a:spcPct val="107000"/>
                        </a:lnSpc>
                        <a:spcBef>
                          <a:spcPts val="0"/>
                        </a:spcBef>
                        <a:spcAft>
                          <a:spcPts val="0"/>
                        </a:spcAft>
                      </a:pPr>
                      <a:r>
                        <a:rPr lang="en-US" sz="1200">
                          <a:solidFill>
                            <a:schemeClr val="bg1"/>
                          </a:solidFill>
                          <a:effectLst/>
                          <a:latin typeface="+mn-lt"/>
                          <a:ea typeface="Calibri" panose="020F0502020204030204" pitchFamily="34" charset="0"/>
                          <a:cs typeface="Times New Roman" panose="02020603050405020304" pitchFamily="18" charset="0"/>
                        </a:rPr>
                        <a:t>Comments</a:t>
                      </a:r>
                    </a:p>
                  </a:txBody>
                  <a:tcPr marL="45140" marR="45140" marT="0" marB="0" anchor="ctr"/>
                </a:tc>
                <a:extLst>
                  <a:ext uri="{0D108BD9-81ED-4DB2-BD59-A6C34878D82A}">
                    <a16:rowId xmlns:a16="http://schemas.microsoft.com/office/drawing/2014/main" val="937211266"/>
                  </a:ext>
                </a:extLst>
              </a:tr>
              <a:tr h="1191230">
                <a:tc>
                  <a:txBody>
                    <a:bodyPr/>
                    <a:lstStyle/>
                    <a:p>
                      <a:pPr marL="0" marR="0" algn="ctr" eaLnBrk="1" hangingPunct="1">
                        <a:lnSpc>
                          <a:spcPct val="107000"/>
                        </a:lnSpc>
                        <a:spcBef>
                          <a:spcPts val="0"/>
                        </a:spcBef>
                        <a:spcAft>
                          <a:spcPts val="0"/>
                        </a:spcAft>
                      </a:pPr>
                      <a:r>
                        <a:rPr lang="en-US" sz="1200">
                          <a:solidFill>
                            <a:schemeClr val="bg1"/>
                          </a:solidFill>
                          <a:effectLst/>
                          <a:latin typeface="+mn-lt"/>
                          <a:ea typeface="Calibri" panose="020F0502020204030204" pitchFamily="34" charset="0"/>
                          <a:cs typeface="Times New Roman" panose="02020603050405020304" pitchFamily="18" charset="0"/>
                        </a:rPr>
                        <a:t>Invoice</a:t>
                      </a:r>
                    </a:p>
                  </a:txBody>
                  <a:tcPr marL="45140" marR="45140" marT="0" marB="0" anchor="ctr"/>
                </a:tc>
                <a:tc>
                  <a:txBody>
                    <a:bodyPr/>
                    <a:lstStyle/>
                    <a:p>
                      <a:pPr marL="0" marR="0" algn="ctr" eaLnBrk="1" hangingPunct="1">
                        <a:lnSpc>
                          <a:spcPct val="107000"/>
                        </a:lnSpc>
                        <a:spcBef>
                          <a:spcPts val="0"/>
                        </a:spcBef>
                        <a:spcAft>
                          <a:spcPts val="0"/>
                        </a:spcAft>
                      </a:pPr>
                      <a:r>
                        <a:rPr lang="en-US" sz="1200">
                          <a:solidFill>
                            <a:schemeClr val="dk1"/>
                          </a:solidFill>
                          <a:effectLst/>
                          <a:latin typeface="+mn-lt"/>
                          <a:ea typeface="Calibri" panose="020F0502020204030204" pitchFamily="34" charset="0"/>
                          <a:cs typeface="Times New Roman" panose="02020603050405020304" pitchFamily="18" charset="0"/>
                        </a:rPr>
                        <a:t>SAP / On-base</a:t>
                      </a:r>
                    </a:p>
                  </a:txBody>
                  <a:tcPr marL="45140" marR="45140" marT="0" marB="0" anchor="ctr"/>
                </a:tc>
                <a:tc>
                  <a:txBody>
                    <a:bodyPr/>
                    <a:lstStyle/>
                    <a:p>
                      <a:pPr marL="0" marR="0" algn="ctr" eaLnBrk="1" hangingPunct="1">
                        <a:lnSpc>
                          <a:spcPct val="107000"/>
                        </a:lnSpc>
                        <a:spcBef>
                          <a:spcPts val="0"/>
                        </a:spcBef>
                        <a:spcAft>
                          <a:spcPts val="0"/>
                        </a:spcAft>
                      </a:pPr>
                      <a:r>
                        <a:rPr lang="en-US" sz="1200">
                          <a:solidFill>
                            <a:schemeClr val="dk1"/>
                          </a:solidFill>
                          <a:effectLst/>
                          <a:latin typeface="+mn-lt"/>
                          <a:ea typeface="Calibri" panose="020F0502020204030204" pitchFamily="34" charset="0"/>
                          <a:cs typeface="Times New Roman" panose="02020603050405020304" pitchFamily="18" charset="0"/>
                        </a:rPr>
                        <a:t>Invoice Date, Shipping terms, Payment terms, Freight Allowance, UPC/SKU, Description, Quantity, Amount – Total, Per unit / case price, BOL number, PO number, Carrier details - prepaid / collect, Carrier Name, Ship to location, Ship from location</a:t>
                      </a:r>
                    </a:p>
                  </a:txBody>
                  <a:tcPr marL="45140" marR="45140" marT="0" marB="0" anchor="ctr"/>
                </a:tc>
                <a:tc>
                  <a:txBody>
                    <a:bodyPr/>
                    <a:lstStyle/>
                    <a:p>
                      <a:pPr marL="0" marR="0" algn="ctr" eaLnBrk="1" hangingPunct="1">
                        <a:lnSpc>
                          <a:spcPct val="107000"/>
                        </a:lnSpc>
                        <a:spcBef>
                          <a:spcPts val="0"/>
                        </a:spcBef>
                        <a:spcAft>
                          <a:spcPts val="0"/>
                        </a:spcAft>
                      </a:pPr>
                      <a:r>
                        <a:rPr lang="en-US" sz="1200">
                          <a:solidFill>
                            <a:schemeClr val="dk1"/>
                          </a:solidFill>
                          <a:effectLst/>
                          <a:latin typeface="+mn-lt"/>
                          <a:ea typeface="Calibri" panose="020F0502020204030204" pitchFamily="34" charset="0"/>
                          <a:cs typeface="Times New Roman" panose="02020603050405020304" pitchFamily="18" charset="0"/>
                        </a:rPr>
                        <a:t>Supplier Invoice</a:t>
                      </a:r>
                    </a:p>
                  </a:txBody>
                  <a:tcPr marL="45140" marR="45140" marT="0" marB="0" anchor="ctr"/>
                </a:tc>
                <a:extLst>
                  <a:ext uri="{0D108BD9-81ED-4DB2-BD59-A6C34878D82A}">
                    <a16:rowId xmlns:a16="http://schemas.microsoft.com/office/drawing/2014/main" val="2091169329"/>
                  </a:ext>
                </a:extLst>
              </a:tr>
              <a:tr h="1820750">
                <a:tc>
                  <a:txBody>
                    <a:bodyPr/>
                    <a:lstStyle/>
                    <a:p>
                      <a:pPr marL="0" marR="0" algn="ctr" eaLnBrk="1" fontAlgn="t" hangingPunct="1">
                        <a:lnSpc>
                          <a:spcPct val="107000"/>
                        </a:lnSpc>
                        <a:spcBef>
                          <a:spcPts val="0"/>
                        </a:spcBef>
                        <a:spcAft>
                          <a:spcPts val="0"/>
                        </a:spcAft>
                      </a:pPr>
                      <a:r>
                        <a:rPr lang="en-US" sz="1200">
                          <a:solidFill>
                            <a:schemeClr val="bg1"/>
                          </a:solidFill>
                          <a:effectLst/>
                          <a:latin typeface="+mn-lt"/>
                          <a:ea typeface="Calibri" panose="020F0502020204030204" pitchFamily="34" charset="0"/>
                          <a:cs typeface="Times New Roman" panose="02020603050405020304" pitchFamily="18" charset="0"/>
                        </a:rPr>
                        <a:t>Freight Term List</a:t>
                      </a:r>
                    </a:p>
                  </a:txBody>
                  <a:tcPr marL="9525" marR="9525" marT="9525" marB="0" anchor="ctr"/>
                </a:tc>
                <a:tc>
                  <a:txBody>
                    <a:bodyPr/>
                    <a:lstStyle/>
                    <a:p>
                      <a:pPr marL="0" marR="0" algn="ctr" eaLnBrk="1" hangingPunct="1">
                        <a:lnSpc>
                          <a:spcPct val="107000"/>
                        </a:lnSpc>
                        <a:spcBef>
                          <a:spcPts val="0"/>
                        </a:spcBef>
                        <a:spcAft>
                          <a:spcPts val="0"/>
                        </a:spcAft>
                      </a:pPr>
                      <a:r>
                        <a:rPr lang="en-US" sz="1200">
                          <a:solidFill>
                            <a:schemeClr val="dk1"/>
                          </a:solidFill>
                          <a:effectLst/>
                          <a:latin typeface="+mn-lt"/>
                          <a:ea typeface="Calibri" panose="020F0502020204030204" pitchFamily="34" charset="0"/>
                          <a:cs typeface="Times New Roman" panose="02020603050405020304" pitchFamily="18" charset="0"/>
                        </a:rPr>
                        <a:t>On-base / SAP – UDM</a:t>
                      </a:r>
                    </a:p>
                    <a:p>
                      <a:pPr marL="0" marR="0" algn="ctr" eaLnBrk="1" hangingPunct="1">
                        <a:lnSpc>
                          <a:spcPct val="107000"/>
                        </a:lnSpc>
                        <a:spcBef>
                          <a:spcPts val="0"/>
                        </a:spcBef>
                        <a:spcAft>
                          <a:spcPts val="0"/>
                        </a:spcAft>
                      </a:pPr>
                      <a:r>
                        <a:rPr lang="en-US" sz="1200">
                          <a:solidFill>
                            <a:schemeClr val="dk1"/>
                          </a:solidFill>
                          <a:effectLst/>
                          <a:latin typeface="+mn-lt"/>
                          <a:ea typeface="Calibri" panose="020F0502020204030204" pitchFamily="34" charset="0"/>
                          <a:cs typeface="Times New Roman" panose="02020603050405020304" pitchFamily="18" charset="0"/>
                        </a:rPr>
                        <a:t>common mailbox of Newell ops team</a:t>
                      </a:r>
                    </a:p>
                  </a:txBody>
                  <a:tcPr marL="9525" marR="9525" marT="9525" marB="0" anchor="ctr"/>
                </a:tc>
                <a:tc>
                  <a:txBody>
                    <a:bodyPr/>
                    <a:lstStyle/>
                    <a:p>
                      <a:pPr marL="0" marR="0" algn="ctr" eaLnBrk="1" fontAlgn="t" hangingPunct="1">
                        <a:lnSpc>
                          <a:spcPct val="107000"/>
                        </a:lnSpc>
                        <a:spcBef>
                          <a:spcPts val="0"/>
                        </a:spcBef>
                        <a:spcAft>
                          <a:spcPts val="0"/>
                        </a:spcAft>
                      </a:pPr>
                      <a:r>
                        <a:rPr lang="en-US" sz="1200">
                          <a:solidFill>
                            <a:schemeClr val="dk1"/>
                          </a:solidFill>
                          <a:effectLst/>
                          <a:latin typeface="+mn-lt"/>
                          <a:ea typeface="Calibri" panose="020F0502020204030204" pitchFamily="34" charset="0"/>
                          <a:cs typeface="Times New Roman" panose="02020603050405020304" pitchFamily="18" charset="0"/>
                        </a:rPr>
                        <a:t>1. UPC/SKU </a:t>
                      </a:r>
                      <a:br>
                        <a:rPr lang="en-US" sz="1200">
                          <a:solidFill>
                            <a:schemeClr val="dk1"/>
                          </a:solidFill>
                          <a:effectLst/>
                          <a:latin typeface="+mn-lt"/>
                          <a:ea typeface="Calibri" panose="020F0502020204030204" pitchFamily="34" charset="0"/>
                          <a:cs typeface="Times New Roman" panose="02020603050405020304" pitchFamily="18" charset="0"/>
                        </a:rPr>
                      </a:br>
                      <a:r>
                        <a:rPr lang="en-US" sz="1200">
                          <a:solidFill>
                            <a:schemeClr val="dk1"/>
                          </a:solidFill>
                          <a:effectLst/>
                          <a:latin typeface="+mn-lt"/>
                          <a:ea typeface="Calibri" panose="020F0502020204030204" pitchFamily="34" charset="0"/>
                          <a:cs typeface="Times New Roman" panose="02020603050405020304" pitchFamily="18" charset="0"/>
                        </a:rPr>
                        <a:t>2.Description</a:t>
                      </a:r>
                      <a:br>
                        <a:rPr lang="en-US" sz="1200">
                          <a:solidFill>
                            <a:schemeClr val="dk1"/>
                          </a:solidFill>
                          <a:effectLst/>
                          <a:latin typeface="+mn-lt"/>
                          <a:ea typeface="Calibri" panose="020F0502020204030204" pitchFamily="34" charset="0"/>
                          <a:cs typeface="Times New Roman" panose="02020603050405020304" pitchFamily="18" charset="0"/>
                        </a:rPr>
                      </a:br>
                      <a:r>
                        <a:rPr lang="en-US" sz="1200">
                          <a:solidFill>
                            <a:schemeClr val="dk1"/>
                          </a:solidFill>
                          <a:effectLst/>
                          <a:latin typeface="+mn-lt"/>
                          <a:ea typeface="Calibri" panose="020F0502020204030204" pitchFamily="34" charset="0"/>
                          <a:cs typeface="Times New Roman" panose="02020603050405020304" pitchFamily="18" charset="0"/>
                        </a:rPr>
                        <a:t>3.Per unit / case freight allowance</a:t>
                      </a:r>
                      <a:br>
                        <a:rPr lang="en-US" sz="1200">
                          <a:solidFill>
                            <a:schemeClr val="dk1"/>
                          </a:solidFill>
                          <a:effectLst/>
                          <a:latin typeface="+mn-lt"/>
                          <a:ea typeface="Calibri" panose="020F0502020204030204" pitchFamily="34" charset="0"/>
                          <a:cs typeface="Times New Roman" panose="02020603050405020304" pitchFamily="18" charset="0"/>
                        </a:rPr>
                      </a:br>
                      <a:r>
                        <a:rPr lang="en-US" sz="1200">
                          <a:solidFill>
                            <a:schemeClr val="dk1"/>
                          </a:solidFill>
                          <a:effectLst/>
                          <a:latin typeface="+mn-lt"/>
                          <a:ea typeface="Calibri" panose="020F0502020204030204" pitchFamily="34" charset="0"/>
                          <a:cs typeface="Times New Roman" panose="02020603050405020304" pitchFamily="18" charset="0"/>
                        </a:rPr>
                        <a:t>4.Shipping terms</a:t>
                      </a:r>
                      <a:br>
                        <a:rPr lang="en-US" sz="1200">
                          <a:solidFill>
                            <a:schemeClr val="dk1"/>
                          </a:solidFill>
                          <a:effectLst/>
                          <a:latin typeface="+mn-lt"/>
                          <a:ea typeface="Calibri" panose="020F0502020204030204" pitchFamily="34" charset="0"/>
                          <a:cs typeface="Times New Roman" panose="02020603050405020304" pitchFamily="18" charset="0"/>
                        </a:rPr>
                      </a:br>
                      <a:r>
                        <a:rPr lang="en-US" sz="1200">
                          <a:solidFill>
                            <a:schemeClr val="dk1"/>
                          </a:solidFill>
                          <a:effectLst/>
                          <a:latin typeface="+mn-lt"/>
                          <a:ea typeface="Calibri" panose="020F0502020204030204" pitchFamily="34" charset="0"/>
                          <a:cs typeface="Times New Roman" panose="02020603050405020304" pitchFamily="18" charset="0"/>
                        </a:rPr>
                        <a:t>5. Prepaid  No freight</a:t>
                      </a:r>
                      <a:br>
                        <a:rPr lang="en-US" sz="1200">
                          <a:solidFill>
                            <a:schemeClr val="dk1"/>
                          </a:solidFill>
                          <a:effectLst/>
                          <a:latin typeface="+mn-lt"/>
                          <a:ea typeface="Calibri" panose="020F0502020204030204" pitchFamily="34" charset="0"/>
                          <a:cs typeface="Times New Roman" panose="02020603050405020304" pitchFamily="18" charset="0"/>
                        </a:rPr>
                      </a:br>
                      <a:r>
                        <a:rPr lang="en-US" sz="1200">
                          <a:solidFill>
                            <a:schemeClr val="dk1"/>
                          </a:solidFill>
                          <a:effectLst/>
                          <a:latin typeface="+mn-lt"/>
                          <a:ea typeface="Calibri" panose="020F0502020204030204" pitchFamily="34" charset="0"/>
                          <a:cs typeface="Times New Roman" panose="02020603050405020304" pitchFamily="18" charset="0"/>
                        </a:rPr>
                        <a:t>6. CPU freight to be charged</a:t>
                      </a:r>
                      <a:br>
                        <a:rPr lang="en-US" sz="1200">
                          <a:solidFill>
                            <a:schemeClr val="dk1"/>
                          </a:solidFill>
                          <a:effectLst/>
                          <a:latin typeface="+mn-lt"/>
                          <a:ea typeface="Calibri" panose="020F0502020204030204" pitchFamily="34" charset="0"/>
                          <a:cs typeface="Times New Roman" panose="02020603050405020304" pitchFamily="18" charset="0"/>
                        </a:rPr>
                      </a:br>
                      <a:r>
                        <a:rPr lang="en-US" sz="1200">
                          <a:solidFill>
                            <a:schemeClr val="dk1"/>
                          </a:solidFill>
                          <a:effectLst/>
                          <a:latin typeface="+mn-lt"/>
                          <a:ea typeface="Calibri" panose="020F0502020204030204" pitchFamily="34" charset="0"/>
                          <a:cs typeface="Times New Roman" panose="02020603050405020304" pitchFamily="18" charset="0"/>
                        </a:rPr>
                        <a:t>7. Ship to location</a:t>
                      </a:r>
                      <a:br>
                        <a:rPr lang="en-US" sz="1200">
                          <a:solidFill>
                            <a:schemeClr val="dk1"/>
                          </a:solidFill>
                          <a:effectLst/>
                          <a:latin typeface="+mn-lt"/>
                          <a:ea typeface="Calibri" panose="020F0502020204030204" pitchFamily="34" charset="0"/>
                          <a:cs typeface="Times New Roman" panose="02020603050405020304" pitchFamily="18" charset="0"/>
                        </a:rPr>
                      </a:br>
                      <a:r>
                        <a:rPr lang="en-US" sz="1200">
                          <a:solidFill>
                            <a:schemeClr val="dk1"/>
                          </a:solidFill>
                          <a:effectLst/>
                          <a:latin typeface="+mn-lt"/>
                          <a:ea typeface="Calibri" panose="020F0502020204030204" pitchFamily="34" charset="0"/>
                          <a:cs typeface="Times New Roman" panose="02020603050405020304" pitchFamily="18" charset="0"/>
                        </a:rPr>
                        <a:t>8. Ship from location</a:t>
                      </a:r>
                      <a:br>
                        <a:rPr lang="en-US" sz="1200">
                          <a:solidFill>
                            <a:schemeClr val="dk1"/>
                          </a:solidFill>
                          <a:effectLst/>
                          <a:latin typeface="+mn-lt"/>
                          <a:ea typeface="Calibri" panose="020F0502020204030204" pitchFamily="34" charset="0"/>
                          <a:cs typeface="Times New Roman" panose="02020603050405020304" pitchFamily="18" charset="0"/>
                        </a:rPr>
                      </a:br>
                      <a:endParaRPr lang="en-US" sz="1200">
                        <a:solidFill>
                          <a:schemeClr val="dk1"/>
                        </a:solidFill>
                        <a:effectLst/>
                        <a:latin typeface="+mn-lt"/>
                        <a:ea typeface="Calibri" panose="020F0502020204030204" pitchFamily="34" charset="0"/>
                        <a:cs typeface="Times New Roman" panose="02020603050405020304" pitchFamily="18" charset="0"/>
                      </a:endParaRPr>
                    </a:p>
                  </a:txBody>
                  <a:tcPr marL="9525" marR="9525" marT="9525" marB="0" anchor="ctr"/>
                </a:tc>
                <a:tc>
                  <a:txBody>
                    <a:bodyPr/>
                    <a:lstStyle/>
                    <a:p>
                      <a:pPr marL="0" marR="0" algn="ctr" eaLnBrk="1" fontAlgn="t" hangingPunct="1">
                        <a:lnSpc>
                          <a:spcPct val="107000"/>
                        </a:lnSpc>
                        <a:spcBef>
                          <a:spcPts val="0"/>
                        </a:spcBef>
                        <a:spcAft>
                          <a:spcPts val="0"/>
                        </a:spcAft>
                      </a:pPr>
                      <a:r>
                        <a:rPr lang="en-US" sz="1200">
                          <a:solidFill>
                            <a:schemeClr val="dk1"/>
                          </a:solidFill>
                          <a:effectLst/>
                          <a:latin typeface="+mn-lt"/>
                          <a:ea typeface="Calibri" panose="020F0502020204030204" pitchFamily="34" charset="0"/>
                          <a:cs typeface="Times New Roman" panose="02020603050405020304" pitchFamily="18" charset="0"/>
                        </a:rPr>
                        <a:t>Used for freight allowance calculation</a:t>
                      </a:r>
                    </a:p>
                  </a:txBody>
                  <a:tcPr marL="9525" marR="9525" marT="9525" marB="0" anchor="ctr"/>
                </a:tc>
                <a:extLst>
                  <a:ext uri="{0D108BD9-81ED-4DB2-BD59-A6C34878D82A}">
                    <a16:rowId xmlns:a16="http://schemas.microsoft.com/office/drawing/2014/main" val="276034576"/>
                  </a:ext>
                </a:extLst>
              </a:tr>
              <a:tr h="769115">
                <a:tc>
                  <a:txBody>
                    <a:bodyPr/>
                    <a:lstStyle/>
                    <a:p>
                      <a:pPr marL="0" marR="0" algn="ctr" eaLnBrk="1" fontAlgn="t" hangingPunct="1">
                        <a:lnSpc>
                          <a:spcPct val="107000"/>
                        </a:lnSpc>
                        <a:spcBef>
                          <a:spcPts val="0"/>
                        </a:spcBef>
                        <a:spcAft>
                          <a:spcPts val="0"/>
                        </a:spcAft>
                      </a:pPr>
                      <a:r>
                        <a:rPr lang="en-US" sz="1200">
                          <a:solidFill>
                            <a:schemeClr val="bg1"/>
                          </a:solidFill>
                          <a:effectLst/>
                          <a:latin typeface="+mn-lt"/>
                          <a:ea typeface="Calibri" panose="020F0502020204030204" pitchFamily="34" charset="0"/>
                          <a:cs typeface="Times New Roman" panose="02020603050405020304" pitchFamily="18" charset="0"/>
                        </a:rPr>
                        <a:t>Customer Exception list</a:t>
                      </a:r>
                    </a:p>
                  </a:txBody>
                  <a:tcPr marL="9525" marR="9525" marT="9525" marB="0" anchor="ctr"/>
                </a:tc>
                <a:tc>
                  <a:txBody>
                    <a:bodyPr/>
                    <a:lstStyle/>
                    <a:p>
                      <a:pPr marL="0" marR="0" algn="ctr" eaLnBrk="1" hangingPunct="1">
                        <a:lnSpc>
                          <a:spcPct val="107000"/>
                        </a:lnSpc>
                        <a:spcBef>
                          <a:spcPts val="0"/>
                        </a:spcBef>
                        <a:spcAft>
                          <a:spcPts val="0"/>
                        </a:spcAft>
                      </a:pPr>
                      <a:r>
                        <a:rPr lang="en-US" sz="1200">
                          <a:solidFill>
                            <a:schemeClr val="dk1"/>
                          </a:solidFill>
                          <a:effectLst/>
                          <a:latin typeface="+mn-lt"/>
                          <a:ea typeface="Calibri" panose="020F0502020204030204" pitchFamily="34" charset="0"/>
                          <a:cs typeface="Times New Roman" panose="02020603050405020304" pitchFamily="18" charset="0"/>
                        </a:rPr>
                        <a:t> On-base / SAP – UDM</a:t>
                      </a:r>
                    </a:p>
                    <a:p>
                      <a:pPr marL="0" marR="0" algn="ctr" eaLnBrk="1" hangingPunct="1">
                        <a:lnSpc>
                          <a:spcPct val="107000"/>
                        </a:lnSpc>
                        <a:spcBef>
                          <a:spcPts val="0"/>
                        </a:spcBef>
                        <a:spcAft>
                          <a:spcPts val="0"/>
                        </a:spcAft>
                      </a:pPr>
                      <a:r>
                        <a:rPr lang="en-US" sz="1200">
                          <a:solidFill>
                            <a:schemeClr val="dk1"/>
                          </a:solidFill>
                          <a:effectLst/>
                          <a:latin typeface="+mn-lt"/>
                          <a:ea typeface="Calibri" panose="020F0502020204030204" pitchFamily="34" charset="0"/>
                          <a:cs typeface="Times New Roman" panose="02020603050405020304" pitchFamily="18" charset="0"/>
                        </a:rPr>
                        <a:t>common mailbox of Newell ops team</a:t>
                      </a:r>
                    </a:p>
                  </a:txBody>
                  <a:tcPr marL="9525" marR="9525" marT="9525" marB="0" anchor="ctr"/>
                </a:tc>
                <a:tc>
                  <a:txBody>
                    <a:bodyPr/>
                    <a:lstStyle/>
                    <a:p>
                      <a:pPr marL="0" marR="0" algn="ctr" eaLnBrk="1" fontAlgn="t" hangingPunct="1">
                        <a:lnSpc>
                          <a:spcPct val="107000"/>
                        </a:lnSpc>
                        <a:spcBef>
                          <a:spcPts val="0"/>
                        </a:spcBef>
                        <a:spcAft>
                          <a:spcPts val="0"/>
                        </a:spcAft>
                      </a:pPr>
                      <a:r>
                        <a:rPr lang="en-US" sz="1200">
                          <a:solidFill>
                            <a:schemeClr val="dk1"/>
                          </a:solidFill>
                          <a:effectLst/>
                          <a:latin typeface="+mn-lt"/>
                          <a:ea typeface="Calibri" panose="020F0502020204030204" pitchFamily="34" charset="0"/>
                          <a:cs typeface="Times New Roman" panose="02020603050405020304" pitchFamily="18" charset="0"/>
                        </a:rPr>
                        <a:t> List of Customers</a:t>
                      </a:r>
                    </a:p>
                  </a:txBody>
                  <a:tcPr marL="9525" marR="9525" marT="9525" marB="0" anchor="ctr"/>
                </a:tc>
                <a:tc>
                  <a:txBody>
                    <a:bodyPr/>
                    <a:lstStyle/>
                    <a:p>
                      <a:pPr marL="0" marR="0" algn="ctr" eaLnBrk="1" fontAlgn="t" hangingPunct="1">
                        <a:lnSpc>
                          <a:spcPct val="107000"/>
                        </a:lnSpc>
                        <a:spcBef>
                          <a:spcPts val="0"/>
                        </a:spcBef>
                        <a:spcAft>
                          <a:spcPts val="0"/>
                        </a:spcAft>
                      </a:pPr>
                      <a:r>
                        <a:rPr lang="en-US" sz="1200">
                          <a:solidFill>
                            <a:schemeClr val="dk1"/>
                          </a:solidFill>
                          <a:effectLst/>
                          <a:latin typeface="+mn-lt"/>
                          <a:ea typeface="Calibri" panose="020F0502020204030204" pitchFamily="34" charset="0"/>
                          <a:cs typeface="Times New Roman" panose="02020603050405020304" pitchFamily="18" charset="0"/>
                        </a:rPr>
                        <a:t>Customer Exception list - Newell to bear freight on returns</a:t>
                      </a:r>
                    </a:p>
                  </a:txBody>
                  <a:tcPr marL="9525" marR="9525" marT="9525" marB="0" anchor="ctr"/>
                </a:tc>
                <a:extLst>
                  <a:ext uri="{0D108BD9-81ED-4DB2-BD59-A6C34878D82A}">
                    <a16:rowId xmlns:a16="http://schemas.microsoft.com/office/drawing/2014/main" val="3569106040"/>
                  </a:ext>
                </a:extLst>
              </a:tr>
              <a:tr h="709275">
                <a:tc>
                  <a:txBody>
                    <a:bodyPr/>
                    <a:lstStyle/>
                    <a:p>
                      <a:pPr marL="0" marR="0" algn="ctr" eaLnBrk="1" fontAlgn="t" hangingPunct="1">
                        <a:lnSpc>
                          <a:spcPct val="107000"/>
                        </a:lnSpc>
                        <a:spcBef>
                          <a:spcPts val="0"/>
                        </a:spcBef>
                        <a:spcAft>
                          <a:spcPts val="0"/>
                        </a:spcAft>
                      </a:pPr>
                      <a:r>
                        <a:rPr lang="en-US" sz="1200">
                          <a:solidFill>
                            <a:schemeClr val="bg1"/>
                          </a:solidFill>
                          <a:effectLst/>
                          <a:latin typeface="+mn-lt"/>
                          <a:ea typeface="Calibri" panose="020F0502020204030204" pitchFamily="34" charset="0"/>
                          <a:cs typeface="Times New Roman" panose="02020603050405020304" pitchFamily="18" charset="0"/>
                        </a:rPr>
                        <a:t>Backup</a:t>
                      </a:r>
                    </a:p>
                  </a:txBody>
                  <a:tcPr marL="9525" marR="9525" marT="9525" marB="0" anchor="ctr"/>
                </a:tc>
                <a:tc>
                  <a:txBody>
                    <a:bodyPr/>
                    <a:lstStyle/>
                    <a:p>
                      <a:pPr marL="0" marR="0" algn="ctr" eaLnBrk="1" fontAlgn="t" hangingPunct="1">
                        <a:lnSpc>
                          <a:spcPct val="107000"/>
                        </a:lnSpc>
                        <a:spcBef>
                          <a:spcPts val="0"/>
                        </a:spcBef>
                        <a:spcAft>
                          <a:spcPts val="0"/>
                        </a:spcAft>
                      </a:pPr>
                      <a:r>
                        <a:rPr lang="en-US" sz="1200">
                          <a:solidFill>
                            <a:schemeClr val="dk1"/>
                          </a:solidFill>
                          <a:effectLst/>
                          <a:latin typeface="+mn-lt"/>
                          <a:ea typeface="Calibri" panose="020F0502020204030204" pitchFamily="34" charset="0"/>
                          <a:cs typeface="Times New Roman" panose="02020603050405020304" pitchFamily="18" charset="0"/>
                        </a:rPr>
                        <a:t>Onbase / SAP - UDM</a:t>
                      </a:r>
                      <a:br>
                        <a:rPr lang="en-US" sz="1200">
                          <a:solidFill>
                            <a:schemeClr val="dk1"/>
                          </a:solidFill>
                          <a:effectLst/>
                          <a:latin typeface="+mn-lt"/>
                          <a:ea typeface="Calibri" panose="020F0502020204030204" pitchFamily="34" charset="0"/>
                          <a:cs typeface="Times New Roman" panose="02020603050405020304" pitchFamily="18" charset="0"/>
                        </a:rPr>
                      </a:br>
                      <a:r>
                        <a:rPr lang="en-US" sz="1200">
                          <a:solidFill>
                            <a:schemeClr val="dk1"/>
                          </a:solidFill>
                          <a:effectLst/>
                          <a:latin typeface="+mn-lt"/>
                          <a:ea typeface="Calibri" panose="020F0502020204030204" pitchFamily="34" charset="0"/>
                          <a:cs typeface="Times New Roman" panose="02020603050405020304" pitchFamily="18" charset="0"/>
                        </a:rPr>
                        <a:t>customer portals </a:t>
                      </a:r>
                      <a:br>
                        <a:rPr lang="en-US" sz="1200">
                          <a:solidFill>
                            <a:schemeClr val="dk1"/>
                          </a:solidFill>
                          <a:effectLst/>
                          <a:latin typeface="+mn-lt"/>
                          <a:ea typeface="Calibri" panose="020F0502020204030204" pitchFamily="34" charset="0"/>
                          <a:cs typeface="Times New Roman" panose="02020603050405020304" pitchFamily="18" charset="0"/>
                        </a:rPr>
                      </a:br>
                      <a:r>
                        <a:rPr lang="en-US" sz="1200">
                          <a:solidFill>
                            <a:schemeClr val="dk1"/>
                          </a:solidFill>
                          <a:effectLst/>
                          <a:latin typeface="+mn-lt"/>
                          <a:ea typeface="Calibri" panose="020F0502020204030204" pitchFamily="34" charset="0"/>
                          <a:cs typeface="Times New Roman" panose="02020603050405020304" pitchFamily="18" charset="0"/>
                        </a:rPr>
                        <a:t>common mailbox of Newell ops team</a:t>
                      </a:r>
                    </a:p>
                  </a:txBody>
                  <a:tcPr marL="9525" marR="9525" marT="9525" marB="0" anchor="ctr"/>
                </a:tc>
                <a:tc>
                  <a:txBody>
                    <a:bodyPr/>
                    <a:lstStyle/>
                    <a:p>
                      <a:pPr marL="0" marR="0" algn="ctr" eaLnBrk="1" fontAlgn="t" hangingPunct="1">
                        <a:lnSpc>
                          <a:spcPct val="107000"/>
                        </a:lnSpc>
                        <a:spcBef>
                          <a:spcPts val="0"/>
                        </a:spcBef>
                        <a:spcAft>
                          <a:spcPts val="0"/>
                        </a:spcAft>
                      </a:pPr>
                      <a:r>
                        <a:rPr lang="en-US" sz="1200">
                          <a:solidFill>
                            <a:schemeClr val="dk1"/>
                          </a:solidFill>
                          <a:effectLst/>
                          <a:latin typeface="+mn-lt"/>
                          <a:ea typeface="Calibri" panose="020F0502020204030204" pitchFamily="34" charset="0"/>
                          <a:cs typeface="Times New Roman" panose="02020603050405020304" pitchFamily="18" charset="0"/>
                        </a:rPr>
                        <a:t>1.PO number</a:t>
                      </a:r>
                      <a:br>
                        <a:rPr lang="en-US" sz="1200">
                          <a:solidFill>
                            <a:schemeClr val="dk1"/>
                          </a:solidFill>
                          <a:effectLst/>
                          <a:latin typeface="+mn-lt"/>
                          <a:ea typeface="Calibri" panose="020F0502020204030204" pitchFamily="34" charset="0"/>
                          <a:cs typeface="Times New Roman" panose="02020603050405020304" pitchFamily="18" charset="0"/>
                        </a:rPr>
                      </a:br>
                      <a:r>
                        <a:rPr lang="en-US" sz="1200">
                          <a:solidFill>
                            <a:schemeClr val="dk1"/>
                          </a:solidFill>
                          <a:effectLst/>
                          <a:latin typeface="+mn-lt"/>
                          <a:ea typeface="Calibri" panose="020F0502020204030204" pitchFamily="34" charset="0"/>
                          <a:cs typeface="Times New Roman" panose="02020603050405020304" pitchFamily="18" charset="0"/>
                        </a:rPr>
                        <a:t>2. Amount deducted for freight</a:t>
                      </a:r>
                    </a:p>
                  </a:txBody>
                  <a:tcPr marL="9525" marR="9525" marT="9525" marB="0" anchor="ctr"/>
                </a:tc>
                <a:tc>
                  <a:txBody>
                    <a:bodyPr/>
                    <a:lstStyle/>
                    <a:p>
                      <a:pPr marL="0" marR="0" lvl="0" indent="0" algn="ctr" defTabSz="914400" eaLnBrk="1" fontAlgn="t" latinLnBrk="0" hangingPunct="1">
                        <a:lnSpc>
                          <a:spcPct val="107000"/>
                        </a:lnSpc>
                        <a:spcBef>
                          <a:spcPts val="0"/>
                        </a:spcBef>
                        <a:spcAft>
                          <a:spcPts val="0"/>
                        </a:spcAft>
                        <a:buClrTx/>
                        <a:buSzTx/>
                        <a:buFontTx/>
                        <a:buNone/>
                        <a:tabLst/>
                        <a:defRPr/>
                      </a:pPr>
                      <a:r>
                        <a:rPr lang="en-US" sz="1200">
                          <a:solidFill>
                            <a:schemeClr val="dk1"/>
                          </a:solidFill>
                          <a:effectLst/>
                          <a:latin typeface="+mn-lt"/>
                          <a:ea typeface="Calibri" panose="020F0502020204030204" pitchFamily="34" charset="0"/>
                          <a:cs typeface="Times New Roman" panose="02020603050405020304" pitchFamily="18" charset="0"/>
                        </a:rPr>
                        <a:t> Document received from retailer substantiating the reason for deduction</a:t>
                      </a:r>
                    </a:p>
                    <a:p>
                      <a:pPr marL="0" marR="0" algn="ctr" eaLnBrk="1" fontAlgn="t" hangingPunct="1">
                        <a:lnSpc>
                          <a:spcPct val="107000"/>
                        </a:lnSpc>
                        <a:spcBef>
                          <a:spcPts val="0"/>
                        </a:spcBef>
                        <a:spcAft>
                          <a:spcPts val="0"/>
                        </a:spcAft>
                      </a:pPr>
                      <a:endParaRPr lang="en-US" sz="1200">
                        <a:solidFill>
                          <a:schemeClr val="dk1"/>
                        </a:solidFill>
                        <a:effectLst/>
                        <a:latin typeface="+mn-lt"/>
                        <a:ea typeface="Calibri" panose="020F0502020204030204" pitchFamily="34" charset="0"/>
                        <a:cs typeface="Times New Roman" panose="02020603050405020304" pitchFamily="18" charset="0"/>
                      </a:endParaRPr>
                    </a:p>
                  </a:txBody>
                  <a:tcPr marL="9525" marR="9525" marT="9525" marB="0" anchor="ctr"/>
                </a:tc>
                <a:extLst>
                  <a:ext uri="{0D108BD9-81ED-4DB2-BD59-A6C34878D82A}">
                    <a16:rowId xmlns:a16="http://schemas.microsoft.com/office/drawing/2014/main" val="803757700"/>
                  </a:ext>
                </a:extLst>
              </a:tr>
            </a:tbl>
          </a:graphicData>
        </a:graphic>
      </p:graphicFrame>
    </p:spTree>
    <p:extLst>
      <p:ext uri="{BB962C8B-B14F-4D97-AF65-F5344CB8AC3E}">
        <p14:creationId xmlns:p14="http://schemas.microsoft.com/office/powerpoint/2010/main" val="185338451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iamond 4">
            <a:extLst>
              <a:ext uri="{FF2B5EF4-FFF2-40B4-BE49-F238E27FC236}">
                <a16:creationId xmlns:a16="http://schemas.microsoft.com/office/drawing/2014/main" id="{A5338BCC-185D-47B2-8132-AC1367BF96A1}"/>
              </a:ext>
            </a:extLst>
          </p:cNvPr>
          <p:cNvSpPr/>
          <p:nvPr/>
        </p:nvSpPr>
        <p:spPr>
          <a:xfrm>
            <a:off x="3801050" y="551760"/>
            <a:ext cx="1383909" cy="1100357"/>
          </a:xfrm>
          <a:prstGeom prst="diamond">
            <a:avLst/>
          </a:prstGeom>
          <a:gradFill flip="none" rotWithShape="1">
            <a:gsLst>
              <a:gs pos="0">
                <a:srgbClr val="A8BCE4">
                  <a:tint val="66000"/>
                  <a:satMod val="160000"/>
                </a:srgbClr>
              </a:gs>
              <a:gs pos="50000">
                <a:srgbClr val="A8BCE4">
                  <a:tint val="44500"/>
                  <a:satMod val="160000"/>
                </a:srgbClr>
              </a:gs>
              <a:gs pos="100000">
                <a:srgbClr val="A8BCE4">
                  <a:tint val="23500"/>
                  <a:satMod val="160000"/>
                </a:srgbClr>
              </a:gs>
            </a:gsLst>
            <a:lin ang="16200000" scaled="1"/>
            <a:tileRect/>
          </a:gra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73262"/>
                </a:solidFill>
                <a:effectLst/>
                <a:uLnTx/>
                <a:uFillTx/>
                <a:latin typeface="Georgia"/>
                <a:ea typeface="+mn-ea"/>
                <a:cs typeface="+mn-cs"/>
              </a:rPr>
              <a:t>Check reason code from deduction backup</a:t>
            </a:r>
          </a:p>
        </p:txBody>
      </p:sp>
      <p:sp>
        <p:nvSpPr>
          <p:cNvPr id="78" name="Text Placeholder 1">
            <a:extLst>
              <a:ext uri="{FF2B5EF4-FFF2-40B4-BE49-F238E27FC236}">
                <a16:creationId xmlns:a16="http://schemas.microsoft.com/office/drawing/2014/main" id="{D423DDD9-2091-4E22-9FDC-D99E1CD9A096}"/>
              </a:ext>
            </a:extLst>
          </p:cNvPr>
          <p:cNvSpPr txBox="1">
            <a:spLocks/>
          </p:cNvSpPr>
          <p:nvPr/>
        </p:nvSpPr>
        <p:spPr>
          <a:xfrm>
            <a:off x="219045" y="-74879"/>
            <a:ext cx="8193566" cy="515339"/>
          </a:xfr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a:ln>
                  <a:noFill/>
                </a:ln>
                <a:solidFill>
                  <a:srgbClr val="073262"/>
                </a:solidFill>
                <a:effectLst/>
                <a:uLnTx/>
                <a:uFillTx/>
                <a:latin typeface="Georgia"/>
                <a:ea typeface="+mn-ea"/>
                <a:cs typeface="+mn-cs"/>
              </a:rPr>
              <a:t>Off-Invoice Process Flow – As-Is process </a:t>
            </a:r>
          </a:p>
        </p:txBody>
      </p:sp>
      <p:sp>
        <p:nvSpPr>
          <p:cNvPr id="55" name="Flowchart: Terminator 54">
            <a:extLst>
              <a:ext uri="{FF2B5EF4-FFF2-40B4-BE49-F238E27FC236}">
                <a16:creationId xmlns:a16="http://schemas.microsoft.com/office/drawing/2014/main" id="{C8A907C8-B415-4DA3-A5F2-F52883981293}"/>
              </a:ext>
            </a:extLst>
          </p:cNvPr>
          <p:cNvSpPr/>
          <p:nvPr/>
        </p:nvSpPr>
        <p:spPr>
          <a:xfrm>
            <a:off x="202650" y="944646"/>
            <a:ext cx="1031198" cy="318841"/>
          </a:xfrm>
          <a:prstGeom prst="flowChartTerminator">
            <a:avLst/>
          </a:prstGeom>
          <a:solidFill>
            <a:srgbClr val="44D9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ysClr val="windowText" lastClr="000000"/>
                </a:solidFill>
                <a:effectLst/>
                <a:uLnTx/>
                <a:uFillTx/>
                <a:latin typeface="Georgia"/>
                <a:ea typeface="+mn-ea"/>
                <a:cs typeface="+mn-cs"/>
              </a:rPr>
              <a:t>Start</a:t>
            </a:r>
          </a:p>
        </p:txBody>
      </p:sp>
      <p:sp>
        <p:nvSpPr>
          <p:cNvPr id="56" name="Rectangle 55">
            <a:extLst>
              <a:ext uri="{FF2B5EF4-FFF2-40B4-BE49-F238E27FC236}">
                <a16:creationId xmlns:a16="http://schemas.microsoft.com/office/drawing/2014/main" id="{3B19C138-25CE-4E77-8FB9-5987DE55941E}"/>
              </a:ext>
            </a:extLst>
          </p:cNvPr>
          <p:cNvSpPr/>
          <p:nvPr/>
        </p:nvSpPr>
        <p:spPr>
          <a:xfrm>
            <a:off x="1888220" y="858619"/>
            <a:ext cx="1263916" cy="490893"/>
          </a:xfrm>
          <a:prstGeom prst="rect">
            <a:avLst/>
          </a:prstGeom>
          <a:gradFill flip="none" rotWithShape="1">
            <a:gsLst>
              <a:gs pos="0">
                <a:srgbClr val="A8BCE4">
                  <a:tint val="66000"/>
                  <a:satMod val="160000"/>
                </a:srgbClr>
              </a:gs>
              <a:gs pos="50000">
                <a:srgbClr val="A8BCE4">
                  <a:tint val="44500"/>
                  <a:satMod val="160000"/>
                </a:srgbClr>
              </a:gs>
              <a:gs pos="100000">
                <a:srgbClr val="A8BCE4">
                  <a:tint val="23500"/>
                  <a:satMod val="160000"/>
                </a:srgbClr>
              </a:gs>
            </a:gsLst>
            <a:lin ang="16200000" scaled="1"/>
            <a:tileRect/>
          </a:gradFill>
          <a:ln w="28575">
            <a:solidFill>
              <a:srgbClr val="00B0F0"/>
            </a:solidFill>
          </a:ln>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73262"/>
                </a:solidFill>
                <a:effectLst/>
                <a:uLnTx/>
                <a:uFillTx/>
                <a:latin typeface="Georgia"/>
                <a:ea typeface="+mn-ea"/>
                <a:cs typeface="+mn-cs"/>
              </a:rPr>
              <a:t>Download deduction claim Report from SAP &amp; identify a Promotions case</a:t>
            </a:r>
          </a:p>
        </p:txBody>
      </p:sp>
      <p:cxnSp>
        <p:nvCxnSpPr>
          <p:cNvPr id="25" name="Straight Arrow Connector 24">
            <a:extLst>
              <a:ext uri="{FF2B5EF4-FFF2-40B4-BE49-F238E27FC236}">
                <a16:creationId xmlns:a16="http://schemas.microsoft.com/office/drawing/2014/main" id="{D99ADD91-686E-4F4F-9AC4-0046693F5AAE}"/>
              </a:ext>
            </a:extLst>
          </p:cNvPr>
          <p:cNvCxnSpPr>
            <a:stCxn id="55" idx="3"/>
            <a:endCxn id="56" idx="1"/>
          </p:cNvCxnSpPr>
          <p:nvPr/>
        </p:nvCxnSpPr>
        <p:spPr>
          <a:xfrm flipV="1">
            <a:off x="1233848" y="1104066"/>
            <a:ext cx="654372"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79189CD1-401E-4465-92C5-D69EADF3EBEC}"/>
              </a:ext>
            </a:extLst>
          </p:cNvPr>
          <p:cNvCxnSpPr>
            <a:cxnSpLocks/>
            <a:stCxn id="56" idx="3"/>
            <a:endCxn id="5" idx="1"/>
          </p:cNvCxnSpPr>
          <p:nvPr/>
        </p:nvCxnSpPr>
        <p:spPr>
          <a:xfrm flipV="1">
            <a:off x="3152136" y="1101939"/>
            <a:ext cx="648914" cy="21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9078137B-C556-4A4C-88CE-11FA75DC8871}"/>
              </a:ext>
            </a:extLst>
          </p:cNvPr>
          <p:cNvCxnSpPr>
            <a:cxnSpLocks/>
            <a:stCxn id="5" idx="3"/>
            <a:endCxn id="120" idx="1"/>
          </p:cNvCxnSpPr>
          <p:nvPr/>
        </p:nvCxnSpPr>
        <p:spPr>
          <a:xfrm flipV="1">
            <a:off x="5184959" y="1097196"/>
            <a:ext cx="948805" cy="47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0" name="TextBox 79">
            <a:extLst>
              <a:ext uri="{FF2B5EF4-FFF2-40B4-BE49-F238E27FC236}">
                <a16:creationId xmlns:a16="http://schemas.microsoft.com/office/drawing/2014/main" id="{DBBDAD53-3BD7-42D6-A60E-2F32AE72DCAB}"/>
              </a:ext>
            </a:extLst>
          </p:cNvPr>
          <p:cNvSpPr txBox="1"/>
          <p:nvPr/>
        </p:nvSpPr>
        <p:spPr>
          <a:xfrm>
            <a:off x="5134495" y="932661"/>
            <a:ext cx="806456"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73262"/>
                </a:solidFill>
                <a:effectLst/>
                <a:uLnTx/>
                <a:uFillTx/>
                <a:latin typeface="Georgia"/>
                <a:ea typeface="+mn-ea"/>
                <a:cs typeface="+mn-cs"/>
              </a:rPr>
              <a:t>Off-Invoice</a:t>
            </a:r>
          </a:p>
        </p:txBody>
      </p:sp>
      <p:sp>
        <p:nvSpPr>
          <p:cNvPr id="83" name="Diamond 82">
            <a:extLst>
              <a:ext uri="{FF2B5EF4-FFF2-40B4-BE49-F238E27FC236}">
                <a16:creationId xmlns:a16="http://schemas.microsoft.com/office/drawing/2014/main" id="{0E6170BE-2C3E-4FC8-808A-6AB7D4F81402}"/>
              </a:ext>
            </a:extLst>
          </p:cNvPr>
          <p:cNvSpPr/>
          <p:nvPr/>
        </p:nvSpPr>
        <p:spPr>
          <a:xfrm>
            <a:off x="8060011" y="547017"/>
            <a:ext cx="1383909" cy="1100357"/>
          </a:xfrm>
          <a:prstGeom prst="diamond">
            <a:avLst/>
          </a:prstGeom>
          <a:gradFill flip="none" rotWithShape="1">
            <a:gsLst>
              <a:gs pos="0">
                <a:srgbClr val="A8BCE4">
                  <a:tint val="66000"/>
                  <a:satMod val="160000"/>
                </a:srgbClr>
              </a:gs>
              <a:gs pos="50000">
                <a:srgbClr val="A8BCE4">
                  <a:tint val="44500"/>
                  <a:satMod val="160000"/>
                </a:srgbClr>
              </a:gs>
              <a:gs pos="100000">
                <a:srgbClr val="A8BCE4">
                  <a:tint val="23500"/>
                  <a:satMod val="160000"/>
                </a:srgbClr>
              </a:gs>
            </a:gsLst>
            <a:lin ang="16200000" scaled="1"/>
            <a:tileRect/>
          </a:gra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73262"/>
                </a:solidFill>
                <a:effectLst/>
                <a:uLnTx/>
                <a:uFillTx/>
                <a:latin typeface="Georgia"/>
                <a:ea typeface="+mn-ea"/>
                <a:cs typeface="+mn-cs"/>
              </a:rPr>
              <a:t>Check if contract no. from contract matches with backup</a:t>
            </a:r>
          </a:p>
        </p:txBody>
      </p:sp>
      <p:cxnSp>
        <p:nvCxnSpPr>
          <p:cNvPr id="76" name="Connector: Elbow 75">
            <a:extLst>
              <a:ext uri="{FF2B5EF4-FFF2-40B4-BE49-F238E27FC236}">
                <a16:creationId xmlns:a16="http://schemas.microsoft.com/office/drawing/2014/main" id="{CFD6562C-BFFF-49DE-B637-21128F1980A1}"/>
              </a:ext>
            </a:extLst>
          </p:cNvPr>
          <p:cNvCxnSpPr>
            <a:cxnSpLocks/>
            <a:stCxn id="5" idx="2"/>
            <a:endCxn id="115" idx="3"/>
          </p:cNvCxnSpPr>
          <p:nvPr/>
        </p:nvCxnSpPr>
        <p:spPr>
          <a:xfrm rot="5400000">
            <a:off x="3129311" y="563399"/>
            <a:ext cx="274976" cy="2452412"/>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15" name="Rectangle 114">
            <a:extLst>
              <a:ext uri="{FF2B5EF4-FFF2-40B4-BE49-F238E27FC236}">
                <a16:creationId xmlns:a16="http://schemas.microsoft.com/office/drawing/2014/main" id="{9400F133-E71F-43AE-8F82-419576E718F2}"/>
              </a:ext>
            </a:extLst>
          </p:cNvPr>
          <p:cNvSpPr/>
          <p:nvPr/>
        </p:nvSpPr>
        <p:spPr>
          <a:xfrm>
            <a:off x="859342" y="1675816"/>
            <a:ext cx="1181251" cy="502554"/>
          </a:xfrm>
          <a:prstGeom prst="rect">
            <a:avLst/>
          </a:prstGeom>
          <a:gradFill flip="none" rotWithShape="1">
            <a:gsLst>
              <a:gs pos="0">
                <a:srgbClr val="A8BCE4">
                  <a:tint val="66000"/>
                  <a:satMod val="160000"/>
                </a:srgbClr>
              </a:gs>
              <a:gs pos="50000">
                <a:srgbClr val="A8BCE4">
                  <a:tint val="44500"/>
                  <a:satMod val="160000"/>
                </a:srgbClr>
              </a:gs>
              <a:gs pos="100000">
                <a:srgbClr val="A8BCE4">
                  <a:tint val="23500"/>
                  <a:satMod val="160000"/>
                </a:srgbClr>
              </a:gs>
            </a:gsLst>
            <a:lin ang="16200000" scaled="1"/>
            <a:tileRect/>
          </a:gradFill>
          <a:ln w="28575">
            <a:solidFill>
              <a:srgbClr val="00B0F0"/>
            </a:solidFill>
          </a:ln>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73262"/>
                </a:solidFill>
                <a:effectLst/>
                <a:uLnTx/>
                <a:uFillTx/>
                <a:latin typeface="Georgia"/>
                <a:ea typeface="+mn-ea"/>
                <a:cs typeface="+mn-cs"/>
              </a:rPr>
              <a:t>Proceed with validation of that reason code</a:t>
            </a:r>
          </a:p>
        </p:txBody>
      </p:sp>
      <p:sp>
        <p:nvSpPr>
          <p:cNvPr id="117" name="TextBox 116">
            <a:extLst>
              <a:ext uri="{FF2B5EF4-FFF2-40B4-BE49-F238E27FC236}">
                <a16:creationId xmlns:a16="http://schemas.microsoft.com/office/drawing/2014/main" id="{C2D9878E-D025-4B62-9018-9F7C72E71271}"/>
              </a:ext>
            </a:extLst>
          </p:cNvPr>
          <p:cNvSpPr txBox="1"/>
          <p:nvPr/>
        </p:nvSpPr>
        <p:spPr>
          <a:xfrm>
            <a:off x="2744635" y="1736242"/>
            <a:ext cx="1570072"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73262"/>
                </a:solidFill>
                <a:effectLst/>
                <a:uLnTx/>
                <a:uFillTx/>
                <a:latin typeface="Georgia"/>
                <a:ea typeface="+mn-ea"/>
                <a:cs typeface="+mn-cs"/>
              </a:rPr>
              <a:t>Other than Off-Invoice</a:t>
            </a:r>
          </a:p>
        </p:txBody>
      </p:sp>
      <p:sp>
        <p:nvSpPr>
          <p:cNvPr id="120" name="Rectangle 119">
            <a:extLst>
              <a:ext uri="{FF2B5EF4-FFF2-40B4-BE49-F238E27FC236}">
                <a16:creationId xmlns:a16="http://schemas.microsoft.com/office/drawing/2014/main" id="{12C27708-9E63-4521-9E9B-96E9961391E6}"/>
              </a:ext>
            </a:extLst>
          </p:cNvPr>
          <p:cNvSpPr/>
          <p:nvPr/>
        </p:nvSpPr>
        <p:spPr>
          <a:xfrm>
            <a:off x="6133764" y="845919"/>
            <a:ext cx="1181251" cy="502554"/>
          </a:xfrm>
          <a:prstGeom prst="rect">
            <a:avLst/>
          </a:prstGeom>
          <a:gradFill flip="none" rotWithShape="1">
            <a:gsLst>
              <a:gs pos="0">
                <a:srgbClr val="A8BCE4">
                  <a:tint val="66000"/>
                  <a:satMod val="160000"/>
                </a:srgbClr>
              </a:gs>
              <a:gs pos="50000">
                <a:srgbClr val="A8BCE4">
                  <a:tint val="44500"/>
                  <a:satMod val="160000"/>
                </a:srgbClr>
              </a:gs>
              <a:gs pos="100000">
                <a:srgbClr val="A8BCE4">
                  <a:tint val="23500"/>
                  <a:satMod val="160000"/>
                </a:srgbClr>
              </a:gs>
            </a:gsLst>
            <a:lin ang="16200000" scaled="1"/>
            <a:tileRect/>
          </a:gradFill>
          <a:ln w="28575">
            <a:solidFill>
              <a:srgbClr val="00B0F0"/>
            </a:solidFill>
          </a:ln>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73262"/>
                </a:solidFill>
                <a:effectLst/>
                <a:uLnTx/>
                <a:uFillTx/>
                <a:latin typeface="Georgia"/>
                <a:ea typeface="+mn-ea"/>
                <a:cs typeface="+mn-cs"/>
              </a:rPr>
              <a:t>Request for correct OID contract</a:t>
            </a:r>
          </a:p>
        </p:txBody>
      </p:sp>
      <p:cxnSp>
        <p:nvCxnSpPr>
          <p:cNvPr id="11" name="Straight Arrow Connector 10">
            <a:extLst>
              <a:ext uri="{FF2B5EF4-FFF2-40B4-BE49-F238E27FC236}">
                <a16:creationId xmlns:a16="http://schemas.microsoft.com/office/drawing/2014/main" id="{DB702210-26B5-46F2-AEDD-CAA4803C7DE8}"/>
              </a:ext>
            </a:extLst>
          </p:cNvPr>
          <p:cNvCxnSpPr>
            <a:stCxn id="120" idx="3"/>
            <a:endCxn id="83" idx="1"/>
          </p:cNvCxnSpPr>
          <p:nvPr/>
        </p:nvCxnSpPr>
        <p:spPr>
          <a:xfrm>
            <a:off x="7315015" y="1097196"/>
            <a:ext cx="74499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3" name="Diamond 72">
            <a:extLst>
              <a:ext uri="{FF2B5EF4-FFF2-40B4-BE49-F238E27FC236}">
                <a16:creationId xmlns:a16="http://schemas.microsoft.com/office/drawing/2014/main" id="{F6234C9F-E18B-4A2C-A1D8-50708FCB880E}"/>
              </a:ext>
            </a:extLst>
          </p:cNvPr>
          <p:cNvSpPr/>
          <p:nvPr/>
        </p:nvSpPr>
        <p:spPr>
          <a:xfrm>
            <a:off x="8068373" y="2194657"/>
            <a:ext cx="1383909" cy="1100357"/>
          </a:xfrm>
          <a:prstGeom prst="diamond">
            <a:avLst/>
          </a:prstGeom>
          <a:gradFill flip="none" rotWithShape="1">
            <a:gsLst>
              <a:gs pos="0">
                <a:srgbClr val="A8BCE4">
                  <a:tint val="66000"/>
                  <a:satMod val="160000"/>
                </a:srgbClr>
              </a:gs>
              <a:gs pos="50000">
                <a:srgbClr val="A8BCE4">
                  <a:tint val="44500"/>
                  <a:satMod val="160000"/>
                </a:srgbClr>
              </a:gs>
              <a:gs pos="100000">
                <a:srgbClr val="A8BCE4">
                  <a:tint val="23500"/>
                  <a:satMod val="160000"/>
                </a:srgbClr>
              </a:gs>
            </a:gsLst>
            <a:lin ang="16200000" scaled="1"/>
            <a:tileRect/>
          </a:gra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73262"/>
                </a:solidFill>
                <a:effectLst/>
                <a:uLnTx/>
                <a:uFillTx/>
                <a:latin typeface="Georgia"/>
                <a:ea typeface="+mn-ea"/>
                <a:cs typeface="+mn-cs"/>
              </a:rPr>
              <a:t>Is invoice date from backup falls under OI deal dates from contract</a:t>
            </a:r>
          </a:p>
        </p:txBody>
      </p:sp>
      <p:sp>
        <p:nvSpPr>
          <p:cNvPr id="82" name="Rectangle 81">
            <a:extLst>
              <a:ext uri="{FF2B5EF4-FFF2-40B4-BE49-F238E27FC236}">
                <a16:creationId xmlns:a16="http://schemas.microsoft.com/office/drawing/2014/main" id="{4A0094F4-AD8F-44FF-BB0D-631F4D3D2060}"/>
              </a:ext>
            </a:extLst>
          </p:cNvPr>
          <p:cNvSpPr/>
          <p:nvPr/>
        </p:nvSpPr>
        <p:spPr>
          <a:xfrm>
            <a:off x="10669755" y="1915968"/>
            <a:ext cx="1181251" cy="502554"/>
          </a:xfrm>
          <a:prstGeom prst="rect">
            <a:avLst/>
          </a:prstGeom>
          <a:gradFill flip="none" rotWithShape="1">
            <a:gsLst>
              <a:gs pos="0">
                <a:srgbClr val="A8BCE4">
                  <a:tint val="66000"/>
                  <a:satMod val="160000"/>
                </a:srgbClr>
              </a:gs>
              <a:gs pos="50000">
                <a:srgbClr val="A8BCE4">
                  <a:tint val="44500"/>
                  <a:satMod val="160000"/>
                </a:srgbClr>
              </a:gs>
              <a:gs pos="100000">
                <a:srgbClr val="A8BCE4">
                  <a:tint val="23500"/>
                  <a:satMod val="160000"/>
                </a:srgbClr>
              </a:gs>
            </a:gsLst>
            <a:lin ang="16200000" scaled="1"/>
            <a:tileRect/>
          </a:gradFill>
          <a:ln w="28575">
            <a:solidFill>
              <a:srgbClr val="00B0F0"/>
            </a:solidFill>
          </a:ln>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73262"/>
                </a:solidFill>
                <a:effectLst/>
                <a:uLnTx/>
                <a:uFillTx/>
                <a:latin typeface="Georgia"/>
                <a:ea typeface="+mn-ea"/>
                <a:cs typeface="+mn-cs"/>
              </a:rPr>
              <a:t>It’s a Valid deduction</a:t>
            </a:r>
          </a:p>
        </p:txBody>
      </p:sp>
      <p:sp>
        <p:nvSpPr>
          <p:cNvPr id="86" name="Diamond 85">
            <a:extLst>
              <a:ext uri="{FF2B5EF4-FFF2-40B4-BE49-F238E27FC236}">
                <a16:creationId xmlns:a16="http://schemas.microsoft.com/office/drawing/2014/main" id="{D1AEF970-77B6-459A-B489-84652BBD5EB6}"/>
              </a:ext>
            </a:extLst>
          </p:cNvPr>
          <p:cNvSpPr/>
          <p:nvPr/>
        </p:nvSpPr>
        <p:spPr>
          <a:xfrm>
            <a:off x="5678637" y="2220011"/>
            <a:ext cx="1383909" cy="1100357"/>
          </a:xfrm>
          <a:prstGeom prst="diamond">
            <a:avLst/>
          </a:prstGeom>
          <a:gradFill flip="none" rotWithShape="1">
            <a:gsLst>
              <a:gs pos="0">
                <a:srgbClr val="A8BCE4">
                  <a:tint val="66000"/>
                  <a:satMod val="160000"/>
                </a:srgbClr>
              </a:gs>
              <a:gs pos="50000">
                <a:srgbClr val="A8BCE4">
                  <a:tint val="44500"/>
                  <a:satMod val="160000"/>
                </a:srgbClr>
              </a:gs>
              <a:gs pos="100000">
                <a:srgbClr val="A8BCE4">
                  <a:tint val="23500"/>
                  <a:satMod val="160000"/>
                </a:srgbClr>
              </a:gs>
            </a:gsLst>
            <a:lin ang="16200000" scaled="1"/>
            <a:tileRect/>
          </a:gra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73262"/>
                </a:solidFill>
                <a:effectLst/>
                <a:uLnTx/>
                <a:uFillTx/>
                <a:latin typeface="Georgia"/>
                <a:ea typeface="+mn-ea"/>
                <a:cs typeface="+mn-cs"/>
              </a:rPr>
              <a:t>Is all UPC mentioned in backup available in Contract</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073262"/>
              </a:solidFill>
              <a:effectLst/>
              <a:uLnTx/>
              <a:uFillTx/>
              <a:latin typeface="Georgia"/>
              <a:ea typeface="+mn-ea"/>
              <a:cs typeface="+mn-cs"/>
            </a:endParaRPr>
          </a:p>
        </p:txBody>
      </p:sp>
      <p:sp>
        <p:nvSpPr>
          <p:cNvPr id="89" name="TextBox 88">
            <a:extLst>
              <a:ext uri="{FF2B5EF4-FFF2-40B4-BE49-F238E27FC236}">
                <a16:creationId xmlns:a16="http://schemas.microsoft.com/office/drawing/2014/main" id="{BD664018-A23D-4660-8F7B-98716AEF5891}"/>
              </a:ext>
            </a:extLst>
          </p:cNvPr>
          <p:cNvSpPr txBox="1"/>
          <p:nvPr/>
        </p:nvSpPr>
        <p:spPr>
          <a:xfrm>
            <a:off x="10188916" y="791543"/>
            <a:ext cx="328765"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73262"/>
                </a:solidFill>
                <a:effectLst/>
                <a:uLnTx/>
                <a:uFillTx/>
                <a:latin typeface="Georgia"/>
                <a:ea typeface="+mn-ea"/>
                <a:cs typeface="+mn-cs"/>
              </a:rPr>
              <a:t>No</a:t>
            </a:r>
          </a:p>
        </p:txBody>
      </p:sp>
      <p:sp>
        <p:nvSpPr>
          <p:cNvPr id="93" name="Rectangle 92">
            <a:extLst>
              <a:ext uri="{FF2B5EF4-FFF2-40B4-BE49-F238E27FC236}">
                <a16:creationId xmlns:a16="http://schemas.microsoft.com/office/drawing/2014/main" id="{0663BE56-F084-4B14-8F4D-EADA639AF55D}"/>
              </a:ext>
            </a:extLst>
          </p:cNvPr>
          <p:cNvSpPr/>
          <p:nvPr/>
        </p:nvSpPr>
        <p:spPr>
          <a:xfrm>
            <a:off x="5540017" y="4417379"/>
            <a:ext cx="1649698" cy="607317"/>
          </a:xfrm>
          <a:prstGeom prst="rect">
            <a:avLst/>
          </a:prstGeom>
          <a:gradFill flip="none" rotWithShape="1">
            <a:gsLst>
              <a:gs pos="0">
                <a:srgbClr val="A8BCE4">
                  <a:tint val="66000"/>
                  <a:satMod val="160000"/>
                </a:srgbClr>
              </a:gs>
              <a:gs pos="50000">
                <a:srgbClr val="A8BCE4">
                  <a:tint val="44500"/>
                  <a:satMod val="160000"/>
                </a:srgbClr>
              </a:gs>
              <a:gs pos="100000">
                <a:srgbClr val="A8BCE4">
                  <a:tint val="23500"/>
                  <a:satMod val="160000"/>
                </a:srgbClr>
              </a:gs>
            </a:gsLst>
            <a:lin ang="16200000" scaled="1"/>
            <a:tileRect/>
          </a:gradFill>
          <a:ln w="28575">
            <a:solidFill>
              <a:srgbClr val="00B0F0"/>
            </a:solidFill>
          </a:ln>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73262"/>
                </a:solidFill>
                <a:effectLst/>
                <a:uLnTx/>
                <a:uFillTx/>
                <a:latin typeface="Georgia"/>
                <a:ea typeface="+mn-ea"/>
                <a:cs typeface="+mn-cs"/>
              </a:rPr>
              <a:t>Skip the unmatched UPC &amp; Calculate the deduction based on below formula </a:t>
            </a:r>
            <a:r>
              <a:rPr kumimoji="0" lang="en-US" sz="800" b="0" i="0" u="none" strike="noStrike" kern="1200" cap="none" spc="0" normalizeH="0" baseline="0" noProof="0">
                <a:ln>
                  <a:noFill/>
                </a:ln>
                <a:solidFill>
                  <a:srgbClr val="073262"/>
                </a:solidFill>
                <a:effectLst/>
                <a:uLnTx/>
                <a:uFillTx/>
                <a:latin typeface="Georgia"/>
                <a:ea typeface="+mn-ea"/>
                <a:cs typeface="+mn-cs"/>
                <a:sym typeface="Wingdings" panose="05000000000000000000" pitchFamily="2" charset="2"/>
              </a:rPr>
              <a:t> [(Contract allowance amt – Off Invoice provided) * qty]</a:t>
            </a:r>
            <a:endParaRPr kumimoji="0" lang="en-US" sz="800" b="0" i="0" u="none" strike="noStrike" kern="1200" cap="none" spc="0" normalizeH="0" baseline="0" noProof="0">
              <a:ln>
                <a:noFill/>
              </a:ln>
              <a:solidFill>
                <a:srgbClr val="073262"/>
              </a:solidFill>
              <a:effectLst/>
              <a:uLnTx/>
              <a:uFillTx/>
              <a:latin typeface="Georgia"/>
              <a:ea typeface="+mn-ea"/>
              <a:cs typeface="+mn-cs"/>
            </a:endParaRPr>
          </a:p>
        </p:txBody>
      </p:sp>
      <p:sp>
        <p:nvSpPr>
          <p:cNvPr id="94" name="Rectangle 93">
            <a:extLst>
              <a:ext uri="{FF2B5EF4-FFF2-40B4-BE49-F238E27FC236}">
                <a16:creationId xmlns:a16="http://schemas.microsoft.com/office/drawing/2014/main" id="{91EEED1A-648D-41D1-B1EC-F44FEACB0FD0}"/>
              </a:ext>
            </a:extLst>
          </p:cNvPr>
          <p:cNvSpPr/>
          <p:nvPr/>
        </p:nvSpPr>
        <p:spPr>
          <a:xfrm>
            <a:off x="3077369" y="2878629"/>
            <a:ext cx="1570071" cy="502554"/>
          </a:xfrm>
          <a:prstGeom prst="rect">
            <a:avLst/>
          </a:prstGeom>
          <a:gradFill flip="none" rotWithShape="1">
            <a:gsLst>
              <a:gs pos="0">
                <a:srgbClr val="A8BCE4">
                  <a:tint val="66000"/>
                  <a:satMod val="160000"/>
                </a:srgbClr>
              </a:gs>
              <a:gs pos="50000">
                <a:srgbClr val="A8BCE4">
                  <a:tint val="44500"/>
                  <a:satMod val="160000"/>
                </a:srgbClr>
              </a:gs>
              <a:gs pos="100000">
                <a:srgbClr val="A8BCE4">
                  <a:tint val="23500"/>
                  <a:satMod val="160000"/>
                </a:srgbClr>
              </a:gs>
            </a:gsLst>
            <a:lin ang="16200000" scaled="1"/>
            <a:tileRect/>
          </a:gradFill>
          <a:ln w="28575">
            <a:solidFill>
              <a:srgbClr val="00B0F0"/>
            </a:solidFill>
          </a:ln>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73262"/>
                </a:solidFill>
                <a:effectLst/>
                <a:uLnTx/>
                <a:uFillTx/>
                <a:latin typeface="Georgia"/>
                <a:ea typeface="+mn-ea"/>
                <a:cs typeface="+mn-cs"/>
              </a:rPr>
              <a:t>Calculate the deduction based on below formula </a:t>
            </a:r>
            <a:r>
              <a:rPr kumimoji="0" lang="en-US" sz="800" b="0" i="0" u="none" strike="noStrike" kern="1200" cap="none" spc="0" normalizeH="0" baseline="0" noProof="0">
                <a:ln>
                  <a:noFill/>
                </a:ln>
                <a:solidFill>
                  <a:srgbClr val="073262"/>
                </a:solidFill>
                <a:effectLst/>
                <a:uLnTx/>
                <a:uFillTx/>
                <a:latin typeface="Georgia"/>
                <a:ea typeface="+mn-ea"/>
                <a:cs typeface="+mn-cs"/>
                <a:sym typeface="Wingdings" panose="05000000000000000000" pitchFamily="2" charset="2"/>
              </a:rPr>
              <a:t> [(Contract allowance amt – Off Invoice provided) * qty]</a:t>
            </a:r>
            <a:endParaRPr kumimoji="0" lang="en-US" sz="800" b="0" i="0" u="none" strike="noStrike" kern="1200" cap="none" spc="0" normalizeH="0" baseline="0" noProof="0">
              <a:ln>
                <a:noFill/>
              </a:ln>
              <a:solidFill>
                <a:srgbClr val="073262"/>
              </a:solidFill>
              <a:effectLst/>
              <a:uLnTx/>
              <a:uFillTx/>
              <a:latin typeface="Georgia"/>
              <a:ea typeface="+mn-ea"/>
              <a:cs typeface="+mn-cs"/>
            </a:endParaRPr>
          </a:p>
        </p:txBody>
      </p:sp>
      <p:sp>
        <p:nvSpPr>
          <p:cNvPr id="95" name="Diamond 94">
            <a:extLst>
              <a:ext uri="{FF2B5EF4-FFF2-40B4-BE49-F238E27FC236}">
                <a16:creationId xmlns:a16="http://schemas.microsoft.com/office/drawing/2014/main" id="{2BE1B360-AE75-4603-ABD3-A172C63E344A}"/>
              </a:ext>
            </a:extLst>
          </p:cNvPr>
          <p:cNvSpPr/>
          <p:nvPr/>
        </p:nvSpPr>
        <p:spPr>
          <a:xfrm>
            <a:off x="2930798" y="3878174"/>
            <a:ext cx="1383909" cy="1100357"/>
          </a:xfrm>
          <a:prstGeom prst="diamond">
            <a:avLst/>
          </a:prstGeom>
          <a:gradFill flip="none" rotWithShape="1">
            <a:gsLst>
              <a:gs pos="0">
                <a:srgbClr val="A8BCE4">
                  <a:tint val="66000"/>
                  <a:satMod val="160000"/>
                </a:srgbClr>
              </a:gs>
              <a:gs pos="50000">
                <a:srgbClr val="A8BCE4">
                  <a:tint val="44500"/>
                  <a:satMod val="160000"/>
                </a:srgbClr>
              </a:gs>
              <a:gs pos="100000">
                <a:srgbClr val="A8BCE4">
                  <a:tint val="23500"/>
                  <a:satMod val="160000"/>
                </a:srgbClr>
              </a:gs>
            </a:gsLst>
            <a:lin ang="16200000" scaled="1"/>
            <a:tileRect/>
          </a:gra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73262"/>
                </a:solidFill>
                <a:effectLst/>
                <a:uLnTx/>
                <a:uFillTx/>
                <a:latin typeface="Georgia"/>
                <a:ea typeface="+mn-ea"/>
                <a:cs typeface="+mn-cs"/>
              </a:rPr>
              <a:t>Compare it with backup</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a:ln>
                <a:noFill/>
              </a:ln>
              <a:solidFill>
                <a:srgbClr val="073262"/>
              </a:solidFill>
              <a:effectLst/>
              <a:uLnTx/>
              <a:uFillTx/>
              <a:latin typeface="Georgia"/>
              <a:ea typeface="+mn-ea"/>
              <a:cs typeface="+mn-cs"/>
            </a:endParaRPr>
          </a:p>
        </p:txBody>
      </p:sp>
      <p:cxnSp>
        <p:nvCxnSpPr>
          <p:cNvPr id="36" name="Connector: Elbow 35">
            <a:extLst>
              <a:ext uri="{FF2B5EF4-FFF2-40B4-BE49-F238E27FC236}">
                <a16:creationId xmlns:a16="http://schemas.microsoft.com/office/drawing/2014/main" id="{D76DA99F-0460-4223-AEE5-81EE54B4A23A}"/>
              </a:ext>
            </a:extLst>
          </p:cNvPr>
          <p:cNvCxnSpPr>
            <a:cxnSpLocks/>
            <a:stCxn id="93" idx="1"/>
            <a:endCxn id="95" idx="3"/>
          </p:cNvCxnSpPr>
          <p:nvPr/>
        </p:nvCxnSpPr>
        <p:spPr>
          <a:xfrm rot="10800000">
            <a:off x="4314707" y="4428354"/>
            <a:ext cx="1225310" cy="29268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Connector: Elbow 37">
            <a:extLst>
              <a:ext uri="{FF2B5EF4-FFF2-40B4-BE49-F238E27FC236}">
                <a16:creationId xmlns:a16="http://schemas.microsoft.com/office/drawing/2014/main" id="{93DBD369-3DD1-455C-988F-A1530D407A64}"/>
              </a:ext>
            </a:extLst>
          </p:cNvPr>
          <p:cNvCxnSpPr>
            <a:cxnSpLocks/>
            <a:stCxn id="94" idx="2"/>
            <a:endCxn id="95" idx="3"/>
          </p:cNvCxnSpPr>
          <p:nvPr/>
        </p:nvCxnSpPr>
        <p:spPr>
          <a:xfrm rot="16200000" flipH="1">
            <a:off x="3564971" y="3678617"/>
            <a:ext cx="1047170" cy="452302"/>
          </a:xfrm>
          <a:prstGeom prst="bentConnector4">
            <a:avLst>
              <a:gd name="adj1" fmla="val 23730"/>
              <a:gd name="adj2" fmla="val 224106"/>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Connector: Elbow 40">
            <a:extLst>
              <a:ext uri="{FF2B5EF4-FFF2-40B4-BE49-F238E27FC236}">
                <a16:creationId xmlns:a16="http://schemas.microsoft.com/office/drawing/2014/main" id="{B85A7282-28BD-404A-97DA-D2067E84B33A}"/>
              </a:ext>
            </a:extLst>
          </p:cNvPr>
          <p:cNvCxnSpPr>
            <a:stCxn id="95" idx="2"/>
            <a:endCxn id="82" idx="2"/>
          </p:cNvCxnSpPr>
          <p:nvPr/>
        </p:nvCxnSpPr>
        <p:spPr>
          <a:xfrm rot="5400000" flipH="1" flipV="1">
            <a:off x="6161562" y="-120287"/>
            <a:ext cx="2560009" cy="7637628"/>
          </a:xfrm>
          <a:prstGeom prst="bentConnector3">
            <a:avLst>
              <a:gd name="adj1" fmla="val -50106"/>
            </a:avLst>
          </a:prstGeom>
          <a:ln>
            <a:tailEnd type="triangle"/>
          </a:ln>
        </p:spPr>
        <p:style>
          <a:lnRef idx="1">
            <a:schemeClr val="accent1"/>
          </a:lnRef>
          <a:fillRef idx="0">
            <a:schemeClr val="accent1"/>
          </a:fillRef>
          <a:effectRef idx="0">
            <a:schemeClr val="accent1"/>
          </a:effectRef>
          <a:fontRef idx="minor">
            <a:schemeClr val="tx1"/>
          </a:fontRef>
        </p:style>
      </p:cxnSp>
      <p:sp>
        <p:nvSpPr>
          <p:cNvPr id="104" name="Rectangle 103">
            <a:extLst>
              <a:ext uri="{FF2B5EF4-FFF2-40B4-BE49-F238E27FC236}">
                <a16:creationId xmlns:a16="http://schemas.microsoft.com/office/drawing/2014/main" id="{0D89CADE-E357-4235-AE8B-D6C229E4B2EE}"/>
              </a:ext>
            </a:extLst>
          </p:cNvPr>
          <p:cNvSpPr/>
          <p:nvPr/>
        </p:nvSpPr>
        <p:spPr>
          <a:xfrm>
            <a:off x="706425" y="5935459"/>
            <a:ext cx="1487083" cy="490893"/>
          </a:xfrm>
          <a:prstGeom prst="rect">
            <a:avLst/>
          </a:prstGeom>
          <a:gradFill flip="none" rotWithShape="1">
            <a:gsLst>
              <a:gs pos="0">
                <a:srgbClr val="A8BCE4">
                  <a:tint val="66000"/>
                  <a:satMod val="160000"/>
                </a:srgbClr>
              </a:gs>
              <a:gs pos="50000">
                <a:srgbClr val="A8BCE4">
                  <a:tint val="44500"/>
                  <a:satMod val="160000"/>
                </a:srgbClr>
              </a:gs>
              <a:gs pos="100000">
                <a:srgbClr val="A8BCE4">
                  <a:tint val="23500"/>
                  <a:satMod val="160000"/>
                </a:srgbClr>
              </a:gs>
            </a:gsLst>
            <a:lin ang="16200000" scaled="1"/>
            <a:tileRect/>
          </a:gradFill>
          <a:ln w="28575">
            <a:solidFill>
              <a:srgbClr val="00B0F0"/>
            </a:solidFill>
          </a:ln>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73262"/>
                </a:solidFill>
                <a:effectLst/>
                <a:uLnTx/>
                <a:uFillTx/>
                <a:latin typeface="Georgia"/>
                <a:ea typeface="+mn-ea"/>
                <a:cs typeface="+mn-cs"/>
              </a:rPr>
              <a:t>It’s an Invalid Deduction. Accept the calculated deduction amount and raise a billback for the rest</a:t>
            </a:r>
          </a:p>
        </p:txBody>
      </p:sp>
      <p:cxnSp>
        <p:nvCxnSpPr>
          <p:cNvPr id="47" name="Connector: Elbow 46">
            <a:extLst>
              <a:ext uri="{FF2B5EF4-FFF2-40B4-BE49-F238E27FC236}">
                <a16:creationId xmlns:a16="http://schemas.microsoft.com/office/drawing/2014/main" id="{1B218A3E-3D71-458E-9C1B-237BE7221BAB}"/>
              </a:ext>
            </a:extLst>
          </p:cNvPr>
          <p:cNvCxnSpPr>
            <a:stCxn id="95" idx="1"/>
            <a:endCxn id="104" idx="0"/>
          </p:cNvCxnSpPr>
          <p:nvPr/>
        </p:nvCxnSpPr>
        <p:spPr>
          <a:xfrm rot="10800000" flipV="1">
            <a:off x="1449968" y="4428353"/>
            <a:ext cx="1480831" cy="150710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13" name="Flowchart: Terminator 112">
            <a:extLst>
              <a:ext uri="{FF2B5EF4-FFF2-40B4-BE49-F238E27FC236}">
                <a16:creationId xmlns:a16="http://schemas.microsoft.com/office/drawing/2014/main" id="{AFBE9AF6-62BE-4DA5-BBC9-8D4312F390F5}"/>
              </a:ext>
            </a:extLst>
          </p:cNvPr>
          <p:cNvSpPr/>
          <p:nvPr/>
        </p:nvSpPr>
        <p:spPr>
          <a:xfrm>
            <a:off x="5131997" y="6426352"/>
            <a:ext cx="1031198" cy="318841"/>
          </a:xfrm>
          <a:prstGeom prst="flowChartTerminator">
            <a:avLst/>
          </a:prstGeom>
          <a:solidFill>
            <a:srgbClr val="44D9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ysClr val="windowText" lastClr="000000"/>
                </a:solidFill>
                <a:effectLst/>
                <a:uLnTx/>
                <a:uFillTx/>
                <a:latin typeface="Georgia"/>
                <a:ea typeface="+mn-ea"/>
                <a:cs typeface="+mn-cs"/>
              </a:rPr>
              <a:t>End</a:t>
            </a:r>
          </a:p>
        </p:txBody>
      </p:sp>
      <p:cxnSp>
        <p:nvCxnSpPr>
          <p:cNvPr id="61" name="Connector: Elbow 60">
            <a:extLst>
              <a:ext uri="{FF2B5EF4-FFF2-40B4-BE49-F238E27FC236}">
                <a16:creationId xmlns:a16="http://schemas.microsoft.com/office/drawing/2014/main" id="{0DE9DB14-CDBF-4A07-897A-57BD62FF6BB5}"/>
              </a:ext>
            </a:extLst>
          </p:cNvPr>
          <p:cNvCxnSpPr>
            <a:stCxn id="82" idx="3"/>
            <a:endCxn id="113" idx="3"/>
          </p:cNvCxnSpPr>
          <p:nvPr/>
        </p:nvCxnSpPr>
        <p:spPr>
          <a:xfrm flipH="1">
            <a:off x="6163195" y="2167245"/>
            <a:ext cx="5687811" cy="4418528"/>
          </a:xfrm>
          <a:prstGeom prst="bentConnector3">
            <a:avLst>
              <a:gd name="adj1" fmla="val -4019"/>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3" name="Connector: Elbow 132">
            <a:extLst>
              <a:ext uri="{FF2B5EF4-FFF2-40B4-BE49-F238E27FC236}">
                <a16:creationId xmlns:a16="http://schemas.microsoft.com/office/drawing/2014/main" id="{A8FC9F17-B022-40A9-A494-9DC1B960DD88}"/>
              </a:ext>
            </a:extLst>
          </p:cNvPr>
          <p:cNvCxnSpPr>
            <a:cxnSpLocks/>
            <a:stCxn id="86" idx="1"/>
            <a:endCxn id="94" idx="3"/>
          </p:cNvCxnSpPr>
          <p:nvPr/>
        </p:nvCxnSpPr>
        <p:spPr>
          <a:xfrm rot="10800000" flipV="1">
            <a:off x="4647441" y="2770190"/>
            <a:ext cx="1031197" cy="35971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53" name="TextBox 152">
            <a:extLst>
              <a:ext uri="{FF2B5EF4-FFF2-40B4-BE49-F238E27FC236}">
                <a16:creationId xmlns:a16="http://schemas.microsoft.com/office/drawing/2014/main" id="{FAA9B0DC-4069-4B8F-9386-A3626BDE1236}"/>
              </a:ext>
            </a:extLst>
          </p:cNvPr>
          <p:cNvSpPr txBox="1"/>
          <p:nvPr/>
        </p:nvSpPr>
        <p:spPr>
          <a:xfrm>
            <a:off x="5194080" y="2623691"/>
            <a:ext cx="430672"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73262"/>
                </a:solidFill>
                <a:effectLst/>
                <a:uLnTx/>
                <a:uFillTx/>
                <a:latin typeface="Georgia"/>
                <a:ea typeface="+mn-ea"/>
                <a:cs typeface="+mn-cs"/>
              </a:rPr>
              <a:t>Yes</a:t>
            </a:r>
          </a:p>
        </p:txBody>
      </p:sp>
      <p:sp>
        <p:nvSpPr>
          <p:cNvPr id="154" name="TextBox 153">
            <a:extLst>
              <a:ext uri="{FF2B5EF4-FFF2-40B4-BE49-F238E27FC236}">
                <a16:creationId xmlns:a16="http://schemas.microsoft.com/office/drawing/2014/main" id="{30AD954F-00BD-44D1-8561-672DC46C3B4F}"/>
              </a:ext>
            </a:extLst>
          </p:cNvPr>
          <p:cNvSpPr txBox="1"/>
          <p:nvPr/>
        </p:nvSpPr>
        <p:spPr>
          <a:xfrm>
            <a:off x="3622752" y="6033505"/>
            <a:ext cx="2127140"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73262"/>
                </a:solidFill>
                <a:effectLst/>
                <a:uLnTx/>
                <a:uFillTx/>
                <a:latin typeface="Georgia"/>
                <a:ea typeface="+mn-ea"/>
                <a:cs typeface="+mn-cs"/>
              </a:rPr>
              <a:t>Equal or Calculated amt &gt; backup</a:t>
            </a:r>
          </a:p>
        </p:txBody>
      </p:sp>
      <p:sp>
        <p:nvSpPr>
          <p:cNvPr id="155" name="TextBox 154">
            <a:extLst>
              <a:ext uri="{FF2B5EF4-FFF2-40B4-BE49-F238E27FC236}">
                <a16:creationId xmlns:a16="http://schemas.microsoft.com/office/drawing/2014/main" id="{C24F0AA0-CD2B-4E44-B7FF-ADDB8CD2FB97}"/>
              </a:ext>
            </a:extLst>
          </p:cNvPr>
          <p:cNvSpPr txBox="1"/>
          <p:nvPr/>
        </p:nvSpPr>
        <p:spPr>
          <a:xfrm>
            <a:off x="1530878" y="4255630"/>
            <a:ext cx="1570072"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73262"/>
                </a:solidFill>
                <a:effectLst/>
                <a:uLnTx/>
                <a:uFillTx/>
                <a:latin typeface="Georgia"/>
                <a:ea typeface="+mn-ea"/>
                <a:cs typeface="+mn-cs"/>
              </a:rPr>
              <a:t>Calculated amt &lt; backup</a:t>
            </a:r>
          </a:p>
        </p:txBody>
      </p:sp>
      <p:sp>
        <p:nvSpPr>
          <p:cNvPr id="163" name="Diamond 162">
            <a:extLst>
              <a:ext uri="{FF2B5EF4-FFF2-40B4-BE49-F238E27FC236}">
                <a16:creationId xmlns:a16="http://schemas.microsoft.com/office/drawing/2014/main" id="{2282A4F8-761F-408B-8C1E-8F6BD50B0ED5}"/>
              </a:ext>
            </a:extLst>
          </p:cNvPr>
          <p:cNvSpPr/>
          <p:nvPr/>
        </p:nvSpPr>
        <p:spPr>
          <a:xfrm>
            <a:off x="8064192" y="5040005"/>
            <a:ext cx="1383909" cy="1100357"/>
          </a:xfrm>
          <a:prstGeom prst="diamond">
            <a:avLst/>
          </a:prstGeom>
          <a:gradFill flip="none" rotWithShape="1">
            <a:gsLst>
              <a:gs pos="0">
                <a:srgbClr val="A8BCE4">
                  <a:tint val="66000"/>
                  <a:satMod val="160000"/>
                </a:srgbClr>
              </a:gs>
              <a:gs pos="50000">
                <a:srgbClr val="A8BCE4">
                  <a:tint val="44500"/>
                  <a:satMod val="160000"/>
                </a:srgbClr>
              </a:gs>
              <a:gs pos="100000">
                <a:srgbClr val="A8BCE4">
                  <a:tint val="23500"/>
                  <a:satMod val="160000"/>
                </a:srgbClr>
              </a:gs>
            </a:gsLst>
            <a:lin ang="16200000" scaled="1"/>
            <a:tileRect/>
          </a:grad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73262"/>
                </a:solidFill>
                <a:effectLst/>
                <a:uLnTx/>
                <a:uFillTx/>
                <a:latin typeface="Georgia"/>
                <a:ea typeface="+mn-ea"/>
                <a:cs typeface="+mn-cs"/>
              </a:rPr>
              <a:t>Is this amount matches with  total amount in backup</a:t>
            </a:r>
          </a:p>
        </p:txBody>
      </p:sp>
      <p:cxnSp>
        <p:nvCxnSpPr>
          <p:cNvPr id="147" name="Straight Arrow Connector 146">
            <a:extLst>
              <a:ext uri="{FF2B5EF4-FFF2-40B4-BE49-F238E27FC236}">
                <a16:creationId xmlns:a16="http://schemas.microsoft.com/office/drawing/2014/main" id="{BD0EEE86-E06B-444B-B4B4-AAB2318ABDB0}"/>
              </a:ext>
            </a:extLst>
          </p:cNvPr>
          <p:cNvCxnSpPr>
            <a:cxnSpLocks/>
            <a:stCxn id="73" idx="2"/>
            <a:endCxn id="50" idx="0"/>
          </p:cNvCxnSpPr>
          <p:nvPr/>
        </p:nvCxnSpPr>
        <p:spPr>
          <a:xfrm flipH="1">
            <a:off x="8756235" y="3295014"/>
            <a:ext cx="4093" cy="7093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5" name="TextBox 84">
            <a:extLst>
              <a:ext uri="{FF2B5EF4-FFF2-40B4-BE49-F238E27FC236}">
                <a16:creationId xmlns:a16="http://schemas.microsoft.com/office/drawing/2014/main" id="{86BCC1D3-6C4A-436E-A8B8-74489B8FAC5E}"/>
              </a:ext>
            </a:extLst>
          </p:cNvPr>
          <p:cNvSpPr txBox="1"/>
          <p:nvPr/>
        </p:nvSpPr>
        <p:spPr>
          <a:xfrm>
            <a:off x="8548527" y="3370109"/>
            <a:ext cx="408458" cy="216811"/>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73262"/>
                </a:solidFill>
                <a:effectLst/>
                <a:uLnTx/>
                <a:uFillTx/>
                <a:latin typeface="Georgia"/>
                <a:ea typeface="+mn-ea"/>
                <a:cs typeface="+mn-cs"/>
              </a:rPr>
              <a:t>Yes</a:t>
            </a:r>
          </a:p>
        </p:txBody>
      </p:sp>
      <p:cxnSp>
        <p:nvCxnSpPr>
          <p:cNvPr id="171" name="Connector: Elbow 170">
            <a:extLst>
              <a:ext uri="{FF2B5EF4-FFF2-40B4-BE49-F238E27FC236}">
                <a16:creationId xmlns:a16="http://schemas.microsoft.com/office/drawing/2014/main" id="{93EC8585-930F-4509-8BE5-147938F4F832}"/>
              </a:ext>
            </a:extLst>
          </p:cNvPr>
          <p:cNvCxnSpPr>
            <a:cxnSpLocks/>
            <a:stCxn id="73" idx="3"/>
            <a:endCxn id="59" idx="1"/>
          </p:cNvCxnSpPr>
          <p:nvPr/>
        </p:nvCxnSpPr>
        <p:spPr>
          <a:xfrm flipV="1">
            <a:off x="9452282" y="1006987"/>
            <a:ext cx="1217472" cy="1737849"/>
          </a:xfrm>
          <a:prstGeom prst="bentConnector3">
            <a:avLst>
              <a:gd name="adj1" fmla="val 2079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4" name="Connector: Elbow 173">
            <a:extLst>
              <a:ext uri="{FF2B5EF4-FFF2-40B4-BE49-F238E27FC236}">
                <a16:creationId xmlns:a16="http://schemas.microsoft.com/office/drawing/2014/main" id="{085A77A8-FF66-48C6-911A-E7545174FBC4}"/>
              </a:ext>
            </a:extLst>
          </p:cNvPr>
          <p:cNvCxnSpPr>
            <a:stCxn id="163" idx="3"/>
            <a:endCxn id="82" idx="1"/>
          </p:cNvCxnSpPr>
          <p:nvPr/>
        </p:nvCxnSpPr>
        <p:spPr>
          <a:xfrm flipV="1">
            <a:off x="9448101" y="2167245"/>
            <a:ext cx="1221654" cy="3422939"/>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189" name="TextBox 188">
            <a:extLst>
              <a:ext uri="{FF2B5EF4-FFF2-40B4-BE49-F238E27FC236}">
                <a16:creationId xmlns:a16="http://schemas.microsoft.com/office/drawing/2014/main" id="{E5BCC95C-2A57-42C7-B8EF-A9D8C34F190F}"/>
              </a:ext>
            </a:extLst>
          </p:cNvPr>
          <p:cNvSpPr txBox="1"/>
          <p:nvPr/>
        </p:nvSpPr>
        <p:spPr>
          <a:xfrm>
            <a:off x="9688781" y="5425910"/>
            <a:ext cx="430672"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73262"/>
                </a:solidFill>
                <a:effectLst/>
                <a:uLnTx/>
                <a:uFillTx/>
                <a:latin typeface="Georgia"/>
                <a:ea typeface="+mn-ea"/>
                <a:cs typeface="+mn-cs"/>
              </a:rPr>
              <a:t>Yes</a:t>
            </a:r>
          </a:p>
        </p:txBody>
      </p:sp>
      <p:cxnSp>
        <p:nvCxnSpPr>
          <p:cNvPr id="176" name="Connector: Elbow 175">
            <a:extLst>
              <a:ext uri="{FF2B5EF4-FFF2-40B4-BE49-F238E27FC236}">
                <a16:creationId xmlns:a16="http://schemas.microsoft.com/office/drawing/2014/main" id="{2140253A-EACA-4310-A1B6-EC6939514754}"/>
              </a:ext>
            </a:extLst>
          </p:cNvPr>
          <p:cNvCxnSpPr>
            <a:stCxn id="163" idx="1"/>
            <a:endCxn id="86" idx="3"/>
          </p:cNvCxnSpPr>
          <p:nvPr/>
        </p:nvCxnSpPr>
        <p:spPr>
          <a:xfrm rot="10800000">
            <a:off x="7062546" y="2770190"/>
            <a:ext cx="1001646" cy="281999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92" name="TextBox 191">
            <a:extLst>
              <a:ext uri="{FF2B5EF4-FFF2-40B4-BE49-F238E27FC236}">
                <a16:creationId xmlns:a16="http://schemas.microsoft.com/office/drawing/2014/main" id="{29A0AC12-9508-4D42-98C5-0D011E53C533}"/>
              </a:ext>
            </a:extLst>
          </p:cNvPr>
          <p:cNvSpPr txBox="1"/>
          <p:nvPr/>
        </p:nvSpPr>
        <p:spPr>
          <a:xfrm>
            <a:off x="7635501" y="5405290"/>
            <a:ext cx="328765"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73262"/>
                </a:solidFill>
                <a:effectLst/>
                <a:uLnTx/>
                <a:uFillTx/>
                <a:latin typeface="Georgia"/>
                <a:ea typeface="+mn-ea"/>
                <a:cs typeface="+mn-cs"/>
              </a:rPr>
              <a:t>No</a:t>
            </a:r>
          </a:p>
        </p:txBody>
      </p:sp>
      <p:sp>
        <p:nvSpPr>
          <p:cNvPr id="59" name="Rectangle 58">
            <a:extLst>
              <a:ext uri="{FF2B5EF4-FFF2-40B4-BE49-F238E27FC236}">
                <a16:creationId xmlns:a16="http://schemas.microsoft.com/office/drawing/2014/main" id="{191F5F09-C85A-44E5-AC44-EE0CB804BEC0}"/>
              </a:ext>
            </a:extLst>
          </p:cNvPr>
          <p:cNvSpPr/>
          <p:nvPr/>
        </p:nvSpPr>
        <p:spPr>
          <a:xfrm>
            <a:off x="10669754" y="755710"/>
            <a:ext cx="1181251" cy="502554"/>
          </a:xfrm>
          <a:prstGeom prst="rect">
            <a:avLst/>
          </a:prstGeom>
          <a:gradFill flip="none" rotWithShape="1">
            <a:gsLst>
              <a:gs pos="0">
                <a:srgbClr val="A8BCE4">
                  <a:tint val="66000"/>
                  <a:satMod val="160000"/>
                </a:srgbClr>
              </a:gs>
              <a:gs pos="50000">
                <a:srgbClr val="A8BCE4">
                  <a:tint val="44500"/>
                  <a:satMod val="160000"/>
                </a:srgbClr>
              </a:gs>
              <a:gs pos="100000">
                <a:srgbClr val="A8BCE4">
                  <a:tint val="23500"/>
                  <a:satMod val="160000"/>
                </a:srgbClr>
              </a:gs>
            </a:gsLst>
            <a:lin ang="16200000" scaled="1"/>
            <a:tileRect/>
          </a:gradFill>
          <a:ln w="28575">
            <a:solidFill>
              <a:srgbClr val="00B0F0"/>
            </a:solidFill>
          </a:ln>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73262"/>
                </a:solidFill>
                <a:effectLst/>
                <a:uLnTx/>
                <a:uFillTx/>
                <a:latin typeface="Georgia"/>
                <a:ea typeface="+mn-ea"/>
                <a:cs typeface="+mn-cs"/>
              </a:rPr>
              <a:t>It’s a Invalid deduction</a:t>
            </a:r>
          </a:p>
        </p:txBody>
      </p:sp>
      <p:cxnSp>
        <p:nvCxnSpPr>
          <p:cNvPr id="26" name="Connector: Elbow 25">
            <a:extLst>
              <a:ext uri="{FF2B5EF4-FFF2-40B4-BE49-F238E27FC236}">
                <a16:creationId xmlns:a16="http://schemas.microsoft.com/office/drawing/2014/main" id="{29B1AA3F-0D43-443E-BC83-D0CAB05EFFB4}"/>
              </a:ext>
            </a:extLst>
          </p:cNvPr>
          <p:cNvCxnSpPr>
            <a:stCxn id="83" idx="0"/>
            <a:endCxn id="120" idx="0"/>
          </p:cNvCxnSpPr>
          <p:nvPr/>
        </p:nvCxnSpPr>
        <p:spPr>
          <a:xfrm rot="16200000" flipH="1" flipV="1">
            <a:off x="7588727" y="-317320"/>
            <a:ext cx="298902" cy="2027576"/>
          </a:xfrm>
          <a:prstGeom prst="bentConnector3">
            <a:avLst>
              <a:gd name="adj1" fmla="val -42489"/>
            </a:avLst>
          </a:prstGeom>
          <a:ln>
            <a:tailEnd type="triangle"/>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9B788FFB-F76A-418A-B269-4924FD4E392C}"/>
              </a:ext>
            </a:extLst>
          </p:cNvPr>
          <p:cNvSpPr txBox="1"/>
          <p:nvPr/>
        </p:nvSpPr>
        <p:spPr>
          <a:xfrm>
            <a:off x="7573794" y="325962"/>
            <a:ext cx="328765" cy="215444"/>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73262"/>
                </a:solidFill>
                <a:effectLst/>
                <a:uLnTx/>
                <a:uFillTx/>
                <a:latin typeface="Georgia"/>
                <a:ea typeface="+mn-ea"/>
                <a:cs typeface="+mn-cs"/>
              </a:rPr>
              <a:t>No</a:t>
            </a:r>
          </a:p>
        </p:txBody>
      </p:sp>
      <p:cxnSp>
        <p:nvCxnSpPr>
          <p:cNvPr id="29" name="Straight Arrow Connector 28">
            <a:extLst>
              <a:ext uri="{FF2B5EF4-FFF2-40B4-BE49-F238E27FC236}">
                <a16:creationId xmlns:a16="http://schemas.microsoft.com/office/drawing/2014/main" id="{F70C60B6-6E57-4FFC-AAB3-97D1196DF585}"/>
              </a:ext>
            </a:extLst>
          </p:cNvPr>
          <p:cNvCxnSpPr>
            <a:stCxn id="83" idx="2"/>
            <a:endCxn id="73" idx="0"/>
          </p:cNvCxnSpPr>
          <p:nvPr/>
        </p:nvCxnSpPr>
        <p:spPr>
          <a:xfrm>
            <a:off x="8751966" y="1647374"/>
            <a:ext cx="8362" cy="5472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9" name="TextBox 78">
            <a:extLst>
              <a:ext uri="{FF2B5EF4-FFF2-40B4-BE49-F238E27FC236}">
                <a16:creationId xmlns:a16="http://schemas.microsoft.com/office/drawing/2014/main" id="{392A0C82-2CF7-4087-9E77-9B7128B70CFA}"/>
              </a:ext>
            </a:extLst>
          </p:cNvPr>
          <p:cNvSpPr txBox="1"/>
          <p:nvPr/>
        </p:nvSpPr>
        <p:spPr>
          <a:xfrm>
            <a:off x="8570683" y="1762987"/>
            <a:ext cx="386302" cy="215444"/>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73262"/>
                </a:solidFill>
                <a:effectLst/>
                <a:uLnTx/>
                <a:uFillTx/>
                <a:latin typeface="Georgia"/>
                <a:ea typeface="+mn-ea"/>
                <a:cs typeface="+mn-cs"/>
              </a:rPr>
              <a:t>Yes</a:t>
            </a:r>
          </a:p>
        </p:txBody>
      </p:sp>
      <p:cxnSp>
        <p:nvCxnSpPr>
          <p:cNvPr id="60" name="Straight Arrow Connector 59">
            <a:extLst>
              <a:ext uri="{FF2B5EF4-FFF2-40B4-BE49-F238E27FC236}">
                <a16:creationId xmlns:a16="http://schemas.microsoft.com/office/drawing/2014/main" id="{F07E5D9B-BADA-4C64-89C6-F45ECA27302A}"/>
              </a:ext>
            </a:extLst>
          </p:cNvPr>
          <p:cNvCxnSpPr>
            <a:cxnSpLocks/>
            <a:stCxn id="86" idx="2"/>
            <a:endCxn id="93" idx="0"/>
          </p:cNvCxnSpPr>
          <p:nvPr/>
        </p:nvCxnSpPr>
        <p:spPr>
          <a:xfrm flipH="1">
            <a:off x="6364866" y="3320368"/>
            <a:ext cx="5726" cy="10970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0" name="TextBox 149">
            <a:extLst>
              <a:ext uri="{FF2B5EF4-FFF2-40B4-BE49-F238E27FC236}">
                <a16:creationId xmlns:a16="http://schemas.microsoft.com/office/drawing/2014/main" id="{AD8603BB-812B-443E-AA6C-705CB24113CC}"/>
              </a:ext>
            </a:extLst>
          </p:cNvPr>
          <p:cNvSpPr txBox="1"/>
          <p:nvPr/>
        </p:nvSpPr>
        <p:spPr>
          <a:xfrm>
            <a:off x="6122016" y="3866562"/>
            <a:ext cx="520423" cy="215444"/>
          </a:xfrm>
          <a:prstGeom prst="rect">
            <a:avLst/>
          </a:prstGeom>
          <a:solidFill>
            <a:schemeClr val="bg1"/>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73262"/>
                </a:solidFill>
                <a:effectLst/>
                <a:uLnTx/>
                <a:uFillTx/>
                <a:latin typeface="Georgia"/>
                <a:ea typeface="+mn-ea"/>
                <a:cs typeface="+mn-cs"/>
              </a:rPr>
              <a:t>Partial</a:t>
            </a:r>
          </a:p>
        </p:txBody>
      </p:sp>
      <p:sp>
        <p:nvSpPr>
          <p:cNvPr id="50" name="Rectangle 49">
            <a:extLst>
              <a:ext uri="{FF2B5EF4-FFF2-40B4-BE49-F238E27FC236}">
                <a16:creationId xmlns:a16="http://schemas.microsoft.com/office/drawing/2014/main" id="{1844DB50-54BA-4011-85E2-F9B6363D673D}"/>
              </a:ext>
            </a:extLst>
          </p:cNvPr>
          <p:cNvSpPr/>
          <p:nvPr/>
        </p:nvSpPr>
        <p:spPr>
          <a:xfrm>
            <a:off x="7863445" y="4004353"/>
            <a:ext cx="1785579" cy="502554"/>
          </a:xfrm>
          <a:prstGeom prst="rect">
            <a:avLst/>
          </a:prstGeom>
          <a:gradFill flip="none" rotWithShape="1">
            <a:gsLst>
              <a:gs pos="0">
                <a:srgbClr val="A8BCE4">
                  <a:tint val="66000"/>
                  <a:satMod val="160000"/>
                </a:srgbClr>
              </a:gs>
              <a:gs pos="50000">
                <a:srgbClr val="A8BCE4">
                  <a:tint val="44500"/>
                  <a:satMod val="160000"/>
                </a:srgbClr>
              </a:gs>
              <a:gs pos="100000">
                <a:srgbClr val="A8BCE4">
                  <a:tint val="23500"/>
                  <a:satMod val="160000"/>
                </a:srgbClr>
              </a:gs>
            </a:gsLst>
            <a:lin ang="16200000" scaled="1"/>
            <a:tileRect/>
          </a:gradFill>
          <a:ln w="28575">
            <a:solidFill>
              <a:srgbClr val="00B0F0"/>
            </a:solidFill>
          </a:ln>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73262"/>
                </a:solidFill>
                <a:effectLst/>
                <a:uLnTx/>
                <a:uFillTx/>
                <a:latin typeface="Georgia"/>
                <a:ea typeface="+mn-ea"/>
                <a:cs typeface="+mn-cs"/>
              </a:rPr>
              <a:t>Using the below formula calculate the sum total allowance amount of all UPC </a:t>
            </a:r>
            <a:r>
              <a:rPr kumimoji="0" lang="en-US" sz="800" b="0" i="0" u="none" strike="noStrike" kern="1200" cap="none" spc="0" normalizeH="0" baseline="0" noProof="0">
                <a:ln>
                  <a:noFill/>
                </a:ln>
                <a:solidFill>
                  <a:srgbClr val="073262"/>
                </a:solidFill>
                <a:effectLst/>
                <a:uLnTx/>
                <a:uFillTx/>
                <a:latin typeface="Georgia"/>
                <a:ea typeface="+mn-ea"/>
                <a:cs typeface="+mn-cs"/>
                <a:sym typeface="Wingdings" panose="05000000000000000000" pitchFamily="2" charset="2"/>
              </a:rPr>
              <a:t> [(Contract allowance amt – Off Invoice provided) * qty]</a:t>
            </a:r>
            <a:endParaRPr kumimoji="0" lang="en-US" sz="800" b="0" i="0" u="none" strike="noStrike" kern="1200" cap="none" spc="0" normalizeH="0" baseline="0" noProof="0">
              <a:ln>
                <a:noFill/>
              </a:ln>
              <a:solidFill>
                <a:srgbClr val="073262"/>
              </a:solidFill>
              <a:effectLst/>
              <a:uLnTx/>
              <a:uFillTx/>
              <a:latin typeface="Georgia"/>
              <a:ea typeface="+mn-ea"/>
              <a:cs typeface="+mn-cs"/>
            </a:endParaRPr>
          </a:p>
        </p:txBody>
      </p:sp>
      <p:cxnSp>
        <p:nvCxnSpPr>
          <p:cNvPr id="14" name="Connector: Elbow 13">
            <a:extLst>
              <a:ext uri="{FF2B5EF4-FFF2-40B4-BE49-F238E27FC236}">
                <a16:creationId xmlns:a16="http://schemas.microsoft.com/office/drawing/2014/main" id="{4E0BDB47-6092-4AA0-BC1D-6463EBFB4B94}"/>
              </a:ext>
            </a:extLst>
          </p:cNvPr>
          <p:cNvCxnSpPr>
            <a:cxnSpLocks/>
            <a:stCxn id="104" idx="2"/>
            <a:endCxn id="113" idx="1"/>
          </p:cNvCxnSpPr>
          <p:nvPr/>
        </p:nvCxnSpPr>
        <p:spPr>
          <a:xfrm rot="16200000" flipH="1">
            <a:off x="3211272" y="4665047"/>
            <a:ext cx="159421" cy="368203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14F3FE53-4E77-4535-B300-87092FA952CC}"/>
              </a:ext>
            </a:extLst>
          </p:cNvPr>
          <p:cNvCxnSpPr>
            <a:cxnSpLocks/>
            <a:stCxn id="50" idx="2"/>
            <a:endCxn id="163" idx="0"/>
          </p:cNvCxnSpPr>
          <p:nvPr/>
        </p:nvCxnSpPr>
        <p:spPr>
          <a:xfrm flipH="1">
            <a:off x="8756147" y="4506907"/>
            <a:ext cx="88" cy="5330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8" name="Rectangle 57">
            <a:extLst>
              <a:ext uri="{FF2B5EF4-FFF2-40B4-BE49-F238E27FC236}">
                <a16:creationId xmlns:a16="http://schemas.microsoft.com/office/drawing/2014/main" id="{1710D20A-F32D-4EF7-8AE4-65BEACD0514D}"/>
              </a:ext>
            </a:extLst>
          </p:cNvPr>
          <p:cNvSpPr/>
          <p:nvPr/>
        </p:nvSpPr>
        <p:spPr>
          <a:xfrm>
            <a:off x="859340" y="2800807"/>
            <a:ext cx="1181251" cy="502554"/>
          </a:xfrm>
          <a:prstGeom prst="rect">
            <a:avLst/>
          </a:prstGeom>
          <a:gradFill flip="none" rotWithShape="1">
            <a:gsLst>
              <a:gs pos="0">
                <a:srgbClr val="A8BCE4">
                  <a:tint val="66000"/>
                  <a:satMod val="160000"/>
                </a:srgbClr>
              </a:gs>
              <a:gs pos="50000">
                <a:srgbClr val="A8BCE4">
                  <a:tint val="44500"/>
                  <a:satMod val="160000"/>
                </a:srgbClr>
              </a:gs>
              <a:gs pos="100000">
                <a:srgbClr val="A8BCE4">
                  <a:tint val="23500"/>
                  <a:satMod val="160000"/>
                </a:srgbClr>
              </a:gs>
            </a:gsLst>
            <a:lin ang="16200000" scaled="1"/>
            <a:tileRect/>
          </a:gradFill>
          <a:ln w="28575">
            <a:solidFill>
              <a:srgbClr val="00B0F0"/>
            </a:solidFill>
          </a:ln>
        </p:spPr>
        <p:style>
          <a:lnRef idx="1">
            <a:schemeClr val="accent6"/>
          </a:lnRef>
          <a:fillRef idx="2">
            <a:schemeClr val="accent6"/>
          </a:fillRef>
          <a:effectRef idx="1">
            <a:schemeClr val="accent6"/>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73262"/>
                </a:solidFill>
                <a:effectLst/>
                <a:uLnTx/>
                <a:uFillTx/>
                <a:latin typeface="Georgia"/>
                <a:ea typeface="+mn-ea"/>
                <a:cs typeface="+mn-cs"/>
              </a:rPr>
              <a:t>It’s a Invalid deduction</a:t>
            </a:r>
          </a:p>
        </p:txBody>
      </p:sp>
      <p:cxnSp>
        <p:nvCxnSpPr>
          <p:cNvPr id="7" name="Connector: Elbow 6">
            <a:extLst>
              <a:ext uri="{FF2B5EF4-FFF2-40B4-BE49-F238E27FC236}">
                <a16:creationId xmlns:a16="http://schemas.microsoft.com/office/drawing/2014/main" id="{E668D0AE-BC7B-481B-91A2-C6FF5EA83005}"/>
              </a:ext>
            </a:extLst>
          </p:cNvPr>
          <p:cNvCxnSpPr>
            <a:stCxn id="86" idx="0"/>
            <a:endCxn id="58" idx="3"/>
          </p:cNvCxnSpPr>
          <p:nvPr/>
        </p:nvCxnSpPr>
        <p:spPr>
          <a:xfrm rot="16200000" flipH="1" flipV="1">
            <a:off x="3789555" y="471046"/>
            <a:ext cx="832073" cy="4330001"/>
          </a:xfrm>
          <a:prstGeom prst="bentConnector4">
            <a:avLst>
              <a:gd name="adj1" fmla="val -13140"/>
              <a:gd name="adj2" fmla="val 86759"/>
            </a:avLst>
          </a:prstGeom>
          <a:ln>
            <a:tailEnd type="triangle"/>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5ECF245A-5205-47D9-88BF-8940F247EC28}"/>
              </a:ext>
            </a:extLst>
          </p:cNvPr>
          <p:cNvSpPr txBox="1"/>
          <p:nvPr/>
        </p:nvSpPr>
        <p:spPr>
          <a:xfrm>
            <a:off x="5660840" y="1951686"/>
            <a:ext cx="328765"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73262"/>
                </a:solidFill>
                <a:effectLst/>
                <a:uLnTx/>
                <a:uFillTx/>
                <a:latin typeface="Georgia"/>
                <a:ea typeface="+mn-ea"/>
                <a:cs typeface="+mn-cs"/>
              </a:rPr>
              <a:t>No</a:t>
            </a:r>
          </a:p>
        </p:txBody>
      </p:sp>
      <p:cxnSp>
        <p:nvCxnSpPr>
          <p:cNvPr id="21" name="Connector: Elbow 20">
            <a:extLst>
              <a:ext uri="{FF2B5EF4-FFF2-40B4-BE49-F238E27FC236}">
                <a16:creationId xmlns:a16="http://schemas.microsoft.com/office/drawing/2014/main" id="{137CACFA-7D16-4F57-A450-D60390F2C7FD}"/>
              </a:ext>
            </a:extLst>
          </p:cNvPr>
          <p:cNvCxnSpPr>
            <a:stCxn id="58" idx="1"/>
          </p:cNvCxnSpPr>
          <p:nvPr/>
        </p:nvCxnSpPr>
        <p:spPr>
          <a:xfrm rot="10800000" flipH="1" flipV="1">
            <a:off x="859339" y="3052084"/>
            <a:ext cx="4272657" cy="3533688"/>
          </a:xfrm>
          <a:prstGeom prst="bentConnector3">
            <a:avLst>
              <a:gd name="adj1" fmla="val -1124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99511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B1E4CF-A786-4EA8-A5B2-39F106A7A7D8}"/>
              </a:ext>
            </a:extLst>
          </p:cNvPr>
          <p:cNvSpPr>
            <a:spLocks noGrp="1"/>
          </p:cNvSpPr>
          <p:nvPr>
            <p:ph type="title"/>
          </p:nvPr>
        </p:nvSpPr>
        <p:spPr>
          <a:xfrm>
            <a:off x="463323" y="164460"/>
            <a:ext cx="11300453" cy="440471"/>
          </a:xfrm>
        </p:spPr>
        <p:txBody>
          <a:bodyPr vert="horz" lIns="0" tIns="45720" rIns="91440" bIns="45720" rtlCol="0" anchor="ctr" anchorCtr="0">
            <a:noAutofit/>
          </a:bodyPr>
          <a:lstStyle/>
          <a:p>
            <a:r>
              <a:rPr lang="en-US" sz="2800"/>
              <a:t>Policies – Across Industry</a:t>
            </a:r>
          </a:p>
        </p:txBody>
      </p:sp>
      <p:graphicFrame>
        <p:nvGraphicFramePr>
          <p:cNvPr id="2" name="Table 1"/>
          <p:cNvGraphicFramePr>
            <a:graphicFrameLocks noGrp="1"/>
          </p:cNvGraphicFramePr>
          <p:nvPr>
            <p:extLst>
              <p:ext uri="{D42A27DB-BD31-4B8C-83A1-F6EECF244321}">
                <p14:modId xmlns:p14="http://schemas.microsoft.com/office/powerpoint/2010/main" val="2922134894"/>
              </p:ext>
            </p:extLst>
          </p:nvPr>
        </p:nvGraphicFramePr>
        <p:xfrm>
          <a:off x="685800" y="762000"/>
          <a:ext cx="10287001" cy="2376895"/>
        </p:xfrm>
        <a:graphic>
          <a:graphicData uri="http://schemas.openxmlformats.org/drawingml/2006/table">
            <a:tbl>
              <a:tblPr/>
              <a:tblGrid>
                <a:gridCol w="2721179">
                  <a:extLst>
                    <a:ext uri="{9D8B030D-6E8A-4147-A177-3AD203B41FA5}">
                      <a16:colId xmlns:a16="http://schemas.microsoft.com/office/drawing/2014/main" val="2967642742"/>
                    </a:ext>
                  </a:extLst>
                </a:gridCol>
                <a:gridCol w="1745958">
                  <a:extLst>
                    <a:ext uri="{9D8B030D-6E8A-4147-A177-3AD203B41FA5}">
                      <a16:colId xmlns:a16="http://schemas.microsoft.com/office/drawing/2014/main" val="1697924298"/>
                    </a:ext>
                  </a:extLst>
                </a:gridCol>
                <a:gridCol w="707821">
                  <a:extLst>
                    <a:ext uri="{9D8B030D-6E8A-4147-A177-3AD203B41FA5}">
                      <a16:colId xmlns:a16="http://schemas.microsoft.com/office/drawing/2014/main" val="1444312710"/>
                    </a:ext>
                  </a:extLst>
                </a:gridCol>
                <a:gridCol w="1336996">
                  <a:extLst>
                    <a:ext uri="{9D8B030D-6E8A-4147-A177-3AD203B41FA5}">
                      <a16:colId xmlns:a16="http://schemas.microsoft.com/office/drawing/2014/main" val="3746481723"/>
                    </a:ext>
                  </a:extLst>
                </a:gridCol>
                <a:gridCol w="1431372">
                  <a:extLst>
                    <a:ext uri="{9D8B030D-6E8A-4147-A177-3AD203B41FA5}">
                      <a16:colId xmlns:a16="http://schemas.microsoft.com/office/drawing/2014/main" val="1678993989"/>
                    </a:ext>
                  </a:extLst>
                </a:gridCol>
                <a:gridCol w="865115">
                  <a:extLst>
                    <a:ext uri="{9D8B030D-6E8A-4147-A177-3AD203B41FA5}">
                      <a16:colId xmlns:a16="http://schemas.microsoft.com/office/drawing/2014/main" val="1435651461"/>
                    </a:ext>
                  </a:extLst>
                </a:gridCol>
                <a:gridCol w="1478560">
                  <a:extLst>
                    <a:ext uri="{9D8B030D-6E8A-4147-A177-3AD203B41FA5}">
                      <a16:colId xmlns:a16="http://schemas.microsoft.com/office/drawing/2014/main" val="1401848093"/>
                    </a:ext>
                  </a:extLst>
                </a:gridCol>
              </a:tblGrid>
              <a:tr h="337457">
                <a:tc>
                  <a:txBody>
                    <a:bodyPr/>
                    <a:lstStyle/>
                    <a:p>
                      <a:pPr algn="ctr" fontAlgn="b"/>
                      <a:r>
                        <a:rPr lang="en-US" sz="1100" b="1" i="0" u="none" strike="noStrike">
                          <a:solidFill>
                            <a:srgbClr val="FFFFFF"/>
                          </a:solidFill>
                          <a:effectLst/>
                          <a:latin typeface="Calibri" panose="020F0502020204030204" pitchFamily="34" charset="0"/>
                        </a:rPr>
                        <a:t>Write Off Policy</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546A"/>
                    </a:solidFill>
                  </a:tcPr>
                </a:tc>
                <a:tc>
                  <a:txBody>
                    <a:bodyPr/>
                    <a:lstStyle/>
                    <a:p>
                      <a:pPr algn="ctr" fontAlgn="b"/>
                      <a:r>
                        <a:rPr lang="en-US" sz="1100" b="1" i="0" u="none" strike="noStrike">
                          <a:solidFill>
                            <a:srgbClr val="FFFFFF"/>
                          </a:solidFill>
                          <a:effectLst/>
                          <a:latin typeface="Calibri" panose="020F0502020204030204" pitchFamily="34" charset="0"/>
                        </a:rPr>
                        <a:t>26B Food Company</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546A"/>
                    </a:solidFill>
                  </a:tcPr>
                </a:tc>
                <a:tc>
                  <a:txBody>
                    <a:bodyPr/>
                    <a:lstStyle/>
                    <a:p>
                      <a:pPr algn="ctr" fontAlgn="b"/>
                      <a:r>
                        <a:rPr lang="en-US" sz="1100" b="1" i="0" u="none" strike="noStrike">
                          <a:solidFill>
                            <a:srgbClr val="FFFFFF"/>
                          </a:solidFill>
                          <a:effectLst/>
                          <a:latin typeface="Calibri" panose="020F0502020204030204" pitchFamily="34" charset="0"/>
                        </a:rPr>
                        <a:t>55B</a:t>
                      </a:r>
                      <a:r>
                        <a:rPr lang="en-US" sz="1100" b="1" i="0" u="none" strike="noStrike" baseline="0">
                          <a:solidFill>
                            <a:srgbClr val="FFFFFF"/>
                          </a:solidFill>
                          <a:effectLst/>
                          <a:latin typeface="Calibri" panose="020F0502020204030204" pitchFamily="34" charset="0"/>
                        </a:rPr>
                        <a:t> CPG</a:t>
                      </a:r>
                      <a:endParaRPr lang="en-US" sz="1100" b="1" i="0" u="none" strike="noStrike">
                        <a:solidFill>
                          <a:srgbClr val="FFFFFF"/>
                        </a:solidFill>
                        <a:effectLst/>
                        <a:latin typeface="Calibri" panose="020F050202020403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546A"/>
                    </a:solidFill>
                  </a:tcPr>
                </a:tc>
                <a:tc>
                  <a:txBody>
                    <a:bodyPr/>
                    <a:lstStyle/>
                    <a:p>
                      <a:pPr algn="ctr" fontAlgn="b"/>
                      <a:r>
                        <a:rPr lang="en-US" sz="1100" b="1" i="0" u="none" strike="noStrike">
                          <a:solidFill>
                            <a:srgbClr val="FFFFFF"/>
                          </a:solidFill>
                          <a:effectLst/>
                          <a:latin typeface="Calibri" panose="020F0502020204030204" pitchFamily="34" charset="0"/>
                        </a:rPr>
                        <a:t>28B - Beverage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546A"/>
                    </a:solidFill>
                  </a:tcPr>
                </a:tc>
                <a:tc>
                  <a:txBody>
                    <a:bodyPr/>
                    <a:lstStyle/>
                    <a:p>
                      <a:pPr algn="ctr" fontAlgn="b"/>
                      <a:r>
                        <a:rPr lang="en-US" sz="1100" b="1" i="0" u="none" strike="noStrike">
                          <a:solidFill>
                            <a:srgbClr val="FFFFFF"/>
                          </a:solidFill>
                          <a:effectLst/>
                          <a:latin typeface="Calibri" panose="020F0502020204030204" pitchFamily="34" charset="0"/>
                        </a:rPr>
                        <a:t>11B – Food</a:t>
                      </a:r>
                      <a:r>
                        <a:rPr lang="en-US" sz="1100" b="1" i="0" u="none" strike="noStrike" baseline="0">
                          <a:solidFill>
                            <a:srgbClr val="FFFFFF"/>
                          </a:solidFill>
                          <a:effectLst/>
                          <a:latin typeface="Calibri" panose="020F0502020204030204" pitchFamily="34" charset="0"/>
                        </a:rPr>
                        <a:t> Company</a:t>
                      </a:r>
                      <a:endParaRPr lang="en-US" sz="1100" b="1" i="0" u="none" strike="noStrike">
                        <a:solidFill>
                          <a:srgbClr val="FFFFFF"/>
                        </a:solidFill>
                        <a:effectLst/>
                        <a:latin typeface="Calibri" panose="020F050202020403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546A"/>
                    </a:solidFill>
                  </a:tcPr>
                </a:tc>
                <a:tc>
                  <a:txBody>
                    <a:bodyPr/>
                    <a:lstStyle/>
                    <a:p>
                      <a:pPr algn="ctr" fontAlgn="b"/>
                      <a:r>
                        <a:rPr lang="en-US" sz="1100" b="1" i="0" u="none" strike="noStrike">
                          <a:solidFill>
                            <a:srgbClr val="FFFFFF"/>
                          </a:solidFill>
                          <a:effectLst/>
                          <a:latin typeface="Calibri" panose="020F0502020204030204" pitchFamily="34" charset="0"/>
                        </a:rPr>
                        <a:t>6B- Pharma</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546A"/>
                    </a:solidFill>
                  </a:tcPr>
                </a:tc>
                <a:tc>
                  <a:txBody>
                    <a:bodyPr/>
                    <a:lstStyle/>
                    <a:p>
                      <a:pPr algn="ctr" fontAlgn="b"/>
                      <a:r>
                        <a:rPr lang="en-US" sz="1100" b="1" i="0" u="none" strike="noStrike">
                          <a:solidFill>
                            <a:srgbClr val="FFFFFF"/>
                          </a:solidFill>
                          <a:effectLst/>
                          <a:latin typeface="Calibri" panose="020F0502020204030204" pitchFamily="34" charset="0"/>
                        </a:rPr>
                        <a:t>$18B – Chocolate</a:t>
                      </a:r>
                      <a:r>
                        <a:rPr lang="en-US" sz="1100" b="1" i="0" u="none" strike="noStrike" baseline="0">
                          <a:solidFill>
                            <a:srgbClr val="FFFFFF"/>
                          </a:solidFill>
                          <a:effectLst/>
                          <a:latin typeface="Calibri" panose="020F0502020204030204" pitchFamily="34" charset="0"/>
                        </a:rPr>
                        <a:t> &amp; Food</a:t>
                      </a:r>
                      <a:endParaRPr lang="en-US" sz="1100" b="1" i="0" u="none" strike="noStrike">
                        <a:solidFill>
                          <a:srgbClr val="FFFFFF"/>
                        </a:solidFill>
                        <a:effectLst/>
                        <a:latin typeface="Calibri" panose="020F050202020403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546A"/>
                    </a:solidFill>
                  </a:tcPr>
                </a:tc>
                <a:extLst>
                  <a:ext uri="{0D108BD9-81ED-4DB2-BD59-A6C34878D82A}">
                    <a16:rowId xmlns:a16="http://schemas.microsoft.com/office/drawing/2014/main" val="1841045967"/>
                  </a:ext>
                </a:extLst>
              </a:tr>
              <a:tr h="337457">
                <a:tc>
                  <a:txBody>
                    <a:bodyPr/>
                    <a:lstStyle/>
                    <a:p>
                      <a:pPr algn="ctr" fontAlgn="b"/>
                      <a:r>
                        <a:rPr lang="en-US" sz="1100" b="1" i="0" u="none" strike="noStrike">
                          <a:solidFill>
                            <a:srgbClr val="FFFFFF"/>
                          </a:solidFill>
                          <a:effectLst/>
                          <a:latin typeface="Calibri" panose="020F0502020204030204" pitchFamily="34" charset="0"/>
                        </a:rPr>
                        <a:t>Customer Payment terms -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1100" b="1" i="0" u="none" strike="noStrike">
                          <a:solidFill>
                            <a:schemeClr val="tx1"/>
                          </a:solidFill>
                          <a:effectLst/>
                          <a:latin typeface="Calibri" panose="020F0502020204030204" pitchFamily="34" charset="0"/>
                        </a:rPr>
                        <a:t>Standard</a:t>
                      </a:r>
                      <a:r>
                        <a:rPr lang="en-US" sz="1100" b="1" i="0" u="none" strike="noStrike" baseline="0">
                          <a:solidFill>
                            <a:schemeClr val="tx1"/>
                          </a:solidFill>
                          <a:effectLst/>
                          <a:latin typeface="Calibri" panose="020F0502020204030204" pitchFamily="34" charset="0"/>
                        </a:rPr>
                        <a:t> Defined by Customer</a:t>
                      </a:r>
                      <a:r>
                        <a:rPr lang="en-US" sz="1100" b="1" i="0" u="none" strike="noStrike">
                          <a:solidFill>
                            <a:schemeClr val="tx1"/>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1" i="0" u="none" strike="noStrike">
                          <a:solidFill>
                            <a:schemeClr val="tx1"/>
                          </a:solidFill>
                          <a:effectLst/>
                          <a:latin typeface="Calibri" panose="020F0502020204030204" pitchFamily="34" charset="0"/>
                        </a:rPr>
                        <a:t>Standard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1" i="0" u="none" strike="noStrike">
                          <a:solidFill>
                            <a:schemeClr val="tx1"/>
                          </a:solidFill>
                          <a:effectLst/>
                          <a:latin typeface="Calibri" panose="020F0502020204030204" pitchFamily="34" charset="0"/>
                        </a:rPr>
                        <a:t>Standard</a:t>
                      </a:r>
                      <a:r>
                        <a:rPr lang="en-US" sz="1100" b="1" i="0" u="none" strike="noStrike">
                          <a:solidFill>
                            <a:srgbClr val="FFFFFF"/>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1" i="0" u="none" strike="noStrike">
                          <a:solidFill>
                            <a:schemeClr val="tx1"/>
                          </a:solidFill>
                          <a:effectLst/>
                          <a:latin typeface="Calibri" panose="020F0502020204030204" pitchFamily="34" charset="0"/>
                        </a:rPr>
                        <a:t>Standard</a:t>
                      </a:r>
                      <a:r>
                        <a:rPr lang="en-US" sz="1100" b="1" i="0" u="none" strike="noStrike">
                          <a:solidFill>
                            <a:srgbClr val="FFFFFF"/>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1" i="0" u="none" strike="noStrike">
                          <a:solidFill>
                            <a:schemeClr val="tx1"/>
                          </a:solidFill>
                          <a:effectLst/>
                          <a:latin typeface="Calibri" panose="020F0502020204030204" pitchFamily="34" charset="0"/>
                        </a:rPr>
                        <a:t>Standard</a:t>
                      </a:r>
                      <a:r>
                        <a:rPr lang="en-US" sz="1100" b="1" i="0" u="none" strike="noStrike">
                          <a:solidFill>
                            <a:srgbClr val="FFFFFF"/>
                          </a:solidFill>
                          <a:effectLst/>
                          <a:latin typeface="Calibri" panose="020F0502020204030204" pitchFamily="34" charset="0"/>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1" i="0" u="none" strike="noStrike">
                          <a:solidFill>
                            <a:srgbClr val="FFFFFF"/>
                          </a:solidFill>
                          <a:effectLst/>
                          <a:latin typeface="Calibri" panose="020F0502020204030204" pitchFamily="34" charset="0"/>
                        </a:rPr>
                        <a:t> </a:t>
                      </a:r>
                      <a:r>
                        <a:rPr lang="en-US" sz="1100" b="1" i="0" u="none" strike="noStrike">
                          <a:solidFill>
                            <a:schemeClr val="tx1"/>
                          </a:solidFill>
                          <a:effectLst/>
                          <a:latin typeface="Calibri" panose="020F0502020204030204" pitchFamily="34" charset="0"/>
                        </a:rPr>
                        <a:t>Standard</a:t>
                      </a:r>
                      <a:endParaRPr lang="en-US" sz="1100" b="1" i="0" u="none" strike="noStrike">
                        <a:solidFill>
                          <a:srgbClr val="FFFFFF"/>
                        </a:solidFill>
                        <a:effectLst/>
                        <a:latin typeface="Calibri" panose="020F0502020204030204"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03943403"/>
                  </a:ext>
                </a:extLst>
              </a:tr>
              <a:tr h="337457">
                <a:tc>
                  <a:txBody>
                    <a:bodyPr/>
                    <a:lstStyle/>
                    <a:p>
                      <a:pPr algn="ctr" fontAlgn="b"/>
                      <a:r>
                        <a:rPr lang="en-US" sz="1100" b="0" i="0" u="none" strike="noStrike">
                          <a:solidFill>
                            <a:srgbClr val="000000"/>
                          </a:solidFill>
                          <a:effectLst/>
                          <a:latin typeface="Calibri" panose="020F0502020204030204" pitchFamily="34" charset="0"/>
                        </a:rPr>
                        <a:t>Unidentified- Auto Sweep</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b"/>
                      <a:r>
                        <a:rPr lang="en-US" sz="1100" b="0" i="0" u="none" strike="noStrike">
                          <a:solidFill>
                            <a:srgbClr val="000000"/>
                          </a:solidFill>
                          <a:effectLst/>
                          <a:latin typeface="Calibri" panose="020F0502020204030204" pitchFamily="34" charset="0"/>
                        </a:rPr>
                        <a:t>Yes – 90 days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b"/>
                      <a:r>
                        <a:rPr lang="en-US" sz="1100" b="0" i="0" u="none" strike="noStrike">
                          <a:solidFill>
                            <a:srgbClr val="000000"/>
                          </a:solidFill>
                          <a:effectLst/>
                          <a:latin typeface="Calibri" panose="020F0502020204030204" pitchFamily="34" charset="0"/>
                        </a:rPr>
                        <a:t>Yes- 90 days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b"/>
                      <a:r>
                        <a:rPr lang="en-US" sz="1100" b="0" i="0" u="none" strike="noStrike">
                          <a:solidFill>
                            <a:srgbClr val="000000"/>
                          </a:solidFill>
                          <a:effectLst/>
                          <a:latin typeface="Calibri" panose="020F0502020204030204" pitchFamily="34" charset="0"/>
                        </a:rPr>
                        <a:t>No</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b"/>
                      <a:r>
                        <a:rPr lang="en-US" sz="1100" b="0" i="0" u="none" strike="noStrike">
                          <a:solidFill>
                            <a:srgbClr val="000000"/>
                          </a:solidFill>
                          <a:effectLst/>
                          <a:latin typeface="Calibri" panose="020F0502020204030204" pitchFamily="34" charset="0"/>
                        </a:rPr>
                        <a:t>No</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b"/>
                      <a:r>
                        <a:rPr lang="en-US" sz="1100" b="0" i="0" u="none" strike="noStrike">
                          <a:solidFill>
                            <a:srgbClr val="000000"/>
                          </a:solidFill>
                          <a:effectLst/>
                          <a:latin typeface="Calibri" panose="020F0502020204030204" pitchFamily="34" charset="0"/>
                        </a:rPr>
                        <a:t>No</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b"/>
                      <a:r>
                        <a:rPr lang="en-US" sz="1100" b="0" i="0" u="none" strike="noStrike">
                          <a:solidFill>
                            <a:srgbClr val="000000"/>
                          </a:solidFill>
                          <a:effectLst/>
                          <a:latin typeface="Calibri" panose="020F0502020204030204" pitchFamily="34" charset="0"/>
                        </a:rPr>
                        <a:t>No</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extLst>
                  <a:ext uri="{0D108BD9-81ED-4DB2-BD59-A6C34878D82A}">
                    <a16:rowId xmlns:a16="http://schemas.microsoft.com/office/drawing/2014/main" val="3515762486"/>
                  </a:ext>
                </a:extLst>
              </a:tr>
              <a:tr h="337457">
                <a:tc>
                  <a:txBody>
                    <a:bodyPr/>
                    <a:lstStyle/>
                    <a:p>
                      <a:pPr algn="ctr" fontAlgn="b"/>
                      <a:r>
                        <a:rPr lang="en-US" sz="1100" b="0" i="0" u="none" strike="noStrike">
                          <a:solidFill>
                            <a:srgbClr val="000000"/>
                          </a:solidFill>
                          <a:effectLst/>
                          <a:latin typeface="Calibri" panose="020F0502020204030204" pitchFamily="34" charset="0"/>
                        </a:rPr>
                        <a:t>Invalid not recovered - Auto Sweep</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b"/>
                      <a:r>
                        <a:rPr lang="en-US" sz="1100" b="0" i="0" u="none" strike="noStrike">
                          <a:solidFill>
                            <a:srgbClr val="000000"/>
                          </a:solidFill>
                          <a:effectLst/>
                          <a:latin typeface="Calibri" panose="020F0502020204030204" pitchFamily="34" charset="0"/>
                        </a:rPr>
                        <a:t>Yes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b"/>
                      <a:r>
                        <a:rPr lang="en-US" sz="1100" b="0" i="0" u="none" strike="noStrike">
                          <a:solidFill>
                            <a:srgbClr val="000000"/>
                          </a:solidFill>
                          <a:effectLst/>
                          <a:latin typeface="Calibri" panose="020F0502020204030204" pitchFamily="34" charset="0"/>
                        </a:rPr>
                        <a:t>No</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b"/>
                      <a:r>
                        <a:rPr lang="en-US" sz="1100" b="0" i="0" u="none" strike="noStrike">
                          <a:solidFill>
                            <a:srgbClr val="000000"/>
                          </a:solidFill>
                          <a:effectLst/>
                          <a:latin typeface="Calibri" panose="020F0502020204030204" pitchFamily="34" charset="0"/>
                        </a:rPr>
                        <a:t>No</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b"/>
                      <a:r>
                        <a:rPr lang="en-US" sz="1100" b="0" i="0" u="none" strike="noStrike">
                          <a:solidFill>
                            <a:srgbClr val="000000"/>
                          </a:solidFill>
                          <a:effectLst/>
                          <a:latin typeface="Calibri" panose="020F0502020204030204" pitchFamily="34" charset="0"/>
                        </a:rPr>
                        <a:t>No</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b"/>
                      <a:r>
                        <a:rPr lang="en-US" sz="1100" b="0" i="0" u="none" strike="noStrike">
                          <a:solidFill>
                            <a:srgbClr val="000000"/>
                          </a:solidFill>
                          <a:effectLst/>
                          <a:latin typeface="Calibri" panose="020F0502020204030204" pitchFamily="34" charset="0"/>
                        </a:rPr>
                        <a:t>No</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b"/>
                      <a:r>
                        <a:rPr lang="en-US" sz="1100" b="0" i="0" u="none" strike="noStrike">
                          <a:solidFill>
                            <a:srgbClr val="000000"/>
                          </a:solidFill>
                          <a:effectLst/>
                          <a:latin typeface="Calibri" panose="020F0502020204030204" pitchFamily="34" charset="0"/>
                        </a:rPr>
                        <a:t>No</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extLst>
                  <a:ext uri="{0D108BD9-81ED-4DB2-BD59-A6C34878D82A}">
                    <a16:rowId xmlns:a16="http://schemas.microsoft.com/office/drawing/2014/main" val="1368825612"/>
                  </a:ext>
                </a:extLst>
              </a:tr>
              <a:tr h="337457">
                <a:tc>
                  <a:txBody>
                    <a:bodyPr/>
                    <a:lstStyle/>
                    <a:p>
                      <a:pPr algn="ctr" fontAlgn="b"/>
                      <a:r>
                        <a:rPr lang="en-US" sz="1100" b="0" i="0" u="none" strike="noStrike">
                          <a:solidFill>
                            <a:srgbClr val="000000"/>
                          </a:solidFill>
                          <a:effectLst/>
                          <a:latin typeface="Calibri" panose="020F0502020204030204" pitchFamily="34" charset="0"/>
                        </a:rPr>
                        <a:t>Non-Resolved deductions - Auto Sweep</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b"/>
                      <a:r>
                        <a:rPr lang="en-US" sz="1100" b="0" i="0" u="none" strike="noStrike">
                          <a:solidFill>
                            <a:srgbClr val="000000"/>
                          </a:solidFill>
                          <a:effectLst/>
                          <a:latin typeface="Calibri" panose="020F0502020204030204" pitchFamily="34" charset="0"/>
                        </a:rPr>
                        <a:t>Yes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b"/>
                      <a:r>
                        <a:rPr lang="en-US" sz="1100" b="0" i="0" u="none" strike="noStrike">
                          <a:solidFill>
                            <a:srgbClr val="000000"/>
                          </a:solidFill>
                          <a:effectLst/>
                          <a:latin typeface="Calibri" panose="020F0502020204030204" pitchFamily="34" charset="0"/>
                        </a:rPr>
                        <a:t>No</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b"/>
                      <a:r>
                        <a:rPr lang="en-US" sz="1100" b="0" i="0" u="none" strike="noStrike">
                          <a:solidFill>
                            <a:srgbClr val="000000"/>
                          </a:solidFill>
                          <a:effectLst/>
                          <a:latin typeface="Calibri" panose="020F0502020204030204" pitchFamily="34" charset="0"/>
                        </a:rPr>
                        <a:t>No</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b"/>
                      <a:r>
                        <a:rPr lang="en-US" sz="1100" b="0" i="0" u="none" strike="noStrike">
                          <a:solidFill>
                            <a:srgbClr val="000000"/>
                          </a:solidFill>
                          <a:effectLst/>
                          <a:latin typeface="Calibri" panose="020F0502020204030204" pitchFamily="34" charset="0"/>
                        </a:rPr>
                        <a:t>No</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b"/>
                      <a:r>
                        <a:rPr lang="en-US" sz="1100" b="0" i="0" u="none" strike="noStrike">
                          <a:solidFill>
                            <a:srgbClr val="000000"/>
                          </a:solidFill>
                          <a:effectLst/>
                          <a:latin typeface="Calibri" panose="020F0502020204030204" pitchFamily="34" charset="0"/>
                        </a:rPr>
                        <a:t>No</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b"/>
                      <a:r>
                        <a:rPr lang="en-US" sz="1100" b="0" i="0" u="none" strike="noStrike">
                          <a:solidFill>
                            <a:srgbClr val="000000"/>
                          </a:solidFill>
                          <a:effectLst/>
                          <a:latin typeface="Calibri" panose="020F0502020204030204" pitchFamily="34" charset="0"/>
                        </a:rPr>
                        <a:t>No</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extLst>
                  <a:ext uri="{0D108BD9-81ED-4DB2-BD59-A6C34878D82A}">
                    <a16:rowId xmlns:a16="http://schemas.microsoft.com/office/drawing/2014/main" val="2349052422"/>
                  </a:ext>
                </a:extLst>
              </a:tr>
              <a:tr h="337457">
                <a:tc>
                  <a:txBody>
                    <a:bodyPr/>
                    <a:lstStyle/>
                    <a:p>
                      <a:pPr algn="ctr" fontAlgn="b"/>
                      <a:r>
                        <a:rPr lang="en-US" sz="1100" b="0" i="0" u="none" strike="noStrike">
                          <a:solidFill>
                            <a:srgbClr val="000000"/>
                          </a:solidFill>
                          <a:effectLst/>
                          <a:latin typeface="Calibri" panose="020F0502020204030204" pitchFamily="34" charset="0"/>
                        </a:rPr>
                        <a:t>Undertoelrance Limit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b"/>
                      <a:r>
                        <a:rPr lang="en-US" sz="1100" b="0" i="0" u="none" strike="noStrike">
                          <a:solidFill>
                            <a:srgbClr val="000000"/>
                          </a:solidFill>
                          <a:effectLst/>
                          <a:latin typeface="Calibri" panose="020F0502020204030204" pitchFamily="34" charset="0"/>
                        </a:rPr>
                        <a:t>$500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b"/>
                      <a:r>
                        <a:rPr lang="en-US" sz="1100" b="0" i="0" u="none" strike="noStrike">
                          <a:solidFill>
                            <a:srgbClr val="000000"/>
                          </a:solidFill>
                          <a:effectLst/>
                          <a:latin typeface="Calibri" panose="020F0502020204030204" pitchFamily="34" charset="0"/>
                        </a:rPr>
                        <a:t>$250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b"/>
                      <a:r>
                        <a:rPr lang="en-US" sz="1100" b="0" i="0" u="none" strike="noStrike">
                          <a:solidFill>
                            <a:srgbClr val="000000"/>
                          </a:solidFill>
                          <a:effectLst/>
                          <a:latin typeface="Calibri" panose="020F0502020204030204" pitchFamily="34" charset="0"/>
                        </a:rPr>
                        <a:t>$250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b"/>
                      <a:r>
                        <a:rPr lang="en-US" sz="1100" b="0" i="0" u="none" strike="noStrike">
                          <a:solidFill>
                            <a:srgbClr val="000000"/>
                          </a:solidFill>
                          <a:effectLst/>
                          <a:latin typeface="Calibri" panose="020F0502020204030204" pitchFamily="34" charset="0"/>
                        </a:rPr>
                        <a:t>$300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b"/>
                      <a:r>
                        <a:rPr lang="en-US" sz="1100" b="0" i="0" u="none" strike="noStrike">
                          <a:solidFill>
                            <a:srgbClr val="000000"/>
                          </a:solidFill>
                          <a:effectLst/>
                          <a:latin typeface="Calibri" panose="020F0502020204030204" pitchFamily="34" charset="0"/>
                        </a:rPr>
                        <a:t>$400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b"/>
                      <a:r>
                        <a:rPr lang="en-US" sz="1100" b="0" i="0" u="none" strike="noStrike">
                          <a:solidFill>
                            <a:srgbClr val="000000"/>
                          </a:solidFill>
                          <a:effectLst/>
                          <a:latin typeface="Calibri" panose="020F0502020204030204" pitchFamily="34" charset="0"/>
                        </a:rPr>
                        <a:t>$400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extLst>
                  <a:ext uri="{0D108BD9-81ED-4DB2-BD59-A6C34878D82A}">
                    <a16:rowId xmlns:a16="http://schemas.microsoft.com/office/drawing/2014/main" val="3156483396"/>
                  </a:ext>
                </a:extLst>
              </a:tr>
              <a:tr h="337457">
                <a:tc>
                  <a:txBody>
                    <a:bodyPr/>
                    <a:lstStyle/>
                    <a:p>
                      <a:pPr algn="ctr" fontAlgn="b"/>
                      <a:r>
                        <a:rPr lang="en-US" sz="1100" b="0" i="0" u="none" strike="noStrike">
                          <a:solidFill>
                            <a:srgbClr val="000000"/>
                          </a:solidFill>
                          <a:effectLst/>
                          <a:latin typeface="Calibri" panose="020F0502020204030204" pitchFamily="34" charset="0"/>
                        </a:rPr>
                        <a:t>Invoice Sweeps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b"/>
                      <a:r>
                        <a:rPr lang="en-US" sz="1100" b="0" i="0" u="none" strike="noStrike">
                          <a:solidFill>
                            <a:srgbClr val="000000"/>
                          </a:solidFill>
                          <a:effectLst/>
                          <a:latin typeface="Calibri" panose="020F0502020204030204" pitchFamily="34" charset="0"/>
                        </a:rPr>
                        <a:t>Yes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b"/>
                      <a:r>
                        <a:rPr lang="en-US" sz="1100" b="0" i="0" u="none" strike="noStrike">
                          <a:solidFill>
                            <a:srgbClr val="000000"/>
                          </a:solidFill>
                          <a:effectLst/>
                          <a:latin typeface="Calibri" panose="020F0502020204030204" pitchFamily="34" charset="0"/>
                        </a:rPr>
                        <a:t>No</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b"/>
                      <a:r>
                        <a:rPr lang="en-US" sz="1100" b="0" i="0" u="none" strike="noStrike">
                          <a:solidFill>
                            <a:srgbClr val="000000"/>
                          </a:solidFill>
                          <a:effectLst/>
                          <a:latin typeface="Calibri" panose="020F0502020204030204" pitchFamily="34" charset="0"/>
                        </a:rPr>
                        <a:t>No</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b"/>
                      <a:r>
                        <a:rPr lang="en-US" sz="1100" b="0" i="0" u="none" strike="noStrike">
                          <a:solidFill>
                            <a:srgbClr val="000000"/>
                          </a:solidFill>
                          <a:effectLst/>
                          <a:latin typeface="Calibri" panose="020F0502020204030204" pitchFamily="34" charset="0"/>
                        </a:rPr>
                        <a:t>No</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b"/>
                      <a:r>
                        <a:rPr lang="en-US" sz="1100" b="0" i="0" u="none" strike="noStrike">
                          <a:solidFill>
                            <a:srgbClr val="000000"/>
                          </a:solidFill>
                          <a:effectLst/>
                          <a:latin typeface="Calibri" panose="020F0502020204030204" pitchFamily="34" charset="0"/>
                        </a:rPr>
                        <a:t>No</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b"/>
                      <a:r>
                        <a:rPr lang="en-US" sz="1100" b="0" i="0" u="none" strike="noStrike">
                          <a:solidFill>
                            <a:srgbClr val="000000"/>
                          </a:solidFill>
                          <a:effectLst/>
                          <a:latin typeface="Calibri" panose="020F0502020204030204" pitchFamily="34" charset="0"/>
                        </a:rPr>
                        <a:t>No</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extLst>
                  <a:ext uri="{0D108BD9-81ED-4DB2-BD59-A6C34878D82A}">
                    <a16:rowId xmlns:a16="http://schemas.microsoft.com/office/drawing/2014/main" val="3460837404"/>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1492833731"/>
              </p:ext>
            </p:extLst>
          </p:nvPr>
        </p:nvGraphicFramePr>
        <p:xfrm>
          <a:off x="685800" y="3288616"/>
          <a:ext cx="10287002" cy="2976819"/>
        </p:xfrm>
        <a:graphic>
          <a:graphicData uri="http://schemas.openxmlformats.org/drawingml/2006/table">
            <a:tbl>
              <a:tblPr/>
              <a:tblGrid>
                <a:gridCol w="2721179">
                  <a:extLst>
                    <a:ext uri="{9D8B030D-6E8A-4147-A177-3AD203B41FA5}">
                      <a16:colId xmlns:a16="http://schemas.microsoft.com/office/drawing/2014/main" val="2671381726"/>
                    </a:ext>
                  </a:extLst>
                </a:gridCol>
                <a:gridCol w="1745959">
                  <a:extLst>
                    <a:ext uri="{9D8B030D-6E8A-4147-A177-3AD203B41FA5}">
                      <a16:colId xmlns:a16="http://schemas.microsoft.com/office/drawing/2014/main" val="1791685355"/>
                    </a:ext>
                  </a:extLst>
                </a:gridCol>
                <a:gridCol w="707821">
                  <a:extLst>
                    <a:ext uri="{9D8B030D-6E8A-4147-A177-3AD203B41FA5}">
                      <a16:colId xmlns:a16="http://schemas.microsoft.com/office/drawing/2014/main" val="1113237328"/>
                    </a:ext>
                  </a:extLst>
                </a:gridCol>
                <a:gridCol w="1336996">
                  <a:extLst>
                    <a:ext uri="{9D8B030D-6E8A-4147-A177-3AD203B41FA5}">
                      <a16:colId xmlns:a16="http://schemas.microsoft.com/office/drawing/2014/main" val="1214296921"/>
                    </a:ext>
                  </a:extLst>
                </a:gridCol>
                <a:gridCol w="1431372">
                  <a:extLst>
                    <a:ext uri="{9D8B030D-6E8A-4147-A177-3AD203B41FA5}">
                      <a16:colId xmlns:a16="http://schemas.microsoft.com/office/drawing/2014/main" val="2914298157"/>
                    </a:ext>
                  </a:extLst>
                </a:gridCol>
                <a:gridCol w="865115">
                  <a:extLst>
                    <a:ext uri="{9D8B030D-6E8A-4147-A177-3AD203B41FA5}">
                      <a16:colId xmlns:a16="http://schemas.microsoft.com/office/drawing/2014/main" val="658702274"/>
                    </a:ext>
                  </a:extLst>
                </a:gridCol>
                <a:gridCol w="1478560">
                  <a:extLst>
                    <a:ext uri="{9D8B030D-6E8A-4147-A177-3AD203B41FA5}">
                      <a16:colId xmlns:a16="http://schemas.microsoft.com/office/drawing/2014/main" val="1868290743"/>
                    </a:ext>
                  </a:extLst>
                </a:gridCol>
              </a:tblGrid>
              <a:tr h="328527">
                <a:tc>
                  <a:txBody>
                    <a:bodyPr/>
                    <a:lstStyle/>
                    <a:p>
                      <a:pPr algn="ctr" fontAlgn="b"/>
                      <a:r>
                        <a:rPr lang="en-US" sz="1000" b="1" i="0" u="none" strike="noStrike">
                          <a:solidFill>
                            <a:srgbClr val="FFFFFF"/>
                          </a:solidFill>
                          <a:effectLst/>
                          <a:latin typeface="Calibri" panose="020F0502020204030204" pitchFamily="34" charset="0"/>
                        </a:rPr>
                        <a:t>Cash Discount - Policy</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546A"/>
                    </a:solidFill>
                  </a:tcPr>
                </a:tc>
                <a:tc>
                  <a:txBody>
                    <a:bodyPr/>
                    <a:lstStyle/>
                    <a:p>
                      <a:pPr algn="ctr" fontAlgn="b"/>
                      <a:r>
                        <a:rPr lang="en-US" sz="1000" b="1" i="0" u="none" strike="noStrike">
                          <a:solidFill>
                            <a:srgbClr val="FFFFFF"/>
                          </a:solidFill>
                          <a:effectLst/>
                          <a:latin typeface="Calibri" panose="020F0502020204030204" pitchFamily="34" charset="0"/>
                        </a:rPr>
                        <a:t>$26B NA food company</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546A"/>
                    </a:solidFill>
                  </a:tcPr>
                </a:tc>
                <a:tc>
                  <a:txBody>
                    <a:bodyPr/>
                    <a:lstStyle/>
                    <a:p>
                      <a:pPr algn="ctr" fontAlgn="b"/>
                      <a:r>
                        <a:rPr lang="en-US" sz="1000" b="1" i="0" u="none" strike="noStrike">
                          <a:solidFill>
                            <a:srgbClr val="FFFFFF"/>
                          </a:solidFill>
                          <a:effectLst/>
                          <a:latin typeface="Calibri" panose="020F0502020204030204" pitchFamily="34" charset="0"/>
                        </a:rPr>
                        <a:t>$80B CPG</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546A"/>
                    </a:solidFill>
                  </a:tcPr>
                </a:tc>
                <a:tc>
                  <a:txBody>
                    <a:bodyPr/>
                    <a:lstStyle/>
                    <a:p>
                      <a:pPr algn="ctr" fontAlgn="b"/>
                      <a:r>
                        <a:rPr lang="en-US" sz="1000" b="1" i="0" u="none" strike="noStrike">
                          <a:solidFill>
                            <a:srgbClr val="FFFFFF"/>
                          </a:solidFill>
                          <a:effectLst/>
                          <a:latin typeface="Calibri" panose="020F0502020204030204" pitchFamily="34" charset="0"/>
                        </a:rPr>
                        <a:t>$28B NA beverage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546A"/>
                    </a:solidFill>
                  </a:tcPr>
                </a:tc>
                <a:tc>
                  <a:txBody>
                    <a:bodyPr/>
                    <a:lstStyle/>
                    <a:p>
                      <a:pPr algn="ctr" fontAlgn="b"/>
                      <a:r>
                        <a:rPr lang="en-US" sz="1000" b="1" i="0" u="none" strike="noStrike">
                          <a:solidFill>
                            <a:srgbClr val="FFFFFF"/>
                          </a:solidFill>
                          <a:effectLst/>
                          <a:latin typeface="Calibri" panose="020F0502020204030204" pitchFamily="34" charset="0"/>
                        </a:rPr>
                        <a:t>$11B Food Company</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546A"/>
                    </a:solidFill>
                  </a:tcPr>
                </a:tc>
                <a:tc>
                  <a:txBody>
                    <a:bodyPr/>
                    <a:lstStyle/>
                    <a:p>
                      <a:pPr algn="ctr" fontAlgn="b"/>
                      <a:r>
                        <a:rPr lang="en-US" sz="1000" b="1" i="0" u="none" strike="noStrike">
                          <a:solidFill>
                            <a:srgbClr val="FFFFFF"/>
                          </a:solidFill>
                          <a:effectLst/>
                          <a:latin typeface="Calibri" panose="020F0502020204030204" pitchFamily="34" charset="0"/>
                        </a:rPr>
                        <a:t>$6B Pharma</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546A"/>
                    </a:solidFill>
                  </a:tcPr>
                </a:tc>
                <a:tc>
                  <a:txBody>
                    <a:bodyPr/>
                    <a:lstStyle/>
                    <a:p>
                      <a:pPr algn="ctr" fontAlgn="b"/>
                      <a:r>
                        <a:rPr lang="en-US" sz="1000" b="1" i="0" u="none" strike="noStrike">
                          <a:solidFill>
                            <a:srgbClr val="FFFFFF"/>
                          </a:solidFill>
                          <a:effectLst/>
                          <a:latin typeface="Calibri" panose="020F0502020204030204" pitchFamily="34" charset="0"/>
                        </a:rPr>
                        <a:t>$36B- Food Company</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546A"/>
                    </a:solidFill>
                  </a:tcPr>
                </a:tc>
                <a:extLst>
                  <a:ext uri="{0D108BD9-81ED-4DB2-BD59-A6C34878D82A}">
                    <a16:rowId xmlns:a16="http://schemas.microsoft.com/office/drawing/2014/main" val="2475387055"/>
                  </a:ext>
                </a:extLst>
              </a:tr>
              <a:tr h="433473">
                <a:tc>
                  <a:txBody>
                    <a:bodyPr/>
                    <a:lstStyle/>
                    <a:p>
                      <a:pPr algn="ctr" fontAlgn="b"/>
                      <a:r>
                        <a:rPr lang="en-US" sz="1000" b="0" i="0" u="none" strike="noStrike">
                          <a:solidFill>
                            <a:srgbClr val="000000"/>
                          </a:solidFill>
                          <a:effectLst/>
                          <a:latin typeface="Calibri" panose="020F0502020204030204" pitchFamily="34" charset="0"/>
                        </a:rPr>
                        <a:t>Cash Discount - Gross to Net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t"/>
                      <a:r>
                        <a:rPr lang="en-US" sz="1000" b="0" i="0" u="none" strike="noStrike">
                          <a:solidFill>
                            <a:srgbClr val="000000"/>
                          </a:solidFill>
                          <a:effectLst/>
                          <a:latin typeface="Calibri" panose="020F0502020204030204" pitchFamily="34" charset="0"/>
                        </a:rPr>
                        <a:t>Gross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t"/>
                      <a:r>
                        <a:rPr lang="en-US" sz="1000" b="0" i="0" u="none" strike="noStrike">
                          <a:solidFill>
                            <a:srgbClr val="000000"/>
                          </a:solidFill>
                          <a:effectLst/>
                          <a:latin typeface="Calibri" panose="020F0502020204030204" pitchFamily="34" charset="0"/>
                        </a:rPr>
                        <a:t>Net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t"/>
                      <a:r>
                        <a:rPr lang="en-US" sz="1000" b="0" i="0" u="none" strike="noStrike">
                          <a:solidFill>
                            <a:srgbClr val="000000"/>
                          </a:solidFill>
                          <a:effectLst/>
                          <a:latin typeface="Calibri" panose="020F0502020204030204" pitchFamily="34" charset="0"/>
                        </a:rPr>
                        <a:t>Gross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t"/>
                      <a:r>
                        <a:rPr lang="en-US" sz="1000" b="0" i="0" u="none" strike="noStrike">
                          <a:solidFill>
                            <a:srgbClr val="000000"/>
                          </a:solidFill>
                          <a:effectLst/>
                          <a:latin typeface="Calibri" panose="020F0502020204030204" pitchFamily="34" charset="0"/>
                        </a:rPr>
                        <a:t>Gross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t"/>
                      <a:r>
                        <a:rPr lang="en-US" sz="1000" b="0" i="0" u="none" strike="noStrike">
                          <a:solidFill>
                            <a:srgbClr val="000000"/>
                          </a:solidFill>
                          <a:effectLst/>
                          <a:latin typeface="Calibri" panose="020F0502020204030204" pitchFamily="34" charset="0"/>
                        </a:rPr>
                        <a:t>Net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t"/>
                      <a:r>
                        <a:rPr lang="en-US" sz="1000" b="0" i="0" u="none" strike="noStrike">
                          <a:solidFill>
                            <a:srgbClr val="000000"/>
                          </a:solidFill>
                          <a:effectLst/>
                          <a:latin typeface="Calibri" panose="020F0502020204030204" pitchFamily="34" charset="0"/>
                        </a:rPr>
                        <a:t>Gross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extLst>
                  <a:ext uri="{0D108BD9-81ED-4DB2-BD59-A6C34878D82A}">
                    <a16:rowId xmlns:a16="http://schemas.microsoft.com/office/drawing/2014/main" val="3429278437"/>
                  </a:ext>
                </a:extLst>
              </a:tr>
              <a:tr h="457200">
                <a:tc>
                  <a:txBody>
                    <a:bodyPr/>
                    <a:lstStyle/>
                    <a:p>
                      <a:pPr algn="ctr" fontAlgn="b"/>
                      <a:r>
                        <a:rPr lang="en-US" sz="1000" b="0" i="0" u="none" strike="noStrike">
                          <a:solidFill>
                            <a:srgbClr val="000000"/>
                          </a:solidFill>
                          <a:effectLst/>
                          <a:latin typeface="Calibri" panose="020F0502020204030204" pitchFamily="34" charset="0"/>
                        </a:rPr>
                        <a:t>Cash Discount - % Terms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t"/>
                      <a:r>
                        <a:rPr lang="en-US" sz="1000" b="0" i="0" u="none" strike="noStrike">
                          <a:solidFill>
                            <a:srgbClr val="000000"/>
                          </a:solidFill>
                          <a:effectLst/>
                          <a:latin typeface="Calibri" panose="020F0502020204030204" pitchFamily="34" charset="0"/>
                        </a:rPr>
                        <a:t>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t"/>
                      <a:r>
                        <a:rPr lang="en-US" sz="1000" b="0" i="0" u="none" strike="noStrike">
                          <a:solidFill>
                            <a:srgbClr val="000000"/>
                          </a:solidFill>
                          <a:effectLst/>
                          <a:latin typeface="Calibri" panose="020F0502020204030204" pitchFamily="34" charset="0"/>
                        </a:rPr>
                        <a:t>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t"/>
                      <a:r>
                        <a:rPr lang="en-US" sz="1000" b="0" i="0" u="none" strike="noStrike">
                          <a:solidFill>
                            <a:srgbClr val="000000"/>
                          </a:solidFill>
                          <a:effectLst/>
                          <a:latin typeface="Calibri" panose="020F0502020204030204" pitchFamily="34" charset="0"/>
                        </a:rPr>
                        <a:t>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t"/>
                      <a:r>
                        <a:rPr lang="en-US" sz="1000" b="0" i="0" u="none" strike="noStrike">
                          <a:solidFill>
                            <a:srgbClr val="000000"/>
                          </a:solidFill>
                          <a:effectLst/>
                          <a:latin typeface="Calibri" panose="020F0502020204030204" pitchFamily="34" charset="0"/>
                        </a:rPr>
                        <a:t>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t"/>
                      <a:r>
                        <a:rPr lang="en-US" sz="1000" b="0" i="0" u="none" strike="noStrike">
                          <a:solidFill>
                            <a:srgbClr val="000000"/>
                          </a:solidFill>
                          <a:effectLst/>
                          <a:latin typeface="Calibri" panose="020F0502020204030204" pitchFamily="34" charset="0"/>
                        </a:rPr>
                        <a:t>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t"/>
                      <a:r>
                        <a:rPr lang="en-US" sz="1000" b="0" i="0" u="none" strike="noStrike">
                          <a:solidFill>
                            <a:srgbClr val="000000"/>
                          </a:solidFill>
                          <a:effectLst/>
                          <a:latin typeface="Calibri" panose="020F0502020204030204" pitchFamily="34" charset="0"/>
                        </a:rPr>
                        <a:t>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extLst>
                  <a:ext uri="{0D108BD9-81ED-4DB2-BD59-A6C34878D82A}">
                    <a16:rowId xmlns:a16="http://schemas.microsoft.com/office/drawing/2014/main" val="2192023128"/>
                  </a:ext>
                </a:extLst>
              </a:tr>
              <a:tr h="574922">
                <a:tc>
                  <a:txBody>
                    <a:bodyPr/>
                    <a:lstStyle/>
                    <a:p>
                      <a:pPr algn="ctr" fontAlgn="b"/>
                      <a:r>
                        <a:rPr lang="en-US" sz="1000" b="0" i="0" u="none" strike="noStrike">
                          <a:solidFill>
                            <a:srgbClr val="000000"/>
                          </a:solidFill>
                          <a:effectLst/>
                          <a:latin typeface="Calibri" panose="020F0502020204030204" pitchFamily="34" charset="0"/>
                        </a:rPr>
                        <a:t>Cash Discount - OI or deductions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t"/>
                      <a:r>
                        <a:rPr lang="en-US" sz="1000" b="0" i="0" u="none" strike="noStrike">
                          <a:solidFill>
                            <a:srgbClr val="000000"/>
                          </a:solidFill>
                          <a:effectLst/>
                          <a:latin typeface="Calibri" panose="020F0502020204030204" pitchFamily="34" charset="0"/>
                        </a:rPr>
                        <a:t>Deductions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t"/>
                      <a:r>
                        <a:rPr lang="en-US" sz="1000" b="0" i="0" u="none" strike="noStrike">
                          <a:solidFill>
                            <a:srgbClr val="000000"/>
                          </a:solidFill>
                          <a:effectLst/>
                          <a:latin typeface="Calibri" panose="020F0502020204030204" pitchFamily="34" charset="0"/>
                        </a:rPr>
                        <a:t>OI</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t"/>
                      <a:r>
                        <a:rPr lang="en-US" sz="1000" b="0" i="0" u="none" strike="noStrike">
                          <a:solidFill>
                            <a:srgbClr val="000000"/>
                          </a:solidFill>
                          <a:effectLst/>
                          <a:latin typeface="Calibri" panose="020F0502020204030204" pitchFamily="34" charset="0"/>
                        </a:rPr>
                        <a:t>Deductions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t"/>
                      <a:r>
                        <a:rPr lang="en-US" sz="1000" b="0" i="0" u="none" strike="noStrike">
                          <a:solidFill>
                            <a:srgbClr val="000000"/>
                          </a:solidFill>
                          <a:effectLst/>
                          <a:latin typeface="Calibri" panose="020F0502020204030204" pitchFamily="34" charset="0"/>
                        </a:rPr>
                        <a:t>Deductions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t"/>
                      <a:r>
                        <a:rPr lang="en-US" sz="1000" b="0" i="0" u="none" strike="noStrike">
                          <a:solidFill>
                            <a:srgbClr val="000000"/>
                          </a:solidFill>
                          <a:effectLst/>
                          <a:latin typeface="Calibri" panose="020F0502020204030204" pitchFamily="34" charset="0"/>
                        </a:rPr>
                        <a:t>Deductions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t"/>
                      <a:r>
                        <a:rPr lang="en-US" sz="1000" b="0" i="0" u="none" strike="noStrike">
                          <a:solidFill>
                            <a:srgbClr val="000000"/>
                          </a:solidFill>
                          <a:effectLst/>
                          <a:latin typeface="Calibri" panose="020F0502020204030204" pitchFamily="34" charset="0"/>
                        </a:rPr>
                        <a:t>Deductions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extLst>
                  <a:ext uri="{0D108BD9-81ED-4DB2-BD59-A6C34878D82A}">
                    <a16:rowId xmlns:a16="http://schemas.microsoft.com/office/drawing/2014/main" val="770043214"/>
                  </a:ext>
                </a:extLst>
              </a:tr>
              <a:tr h="854170">
                <a:tc>
                  <a:txBody>
                    <a:bodyPr/>
                    <a:lstStyle/>
                    <a:p>
                      <a:pPr algn="ctr" fontAlgn="b"/>
                      <a:r>
                        <a:rPr lang="en-US" sz="1000" b="0" i="0" u="none" strike="noStrike">
                          <a:solidFill>
                            <a:srgbClr val="000000"/>
                          </a:solidFill>
                          <a:effectLst/>
                          <a:latin typeface="Calibri" panose="020F0502020204030204" pitchFamily="34" charset="0"/>
                        </a:rPr>
                        <a:t>Cash Discount - Penalties Covered</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t"/>
                      <a:r>
                        <a:rPr lang="en-US" sz="1000" b="0" i="0" u="none" strike="noStrike">
                          <a:solidFill>
                            <a:srgbClr val="000000"/>
                          </a:solidFill>
                          <a:effectLst/>
                          <a:latin typeface="Calibri" panose="020F0502020204030204" pitchFamily="34" charset="0"/>
                        </a:rPr>
                        <a:t>No</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t"/>
                      <a:r>
                        <a:rPr lang="en-US" sz="1000" b="0" i="0" u="none" strike="noStrike">
                          <a:solidFill>
                            <a:srgbClr val="000000"/>
                          </a:solidFill>
                          <a:effectLst/>
                          <a:latin typeface="Calibri" panose="020F0502020204030204" pitchFamily="34" charset="0"/>
                        </a:rPr>
                        <a:t>Yes</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t"/>
                      <a:r>
                        <a:rPr lang="en-US" sz="1000" b="0" i="0" u="none" strike="noStrike">
                          <a:solidFill>
                            <a:srgbClr val="000000"/>
                          </a:solidFill>
                          <a:effectLst/>
                          <a:latin typeface="Calibri" panose="020F0502020204030204" pitchFamily="34" charset="0"/>
                        </a:rPr>
                        <a:t>No</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t"/>
                      <a:r>
                        <a:rPr lang="en-US" sz="1000" b="0" i="0" u="none" strike="noStrike">
                          <a:solidFill>
                            <a:srgbClr val="000000"/>
                          </a:solidFill>
                          <a:effectLst/>
                          <a:latin typeface="Calibri" panose="020F0502020204030204" pitchFamily="34" charset="0"/>
                        </a:rPr>
                        <a:t>No</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t"/>
                      <a:r>
                        <a:rPr lang="en-US" sz="1000" b="0" i="0" u="none" strike="noStrike">
                          <a:solidFill>
                            <a:srgbClr val="000000"/>
                          </a:solidFill>
                          <a:effectLst/>
                          <a:latin typeface="Calibri" panose="020F0502020204030204" pitchFamily="34" charset="0"/>
                        </a:rPr>
                        <a:t>No</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t"/>
                      <a:r>
                        <a:rPr lang="en-US" sz="1000" b="0" i="0" u="none" strike="noStrike">
                          <a:solidFill>
                            <a:srgbClr val="000000"/>
                          </a:solidFill>
                          <a:effectLst/>
                          <a:latin typeface="Calibri" panose="020F0502020204030204" pitchFamily="34" charset="0"/>
                        </a:rPr>
                        <a:t>No</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extLst>
                  <a:ext uri="{0D108BD9-81ED-4DB2-BD59-A6C34878D82A}">
                    <a16:rowId xmlns:a16="http://schemas.microsoft.com/office/drawing/2014/main" val="519093704"/>
                  </a:ext>
                </a:extLst>
              </a:tr>
              <a:tr h="328527">
                <a:tc>
                  <a:txBody>
                    <a:bodyPr/>
                    <a:lstStyle/>
                    <a:p>
                      <a:pPr algn="ctr" fontAlgn="b"/>
                      <a:r>
                        <a:rPr lang="en-US" sz="1000" b="0" i="0" u="none" strike="noStrike">
                          <a:solidFill>
                            <a:srgbClr val="000000"/>
                          </a:solidFill>
                          <a:effectLst/>
                          <a:latin typeface="Calibri" panose="020F0502020204030204" pitchFamily="34" charset="0"/>
                        </a:rPr>
                        <a:t>Cash discount - Paid after due term</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t"/>
                      <a:r>
                        <a:rPr lang="en-US" sz="1000" b="0" i="0" u="none" strike="noStrike">
                          <a:solidFill>
                            <a:srgbClr val="000000"/>
                          </a:solidFill>
                          <a:effectLst/>
                          <a:latin typeface="Calibri" panose="020F0502020204030204" pitchFamily="34" charset="0"/>
                        </a:rPr>
                        <a:t>27%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t"/>
                      <a:r>
                        <a:rPr lang="en-US" sz="1000" b="0" i="0" u="none" strike="noStrike">
                          <a:solidFill>
                            <a:srgbClr val="000000"/>
                          </a:solidFill>
                          <a:effectLst/>
                          <a:latin typeface="Calibri" panose="020F0502020204030204" pitchFamily="34" charset="0"/>
                        </a:rPr>
                        <a:t>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t"/>
                      <a:r>
                        <a:rPr lang="en-US" sz="1000" b="0" i="0" u="none" strike="noStrike">
                          <a:solidFill>
                            <a:srgbClr val="000000"/>
                          </a:solidFill>
                          <a:effectLst/>
                          <a:latin typeface="Calibri" panose="020F0502020204030204" pitchFamily="34" charset="0"/>
                        </a:rPr>
                        <a:t>40%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t"/>
                      <a:r>
                        <a:rPr lang="en-US" sz="1000" b="0" i="0" u="none" strike="noStrike">
                          <a:solidFill>
                            <a:srgbClr val="000000"/>
                          </a:solidFill>
                          <a:effectLst/>
                          <a:latin typeface="Calibri" panose="020F0502020204030204" pitchFamily="34" charset="0"/>
                        </a:rPr>
                        <a:t>27%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t"/>
                      <a:r>
                        <a:rPr lang="en-US" sz="1000" b="0" i="0" u="none" strike="noStrike">
                          <a:solidFill>
                            <a:srgbClr val="000000"/>
                          </a:solidFill>
                          <a:effectLst/>
                          <a:latin typeface="Calibri" panose="020F0502020204030204" pitchFamily="34" charset="0"/>
                        </a:rPr>
                        <a:t>41%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t"/>
                      <a:r>
                        <a:rPr lang="en-US" sz="1000" b="0" i="0" u="none" strike="noStrike">
                          <a:solidFill>
                            <a:srgbClr val="000000"/>
                          </a:solidFill>
                          <a:effectLst/>
                          <a:latin typeface="Calibri" panose="020F0502020204030204" pitchFamily="34" charset="0"/>
                        </a:rPr>
                        <a:t>40%</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extLst>
                  <a:ext uri="{0D108BD9-81ED-4DB2-BD59-A6C34878D82A}">
                    <a16:rowId xmlns:a16="http://schemas.microsoft.com/office/drawing/2014/main" val="2699188200"/>
                  </a:ext>
                </a:extLst>
              </a:tr>
            </a:tbl>
          </a:graphicData>
        </a:graphic>
      </p:graphicFrame>
    </p:spTree>
    <p:extLst>
      <p:ext uri="{BB962C8B-B14F-4D97-AF65-F5344CB8AC3E}">
        <p14:creationId xmlns:p14="http://schemas.microsoft.com/office/powerpoint/2010/main" val="18853390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D68D4F-3A1F-4DC7-9CE4-04E7821842AB}"/>
              </a:ext>
            </a:extLst>
          </p:cNvPr>
          <p:cNvSpPr>
            <a:spLocks noGrp="1"/>
          </p:cNvSpPr>
          <p:nvPr>
            <p:ph type="title"/>
          </p:nvPr>
        </p:nvSpPr>
        <p:spPr>
          <a:xfrm>
            <a:off x="144117" y="62196"/>
            <a:ext cx="10515600" cy="380654"/>
          </a:xfrm>
        </p:spPr>
        <p:txBody>
          <a:bodyPr>
            <a:noAutofit/>
          </a:bodyPr>
          <a:lstStyle/>
          <a:p>
            <a:r>
              <a:rPr lang="en-US" sz="2800">
                <a:solidFill>
                  <a:schemeClr val="tx1"/>
                </a:solidFill>
              </a:rPr>
              <a:t>Off Invoice – Documents, sources &amp; datapoints WIP</a:t>
            </a:r>
            <a:endParaRPr lang="en-US" sz="2800"/>
          </a:p>
        </p:txBody>
      </p:sp>
      <p:graphicFrame>
        <p:nvGraphicFramePr>
          <p:cNvPr id="4" name="Content Placeholder 3">
            <a:extLst>
              <a:ext uri="{FF2B5EF4-FFF2-40B4-BE49-F238E27FC236}">
                <a16:creationId xmlns:a16="http://schemas.microsoft.com/office/drawing/2014/main" id="{39606D7C-5D34-4E5B-9588-92B91F9F651F}"/>
              </a:ext>
            </a:extLst>
          </p:cNvPr>
          <p:cNvGraphicFramePr>
            <a:graphicFrameLocks noGrp="1"/>
          </p:cNvGraphicFramePr>
          <p:nvPr>
            <p:ph idx="1"/>
            <p:extLst>
              <p:ext uri="{D42A27DB-BD31-4B8C-83A1-F6EECF244321}">
                <p14:modId xmlns:p14="http://schemas.microsoft.com/office/powerpoint/2010/main" val="2260955610"/>
              </p:ext>
            </p:extLst>
          </p:nvPr>
        </p:nvGraphicFramePr>
        <p:xfrm>
          <a:off x="304800" y="1143000"/>
          <a:ext cx="11655188" cy="4771964"/>
        </p:xfrm>
        <a:graphic>
          <a:graphicData uri="http://schemas.openxmlformats.org/drawingml/2006/table">
            <a:tbl>
              <a:tblPr firstRow="1" firstCol="1" bandRow="1">
                <a:tableStyleId>{93296810-A885-4BE3-A3E7-6D5BEEA58F35}</a:tableStyleId>
              </a:tblPr>
              <a:tblGrid>
                <a:gridCol w="1828800">
                  <a:extLst>
                    <a:ext uri="{9D8B030D-6E8A-4147-A177-3AD203B41FA5}">
                      <a16:colId xmlns:a16="http://schemas.microsoft.com/office/drawing/2014/main" val="2473905539"/>
                    </a:ext>
                  </a:extLst>
                </a:gridCol>
                <a:gridCol w="2743200">
                  <a:extLst>
                    <a:ext uri="{9D8B030D-6E8A-4147-A177-3AD203B41FA5}">
                      <a16:colId xmlns:a16="http://schemas.microsoft.com/office/drawing/2014/main" val="4291080857"/>
                    </a:ext>
                  </a:extLst>
                </a:gridCol>
                <a:gridCol w="4332216">
                  <a:extLst>
                    <a:ext uri="{9D8B030D-6E8A-4147-A177-3AD203B41FA5}">
                      <a16:colId xmlns:a16="http://schemas.microsoft.com/office/drawing/2014/main" val="965210703"/>
                    </a:ext>
                  </a:extLst>
                </a:gridCol>
                <a:gridCol w="2750972">
                  <a:extLst>
                    <a:ext uri="{9D8B030D-6E8A-4147-A177-3AD203B41FA5}">
                      <a16:colId xmlns:a16="http://schemas.microsoft.com/office/drawing/2014/main" val="1849396690"/>
                    </a:ext>
                  </a:extLst>
                </a:gridCol>
              </a:tblGrid>
              <a:tr h="468852">
                <a:tc>
                  <a:txBody>
                    <a:bodyPr/>
                    <a:lstStyle/>
                    <a:p>
                      <a:pPr marL="0" marR="0" algn="ctr">
                        <a:lnSpc>
                          <a:spcPct val="107000"/>
                        </a:lnSpc>
                        <a:spcBef>
                          <a:spcPts val="0"/>
                        </a:spcBef>
                        <a:spcAft>
                          <a:spcPts val="0"/>
                        </a:spcAft>
                      </a:pPr>
                      <a:r>
                        <a:rPr lang="en-US" sz="1200">
                          <a:effectLst/>
                        </a:rPr>
                        <a:t>Documents required</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45140" marR="45140" marT="0" marB="0" anchor="ctr"/>
                </a:tc>
                <a:tc>
                  <a:txBody>
                    <a:bodyPr/>
                    <a:lstStyle/>
                    <a:p>
                      <a:pPr marL="0" marR="0" algn="ctr">
                        <a:lnSpc>
                          <a:spcPct val="107000"/>
                        </a:lnSpc>
                        <a:spcBef>
                          <a:spcPts val="0"/>
                        </a:spcBef>
                        <a:spcAft>
                          <a:spcPts val="0"/>
                        </a:spcAft>
                      </a:pPr>
                      <a:r>
                        <a:rPr lang="en-US" sz="1200">
                          <a:effectLst/>
                        </a:rPr>
                        <a:t>Sources</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45140" marR="45140" marT="0" marB="0" anchor="ctr"/>
                </a:tc>
                <a:tc>
                  <a:txBody>
                    <a:bodyPr/>
                    <a:lstStyle/>
                    <a:p>
                      <a:pPr marL="0" marR="0" algn="ctr">
                        <a:lnSpc>
                          <a:spcPct val="107000"/>
                        </a:lnSpc>
                        <a:spcBef>
                          <a:spcPts val="0"/>
                        </a:spcBef>
                        <a:spcAft>
                          <a:spcPts val="0"/>
                        </a:spcAft>
                      </a:pPr>
                      <a:r>
                        <a:rPr lang="en-US" sz="1200" err="1">
                          <a:effectLst/>
                        </a:rPr>
                        <a:t>Datapoints</a:t>
                      </a:r>
                      <a:r>
                        <a:rPr lang="en-US" sz="1200">
                          <a:effectLst/>
                        </a:rPr>
                        <a:t> for extraction</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45140" marR="45140" marT="0" marB="0" anchor="ctr"/>
                </a:tc>
                <a:tc>
                  <a:txBody>
                    <a:bodyPr/>
                    <a:lstStyle/>
                    <a:p>
                      <a:pPr marL="0" marR="0" algn="ctr">
                        <a:lnSpc>
                          <a:spcPct val="107000"/>
                        </a:lnSpc>
                        <a:spcBef>
                          <a:spcPts val="0"/>
                        </a:spcBef>
                        <a:spcAft>
                          <a:spcPts val="0"/>
                        </a:spcAft>
                      </a:pPr>
                      <a:r>
                        <a:rPr lang="en-US" sz="1200">
                          <a:effectLst/>
                        </a:rPr>
                        <a:t>Comments</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45140" marR="45140" marT="0" marB="0" anchor="ctr"/>
                </a:tc>
                <a:extLst>
                  <a:ext uri="{0D108BD9-81ED-4DB2-BD59-A6C34878D82A}">
                    <a16:rowId xmlns:a16="http://schemas.microsoft.com/office/drawing/2014/main" val="937211266"/>
                  </a:ext>
                </a:extLst>
              </a:tr>
              <a:tr h="1191230">
                <a:tc>
                  <a:txBody>
                    <a:bodyPr/>
                    <a:lstStyle/>
                    <a:p>
                      <a:pPr marL="0" marR="0" algn="ctr">
                        <a:lnSpc>
                          <a:spcPct val="107000"/>
                        </a:lnSpc>
                        <a:spcBef>
                          <a:spcPts val="0"/>
                        </a:spcBef>
                        <a:spcAft>
                          <a:spcPts val="0"/>
                        </a:spcAft>
                      </a:pPr>
                      <a:r>
                        <a:rPr lang="en-US" sz="1200">
                          <a:effectLst/>
                        </a:rPr>
                        <a:t>Invoice</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45140" marR="45140" marT="0" marB="0" anchor="ctr"/>
                </a:tc>
                <a:tc>
                  <a:txBody>
                    <a:bodyPr/>
                    <a:lstStyle/>
                    <a:p>
                      <a:pPr marL="0" marR="0" algn="ctr">
                        <a:lnSpc>
                          <a:spcPct val="107000"/>
                        </a:lnSpc>
                        <a:spcBef>
                          <a:spcPts val="0"/>
                        </a:spcBef>
                        <a:spcAft>
                          <a:spcPts val="0"/>
                        </a:spcAft>
                      </a:pPr>
                      <a:r>
                        <a:rPr lang="en-US" sz="1200">
                          <a:effectLst/>
                        </a:rPr>
                        <a:t>SAP / </a:t>
                      </a:r>
                      <a:r>
                        <a:rPr lang="en-US" sz="1200" err="1">
                          <a:effectLst/>
                        </a:rPr>
                        <a:t>Onbase</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45140" marR="45140" marT="0" marB="0" anchor="ctr"/>
                </a:tc>
                <a:tc>
                  <a:txBody>
                    <a:bodyPr/>
                    <a:lstStyle/>
                    <a:p>
                      <a:pPr marL="0" marR="0" algn="ctr">
                        <a:lnSpc>
                          <a:spcPct val="107000"/>
                        </a:lnSpc>
                        <a:spcBef>
                          <a:spcPts val="0"/>
                        </a:spcBef>
                        <a:spcAft>
                          <a:spcPts val="0"/>
                        </a:spcAft>
                      </a:pPr>
                      <a:r>
                        <a:rPr lang="en-US" sz="1200">
                          <a:effectLst/>
                        </a:rPr>
                        <a:t>Invoice Date, Shipping terms, Payment terms, Allowance provided, UPC/SKU, Description, Quantity, Amount – Total, Per unit / case price, BOL number, PO number, Carrier details - prepaid / collect, Carrier Name</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45140" marR="45140" marT="0" marB="0" anchor="ctr"/>
                </a:tc>
                <a:tc>
                  <a:txBody>
                    <a:bodyPr/>
                    <a:lstStyle/>
                    <a:p>
                      <a:pPr marL="0" marR="0" algn="ctr">
                        <a:lnSpc>
                          <a:spcPct val="107000"/>
                        </a:lnSpc>
                        <a:spcBef>
                          <a:spcPts val="0"/>
                        </a:spcBef>
                        <a:spcAft>
                          <a:spcPts val="0"/>
                        </a:spcAft>
                      </a:pPr>
                      <a:r>
                        <a:rPr lang="en-US" sz="1200">
                          <a:effectLst/>
                        </a:rPr>
                        <a:t>Supplier Invoice</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45140" marR="45140" marT="0" marB="0" anchor="ctr"/>
                </a:tc>
                <a:extLst>
                  <a:ext uri="{0D108BD9-81ED-4DB2-BD59-A6C34878D82A}">
                    <a16:rowId xmlns:a16="http://schemas.microsoft.com/office/drawing/2014/main" val="2091169329"/>
                  </a:ext>
                </a:extLst>
              </a:tr>
              <a:tr h="1430545">
                <a:tc>
                  <a:txBody>
                    <a:bodyPr/>
                    <a:lstStyle/>
                    <a:p>
                      <a:pPr marL="0" marR="0" algn="ctr">
                        <a:lnSpc>
                          <a:spcPct val="107000"/>
                        </a:lnSpc>
                        <a:spcBef>
                          <a:spcPts val="0"/>
                        </a:spcBef>
                        <a:spcAft>
                          <a:spcPts val="0"/>
                        </a:spcAft>
                      </a:pPr>
                      <a:r>
                        <a:rPr lang="en-US" sz="1200">
                          <a:effectLst/>
                        </a:rPr>
                        <a:t>Deduction Backup – Retailer Invoice</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45140" marR="45140" marT="0" marB="0" anchor="ctr"/>
                </a:tc>
                <a:tc>
                  <a:txBody>
                    <a:bodyPr/>
                    <a:lstStyle/>
                    <a:p>
                      <a:pPr marL="0" marR="0" algn="ctr">
                        <a:lnSpc>
                          <a:spcPct val="107000"/>
                        </a:lnSpc>
                        <a:spcBef>
                          <a:spcPts val="0"/>
                        </a:spcBef>
                        <a:spcAft>
                          <a:spcPts val="0"/>
                        </a:spcAft>
                      </a:pPr>
                      <a:r>
                        <a:rPr lang="en-US" sz="1200">
                          <a:effectLst/>
                        </a:rPr>
                        <a:t>1. Onbase / SAP - UDM</a:t>
                      </a:r>
                      <a:br>
                        <a:rPr lang="en-US" sz="1200">
                          <a:effectLst/>
                        </a:rPr>
                      </a:br>
                      <a:r>
                        <a:rPr lang="en-US" sz="1200">
                          <a:effectLst/>
                        </a:rPr>
                        <a:t>2. customer portals </a:t>
                      </a:r>
                      <a:br>
                        <a:rPr lang="en-US" sz="1200">
                          <a:effectLst/>
                        </a:rPr>
                      </a:br>
                      <a:r>
                        <a:rPr lang="en-US" sz="1200">
                          <a:effectLst/>
                        </a:rPr>
                        <a:t>3. common mailbox of Newell ops team</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45140" marR="45140" marT="0" marB="0" anchor="ctr"/>
                </a:tc>
                <a:tc>
                  <a:txBody>
                    <a:bodyPr/>
                    <a:lstStyle/>
                    <a:p>
                      <a:pPr marL="0" marR="0" algn="ctr">
                        <a:lnSpc>
                          <a:spcPct val="107000"/>
                        </a:lnSpc>
                        <a:spcBef>
                          <a:spcPts val="0"/>
                        </a:spcBef>
                        <a:spcAft>
                          <a:spcPts val="0"/>
                        </a:spcAft>
                      </a:pPr>
                      <a:r>
                        <a:rPr lang="en-US" sz="1200">
                          <a:effectLst/>
                        </a:rPr>
                        <a:t>1. Invoice Date</a:t>
                      </a:r>
                    </a:p>
                    <a:p>
                      <a:pPr marL="0" marR="0" algn="ctr">
                        <a:lnSpc>
                          <a:spcPct val="107000"/>
                        </a:lnSpc>
                        <a:spcBef>
                          <a:spcPts val="0"/>
                        </a:spcBef>
                        <a:spcAft>
                          <a:spcPts val="0"/>
                        </a:spcAft>
                      </a:pPr>
                      <a:r>
                        <a:rPr lang="en-US" sz="1200">
                          <a:effectLst/>
                        </a:rPr>
                        <a:t>5. UPC/SKU</a:t>
                      </a:r>
                    </a:p>
                    <a:p>
                      <a:pPr marL="0" marR="0" algn="ctr">
                        <a:lnSpc>
                          <a:spcPct val="107000"/>
                        </a:lnSpc>
                        <a:spcBef>
                          <a:spcPts val="0"/>
                        </a:spcBef>
                        <a:spcAft>
                          <a:spcPts val="0"/>
                        </a:spcAft>
                      </a:pPr>
                      <a:r>
                        <a:rPr lang="en-US" sz="1200">
                          <a:effectLst/>
                        </a:rPr>
                        <a:t>6. Description</a:t>
                      </a:r>
                    </a:p>
                    <a:p>
                      <a:pPr marL="0" marR="0" algn="ctr">
                        <a:lnSpc>
                          <a:spcPct val="107000"/>
                        </a:lnSpc>
                        <a:spcBef>
                          <a:spcPts val="0"/>
                        </a:spcBef>
                        <a:spcAft>
                          <a:spcPts val="0"/>
                        </a:spcAft>
                      </a:pPr>
                      <a:r>
                        <a:rPr lang="en-US" sz="1200">
                          <a:effectLst/>
                        </a:rPr>
                        <a:t>7. PO number</a:t>
                      </a:r>
                    </a:p>
                    <a:p>
                      <a:pPr marL="0" marR="0" algn="ctr">
                        <a:lnSpc>
                          <a:spcPct val="107000"/>
                        </a:lnSpc>
                        <a:spcBef>
                          <a:spcPts val="0"/>
                        </a:spcBef>
                        <a:spcAft>
                          <a:spcPts val="0"/>
                        </a:spcAft>
                      </a:pPr>
                      <a:r>
                        <a:rPr lang="en-US" sz="1200">
                          <a:effectLst/>
                        </a:rPr>
                        <a:t>8. Amount - Total</a:t>
                      </a:r>
                    </a:p>
                    <a:p>
                      <a:pPr marL="0" marR="0" algn="ctr">
                        <a:lnSpc>
                          <a:spcPct val="107000"/>
                        </a:lnSpc>
                        <a:spcBef>
                          <a:spcPts val="0"/>
                        </a:spcBef>
                        <a:spcAft>
                          <a:spcPts val="0"/>
                        </a:spcAft>
                      </a:pPr>
                      <a:r>
                        <a:rPr lang="en-US" sz="1200">
                          <a:effectLst/>
                        </a:rPr>
                        <a:t>9. Per unit / case price</a:t>
                      </a:r>
                    </a:p>
                    <a:p>
                      <a:pPr marL="0" marR="0" algn="ctr">
                        <a:lnSpc>
                          <a:spcPct val="107000"/>
                        </a:lnSpc>
                        <a:spcBef>
                          <a:spcPts val="0"/>
                        </a:spcBef>
                        <a:spcAft>
                          <a:spcPts val="0"/>
                        </a:spcAft>
                      </a:pPr>
                      <a:r>
                        <a:rPr lang="en-US" sz="1200">
                          <a:effectLst/>
                        </a:rPr>
                        <a:t>10. Contract number</a:t>
                      </a:r>
                    </a:p>
                    <a:p>
                      <a:pPr marL="0" marR="0" algn="ctr">
                        <a:lnSpc>
                          <a:spcPct val="107000"/>
                        </a:lnSpc>
                        <a:spcBef>
                          <a:spcPts val="0"/>
                        </a:spcBef>
                        <a:spcAft>
                          <a:spcPts val="0"/>
                        </a:spcAft>
                      </a:pPr>
                      <a:r>
                        <a:rPr lang="en-US" sz="1200">
                          <a:effectLst/>
                        </a:rPr>
                        <a:t>11. Deal / Offer type</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45140" marR="45140" marT="0" marB="0" anchor="ctr"/>
                </a:tc>
                <a:tc>
                  <a:txBody>
                    <a:bodyPr/>
                    <a:lstStyle/>
                    <a:p>
                      <a:pPr marL="0" marR="0" algn="ctr">
                        <a:lnSpc>
                          <a:spcPct val="107000"/>
                        </a:lnSpc>
                        <a:spcBef>
                          <a:spcPts val="0"/>
                        </a:spcBef>
                        <a:spcAft>
                          <a:spcPts val="0"/>
                        </a:spcAft>
                      </a:pPr>
                      <a:r>
                        <a:rPr lang="en-US" sz="1200">
                          <a:effectLst/>
                        </a:rPr>
                        <a:t>Document received from retailer substantiating the reason for deduction</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45140" marR="45140" marT="0" marB="0" anchor="ctr"/>
                </a:tc>
                <a:extLst>
                  <a:ext uri="{0D108BD9-81ED-4DB2-BD59-A6C34878D82A}">
                    <a16:rowId xmlns:a16="http://schemas.microsoft.com/office/drawing/2014/main" val="3569106040"/>
                  </a:ext>
                </a:extLst>
              </a:tr>
              <a:tr h="709275">
                <a:tc>
                  <a:txBody>
                    <a:bodyPr/>
                    <a:lstStyle/>
                    <a:p>
                      <a:pPr marL="0" marR="0" algn="ctr">
                        <a:lnSpc>
                          <a:spcPct val="107000"/>
                        </a:lnSpc>
                        <a:spcBef>
                          <a:spcPts val="0"/>
                        </a:spcBef>
                        <a:spcAft>
                          <a:spcPts val="0"/>
                        </a:spcAft>
                      </a:pPr>
                      <a:r>
                        <a:rPr lang="en-US" sz="1200">
                          <a:effectLst/>
                        </a:rPr>
                        <a:t>Contract</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45140" marR="45140" marT="0" marB="0" anchor="ctr"/>
                </a:tc>
                <a:tc>
                  <a:txBody>
                    <a:bodyPr/>
                    <a:lstStyle/>
                    <a:p>
                      <a:pPr marL="0" marR="0" algn="ctr">
                        <a:lnSpc>
                          <a:spcPct val="107000"/>
                        </a:lnSpc>
                        <a:spcBef>
                          <a:spcPts val="0"/>
                        </a:spcBef>
                        <a:spcAft>
                          <a:spcPts val="0"/>
                        </a:spcAft>
                      </a:pPr>
                      <a:r>
                        <a:rPr lang="en-US" sz="1200">
                          <a:effectLst/>
                        </a:rPr>
                        <a:t>SAP </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45140" marR="45140" marT="0" marB="0" anchor="ctr"/>
                </a:tc>
                <a:tc>
                  <a:txBody>
                    <a:bodyPr/>
                    <a:lstStyle/>
                    <a:p>
                      <a:pPr marL="0" marR="0" algn="ctr">
                        <a:lnSpc>
                          <a:spcPct val="107000"/>
                        </a:lnSpc>
                        <a:spcBef>
                          <a:spcPts val="0"/>
                        </a:spcBef>
                        <a:spcAft>
                          <a:spcPts val="0"/>
                        </a:spcAft>
                      </a:pPr>
                      <a:r>
                        <a:rPr lang="en-US" sz="1200">
                          <a:effectLst/>
                        </a:rPr>
                        <a:t>1. Contract start / end date</a:t>
                      </a:r>
                    </a:p>
                    <a:p>
                      <a:pPr marL="0" marR="0" algn="ctr">
                        <a:lnSpc>
                          <a:spcPct val="107000"/>
                        </a:lnSpc>
                        <a:spcBef>
                          <a:spcPts val="0"/>
                        </a:spcBef>
                        <a:spcAft>
                          <a:spcPts val="0"/>
                        </a:spcAft>
                      </a:pPr>
                      <a:r>
                        <a:rPr lang="en-US" sz="1200">
                          <a:effectLst/>
                        </a:rPr>
                        <a:t>5. UPC/SKU</a:t>
                      </a:r>
                    </a:p>
                    <a:p>
                      <a:pPr marL="0" marR="0" algn="ctr">
                        <a:lnSpc>
                          <a:spcPct val="107000"/>
                        </a:lnSpc>
                        <a:spcBef>
                          <a:spcPts val="0"/>
                        </a:spcBef>
                        <a:spcAft>
                          <a:spcPts val="0"/>
                        </a:spcAft>
                      </a:pPr>
                      <a:r>
                        <a:rPr lang="en-US" sz="1200">
                          <a:effectLst/>
                        </a:rPr>
                        <a:t>6. Description</a:t>
                      </a:r>
                    </a:p>
                    <a:p>
                      <a:pPr marL="0" marR="0" algn="ctr">
                        <a:lnSpc>
                          <a:spcPct val="107000"/>
                        </a:lnSpc>
                        <a:spcBef>
                          <a:spcPts val="0"/>
                        </a:spcBef>
                        <a:spcAft>
                          <a:spcPts val="0"/>
                        </a:spcAft>
                      </a:pPr>
                      <a:r>
                        <a:rPr lang="en-US" sz="1200">
                          <a:effectLst/>
                        </a:rPr>
                        <a:t>8. Amount - Total</a:t>
                      </a:r>
                    </a:p>
                    <a:p>
                      <a:pPr marL="0" marR="0" algn="ctr">
                        <a:lnSpc>
                          <a:spcPct val="107000"/>
                        </a:lnSpc>
                        <a:spcBef>
                          <a:spcPts val="0"/>
                        </a:spcBef>
                        <a:spcAft>
                          <a:spcPts val="0"/>
                        </a:spcAft>
                      </a:pPr>
                      <a:r>
                        <a:rPr lang="en-US" sz="1200">
                          <a:effectLst/>
                        </a:rPr>
                        <a:t>9. Amount - offered</a:t>
                      </a:r>
                    </a:p>
                    <a:p>
                      <a:pPr marL="0" marR="0" algn="ctr">
                        <a:lnSpc>
                          <a:spcPct val="107000"/>
                        </a:lnSpc>
                        <a:spcBef>
                          <a:spcPts val="0"/>
                        </a:spcBef>
                        <a:spcAft>
                          <a:spcPts val="0"/>
                        </a:spcAft>
                      </a:pPr>
                      <a:r>
                        <a:rPr lang="en-US" sz="1200">
                          <a:effectLst/>
                        </a:rPr>
                        <a:t>9. Per unit / case price</a:t>
                      </a:r>
                    </a:p>
                    <a:p>
                      <a:pPr marL="0" marR="0" algn="ctr">
                        <a:lnSpc>
                          <a:spcPct val="107000"/>
                        </a:lnSpc>
                        <a:spcBef>
                          <a:spcPts val="0"/>
                        </a:spcBef>
                        <a:spcAft>
                          <a:spcPts val="0"/>
                        </a:spcAft>
                      </a:pPr>
                      <a:r>
                        <a:rPr lang="en-US" sz="1200">
                          <a:effectLst/>
                        </a:rPr>
                        <a:t>10. Contract number</a:t>
                      </a:r>
                    </a:p>
                    <a:p>
                      <a:pPr marL="0" marR="0" algn="ctr">
                        <a:lnSpc>
                          <a:spcPct val="107000"/>
                        </a:lnSpc>
                        <a:spcBef>
                          <a:spcPts val="0"/>
                        </a:spcBef>
                        <a:spcAft>
                          <a:spcPts val="0"/>
                        </a:spcAft>
                      </a:pPr>
                      <a:r>
                        <a:rPr lang="en-US" sz="1200">
                          <a:effectLst/>
                        </a:rPr>
                        <a:t>11. Deal / Offer type</a:t>
                      </a:r>
                      <a:endParaRPr lang="en-US" sz="1200">
                        <a:effectLst/>
                        <a:latin typeface="Calibri" panose="020F0502020204030204" pitchFamily="34" charset="0"/>
                        <a:ea typeface="Calibri" panose="020F0502020204030204" pitchFamily="34" charset="0"/>
                        <a:cs typeface="Times New Roman" panose="02020603050405020304" pitchFamily="18" charset="0"/>
                      </a:endParaRPr>
                    </a:p>
                  </a:txBody>
                  <a:tcPr marL="45140" marR="45140" marT="0" marB="0" anchor="ctr"/>
                </a:tc>
                <a:tc>
                  <a:txBody>
                    <a:bodyPr/>
                    <a:lstStyle/>
                    <a:p>
                      <a:pPr marL="0" marR="0" algn="ctr">
                        <a:lnSpc>
                          <a:spcPct val="107000"/>
                        </a:lnSpc>
                        <a:spcBef>
                          <a:spcPts val="0"/>
                        </a:spcBef>
                        <a:spcAft>
                          <a:spcPts val="0"/>
                        </a:spcAft>
                      </a:pPr>
                      <a:r>
                        <a:rPr lang="en-US" sz="1200">
                          <a:effectLst/>
                          <a:latin typeface="+mn-lt"/>
                          <a:ea typeface="Calibri" panose="020F0502020204030204" pitchFamily="34" charset="0"/>
                          <a:cs typeface="Times New Roman" panose="02020603050405020304" pitchFamily="18" charset="0"/>
                        </a:rPr>
                        <a:t>Document used to validate allowance amount billed by retailer</a:t>
                      </a:r>
                    </a:p>
                  </a:txBody>
                  <a:tcPr marL="45140" marR="45140" marT="0" marB="0" anchor="ctr"/>
                </a:tc>
                <a:extLst>
                  <a:ext uri="{0D108BD9-81ED-4DB2-BD59-A6C34878D82A}">
                    <a16:rowId xmlns:a16="http://schemas.microsoft.com/office/drawing/2014/main" val="803757700"/>
                  </a:ext>
                </a:extLst>
              </a:tr>
            </a:tbl>
          </a:graphicData>
        </a:graphic>
      </p:graphicFrame>
    </p:spTree>
    <p:extLst>
      <p:ext uri="{BB962C8B-B14F-4D97-AF65-F5344CB8AC3E}">
        <p14:creationId xmlns:p14="http://schemas.microsoft.com/office/powerpoint/2010/main" val="390424843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685797" y="2156747"/>
            <a:ext cx="9996058" cy="1600200"/>
          </a:xfrm>
        </p:spPr>
        <p:txBody>
          <a:bodyPr/>
          <a:lstStyle/>
          <a:p>
            <a:pPr lvl="0"/>
            <a:r>
              <a:rPr lang="en-US"/>
              <a:t>Kraft Heinz – Deductions Analytics</a:t>
            </a:r>
            <a:endParaRPr lang="en-GB"/>
          </a:p>
        </p:txBody>
      </p:sp>
    </p:spTree>
    <p:extLst>
      <p:ext uri="{BB962C8B-B14F-4D97-AF65-F5344CB8AC3E}">
        <p14:creationId xmlns:p14="http://schemas.microsoft.com/office/powerpoint/2010/main" val="98030422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381000" y="292377"/>
            <a:ext cx="11277600" cy="533400"/>
          </a:xfrm>
        </p:spPr>
        <p:txBody>
          <a:bodyPr/>
          <a:lstStyle/>
          <a:p>
            <a:r>
              <a:rPr lang="en-US">
                <a:latin typeface="Arial" panose="020B0604020202020204" pitchFamily="34" charset="0"/>
                <a:cs typeface="Arial" panose="020B0604020202020204" pitchFamily="34" charset="0"/>
              </a:rPr>
              <a:t>Benchmarking of key deduction metrics – CPG industry</a:t>
            </a:r>
          </a:p>
        </p:txBody>
      </p:sp>
      <p:sp>
        <p:nvSpPr>
          <p:cNvPr id="25" name="Rectangle 24">
            <a:extLst>
              <a:ext uri="{FF2B5EF4-FFF2-40B4-BE49-F238E27FC236}">
                <a16:creationId xmlns:a16="http://schemas.microsoft.com/office/drawing/2014/main" id="{2DCF5B59-F865-4C0E-A5FA-EEC1FDFB9425}"/>
              </a:ext>
            </a:extLst>
          </p:cNvPr>
          <p:cNvSpPr/>
          <p:nvPr/>
        </p:nvSpPr>
        <p:spPr bwMode="auto">
          <a:xfrm>
            <a:off x="399775" y="1937155"/>
            <a:ext cx="3107968" cy="330792"/>
          </a:xfrm>
          <a:prstGeom prst="rect">
            <a:avLst/>
          </a:prstGeom>
          <a:solidFill>
            <a:srgbClr val="073262"/>
          </a:solidFill>
          <a:ln w="9525">
            <a:noFill/>
            <a:miter lim="800000"/>
            <a:headEnd/>
            <a:tailEnd/>
          </a:ln>
        </p:spPr>
        <p:txBody>
          <a:bodyPr vert="horz" wrap="square" lIns="91440" tIns="0" rIns="0" bIns="0" numCol="1" rtlCol="0" anchor="ctr"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0" cap="none" spc="0" normalizeH="0" baseline="0" noProof="0">
              <a:ln>
                <a:noFill/>
              </a:ln>
              <a:solidFill>
                <a:prstClr val="white"/>
              </a:solidFill>
              <a:effectLst/>
              <a:uLnTx/>
              <a:uFillTx/>
              <a:latin typeface="Arial" panose="020B0604020202020204" pitchFamily="34" charset="0"/>
              <a:ea typeface="ＭＳ Ｐゴシック"/>
              <a:cs typeface="Arial" panose="020B0604020202020204" pitchFamily="34" charset="0"/>
            </a:endParaRPr>
          </a:p>
        </p:txBody>
      </p:sp>
      <p:sp>
        <p:nvSpPr>
          <p:cNvPr id="26" name="Rectangle 25">
            <a:extLst>
              <a:ext uri="{FF2B5EF4-FFF2-40B4-BE49-F238E27FC236}">
                <a16:creationId xmlns:a16="http://schemas.microsoft.com/office/drawing/2014/main" id="{1FF16914-704E-4449-9EC7-882B2354E4D7}"/>
              </a:ext>
            </a:extLst>
          </p:cNvPr>
          <p:cNvSpPr/>
          <p:nvPr/>
        </p:nvSpPr>
        <p:spPr bwMode="auto">
          <a:xfrm>
            <a:off x="399775" y="1996085"/>
            <a:ext cx="3107968" cy="396479"/>
          </a:xfrm>
          <a:prstGeom prst="rect">
            <a:avLst/>
          </a:prstGeom>
          <a:solidFill>
            <a:schemeClr val="bg2">
              <a:lumMod val="60000"/>
              <a:lumOff val="40000"/>
            </a:schemeClr>
          </a:solidFill>
          <a:ln w="9525">
            <a:noFill/>
            <a:miter lim="800000"/>
            <a:headEnd/>
            <a:tailEnd/>
          </a:ln>
        </p:spPr>
        <p:txBody>
          <a:bodyPr vert="horz" wrap="square" lIns="0" tIns="0" rIns="0" bIns="0" numCol="1" rtlCol="0" anchor="ctr" anchorCtr="0" compatLnSpc="1">
            <a:prstTxWarp prst="textNoShape">
              <a:avLst/>
            </a:prstTxWarp>
            <a:noAutofit/>
          </a:bodyPr>
          <a:lstStyle/>
          <a:p>
            <a:pPr marL="9144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73262"/>
                </a:solidFill>
                <a:effectLst/>
                <a:uLnTx/>
                <a:uFillTx/>
                <a:latin typeface="Arial" panose="020B0604020202020204" pitchFamily="34" charset="0"/>
                <a:ea typeface="+mn-ea"/>
                <a:cs typeface="Arial" panose="020B0604020202020204" pitchFamily="34" charset="0"/>
              </a:rPr>
              <a:t>Total Deductions (Trade +Non Trade) (%age of revenue)</a:t>
            </a:r>
          </a:p>
        </p:txBody>
      </p:sp>
      <p:sp>
        <p:nvSpPr>
          <p:cNvPr id="27" name="Isosceles Triangle 26">
            <a:extLst>
              <a:ext uri="{FF2B5EF4-FFF2-40B4-BE49-F238E27FC236}">
                <a16:creationId xmlns:a16="http://schemas.microsoft.com/office/drawing/2014/main" id="{4C36D224-B9C1-4B3C-9142-7EAC5C627B36}"/>
              </a:ext>
            </a:extLst>
          </p:cNvPr>
          <p:cNvSpPr/>
          <p:nvPr/>
        </p:nvSpPr>
        <p:spPr>
          <a:xfrm>
            <a:off x="4234075" y="2113636"/>
            <a:ext cx="182880" cy="182880"/>
          </a:xfrm>
          <a:prstGeom prst="triangle">
            <a:avLst/>
          </a:prstGeom>
          <a:solidFill>
            <a:schemeClr val="accent2"/>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29" name="Rectangle 28">
            <a:extLst>
              <a:ext uri="{FF2B5EF4-FFF2-40B4-BE49-F238E27FC236}">
                <a16:creationId xmlns:a16="http://schemas.microsoft.com/office/drawing/2014/main" id="{5F0B55BE-B0A5-45B9-A85F-271A57215321}"/>
              </a:ext>
            </a:extLst>
          </p:cNvPr>
          <p:cNvSpPr/>
          <p:nvPr/>
        </p:nvSpPr>
        <p:spPr bwMode="auto">
          <a:xfrm>
            <a:off x="399775" y="2614713"/>
            <a:ext cx="3107968" cy="330792"/>
          </a:xfrm>
          <a:prstGeom prst="rect">
            <a:avLst/>
          </a:prstGeom>
          <a:solidFill>
            <a:srgbClr val="073262"/>
          </a:solidFill>
          <a:ln w="9525">
            <a:noFill/>
            <a:miter lim="800000"/>
            <a:headEnd/>
            <a:tailEnd/>
          </a:ln>
        </p:spPr>
        <p:txBody>
          <a:bodyPr vert="horz" wrap="square" lIns="91440" tIns="0" rIns="0" bIns="0" numCol="1" rtlCol="0" anchor="ctr"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0" cap="none" spc="0" normalizeH="0" baseline="0" noProof="0">
              <a:ln>
                <a:noFill/>
              </a:ln>
              <a:solidFill>
                <a:prstClr val="white"/>
              </a:solidFill>
              <a:effectLst/>
              <a:uLnTx/>
              <a:uFillTx/>
              <a:latin typeface="Arial" panose="020B0604020202020204" pitchFamily="34" charset="0"/>
              <a:ea typeface="ＭＳ Ｐゴシック"/>
              <a:cs typeface="Arial" panose="020B0604020202020204" pitchFamily="34" charset="0"/>
            </a:endParaRPr>
          </a:p>
        </p:txBody>
      </p:sp>
      <p:sp>
        <p:nvSpPr>
          <p:cNvPr id="30" name="Rectangle 29">
            <a:extLst>
              <a:ext uri="{FF2B5EF4-FFF2-40B4-BE49-F238E27FC236}">
                <a16:creationId xmlns:a16="http://schemas.microsoft.com/office/drawing/2014/main" id="{37582CE8-A1DB-4995-BCA1-CAC07BF5A06F}"/>
              </a:ext>
            </a:extLst>
          </p:cNvPr>
          <p:cNvSpPr/>
          <p:nvPr/>
        </p:nvSpPr>
        <p:spPr bwMode="auto">
          <a:xfrm>
            <a:off x="399775" y="2663704"/>
            <a:ext cx="3107968" cy="396479"/>
          </a:xfrm>
          <a:prstGeom prst="rect">
            <a:avLst/>
          </a:prstGeom>
          <a:solidFill>
            <a:schemeClr val="bg2">
              <a:lumMod val="60000"/>
              <a:lumOff val="40000"/>
            </a:schemeClr>
          </a:solidFill>
          <a:ln w="9525">
            <a:noFill/>
            <a:miter lim="800000"/>
            <a:headEnd/>
            <a:tailEnd/>
          </a:ln>
        </p:spPr>
        <p:txBody>
          <a:bodyPr vert="horz" wrap="square" lIns="0" tIns="0" rIns="0" bIns="0" numCol="1" rtlCol="0" anchor="ctr" anchorCtr="0" compatLnSpc="1">
            <a:prstTxWarp prst="textNoShape">
              <a:avLst/>
            </a:prstTxWarp>
            <a:noAutofit/>
          </a:bodyPr>
          <a:lstStyle/>
          <a:p>
            <a:pPr marL="91440" marR="0" lvl="0" indent="0" algn="l" defTabSz="914400" rtl="0" eaLnBrk="1" fontAlgn="b"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73262"/>
                </a:solidFill>
                <a:effectLst/>
                <a:uLnTx/>
                <a:uFillTx/>
                <a:latin typeface="Arial" panose="020B0604020202020204" pitchFamily="34" charset="0"/>
                <a:ea typeface="+mn-ea"/>
                <a:cs typeface="Arial" panose="020B0604020202020204" pitchFamily="34" charset="0"/>
              </a:rPr>
              <a:t>Identified Invalid ( %age of Total Deductions) - Disputes</a:t>
            </a:r>
          </a:p>
        </p:txBody>
      </p:sp>
      <p:cxnSp>
        <p:nvCxnSpPr>
          <p:cNvPr id="31" name="Straight Connector 30">
            <a:extLst>
              <a:ext uri="{FF2B5EF4-FFF2-40B4-BE49-F238E27FC236}">
                <a16:creationId xmlns:a16="http://schemas.microsoft.com/office/drawing/2014/main" id="{588FA9C5-BD57-4A4A-B3B5-B8DE586559B6}"/>
              </a:ext>
            </a:extLst>
          </p:cNvPr>
          <p:cNvCxnSpPr>
            <a:cxnSpLocks/>
          </p:cNvCxnSpPr>
          <p:nvPr/>
        </p:nvCxnSpPr>
        <p:spPr bwMode="gray">
          <a:xfrm>
            <a:off x="3604260" y="2370895"/>
            <a:ext cx="4401189" cy="0"/>
          </a:xfrm>
          <a:prstGeom prst="line">
            <a:avLst/>
          </a:prstGeom>
          <a:ln w="44450" cap="rnd" cmpd="dbl">
            <a:solidFill>
              <a:schemeClr val="accent3"/>
            </a:solidFill>
            <a:miter lim="800000"/>
            <a:tailEnd type="none" w="med" len="lg"/>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B6497775-7A9D-4D08-96F1-A971AE0BC877}"/>
              </a:ext>
            </a:extLst>
          </p:cNvPr>
          <p:cNvSpPr/>
          <p:nvPr/>
        </p:nvSpPr>
        <p:spPr bwMode="auto">
          <a:xfrm>
            <a:off x="399775" y="3369785"/>
            <a:ext cx="3107968" cy="330792"/>
          </a:xfrm>
          <a:prstGeom prst="rect">
            <a:avLst/>
          </a:prstGeom>
          <a:solidFill>
            <a:srgbClr val="073262"/>
          </a:solidFill>
          <a:ln w="9525">
            <a:noFill/>
            <a:miter lim="800000"/>
            <a:headEnd/>
            <a:tailEnd/>
          </a:ln>
        </p:spPr>
        <p:txBody>
          <a:bodyPr vert="horz" wrap="square" lIns="91440" tIns="0" rIns="0" bIns="0" numCol="1" rtlCol="0" anchor="ctr"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0" cap="none" spc="0" normalizeH="0" baseline="0" noProof="0">
              <a:ln>
                <a:noFill/>
              </a:ln>
              <a:solidFill>
                <a:prstClr val="white"/>
              </a:solidFill>
              <a:effectLst/>
              <a:uLnTx/>
              <a:uFillTx/>
              <a:latin typeface="Arial" panose="020B0604020202020204" pitchFamily="34" charset="0"/>
              <a:ea typeface="ＭＳ Ｐゴシック"/>
              <a:cs typeface="Arial" panose="020B0604020202020204" pitchFamily="34" charset="0"/>
            </a:endParaRPr>
          </a:p>
        </p:txBody>
      </p:sp>
      <p:sp>
        <p:nvSpPr>
          <p:cNvPr id="33" name="Rectangle 32">
            <a:extLst>
              <a:ext uri="{FF2B5EF4-FFF2-40B4-BE49-F238E27FC236}">
                <a16:creationId xmlns:a16="http://schemas.microsoft.com/office/drawing/2014/main" id="{9789FF17-1C9D-428C-BA9B-EB6E07403837}"/>
              </a:ext>
            </a:extLst>
          </p:cNvPr>
          <p:cNvSpPr/>
          <p:nvPr/>
        </p:nvSpPr>
        <p:spPr bwMode="auto">
          <a:xfrm>
            <a:off x="399775" y="3408837"/>
            <a:ext cx="3107968" cy="396479"/>
          </a:xfrm>
          <a:prstGeom prst="rect">
            <a:avLst/>
          </a:prstGeom>
          <a:solidFill>
            <a:schemeClr val="bg2">
              <a:lumMod val="60000"/>
              <a:lumOff val="40000"/>
            </a:schemeClr>
          </a:solidFill>
          <a:ln w="9525">
            <a:noFill/>
            <a:miter lim="800000"/>
            <a:headEnd/>
            <a:tailEnd/>
          </a:ln>
        </p:spPr>
        <p:txBody>
          <a:bodyPr vert="horz" wrap="square" lIns="0" tIns="0" rIns="0" bIns="0" numCol="1" rtlCol="0" anchor="ctr" anchorCtr="0" compatLnSpc="1">
            <a:prstTxWarp prst="textNoShape">
              <a:avLst/>
            </a:prstTxWarp>
            <a:noAutofit/>
          </a:bodyPr>
          <a:lstStyle/>
          <a:p>
            <a:pPr marL="91440" marR="0" lvl="0" indent="0" algn="l" defTabSz="914400" rtl="0" eaLnBrk="1" fontAlgn="b"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73262"/>
                </a:solidFill>
                <a:effectLst/>
                <a:uLnTx/>
                <a:uFillTx/>
                <a:latin typeface="Arial" panose="020B0604020202020204" pitchFamily="34" charset="0"/>
                <a:ea typeface="+mn-ea"/>
                <a:cs typeface="Arial" panose="020B0604020202020204" pitchFamily="34" charset="0"/>
              </a:rPr>
              <a:t>Unidentified (%age of total deductions) </a:t>
            </a:r>
          </a:p>
        </p:txBody>
      </p:sp>
      <p:sp>
        <p:nvSpPr>
          <p:cNvPr id="35" name="Rectangle 34">
            <a:extLst>
              <a:ext uri="{FF2B5EF4-FFF2-40B4-BE49-F238E27FC236}">
                <a16:creationId xmlns:a16="http://schemas.microsoft.com/office/drawing/2014/main" id="{1EE5E7C0-AE3A-44A8-B150-4C0FB6254253}"/>
              </a:ext>
            </a:extLst>
          </p:cNvPr>
          <p:cNvSpPr/>
          <p:nvPr/>
        </p:nvSpPr>
        <p:spPr bwMode="auto">
          <a:xfrm>
            <a:off x="399775" y="4093094"/>
            <a:ext cx="3107968" cy="330792"/>
          </a:xfrm>
          <a:prstGeom prst="rect">
            <a:avLst/>
          </a:prstGeom>
          <a:solidFill>
            <a:srgbClr val="073262"/>
          </a:solidFill>
          <a:ln w="9525">
            <a:noFill/>
            <a:miter lim="800000"/>
            <a:headEnd/>
            <a:tailEnd/>
          </a:ln>
        </p:spPr>
        <p:txBody>
          <a:bodyPr vert="horz" wrap="square" lIns="91440" tIns="0" rIns="0" bIns="0" numCol="1" rtlCol="0" anchor="ctr"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0" cap="none" spc="0" normalizeH="0" baseline="0" noProof="0">
              <a:ln>
                <a:noFill/>
              </a:ln>
              <a:solidFill>
                <a:prstClr val="white"/>
              </a:solidFill>
              <a:effectLst/>
              <a:uLnTx/>
              <a:uFillTx/>
              <a:latin typeface="Arial" panose="020B0604020202020204" pitchFamily="34" charset="0"/>
              <a:ea typeface="ＭＳ Ｐゴシック"/>
              <a:cs typeface="Arial" panose="020B0604020202020204" pitchFamily="34" charset="0"/>
            </a:endParaRPr>
          </a:p>
        </p:txBody>
      </p:sp>
      <p:sp>
        <p:nvSpPr>
          <p:cNvPr id="36" name="Rectangle 35">
            <a:extLst>
              <a:ext uri="{FF2B5EF4-FFF2-40B4-BE49-F238E27FC236}">
                <a16:creationId xmlns:a16="http://schemas.microsoft.com/office/drawing/2014/main" id="{1B4D988F-542A-46F4-8FF6-53C99D14EFF3}"/>
              </a:ext>
            </a:extLst>
          </p:cNvPr>
          <p:cNvSpPr/>
          <p:nvPr/>
        </p:nvSpPr>
        <p:spPr bwMode="auto">
          <a:xfrm>
            <a:off x="399775" y="4135454"/>
            <a:ext cx="3107968" cy="396479"/>
          </a:xfrm>
          <a:prstGeom prst="rect">
            <a:avLst/>
          </a:prstGeom>
          <a:solidFill>
            <a:schemeClr val="bg2">
              <a:lumMod val="60000"/>
              <a:lumOff val="40000"/>
            </a:schemeClr>
          </a:solidFill>
          <a:ln w="9525">
            <a:noFill/>
            <a:miter lim="800000"/>
            <a:headEnd/>
            <a:tailEnd/>
          </a:ln>
        </p:spPr>
        <p:txBody>
          <a:bodyPr vert="horz" wrap="square" lIns="0" tIns="0" rIns="0" bIns="0" numCol="1" rtlCol="0" anchor="ctr" anchorCtr="0" compatLnSpc="1">
            <a:prstTxWarp prst="textNoShape">
              <a:avLst/>
            </a:prstTxWarp>
            <a:noAutofit/>
          </a:bodyPr>
          <a:lstStyle/>
          <a:p>
            <a:pPr marL="91440" marR="0" lvl="0" indent="0" algn="l" defTabSz="914400" rtl="0" eaLnBrk="1" fontAlgn="b"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73262"/>
                </a:solidFill>
                <a:effectLst/>
                <a:uLnTx/>
                <a:uFillTx/>
                <a:latin typeface="Arial" panose="020B0604020202020204" pitchFamily="34" charset="0"/>
                <a:ea typeface="+mn-ea"/>
                <a:cs typeface="Arial" panose="020B0604020202020204" pitchFamily="34" charset="0"/>
              </a:rPr>
              <a:t>Recoveries (%age of Invalid)</a:t>
            </a:r>
          </a:p>
        </p:txBody>
      </p:sp>
      <p:sp>
        <p:nvSpPr>
          <p:cNvPr id="37" name="Rectangle: Rounded Corners 36">
            <a:extLst>
              <a:ext uri="{FF2B5EF4-FFF2-40B4-BE49-F238E27FC236}">
                <a16:creationId xmlns:a16="http://schemas.microsoft.com/office/drawing/2014/main" id="{8D55EF4D-BE23-48EF-B2DB-14865CF0A999}"/>
              </a:ext>
            </a:extLst>
          </p:cNvPr>
          <p:cNvSpPr/>
          <p:nvPr/>
        </p:nvSpPr>
        <p:spPr>
          <a:xfrm>
            <a:off x="8096581" y="1837697"/>
            <a:ext cx="3657600" cy="548640"/>
          </a:xfrm>
          <a:prstGeom prst="round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marR="0" lvl="0" indent="-171450" algn="l" defTabSz="914400" rtl="0" eaLnBrk="1" fontAlgn="ctr" latinLnBrk="0" hangingPunct="1">
              <a:lnSpc>
                <a:spcPct val="100000"/>
              </a:lnSpc>
              <a:spcBef>
                <a:spcPts val="0"/>
              </a:spcBef>
              <a:spcAft>
                <a:spcPts val="0"/>
              </a:spcAft>
              <a:buClr>
                <a:srgbClr val="FF555F"/>
              </a:buClr>
              <a:buSzTx/>
              <a:buFont typeface="Arial" panose="020B0604020202020204" pitchFamily="34" charset="0"/>
              <a:buChar char="•"/>
              <a:tabLst/>
              <a:defRPr/>
            </a:pPr>
            <a:r>
              <a:rPr kumimoji="0" lang="en-US" sz="1100" b="0" i="0" u="none" strike="noStrike" kern="1200" cap="none" spc="0" normalizeH="0" baseline="0" noProof="0">
                <a:ln>
                  <a:noFill/>
                </a:ln>
                <a:solidFill>
                  <a:srgbClr val="073262"/>
                </a:solidFill>
                <a:effectLst/>
                <a:uLnTx/>
                <a:uFillTx/>
                <a:latin typeface="Arial" panose="020B0604020202020204" pitchFamily="34" charset="0"/>
                <a:ea typeface="+mn-ea"/>
                <a:cs typeface="Arial" panose="020B0604020202020204" pitchFamily="34" charset="0"/>
              </a:rPr>
              <a:t>In Range</a:t>
            </a:r>
          </a:p>
        </p:txBody>
      </p:sp>
      <p:sp>
        <p:nvSpPr>
          <p:cNvPr id="38" name="Rectangle: Rounded Corners 37">
            <a:extLst>
              <a:ext uri="{FF2B5EF4-FFF2-40B4-BE49-F238E27FC236}">
                <a16:creationId xmlns:a16="http://schemas.microsoft.com/office/drawing/2014/main" id="{7CAE1941-97E1-435E-9569-0D3919D4C34D}"/>
              </a:ext>
            </a:extLst>
          </p:cNvPr>
          <p:cNvSpPr/>
          <p:nvPr/>
        </p:nvSpPr>
        <p:spPr>
          <a:xfrm>
            <a:off x="8096581" y="2558186"/>
            <a:ext cx="3657600" cy="548640"/>
          </a:xfrm>
          <a:prstGeom prst="round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marR="0" lvl="0" indent="-171450" algn="l" defTabSz="914400" rtl="0" eaLnBrk="1" fontAlgn="ctr" latinLnBrk="0" hangingPunct="1">
              <a:lnSpc>
                <a:spcPct val="100000"/>
              </a:lnSpc>
              <a:spcBef>
                <a:spcPts val="0"/>
              </a:spcBef>
              <a:spcAft>
                <a:spcPts val="0"/>
              </a:spcAft>
              <a:buClr>
                <a:srgbClr val="FF555F"/>
              </a:buClr>
              <a:buSzTx/>
              <a:buFont typeface="Arial" panose="020B0604020202020204" pitchFamily="34" charset="0"/>
              <a:buChar char="•"/>
              <a:tabLst/>
              <a:defRPr/>
            </a:pPr>
            <a:r>
              <a:rPr kumimoji="0" lang="en-US" sz="1100" b="0" i="0" u="none" strike="noStrike" kern="1200" cap="none" spc="0" normalizeH="0" baseline="0" noProof="0">
                <a:ln>
                  <a:noFill/>
                </a:ln>
                <a:solidFill>
                  <a:srgbClr val="073262"/>
                </a:solidFill>
                <a:effectLst/>
                <a:uLnTx/>
                <a:uFillTx/>
                <a:latin typeface="Arial" panose="020B0604020202020204" pitchFamily="34" charset="0"/>
                <a:ea typeface="+mn-ea"/>
                <a:cs typeface="Arial" panose="020B0604020202020204" pitchFamily="34" charset="0"/>
              </a:rPr>
              <a:t>Validation process can be enhanced to ensure no money is left on table</a:t>
            </a:r>
          </a:p>
        </p:txBody>
      </p:sp>
      <p:sp>
        <p:nvSpPr>
          <p:cNvPr id="39" name="Rectangle: Rounded Corners 38">
            <a:extLst>
              <a:ext uri="{FF2B5EF4-FFF2-40B4-BE49-F238E27FC236}">
                <a16:creationId xmlns:a16="http://schemas.microsoft.com/office/drawing/2014/main" id="{9E943AF9-EEF4-457D-8321-8BF322234EB4}"/>
              </a:ext>
            </a:extLst>
          </p:cNvPr>
          <p:cNvSpPr/>
          <p:nvPr/>
        </p:nvSpPr>
        <p:spPr>
          <a:xfrm>
            <a:off x="8096581" y="3278675"/>
            <a:ext cx="3657600" cy="548640"/>
          </a:xfrm>
          <a:prstGeom prst="round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marR="0" lvl="0" indent="-171450" algn="l" defTabSz="914400" rtl="0" eaLnBrk="1" fontAlgn="ctr" latinLnBrk="0" hangingPunct="1">
              <a:lnSpc>
                <a:spcPct val="100000"/>
              </a:lnSpc>
              <a:spcBef>
                <a:spcPts val="0"/>
              </a:spcBef>
              <a:spcAft>
                <a:spcPts val="0"/>
              </a:spcAft>
              <a:buClr>
                <a:srgbClr val="FF555F"/>
              </a:buClr>
              <a:buSzTx/>
              <a:buFont typeface="Arial" panose="020B0604020202020204" pitchFamily="34" charset="0"/>
              <a:buChar char="•"/>
              <a:tabLst/>
              <a:defRPr/>
            </a:pPr>
            <a:r>
              <a:rPr lang="en-US" sz="1100">
                <a:solidFill>
                  <a:srgbClr val="073262"/>
                </a:solidFill>
                <a:latin typeface="Arial" panose="020B0604020202020204" pitchFamily="34" charset="0"/>
                <a:cs typeface="Arial" panose="020B0604020202020204" pitchFamily="34" charset="0"/>
              </a:rPr>
              <a:t>Backup sourcing process can be improved to minimize unidentified deductions</a:t>
            </a:r>
            <a:endParaRPr kumimoji="0" lang="en-US" sz="1100" b="0" i="0" u="none" strike="noStrike" kern="1200" cap="none" spc="0" normalizeH="0" baseline="0" noProof="0">
              <a:ln>
                <a:noFill/>
              </a:ln>
              <a:solidFill>
                <a:srgbClr val="073262"/>
              </a:solidFill>
              <a:effectLst/>
              <a:uLnTx/>
              <a:uFillTx/>
              <a:latin typeface="Arial" panose="020B0604020202020204" pitchFamily="34" charset="0"/>
              <a:ea typeface="+mn-ea"/>
              <a:cs typeface="Arial" panose="020B0604020202020204" pitchFamily="34" charset="0"/>
            </a:endParaRPr>
          </a:p>
        </p:txBody>
      </p:sp>
      <p:sp>
        <p:nvSpPr>
          <p:cNvPr id="40" name="Rectangle: Rounded Corners 39">
            <a:extLst>
              <a:ext uri="{FF2B5EF4-FFF2-40B4-BE49-F238E27FC236}">
                <a16:creationId xmlns:a16="http://schemas.microsoft.com/office/drawing/2014/main" id="{B5A96921-E611-471A-8008-60E9FC6C74DD}"/>
              </a:ext>
            </a:extLst>
          </p:cNvPr>
          <p:cNvSpPr/>
          <p:nvPr/>
        </p:nvSpPr>
        <p:spPr>
          <a:xfrm>
            <a:off x="8096581" y="3999164"/>
            <a:ext cx="3657600" cy="548640"/>
          </a:xfrm>
          <a:prstGeom prst="round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68275" lvl="1" fontAlgn="ctr">
              <a:buClr>
                <a:schemeClr val="accent1"/>
              </a:buClr>
            </a:pPr>
            <a:r>
              <a:rPr lang="en-US" sz="1100">
                <a:solidFill>
                  <a:schemeClr val="tx1"/>
                </a:solidFill>
                <a:latin typeface="Arial" panose="020B0604020202020204" pitchFamily="34" charset="0"/>
                <a:cs typeface="Arial" panose="020B0604020202020204" pitchFamily="34" charset="0"/>
              </a:rPr>
              <a:t>Increase recoveries by $10-15M</a:t>
            </a:r>
          </a:p>
        </p:txBody>
      </p:sp>
      <p:sp>
        <p:nvSpPr>
          <p:cNvPr id="41" name="Rectangle 40">
            <a:extLst>
              <a:ext uri="{FF2B5EF4-FFF2-40B4-BE49-F238E27FC236}">
                <a16:creationId xmlns:a16="http://schemas.microsoft.com/office/drawing/2014/main" id="{39592AF3-20F4-4A9E-AB6A-24FB6B808024}"/>
              </a:ext>
            </a:extLst>
          </p:cNvPr>
          <p:cNvSpPr/>
          <p:nvPr/>
        </p:nvSpPr>
        <p:spPr bwMode="auto">
          <a:xfrm>
            <a:off x="399775" y="4852339"/>
            <a:ext cx="3107968" cy="330792"/>
          </a:xfrm>
          <a:prstGeom prst="rect">
            <a:avLst/>
          </a:prstGeom>
          <a:solidFill>
            <a:srgbClr val="073262"/>
          </a:solidFill>
          <a:ln w="9525">
            <a:noFill/>
            <a:miter lim="800000"/>
            <a:headEnd/>
            <a:tailEnd/>
          </a:ln>
        </p:spPr>
        <p:txBody>
          <a:bodyPr vert="horz" wrap="square" lIns="91440" tIns="0" rIns="0" bIns="0" numCol="1" rtlCol="0" anchor="ctr"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0" cap="none" spc="0" normalizeH="0" baseline="0" noProof="0">
              <a:ln>
                <a:noFill/>
              </a:ln>
              <a:solidFill>
                <a:prstClr val="white"/>
              </a:solidFill>
              <a:effectLst/>
              <a:uLnTx/>
              <a:uFillTx/>
              <a:latin typeface="Arial" panose="020B0604020202020204" pitchFamily="34" charset="0"/>
              <a:ea typeface="ＭＳ Ｐゴシック"/>
              <a:cs typeface="Arial" panose="020B0604020202020204" pitchFamily="34" charset="0"/>
            </a:endParaRPr>
          </a:p>
        </p:txBody>
      </p:sp>
      <p:sp>
        <p:nvSpPr>
          <p:cNvPr id="42" name="Rectangle 41">
            <a:extLst>
              <a:ext uri="{FF2B5EF4-FFF2-40B4-BE49-F238E27FC236}">
                <a16:creationId xmlns:a16="http://schemas.microsoft.com/office/drawing/2014/main" id="{CCCB3149-841B-46FD-A8F3-E909F42ACE9B}"/>
              </a:ext>
            </a:extLst>
          </p:cNvPr>
          <p:cNvSpPr/>
          <p:nvPr/>
        </p:nvSpPr>
        <p:spPr bwMode="auto">
          <a:xfrm>
            <a:off x="399775" y="4901330"/>
            <a:ext cx="3107968" cy="396479"/>
          </a:xfrm>
          <a:prstGeom prst="rect">
            <a:avLst/>
          </a:prstGeom>
          <a:solidFill>
            <a:schemeClr val="bg2">
              <a:lumMod val="60000"/>
              <a:lumOff val="40000"/>
            </a:schemeClr>
          </a:solidFill>
          <a:ln w="9525">
            <a:noFill/>
            <a:miter lim="800000"/>
            <a:headEnd/>
            <a:tailEnd/>
          </a:ln>
        </p:spPr>
        <p:txBody>
          <a:bodyPr vert="horz" wrap="square" lIns="0" tIns="0" rIns="0" bIns="0" numCol="1" rtlCol="0" anchor="ctr" anchorCtr="0" compatLnSpc="1">
            <a:prstTxWarp prst="textNoShape">
              <a:avLst/>
            </a:prstTxWarp>
            <a:noAutofit/>
          </a:bodyPr>
          <a:lstStyle/>
          <a:p>
            <a:pPr marL="91440" marR="0" lvl="0" indent="0" algn="l" defTabSz="914400" rtl="0" eaLnBrk="1" fontAlgn="b"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73262"/>
                </a:solidFill>
                <a:effectLst/>
                <a:uLnTx/>
                <a:uFillTx/>
                <a:latin typeface="Arial" panose="020B0604020202020204" pitchFamily="34" charset="0"/>
                <a:ea typeface="+mn-ea"/>
                <a:cs typeface="Arial" panose="020B0604020202020204" pitchFamily="34" charset="0"/>
              </a:rPr>
              <a:t>Tolerance Limit</a:t>
            </a:r>
          </a:p>
        </p:txBody>
      </p:sp>
      <p:cxnSp>
        <p:nvCxnSpPr>
          <p:cNvPr id="43" name="Straight Connector 42">
            <a:extLst>
              <a:ext uri="{FF2B5EF4-FFF2-40B4-BE49-F238E27FC236}">
                <a16:creationId xmlns:a16="http://schemas.microsoft.com/office/drawing/2014/main" id="{BC950920-B498-4814-A2AC-23B3782C5AD2}"/>
              </a:ext>
            </a:extLst>
          </p:cNvPr>
          <p:cNvCxnSpPr>
            <a:cxnSpLocks/>
          </p:cNvCxnSpPr>
          <p:nvPr/>
        </p:nvCxnSpPr>
        <p:spPr bwMode="gray">
          <a:xfrm>
            <a:off x="3604260" y="3095245"/>
            <a:ext cx="4401189" cy="0"/>
          </a:xfrm>
          <a:prstGeom prst="line">
            <a:avLst/>
          </a:prstGeom>
          <a:ln w="44450" cap="rnd" cmpd="dbl">
            <a:solidFill>
              <a:schemeClr val="accent3"/>
            </a:solidFill>
            <a:miter lim="800000"/>
            <a:tailEnd type="none" w="med" len="lg"/>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375B89A0-BFDE-4CFD-B744-C3378723BA09}"/>
              </a:ext>
            </a:extLst>
          </p:cNvPr>
          <p:cNvCxnSpPr>
            <a:cxnSpLocks/>
          </p:cNvCxnSpPr>
          <p:nvPr/>
        </p:nvCxnSpPr>
        <p:spPr bwMode="gray">
          <a:xfrm>
            <a:off x="3604260" y="3819595"/>
            <a:ext cx="4401189" cy="0"/>
          </a:xfrm>
          <a:prstGeom prst="line">
            <a:avLst/>
          </a:prstGeom>
          <a:ln w="44450" cap="rnd" cmpd="dbl">
            <a:solidFill>
              <a:schemeClr val="accent3"/>
            </a:solidFill>
            <a:miter lim="800000"/>
            <a:tailEnd type="none" w="med" len="lg"/>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0B47B034-3359-4C76-9A97-989D5B32C648}"/>
              </a:ext>
            </a:extLst>
          </p:cNvPr>
          <p:cNvCxnSpPr>
            <a:cxnSpLocks/>
          </p:cNvCxnSpPr>
          <p:nvPr/>
        </p:nvCxnSpPr>
        <p:spPr bwMode="gray">
          <a:xfrm>
            <a:off x="3604260" y="4543945"/>
            <a:ext cx="4401189" cy="0"/>
          </a:xfrm>
          <a:prstGeom prst="line">
            <a:avLst/>
          </a:prstGeom>
          <a:ln w="44450" cap="rnd" cmpd="dbl">
            <a:solidFill>
              <a:schemeClr val="accent3"/>
            </a:solidFill>
            <a:miter lim="800000"/>
            <a:tailEnd type="none" w="med" len="lg"/>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1C98D2DA-9E2E-4DA0-B8A9-0127ECCA3B8B}"/>
              </a:ext>
            </a:extLst>
          </p:cNvPr>
          <p:cNvCxnSpPr>
            <a:cxnSpLocks/>
          </p:cNvCxnSpPr>
          <p:nvPr/>
        </p:nvCxnSpPr>
        <p:spPr bwMode="gray">
          <a:xfrm>
            <a:off x="3604260" y="5268294"/>
            <a:ext cx="4401189" cy="0"/>
          </a:xfrm>
          <a:prstGeom prst="line">
            <a:avLst/>
          </a:prstGeom>
          <a:ln w="44450" cap="rnd" cmpd="dbl">
            <a:solidFill>
              <a:schemeClr val="accent3"/>
            </a:solidFill>
            <a:miter lim="800000"/>
            <a:tailEnd type="none" w="med" len="lg"/>
          </a:ln>
        </p:spPr>
        <p:style>
          <a:lnRef idx="1">
            <a:schemeClr val="accent1"/>
          </a:lnRef>
          <a:fillRef idx="0">
            <a:schemeClr val="accent1"/>
          </a:fillRef>
          <a:effectRef idx="0">
            <a:schemeClr val="accent1"/>
          </a:effectRef>
          <a:fontRef idx="minor">
            <a:schemeClr val="tx1"/>
          </a:fontRef>
        </p:style>
      </p:cxnSp>
      <p:sp>
        <p:nvSpPr>
          <p:cNvPr id="47" name="Isosceles Triangle 46">
            <a:extLst>
              <a:ext uri="{FF2B5EF4-FFF2-40B4-BE49-F238E27FC236}">
                <a16:creationId xmlns:a16="http://schemas.microsoft.com/office/drawing/2014/main" id="{13D23D40-7B4B-4CFB-A7FB-C1A1DC13B3CE}"/>
              </a:ext>
            </a:extLst>
          </p:cNvPr>
          <p:cNvSpPr/>
          <p:nvPr/>
        </p:nvSpPr>
        <p:spPr>
          <a:xfrm>
            <a:off x="5215559" y="2815862"/>
            <a:ext cx="182880" cy="182880"/>
          </a:xfrm>
          <a:prstGeom prst="triangle">
            <a:avLst/>
          </a:prstGeom>
          <a:solidFill>
            <a:schemeClr val="accent2"/>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48" name="Isosceles Triangle 47">
            <a:extLst>
              <a:ext uri="{FF2B5EF4-FFF2-40B4-BE49-F238E27FC236}">
                <a16:creationId xmlns:a16="http://schemas.microsoft.com/office/drawing/2014/main" id="{7E8D4867-CD9B-4522-9A0A-1E91B929464E}"/>
              </a:ext>
            </a:extLst>
          </p:cNvPr>
          <p:cNvSpPr/>
          <p:nvPr/>
        </p:nvSpPr>
        <p:spPr>
          <a:xfrm>
            <a:off x="5300875" y="3510532"/>
            <a:ext cx="182880" cy="182880"/>
          </a:xfrm>
          <a:prstGeom prst="triangle">
            <a:avLst/>
          </a:prstGeom>
          <a:solidFill>
            <a:schemeClr val="accent2"/>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49" name="Isosceles Triangle 48">
            <a:extLst>
              <a:ext uri="{FF2B5EF4-FFF2-40B4-BE49-F238E27FC236}">
                <a16:creationId xmlns:a16="http://schemas.microsoft.com/office/drawing/2014/main" id="{17DF0417-368A-4975-8B2E-6A123BCFF4BC}"/>
              </a:ext>
            </a:extLst>
          </p:cNvPr>
          <p:cNvSpPr/>
          <p:nvPr/>
        </p:nvSpPr>
        <p:spPr>
          <a:xfrm>
            <a:off x="4832692" y="4290986"/>
            <a:ext cx="182880" cy="182880"/>
          </a:xfrm>
          <a:prstGeom prst="triangle">
            <a:avLst/>
          </a:prstGeom>
          <a:solidFill>
            <a:schemeClr val="accent2"/>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50" name="Isosceles Triangle 49">
            <a:extLst>
              <a:ext uri="{FF2B5EF4-FFF2-40B4-BE49-F238E27FC236}">
                <a16:creationId xmlns:a16="http://schemas.microsoft.com/office/drawing/2014/main" id="{36005616-0E9A-4937-A766-EDF6D0CC738C}"/>
              </a:ext>
            </a:extLst>
          </p:cNvPr>
          <p:cNvSpPr/>
          <p:nvPr/>
        </p:nvSpPr>
        <p:spPr>
          <a:xfrm>
            <a:off x="4545719" y="5021263"/>
            <a:ext cx="182880" cy="182880"/>
          </a:xfrm>
          <a:prstGeom prst="triangle">
            <a:avLst/>
          </a:prstGeom>
          <a:solidFill>
            <a:schemeClr val="accent2"/>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51" name="Picture 50" descr="A close up of a sign&#10;&#10;Description automatically generated">
            <a:extLst>
              <a:ext uri="{FF2B5EF4-FFF2-40B4-BE49-F238E27FC236}">
                <a16:creationId xmlns:a16="http://schemas.microsoft.com/office/drawing/2014/main" id="{B170CC8C-482E-4C00-BBE3-7AF995C523A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24019"/>
          <a:stretch/>
        </p:blipFill>
        <p:spPr>
          <a:xfrm>
            <a:off x="4377225" y="2188280"/>
            <a:ext cx="223388" cy="205118"/>
          </a:xfrm>
          <a:prstGeom prst="rect">
            <a:avLst/>
          </a:prstGeom>
        </p:spPr>
      </p:pic>
      <p:sp>
        <p:nvSpPr>
          <p:cNvPr id="52" name="Rectangle: Rounded Corners 51">
            <a:extLst>
              <a:ext uri="{FF2B5EF4-FFF2-40B4-BE49-F238E27FC236}">
                <a16:creationId xmlns:a16="http://schemas.microsoft.com/office/drawing/2014/main" id="{DA1D0EAD-7175-4A60-878B-AC67FB136E87}"/>
              </a:ext>
            </a:extLst>
          </p:cNvPr>
          <p:cNvSpPr/>
          <p:nvPr/>
        </p:nvSpPr>
        <p:spPr>
          <a:xfrm>
            <a:off x="409160" y="1098076"/>
            <a:ext cx="3091408" cy="531972"/>
          </a:xfrm>
          <a:prstGeom prst="roundRect">
            <a:avLst/>
          </a:prstGeom>
          <a:solidFill>
            <a:schemeClr val="tx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t>Key Metrics</a:t>
            </a:r>
          </a:p>
        </p:txBody>
      </p:sp>
      <p:sp>
        <p:nvSpPr>
          <p:cNvPr id="53" name="Rectangle: Rounded Corners 52">
            <a:extLst>
              <a:ext uri="{FF2B5EF4-FFF2-40B4-BE49-F238E27FC236}">
                <a16:creationId xmlns:a16="http://schemas.microsoft.com/office/drawing/2014/main" id="{59D442C1-7ECA-4C54-9E09-B1083E341A62}"/>
              </a:ext>
            </a:extLst>
          </p:cNvPr>
          <p:cNvSpPr/>
          <p:nvPr/>
        </p:nvSpPr>
        <p:spPr>
          <a:xfrm>
            <a:off x="3592414" y="1095069"/>
            <a:ext cx="4389120" cy="531972"/>
          </a:xfrm>
          <a:prstGeom prst="roundRect">
            <a:avLst/>
          </a:prstGeom>
          <a:solidFill>
            <a:schemeClr val="tx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t>Benchmarking with Industry BIC*</a:t>
            </a:r>
          </a:p>
        </p:txBody>
      </p:sp>
      <p:sp>
        <p:nvSpPr>
          <p:cNvPr id="54" name="Rectangle: Rounded Corners 53">
            <a:extLst>
              <a:ext uri="{FF2B5EF4-FFF2-40B4-BE49-F238E27FC236}">
                <a16:creationId xmlns:a16="http://schemas.microsoft.com/office/drawing/2014/main" id="{394DAD54-BD21-4017-AE93-DC6F1E0246C8}"/>
              </a:ext>
            </a:extLst>
          </p:cNvPr>
          <p:cNvSpPr/>
          <p:nvPr/>
        </p:nvSpPr>
        <p:spPr>
          <a:xfrm>
            <a:off x="8096581" y="1095069"/>
            <a:ext cx="3657600" cy="531972"/>
          </a:xfrm>
          <a:prstGeom prst="roundRect">
            <a:avLst/>
          </a:prstGeom>
          <a:solidFill>
            <a:schemeClr val="tx1">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rPr>
              <a:t>Opportunities</a:t>
            </a:r>
          </a:p>
        </p:txBody>
      </p:sp>
      <p:sp>
        <p:nvSpPr>
          <p:cNvPr id="55" name="TextBox 54">
            <a:extLst>
              <a:ext uri="{FF2B5EF4-FFF2-40B4-BE49-F238E27FC236}">
                <a16:creationId xmlns:a16="http://schemas.microsoft.com/office/drawing/2014/main" id="{092AE2C5-0362-41FE-B6E6-4F743FFE3ACF}"/>
              </a:ext>
            </a:extLst>
          </p:cNvPr>
          <p:cNvSpPr txBox="1"/>
          <p:nvPr/>
        </p:nvSpPr>
        <p:spPr>
          <a:xfrm>
            <a:off x="4143843" y="2461506"/>
            <a:ext cx="407164" cy="169277"/>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kern="0">
                <a:solidFill>
                  <a:srgbClr val="073262"/>
                </a:solidFill>
                <a:latin typeface="Arial" panose="020B0604020202020204" pitchFamily="34" charset="0"/>
                <a:cs typeface="Arial" panose="020B0604020202020204" pitchFamily="34" charset="0"/>
              </a:rPr>
              <a:t>8-10</a:t>
            </a:r>
            <a:r>
              <a:rPr kumimoji="0" lang="en-US" sz="1100" b="1" i="0" u="none" strike="noStrike" kern="0" cap="none" spc="0" normalizeH="0" baseline="0" noProof="0">
                <a:ln>
                  <a:noFill/>
                </a:ln>
                <a:solidFill>
                  <a:srgbClr val="073262"/>
                </a:solidFill>
                <a:effectLst/>
                <a:uLnTx/>
                <a:uFillTx/>
                <a:latin typeface="Arial" panose="020B0604020202020204" pitchFamily="34" charset="0"/>
                <a:ea typeface="+mn-ea"/>
                <a:cs typeface="Arial" panose="020B0604020202020204" pitchFamily="34" charset="0"/>
              </a:rPr>
              <a:t>%</a:t>
            </a:r>
          </a:p>
        </p:txBody>
      </p:sp>
      <p:sp>
        <p:nvSpPr>
          <p:cNvPr id="56" name="TextBox 55">
            <a:extLst>
              <a:ext uri="{FF2B5EF4-FFF2-40B4-BE49-F238E27FC236}">
                <a16:creationId xmlns:a16="http://schemas.microsoft.com/office/drawing/2014/main" id="{71766908-72D9-49CB-B9E2-3EE4BC962848}"/>
              </a:ext>
            </a:extLst>
          </p:cNvPr>
          <p:cNvSpPr txBox="1"/>
          <p:nvPr/>
        </p:nvSpPr>
        <p:spPr>
          <a:xfrm>
            <a:off x="4551007" y="2643610"/>
            <a:ext cx="282129" cy="169277"/>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a:ln>
                  <a:noFill/>
                </a:ln>
                <a:solidFill>
                  <a:srgbClr val="073262"/>
                </a:solidFill>
                <a:effectLst/>
                <a:uLnTx/>
                <a:uFillTx/>
                <a:latin typeface="Arial" panose="020B0604020202020204" pitchFamily="34" charset="0"/>
                <a:ea typeface="+mn-ea"/>
                <a:cs typeface="Arial" panose="020B0604020202020204" pitchFamily="34" charset="0"/>
              </a:rPr>
              <a:t>10%</a:t>
            </a:r>
            <a:endParaRPr kumimoji="0" lang="en-US" sz="1100" b="1" i="0" u="none" strike="noStrike" kern="0" cap="none" spc="0" normalizeH="0" baseline="0" noProof="0">
              <a:ln>
                <a:noFill/>
              </a:ln>
              <a:solidFill>
                <a:srgbClr val="FF555F"/>
              </a:solidFill>
              <a:effectLst/>
              <a:uLnTx/>
              <a:uFillTx/>
              <a:latin typeface="Arial" panose="020B0604020202020204" pitchFamily="34" charset="0"/>
              <a:ea typeface="+mn-ea"/>
              <a:cs typeface="Arial" panose="020B0604020202020204" pitchFamily="34" charset="0"/>
            </a:endParaRPr>
          </a:p>
        </p:txBody>
      </p:sp>
      <p:sp>
        <p:nvSpPr>
          <p:cNvPr id="58" name="TextBox 57">
            <a:extLst>
              <a:ext uri="{FF2B5EF4-FFF2-40B4-BE49-F238E27FC236}">
                <a16:creationId xmlns:a16="http://schemas.microsoft.com/office/drawing/2014/main" id="{7EB8DB63-ACB7-49AC-AD09-9DB63CA6E8EB}"/>
              </a:ext>
            </a:extLst>
          </p:cNvPr>
          <p:cNvSpPr txBox="1"/>
          <p:nvPr/>
        </p:nvSpPr>
        <p:spPr>
          <a:xfrm>
            <a:off x="6532272" y="3299728"/>
            <a:ext cx="242054" cy="169277"/>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kern="0">
                <a:solidFill>
                  <a:srgbClr val="073262"/>
                </a:solidFill>
                <a:latin typeface="Arial" panose="020B0604020202020204" pitchFamily="34" charset="0"/>
                <a:cs typeface="Arial" panose="020B0604020202020204" pitchFamily="34" charset="0"/>
              </a:rPr>
              <a:t>6</a:t>
            </a:r>
            <a:r>
              <a:rPr kumimoji="0" lang="en-US" sz="1100" b="1" i="0" u="none" strike="noStrike" kern="0" cap="none" spc="0" normalizeH="0" baseline="0" noProof="0">
                <a:ln>
                  <a:noFill/>
                </a:ln>
                <a:solidFill>
                  <a:srgbClr val="073262"/>
                </a:solidFill>
                <a:effectLst/>
                <a:uLnTx/>
                <a:uFillTx/>
                <a:latin typeface="Arial" panose="020B0604020202020204" pitchFamily="34" charset="0"/>
                <a:ea typeface="+mn-ea"/>
                <a:cs typeface="Arial" panose="020B0604020202020204" pitchFamily="34" charset="0"/>
              </a:rPr>
              <a:t> %</a:t>
            </a:r>
          </a:p>
        </p:txBody>
      </p:sp>
      <p:sp>
        <p:nvSpPr>
          <p:cNvPr id="59" name="TextBox 58">
            <a:extLst>
              <a:ext uri="{FF2B5EF4-FFF2-40B4-BE49-F238E27FC236}">
                <a16:creationId xmlns:a16="http://schemas.microsoft.com/office/drawing/2014/main" id="{03582723-698B-4A8E-9529-A6163ECF8BA1}"/>
              </a:ext>
            </a:extLst>
          </p:cNvPr>
          <p:cNvSpPr txBox="1"/>
          <p:nvPr/>
        </p:nvSpPr>
        <p:spPr>
          <a:xfrm>
            <a:off x="5310965" y="3899279"/>
            <a:ext cx="203582" cy="169277"/>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a:ln>
                  <a:noFill/>
                </a:ln>
                <a:solidFill>
                  <a:srgbClr val="073262"/>
                </a:solidFill>
                <a:effectLst/>
                <a:uLnTx/>
                <a:uFillTx/>
                <a:latin typeface="Arial" panose="020B0604020202020204" pitchFamily="34" charset="0"/>
                <a:ea typeface="+mn-ea"/>
                <a:cs typeface="Arial" panose="020B0604020202020204" pitchFamily="34" charset="0"/>
              </a:rPr>
              <a:t>2%</a:t>
            </a:r>
          </a:p>
        </p:txBody>
      </p:sp>
      <p:sp>
        <p:nvSpPr>
          <p:cNvPr id="61" name="TextBox 60">
            <a:extLst>
              <a:ext uri="{FF2B5EF4-FFF2-40B4-BE49-F238E27FC236}">
                <a16:creationId xmlns:a16="http://schemas.microsoft.com/office/drawing/2014/main" id="{CA40EA81-EBE7-4E47-9766-8B80B03DDD0F}"/>
              </a:ext>
            </a:extLst>
          </p:cNvPr>
          <p:cNvSpPr txBox="1"/>
          <p:nvPr/>
        </p:nvSpPr>
        <p:spPr>
          <a:xfrm>
            <a:off x="4988617" y="4782644"/>
            <a:ext cx="613191" cy="1692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a:ln>
                  <a:noFill/>
                </a:ln>
                <a:solidFill>
                  <a:srgbClr val="073262"/>
                </a:solidFill>
                <a:effectLst/>
                <a:uLnTx/>
                <a:uFillTx/>
                <a:latin typeface="Arial" panose="020B0604020202020204" pitchFamily="34" charset="0"/>
                <a:ea typeface="+mn-ea"/>
                <a:cs typeface="Arial" panose="020B0604020202020204" pitchFamily="34" charset="0"/>
              </a:rPr>
              <a:t>61%</a:t>
            </a:r>
          </a:p>
        </p:txBody>
      </p:sp>
      <p:sp>
        <p:nvSpPr>
          <p:cNvPr id="62" name="TextBox 61">
            <a:extLst>
              <a:ext uri="{FF2B5EF4-FFF2-40B4-BE49-F238E27FC236}">
                <a16:creationId xmlns:a16="http://schemas.microsoft.com/office/drawing/2014/main" id="{276DA124-A4FF-4087-A17E-09633D2E95EF}"/>
              </a:ext>
            </a:extLst>
          </p:cNvPr>
          <p:cNvSpPr txBox="1"/>
          <p:nvPr/>
        </p:nvSpPr>
        <p:spPr>
          <a:xfrm>
            <a:off x="4773563" y="4613367"/>
            <a:ext cx="485710" cy="169277"/>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kern="0">
                <a:solidFill>
                  <a:srgbClr val="073262"/>
                </a:solidFill>
                <a:latin typeface="Arial" panose="020B0604020202020204" pitchFamily="34" charset="0"/>
                <a:cs typeface="Arial" panose="020B0604020202020204" pitchFamily="34" charset="0"/>
              </a:rPr>
              <a:t>60-65</a:t>
            </a:r>
            <a:r>
              <a:rPr kumimoji="0" lang="en-US" sz="1100" b="1" i="0" u="none" strike="noStrike" kern="0" cap="none" spc="0" normalizeH="0" baseline="0" noProof="0">
                <a:ln>
                  <a:noFill/>
                </a:ln>
                <a:solidFill>
                  <a:srgbClr val="073262"/>
                </a:solidFill>
                <a:effectLst/>
                <a:uLnTx/>
                <a:uFillTx/>
                <a:latin typeface="Arial" panose="020B0604020202020204" pitchFamily="34" charset="0"/>
                <a:ea typeface="+mn-ea"/>
                <a:cs typeface="Arial" panose="020B0604020202020204" pitchFamily="34" charset="0"/>
              </a:rPr>
              <a:t>%</a:t>
            </a:r>
          </a:p>
        </p:txBody>
      </p:sp>
      <p:sp>
        <p:nvSpPr>
          <p:cNvPr id="63" name="TextBox 62">
            <a:extLst>
              <a:ext uri="{FF2B5EF4-FFF2-40B4-BE49-F238E27FC236}">
                <a16:creationId xmlns:a16="http://schemas.microsoft.com/office/drawing/2014/main" id="{19E0B348-B6E1-4C8D-8571-2399D44587DD}"/>
              </a:ext>
            </a:extLst>
          </p:cNvPr>
          <p:cNvSpPr txBox="1"/>
          <p:nvPr/>
        </p:nvSpPr>
        <p:spPr>
          <a:xfrm>
            <a:off x="5166921" y="5368608"/>
            <a:ext cx="314189" cy="169277"/>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kern="0">
                <a:solidFill>
                  <a:srgbClr val="073262"/>
                </a:solidFill>
                <a:latin typeface="Arial" panose="020B0604020202020204" pitchFamily="34" charset="0"/>
                <a:cs typeface="Arial" panose="020B0604020202020204" pitchFamily="34" charset="0"/>
              </a:rPr>
              <a:t>$500</a:t>
            </a:r>
            <a:endParaRPr kumimoji="0" lang="en-US" sz="1100" b="1" i="0" u="none" strike="noStrike" kern="0" cap="none" spc="0" normalizeH="0" baseline="0" noProof="0">
              <a:ln>
                <a:noFill/>
              </a:ln>
              <a:solidFill>
                <a:srgbClr val="073262"/>
              </a:solidFill>
              <a:effectLst/>
              <a:uLnTx/>
              <a:uFillTx/>
              <a:latin typeface="Arial" panose="020B0604020202020204" pitchFamily="34" charset="0"/>
              <a:ea typeface="+mn-ea"/>
              <a:cs typeface="Arial" panose="020B0604020202020204" pitchFamily="34" charset="0"/>
            </a:endParaRPr>
          </a:p>
        </p:txBody>
      </p:sp>
      <p:sp>
        <p:nvSpPr>
          <p:cNvPr id="64" name="TextBox 63">
            <a:extLst>
              <a:ext uri="{FF2B5EF4-FFF2-40B4-BE49-F238E27FC236}">
                <a16:creationId xmlns:a16="http://schemas.microsoft.com/office/drawing/2014/main" id="{3237AA6E-D6E5-4652-8FF4-1B6460F32CD6}"/>
              </a:ext>
            </a:extLst>
          </p:cNvPr>
          <p:cNvSpPr txBox="1"/>
          <p:nvPr/>
        </p:nvSpPr>
        <p:spPr>
          <a:xfrm>
            <a:off x="4458225" y="5368608"/>
            <a:ext cx="314189" cy="169277"/>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a:ln>
                  <a:noFill/>
                </a:ln>
                <a:solidFill>
                  <a:srgbClr val="073262"/>
                </a:solidFill>
                <a:effectLst/>
                <a:uLnTx/>
                <a:uFillTx/>
                <a:latin typeface="Arial" panose="020B0604020202020204" pitchFamily="34" charset="0"/>
                <a:ea typeface="+mn-ea"/>
                <a:cs typeface="Arial" panose="020B0604020202020204" pitchFamily="34" charset="0"/>
              </a:rPr>
              <a:t>$</a:t>
            </a:r>
            <a:r>
              <a:rPr lang="en-US" sz="1100" b="1" kern="0">
                <a:solidFill>
                  <a:srgbClr val="073262"/>
                </a:solidFill>
                <a:latin typeface="Arial" panose="020B0604020202020204" pitchFamily="34" charset="0"/>
                <a:cs typeface="Arial" panose="020B0604020202020204" pitchFamily="34" charset="0"/>
              </a:rPr>
              <a:t>100</a:t>
            </a:r>
            <a:endParaRPr kumimoji="0" lang="en-US" sz="1100" b="1" i="0" u="none" strike="noStrike" kern="0" cap="none" spc="0" normalizeH="0" baseline="0" noProof="0">
              <a:ln>
                <a:noFill/>
              </a:ln>
              <a:solidFill>
                <a:srgbClr val="073262"/>
              </a:solidFill>
              <a:effectLst/>
              <a:uLnTx/>
              <a:uFillTx/>
              <a:latin typeface="Arial" panose="020B0604020202020204" pitchFamily="34" charset="0"/>
              <a:ea typeface="+mn-ea"/>
              <a:cs typeface="Arial" panose="020B0604020202020204" pitchFamily="34" charset="0"/>
            </a:endParaRPr>
          </a:p>
        </p:txBody>
      </p:sp>
      <p:sp>
        <p:nvSpPr>
          <p:cNvPr id="65" name="Rectangle: Rounded Corners 64">
            <a:extLst>
              <a:ext uri="{FF2B5EF4-FFF2-40B4-BE49-F238E27FC236}">
                <a16:creationId xmlns:a16="http://schemas.microsoft.com/office/drawing/2014/main" id="{8A9A8B6A-1444-4FD6-BFAF-E3A8F3A5DB49}"/>
              </a:ext>
            </a:extLst>
          </p:cNvPr>
          <p:cNvSpPr/>
          <p:nvPr/>
        </p:nvSpPr>
        <p:spPr>
          <a:xfrm>
            <a:off x="8096581" y="4719654"/>
            <a:ext cx="3657600" cy="548640"/>
          </a:xfrm>
          <a:prstGeom prst="roundRect">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marR="0" lvl="0" indent="-171450" algn="l" defTabSz="914400" rtl="0" eaLnBrk="1" fontAlgn="ctr" latinLnBrk="0" hangingPunct="1">
              <a:lnSpc>
                <a:spcPct val="100000"/>
              </a:lnSpc>
              <a:spcBef>
                <a:spcPts val="0"/>
              </a:spcBef>
              <a:spcAft>
                <a:spcPts val="0"/>
              </a:spcAft>
              <a:buClr>
                <a:srgbClr val="FF555F"/>
              </a:buClr>
              <a:buSzTx/>
              <a:buFont typeface="Arial" panose="020B0604020202020204" pitchFamily="34" charset="0"/>
              <a:buChar char="•"/>
              <a:tabLst/>
              <a:defRPr/>
            </a:pPr>
            <a:r>
              <a:rPr kumimoji="0" lang="en-US" sz="1100" b="0" i="0" u="none" strike="noStrike" kern="1200" cap="none" spc="0" normalizeH="0" baseline="0" noProof="0">
                <a:ln>
                  <a:noFill/>
                </a:ln>
                <a:solidFill>
                  <a:srgbClr val="073262"/>
                </a:solidFill>
                <a:effectLst/>
                <a:uLnTx/>
                <a:uFillTx/>
                <a:latin typeface="Arial" panose="020B0604020202020204" pitchFamily="34" charset="0"/>
                <a:ea typeface="+mn-ea"/>
                <a:cs typeface="Arial" panose="020B0604020202020204" pitchFamily="34" charset="0"/>
              </a:rPr>
              <a:t>Higher than </a:t>
            </a:r>
            <a:r>
              <a:rPr lang="en-US" sz="1100">
                <a:solidFill>
                  <a:srgbClr val="073262"/>
                </a:solidFill>
                <a:latin typeface="Arial" panose="020B0604020202020204" pitchFamily="34" charset="0"/>
                <a:cs typeface="Arial" panose="020B0604020202020204" pitchFamily="34" charset="0"/>
              </a:rPr>
              <a:t>CPG</a:t>
            </a:r>
            <a:r>
              <a:rPr kumimoji="0" lang="en-US" sz="1100" b="0" i="0" u="none" strike="noStrike" kern="1200" cap="none" spc="0" normalizeH="0" baseline="0" noProof="0">
                <a:ln>
                  <a:noFill/>
                </a:ln>
                <a:solidFill>
                  <a:srgbClr val="073262"/>
                </a:solidFill>
                <a:effectLst/>
                <a:uLnTx/>
                <a:uFillTx/>
                <a:latin typeface="Arial" panose="020B0604020202020204" pitchFamily="34" charset="0"/>
                <a:ea typeface="+mn-ea"/>
                <a:cs typeface="Arial" panose="020B0604020202020204" pitchFamily="34" charset="0"/>
              </a:rPr>
              <a:t> industry norms</a:t>
            </a:r>
          </a:p>
        </p:txBody>
      </p:sp>
      <p:pic>
        <p:nvPicPr>
          <p:cNvPr id="66" name="Picture 65" descr="A close up of a sign&#10;&#10;Description automatically generated">
            <a:extLst>
              <a:ext uri="{FF2B5EF4-FFF2-40B4-BE49-F238E27FC236}">
                <a16:creationId xmlns:a16="http://schemas.microsoft.com/office/drawing/2014/main" id="{302F218A-0210-471A-BA62-D4915343985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24019"/>
          <a:stretch/>
        </p:blipFill>
        <p:spPr>
          <a:xfrm>
            <a:off x="6478369" y="2848609"/>
            <a:ext cx="223388" cy="205118"/>
          </a:xfrm>
          <a:prstGeom prst="rect">
            <a:avLst/>
          </a:prstGeom>
        </p:spPr>
      </p:pic>
      <p:sp>
        <p:nvSpPr>
          <p:cNvPr id="67" name="TextBox 66">
            <a:extLst>
              <a:ext uri="{FF2B5EF4-FFF2-40B4-BE49-F238E27FC236}">
                <a16:creationId xmlns:a16="http://schemas.microsoft.com/office/drawing/2014/main" id="{ED723CB7-4046-434B-9136-CD6233B49162}"/>
              </a:ext>
            </a:extLst>
          </p:cNvPr>
          <p:cNvSpPr txBox="1"/>
          <p:nvPr/>
        </p:nvSpPr>
        <p:spPr>
          <a:xfrm>
            <a:off x="3514119" y="2392564"/>
            <a:ext cx="480192"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73262"/>
                </a:solidFill>
                <a:effectLst/>
                <a:uLnTx/>
                <a:uFillTx/>
                <a:latin typeface="Arial" panose="020B0604020202020204" pitchFamily="34" charset="0"/>
                <a:ea typeface="+mn-ea"/>
                <a:cs typeface="Arial" panose="020B0604020202020204" pitchFamily="34" charset="0"/>
              </a:rPr>
              <a:t>0%</a:t>
            </a:r>
          </a:p>
        </p:txBody>
      </p:sp>
      <p:sp>
        <p:nvSpPr>
          <p:cNvPr id="68" name="TextBox 67">
            <a:extLst>
              <a:ext uri="{FF2B5EF4-FFF2-40B4-BE49-F238E27FC236}">
                <a16:creationId xmlns:a16="http://schemas.microsoft.com/office/drawing/2014/main" id="{8431CC11-34A6-40C1-A4F2-74A63F84F5C9}"/>
              </a:ext>
            </a:extLst>
          </p:cNvPr>
          <p:cNvSpPr txBox="1"/>
          <p:nvPr/>
        </p:nvSpPr>
        <p:spPr>
          <a:xfrm>
            <a:off x="7685232" y="2456231"/>
            <a:ext cx="480192"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73262"/>
                </a:solidFill>
                <a:effectLst/>
                <a:uLnTx/>
                <a:uFillTx/>
                <a:latin typeface="Arial" panose="020B0604020202020204" pitchFamily="34" charset="0"/>
                <a:ea typeface="+mn-ea"/>
                <a:cs typeface="Arial" panose="020B0604020202020204" pitchFamily="34" charset="0"/>
              </a:rPr>
              <a:t>50%</a:t>
            </a:r>
          </a:p>
        </p:txBody>
      </p:sp>
      <p:sp>
        <p:nvSpPr>
          <p:cNvPr id="69" name="TextBox 68">
            <a:extLst>
              <a:ext uri="{FF2B5EF4-FFF2-40B4-BE49-F238E27FC236}">
                <a16:creationId xmlns:a16="http://schemas.microsoft.com/office/drawing/2014/main" id="{4101EFAF-2FA0-4F4E-95C2-0DE8CDC7BC46}"/>
              </a:ext>
            </a:extLst>
          </p:cNvPr>
          <p:cNvSpPr txBox="1"/>
          <p:nvPr/>
        </p:nvSpPr>
        <p:spPr>
          <a:xfrm>
            <a:off x="5061138" y="3089604"/>
            <a:ext cx="751783"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a:solidFill>
                  <a:srgbClr val="073262"/>
                </a:solidFill>
                <a:latin typeface="Arial" panose="020B0604020202020204" pitchFamily="34" charset="0"/>
                <a:cs typeface="Arial" panose="020B0604020202020204" pitchFamily="34" charset="0"/>
              </a:rPr>
              <a:t>8-</a:t>
            </a:r>
            <a:r>
              <a:rPr kumimoji="0" lang="en-US" sz="1100" b="0" i="0" u="none" strike="noStrike" kern="1200" cap="none" spc="0" normalizeH="0" baseline="0" noProof="0">
                <a:ln>
                  <a:noFill/>
                </a:ln>
                <a:solidFill>
                  <a:srgbClr val="073262"/>
                </a:solidFill>
                <a:effectLst/>
                <a:uLnTx/>
                <a:uFillTx/>
                <a:latin typeface="Arial" panose="020B0604020202020204" pitchFamily="34" charset="0"/>
                <a:ea typeface="+mn-ea"/>
                <a:cs typeface="Arial" panose="020B0604020202020204" pitchFamily="34" charset="0"/>
              </a:rPr>
              <a:t>10%</a:t>
            </a:r>
          </a:p>
        </p:txBody>
      </p:sp>
      <p:sp>
        <p:nvSpPr>
          <p:cNvPr id="70" name="TextBox 69">
            <a:extLst>
              <a:ext uri="{FF2B5EF4-FFF2-40B4-BE49-F238E27FC236}">
                <a16:creationId xmlns:a16="http://schemas.microsoft.com/office/drawing/2014/main" id="{0E6E8FE0-912D-4AD4-817A-62B5772B3D22}"/>
              </a:ext>
            </a:extLst>
          </p:cNvPr>
          <p:cNvSpPr txBox="1"/>
          <p:nvPr/>
        </p:nvSpPr>
        <p:spPr>
          <a:xfrm>
            <a:off x="7735732" y="3130146"/>
            <a:ext cx="439143"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73262"/>
                </a:solidFill>
                <a:effectLst/>
                <a:uLnTx/>
                <a:uFillTx/>
                <a:latin typeface="Arial" panose="020B0604020202020204" pitchFamily="34" charset="0"/>
                <a:ea typeface="+mn-ea"/>
                <a:cs typeface="Arial" panose="020B0604020202020204" pitchFamily="34" charset="0"/>
              </a:rPr>
              <a:t>0%</a:t>
            </a:r>
          </a:p>
        </p:txBody>
      </p:sp>
      <p:sp>
        <p:nvSpPr>
          <p:cNvPr id="71" name="TextBox 70">
            <a:extLst>
              <a:ext uri="{FF2B5EF4-FFF2-40B4-BE49-F238E27FC236}">
                <a16:creationId xmlns:a16="http://schemas.microsoft.com/office/drawing/2014/main" id="{2AB5E794-CD7A-428C-9D42-CEA863365ACC}"/>
              </a:ext>
            </a:extLst>
          </p:cNvPr>
          <p:cNvSpPr txBox="1"/>
          <p:nvPr/>
        </p:nvSpPr>
        <p:spPr>
          <a:xfrm>
            <a:off x="3602247" y="3873844"/>
            <a:ext cx="504351"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73262"/>
                </a:solidFill>
                <a:effectLst/>
                <a:uLnTx/>
                <a:uFillTx/>
                <a:latin typeface="Arial" panose="020B0604020202020204" pitchFamily="34" charset="0"/>
                <a:ea typeface="+mn-ea"/>
                <a:cs typeface="Arial" panose="020B0604020202020204" pitchFamily="34" charset="0"/>
              </a:rPr>
              <a:t>0%</a:t>
            </a:r>
          </a:p>
        </p:txBody>
      </p:sp>
      <p:sp>
        <p:nvSpPr>
          <p:cNvPr id="72" name="TextBox 71">
            <a:extLst>
              <a:ext uri="{FF2B5EF4-FFF2-40B4-BE49-F238E27FC236}">
                <a16:creationId xmlns:a16="http://schemas.microsoft.com/office/drawing/2014/main" id="{9FFFE3BF-DA19-4AB1-92BF-FC43A91B8DAF}"/>
              </a:ext>
            </a:extLst>
          </p:cNvPr>
          <p:cNvSpPr txBox="1"/>
          <p:nvPr/>
        </p:nvSpPr>
        <p:spPr>
          <a:xfrm>
            <a:off x="7726379" y="3883823"/>
            <a:ext cx="439143"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73262"/>
                </a:solidFill>
                <a:effectLst/>
                <a:uLnTx/>
                <a:uFillTx/>
                <a:latin typeface="Arial" panose="020B0604020202020204" pitchFamily="34" charset="0"/>
                <a:ea typeface="+mn-ea"/>
                <a:cs typeface="Arial" panose="020B0604020202020204" pitchFamily="34" charset="0"/>
              </a:rPr>
              <a:t>5%</a:t>
            </a:r>
          </a:p>
        </p:txBody>
      </p:sp>
      <p:sp>
        <p:nvSpPr>
          <p:cNvPr id="73" name="TextBox 72">
            <a:extLst>
              <a:ext uri="{FF2B5EF4-FFF2-40B4-BE49-F238E27FC236}">
                <a16:creationId xmlns:a16="http://schemas.microsoft.com/office/drawing/2014/main" id="{BAD94C9F-B5F4-40B8-9CF2-BFB2F0810F19}"/>
              </a:ext>
            </a:extLst>
          </p:cNvPr>
          <p:cNvSpPr txBox="1"/>
          <p:nvPr/>
        </p:nvSpPr>
        <p:spPr>
          <a:xfrm>
            <a:off x="3536826" y="4563799"/>
            <a:ext cx="616540"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73262"/>
                </a:solidFill>
                <a:effectLst/>
                <a:uLnTx/>
                <a:uFillTx/>
                <a:latin typeface="Arial" panose="020B0604020202020204" pitchFamily="34" charset="0"/>
                <a:ea typeface="+mn-ea"/>
                <a:cs typeface="Arial" panose="020B0604020202020204" pitchFamily="34" charset="0"/>
              </a:rPr>
              <a:t>100%</a:t>
            </a:r>
          </a:p>
        </p:txBody>
      </p:sp>
      <p:sp>
        <p:nvSpPr>
          <p:cNvPr id="74" name="TextBox 73">
            <a:extLst>
              <a:ext uri="{FF2B5EF4-FFF2-40B4-BE49-F238E27FC236}">
                <a16:creationId xmlns:a16="http://schemas.microsoft.com/office/drawing/2014/main" id="{11F61545-97B5-49EC-B918-1E142F996866}"/>
              </a:ext>
            </a:extLst>
          </p:cNvPr>
          <p:cNvSpPr txBox="1"/>
          <p:nvPr/>
        </p:nvSpPr>
        <p:spPr>
          <a:xfrm>
            <a:off x="7767526" y="4569832"/>
            <a:ext cx="507747"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73262"/>
                </a:solidFill>
                <a:effectLst/>
                <a:uLnTx/>
                <a:uFillTx/>
                <a:latin typeface="Arial" panose="020B0604020202020204" pitchFamily="34" charset="0"/>
                <a:ea typeface="+mn-ea"/>
                <a:cs typeface="Arial" panose="020B0604020202020204" pitchFamily="34" charset="0"/>
              </a:rPr>
              <a:t>0%</a:t>
            </a:r>
          </a:p>
        </p:txBody>
      </p:sp>
      <p:sp>
        <p:nvSpPr>
          <p:cNvPr id="75" name="TextBox 74">
            <a:extLst>
              <a:ext uri="{FF2B5EF4-FFF2-40B4-BE49-F238E27FC236}">
                <a16:creationId xmlns:a16="http://schemas.microsoft.com/office/drawing/2014/main" id="{F1233B94-61A8-40C3-9CED-67CDECA50A11}"/>
              </a:ext>
            </a:extLst>
          </p:cNvPr>
          <p:cNvSpPr txBox="1"/>
          <p:nvPr/>
        </p:nvSpPr>
        <p:spPr>
          <a:xfrm>
            <a:off x="3556961" y="5308002"/>
            <a:ext cx="367855"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73262"/>
                </a:solidFill>
                <a:effectLst/>
                <a:uLnTx/>
                <a:uFillTx/>
                <a:latin typeface="Arial" panose="020B0604020202020204" pitchFamily="34" charset="0"/>
                <a:ea typeface="+mn-ea"/>
                <a:cs typeface="Arial" panose="020B0604020202020204" pitchFamily="34" charset="0"/>
              </a:rPr>
              <a:t>$0</a:t>
            </a:r>
          </a:p>
        </p:txBody>
      </p:sp>
      <p:sp>
        <p:nvSpPr>
          <p:cNvPr id="76" name="TextBox 75">
            <a:extLst>
              <a:ext uri="{FF2B5EF4-FFF2-40B4-BE49-F238E27FC236}">
                <a16:creationId xmlns:a16="http://schemas.microsoft.com/office/drawing/2014/main" id="{B5A02952-8E47-48ED-B021-064891C75EF1}"/>
              </a:ext>
            </a:extLst>
          </p:cNvPr>
          <p:cNvSpPr txBox="1"/>
          <p:nvPr/>
        </p:nvSpPr>
        <p:spPr>
          <a:xfrm>
            <a:off x="7596717" y="5335896"/>
            <a:ext cx="609517"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73262"/>
                </a:solidFill>
                <a:effectLst/>
                <a:uLnTx/>
                <a:uFillTx/>
                <a:latin typeface="Arial" panose="020B0604020202020204" pitchFamily="34" charset="0"/>
                <a:ea typeface="+mn-ea"/>
                <a:cs typeface="Arial" panose="020B0604020202020204" pitchFamily="34" charset="0"/>
              </a:rPr>
              <a:t>$1000</a:t>
            </a:r>
          </a:p>
        </p:txBody>
      </p:sp>
      <p:pic>
        <p:nvPicPr>
          <p:cNvPr id="77" name="Picture 76" descr="A close up of a sign&#10;&#10;Description automatically generated">
            <a:extLst>
              <a:ext uri="{FF2B5EF4-FFF2-40B4-BE49-F238E27FC236}">
                <a16:creationId xmlns:a16="http://schemas.microsoft.com/office/drawing/2014/main" id="{89DA2A66-CFA1-464A-81ED-8FA230D3EBA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24019"/>
          <a:stretch/>
        </p:blipFill>
        <p:spPr>
          <a:xfrm>
            <a:off x="5490114" y="3582948"/>
            <a:ext cx="223388" cy="205118"/>
          </a:xfrm>
          <a:prstGeom prst="rect">
            <a:avLst/>
          </a:prstGeom>
        </p:spPr>
      </p:pic>
      <p:pic>
        <p:nvPicPr>
          <p:cNvPr id="78" name="Picture 77" descr="A close up of a sign&#10;&#10;Description automatically generated">
            <a:extLst>
              <a:ext uri="{FF2B5EF4-FFF2-40B4-BE49-F238E27FC236}">
                <a16:creationId xmlns:a16="http://schemas.microsoft.com/office/drawing/2014/main" id="{F5361198-0A60-4111-9798-EC62161AA90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24019"/>
          <a:stretch/>
        </p:blipFill>
        <p:spPr>
          <a:xfrm>
            <a:off x="5061138" y="4279867"/>
            <a:ext cx="223388" cy="205118"/>
          </a:xfrm>
          <a:prstGeom prst="rect">
            <a:avLst/>
          </a:prstGeom>
        </p:spPr>
      </p:pic>
      <p:pic>
        <p:nvPicPr>
          <p:cNvPr id="79" name="Picture 78" descr="A close up of a sign&#10;&#10;Description automatically generated">
            <a:extLst>
              <a:ext uri="{FF2B5EF4-FFF2-40B4-BE49-F238E27FC236}">
                <a16:creationId xmlns:a16="http://schemas.microsoft.com/office/drawing/2014/main" id="{C1D4AA39-928D-480A-B878-BC30327B144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24019"/>
          <a:stretch/>
        </p:blipFill>
        <p:spPr>
          <a:xfrm>
            <a:off x="5168241" y="4995883"/>
            <a:ext cx="223388" cy="205118"/>
          </a:xfrm>
          <a:prstGeom prst="rect">
            <a:avLst/>
          </a:prstGeom>
        </p:spPr>
      </p:pic>
      <p:sp>
        <p:nvSpPr>
          <p:cNvPr id="80" name="Isosceles Triangle 79">
            <a:extLst>
              <a:ext uri="{FF2B5EF4-FFF2-40B4-BE49-F238E27FC236}">
                <a16:creationId xmlns:a16="http://schemas.microsoft.com/office/drawing/2014/main" id="{C58DBCAB-13B4-4502-B354-4429E524F516}"/>
              </a:ext>
            </a:extLst>
          </p:cNvPr>
          <p:cNvSpPr/>
          <p:nvPr/>
        </p:nvSpPr>
        <p:spPr>
          <a:xfrm>
            <a:off x="623095" y="5740952"/>
            <a:ext cx="182880" cy="182880"/>
          </a:xfrm>
          <a:prstGeom prst="triangle">
            <a:avLst/>
          </a:prstGeom>
          <a:solidFill>
            <a:schemeClr val="accent2"/>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pic>
        <p:nvPicPr>
          <p:cNvPr id="81" name="Picture 80" descr="A close up of a sign&#10;&#10;Description automatically generated">
            <a:extLst>
              <a:ext uri="{FF2B5EF4-FFF2-40B4-BE49-F238E27FC236}">
                <a16:creationId xmlns:a16="http://schemas.microsoft.com/office/drawing/2014/main" id="{DA9513B9-7A88-4EBF-BDF4-F4D8160603B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24019"/>
          <a:stretch/>
        </p:blipFill>
        <p:spPr>
          <a:xfrm>
            <a:off x="602841" y="6070417"/>
            <a:ext cx="223388" cy="205118"/>
          </a:xfrm>
          <a:prstGeom prst="rect">
            <a:avLst/>
          </a:prstGeom>
        </p:spPr>
      </p:pic>
      <p:sp>
        <p:nvSpPr>
          <p:cNvPr id="82" name="TextBox 81">
            <a:extLst>
              <a:ext uri="{FF2B5EF4-FFF2-40B4-BE49-F238E27FC236}">
                <a16:creationId xmlns:a16="http://schemas.microsoft.com/office/drawing/2014/main" id="{CC670803-6E25-4CAA-920B-130F23BC3368}"/>
              </a:ext>
            </a:extLst>
          </p:cNvPr>
          <p:cNvSpPr txBox="1"/>
          <p:nvPr/>
        </p:nvSpPr>
        <p:spPr>
          <a:xfrm>
            <a:off x="871949" y="5740952"/>
            <a:ext cx="2362200"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073262"/>
                </a:solidFill>
                <a:effectLst/>
                <a:uLnTx/>
                <a:uFillTx/>
                <a:latin typeface="Arial" panose="020B0604020202020204" pitchFamily="34" charset="0"/>
                <a:ea typeface="+mn-ea"/>
                <a:cs typeface="Arial" panose="020B0604020202020204" pitchFamily="34" charset="0"/>
              </a:rPr>
              <a:t>Industry Best in class</a:t>
            </a:r>
          </a:p>
        </p:txBody>
      </p:sp>
      <p:sp>
        <p:nvSpPr>
          <p:cNvPr id="83" name="TextBox 82">
            <a:extLst>
              <a:ext uri="{FF2B5EF4-FFF2-40B4-BE49-F238E27FC236}">
                <a16:creationId xmlns:a16="http://schemas.microsoft.com/office/drawing/2014/main" id="{F7D4AD58-FB2A-4AB9-B80E-30C2687AF388}"/>
              </a:ext>
            </a:extLst>
          </p:cNvPr>
          <p:cNvSpPr txBox="1"/>
          <p:nvPr/>
        </p:nvSpPr>
        <p:spPr>
          <a:xfrm>
            <a:off x="4495800" y="6283838"/>
            <a:ext cx="3048000" cy="43088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73262"/>
                </a:solidFill>
                <a:effectLst/>
                <a:uLnTx/>
                <a:uFillTx/>
                <a:latin typeface="Arial" panose="020B0604020202020204" pitchFamily="34" charset="0"/>
                <a:ea typeface="+mn-ea"/>
                <a:cs typeface="Arial" panose="020B0604020202020204" pitchFamily="34" charset="0"/>
              </a:rPr>
              <a:t>*Based on external as well as Genpact internal benchmarking with other CPG Client</a:t>
            </a:r>
          </a:p>
        </p:txBody>
      </p:sp>
      <p:sp>
        <p:nvSpPr>
          <p:cNvPr id="84" name="TextBox 83">
            <a:extLst>
              <a:ext uri="{FF2B5EF4-FFF2-40B4-BE49-F238E27FC236}">
                <a16:creationId xmlns:a16="http://schemas.microsoft.com/office/drawing/2014/main" id="{9F2530C4-24F1-46FE-9D4C-4986546B18AC}"/>
              </a:ext>
            </a:extLst>
          </p:cNvPr>
          <p:cNvSpPr txBox="1"/>
          <p:nvPr/>
        </p:nvSpPr>
        <p:spPr>
          <a:xfrm>
            <a:off x="871949" y="6017951"/>
            <a:ext cx="2635794" cy="276999"/>
          </a:xfrm>
          <a:prstGeom prst="rect">
            <a:avLst/>
          </a:prstGeom>
          <a:noFill/>
        </p:spPr>
        <p:txBody>
          <a:bodyPr wrap="square" rtlCol="0">
            <a:spAutoFit/>
          </a:bodyPr>
          <a:lstStyle/>
          <a:p>
            <a:pPr lvl="0"/>
            <a:r>
              <a:rPr lang="en-US" sz="1200">
                <a:solidFill>
                  <a:srgbClr val="073262"/>
                </a:solidFill>
                <a:latin typeface="Arial" panose="020B0604020202020204" pitchFamily="34" charset="0"/>
                <a:cs typeface="Arial" panose="020B0604020202020204" pitchFamily="34" charset="0"/>
              </a:rPr>
              <a:t>2020 Data for KH</a:t>
            </a:r>
            <a:endParaRPr kumimoji="0" lang="en-US" sz="1200" b="0" i="0" u="none" strike="noStrike" kern="1200" cap="none" spc="0" normalizeH="0" baseline="0" noProof="0">
              <a:ln>
                <a:noFill/>
              </a:ln>
              <a:solidFill>
                <a:srgbClr val="073262"/>
              </a:solidFill>
              <a:effectLst/>
              <a:uLnTx/>
              <a:uFillTx/>
              <a:latin typeface="Arial" panose="020B0604020202020204" pitchFamily="34" charset="0"/>
              <a:ea typeface="+mn-ea"/>
              <a:cs typeface="Arial" panose="020B0604020202020204" pitchFamily="34" charset="0"/>
            </a:endParaRPr>
          </a:p>
        </p:txBody>
      </p:sp>
      <p:cxnSp>
        <p:nvCxnSpPr>
          <p:cNvPr id="85" name="Straight Arrow Connector 84">
            <a:extLst>
              <a:ext uri="{FF2B5EF4-FFF2-40B4-BE49-F238E27FC236}">
                <a16:creationId xmlns:a16="http://schemas.microsoft.com/office/drawing/2014/main" id="{0A1C6744-0A34-4284-8F66-EF5A48EAEEC2}"/>
              </a:ext>
            </a:extLst>
          </p:cNvPr>
          <p:cNvCxnSpPr/>
          <p:nvPr/>
        </p:nvCxnSpPr>
        <p:spPr>
          <a:xfrm flipH="1">
            <a:off x="4234075" y="5806440"/>
            <a:ext cx="3108960"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6" name="TextBox 85">
            <a:extLst>
              <a:ext uri="{FF2B5EF4-FFF2-40B4-BE49-F238E27FC236}">
                <a16:creationId xmlns:a16="http://schemas.microsoft.com/office/drawing/2014/main" id="{BA35E8D6-C8FB-4833-B0C1-213C62C0B87F}"/>
              </a:ext>
            </a:extLst>
          </p:cNvPr>
          <p:cNvSpPr txBox="1"/>
          <p:nvPr/>
        </p:nvSpPr>
        <p:spPr>
          <a:xfrm>
            <a:off x="4719526" y="5796314"/>
            <a:ext cx="3048000"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1" u="none" strike="noStrike" kern="1200" cap="none" spc="0" normalizeH="0" baseline="0" noProof="0">
                <a:ln>
                  <a:noFill/>
                </a:ln>
                <a:solidFill>
                  <a:srgbClr val="073262"/>
                </a:solidFill>
                <a:effectLst/>
                <a:uLnTx/>
                <a:uFillTx/>
                <a:latin typeface="Arial" panose="020B0604020202020204" pitchFamily="34" charset="0"/>
                <a:ea typeface="+mn-ea"/>
                <a:cs typeface="Arial" panose="020B0604020202020204" pitchFamily="34" charset="0"/>
              </a:rPr>
              <a:t>Move towards best in class</a:t>
            </a:r>
          </a:p>
        </p:txBody>
      </p:sp>
      <p:sp>
        <p:nvSpPr>
          <p:cNvPr id="87" name="TextBox 86">
            <a:extLst>
              <a:ext uri="{FF2B5EF4-FFF2-40B4-BE49-F238E27FC236}">
                <a16:creationId xmlns:a16="http://schemas.microsoft.com/office/drawing/2014/main" id="{0E6E8FE0-912D-4AD4-817A-62B5772B3D22}"/>
              </a:ext>
            </a:extLst>
          </p:cNvPr>
          <p:cNvSpPr txBox="1"/>
          <p:nvPr/>
        </p:nvSpPr>
        <p:spPr>
          <a:xfrm>
            <a:off x="3512512" y="3087981"/>
            <a:ext cx="568720"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noProof="0">
                <a:solidFill>
                  <a:srgbClr val="073262"/>
                </a:solidFill>
                <a:latin typeface="Arial" panose="020B0604020202020204" pitchFamily="34" charset="0"/>
                <a:cs typeface="Arial" panose="020B0604020202020204" pitchFamily="34" charset="0"/>
              </a:rPr>
              <a:t>20</a:t>
            </a:r>
            <a:r>
              <a:rPr kumimoji="0" lang="en-US" sz="1100" b="0" i="0" u="none" strike="noStrike" kern="1200" cap="none" spc="0" normalizeH="0" baseline="0" noProof="0">
                <a:ln>
                  <a:noFill/>
                </a:ln>
                <a:solidFill>
                  <a:srgbClr val="073262"/>
                </a:solidFill>
                <a:effectLst/>
                <a:uLnTx/>
                <a:uFillTx/>
                <a:latin typeface="Arial" panose="020B0604020202020204" pitchFamily="34" charset="0"/>
                <a:ea typeface="+mn-ea"/>
                <a:cs typeface="Arial" panose="020B0604020202020204" pitchFamily="34" charset="0"/>
              </a:rPr>
              <a:t>%</a:t>
            </a:r>
          </a:p>
        </p:txBody>
      </p:sp>
      <p:sp>
        <p:nvSpPr>
          <p:cNvPr id="88" name="TextBox 87">
            <a:extLst>
              <a:ext uri="{FF2B5EF4-FFF2-40B4-BE49-F238E27FC236}">
                <a16:creationId xmlns:a16="http://schemas.microsoft.com/office/drawing/2014/main" id="{03582723-698B-4A8E-9529-A6163ECF8BA1}"/>
              </a:ext>
            </a:extLst>
          </p:cNvPr>
          <p:cNvSpPr txBox="1"/>
          <p:nvPr/>
        </p:nvSpPr>
        <p:spPr>
          <a:xfrm>
            <a:off x="5601808" y="4085784"/>
            <a:ext cx="320601" cy="169277"/>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a:ln>
                  <a:noFill/>
                </a:ln>
                <a:solidFill>
                  <a:srgbClr val="073262"/>
                </a:solidFill>
                <a:effectLst/>
                <a:uLnTx/>
                <a:uFillTx/>
                <a:latin typeface="Arial" panose="020B0604020202020204" pitchFamily="34" charset="0"/>
                <a:ea typeface="+mn-ea"/>
                <a:cs typeface="Arial" panose="020B0604020202020204" pitchFamily="34" charset="0"/>
              </a:rPr>
              <a:t>2.5%</a:t>
            </a:r>
          </a:p>
        </p:txBody>
      </p:sp>
      <p:sp>
        <p:nvSpPr>
          <p:cNvPr id="89" name="Isosceles Triangle 88">
            <a:extLst>
              <a:ext uri="{FF2B5EF4-FFF2-40B4-BE49-F238E27FC236}">
                <a16:creationId xmlns:a16="http://schemas.microsoft.com/office/drawing/2014/main" id="{36005616-0E9A-4937-A766-EDF6D0CC738C}"/>
              </a:ext>
            </a:extLst>
          </p:cNvPr>
          <p:cNvSpPr/>
          <p:nvPr/>
        </p:nvSpPr>
        <p:spPr>
          <a:xfrm>
            <a:off x="6002516" y="5007002"/>
            <a:ext cx="182880" cy="182880"/>
          </a:xfrm>
          <a:prstGeom prst="triangle">
            <a:avLst/>
          </a:prstGeom>
          <a:solidFill>
            <a:schemeClr val="accent2"/>
          </a:solidFill>
          <a:ln w="25400" cap="flat" cmpd="sng" algn="ctr">
            <a:noFill/>
            <a:prstDash val="solid"/>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00" b="1" i="0" u="none" strike="noStrike" kern="0" cap="none" spc="0" normalizeH="0" baseline="0" noProof="0">
              <a:ln>
                <a:noFill/>
              </a:ln>
              <a:solidFill>
                <a:prstClr val="white"/>
              </a:solidFill>
              <a:effectLst/>
              <a:uLnTx/>
              <a:uFillTx/>
              <a:latin typeface="Arial" panose="020B0604020202020204" pitchFamily="34" charset="0"/>
              <a:ea typeface="+mn-ea"/>
              <a:cs typeface="Arial" panose="020B0604020202020204" pitchFamily="34" charset="0"/>
            </a:endParaRPr>
          </a:p>
        </p:txBody>
      </p:sp>
      <p:sp>
        <p:nvSpPr>
          <p:cNvPr id="90" name="TextBox 89">
            <a:extLst>
              <a:ext uri="{FF2B5EF4-FFF2-40B4-BE49-F238E27FC236}">
                <a16:creationId xmlns:a16="http://schemas.microsoft.com/office/drawing/2014/main" id="{19E0B348-B6E1-4C8D-8571-2399D44587DD}"/>
              </a:ext>
            </a:extLst>
          </p:cNvPr>
          <p:cNvSpPr txBox="1"/>
          <p:nvPr/>
        </p:nvSpPr>
        <p:spPr>
          <a:xfrm>
            <a:off x="5896915" y="5394181"/>
            <a:ext cx="1134926" cy="169277"/>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100" b="1" kern="0">
                <a:solidFill>
                  <a:srgbClr val="073262"/>
                </a:solidFill>
                <a:latin typeface="Arial" panose="020B0604020202020204" pitchFamily="34" charset="0"/>
                <a:cs typeface="Arial" panose="020B0604020202020204" pitchFamily="34" charset="0"/>
              </a:rPr>
              <a:t>$1500 for Pricing</a:t>
            </a:r>
            <a:endParaRPr kumimoji="0" lang="en-US" sz="1100" b="1" i="0" u="none" strike="noStrike" kern="0" cap="none" spc="0" normalizeH="0" baseline="0" noProof="0">
              <a:ln>
                <a:noFill/>
              </a:ln>
              <a:solidFill>
                <a:srgbClr val="073262"/>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125944005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DC1A280-5B10-498B-A8F8-E30BE363511C}"/>
              </a:ext>
            </a:extLst>
          </p:cNvPr>
          <p:cNvSpPr>
            <a:spLocks noGrp="1"/>
          </p:cNvSpPr>
          <p:nvPr>
            <p:ph type="body" sz="quarter" idx="11"/>
          </p:nvPr>
        </p:nvSpPr>
        <p:spPr>
          <a:xfrm>
            <a:off x="314056" y="266531"/>
            <a:ext cx="11277600" cy="533400"/>
          </a:xfrm>
        </p:spPr>
        <p:txBody>
          <a:bodyPr/>
          <a:lstStyle/>
          <a:p>
            <a:r>
              <a:rPr lang="en-US"/>
              <a:t>We see a significant leakage prevention opportunity for Kraft Heinz</a:t>
            </a:r>
          </a:p>
        </p:txBody>
      </p:sp>
      <p:sp>
        <p:nvSpPr>
          <p:cNvPr id="11" name="TextBox 10">
            <a:extLst>
              <a:ext uri="{FF2B5EF4-FFF2-40B4-BE49-F238E27FC236}">
                <a16:creationId xmlns:a16="http://schemas.microsoft.com/office/drawing/2014/main" id="{611AD59A-B938-4501-9853-ECC18A8D7375}"/>
              </a:ext>
            </a:extLst>
          </p:cNvPr>
          <p:cNvSpPr txBox="1"/>
          <p:nvPr/>
        </p:nvSpPr>
        <p:spPr>
          <a:xfrm>
            <a:off x="4904279" y="2234583"/>
            <a:ext cx="2902726" cy="461665"/>
          </a:xfrm>
          <a:prstGeom prst="rect">
            <a:avLst/>
          </a:prstGeom>
          <a:noFill/>
        </p:spPr>
        <p:txBody>
          <a:bodyPr wrap="square" rtlCol="0">
            <a:spAutoFit/>
          </a:bodyPr>
          <a:lstStyle/>
          <a:p>
            <a:r>
              <a:rPr lang="en-US" sz="2400"/>
              <a:t>Master Data Issues</a:t>
            </a:r>
          </a:p>
        </p:txBody>
      </p:sp>
      <p:sp>
        <p:nvSpPr>
          <p:cNvPr id="12" name="TextBox 11">
            <a:extLst>
              <a:ext uri="{FF2B5EF4-FFF2-40B4-BE49-F238E27FC236}">
                <a16:creationId xmlns:a16="http://schemas.microsoft.com/office/drawing/2014/main" id="{E162B522-6680-4EAA-998E-D75453122CEB}"/>
              </a:ext>
            </a:extLst>
          </p:cNvPr>
          <p:cNvSpPr txBox="1"/>
          <p:nvPr/>
        </p:nvSpPr>
        <p:spPr>
          <a:xfrm>
            <a:off x="4862355" y="3530783"/>
            <a:ext cx="3747283" cy="461665"/>
          </a:xfrm>
          <a:prstGeom prst="rect">
            <a:avLst/>
          </a:prstGeom>
          <a:noFill/>
        </p:spPr>
        <p:txBody>
          <a:bodyPr wrap="square" rtlCol="0">
            <a:spAutoFit/>
          </a:bodyPr>
          <a:lstStyle/>
          <a:p>
            <a:r>
              <a:rPr lang="en-US" sz="2400"/>
              <a:t>Policy Non Compliance</a:t>
            </a:r>
          </a:p>
        </p:txBody>
      </p:sp>
      <p:sp>
        <p:nvSpPr>
          <p:cNvPr id="13" name="Oval 12">
            <a:extLst>
              <a:ext uri="{FF2B5EF4-FFF2-40B4-BE49-F238E27FC236}">
                <a16:creationId xmlns:a16="http://schemas.microsoft.com/office/drawing/2014/main" id="{F32783E1-DBD4-485C-A1EE-93E212D3A69D}"/>
              </a:ext>
            </a:extLst>
          </p:cNvPr>
          <p:cNvSpPr/>
          <p:nvPr/>
        </p:nvSpPr>
        <p:spPr>
          <a:xfrm>
            <a:off x="4147491" y="2224487"/>
            <a:ext cx="530278" cy="533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t>1</a:t>
            </a:r>
          </a:p>
        </p:txBody>
      </p:sp>
      <p:sp>
        <p:nvSpPr>
          <p:cNvPr id="14" name="Oval 13">
            <a:extLst>
              <a:ext uri="{FF2B5EF4-FFF2-40B4-BE49-F238E27FC236}">
                <a16:creationId xmlns:a16="http://schemas.microsoft.com/office/drawing/2014/main" id="{32C161D5-C9F5-45B1-8B2C-C1AC03C0F5CD}"/>
              </a:ext>
            </a:extLst>
          </p:cNvPr>
          <p:cNvSpPr/>
          <p:nvPr/>
        </p:nvSpPr>
        <p:spPr>
          <a:xfrm>
            <a:off x="4217318" y="3435983"/>
            <a:ext cx="530278" cy="533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t>2</a:t>
            </a:r>
          </a:p>
        </p:txBody>
      </p:sp>
      <p:sp>
        <p:nvSpPr>
          <p:cNvPr id="23" name="Rectangle 22">
            <a:extLst>
              <a:ext uri="{FF2B5EF4-FFF2-40B4-BE49-F238E27FC236}">
                <a16:creationId xmlns:a16="http://schemas.microsoft.com/office/drawing/2014/main" id="{41373601-79BC-42C7-9B73-31FB8513CF1C}"/>
              </a:ext>
            </a:extLst>
          </p:cNvPr>
          <p:cNvSpPr/>
          <p:nvPr/>
        </p:nvSpPr>
        <p:spPr>
          <a:xfrm>
            <a:off x="314056" y="1381953"/>
            <a:ext cx="3314108" cy="58170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t>Key Challenges - Amazon</a:t>
            </a:r>
          </a:p>
        </p:txBody>
      </p:sp>
      <p:sp>
        <p:nvSpPr>
          <p:cNvPr id="30" name="Isosceles Triangle 29">
            <a:extLst>
              <a:ext uri="{FF2B5EF4-FFF2-40B4-BE49-F238E27FC236}">
                <a16:creationId xmlns:a16="http://schemas.microsoft.com/office/drawing/2014/main" id="{9FFB738D-3CA9-4F1C-8289-E738C5078E61}"/>
              </a:ext>
            </a:extLst>
          </p:cNvPr>
          <p:cNvSpPr/>
          <p:nvPr/>
        </p:nvSpPr>
        <p:spPr>
          <a:xfrm rot="5400000">
            <a:off x="1939989" y="3791846"/>
            <a:ext cx="4057807" cy="496971"/>
          </a:xfrm>
          <a:prstGeom prst="triangl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9A9B3D26-8A1D-4F40-B395-F80B2D7FED95}"/>
              </a:ext>
            </a:extLst>
          </p:cNvPr>
          <p:cNvSpPr/>
          <p:nvPr/>
        </p:nvSpPr>
        <p:spPr>
          <a:xfrm>
            <a:off x="8716430" y="1381953"/>
            <a:ext cx="3103735" cy="63987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t>Revenue in 2019</a:t>
            </a:r>
          </a:p>
        </p:txBody>
      </p:sp>
      <p:sp>
        <p:nvSpPr>
          <p:cNvPr id="34" name="Rectangle 33">
            <a:extLst>
              <a:ext uri="{FF2B5EF4-FFF2-40B4-BE49-F238E27FC236}">
                <a16:creationId xmlns:a16="http://schemas.microsoft.com/office/drawing/2014/main" id="{81359397-C596-4378-9E80-2EF251B04DE4}"/>
              </a:ext>
            </a:extLst>
          </p:cNvPr>
          <p:cNvSpPr/>
          <p:nvPr/>
        </p:nvSpPr>
        <p:spPr>
          <a:xfrm>
            <a:off x="8716430" y="2871599"/>
            <a:ext cx="3103735" cy="63987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t>Leakage $</a:t>
            </a:r>
          </a:p>
        </p:txBody>
      </p:sp>
      <p:sp>
        <p:nvSpPr>
          <p:cNvPr id="35" name="TextBox 34">
            <a:extLst>
              <a:ext uri="{FF2B5EF4-FFF2-40B4-BE49-F238E27FC236}">
                <a16:creationId xmlns:a16="http://schemas.microsoft.com/office/drawing/2014/main" id="{CDA5B3EC-5ABE-4676-B900-C17A12C3ACA0}"/>
              </a:ext>
            </a:extLst>
          </p:cNvPr>
          <p:cNvSpPr txBox="1"/>
          <p:nvPr/>
        </p:nvSpPr>
        <p:spPr>
          <a:xfrm>
            <a:off x="9232245" y="2116758"/>
            <a:ext cx="2072104" cy="646331"/>
          </a:xfrm>
          <a:prstGeom prst="rect">
            <a:avLst/>
          </a:prstGeom>
          <a:noFill/>
        </p:spPr>
        <p:txBody>
          <a:bodyPr wrap="square" rtlCol="0" anchor="ctr">
            <a:spAutoFit/>
          </a:bodyPr>
          <a:lstStyle/>
          <a:p>
            <a:pPr algn="ctr"/>
            <a:r>
              <a:rPr lang="en-US" sz="3600"/>
              <a:t>$21.1B</a:t>
            </a:r>
          </a:p>
        </p:txBody>
      </p:sp>
      <p:sp>
        <p:nvSpPr>
          <p:cNvPr id="36" name="TextBox 35">
            <a:extLst>
              <a:ext uri="{FF2B5EF4-FFF2-40B4-BE49-F238E27FC236}">
                <a16:creationId xmlns:a16="http://schemas.microsoft.com/office/drawing/2014/main" id="{2FDDEAFE-8679-4DC1-BFCB-508127462AAE}"/>
              </a:ext>
            </a:extLst>
          </p:cNvPr>
          <p:cNvSpPr txBox="1"/>
          <p:nvPr/>
        </p:nvSpPr>
        <p:spPr>
          <a:xfrm>
            <a:off x="8966331" y="3634315"/>
            <a:ext cx="2615608" cy="646331"/>
          </a:xfrm>
          <a:prstGeom prst="rect">
            <a:avLst/>
          </a:prstGeom>
          <a:noFill/>
        </p:spPr>
        <p:txBody>
          <a:bodyPr wrap="square" rtlCol="0" anchor="ctr">
            <a:spAutoFit/>
          </a:bodyPr>
          <a:lstStyle/>
          <a:p>
            <a:pPr algn="ctr"/>
            <a:r>
              <a:rPr lang="en-US" sz="3600"/>
              <a:t>$360MB</a:t>
            </a:r>
          </a:p>
        </p:txBody>
      </p:sp>
      <p:sp>
        <p:nvSpPr>
          <p:cNvPr id="27" name="Freeform 52">
            <a:extLst>
              <a:ext uri="{FF2B5EF4-FFF2-40B4-BE49-F238E27FC236}">
                <a16:creationId xmlns:a16="http://schemas.microsoft.com/office/drawing/2014/main" id="{66CB44BF-315C-459D-AC45-F2469C0A07AF}"/>
              </a:ext>
            </a:extLst>
          </p:cNvPr>
          <p:cNvSpPr>
            <a:spLocks noEditPoints="1"/>
          </p:cNvSpPr>
          <p:nvPr/>
        </p:nvSpPr>
        <p:spPr bwMode="auto">
          <a:xfrm>
            <a:off x="3032820" y="5217085"/>
            <a:ext cx="436723" cy="434782"/>
          </a:xfrm>
          <a:custGeom>
            <a:avLst/>
            <a:gdLst>
              <a:gd name="T0" fmla="*/ 56 w 226"/>
              <a:gd name="T1" fmla="*/ 148 h 225"/>
              <a:gd name="T2" fmla="*/ 50 w 226"/>
              <a:gd name="T3" fmla="*/ 156 h 225"/>
              <a:gd name="T4" fmla="*/ 52 w 226"/>
              <a:gd name="T5" fmla="*/ 146 h 225"/>
              <a:gd name="T6" fmla="*/ 52 w 226"/>
              <a:gd name="T7" fmla="*/ 151 h 225"/>
              <a:gd name="T8" fmla="*/ 74 w 226"/>
              <a:gd name="T9" fmla="*/ 181 h 225"/>
              <a:gd name="T10" fmla="*/ 154 w 226"/>
              <a:gd name="T11" fmla="*/ 172 h 225"/>
              <a:gd name="T12" fmla="*/ 150 w 226"/>
              <a:gd name="T13" fmla="*/ 178 h 225"/>
              <a:gd name="T14" fmla="*/ 152 w 226"/>
              <a:gd name="T15" fmla="*/ 168 h 225"/>
              <a:gd name="T16" fmla="*/ 180 w 226"/>
              <a:gd name="T17" fmla="*/ 152 h 225"/>
              <a:gd name="T18" fmla="*/ 180 w 226"/>
              <a:gd name="T19" fmla="*/ 73 h 225"/>
              <a:gd name="T20" fmla="*/ 176 w 226"/>
              <a:gd name="T21" fmla="*/ 72 h 225"/>
              <a:gd name="T22" fmla="*/ 147 w 226"/>
              <a:gd name="T23" fmla="*/ 50 h 225"/>
              <a:gd name="T24" fmla="*/ 71 w 226"/>
              <a:gd name="T25" fmla="*/ 49 h 225"/>
              <a:gd name="T26" fmla="*/ 77 w 226"/>
              <a:gd name="T27" fmla="*/ 49 h 225"/>
              <a:gd name="T28" fmla="*/ 46 w 226"/>
              <a:gd name="T29" fmla="*/ 76 h 225"/>
              <a:gd name="T30" fmla="*/ 59 w 226"/>
              <a:gd name="T31" fmla="*/ 72 h 225"/>
              <a:gd name="T32" fmla="*/ 60 w 226"/>
              <a:gd name="T33" fmla="*/ 84 h 225"/>
              <a:gd name="T34" fmla="*/ 57 w 226"/>
              <a:gd name="T35" fmla="*/ 83 h 225"/>
              <a:gd name="T36" fmla="*/ 52 w 226"/>
              <a:gd name="T37" fmla="*/ 115 h 225"/>
              <a:gd name="T38" fmla="*/ 36 w 226"/>
              <a:gd name="T39" fmla="*/ 114 h 225"/>
              <a:gd name="T40" fmla="*/ 42 w 226"/>
              <a:gd name="T41" fmla="*/ 119 h 225"/>
              <a:gd name="T42" fmla="*/ 42 w 226"/>
              <a:gd name="T43" fmla="*/ 106 h 225"/>
              <a:gd name="T44" fmla="*/ 107 w 226"/>
              <a:gd name="T45" fmla="*/ 184 h 225"/>
              <a:gd name="T46" fmla="*/ 117 w 226"/>
              <a:gd name="T47" fmla="*/ 172 h 225"/>
              <a:gd name="T48" fmla="*/ 116 w 226"/>
              <a:gd name="T49" fmla="*/ 178 h 225"/>
              <a:gd name="T50" fmla="*/ 188 w 226"/>
              <a:gd name="T51" fmla="*/ 111 h 225"/>
              <a:gd name="T52" fmla="*/ 183 w 226"/>
              <a:gd name="T53" fmla="*/ 103 h 225"/>
              <a:gd name="T54" fmla="*/ 185 w 226"/>
              <a:gd name="T55" fmla="*/ 119 h 225"/>
              <a:gd name="T56" fmla="*/ 188 w 226"/>
              <a:gd name="T57" fmla="*/ 126 h 225"/>
              <a:gd name="T58" fmla="*/ 103 w 226"/>
              <a:gd name="T59" fmla="*/ 43 h 225"/>
              <a:gd name="T60" fmla="*/ 116 w 226"/>
              <a:gd name="T61" fmla="*/ 34 h 225"/>
              <a:gd name="T62" fmla="*/ 120 w 226"/>
              <a:gd name="T63" fmla="*/ 44 h 225"/>
              <a:gd name="T64" fmla="*/ 53 w 226"/>
              <a:gd name="T65" fmla="*/ 43 h 225"/>
              <a:gd name="T66" fmla="*/ 40 w 226"/>
              <a:gd name="T67" fmla="*/ 57 h 225"/>
              <a:gd name="T68" fmla="*/ 23 w 226"/>
              <a:gd name="T69" fmla="*/ 78 h 225"/>
              <a:gd name="T70" fmla="*/ 18 w 226"/>
              <a:gd name="T71" fmla="*/ 97 h 225"/>
              <a:gd name="T72" fmla="*/ 22 w 226"/>
              <a:gd name="T73" fmla="*/ 123 h 225"/>
              <a:gd name="T74" fmla="*/ 26 w 226"/>
              <a:gd name="T75" fmla="*/ 143 h 225"/>
              <a:gd name="T76" fmla="*/ 34 w 226"/>
              <a:gd name="T77" fmla="*/ 167 h 225"/>
              <a:gd name="T78" fmla="*/ 47 w 226"/>
              <a:gd name="T79" fmla="*/ 182 h 225"/>
              <a:gd name="T80" fmla="*/ 76 w 226"/>
              <a:gd name="T81" fmla="*/ 185 h 225"/>
              <a:gd name="T82" fmla="*/ 88 w 226"/>
              <a:gd name="T83" fmla="*/ 201 h 225"/>
              <a:gd name="T84" fmla="*/ 110 w 226"/>
              <a:gd name="T85" fmla="*/ 208 h 225"/>
              <a:gd name="T86" fmla="*/ 132 w 226"/>
              <a:gd name="T87" fmla="*/ 206 h 225"/>
              <a:gd name="T88" fmla="*/ 153 w 226"/>
              <a:gd name="T89" fmla="*/ 196 h 225"/>
              <a:gd name="T90" fmla="*/ 172 w 226"/>
              <a:gd name="T91" fmla="*/ 184 h 225"/>
              <a:gd name="T92" fmla="*/ 190 w 226"/>
              <a:gd name="T93" fmla="*/ 169 h 225"/>
              <a:gd name="T94" fmla="*/ 201 w 226"/>
              <a:gd name="T95" fmla="*/ 151 h 225"/>
              <a:gd name="T96" fmla="*/ 204 w 226"/>
              <a:gd name="T97" fmla="*/ 127 h 225"/>
              <a:gd name="T98" fmla="*/ 205 w 226"/>
              <a:gd name="T99" fmla="*/ 105 h 225"/>
              <a:gd name="T100" fmla="*/ 204 w 226"/>
              <a:gd name="T101" fmla="*/ 82 h 225"/>
              <a:gd name="T102" fmla="*/ 194 w 226"/>
              <a:gd name="T103" fmla="*/ 62 h 225"/>
              <a:gd name="T104" fmla="*/ 177 w 226"/>
              <a:gd name="T105" fmla="*/ 46 h 225"/>
              <a:gd name="T106" fmla="*/ 157 w 226"/>
              <a:gd name="T107" fmla="*/ 44 h 225"/>
              <a:gd name="T108" fmla="*/ 139 w 226"/>
              <a:gd name="T109" fmla="*/ 20 h 225"/>
              <a:gd name="T110" fmla="*/ 121 w 226"/>
              <a:gd name="T111" fmla="*/ 17 h 225"/>
              <a:gd name="T112" fmla="*/ 96 w 226"/>
              <a:gd name="T113" fmla="*/ 22 h 225"/>
              <a:gd name="T114" fmla="*/ 77 w 226"/>
              <a:gd name="T115" fmla="*/ 28 h 225"/>
              <a:gd name="T116" fmla="*/ 107 w 226"/>
              <a:gd name="T117" fmla="*/ 112 h 225"/>
              <a:gd name="T118" fmla="*/ 113 w 226"/>
              <a:gd name="T119" fmla="*/ 102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26" h="225">
                <a:moveTo>
                  <a:pt x="113" y="0"/>
                </a:moveTo>
                <a:cubicBezTo>
                  <a:pt x="144" y="0"/>
                  <a:pt x="172" y="12"/>
                  <a:pt x="193" y="33"/>
                </a:cubicBezTo>
                <a:cubicBezTo>
                  <a:pt x="213" y="53"/>
                  <a:pt x="226" y="81"/>
                  <a:pt x="226" y="113"/>
                </a:cubicBezTo>
                <a:cubicBezTo>
                  <a:pt x="226" y="144"/>
                  <a:pt x="213" y="172"/>
                  <a:pt x="193" y="192"/>
                </a:cubicBezTo>
                <a:cubicBezTo>
                  <a:pt x="172" y="213"/>
                  <a:pt x="144" y="225"/>
                  <a:pt x="113" y="225"/>
                </a:cubicBezTo>
                <a:cubicBezTo>
                  <a:pt x="82" y="225"/>
                  <a:pt x="53" y="213"/>
                  <a:pt x="33" y="192"/>
                </a:cubicBezTo>
                <a:cubicBezTo>
                  <a:pt x="13" y="172"/>
                  <a:pt x="0" y="144"/>
                  <a:pt x="0" y="113"/>
                </a:cubicBezTo>
                <a:cubicBezTo>
                  <a:pt x="0" y="81"/>
                  <a:pt x="13" y="53"/>
                  <a:pt x="33" y="33"/>
                </a:cubicBezTo>
                <a:cubicBezTo>
                  <a:pt x="53" y="12"/>
                  <a:pt x="82" y="0"/>
                  <a:pt x="113" y="0"/>
                </a:cubicBezTo>
                <a:close/>
                <a:moveTo>
                  <a:pt x="55" y="149"/>
                </a:moveTo>
                <a:cubicBezTo>
                  <a:pt x="56" y="148"/>
                  <a:pt x="56" y="148"/>
                  <a:pt x="56" y="148"/>
                </a:cubicBezTo>
                <a:cubicBezTo>
                  <a:pt x="56" y="147"/>
                  <a:pt x="56" y="147"/>
                  <a:pt x="56" y="146"/>
                </a:cubicBezTo>
                <a:cubicBezTo>
                  <a:pt x="56" y="145"/>
                  <a:pt x="56" y="144"/>
                  <a:pt x="56" y="144"/>
                </a:cubicBezTo>
                <a:cubicBezTo>
                  <a:pt x="55" y="143"/>
                  <a:pt x="54" y="143"/>
                  <a:pt x="53" y="143"/>
                </a:cubicBezTo>
                <a:cubicBezTo>
                  <a:pt x="51" y="143"/>
                  <a:pt x="51" y="143"/>
                  <a:pt x="50" y="144"/>
                </a:cubicBezTo>
                <a:cubicBezTo>
                  <a:pt x="49" y="144"/>
                  <a:pt x="49" y="145"/>
                  <a:pt x="49" y="146"/>
                </a:cubicBezTo>
                <a:cubicBezTo>
                  <a:pt x="49" y="147"/>
                  <a:pt x="49" y="147"/>
                  <a:pt x="49" y="148"/>
                </a:cubicBezTo>
                <a:cubicBezTo>
                  <a:pt x="50" y="148"/>
                  <a:pt x="50" y="148"/>
                  <a:pt x="50" y="149"/>
                </a:cubicBezTo>
                <a:cubicBezTo>
                  <a:pt x="50" y="149"/>
                  <a:pt x="49" y="149"/>
                  <a:pt x="49" y="150"/>
                </a:cubicBezTo>
                <a:cubicBezTo>
                  <a:pt x="49" y="151"/>
                  <a:pt x="49" y="151"/>
                  <a:pt x="49" y="152"/>
                </a:cubicBezTo>
                <a:cubicBezTo>
                  <a:pt x="49" y="153"/>
                  <a:pt x="49" y="154"/>
                  <a:pt x="49" y="154"/>
                </a:cubicBezTo>
                <a:cubicBezTo>
                  <a:pt x="49" y="155"/>
                  <a:pt x="50" y="155"/>
                  <a:pt x="50" y="156"/>
                </a:cubicBezTo>
                <a:cubicBezTo>
                  <a:pt x="51" y="156"/>
                  <a:pt x="52" y="156"/>
                  <a:pt x="53" y="156"/>
                </a:cubicBezTo>
                <a:cubicBezTo>
                  <a:pt x="54" y="156"/>
                  <a:pt x="54" y="156"/>
                  <a:pt x="55" y="156"/>
                </a:cubicBezTo>
                <a:cubicBezTo>
                  <a:pt x="56" y="155"/>
                  <a:pt x="56" y="155"/>
                  <a:pt x="56" y="154"/>
                </a:cubicBezTo>
                <a:cubicBezTo>
                  <a:pt x="56" y="154"/>
                  <a:pt x="57" y="153"/>
                  <a:pt x="57" y="152"/>
                </a:cubicBezTo>
                <a:cubicBezTo>
                  <a:pt x="57" y="151"/>
                  <a:pt x="56" y="150"/>
                  <a:pt x="56" y="149"/>
                </a:cubicBezTo>
                <a:cubicBezTo>
                  <a:pt x="56" y="149"/>
                  <a:pt x="56" y="149"/>
                  <a:pt x="55" y="149"/>
                </a:cubicBezTo>
                <a:close/>
                <a:moveTo>
                  <a:pt x="53" y="146"/>
                </a:moveTo>
                <a:cubicBezTo>
                  <a:pt x="53" y="145"/>
                  <a:pt x="53" y="145"/>
                  <a:pt x="53" y="145"/>
                </a:cubicBezTo>
                <a:cubicBezTo>
                  <a:pt x="53" y="145"/>
                  <a:pt x="53" y="145"/>
                  <a:pt x="53" y="145"/>
                </a:cubicBezTo>
                <a:cubicBezTo>
                  <a:pt x="52" y="145"/>
                  <a:pt x="52" y="145"/>
                  <a:pt x="52" y="145"/>
                </a:cubicBezTo>
                <a:cubicBezTo>
                  <a:pt x="52" y="145"/>
                  <a:pt x="52" y="145"/>
                  <a:pt x="52" y="146"/>
                </a:cubicBezTo>
                <a:cubicBezTo>
                  <a:pt x="52" y="147"/>
                  <a:pt x="52" y="147"/>
                  <a:pt x="52" y="147"/>
                </a:cubicBezTo>
                <a:cubicBezTo>
                  <a:pt x="52" y="147"/>
                  <a:pt x="52" y="147"/>
                  <a:pt x="52" y="148"/>
                </a:cubicBezTo>
                <a:cubicBezTo>
                  <a:pt x="52" y="148"/>
                  <a:pt x="53" y="148"/>
                  <a:pt x="53" y="148"/>
                </a:cubicBezTo>
                <a:cubicBezTo>
                  <a:pt x="53" y="148"/>
                  <a:pt x="53" y="148"/>
                  <a:pt x="53" y="148"/>
                </a:cubicBezTo>
                <a:cubicBezTo>
                  <a:pt x="53" y="147"/>
                  <a:pt x="53" y="147"/>
                  <a:pt x="53" y="147"/>
                </a:cubicBezTo>
                <a:cubicBezTo>
                  <a:pt x="53" y="146"/>
                  <a:pt x="53" y="146"/>
                  <a:pt x="53" y="146"/>
                </a:cubicBezTo>
                <a:close/>
                <a:moveTo>
                  <a:pt x="53" y="151"/>
                </a:moveTo>
                <a:cubicBezTo>
                  <a:pt x="53" y="151"/>
                  <a:pt x="53" y="150"/>
                  <a:pt x="53" y="150"/>
                </a:cubicBezTo>
                <a:cubicBezTo>
                  <a:pt x="53" y="150"/>
                  <a:pt x="53" y="150"/>
                  <a:pt x="53" y="150"/>
                </a:cubicBezTo>
                <a:cubicBezTo>
                  <a:pt x="52" y="150"/>
                  <a:pt x="52" y="150"/>
                  <a:pt x="52" y="150"/>
                </a:cubicBezTo>
                <a:cubicBezTo>
                  <a:pt x="52" y="150"/>
                  <a:pt x="52" y="151"/>
                  <a:pt x="52" y="151"/>
                </a:cubicBezTo>
                <a:cubicBezTo>
                  <a:pt x="52" y="153"/>
                  <a:pt x="52" y="153"/>
                  <a:pt x="52" y="153"/>
                </a:cubicBezTo>
                <a:cubicBezTo>
                  <a:pt x="52" y="153"/>
                  <a:pt x="52" y="154"/>
                  <a:pt x="52" y="154"/>
                </a:cubicBezTo>
                <a:cubicBezTo>
                  <a:pt x="52" y="154"/>
                  <a:pt x="53" y="154"/>
                  <a:pt x="53" y="154"/>
                </a:cubicBezTo>
                <a:cubicBezTo>
                  <a:pt x="53" y="154"/>
                  <a:pt x="53" y="154"/>
                  <a:pt x="53" y="154"/>
                </a:cubicBezTo>
                <a:cubicBezTo>
                  <a:pt x="53" y="154"/>
                  <a:pt x="53" y="153"/>
                  <a:pt x="53" y="153"/>
                </a:cubicBezTo>
                <a:cubicBezTo>
                  <a:pt x="53" y="151"/>
                  <a:pt x="53" y="151"/>
                  <a:pt x="53" y="151"/>
                </a:cubicBezTo>
                <a:close/>
                <a:moveTo>
                  <a:pt x="80" y="169"/>
                </a:moveTo>
                <a:cubicBezTo>
                  <a:pt x="73" y="169"/>
                  <a:pt x="73" y="169"/>
                  <a:pt x="73" y="169"/>
                </a:cubicBezTo>
                <a:cubicBezTo>
                  <a:pt x="73" y="171"/>
                  <a:pt x="73" y="171"/>
                  <a:pt x="73" y="171"/>
                </a:cubicBezTo>
                <a:cubicBezTo>
                  <a:pt x="77" y="171"/>
                  <a:pt x="77" y="171"/>
                  <a:pt x="77" y="171"/>
                </a:cubicBezTo>
                <a:cubicBezTo>
                  <a:pt x="74" y="181"/>
                  <a:pt x="74" y="181"/>
                  <a:pt x="74" y="181"/>
                </a:cubicBezTo>
                <a:cubicBezTo>
                  <a:pt x="78" y="181"/>
                  <a:pt x="78" y="181"/>
                  <a:pt x="78" y="181"/>
                </a:cubicBezTo>
                <a:cubicBezTo>
                  <a:pt x="80" y="171"/>
                  <a:pt x="80" y="171"/>
                  <a:pt x="80" y="171"/>
                </a:cubicBezTo>
                <a:cubicBezTo>
                  <a:pt x="80" y="169"/>
                  <a:pt x="80" y="169"/>
                  <a:pt x="80" y="169"/>
                </a:cubicBezTo>
                <a:close/>
                <a:moveTo>
                  <a:pt x="156" y="166"/>
                </a:moveTo>
                <a:cubicBezTo>
                  <a:pt x="149" y="166"/>
                  <a:pt x="149" y="166"/>
                  <a:pt x="149" y="166"/>
                </a:cubicBezTo>
                <a:cubicBezTo>
                  <a:pt x="149" y="173"/>
                  <a:pt x="149" y="173"/>
                  <a:pt x="149" y="173"/>
                </a:cubicBezTo>
                <a:cubicBezTo>
                  <a:pt x="152" y="173"/>
                  <a:pt x="152" y="173"/>
                  <a:pt x="152" y="173"/>
                </a:cubicBezTo>
                <a:cubicBezTo>
                  <a:pt x="152" y="172"/>
                  <a:pt x="152" y="172"/>
                  <a:pt x="153" y="172"/>
                </a:cubicBezTo>
                <a:cubicBezTo>
                  <a:pt x="153" y="172"/>
                  <a:pt x="153" y="172"/>
                  <a:pt x="153" y="172"/>
                </a:cubicBezTo>
                <a:cubicBezTo>
                  <a:pt x="153" y="172"/>
                  <a:pt x="153" y="172"/>
                  <a:pt x="153" y="172"/>
                </a:cubicBezTo>
                <a:cubicBezTo>
                  <a:pt x="153" y="172"/>
                  <a:pt x="153" y="172"/>
                  <a:pt x="154" y="172"/>
                </a:cubicBezTo>
                <a:cubicBezTo>
                  <a:pt x="154" y="172"/>
                  <a:pt x="154" y="172"/>
                  <a:pt x="154" y="173"/>
                </a:cubicBezTo>
                <a:cubicBezTo>
                  <a:pt x="154" y="175"/>
                  <a:pt x="154" y="175"/>
                  <a:pt x="154" y="175"/>
                </a:cubicBezTo>
                <a:cubicBezTo>
                  <a:pt x="154" y="176"/>
                  <a:pt x="154" y="177"/>
                  <a:pt x="154" y="177"/>
                </a:cubicBezTo>
                <a:cubicBezTo>
                  <a:pt x="154" y="177"/>
                  <a:pt x="154" y="177"/>
                  <a:pt x="154" y="177"/>
                </a:cubicBezTo>
                <a:cubicBezTo>
                  <a:pt x="153" y="177"/>
                  <a:pt x="153" y="177"/>
                  <a:pt x="153" y="177"/>
                </a:cubicBezTo>
                <a:cubicBezTo>
                  <a:pt x="153" y="177"/>
                  <a:pt x="153" y="177"/>
                  <a:pt x="153" y="177"/>
                </a:cubicBezTo>
                <a:cubicBezTo>
                  <a:pt x="152" y="176"/>
                  <a:pt x="152" y="176"/>
                  <a:pt x="152" y="175"/>
                </a:cubicBezTo>
                <a:cubicBezTo>
                  <a:pt x="152" y="174"/>
                  <a:pt x="152" y="174"/>
                  <a:pt x="152" y="174"/>
                </a:cubicBezTo>
                <a:cubicBezTo>
                  <a:pt x="149" y="174"/>
                  <a:pt x="149" y="174"/>
                  <a:pt x="149" y="174"/>
                </a:cubicBezTo>
                <a:cubicBezTo>
                  <a:pt x="149" y="175"/>
                  <a:pt x="149" y="175"/>
                  <a:pt x="149" y="175"/>
                </a:cubicBezTo>
                <a:cubicBezTo>
                  <a:pt x="149" y="176"/>
                  <a:pt x="149" y="177"/>
                  <a:pt x="150" y="178"/>
                </a:cubicBezTo>
                <a:cubicBezTo>
                  <a:pt x="150" y="178"/>
                  <a:pt x="150" y="179"/>
                  <a:pt x="151" y="179"/>
                </a:cubicBezTo>
                <a:cubicBezTo>
                  <a:pt x="152" y="179"/>
                  <a:pt x="152" y="179"/>
                  <a:pt x="153" y="179"/>
                </a:cubicBezTo>
                <a:cubicBezTo>
                  <a:pt x="154" y="179"/>
                  <a:pt x="155" y="179"/>
                  <a:pt x="155" y="179"/>
                </a:cubicBezTo>
                <a:cubicBezTo>
                  <a:pt x="156" y="179"/>
                  <a:pt x="156" y="179"/>
                  <a:pt x="156" y="178"/>
                </a:cubicBezTo>
                <a:cubicBezTo>
                  <a:pt x="157" y="178"/>
                  <a:pt x="157" y="177"/>
                  <a:pt x="157" y="177"/>
                </a:cubicBezTo>
                <a:cubicBezTo>
                  <a:pt x="157" y="177"/>
                  <a:pt x="157" y="176"/>
                  <a:pt x="157" y="175"/>
                </a:cubicBezTo>
                <a:cubicBezTo>
                  <a:pt x="157" y="173"/>
                  <a:pt x="157" y="173"/>
                  <a:pt x="157" y="173"/>
                </a:cubicBezTo>
                <a:cubicBezTo>
                  <a:pt x="157" y="172"/>
                  <a:pt x="157" y="171"/>
                  <a:pt x="156" y="170"/>
                </a:cubicBezTo>
                <a:cubicBezTo>
                  <a:pt x="156" y="170"/>
                  <a:pt x="155" y="170"/>
                  <a:pt x="154" y="170"/>
                </a:cubicBezTo>
                <a:cubicBezTo>
                  <a:pt x="153" y="170"/>
                  <a:pt x="153" y="170"/>
                  <a:pt x="152" y="170"/>
                </a:cubicBezTo>
                <a:cubicBezTo>
                  <a:pt x="152" y="168"/>
                  <a:pt x="152" y="168"/>
                  <a:pt x="152" y="168"/>
                </a:cubicBezTo>
                <a:cubicBezTo>
                  <a:pt x="156" y="168"/>
                  <a:pt x="156" y="168"/>
                  <a:pt x="156" y="168"/>
                </a:cubicBezTo>
                <a:cubicBezTo>
                  <a:pt x="156" y="166"/>
                  <a:pt x="156" y="166"/>
                  <a:pt x="156" y="166"/>
                </a:cubicBezTo>
                <a:close/>
                <a:moveTo>
                  <a:pt x="179" y="142"/>
                </a:moveTo>
                <a:cubicBezTo>
                  <a:pt x="175" y="142"/>
                  <a:pt x="175" y="142"/>
                  <a:pt x="175" y="142"/>
                </a:cubicBezTo>
                <a:cubicBezTo>
                  <a:pt x="172" y="150"/>
                  <a:pt x="172" y="150"/>
                  <a:pt x="172" y="150"/>
                </a:cubicBezTo>
                <a:cubicBezTo>
                  <a:pt x="172" y="152"/>
                  <a:pt x="172" y="152"/>
                  <a:pt x="172" y="152"/>
                </a:cubicBezTo>
                <a:cubicBezTo>
                  <a:pt x="176" y="152"/>
                  <a:pt x="176" y="152"/>
                  <a:pt x="176" y="152"/>
                </a:cubicBezTo>
                <a:cubicBezTo>
                  <a:pt x="176" y="155"/>
                  <a:pt x="176" y="155"/>
                  <a:pt x="176" y="155"/>
                </a:cubicBezTo>
                <a:cubicBezTo>
                  <a:pt x="179" y="155"/>
                  <a:pt x="179" y="155"/>
                  <a:pt x="179" y="155"/>
                </a:cubicBezTo>
                <a:cubicBezTo>
                  <a:pt x="179" y="152"/>
                  <a:pt x="179" y="152"/>
                  <a:pt x="179" y="152"/>
                </a:cubicBezTo>
                <a:cubicBezTo>
                  <a:pt x="180" y="152"/>
                  <a:pt x="180" y="152"/>
                  <a:pt x="180" y="152"/>
                </a:cubicBezTo>
                <a:cubicBezTo>
                  <a:pt x="180" y="150"/>
                  <a:pt x="180" y="150"/>
                  <a:pt x="180" y="150"/>
                </a:cubicBezTo>
                <a:cubicBezTo>
                  <a:pt x="179" y="150"/>
                  <a:pt x="179" y="150"/>
                  <a:pt x="179" y="150"/>
                </a:cubicBezTo>
                <a:cubicBezTo>
                  <a:pt x="179" y="142"/>
                  <a:pt x="179" y="142"/>
                  <a:pt x="179" y="142"/>
                </a:cubicBezTo>
                <a:close/>
                <a:moveTo>
                  <a:pt x="176" y="150"/>
                </a:moveTo>
                <a:cubicBezTo>
                  <a:pt x="176" y="145"/>
                  <a:pt x="176" y="145"/>
                  <a:pt x="176" y="145"/>
                </a:cubicBezTo>
                <a:cubicBezTo>
                  <a:pt x="174" y="150"/>
                  <a:pt x="174" y="150"/>
                  <a:pt x="174" y="150"/>
                </a:cubicBezTo>
                <a:cubicBezTo>
                  <a:pt x="176" y="150"/>
                  <a:pt x="176" y="150"/>
                  <a:pt x="176" y="150"/>
                </a:cubicBezTo>
                <a:close/>
                <a:moveTo>
                  <a:pt x="179" y="81"/>
                </a:moveTo>
                <a:cubicBezTo>
                  <a:pt x="176" y="81"/>
                  <a:pt x="176" y="81"/>
                  <a:pt x="176" y="81"/>
                </a:cubicBezTo>
                <a:cubicBezTo>
                  <a:pt x="178" y="78"/>
                  <a:pt x="179" y="76"/>
                  <a:pt x="179" y="76"/>
                </a:cubicBezTo>
                <a:cubicBezTo>
                  <a:pt x="180" y="75"/>
                  <a:pt x="180" y="74"/>
                  <a:pt x="180" y="73"/>
                </a:cubicBezTo>
                <a:cubicBezTo>
                  <a:pt x="180" y="72"/>
                  <a:pt x="179" y="72"/>
                  <a:pt x="179" y="71"/>
                </a:cubicBezTo>
                <a:cubicBezTo>
                  <a:pt x="178" y="70"/>
                  <a:pt x="177" y="70"/>
                  <a:pt x="176" y="70"/>
                </a:cubicBezTo>
                <a:cubicBezTo>
                  <a:pt x="175" y="70"/>
                  <a:pt x="175" y="70"/>
                  <a:pt x="174" y="70"/>
                </a:cubicBezTo>
                <a:cubicBezTo>
                  <a:pt x="174" y="70"/>
                  <a:pt x="173" y="71"/>
                  <a:pt x="173" y="71"/>
                </a:cubicBezTo>
                <a:cubicBezTo>
                  <a:pt x="173" y="72"/>
                  <a:pt x="173" y="72"/>
                  <a:pt x="172" y="72"/>
                </a:cubicBezTo>
                <a:cubicBezTo>
                  <a:pt x="172" y="73"/>
                  <a:pt x="172" y="73"/>
                  <a:pt x="172" y="74"/>
                </a:cubicBezTo>
                <a:cubicBezTo>
                  <a:pt x="172" y="75"/>
                  <a:pt x="172" y="75"/>
                  <a:pt x="172" y="75"/>
                </a:cubicBezTo>
                <a:cubicBezTo>
                  <a:pt x="175" y="75"/>
                  <a:pt x="175" y="75"/>
                  <a:pt x="175" y="75"/>
                </a:cubicBezTo>
                <a:cubicBezTo>
                  <a:pt x="175" y="73"/>
                  <a:pt x="175" y="73"/>
                  <a:pt x="175" y="73"/>
                </a:cubicBezTo>
                <a:cubicBezTo>
                  <a:pt x="175" y="73"/>
                  <a:pt x="175" y="72"/>
                  <a:pt x="175" y="72"/>
                </a:cubicBezTo>
                <a:cubicBezTo>
                  <a:pt x="176" y="72"/>
                  <a:pt x="176" y="72"/>
                  <a:pt x="176" y="72"/>
                </a:cubicBezTo>
                <a:cubicBezTo>
                  <a:pt x="176" y="72"/>
                  <a:pt x="176" y="72"/>
                  <a:pt x="177" y="72"/>
                </a:cubicBezTo>
                <a:cubicBezTo>
                  <a:pt x="177" y="72"/>
                  <a:pt x="177" y="73"/>
                  <a:pt x="177" y="73"/>
                </a:cubicBezTo>
                <a:cubicBezTo>
                  <a:pt x="177" y="73"/>
                  <a:pt x="177" y="74"/>
                  <a:pt x="176" y="75"/>
                </a:cubicBezTo>
                <a:cubicBezTo>
                  <a:pt x="176" y="76"/>
                  <a:pt x="174" y="78"/>
                  <a:pt x="172" y="81"/>
                </a:cubicBezTo>
                <a:cubicBezTo>
                  <a:pt x="172" y="83"/>
                  <a:pt x="172" y="83"/>
                  <a:pt x="172" y="83"/>
                </a:cubicBezTo>
                <a:cubicBezTo>
                  <a:pt x="179" y="83"/>
                  <a:pt x="179" y="83"/>
                  <a:pt x="179" y="83"/>
                </a:cubicBezTo>
                <a:cubicBezTo>
                  <a:pt x="179" y="81"/>
                  <a:pt x="179" y="81"/>
                  <a:pt x="179" y="81"/>
                </a:cubicBezTo>
                <a:close/>
                <a:moveTo>
                  <a:pt x="153" y="46"/>
                </a:moveTo>
                <a:cubicBezTo>
                  <a:pt x="151" y="46"/>
                  <a:pt x="151" y="46"/>
                  <a:pt x="151" y="46"/>
                </a:cubicBezTo>
                <a:cubicBezTo>
                  <a:pt x="150" y="47"/>
                  <a:pt x="149" y="48"/>
                  <a:pt x="147" y="48"/>
                </a:cubicBezTo>
                <a:cubicBezTo>
                  <a:pt x="147" y="50"/>
                  <a:pt x="147" y="50"/>
                  <a:pt x="147" y="50"/>
                </a:cubicBezTo>
                <a:cubicBezTo>
                  <a:pt x="148" y="50"/>
                  <a:pt x="148" y="50"/>
                  <a:pt x="148" y="50"/>
                </a:cubicBezTo>
                <a:cubicBezTo>
                  <a:pt x="148" y="50"/>
                  <a:pt x="149" y="50"/>
                  <a:pt x="149" y="50"/>
                </a:cubicBezTo>
                <a:cubicBezTo>
                  <a:pt x="149" y="50"/>
                  <a:pt x="149" y="50"/>
                  <a:pt x="149" y="50"/>
                </a:cubicBezTo>
                <a:cubicBezTo>
                  <a:pt x="149" y="50"/>
                  <a:pt x="150" y="51"/>
                  <a:pt x="150" y="52"/>
                </a:cubicBezTo>
                <a:cubicBezTo>
                  <a:pt x="150" y="59"/>
                  <a:pt x="150" y="59"/>
                  <a:pt x="150" y="59"/>
                </a:cubicBezTo>
                <a:cubicBezTo>
                  <a:pt x="153" y="59"/>
                  <a:pt x="153" y="59"/>
                  <a:pt x="153" y="59"/>
                </a:cubicBezTo>
                <a:cubicBezTo>
                  <a:pt x="153" y="46"/>
                  <a:pt x="153" y="46"/>
                  <a:pt x="153" y="46"/>
                </a:cubicBezTo>
                <a:close/>
                <a:moveTo>
                  <a:pt x="76" y="46"/>
                </a:moveTo>
                <a:cubicBezTo>
                  <a:pt x="74" y="46"/>
                  <a:pt x="74" y="46"/>
                  <a:pt x="74" y="46"/>
                </a:cubicBezTo>
                <a:cubicBezTo>
                  <a:pt x="73" y="47"/>
                  <a:pt x="72" y="48"/>
                  <a:pt x="71" y="48"/>
                </a:cubicBezTo>
                <a:cubicBezTo>
                  <a:pt x="71" y="49"/>
                  <a:pt x="71" y="49"/>
                  <a:pt x="71" y="49"/>
                </a:cubicBezTo>
                <a:cubicBezTo>
                  <a:pt x="71" y="49"/>
                  <a:pt x="71" y="49"/>
                  <a:pt x="71" y="49"/>
                </a:cubicBezTo>
                <a:cubicBezTo>
                  <a:pt x="72" y="49"/>
                  <a:pt x="72" y="49"/>
                  <a:pt x="72" y="50"/>
                </a:cubicBezTo>
                <a:cubicBezTo>
                  <a:pt x="73" y="50"/>
                  <a:pt x="73" y="50"/>
                  <a:pt x="73" y="50"/>
                </a:cubicBezTo>
                <a:cubicBezTo>
                  <a:pt x="73" y="50"/>
                  <a:pt x="73" y="51"/>
                  <a:pt x="73" y="52"/>
                </a:cubicBezTo>
                <a:cubicBezTo>
                  <a:pt x="73" y="59"/>
                  <a:pt x="73" y="59"/>
                  <a:pt x="73" y="59"/>
                </a:cubicBezTo>
                <a:cubicBezTo>
                  <a:pt x="76" y="59"/>
                  <a:pt x="76" y="59"/>
                  <a:pt x="76" y="59"/>
                </a:cubicBezTo>
                <a:cubicBezTo>
                  <a:pt x="76" y="46"/>
                  <a:pt x="76" y="46"/>
                  <a:pt x="76" y="46"/>
                </a:cubicBezTo>
                <a:close/>
                <a:moveTo>
                  <a:pt x="82" y="46"/>
                </a:moveTo>
                <a:cubicBezTo>
                  <a:pt x="80" y="46"/>
                  <a:pt x="80" y="46"/>
                  <a:pt x="80" y="46"/>
                </a:cubicBezTo>
                <a:cubicBezTo>
                  <a:pt x="80" y="47"/>
                  <a:pt x="78" y="48"/>
                  <a:pt x="77" y="48"/>
                </a:cubicBezTo>
                <a:cubicBezTo>
                  <a:pt x="77" y="49"/>
                  <a:pt x="77" y="49"/>
                  <a:pt x="77" y="49"/>
                </a:cubicBezTo>
                <a:cubicBezTo>
                  <a:pt x="77" y="49"/>
                  <a:pt x="77" y="49"/>
                  <a:pt x="77" y="49"/>
                </a:cubicBezTo>
                <a:cubicBezTo>
                  <a:pt x="78" y="49"/>
                  <a:pt x="78" y="49"/>
                  <a:pt x="79" y="50"/>
                </a:cubicBezTo>
                <a:cubicBezTo>
                  <a:pt x="79" y="50"/>
                  <a:pt x="79" y="50"/>
                  <a:pt x="79" y="50"/>
                </a:cubicBezTo>
                <a:cubicBezTo>
                  <a:pt x="79" y="50"/>
                  <a:pt x="79" y="51"/>
                  <a:pt x="79" y="52"/>
                </a:cubicBezTo>
                <a:cubicBezTo>
                  <a:pt x="79" y="59"/>
                  <a:pt x="79" y="59"/>
                  <a:pt x="79" y="59"/>
                </a:cubicBezTo>
                <a:cubicBezTo>
                  <a:pt x="82" y="59"/>
                  <a:pt x="82" y="59"/>
                  <a:pt x="82" y="59"/>
                </a:cubicBezTo>
                <a:cubicBezTo>
                  <a:pt x="82" y="46"/>
                  <a:pt x="82" y="46"/>
                  <a:pt x="82" y="46"/>
                </a:cubicBezTo>
                <a:close/>
                <a:moveTo>
                  <a:pt x="52" y="72"/>
                </a:moveTo>
                <a:cubicBezTo>
                  <a:pt x="50" y="72"/>
                  <a:pt x="50" y="72"/>
                  <a:pt x="50" y="72"/>
                </a:cubicBezTo>
                <a:cubicBezTo>
                  <a:pt x="49" y="73"/>
                  <a:pt x="48" y="74"/>
                  <a:pt x="46" y="74"/>
                </a:cubicBezTo>
                <a:cubicBezTo>
                  <a:pt x="46" y="76"/>
                  <a:pt x="46" y="76"/>
                  <a:pt x="46" y="76"/>
                </a:cubicBezTo>
                <a:cubicBezTo>
                  <a:pt x="47" y="76"/>
                  <a:pt x="47" y="76"/>
                  <a:pt x="47" y="76"/>
                </a:cubicBezTo>
                <a:cubicBezTo>
                  <a:pt x="47" y="76"/>
                  <a:pt x="48" y="76"/>
                  <a:pt x="48" y="76"/>
                </a:cubicBezTo>
                <a:cubicBezTo>
                  <a:pt x="48" y="76"/>
                  <a:pt x="48" y="76"/>
                  <a:pt x="49" y="76"/>
                </a:cubicBezTo>
                <a:cubicBezTo>
                  <a:pt x="49" y="77"/>
                  <a:pt x="49" y="77"/>
                  <a:pt x="49" y="78"/>
                </a:cubicBezTo>
                <a:cubicBezTo>
                  <a:pt x="49" y="85"/>
                  <a:pt x="49" y="85"/>
                  <a:pt x="49" y="85"/>
                </a:cubicBezTo>
                <a:cubicBezTo>
                  <a:pt x="52" y="85"/>
                  <a:pt x="52" y="85"/>
                  <a:pt x="52" y="85"/>
                </a:cubicBezTo>
                <a:cubicBezTo>
                  <a:pt x="52" y="72"/>
                  <a:pt x="52" y="72"/>
                  <a:pt x="52" y="72"/>
                </a:cubicBezTo>
                <a:close/>
                <a:moveTo>
                  <a:pt x="61" y="77"/>
                </a:moveTo>
                <a:cubicBezTo>
                  <a:pt x="61" y="76"/>
                  <a:pt x="61" y="75"/>
                  <a:pt x="61" y="74"/>
                </a:cubicBezTo>
                <a:cubicBezTo>
                  <a:pt x="60" y="74"/>
                  <a:pt x="60" y="74"/>
                  <a:pt x="60" y="73"/>
                </a:cubicBezTo>
                <a:cubicBezTo>
                  <a:pt x="60" y="73"/>
                  <a:pt x="59" y="73"/>
                  <a:pt x="59" y="72"/>
                </a:cubicBezTo>
                <a:cubicBezTo>
                  <a:pt x="58" y="72"/>
                  <a:pt x="58" y="72"/>
                  <a:pt x="57" y="72"/>
                </a:cubicBezTo>
                <a:cubicBezTo>
                  <a:pt x="56" y="72"/>
                  <a:pt x="55" y="72"/>
                  <a:pt x="55" y="72"/>
                </a:cubicBezTo>
                <a:cubicBezTo>
                  <a:pt x="54" y="73"/>
                  <a:pt x="54" y="73"/>
                  <a:pt x="53" y="74"/>
                </a:cubicBezTo>
                <a:cubicBezTo>
                  <a:pt x="53" y="74"/>
                  <a:pt x="53" y="75"/>
                  <a:pt x="53" y="77"/>
                </a:cubicBezTo>
                <a:cubicBezTo>
                  <a:pt x="53" y="81"/>
                  <a:pt x="53" y="81"/>
                  <a:pt x="53" y="81"/>
                </a:cubicBezTo>
                <a:cubicBezTo>
                  <a:pt x="53" y="82"/>
                  <a:pt x="53" y="83"/>
                  <a:pt x="53" y="83"/>
                </a:cubicBezTo>
                <a:cubicBezTo>
                  <a:pt x="53" y="83"/>
                  <a:pt x="54" y="84"/>
                  <a:pt x="54" y="84"/>
                </a:cubicBezTo>
                <a:cubicBezTo>
                  <a:pt x="54" y="85"/>
                  <a:pt x="55" y="85"/>
                  <a:pt x="55" y="85"/>
                </a:cubicBezTo>
                <a:cubicBezTo>
                  <a:pt x="56" y="85"/>
                  <a:pt x="56" y="85"/>
                  <a:pt x="57" y="85"/>
                </a:cubicBezTo>
                <a:cubicBezTo>
                  <a:pt x="58" y="85"/>
                  <a:pt x="58" y="85"/>
                  <a:pt x="59" y="85"/>
                </a:cubicBezTo>
                <a:cubicBezTo>
                  <a:pt x="59" y="85"/>
                  <a:pt x="59" y="85"/>
                  <a:pt x="60" y="84"/>
                </a:cubicBezTo>
                <a:cubicBezTo>
                  <a:pt x="60" y="84"/>
                  <a:pt x="60" y="83"/>
                  <a:pt x="60" y="83"/>
                </a:cubicBezTo>
                <a:cubicBezTo>
                  <a:pt x="61" y="83"/>
                  <a:pt x="61" y="82"/>
                  <a:pt x="61" y="81"/>
                </a:cubicBezTo>
                <a:cubicBezTo>
                  <a:pt x="61" y="77"/>
                  <a:pt x="61" y="77"/>
                  <a:pt x="61" y="77"/>
                </a:cubicBezTo>
                <a:close/>
                <a:moveTo>
                  <a:pt x="57" y="75"/>
                </a:moveTo>
                <a:cubicBezTo>
                  <a:pt x="57" y="75"/>
                  <a:pt x="57" y="74"/>
                  <a:pt x="57" y="74"/>
                </a:cubicBezTo>
                <a:cubicBezTo>
                  <a:pt x="57" y="74"/>
                  <a:pt x="57" y="74"/>
                  <a:pt x="57" y="74"/>
                </a:cubicBezTo>
                <a:cubicBezTo>
                  <a:pt x="57" y="74"/>
                  <a:pt x="56" y="74"/>
                  <a:pt x="56" y="74"/>
                </a:cubicBezTo>
                <a:cubicBezTo>
                  <a:pt x="56" y="74"/>
                  <a:pt x="56" y="75"/>
                  <a:pt x="56" y="75"/>
                </a:cubicBezTo>
                <a:cubicBezTo>
                  <a:pt x="56" y="82"/>
                  <a:pt x="56" y="82"/>
                  <a:pt x="56" y="82"/>
                </a:cubicBezTo>
                <a:cubicBezTo>
                  <a:pt x="56" y="82"/>
                  <a:pt x="56" y="83"/>
                  <a:pt x="56" y="83"/>
                </a:cubicBezTo>
                <a:cubicBezTo>
                  <a:pt x="56" y="83"/>
                  <a:pt x="57" y="83"/>
                  <a:pt x="57" y="83"/>
                </a:cubicBezTo>
                <a:cubicBezTo>
                  <a:pt x="57" y="83"/>
                  <a:pt x="57" y="83"/>
                  <a:pt x="57" y="83"/>
                </a:cubicBezTo>
                <a:cubicBezTo>
                  <a:pt x="57" y="83"/>
                  <a:pt x="57" y="82"/>
                  <a:pt x="57" y="82"/>
                </a:cubicBezTo>
                <a:cubicBezTo>
                  <a:pt x="57" y="75"/>
                  <a:pt x="57" y="75"/>
                  <a:pt x="57" y="75"/>
                </a:cubicBezTo>
                <a:close/>
                <a:moveTo>
                  <a:pt x="36" y="119"/>
                </a:moveTo>
                <a:cubicBezTo>
                  <a:pt x="36" y="121"/>
                  <a:pt x="36" y="122"/>
                  <a:pt x="37" y="123"/>
                </a:cubicBezTo>
                <a:cubicBezTo>
                  <a:pt x="37" y="125"/>
                  <a:pt x="38" y="125"/>
                  <a:pt x="39" y="126"/>
                </a:cubicBezTo>
                <a:cubicBezTo>
                  <a:pt x="40" y="127"/>
                  <a:pt x="42" y="127"/>
                  <a:pt x="44" y="127"/>
                </a:cubicBezTo>
                <a:cubicBezTo>
                  <a:pt x="45" y="127"/>
                  <a:pt x="47" y="127"/>
                  <a:pt x="48" y="126"/>
                </a:cubicBezTo>
                <a:cubicBezTo>
                  <a:pt x="49" y="126"/>
                  <a:pt x="50" y="125"/>
                  <a:pt x="50" y="124"/>
                </a:cubicBezTo>
                <a:cubicBezTo>
                  <a:pt x="51" y="123"/>
                  <a:pt x="51" y="122"/>
                  <a:pt x="52" y="121"/>
                </a:cubicBezTo>
                <a:cubicBezTo>
                  <a:pt x="52" y="120"/>
                  <a:pt x="52" y="118"/>
                  <a:pt x="52" y="115"/>
                </a:cubicBezTo>
                <a:cubicBezTo>
                  <a:pt x="52" y="111"/>
                  <a:pt x="52" y="111"/>
                  <a:pt x="52" y="111"/>
                </a:cubicBezTo>
                <a:cubicBezTo>
                  <a:pt x="52" y="108"/>
                  <a:pt x="52" y="106"/>
                  <a:pt x="52" y="105"/>
                </a:cubicBezTo>
                <a:cubicBezTo>
                  <a:pt x="51" y="104"/>
                  <a:pt x="51" y="103"/>
                  <a:pt x="50" y="102"/>
                </a:cubicBezTo>
                <a:cubicBezTo>
                  <a:pt x="50" y="101"/>
                  <a:pt x="49" y="100"/>
                  <a:pt x="48" y="100"/>
                </a:cubicBezTo>
                <a:cubicBezTo>
                  <a:pt x="47" y="100"/>
                  <a:pt x="45" y="99"/>
                  <a:pt x="43" y="99"/>
                </a:cubicBezTo>
                <a:cubicBezTo>
                  <a:pt x="42" y="99"/>
                  <a:pt x="41" y="99"/>
                  <a:pt x="40" y="100"/>
                </a:cubicBezTo>
                <a:cubicBezTo>
                  <a:pt x="39" y="100"/>
                  <a:pt x="38" y="101"/>
                  <a:pt x="37" y="102"/>
                </a:cubicBezTo>
                <a:cubicBezTo>
                  <a:pt x="37" y="102"/>
                  <a:pt x="36" y="103"/>
                  <a:pt x="36" y="104"/>
                </a:cubicBezTo>
                <a:cubicBezTo>
                  <a:pt x="36" y="105"/>
                  <a:pt x="36" y="107"/>
                  <a:pt x="36" y="108"/>
                </a:cubicBezTo>
                <a:cubicBezTo>
                  <a:pt x="36" y="110"/>
                  <a:pt x="36" y="110"/>
                  <a:pt x="36" y="110"/>
                </a:cubicBezTo>
                <a:cubicBezTo>
                  <a:pt x="36" y="112"/>
                  <a:pt x="36" y="113"/>
                  <a:pt x="36" y="114"/>
                </a:cubicBezTo>
                <a:cubicBezTo>
                  <a:pt x="36" y="115"/>
                  <a:pt x="37" y="116"/>
                  <a:pt x="38" y="117"/>
                </a:cubicBezTo>
                <a:cubicBezTo>
                  <a:pt x="39" y="117"/>
                  <a:pt x="40" y="118"/>
                  <a:pt x="41" y="118"/>
                </a:cubicBezTo>
                <a:cubicBezTo>
                  <a:pt x="42" y="118"/>
                  <a:pt x="43" y="117"/>
                  <a:pt x="44" y="117"/>
                </a:cubicBezTo>
                <a:cubicBezTo>
                  <a:pt x="44" y="117"/>
                  <a:pt x="45" y="116"/>
                  <a:pt x="45" y="115"/>
                </a:cubicBezTo>
                <a:cubicBezTo>
                  <a:pt x="45" y="120"/>
                  <a:pt x="45" y="120"/>
                  <a:pt x="45" y="120"/>
                </a:cubicBezTo>
                <a:cubicBezTo>
                  <a:pt x="45" y="121"/>
                  <a:pt x="45" y="121"/>
                  <a:pt x="45" y="122"/>
                </a:cubicBezTo>
                <a:cubicBezTo>
                  <a:pt x="45" y="122"/>
                  <a:pt x="45" y="122"/>
                  <a:pt x="45" y="122"/>
                </a:cubicBezTo>
                <a:cubicBezTo>
                  <a:pt x="44" y="123"/>
                  <a:pt x="44" y="123"/>
                  <a:pt x="44" y="123"/>
                </a:cubicBezTo>
                <a:cubicBezTo>
                  <a:pt x="43" y="123"/>
                  <a:pt x="43" y="123"/>
                  <a:pt x="43" y="122"/>
                </a:cubicBezTo>
                <a:cubicBezTo>
                  <a:pt x="43" y="122"/>
                  <a:pt x="42" y="122"/>
                  <a:pt x="42" y="122"/>
                </a:cubicBezTo>
                <a:cubicBezTo>
                  <a:pt x="42" y="121"/>
                  <a:pt x="42" y="121"/>
                  <a:pt x="42" y="119"/>
                </a:cubicBezTo>
                <a:cubicBezTo>
                  <a:pt x="36" y="119"/>
                  <a:pt x="36" y="119"/>
                  <a:pt x="36" y="119"/>
                </a:cubicBezTo>
                <a:close/>
                <a:moveTo>
                  <a:pt x="42" y="111"/>
                </a:moveTo>
                <a:cubicBezTo>
                  <a:pt x="42" y="112"/>
                  <a:pt x="43" y="113"/>
                  <a:pt x="43" y="113"/>
                </a:cubicBezTo>
                <a:cubicBezTo>
                  <a:pt x="43" y="113"/>
                  <a:pt x="43" y="113"/>
                  <a:pt x="44" y="113"/>
                </a:cubicBezTo>
                <a:cubicBezTo>
                  <a:pt x="44" y="113"/>
                  <a:pt x="45" y="113"/>
                  <a:pt x="45" y="113"/>
                </a:cubicBezTo>
                <a:cubicBezTo>
                  <a:pt x="45" y="113"/>
                  <a:pt x="45" y="112"/>
                  <a:pt x="45" y="111"/>
                </a:cubicBezTo>
                <a:cubicBezTo>
                  <a:pt x="45" y="106"/>
                  <a:pt x="45" y="106"/>
                  <a:pt x="45" y="106"/>
                </a:cubicBezTo>
                <a:cubicBezTo>
                  <a:pt x="45" y="105"/>
                  <a:pt x="45" y="104"/>
                  <a:pt x="45" y="104"/>
                </a:cubicBezTo>
                <a:cubicBezTo>
                  <a:pt x="45" y="104"/>
                  <a:pt x="44" y="103"/>
                  <a:pt x="44" y="103"/>
                </a:cubicBezTo>
                <a:cubicBezTo>
                  <a:pt x="43" y="103"/>
                  <a:pt x="43" y="104"/>
                  <a:pt x="43" y="104"/>
                </a:cubicBezTo>
                <a:cubicBezTo>
                  <a:pt x="43" y="104"/>
                  <a:pt x="42" y="105"/>
                  <a:pt x="42" y="106"/>
                </a:cubicBezTo>
                <a:cubicBezTo>
                  <a:pt x="42" y="111"/>
                  <a:pt x="42" y="111"/>
                  <a:pt x="42" y="111"/>
                </a:cubicBezTo>
                <a:close/>
                <a:moveTo>
                  <a:pt x="122" y="170"/>
                </a:moveTo>
                <a:cubicBezTo>
                  <a:pt x="122" y="168"/>
                  <a:pt x="122" y="167"/>
                  <a:pt x="122" y="166"/>
                </a:cubicBezTo>
                <a:cubicBezTo>
                  <a:pt x="121" y="165"/>
                  <a:pt x="120" y="164"/>
                  <a:pt x="119" y="163"/>
                </a:cubicBezTo>
                <a:cubicBezTo>
                  <a:pt x="118" y="163"/>
                  <a:pt x="116" y="162"/>
                  <a:pt x="114" y="162"/>
                </a:cubicBezTo>
                <a:cubicBezTo>
                  <a:pt x="113" y="162"/>
                  <a:pt x="112" y="162"/>
                  <a:pt x="110" y="163"/>
                </a:cubicBezTo>
                <a:cubicBezTo>
                  <a:pt x="109" y="163"/>
                  <a:pt x="108" y="164"/>
                  <a:pt x="108" y="165"/>
                </a:cubicBezTo>
                <a:cubicBezTo>
                  <a:pt x="107" y="166"/>
                  <a:pt x="107" y="167"/>
                  <a:pt x="107" y="168"/>
                </a:cubicBezTo>
                <a:cubicBezTo>
                  <a:pt x="107" y="169"/>
                  <a:pt x="106" y="171"/>
                  <a:pt x="106" y="174"/>
                </a:cubicBezTo>
                <a:cubicBezTo>
                  <a:pt x="106" y="178"/>
                  <a:pt x="106" y="178"/>
                  <a:pt x="106" y="178"/>
                </a:cubicBezTo>
                <a:cubicBezTo>
                  <a:pt x="106" y="181"/>
                  <a:pt x="107" y="183"/>
                  <a:pt x="107" y="184"/>
                </a:cubicBezTo>
                <a:cubicBezTo>
                  <a:pt x="107" y="185"/>
                  <a:pt x="107" y="186"/>
                  <a:pt x="108" y="187"/>
                </a:cubicBezTo>
                <a:cubicBezTo>
                  <a:pt x="108" y="188"/>
                  <a:pt x="109" y="189"/>
                  <a:pt x="110" y="189"/>
                </a:cubicBezTo>
                <a:cubicBezTo>
                  <a:pt x="111" y="190"/>
                  <a:pt x="113" y="190"/>
                  <a:pt x="115" y="190"/>
                </a:cubicBezTo>
                <a:cubicBezTo>
                  <a:pt x="116" y="190"/>
                  <a:pt x="117" y="190"/>
                  <a:pt x="118" y="189"/>
                </a:cubicBezTo>
                <a:cubicBezTo>
                  <a:pt x="120" y="189"/>
                  <a:pt x="120" y="188"/>
                  <a:pt x="121" y="187"/>
                </a:cubicBezTo>
                <a:cubicBezTo>
                  <a:pt x="122" y="187"/>
                  <a:pt x="122" y="186"/>
                  <a:pt x="122" y="185"/>
                </a:cubicBezTo>
                <a:cubicBezTo>
                  <a:pt x="122" y="184"/>
                  <a:pt x="122" y="183"/>
                  <a:pt x="122" y="181"/>
                </a:cubicBezTo>
                <a:cubicBezTo>
                  <a:pt x="122" y="179"/>
                  <a:pt x="122" y="179"/>
                  <a:pt x="122" y="179"/>
                </a:cubicBezTo>
                <a:cubicBezTo>
                  <a:pt x="122" y="177"/>
                  <a:pt x="122" y="176"/>
                  <a:pt x="122" y="175"/>
                </a:cubicBezTo>
                <a:cubicBezTo>
                  <a:pt x="122" y="174"/>
                  <a:pt x="121" y="173"/>
                  <a:pt x="120" y="173"/>
                </a:cubicBezTo>
                <a:cubicBezTo>
                  <a:pt x="119" y="172"/>
                  <a:pt x="118" y="172"/>
                  <a:pt x="117" y="172"/>
                </a:cubicBezTo>
                <a:cubicBezTo>
                  <a:pt x="116" y="172"/>
                  <a:pt x="115" y="172"/>
                  <a:pt x="115" y="172"/>
                </a:cubicBezTo>
                <a:cubicBezTo>
                  <a:pt x="114" y="172"/>
                  <a:pt x="113" y="173"/>
                  <a:pt x="113" y="174"/>
                </a:cubicBezTo>
                <a:cubicBezTo>
                  <a:pt x="113" y="169"/>
                  <a:pt x="113" y="169"/>
                  <a:pt x="113" y="169"/>
                </a:cubicBezTo>
                <a:cubicBezTo>
                  <a:pt x="113" y="168"/>
                  <a:pt x="113" y="168"/>
                  <a:pt x="113" y="167"/>
                </a:cubicBezTo>
                <a:cubicBezTo>
                  <a:pt x="113" y="167"/>
                  <a:pt x="113" y="167"/>
                  <a:pt x="114" y="167"/>
                </a:cubicBezTo>
                <a:cubicBezTo>
                  <a:pt x="114" y="166"/>
                  <a:pt x="114" y="166"/>
                  <a:pt x="114" y="166"/>
                </a:cubicBezTo>
                <a:cubicBezTo>
                  <a:pt x="115" y="166"/>
                  <a:pt x="115" y="166"/>
                  <a:pt x="115" y="167"/>
                </a:cubicBezTo>
                <a:cubicBezTo>
                  <a:pt x="116" y="167"/>
                  <a:pt x="116" y="167"/>
                  <a:pt x="116" y="167"/>
                </a:cubicBezTo>
                <a:cubicBezTo>
                  <a:pt x="116" y="168"/>
                  <a:pt x="116" y="169"/>
                  <a:pt x="116" y="170"/>
                </a:cubicBezTo>
                <a:cubicBezTo>
                  <a:pt x="122" y="170"/>
                  <a:pt x="122" y="170"/>
                  <a:pt x="122" y="170"/>
                </a:cubicBezTo>
                <a:close/>
                <a:moveTo>
                  <a:pt x="116" y="178"/>
                </a:moveTo>
                <a:cubicBezTo>
                  <a:pt x="116" y="177"/>
                  <a:pt x="116" y="176"/>
                  <a:pt x="115" y="176"/>
                </a:cubicBezTo>
                <a:cubicBezTo>
                  <a:pt x="115" y="176"/>
                  <a:pt x="115" y="176"/>
                  <a:pt x="114" y="176"/>
                </a:cubicBezTo>
                <a:cubicBezTo>
                  <a:pt x="114" y="176"/>
                  <a:pt x="114" y="176"/>
                  <a:pt x="113" y="176"/>
                </a:cubicBezTo>
                <a:cubicBezTo>
                  <a:pt x="113" y="176"/>
                  <a:pt x="113" y="177"/>
                  <a:pt x="113" y="178"/>
                </a:cubicBezTo>
                <a:cubicBezTo>
                  <a:pt x="113" y="183"/>
                  <a:pt x="113" y="183"/>
                  <a:pt x="113" y="183"/>
                </a:cubicBezTo>
                <a:cubicBezTo>
                  <a:pt x="113" y="184"/>
                  <a:pt x="113" y="185"/>
                  <a:pt x="113" y="185"/>
                </a:cubicBezTo>
                <a:cubicBezTo>
                  <a:pt x="114" y="186"/>
                  <a:pt x="114" y="186"/>
                  <a:pt x="114" y="186"/>
                </a:cubicBezTo>
                <a:cubicBezTo>
                  <a:pt x="115" y="186"/>
                  <a:pt x="115" y="186"/>
                  <a:pt x="115" y="185"/>
                </a:cubicBezTo>
                <a:cubicBezTo>
                  <a:pt x="116" y="185"/>
                  <a:pt x="116" y="184"/>
                  <a:pt x="116" y="183"/>
                </a:cubicBezTo>
                <a:cubicBezTo>
                  <a:pt x="116" y="178"/>
                  <a:pt x="116" y="178"/>
                  <a:pt x="116" y="178"/>
                </a:cubicBezTo>
                <a:close/>
                <a:moveTo>
                  <a:pt x="188" y="111"/>
                </a:moveTo>
                <a:cubicBezTo>
                  <a:pt x="189" y="110"/>
                  <a:pt x="190" y="110"/>
                  <a:pt x="190" y="109"/>
                </a:cubicBezTo>
                <a:cubicBezTo>
                  <a:pt x="191" y="109"/>
                  <a:pt x="191" y="107"/>
                  <a:pt x="191" y="106"/>
                </a:cubicBezTo>
                <a:cubicBezTo>
                  <a:pt x="191" y="104"/>
                  <a:pt x="190" y="102"/>
                  <a:pt x="189" y="101"/>
                </a:cubicBezTo>
                <a:cubicBezTo>
                  <a:pt x="188" y="100"/>
                  <a:pt x="186" y="99"/>
                  <a:pt x="183" y="99"/>
                </a:cubicBezTo>
                <a:cubicBezTo>
                  <a:pt x="180" y="99"/>
                  <a:pt x="179" y="99"/>
                  <a:pt x="177" y="100"/>
                </a:cubicBezTo>
                <a:cubicBezTo>
                  <a:pt x="176" y="101"/>
                  <a:pt x="176" y="103"/>
                  <a:pt x="176" y="105"/>
                </a:cubicBezTo>
                <a:cubicBezTo>
                  <a:pt x="176" y="108"/>
                  <a:pt x="176" y="108"/>
                  <a:pt x="176" y="108"/>
                </a:cubicBezTo>
                <a:cubicBezTo>
                  <a:pt x="182" y="108"/>
                  <a:pt x="182" y="108"/>
                  <a:pt x="182" y="108"/>
                </a:cubicBezTo>
                <a:cubicBezTo>
                  <a:pt x="182" y="106"/>
                  <a:pt x="182" y="106"/>
                  <a:pt x="182" y="106"/>
                </a:cubicBezTo>
                <a:cubicBezTo>
                  <a:pt x="182" y="105"/>
                  <a:pt x="182" y="104"/>
                  <a:pt x="183" y="104"/>
                </a:cubicBezTo>
                <a:cubicBezTo>
                  <a:pt x="183" y="103"/>
                  <a:pt x="183" y="103"/>
                  <a:pt x="183" y="103"/>
                </a:cubicBezTo>
                <a:cubicBezTo>
                  <a:pt x="184" y="103"/>
                  <a:pt x="184" y="103"/>
                  <a:pt x="184" y="104"/>
                </a:cubicBezTo>
                <a:cubicBezTo>
                  <a:pt x="185" y="104"/>
                  <a:pt x="185" y="104"/>
                  <a:pt x="185" y="105"/>
                </a:cubicBezTo>
                <a:cubicBezTo>
                  <a:pt x="185" y="107"/>
                  <a:pt x="185" y="107"/>
                  <a:pt x="185" y="107"/>
                </a:cubicBezTo>
                <a:cubicBezTo>
                  <a:pt x="185" y="108"/>
                  <a:pt x="185" y="108"/>
                  <a:pt x="184" y="109"/>
                </a:cubicBezTo>
                <a:cubicBezTo>
                  <a:pt x="184" y="109"/>
                  <a:pt x="184" y="109"/>
                  <a:pt x="184" y="110"/>
                </a:cubicBezTo>
                <a:cubicBezTo>
                  <a:pt x="183" y="110"/>
                  <a:pt x="182" y="110"/>
                  <a:pt x="181" y="110"/>
                </a:cubicBezTo>
                <a:cubicBezTo>
                  <a:pt x="181" y="114"/>
                  <a:pt x="181" y="114"/>
                  <a:pt x="181" y="114"/>
                </a:cubicBezTo>
                <a:cubicBezTo>
                  <a:pt x="182" y="114"/>
                  <a:pt x="183" y="114"/>
                  <a:pt x="183" y="114"/>
                </a:cubicBezTo>
                <a:cubicBezTo>
                  <a:pt x="184" y="114"/>
                  <a:pt x="184" y="114"/>
                  <a:pt x="184" y="115"/>
                </a:cubicBezTo>
                <a:cubicBezTo>
                  <a:pt x="185" y="115"/>
                  <a:pt x="185" y="116"/>
                  <a:pt x="185" y="117"/>
                </a:cubicBezTo>
                <a:cubicBezTo>
                  <a:pt x="185" y="119"/>
                  <a:pt x="185" y="119"/>
                  <a:pt x="185" y="119"/>
                </a:cubicBezTo>
                <a:cubicBezTo>
                  <a:pt x="185" y="120"/>
                  <a:pt x="185" y="122"/>
                  <a:pt x="184" y="122"/>
                </a:cubicBezTo>
                <a:cubicBezTo>
                  <a:pt x="184" y="122"/>
                  <a:pt x="184" y="123"/>
                  <a:pt x="183" y="123"/>
                </a:cubicBezTo>
                <a:cubicBezTo>
                  <a:pt x="183" y="123"/>
                  <a:pt x="183" y="122"/>
                  <a:pt x="182" y="122"/>
                </a:cubicBezTo>
                <a:cubicBezTo>
                  <a:pt x="182" y="122"/>
                  <a:pt x="182" y="121"/>
                  <a:pt x="182" y="120"/>
                </a:cubicBezTo>
                <a:cubicBezTo>
                  <a:pt x="182" y="116"/>
                  <a:pt x="182" y="116"/>
                  <a:pt x="182" y="116"/>
                </a:cubicBezTo>
                <a:cubicBezTo>
                  <a:pt x="176" y="116"/>
                  <a:pt x="176" y="116"/>
                  <a:pt x="176" y="116"/>
                </a:cubicBezTo>
                <a:cubicBezTo>
                  <a:pt x="176" y="118"/>
                  <a:pt x="176" y="118"/>
                  <a:pt x="176" y="118"/>
                </a:cubicBezTo>
                <a:cubicBezTo>
                  <a:pt x="176" y="120"/>
                  <a:pt x="176" y="122"/>
                  <a:pt x="176" y="123"/>
                </a:cubicBezTo>
                <a:cubicBezTo>
                  <a:pt x="177" y="124"/>
                  <a:pt x="177" y="125"/>
                  <a:pt x="179" y="126"/>
                </a:cubicBezTo>
                <a:cubicBezTo>
                  <a:pt x="180" y="126"/>
                  <a:pt x="181" y="127"/>
                  <a:pt x="184" y="127"/>
                </a:cubicBezTo>
                <a:cubicBezTo>
                  <a:pt x="185" y="127"/>
                  <a:pt x="187" y="126"/>
                  <a:pt x="188" y="126"/>
                </a:cubicBezTo>
                <a:cubicBezTo>
                  <a:pt x="189" y="125"/>
                  <a:pt x="190" y="124"/>
                  <a:pt x="191" y="123"/>
                </a:cubicBezTo>
                <a:cubicBezTo>
                  <a:pt x="191" y="122"/>
                  <a:pt x="191" y="120"/>
                  <a:pt x="191" y="118"/>
                </a:cubicBezTo>
                <a:cubicBezTo>
                  <a:pt x="191" y="115"/>
                  <a:pt x="191" y="113"/>
                  <a:pt x="191" y="113"/>
                </a:cubicBezTo>
                <a:cubicBezTo>
                  <a:pt x="190" y="112"/>
                  <a:pt x="189" y="111"/>
                  <a:pt x="188" y="111"/>
                </a:cubicBezTo>
                <a:close/>
                <a:moveTo>
                  <a:pt x="110" y="34"/>
                </a:moveTo>
                <a:cubicBezTo>
                  <a:pt x="106" y="34"/>
                  <a:pt x="106" y="34"/>
                  <a:pt x="106" y="34"/>
                </a:cubicBezTo>
                <a:cubicBezTo>
                  <a:pt x="104" y="37"/>
                  <a:pt x="102" y="38"/>
                  <a:pt x="99" y="39"/>
                </a:cubicBezTo>
                <a:cubicBezTo>
                  <a:pt x="99" y="42"/>
                  <a:pt x="99" y="42"/>
                  <a:pt x="99" y="42"/>
                </a:cubicBezTo>
                <a:cubicBezTo>
                  <a:pt x="99" y="42"/>
                  <a:pt x="99" y="42"/>
                  <a:pt x="99" y="42"/>
                </a:cubicBezTo>
                <a:cubicBezTo>
                  <a:pt x="101" y="42"/>
                  <a:pt x="102" y="42"/>
                  <a:pt x="102" y="42"/>
                </a:cubicBezTo>
                <a:cubicBezTo>
                  <a:pt x="103" y="42"/>
                  <a:pt x="103" y="43"/>
                  <a:pt x="103" y="43"/>
                </a:cubicBezTo>
                <a:cubicBezTo>
                  <a:pt x="103" y="43"/>
                  <a:pt x="103" y="45"/>
                  <a:pt x="103" y="47"/>
                </a:cubicBezTo>
                <a:cubicBezTo>
                  <a:pt x="103" y="61"/>
                  <a:pt x="103" y="61"/>
                  <a:pt x="103" y="61"/>
                </a:cubicBezTo>
                <a:cubicBezTo>
                  <a:pt x="110" y="61"/>
                  <a:pt x="110" y="61"/>
                  <a:pt x="110" y="61"/>
                </a:cubicBezTo>
                <a:cubicBezTo>
                  <a:pt x="110" y="34"/>
                  <a:pt x="110" y="34"/>
                  <a:pt x="110" y="34"/>
                </a:cubicBezTo>
                <a:close/>
                <a:moveTo>
                  <a:pt x="127" y="56"/>
                </a:moveTo>
                <a:cubicBezTo>
                  <a:pt x="119" y="56"/>
                  <a:pt x="119" y="56"/>
                  <a:pt x="119" y="56"/>
                </a:cubicBezTo>
                <a:cubicBezTo>
                  <a:pt x="123" y="51"/>
                  <a:pt x="125" y="47"/>
                  <a:pt x="126" y="46"/>
                </a:cubicBezTo>
                <a:cubicBezTo>
                  <a:pt x="127" y="44"/>
                  <a:pt x="127" y="42"/>
                  <a:pt x="127" y="41"/>
                </a:cubicBezTo>
                <a:cubicBezTo>
                  <a:pt x="127" y="39"/>
                  <a:pt x="127" y="37"/>
                  <a:pt x="125" y="36"/>
                </a:cubicBezTo>
                <a:cubicBezTo>
                  <a:pt x="124" y="35"/>
                  <a:pt x="122" y="34"/>
                  <a:pt x="119" y="34"/>
                </a:cubicBezTo>
                <a:cubicBezTo>
                  <a:pt x="118" y="34"/>
                  <a:pt x="117" y="34"/>
                  <a:pt x="116" y="34"/>
                </a:cubicBezTo>
                <a:cubicBezTo>
                  <a:pt x="115" y="35"/>
                  <a:pt x="114" y="36"/>
                  <a:pt x="113" y="36"/>
                </a:cubicBezTo>
                <a:cubicBezTo>
                  <a:pt x="113" y="37"/>
                  <a:pt x="112" y="38"/>
                  <a:pt x="112" y="39"/>
                </a:cubicBezTo>
                <a:cubicBezTo>
                  <a:pt x="112" y="40"/>
                  <a:pt x="112" y="41"/>
                  <a:pt x="112" y="42"/>
                </a:cubicBezTo>
                <a:cubicBezTo>
                  <a:pt x="112" y="43"/>
                  <a:pt x="112" y="43"/>
                  <a:pt x="112" y="43"/>
                </a:cubicBezTo>
                <a:cubicBezTo>
                  <a:pt x="118" y="43"/>
                  <a:pt x="118" y="43"/>
                  <a:pt x="118" y="43"/>
                </a:cubicBezTo>
                <a:cubicBezTo>
                  <a:pt x="118" y="41"/>
                  <a:pt x="118" y="41"/>
                  <a:pt x="118" y="41"/>
                </a:cubicBezTo>
                <a:cubicBezTo>
                  <a:pt x="118" y="40"/>
                  <a:pt x="118" y="39"/>
                  <a:pt x="118" y="39"/>
                </a:cubicBezTo>
                <a:cubicBezTo>
                  <a:pt x="119" y="38"/>
                  <a:pt x="119" y="38"/>
                  <a:pt x="120" y="38"/>
                </a:cubicBezTo>
                <a:cubicBezTo>
                  <a:pt x="120" y="38"/>
                  <a:pt x="120" y="38"/>
                  <a:pt x="121" y="38"/>
                </a:cubicBezTo>
                <a:cubicBezTo>
                  <a:pt x="121" y="39"/>
                  <a:pt x="121" y="39"/>
                  <a:pt x="121" y="40"/>
                </a:cubicBezTo>
                <a:cubicBezTo>
                  <a:pt x="121" y="41"/>
                  <a:pt x="121" y="42"/>
                  <a:pt x="120" y="44"/>
                </a:cubicBezTo>
                <a:cubicBezTo>
                  <a:pt x="119" y="46"/>
                  <a:pt x="116" y="50"/>
                  <a:pt x="112" y="57"/>
                </a:cubicBezTo>
                <a:cubicBezTo>
                  <a:pt x="112" y="61"/>
                  <a:pt x="112" y="61"/>
                  <a:pt x="112" y="61"/>
                </a:cubicBezTo>
                <a:cubicBezTo>
                  <a:pt x="127" y="61"/>
                  <a:pt x="127" y="61"/>
                  <a:pt x="127" y="61"/>
                </a:cubicBezTo>
                <a:cubicBezTo>
                  <a:pt x="127" y="56"/>
                  <a:pt x="127" y="56"/>
                  <a:pt x="127" y="56"/>
                </a:cubicBezTo>
                <a:close/>
                <a:moveTo>
                  <a:pt x="59" y="33"/>
                </a:moveTo>
                <a:cubicBezTo>
                  <a:pt x="61" y="36"/>
                  <a:pt x="61" y="36"/>
                  <a:pt x="61" y="36"/>
                </a:cubicBezTo>
                <a:cubicBezTo>
                  <a:pt x="59" y="38"/>
                  <a:pt x="59" y="38"/>
                  <a:pt x="59" y="38"/>
                </a:cubicBezTo>
                <a:cubicBezTo>
                  <a:pt x="56" y="35"/>
                  <a:pt x="56" y="35"/>
                  <a:pt x="56" y="35"/>
                </a:cubicBezTo>
                <a:cubicBezTo>
                  <a:pt x="55" y="36"/>
                  <a:pt x="54" y="37"/>
                  <a:pt x="53" y="38"/>
                </a:cubicBezTo>
                <a:cubicBezTo>
                  <a:pt x="55" y="41"/>
                  <a:pt x="55" y="41"/>
                  <a:pt x="55" y="41"/>
                </a:cubicBezTo>
                <a:cubicBezTo>
                  <a:pt x="53" y="43"/>
                  <a:pt x="53" y="43"/>
                  <a:pt x="53" y="43"/>
                </a:cubicBezTo>
                <a:cubicBezTo>
                  <a:pt x="50" y="40"/>
                  <a:pt x="50" y="40"/>
                  <a:pt x="50" y="40"/>
                </a:cubicBezTo>
                <a:cubicBezTo>
                  <a:pt x="49" y="41"/>
                  <a:pt x="48" y="42"/>
                  <a:pt x="46" y="43"/>
                </a:cubicBezTo>
                <a:cubicBezTo>
                  <a:pt x="49" y="46"/>
                  <a:pt x="49" y="46"/>
                  <a:pt x="49" y="46"/>
                </a:cubicBezTo>
                <a:cubicBezTo>
                  <a:pt x="47" y="48"/>
                  <a:pt x="47" y="48"/>
                  <a:pt x="47" y="48"/>
                </a:cubicBezTo>
                <a:cubicBezTo>
                  <a:pt x="44" y="46"/>
                  <a:pt x="44" y="46"/>
                  <a:pt x="44" y="46"/>
                </a:cubicBezTo>
                <a:cubicBezTo>
                  <a:pt x="43" y="47"/>
                  <a:pt x="42" y="48"/>
                  <a:pt x="41" y="49"/>
                </a:cubicBezTo>
                <a:cubicBezTo>
                  <a:pt x="44" y="52"/>
                  <a:pt x="44" y="52"/>
                  <a:pt x="44" y="52"/>
                </a:cubicBezTo>
                <a:cubicBezTo>
                  <a:pt x="42" y="54"/>
                  <a:pt x="42" y="54"/>
                  <a:pt x="42" y="54"/>
                </a:cubicBezTo>
                <a:cubicBezTo>
                  <a:pt x="39" y="51"/>
                  <a:pt x="39" y="51"/>
                  <a:pt x="39" y="51"/>
                </a:cubicBezTo>
                <a:cubicBezTo>
                  <a:pt x="38" y="52"/>
                  <a:pt x="37" y="54"/>
                  <a:pt x="36" y="55"/>
                </a:cubicBezTo>
                <a:cubicBezTo>
                  <a:pt x="40" y="57"/>
                  <a:pt x="40" y="57"/>
                  <a:pt x="40" y="57"/>
                </a:cubicBezTo>
                <a:cubicBezTo>
                  <a:pt x="38" y="60"/>
                  <a:pt x="38" y="60"/>
                  <a:pt x="38" y="60"/>
                </a:cubicBezTo>
                <a:cubicBezTo>
                  <a:pt x="34" y="58"/>
                  <a:pt x="34" y="58"/>
                  <a:pt x="34" y="58"/>
                </a:cubicBezTo>
                <a:cubicBezTo>
                  <a:pt x="33" y="59"/>
                  <a:pt x="33" y="60"/>
                  <a:pt x="32" y="61"/>
                </a:cubicBezTo>
                <a:cubicBezTo>
                  <a:pt x="45" y="69"/>
                  <a:pt x="45" y="69"/>
                  <a:pt x="45" y="69"/>
                </a:cubicBezTo>
                <a:cubicBezTo>
                  <a:pt x="41" y="75"/>
                  <a:pt x="41" y="75"/>
                  <a:pt x="41" y="75"/>
                </a:cubicBezTo>
                <a:cubicBezTo>
                  <a:pt x="28" y="68"/>
                  <a:pt x="28" y="68"/>
                  <a:pt x="28" y="68"/>
                </a:cubicBezTo>
                <a:cubicBezTo>
                  <a:pt x="28" y="69"/>
                  <a:pt x="27" y="70"/>
                  <a:pt x="26" y="71"/>
                </a:cubicBezTo>
                <a:cubicBezTo>
                  <a:pt x="30" y="73"/>
                  <a:pt x="30" y="73"/>
                  <a:pt x="30" y="73"/>
                </a:cubicBezTo>
                <a:cubicBezTo>
                  <a:pt x="29" y="76"/>
                  <a:pt x="29" y="76"/>
                  <a:pt x="29" y="76"/>
                </a:cubicBezTo>
                <a:cubicBezTo>
                  <a:pt x="25" y="74"/>
                  <a:pt x="25" y="74"/>
                  <a:pt x="25" y="74"/>
                </a:cubicBezTo>
                <a:cubicBezTo>
                  <a:pt x="24" y="75"/>
                  <a:pt x="24" y="77"/>
                  <a:pt x="23" y="78"/>
                </a:cubicBezTo>
                <a:cubicBezTo>
                  <a:pt x="27" y="80"/>
                  <a:pt x="27" y="80"/>
                  <a:pt x="27" y="80"/>
                </a:cubicBezTo>
                <a:cubicBezTo>
                  <a:pt x="26" y="83"/>
                  <a:pt x="26" y="83"/>
                  <a:pt x="26" y="83"/>
                </a:cubicBezTo>
                <a:cubicBezTo>
                  <a:pt x="22" y="81"/>
                  <a:pt x="22" y="81"/>
                  <a:pt x="22" y="81"/>
                </a:cubicBezTo>
                <a:cubicBezTo>
                  <a:pt x="22" y="83"/>
                  <a:pt x="21" y="84"/>
                  <a:pt x="21" y="86"/>
                </a:cubicBezTo>
                <a:cubicBezTo>
                  <a:pt x="25" y="87"/>
                  <a:pt x="25" y="87"/>
                  <a:pt x="25" y="87"/>
                </a:cubicBezTo>
                <a:cubicBezTo>
                  <a:pt x="24" y="90"/>
                  <a:pt x="24" y="90"/>
                  <a:pt x="24" y="90"/>
                </a:cubicBezTo>
                <a:cubicBezTo>
                  <a:pt x="20" y="89"/>
                  <a:pt x="20" y="89"/>
                  <a:pt x="20" y="89"/>
                </a:cubicBezTo>
                <a:cubicBezTo>
                  <a:pt x="19" y="91"/>
                  <a:pt x="19" y="92"/>
                  <a:pt x="19" y="94"/>
                </a:cubicBezTo>
                <a:cubicBezTo>
                  <a:pt x="23" y="94"/>
                  <a:pt x="23" y="94"/>
                  <a:pt x="23" y="94"/>
                </a:cubicBezTo>
                <a:cubicBezTo>
                  <a:pt x="22" y="97"/>
                  <a:pt x="22" y="97"/>
                  <a:pt x="22" y="97"/>
                </a:cubicBezTo>
                <a:cubicBezTo>
                  <a:pt x="18" y="97"/>
                  <a:pt x="18" y="97"/>
                  <a:pt x="18" y="97"/>
                </a:cubicBezTo>
                <a:cubicBezTo>
                  <a:pt x="18" y="98"/>
                  <a:pt x="18" y="100"/>
                  <a:pt x="18" y="101"/>
                </a:cubicBezTo>
                <a:cubicBezTo>
                  <a:pt x="22" y="102"/>
                  <a:pt x="22" y="102"/>
                  <a:pt x="22" y="102"/>
                </a:cubicBezTo>
                <a:cubicBezTo>
                  <a:pt x="22" y="105"/>
                  <a:pt x="22" y="105"/>
                  <a:pt x="22" y="105"/>
                </a:cubicBezTo>
                <a:cubicBezTo>
                  <a:pt x="17" y="105"/>
                  <a:pt x="17" y="105"/>
                  <a:pt x="17" y="105"/>
                </a:cubicBezTo>
                <a:cubicBezTo>
                  <a:pt x="17" y="106"/>
                  <a:pt x="17" y="108"/>
                  <a:pt x="17" y="109"/>
                </a:cubicBezTo>
                <a:cubicBezTo>
                  <a:pt x="32" y="109"/>
                  <a:pt x="32" y="109"/>
                  <a:pt x="32" y="109"/>
                </a:cubicBezTo>
                <a:cubicBezTo>
                  <a:pt x="32" y="116"/>
                  <a:pt x="32" y="116"/>
                  <a:pt x="32" y="116"/>
                </a:cubicBezTo>
                <a:cubicBezTo>
                  <a:pt x="17" y="116"/>
                  <a:pt x="17" y="116"/>
                  <a:pt x="17" y="116"/>
                </a:cubicBezTo>
                <a:cubicBezTo>
                  <a:pt x="17" y="118"/>
                  <a:pt x="17" y="119"/>
                  <a:pt x="17" y="121"/>
                </a:cubicBezTo>
                <a:cubicBezTo>
                  <a:pt x="22" y="120"/>
                  <a:pt x="22" y="120"/>
                  <a:pt x="22" y="120"/>
                </a:cubicBezTo>
                <a:cubicBezTo>
                  <a:pt x="22" y="123"/>
                  <a:pt x="22" y="123"/>
                  <a:pt x="22" y="123"/>
                </a:cubicBezTo>
                <a:cubicBezTo>
                  <a:pt x="18" y="124"/>
                  <a:pt x="18" y="124"/>
                  <a:pt x="18" y="124"/>
                </a:cubicBezTo>
                <a:cubicBezTo>
                  <a:pt x="18" y="125"/>
                  <a:pt x="18" y="127"/>
                  <a:pt x="18" y="129"/>
                </a:cubicBezTo>
                <a:cubicBezTo>
                  <a:pt x="22" y="128"/>
                  <a:pt x="22" y="128"/>
                  <a:pt x="22" y="128"/>
                </a:cubicBezTo>
                <a:cubicBezTo>
                  <a:pt x="23" y="131"/>
                  <a:pt x="23" y="131"/>
                  <a:pt x="23" y="131"/>
                </a:cubicBezTo>
                <a:cubicBezTo>
                  <a:pt x="19" y="132"/>
                  <a:pt x="19" y="132"/>
                  <a:pt x="19" y="132"/>
                </a:cubicBezTo>
                <a:cubicBezTo>
                  <a:pt x="19" y="133"/>
                  <a:pt x="20" y="135"/>
                  <a:pt x="20" y="137"/>
                </a:cubicBezTo>
                <a:cubicBezTo>
                  <a:pt x="24" y="135"/>
                  <a:pt x="24" y="135"/>
                  <a:pt x="24" y="135"/>
                </a:cubicBezTo>
                <a:cubicBezTo>
                  <a:pt x="25" y="139"/>
                  <a:pt x="25" y="139"/>
                  <a:pt x="25" y="139"/>
                </a:cubicBezTo>
                <a:cubicBezTo>
                  <a:pt x="21" y="140"/>
                  <a:pt x="21" y="140"/>
                  <a:pt x="21" y="140"/>
                </a:cubicBezTo>
                <a:cubicBezTo>
                  <a:pt x="21" y="141"/>
                  <a:pt x="22" y="143"/>
                  <a:pt x="22" y="144"/>
                </a:cubicBezTo>
                <a:cubicBezTo>
                  <a:pt x="26" y="143"/>
                  <a:pt x="26" y="143"/>
                  <a:pt x="26" y="143"/>
                </a:cubicBezTo>
                <a:cubicBezTo>
                  <a:pt x="27" y="146"/>
                  <a:pt x="27" y="146"/>
                  <a:pt x="27" y="146"/>
                </a:cubicBezTo>
                <a:cubicBezTo>
                  <a:pt x="23" y="147"/>
                  <a:pt x="23" y="147"/>
                  <a:pt x="23" y="147"/>
                </a:cubicBezTo>
                <a:cubicBezTo>
                  <a:pt x="24" y="148"/>
                  <a:pt x="24" y="150"/>
                  <a:pt x="25" y="151"/>
                </a:cubicBezTo>
                <a:cubicBezTo>
                  <a:pt x="29" y="150"/>
                  <a:pt x="29" y="150"/>
                  <a:pt x="29" y="150"/>
                </a:cubicBezTo>
                <a:cubicBezTo>
                  <a:pt x="30" y="153"/>
                  <a:pt x="30" y="153"/>
                  <a:pt x="30" y="153"/>
                </a:cubicBezTo>
                <a:cubicBezTo>
                  <a:pt x="26" y="154"/>
                  <a:pt x="26" y="154"/>
                  <a:pt x="26" y="154"/>
                </a:cubicBezTo>
                <a:cubicBezTo>
                  <a:pt x="27" y="155"/>
                  <a:pt x="28" y="157"/>
                  <a:pt x="28" y="158"/>
                </a:cubicBezTo>
                <a:cubicBezTo>
                  <a:pt x="41" y="150"/>
                  <a:pt x="41" y="150"/>
                  <a:pt x="41" y="150"/>
                </a:cubicBezTo>
                <a:cubicBezTo>
                  <a:pt x="45" y="156"/>
                  <a:pt x="45" y="156"/>
                  <a:pt x="45" y="156"/>
                </a:cubicBezTo>
                <a:cubicBezTo>
                  <a:pt x="32" y="164"/>
                  <a:pt x="32" y="164"/>
                  <a:pt x="32" y="164"/>
                </a:cubicBezTo>
                <a:cubicBezTo>
                  <a:pt x="33" y="165"/>
                  <a:pt x="33" y="166"/>
                  <a:pt x="34" y="167"/>
                </a:cubicBezTo>
                <a:cubicBezTo>
                  <a:pt x="38" y="165"/>
                  <a:pt x="38" y="165"/>
                  <a:pt x="38" y="165"/>
                </a:cubicBezTo>
                <a:cubicBezTo>
                  <a:pt x="39" y="168"/>
                  <a:pt x="39" y="168"/>
                  <a:pt x="39" y="168"/>
                </a:cubicBezTo>
                <a:cubicBezTo>
                  <a:pt x="36" y="170"/>
                  <a:pt x="36" y="170"/>
                  <a:pt x="36" y="170"/>
                </a:cubicBezTo>
                <a:cubicBezTo>
                  <a:pt x="37" y="171"/>
                  <a:pt x="38" y="173"/>
                  <a:pt x="39" y="174"/>
                </a:cubicBezTo>
                <a:cubicBezTo>
                  <a:pt x="42" y="171"/>
                  <a:pt x="42" y="171"/>
                  <a:pt x="42" y="171"/>
                </a:cubicBezTo>
                <a:cubicBezTo>
                  <a:pt x="44" y="174"/>
                  <a:pt x="44" y="174"/>
                  <a:pt x="44" y="174"/>
                </a:cubicBezTo>
                <a:cubicBezTo>
                  <a:pt x="41" y="176"/>
                  <a:pt x="41" y="176"/>
                  <a:pt x="41" y="176"/>
                </a:cubicBezTo>
                <a:cubicBezTo>
                  <a:pt x="42" y="178"/>
                  <a:pt x="43" y="179"/>
                  <a:pt x="45" y="180"/>
                </a:cubicBezTo>
                <a:cubicBezTo>
                  <a:pt x="48" y="177"/>
                  <a:pt x="48" y="177"/>
                  <a:pt x="48" y="177"/>
                </a:cubicBezTo>
                <a:cubicBezTo>
                  <a:pt x="50" y="179"/>
                  <a:pt x="50" y="179"/>
                  <a:pt x="50" y="179"/>
                </a:cubicBezTo>
                <a:cubicBezTo>
                  <a:pt x="47" y="182"/>
                  <a:pt x="47" y="182"/>
                  <a:pt x="47" y="182"/>
                </a:cubicBezTo>
                <a:cubicBezTo>
                  <a:pt x="48" y="183"/>
                  <a:pt x="49" y="184"/>
                  <a:pt x="50" y="185"/>
                </a:cubicBezTo>
                <a:cubicBezTo>
                  <a:pt x="53" y="182"/>
                  <a:pt x="53" y="182"/>
                  <a:pt x="53" y="182"/>
                </a:cubicBezTo>
                <a:cubicBezTo>
                  <a:pt x="55" y="184"/>
                  <a:pt x="55" y="184"/>
                  <a:pt x="55" y="184"/>
                </a:cubicBezTo>
                <a:cubicBezTo>
                  <a:pt x="53" y="187"/>
                  <a:pt x="53" y="187"/>
                  <a:pt x="53" y="187"/>
                </a:cubicBezTo>
                <a:cubicBezTo>
                  <a:pt x="54" y="188"/>
                  <a:pt x="55" y="189"/>
                  <a:pt x="56" y="190"/>
                </a:cubicBezTo>
                <a:cubicBezTo>
                  <a:pt x="59" y="187"/>
                  <a:pt x="59" y="187"/>
                  <a:pt x="59" y="187"/>
                </a:cubicBezTo>
                <a:cubicBezTo>
                  <a:pt x="61" y="189"/>
                  <a:pt x="61" y="189"/>
                  <a:pt x="61" y="189"/>
                </a:cubicBezTo>
                <a:cubicBezTo>
                  <a:pt x="59" y="192"/>
                  <a:pt x="59" y="192"/>
                  <a:pt x="59" y="192"/>
                </a:cubicBezTo>
                <a:cubicBezTo>
                  <a:pt x="60" y="193"/>
                  <a:pt x="61" y="193"/>
                  <a:pt x="62" y="194"/>
                </a:cubicBezTo>
                <a:cubicBezTo>
                  <a:pt x="70" y="181"/>
                  <a:pt x="70" y="181"/>
                  <a:pt x="70" y="181"/>
                </a:cubicBezTo>
                <a:cubicBezTo>
                  <a:pt x="76" y="185"/>
                  <a:pt x="76" y="185"/>
                  <a:pt x="76" y="185"/>
                </a:cubicBezTo>
                <a:cubicBezTo>
                  <a:pt x="68" y="198"/>
                  <a:pt x="68" y="198"/>
                  <a:pt x="68" y="198"/>
                </a:cubicBezTo>
                <a:cubicBezTo>
                  <a:pt x="70" y="198"/>
                  <a:pt x="71" y="199"/>
                  <a:pt x="72" y="199"/>
                </a:cubicBezTo>
                <a:cubicBezTo>
                  <a:pt x="74" y="196"/>
                  <a:pt x="74" y="196"/>
                  <a:pt x="74" y="196"/>
                </a:cubicBezTo>
                <a:cubicBezTo>
                  <a:pt x="77" y="197"/>
                  <a:pt x="77" y="197"/>
                  <a:pt x="77" y="197"/>
                </a:cubicBezTo>
                <a:cubicBezTo>
                  <a:pt x="75" y="201"/>
                  <a:pt x="75" y="201"/>
                  <a:pt x="75" y="201"/>
                </a:cubicBezTo>
                <a:cubicBezTo>
                  <a:pt x="77" y="201"/>
                  <a:pt x="78" y="202"/>
                  <a:pt x="80" y="203"/>
                </a:cubicBezTo>
                <a:cubicBezTo>
                  <a:pt x="81" y="199"/>
                  <a:pt x="81" y="199"/>
                  <a:pt x="81" y="199"/>
                </a:cubicBezTo>
                <a:cubicBezTo>
                  <a:pt x="84" y="200"/>
                  <a:pt x="84" y="200"/>
                  <a:pt x="84" y="200"/>
                </a:cubicBezTo>
                <a:cubicBezTo>
                  <a:pt x="83" y="204"/>
                  <a:pt x="83" y="204"/>
                  <a:pt x="83" y="204"/>
                </a:cubicBezTo>
                <a:cubicBezTo>
                  <a:pt x="84" y="204"/>
                  <a:pt x="86" y="205"/>
                  <a:pt x="88" y="205"/>
                </a:cubicBezTo>
                <a:cubicBezTo>
                  <a:pt x="88" y="201"/>
                  <a:pt x="88" y="201"/>
                  <a:pt x="88" y="201"/>
                </a:cubicBezTo>
                <a:cubicBezTo>
                  <a:pt x="92" y="202"/>
                  <a:pt x="92" y="202"/>
                  <a:pt x="92" y="202"/>
                </a:cubicBezTo>
                <a:cubicBezTo>
                  <a:pt x="91" y="206"/>
                  <a:pt x="91" y="206"/>
                  <a:pt x="91" y="206"/>
                </a:cubicBezTo>
                <a:cubicBezTo>
                  <a:pt x="92" y="206"/>
                  <a:pt x="94" y="206"/>
                  <a:pt x="95" y="207"/>
                </a:cubicBezTo>
                <a:cubicBezTo>
                  <a:pt x="96" y="203"/>
                  <a:pt x="96" y="203"/>
                  <a:pt x="96" y="203"/>
                </a:cubicBezTo>
                <a:cubicBezTo>
                  <a:pt x="99" y="204"/>
                  <a:pt x="99" y="204"/>
                  <a:pt x="99" y="204"/>
                </a:cubicBezTo>
                <a:cubicBezTo>
                  <a:pt x="98" y="207"/>
                  <a:pt x="98" y="207"/>
                  <a:pt x="98" y="207"/>
                </a:cubicBezTo>
                <a:cubicBezTo>
                  <a:pt x="100" y="208"/>
                  <a:pt x="101" y="208"/>
                  <a:pt x="103" y="208"/>
                </a:cubicBezTo>
                <a:cubicBezTo>
                  <a:pt x="103" y="204"/>
                  <a:pt x="103" y="204"/>
                  <a:pt x="103" y="204"/>
                </a:cubicBezTo>
                <a:cubicBezTo>
                  <a:pt x="106" y="204"/>
                  <a:pt x="106" y="204"/>
                  <a:pt x="106" y="204"/>
                </a:cubicBezTo>
                <a:cubicBezTo>
                  <a:pt x="106" y="208"/>
                  <a:pt x="106" y="208"/>
                  <a:pt x="106" y="208"/>
                </a:cubicBezTo>
                <a:cubicBezTo>
                  <a:pt x="107" y="208"/>
                  <a:pt x="109" y="208"/>
                  <a:pt x="110" y="208"/>
                </a:cubicBezTo>
                <a:cubicBezTo>
                  <a:pt x="110" y="194"/>
                  <a:pt x="110" y="194"/>
                  <a:pt x="110" y="194"/>
                </a:cubicBezTo>
                <a:cubicBezTo>
                  <a:pt x="117" y="194"/>
                  <a:pt x="117" y="194"/>
                  <a:pt x="117" y="194"/>
                </a:cubicBezTo>
                <a:cubicBezTo>
                  <a:pt x="117" y="208"/>
                  <a:pt x="117" y="208"/>
                  <a:pt x="117" y="208"/>
                </a:cubicBezTo>
                <a:cubicBezTo>
                  <a:pt x="118" y="208"/>
                  <a:pt x="120" y="208"/>
                  <a:pt x="121" y="208"/>
                </a:cubicBezTo>
                <a:cubicBezTo>
                  <a:pt x="121" y="204"/>
                  <a:pt x="121" y="204"/>
                  <a:pt x="121" y="204"/>
                </a:cubicBezTo>
                <a:cubicBezTo>
                  <a:pt x="124" y="204"/>
                  <a:pt x="124" y="204"/>
                  <a:pt x="124" y="204"/>
                </a:cubicBezTo>
                <a:cubicBezTo>
                  <a:pt x="125" y="208"/>
                  <a:pt x="125" y="208"/>
                  <a:pt x="125" y="208"/>
                </a:cubicBezTo>
                <a:cubicBezTo>
                  <a:pt x="126" y="207"/>
                  <a:pt x="128" y="207"/>
                  <a:pt x="129" y="207"/>
                </a:cubicBezTo>
                <a:cubicBezTo>
                  <a:pt x="129" y="203"/>
                  <a:pt x="129" y="203"/>
                  <a:pt x="129" y="203"/>
                </a:cubicBezTo>
                <a:cubicBezTo>
                  <a:pt x="132" y="203"/>
                  <a:pt x="132" y="203"/>
                  <a:pt x="132" y="203"/>
                </a:cubicBezTo>
                <a:cubicBezTo>
                  <a:pt x="132" y="206"/>
                  <a:pt x="132" y="206"/>
                  <a:pt x="132" y="206"/>
                </a:cubicBezTo>
                <a:cubicBezTo>
                  <a:pt x="134" y="206"/>
                  <a:pt x="136" y="206"/>
                  <a:pt x="137" y="205"/>
                </a:cubicBezTo>
                <a:cubicBezTo>
                  <a:pt x="136" y="202"/>
                  <a:pt x="136" y="202"/>
                  <a:pt x="136" y="202"/>
                </a:cubicBezTo>
                <a:cubicBezTo>
                  <a:pt x="139" y="201"/>
                  <a:pt x="139" y="201"/>
                  <a:pt x="139" y="201"/>
                </a:cubicBezTo>
                <a:cubicBezTo>
                  <a:pt x="140" y="204"/>
                  <a:pt x="140" y="204"/>
                  <a:pt x="140" y="204"/>
                </a:cubicBezTo>
                <a:cubicBezTo>
                  <a:pt x="142" y="204"/>
                  <a:pt x="143" y="203"/>
                  <a:pt x="145" y="203"/>
                </a:cubicBezTo>
                <a:cubicBezTo>
                  <a:pt x="143" y="200"/>
                  <a:pt x="143" y="200"/>
                  <a:pt x="143" y="200"/>
                </a:cubicBezTo>
                <a:cubicBezTo>
                  <a:pt x="146" y="199"/>
                  <a:pt x="146" y="199"/>
                  <a:pt x="146" y="199"/>
                </a:cubicBezTo>
                <a:cubicBezTo>
                  <a:pt x="148" y="202"/>
                  <a:pt x="148" y="202"/>
                  <a:pt x="148" y="202"/>
                </a:cubicBezTo>
                <a:cubicBezTo>
                  <a:pt x="149" y="201"/>
                  <a:pt x="151" y="201"/>
                  <a:pt x="152" y="200"/>
                </a:cubicBezTo>
                <a:cubicBezTo>
                  <a:pt x="151" y="197"/>
                  <a:pt x="151" y="197"/>
                  <a:pt x="151" y="197"/>
                </a:cubicBezTo>
                <a:cubicBezTo>
                  <a:pt x="153" y="196"/>
                  <a:pt x="153" y="196"/>
                  <a:pt x="153" y="196"/>
                </a:cubicBezTo>
                <a:cubicBezTo>
                  <a:pt x="155" y="199"/>
                  <a:pt x="155" y="199"/>
                  <a:pt x="155" y="199"/>
                </a:cubicBezTo>
                <a:cubicBezTo>
                  <a:pt x="156" y="198"/>
                  <a:pt x="157" y="198"/>
                  <a:pt x="158" y="197"/>
                </a:cubicBezTo>
                <a:cubicBezTo>
                  <a:pt x="151" y="185"/>
                  <a:pt x="151" y="185"/>
                  <a:pt x="151" y="185"/>
                </a:cubicBezTo>
                <a:cubicBezTo>
                  <a:pt x="157" y="181"/>
                  <a:pt x="157" y="181"/>
                  <a:pt x="157" y="181"/>
                </a:cubicBezTo>
                <a:cubicBezTo>
                  <a:pt x="164" y="193"/>
                  <a:pt x="164" y="193"/>
                  <a:pt x="164" y="193"/>
                </a:cubicBezTo>
                <a:cubicBezTo>
                  <a:pt x="165" y="193"/>
                  <a:pt x="167" y="192"/>
                  <a:pt x="168" y="191"/>
                </a:cubicBezTo>
                <a:cubicBezTo>
                  <a:pt x="166" y="188"/>
                  <a:pt x="166" y="188"/>
                  <a:pt x="166" y="188"/>
                </a:cubicBezTo>
                <a:cubicBezTo>
                  <a:pt x="168" y="187"/>
                  <a:pt x="168" y="187"/>
                  <a:pt x="168" y="187"/>
                </a:cubicBezTo>
                <a:cubicBezTo>
                  <a:pt x="170" y="189"/>
                  <a:pt x="170" y="189"/>
                  <a:pt x="170" y="189"/>
                </a:cubicBezTo>
                <a:cubicBezTo>
                  <a:pt x="172" y="188"/>
                  <a:pt x="173" y="187"/>
                  <a:pt x="174" y="186"/>
                </a:cubicBezTo>
                <a:cubicBezTo>
                  <a:pt x="172" y="184"/>
                  <a:pt x="172" y="184"/>
                  <a:pt x="172" y="184"/>
                </a:cubicBezTo>
                <a:cubicBezTo>
                  <a:pt x="174" y="182"/>
                  <a:pt x="174" y="182"/>
                  <a:pt x="174" y="182"/>
                </a:cubicBezTo>
                <a:cubicBezTo>
                  <a:pt x="177" y="184"/>
                  <a:pt x="177" y="184"/>
                  <a:pt x="177" y="184"/>
                </a:cubicBezTo>
                <a:cubicBezTo>
                  <a:pt x="178" y="183"/>
                  <a:pt x="179" y="182"/>
                  <a:pt x="180" y="181"/>
                </a:cubicBezTo>
                <a:cubicBezTo>
                  <a:pt x="178" y="179"/>
                  <a:pt x="178" y="179"/>
                  <a:pt x="178" y="179"/>
                </a:cubicBezTo>
                <a:cubicBezTo>
                  <a:pt x="180" y="176"/>
                  <a:pt x="180" y="176"/>
                  <a:pt x="180" y="176"/>
                </a:cubicBezTo>
                <a:cubicBezTo>
                  <a:pt x="182" y="178"/>
                  <a:pt x="182" y="178"/>
                  <a:pt x="182" y="178"/>
                </a:cubicBezTo>
                <a:cubicBezTo>
                  <a:pt x="183" y="177"/>
                  <a:pt x="184" y="176"/>
                  <a:pt x="185" y="175"/>
                </a:cubicBezTo>
                <a:cubicBezTo>
                  <a:pt x="183" y="173"/>
                  <a:pt x="183" y="173"/>
                  <a:pt x="183" y="173"/>
                </a:cubicBezTo>
                <a:cubicBezTo>
                  <a:pt x="185" y="171"/>
                  <a:pt x="185" y="171"/>
                  <a:pt x="185" y="171"/>
                </a:cubicBezTo>
                <a:cubicBezTo>
                  <a:pt x="187" y="173"/>
                  <a:pt x="187" y="173"/>
                  <a:pt x="187" y="173"/>
                </a:cubicBezTo>
                <a:cubicBezTo>
                  <a:pt x="188" y="172"/>
                  <a:pt x="189" y="170"/>
                  <a:pt x="190" y="169"/>
                </a:cubicBezTo>
                <a:cubicBezTo>
                  <a:pt x="188" y="167"/>
                  <a:pt x="188" y="167"/>
                  <a:pt x="188" y="167"/>
                </a:cubicBezTo>
                <a:cubicBezTo>
                  <a:pt x="190" y="165"/>
                  <a:pt x="190" y="165"/>
                  <a:pt x="190" y="165"/>
                </a:cubicBezTo>
                <a:cubicBezTo>
                  <a:pt x="192" y="166"/>
                  <a:pt x="192" y="166"/>
                  <a:pt x="192" y="166"/>
                </a:cubicBezTo>
                <a:cubicBezTo>
                  <a:pt x="193" y="165"/>
                  <a:pt x="193" y="164"/>
                  <a:pt x="194" y="163"/>
                </a:cubicBezTo>
                <a:cubicBezTo>
                  <a:pt x="182" y="156"/>
                  <a:pt x="182" y="156"/>
                  <a:pt x="182" y="156"/>
                </a:cubicBezTo>
                <a:cubicBezTo>
                  <a:pt x="186" y="150"/>
                  <a:pt x="186" y="150"/>
                  <a:pt x="186" y="150"/>
                </a:cubicBezTo>
                <a:cubicBezTo>
                  <a:pt x="198" y="157"/>
                  <a:pt x="198" y="157"/>
                  <a:pt x="198" y="157"/>
                </a:cubicBezTo>
                <a:cubicBezTo>
                  <a:pt x="198" y="156"/>
                  <a:pt x="199" y="155"/>
                  <a:pt x="199" y="154"/>
                </a:cubicBezTo>
                <a:cubicBezTo>
                  <a:pt x="197" y="152"/>
                  <a:pt x="197" y="152"/>
                  <a:pt x="197" y="152"/>
                </a:cubicBezTo>
                <a:cubicBezTo>
                  <a:pt x="198" y="149"/>
                  <a:pt x="198" y="149"/>
                  <a:pt x="198" y="149"/>
                </a:cubicBezTo>
                <a:cubicBezTo>
                  <a:pt x="201" y="151"/>
                  <a:pt x="201" y="151"/>
                  <a:pt x="201" y="151"/>
                </a:cubicBezTo>
                <a:cubicBezTo>
                  <a:pt x="201" y="149"/>
                  <a:pt x="202" y="148"/>
                  <a:pt x="203" y="146"/>
                </a:cubicBezTo>
                <a:cubicBezTo>
                  <a:pt x="200" y="145"/>
                  <a:pt x="200" y="145"/>
                  <a:pt x="200" y="145"/>
                </a:cubicBezTo>
                <a:cubicBezTo>
                  <a:pt x="201" y="142"/>
                  <a:pt x="201" y="142"/>
                  <a:pt x="201" y="142"/>
                </a:cubicBezTo>
                <a:cubicBezTo>
                  <a:pt x="204" y="143"/>
                  <a:pt x="204" y="143"/>
                  <a:pt x="204" y="143"/>
                </a:cubicBezTo>
                <a:cubicBezTo>
                  <a:pt x="204" y="142"/>
                  <a:pt x="205" y="140"/>
                  <a:pt x="205" y="138"/>
                </a:cubicBezTo>
                <a:cubicBezTo>
                  <a:pt x="202" y="138"/>
                  <a:pt x="202" y="138"/>
                  <a:pt x="202" y="138"/>
                </a:cubicBezTo>
                <a:cubicBezTo>
                  <a:pt x="203" y="135"/>
                  <a:pt x="203" y="135"/>
                  <a:pt x="203" y="135"/>
                </a:cubicBezTo>
                <a:cubicBezTo>
                  <a:pt x="206" y="135"/>
                  <a:pt x="206" y="135"/>
                  <a:pt x="206" y="135"/>
                </a:cubicBezTo>
                <a:cubicBezTo>
                  <a:pt x="206" y="134"/>
                  <a:pt x="207" y="132"/>
                  <a:pt x="207" y="131"/>
                </a:cubicBezTo>
                <a:cubicBezTo>
                  <a:pt x="204" y="130"/>
                  <a:pt x="204" y="130"/>
                  <a:pt x="204" y="130"/>
                </a:cubicBezTo>
                <a:cubicBezTo>
                  <a:pt x="204" y="127"/>
                  <a:pt x="204" y="127"/>
                  <a:pt x="204" y="127"/>
                </a:cubicBezTo>
                <a:cubicBezTo>
                  <a:pt x="207" y="128"/>
                  <a:pt x="207" y="128"/>
                  <a:pt x="207" y="128"/>
                </a:cubicBezTo>
                <a:cubicBezTo>
                  <a:pt x="208" y="126"/>
                  <a:pt x="208" y="125"/>
                  <a:pt x="208" y="123"/>
                </a:cubicBezTo>
                <a:cubicBezTo>
                  <a:pt x="205" y="123"/>
                  <a:pt x="205" y="123"/>
                  <a:pt x="205" y="123"/>
                </a:cubicBezTo>
                <a:cubicBezTo>
                  <a:pt x="205" y="120"/>
                  <a:pt x="205" y="120"/>
                  <a:pt x="205" y="120"/>
                </a:cubicBezTo>
                <a:cubicBezTo>
                  <a:pt x="208" y="120"/>
                  <a:pt x="208" y="120"/>
                  <a:pt x="208" y="120"/>
                </a:cubicBezTo>
                <a:cubicBezTo>
                  <a:pt x="208" y="119"/>
                  <a:pt x="209" y="117"/>
                  <a:pt x="209" y="116"/>
                </a:cubicBezTo>
                <a:cubicBezTo>
                  <a:pt x="195" y="116"/>
                  <a:pt x="195" y="116"/>
                  <a:pt x="195" y="116"/>
                </a:cubicBezTo>
                <a:cubicBezTo>
                  <a:pt x="195" y="109"/>
                  <a:pt x="195" y="109"/>
                  <a:pt x="195" y="109"/>
                </a:cubicBezTo>
                <a:cubicBezTo>
                  <a:pt x="209" y="109"/>
                  <a:pt x="209" y="109"/>
                  <a:pt x="209" y="109"/>
                </a:cubicBezTo>
                <a:cubicBezTo>
                  <a:pt x="209" y="108"/>
                  <a:pt x="208" y="106"/>
                  <a:pt x="208" y="105"/>
                </a:cubicBezTo>
                <a:cubicBezTo>
                  <a:pt x="205" y="105"/>
                  <a:pt x="205" y="105"/>
                  <a:pt x="205" y="105"/>
                </a:cubicBezTo>
                <a:cubicBezTo>
                  <a:pt x="205" y="102"/>
                  <a:pt x="205" y="102"/>
                  <a:pt x="205" y="102"/>
                </a:cubicBezTo>
                <a:cubicBezTo>
                  <a:pt x="208" y="102"/>
                  <a:pt x="208" y="102"/>
                  <a:pt x="208" y="102"/>
                </a:cubicBezTo>
                <a:cubicBezTo>
                  <a:pt x="208" y="100"/>
                  <a:pt x="208" y="99"/>
                  <a:pt x="207" y="97"/>
                </a:cubicBezTo>
                <a:cubicBezTo>
                  <a:pt x="204" y="98"/>
                  <a:pt x="204" y="98"/>
                  <a:pt x="204" y="98"/>
                </a:cubicBezTo>
                <a:cubicBezTo>
                  <a:pt x="204" y="95"/>
                  <a:pt x="204" y="95"/>
                  <a:pt x="204" y="95"/>
                </a:cubicBezTo>
                <a:cubicBezTo>
                  <a:pt x="207" y="94"/>
                  <a:pt x="207" y="94"/>
                  <a:pt x="207" y="94"/>
                </a:cubicBezTo>
                <a:cubicBezTo>
                  <a:pt x="207" y="92"/>
                  <a:pt x="206" y="91"/>
                  <a:pt x="206" y="89"/>
                </a:cubicBezTo>
                <a:cubicBezTo>
                  <a:pt x="203" y="90"/>
                  <a:pt x="203" y="90"/>
                  <a:pt x="203" y="90"/>
                </a:cubicBezTo>
                <a:cubicBezTo>
                  <a:pt x="202" y="87"/>
                  <a:pt x="202" y="87"/>
                  <a:pt x="202" y="87"/>
                </a:cubicBezTo>
                <a:cubicBezTo>
                  <a:pt x="205" y="86"/>
                  <a:pt x="205" y="86"/>
                  <a:pt x="205" y="86"/>
                </a:cubicBezTo>
                <a:cubicBezTo>
                  <a:pt x="205" y="85"/>
                  <a:pt x="204" y="83"/>
                  <a:pt x="204" y="82"/>
                </a:cubicBezTo>
                <a:cubicBezTo>
                  <a:pt x="201" y="83"/>
                  <a:pt x="201" y="83"/>
                  <a:pt x="201" y="83"/>
                </a:cubicBezTo>
                <a:cubicBezTo>
                  <a:pt x="200" y="80"/>
                  <a:pt x="200" y="80"/>
                  <a:pt x="200" y="80"/>
                </a:cubicBezTo>
                <a:cubicBezTo>
                  <a:pt x="203" y="79"/>
                  <a:pt x="203" y="79"/>
                  <a:pt x="203" y="79"/>
                </a:cubicBezTo>
                <a:cubicBezTo>
                  <a:pt x="202" y="77"/>
                  <a:pt x="201" y="76"/>
                  <a:pt x="201" y="75"/>
                </a:cubicBezTo>
                <a:cubicBezTo>
                  <a:pt x="198" y="76"/>
                  <a:pt x="198" y="76"/>
                  <a:pt x="198" y="76"/>
                </a:cubicBezTo>
                <a:cubicBezTo>
                  <a:pt x="197" y="73"/>
                  <a:pt x="197" y="73"/>
                  <a:pt x="197" y="73"/>
                </a:cubicBezTo>
                <a:cubicBezTo>
                  <a:pt x="200" y="72"/>
                  <a:pt x="200" y="72"/>
                  <a:pt x="200" y="72"/>
                </a:cubicBezTo>
                <a:cubicBezTo>
                  <a:pt x="199" y="70"/>
                  <a:pt x="198" y="69"/>
                  <a:pt x="198" y="68"/>
                </a:cubicBezTo>
                <a:cubicBezTo>
                  <a:pt x="186" y="75"/>
                  <a:pt x="186" y="75"/>
                  <a:pt x="186" y="75"/>
                </a:cubicBezTo>
                <a:cubicBezTo>
                  <a:pt x="182" y="69"/>
                  <a:pt x="182" y="69"/>
                  <a:pt x="182" y="69"/>
                </a:cubicBezTo>
                <a:cubicBezTo>
                  <a:pt x="194" y="62"/>
                  <a:pt x="194" y="62"/>
                  <a:pt x="194" y="62"/>
                </a:cubicBezTo>
                <a:cubicBezTo>
                  <a:pt x="194" y="61"/>
                  <a:pt x="193" y="60"/>
                  <a:pt x="192" y="59"/>
                </a:cubicBezTo>
                <a:cubicBezTo>
                  <a:pt x="190" y="61"/>
                  <a:pt x="190" y="61"/>
                  <a:pt x="190" y="61"/>
                </a:cubicBezTo>
                <a:cubicBezTo>
                  <a:pt x="188" y="58"/>
                  <a:pt x="188" y="58"/>
                  <a:pt x="188" y="58"/>
                </a:cubicBezTo>
                <a:cubicBezTo>
                  <a:pt x="190" y="56"/>
                  <a:pt x="190" y="56"/>
                  <a:pt x="190" y="56"/>
                </a:cubicBezTo>
                <a:cubicBezTo>
                  <a:pt x="189" y="55"/>
                  <a:pt x="188" y="54"/>
                  <a:pt x="187" y="52"/>
                </a:cubicBezTo>
                <a:cubicBezTo>
                  <a:pt x="185" y="54"/>
                  <a:pt x="185" y="54"/>
                  <a:pt x="185" y="54"/>
                </a:cubicBezTo>
                <a:cubicBezTo>
                  <a:pt x="183" y="52"/>
                  <a:pt x="183" y="52"/>
                  <a:pt x="183" y="52"/>
                </a:cubicBezTo>
                <a:cubicBezTo>
                  <a:pt x="185" y="50"/>
                  <a:pt x="185" y="50"/>
                  <a:pt x="185" y="50"/>
                </a:cubicBezTo>
                <a:cubicBezTo>
                  <a:pt x="184" y="49"/>
                  <a:pt x="183" y="47"/>
                  <a:pt x="182" y="46"/>
                </a:cubicBezTo>
                <a:cubicBezTo>
                  <a:pt x="180" y="49"/>
                  <a:pt x="180" y="49"/>
                  <a:pt x="180" y="49"/>
                </a:cubicBezTo>
                <a:cubicBezTo>
                  <a:pt x="177" y="46"/>
                  <a:pt x="177" y="46"/>
                  <a:pt x="177" y="46"/>
                </a:cubicBezTo>
                <a:cubicBezTo>
                  <a:pt x="180" y="44"/>
                  <a:pt x="180" y="44"/>
                  <a:pt x="180" y="44"/>
                </a:cubicBezTo>
                <a:cubicBezTo>
                  <a:pt x="179" y="43"/>
                  <a:pt x="178" y="42"/>
                  <a:pt x="177" y="41"/>
                </a:cubicBezTo>
                <a:cubicBezTo>
                  <a:pt x="174" y="43"/>
                  <a:pt x="174" y="43"/>
                  <a:pt x="174" y="43"/>
                </a:cubicBezTo>
                <a:cubicBezTo>
                  <a:pt x="172" y="41"/>
                  <a:pt x="172" y="41"/>
                  <a:pt x="172" y="41"/>
                </a:cubicBezTo>
                <a:cubicBezTo>
                  <a:pt x="174" y="39"/>
                  <a:pt x="174" y="39"/>
                  <a:pt x="174" y="39"/>
                </a:cubicBezTo>
                <a:cubicBezTo>
                  <a:pt x="173" y="38"/>
                  <a:pt x="172" y="37"/>
                  <a:pt x="170" y="36"/>
                </a:cubicBezTo>
                <a:cubicBezTo>
                  <a:pt x="168" y="39"/>
                  <a:pt x="168" y="39"/>
                  <a:pt x="168" y="39"/>
                </a:cubicBezTo>
                <a:cubicBezTo>
                  <a:pt x="166" y="37"/>
                  <a:pt x="166" y="37"/>
                  <a:pt x="166" y="37"/>
                </a:cubicBezTo>
                <a:cubicBezTo>
                  <a:pt x="168" y="34"/>
                  <a:pt x="168" y="34"/>
                  <a:pt x="168" y="34"/>
                </a:cubicBezTo>
                <a:cubicBezTo>
                  <a:pt x="167" y="33"/>
                  <a:pt x="165" y="32"/>
                  <a:pt x="164" y="32"/>
                </a:cubicBezTo>
                <a:cubicBezTo>
                  <a:pt x="157" y="44"/>
                  <a:pt x="157" y="44"/>
                  <a:pt x="157" y="44"/>
                </a:cubicBezTo>
                <a:cubicBezTo>
                  <a:pt x="151" y="40"/>
                  <a:pt x="151" y="40"/>
                  <a:pt x="151" y="40"/>
                </a:cubicBezTo>
                <a:cubicBezTo>
                  <a:pt x="158" y="28"/>
                  <a:pt x="158" y="28"/>
                  <a:pt x="158" y="28"/>
                </a:cubicBezTo>
                <a:cubicBezTo>
                  <a:pt x="157" y="27"/>
                  <a:pt x="156" y="27"/>
                  <a:pt x="154" y="26"/>
                </a:cubicBezTo>
                <a:cubicBezTo>
                  <a:pt x="153" y="29"/>
                  <a:pt x="153" y="29"/>
                  <a:pt x="153" y="29"/>
                </a:cubicBezTo>
                <a:cubicBezTo>
                  <a:pt x="150" y="28"/>
                  <a:pt x="150" y="28"/>
                  <a:pt x="150" y="28"/>
                </a:cubicBezTo>
                <a:cubicBezTo>
                  <a:pt x="151" y="25"/>
                  <a:pt x="151" y="25"/>
                  <a:pt x="151" y="25"/>
                </a:cubicBezTo>
                <a:cubicBezTo>
                  <a:pt x="150" y="24"/>
                  <a:pt x="148" y="23"/>
                  <a:pt x="147" y="23"/>
                </a:cubicBezTo>
                <a:cubicBezTo>
                  <a:pt x="146" y="26"/>
                  <a:pt x="146" y="26"/>
                  <a:pt x="146" y="26"/>
                </a:cubicBezTo>
                <a:cubicBezTo>
                  <a:pt x="143" y="25"/>
                  <a:pt x="143" y="25"/>
                  <a:pt x="143" y="25"/>
                </a:cubicBezTo>
                <a:cubicBezTo>
                  <a:pt x="144" y="22"/>
                  <a:pt x="144" y="22"/>
                  <a:pt x="144" y="22"/>
                </a:cubicBezTo>
                <a:cubicBezTo>
                  <a:pt x="142" y="21"/>
                  <a:pt x="141" y="21"/>
                  <a:pt x="139" y="20"/>
                </a:cubicBezTo>
                <a:cubicBezTo>
                  <a:pt x="138" y="24"/>
                  <a:pt x="138" y="24"/>
                  <a:pt x="138" y="24"/>
                </a:cubicBezTo>
                <a:cubicBezTo>
                  <a:pt x="135" y="23"/>
                  <a:pt x="135" y="23"/>
                  <a:pt x="135" y="23"/>
                </a:cubicBezTo>
                <a:cubicBezTo>
                  <a:pt x="136" y="19"/>
                  <a:pt x="136" y="19"/>
                  <a:pt x="136" y="19"/>
                </a:cubicBezTo>
                <a:cubicBezTo>
                  <a:pt x="135" y="19"/>
                  <a:pt x="133" y="19"/>
                  <a:pt x="132" y="19"/>
                </a:cubicBezTo>
                <a:cubicBezTo>
                  <a:pt x="131" y="22"/>
                  <a:pt x="131" y="22"/>
                  <a:pt x="131" y="22"/>
                </a:cubicBezTo>
                <a:cubicBezTo>
                  <a:pt x="128" y="22"/>
                  <a:pt x="128" y="22"/>
                  <a:pt x="128" y="22"/>
                </a:cubicBezTo>
                <a:cubicBezTo>
                  <a:pt x="129" y="18"/>
                  <a:pt x="129" y="18"/>
                  <a:pt x="129" y="18"/>
                </a:cubicBezTo>
                <a:cubicBezTo>
                  <a:pt x="127" y="18"/>
                  <a:pt x="126" y="17"/>
                  <a:pt x="124" y="17"/>
                </a:cubicBezTo>
                <a:cubicBezTo>
                  <a:pt x="124" y="21"/>
                  <a:pt x="124" y="21"/>
                  <a:pt x="124" y="21"/>
                </a:cubicBezTo>
                <a:cubicBezTo>
                  <a:pt x="120" y="21"/>
                  <a:pt x="120" y="21"/>
                  <a:pt x="120" y="21"/>
                </a:cubicBezTo>
                <a:cubicBezTo>
                  <a:pt x="121" y="17"/>
                  <a:pt x="121" y="17"/>
                  <a:pt x="121" y="17"/>
                </a:cubicBezTo>
                <a:cubicBezTo>
                  <a:pt x="119" y="17"/>
                  <a:pt x="118" y="17"/>
                  <a:pt x="117" y="17"/>
                </a:cubicBezTo>
                <a:cubicBezTo>
                  <a:pt x="117" y="31"/>
                  <a:pt x="117" y="31"/>
                  <a:pt x="117" y="31"/>
                </a:cubicBezTo>
                <a:cubicBezTo>
                  <a:pt x="110" y="31"/>
                  <a:pt x="110" y="31"/>
                  <a:pt x="110" y="31"/>
                </a:cubicBezTo>
                <a:cubicBezTo>
                  <a:pt x="110" y="17"/>
                  <a:pt x="110" y="17"/>
                  <a:pt x="110" y="17"/>
                </a:cubicBezTo>
                <a:cubicBezTo>
                  <a:pt x="109" y="17"/>
                  <a:pt x="107" y="17"/>
                  <a:pt x="106" y="17"/>
                </a:cubicBezTo>
                <a:cubicBezTo>
                  <a:pt x="106" y="21"/>
                  <a:pt x="106" y="21"/>
                  <a:pt x="106" y="21"/>
                </a:cubicBezTo>
                <a:cubicBezTo>
                  <a:pt x="103" y="21"/>
                  <a:pt x="103" y="21"/>
                  <a:pt x="103" y="21"/>
                </a:cubicBezTo>
                <a:cubicBezTo>
                  <a:pt x="103" y="17"/>
                  <a:pt x="103" y="17"/>
                  <a:pt x="103" y="17"/>
                </a:cubicBezTo>
                <a:cubicBezTo>
                  <a:pt x="101" y="17"/>
                  <a:pt x="100" y="18"/>
                  <a:pt x="98" y="18"/>
                </a:cubicBezTo>
                <a:cubicBezTo>
                  <a:pt x="99" y="22"/>
                  <a:pt x="99" y="22"/>
                  <a:pt x="99" y="22"/>
                </a:cubicBezTo>
                <a:cubicBezTo>
                  <a:pt x="96" y="22"/>
                  <a:pt x="96" y="22"/>
                  <a:pt x="96" y="22"/>
                </a:cubicBezTo>
                <a:cubicBezTo>
                  <a:pt x="95" y="18"/>
                  <a:pt x="95" y="18"/>
                  <a:pt x="95" y="18"/>
                </a:cubicBezTo>
                <a:cubicBezTo>
                  <a:pt x="93" y="19"/>
                  <a:pt x="92" y="19"/>
                  <a:pt x="90" y="19"/>
                </a:cubicBezTo>
                <a:cubicBezTo>
                  <a:pt x="91" y="23"/>
                  <a:pt x="91" y="23"/>
                  <a:pt x="91" y="23"/>
                </a:cubicBezTo>
                <a:cubicBezTo>
                  <a:pt x="88" y="24"/>
                  <a:pt x="88" y="24"/>
                  <a:pt x="88" y="24"/>
                </a:cubicBezTo>
                <a:cubicBezTo>
                  <a:pt x="87" y="20"/>
                  <a:pt x="87" y="20"/>
                  <a:pt x="87" y="20"/>
                </a:cubicBezTo>
                <a:cubicBezTo>
                  <a:pt x="85" y="21"/>
                  <a:pt x="84" y="21"/>
                  <a:pt x="83" y="21"/>
                </a:cubicBezTo>
                <a:cubicBezTo>
                  <a:pt x="84" y="25"/>
                  <a:pt x="84" y="25"/>
                  <a:pt x="84" y="25"/>
                </a:cubicBezTo>
                <a:cubicBezTo>
                  <a:pt x="81" y="26"/>
                  <a:pt x="81" y="26"/>
                  <a:pt x="81" y="26"/>
                </a:cubicBezTo>
                <a:cubicBezTo>
                  <a:pt x="80" y="23"/>
                  <a:pt x="80" y="23"/>
                  <a:pt x="80" y="23"/>
                </a:cubicBezTo>
                <a:cubicBezTo>
                  <a:pt x="78" y="23"/>
                  <a:pt x="77" y="24"/>
                  <a:pt x="75" y="24"/>
                </a:cubicBezTo>
                <a:cubicBezTo>
                  <a:pt x="77" y="28"/>
                  <a:pt x="77" y="28"/>
                  <a:pt x="77" y="28"/>
                </a:cubicBezTo>
                <a:cubicBezTo>
                  <a:pt x="74" y="29"/>
                  <a:pt x="74" y="29"/>
                  <a:pt x="74" y="29"/>
                </a:cubicBezTo>
                <a:cubicBezTo>
                  <a:pt x="72" y="26"/>
                  <a:pt x="72" y="26"/>
                  <a:pt x="72" y="26"/>
                </a:cubicBezTo>
                <a:cubicBezTo>
                  <a:pt x="71" y="26"/>
                  <a:pt x="70" y="27"/>
                  <a:pt x="68" y="28"/>
                </a:cubicBezTo>
                <a:cubicBezTo>
                  <a:pt x="76" y="40"/>
                  <a:pt x="76" y="40"/>
                  <a:pt x="76" y="40"/>
                </a:cubicBezTo>
                <a:cubicBezTo>
                  <a:pt x="70" y="44"/>
                  <a:pt x="70" y="44"/>
                  <a:pt x="70" y="44"/>
                </a:cubicBezTo>
                <a:cubicBezTo>
                  <a:pt x="62" y="31"/>
                  <a:pt x="62" y="31"/>
                  <a:pt x="62" y="31"/>
                </a:cubicBezTo>
                <a:cubicBezTo>
                  <a:pt x="61" y="32"/>
                  <a:pt x="60" y="32"/>
                  <a:pt x="59" y="33"/>
                </a:cubicBezTo>
                <a:close/>
                <a:moveTo>
                  <a:pt x="83" y="72"/>
                </a:moveTo>
                <a:cubicBezTo>
                  <a:pt x="92" y="83"/>
                  <a:pt x="100" y="94"/>
                  <a:pt x="109" y="105"/>
                </a:cubicBezTo>
                <a:cubicBezTo>
                  <a:pt x="107" y="106"/>
                  <a:pt x="107" y="108"/>
                  <a:pt x="107" y="111"/>
                </a:cubicBezTo>
                <a:cubicBezTo>
                  <a:pt x="107" y="111"/>
                  <a:pt x="107" y="112"/>
                  <a:pt x="107" y="112"/>
                </a:cubicBezTo>
                <a:cubicBezTo>
                  <a:pt x="107" y="114"/>
                  <a:pt x="106" y="115"/>
                  <a:pt x="105" y="117"/>
                </a:cubicBezTo>
                <a:cubicBezTo>
                  <a:pt x="108" y="119"/>
                  <a:pt x="111" y="120"/>
                  <a:pt x="114" y="122"/>
                </a:cubicBezTo>
                <a:cubicBezTo>
                  <a:pt x="115" y="121"/>
                  <a:pt x="116" y="119"/>
                  <a:pt x="117" y="118"/>
                </a:cubicBezTo>
                <a:cubicBezTo>
                  <a:pt x="118" y="118"/>
                  <a:pt x="118" y="117"/>
                  <a:pt x="119" y="117"/>
                </a:cubicBezTo>
                <a:cubicBezTo>
                  <a:pt x="121" y="119"/>
                  <a:pt x="123" y="122"/>
                  <a:pt x="125" y="124"/>
                </a:cubicBezTo>
                <a:cubicBezTo>
                  <a:pt x="126" y="123"/>
                  <a:pt x="127" y="122"/>
                  <a:pt x="128" y="121"/>
                </a:cubicBezTo>
                <a:cubicBezTo>
                  <a:pt x="126" y="119"/>
                  <a:pt x="124" y="116"/>
                  <a:pt x="122" y="114"/>
                </a:cubicBezTo>
                <a:cubicBezTo>
                  <a:pt x="123" y="113"/>
                  <a:pt x="124" y="111"/>
                  <a:pt x="124" y="109"/>
                </a:cubicBezTo>
                <a:cubicBezTo>
                  <a:pt x="130" y="100"/>
                  <a:pt x="136" y="91"/>
                  <a:pt x="141" y="81"/>
                </a:cubicBezTo>
                <a:cubicBezTo>
                  <a:pt x="138" y="79"/>
                  <a:pt x="135" y="77"/>
                  <a:pt x="132" y="75"/>
                </a:cubicBezTo>
                <a:cubicBezTo>
                  <a:pt x="125" y="84"/>
                  <a:pt x="119" y="93"/>
                  <a:pt x="113" y="102"/>
                </a:cubicBezTo>
                <a:cubicBezTo>
                  <a:pt x="113" y="102"/>
                  <a:pt x="113" y="102"/>
                  <a:pt x="113" y="102"/>
                </a:cubicBezTo>
                <a:cubicBezTo>
                  <a:pt x="104" y="91"/>
                  <a:pt x="96" y="80"/>
                  <a:pt x="87" y="69"/>
                </a:cubicBezTo>
                <a:cubicBezTo>
                  <a:pt x="85" y="70"/>
                  <a:pt x="84" y="71"/>
                  <a:pt x="83" y="72"/>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38" name="Freeform 107">
            <a:extLst>
              <a:ext uri="{FF2B5EF4-FFF2-40B4-BE49-F238E27FC236}">
                <a16:creationId xmlns:a16="http://schemas.microsoft.com/office/drawing/2014/main" id="{E3AE74CF-E3C2-45F2-94A5-2C9650CB3DFF}"/>
              </a:ext>
            </a:extLst>
          </p:cNvPr>
          <p:cNvSpPr>
            <a:spLocks noEditPoints="1"/>
          </p:cNvSpPr>
          <p:nvPr/>
        </p:nvSpPr>
        <p:spPr bwMode="auto">
          <a:xfrm>
            <a:off x="3006374" y="2941211"/>
            <a:ext cx="392170" cy="380837"/>
          </a:xfrm>
          <a:custGeom>
            <a:avLst/>
            <a:gdLst>
              <a:gd name="T0" fmla="*/ 0 w 270"/>
              <a:gd name="T1" fmla="*/ 301 h 349"/>
              <a:gd name="T2" fmla="*/ 103 w 270"/>
              <a:gd name="T3" fmla="*/ 349 h 349"/>
              <a:gd name="T4" fmla="*/ 105 w 270"/>
              <a:gd name="T5" fmla="*/ 349 h 349"/>
              <a:gd name="T6" fmla="*/ 107 w 270"/>
              <a:gd name="T7" fmla="*/ 349 h 349"/>
              <a:gd name="T8" fmla="*/ 111 w 270"/>
              <a:gd name="T9" fmla="*/ 349 h 349"/>
              <a:gd name="T10" fmla="*/ 115 w 270"/>
              <a:gd name="T11" fmla="*/ 349 h 349"/>
              <a:gd name="T12" fmla="*/ 117 w 270"/>
              <a:gd name="T13" fmla="*/ 349 h 349"/>
              <a:gd name="T14" fmla="*/ 119 w 270"/>
              <a:gd name="T15" fmla="*/ 349 h 349"/>
              <a:gd name="T16" fmla="*/ 123 w 270"/>
              <a:gd name="T17" fmla="*/ 349 h 349"/>
              <a:gd name="T18" fmla="*/ 127 w 270"/>
              <a:gd name="T19" fmla="*/ 349 h 349"/>
              <a:gd name="T20" fmla="*/ 129 w 270"/>
              <a:gd name="T21" fmla="*/ 349 h 349"/>
              <a:gd name="T22" fmla="*/ 133 w 270"/>
              <a:gd name="T23" fmla="*/ 349 h 349"/>
              <a:gd name="T24" fmla="*/ 137 w 270"/>
              <a:gd name="T25" fmla="*/ 349 h 349"/>
              <a:gd name="T26" fmla="*/ 141 w 270"/>
              <a:gd name="T27" fmla="*/ 349 h 349"/>
              <a:gd name="T28" fmla="*/ 143 w 270"/>
              <a:gd name="T29" fmla="*/ 349 h 349"/>
              <a:gd name="T30" fmla="*/ 147 w 270"/>
              <a:gd name="T31" fmla="*/ 349 h 349"/>
              <a:gd name="T32" fmla="*/ 151 w 270"/>
              <a:gd name="T33" fmla="*/ 349 h 349"/>
              <a:gd name="T34" fmla="*/ 153 w 270"/>
              <a:gd name="T35" fmla="*/ 349 h 349"/>
              <a:gd name="T36" fmla="*/ 155 w 270"/>
              <a:gd name="T37" fmla="*/ 349 h 349"/>
              <a:gd name="T38" fmla="*/ 159 w 270"/>
              <a:gd name="T39" fmla="*/ 349 h 349"/>
              <a:gd name="T40" fmla="*/ 163 w 270"/>
              <a:gd name="T41" fmla="*/ 349 h 349"/>
              <a:gd name="T42" fmla="*/ 165 w 270"/>
              <a:gd name="T43" fmla="*/ 349 h 349"/>
              <a:gd name="T44" fmla="*/ 167 w 270"/>
              <a:gd name="T45" fmla="*/ 349 h 349"/>
              <a:gd name="T46" fmla="*/ 270 w 270"/>
              <a:gd name="T47" fmla="*/ 301 h 349"/>
              <a:gd name="T48" fmla="*/ 76 w 270"/>
              <a:gd name="T49" fmla="*/ 120 h 349"/>
              <a:gd name="T50" fmla="*/ 89 w 270"/>
              <a:gd name="T51" fmla="*/ 71 h 349"/>
              <a:gd name="T52" fmla="*/ 78 w 270"/>
              <a:gd name="T53" fmla="*/ 1 h 349"/>
              <a:gd name="T54" fmla="*/ 96 w 270"/>
              <a:gd name="T55" fmla="*/ 22 h 349"/>
              <a:gd name="T56" fmla="*/ 125 w 270"/>
              <a:gd name="T57" fmla="*/ 0 h 349"/>
              <a:gd name="T58" fmla="*/ 140 w 270"/>
              <a:gd name="T59" fmla="*/ 21 h 349"/>
              <a:gd name="T60" fmla="*/ 169 w 270"/>
              <a:gd name="T61" fmla="*/ 1 h 349"/>
              <a:gd name="T62" fmla="*/ 176 w 270"/>
              <a:gd name="T63" fmla="*/ 23 h 349"/>
              <a:gd name="T64" fmla="*/ 209 w 270"/>
              <a:gd name="T65" fmla="*/ 4 h 349"/>
              <a:gd name="T66" fmla="*/ 65 w 270"/>
              <a:gd name="T67" fmla="*/ 110 h 349"/>
              <a:gd name="T68" fmla="*/ 65 w 270"/>
              <a:gd name="T69" fmla="*/ 81 h 349"/>
              <a:gd name="T70" fmla="*/ 221 w 270"/>
              <a:gd name="T71" fmla="*/ 95 h 349"/>
              <a:gd name="T72" fmla="*/ 65 w 270"/>
              <a:gd name="T73" fmla="*/ 110 h 349"/>
              <a:gd name="T74" fmla="*/ 151 w 270"/>
              <a:gd name="T75" fmla="*/ 307 h 349"/>
              <a:gd name="T76" fmla="*/ 124 w 270"/>
              <a:gd name="T77" fmla="*/ 298 h 349"/>
              <a:gd name="T78" fmla="*/ 105 w 270"/>
              <a:gd name="T79" fmla="*/ 245 h 349"/>
              <a:gd name="T80" fmla="*/ 131 w 270"/>
              <a:gd name="T81" fmla="*/ 275 h 349"/>
              <a:gd name="T82" fmla="*/ 142 w 270"/>
              <a:gd name="T83" fmla="*/ 275 h 349"/>
              <a:gd name="T84" fmla="*/ 138 w 270"/>
              <a:gd name="T85" fmla="*/ 249 h 349"/>
              <a:gd name="T86" fmla="*/ 105 w 270"/>
              <a:gd name="T87" fmla="*/ 204 h 349"/>
              <a:gd name="T88" fmla="*/ 124 w 270"/>
              <a:gd name="T89" fmla="*/ 165 h 349"/>
              <a:gd name="T90" fmla="*/ 151 w 270"/>
              <a:gd name="T91" fmla="*/ 156 h 349"/>
              <a:gd name="T92" fmla="*/ 168 w 270"/>
              <a:gd name="T93" fmla="*/ 187 h 349"/>
              <a:gd name="T94" fmla="*/ 142 w 270"/>
              <a:gd name="T95" fmla="*/ 210 h 349"/>
              <a:gd name="T96" fmla="*/ 138 w 270"/>
              <a:gd name="T97" fmla="*/ 182 h 349"/>
              <a:gd name="T98" fmla="*/ 133 w 270"/>
              <a:gd name="T99" fmla="*/ 198 h 349"/>
              <a:gd name="T100" fmla="*/ 167 w 270"/>
              <a:gd name="T101" fmla="*/ 241 h 349"/>
              <a:gd name="T102" fmla="*/ 171 w 270"/>
              <a:gd name="T103" fmla="*/ 273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70" h="349">
                <a:moveTo>
                  <a:pt x="76" y="120"/>
                </a:moveTo>
                <a:cubicBezTo>
                  <a:pt x="37" y="174"/>
                  <a:pt x="14" y="236"/>
                  <a:pt x="0" y="301"/>
                </a:cubicBezTo>
                <a:cubicBezTo>
                  <a:pt x="4" y="323"/>
                  <a:pt x="16" y="339"/>
                  <a:pt x="38" y="349"/>
                </a:cubicBezTo>
                <a:cubicBezTo>
                  <a:pt x="103" y="349"/>
                  <a:pt x="103" y="349"/>
                  <a:pt x="103" y="349"/>
                </a:cubicBezTo>
                <a:cubicBezTo>
                  <a:pt x="105" y="349"/>
                  <a:pt x="105" y="349"/>
                  <a:pt x="105" y="349"/>
                </a:cubicBezTo>
                <a:cubicBezTo>
                  <a:pt x="105" y="349"/>
                  <a:pt x="105" y="349"/>
                  <a:pt x="105" y="349"/>
                </a:cubicBezTo>
                <a:cubicBezTo>
                  <a:pt x="107" y="349"/>
                  <a:pt x="107" y="349"/>
                  <a:pt x="107" y="349"/>
                </a:cubicBezTo>
                <a:cubicBezTo>
                  <a:pt x="107" y="349"/>
                  <a:pt x="107" y="349"/>
                  <a:pt x="107" y="349"/>
                </a:cubicBezTo>
                <a:cubicBezTo>
                  <a:pt x="109" y="349"/>
                  <a:pt x="109" y="349"/>
                  <a:pt x="109" y="349"/>
                </a:cubicBezTo>
                <a:cubicBezTo>
                  <a:pt x="111" y="349"/>
                  <a:pt x="111" y="349"/>
                  <a:pt x="111" y="349"/>
                </a:cubicBezTo>
                <a:cubicBezTo>
                  <a:pt x="113" y="349"/>
                  <a:pt x="113" y="349"/>
                  <a:pt x="113" y="349"/>
                </a:cubicBezTo>
                <a:cubicBezTo>
                  <a:pt x="115" y="349"/>
                  <a:pt x="115" y="349"/>
                  <a:pt x="115" y="349"/>
                </a:cubicBezTo>
                <a:cubicBezTo>
                  <a:pt x="117" y="349"/>
                  <a:pt x="117" y="349"/>
                  <a:pt x="117" y="349"/>
                </a:cubicBezTo>
                <a:cubicBezTo>
                  <a:pt x="117" y="349"/>
                  <a:pt x="117" y="349"/>
                  <a:pt x="117" y="349"/>
                </a:cubicBezTo>
                <a:cubicBezTo>
                  <a:pt x="119" y="349"/>
                  <a:pt x="119" y="349"/>
                  <a:pt x="119" y="349"/>
                </a:cubicBezTo>
                <a:cubicBezTo>
                  <a:pt x="119" y="349"/>
                  <a:pt x="119" y="349"/>
                  <a:pt x="119" y="349"/>
                </a:cubicBezTo>
                <a:cubicBezTo>
                  <a:pt x="121" y="349"/>
                  <a:pt x="121" y="349"/>
                  <a:pt x="121" y="349"/>
                </a:cubicBezTo>
                <a:cubicBezTo>
                  <a:pt x="123" y="349"/>
                  <a:pt x="123" y="349"/>
                  <a:pt x="123" y="349"/>
                </a:cubicBezTo>
                <a:cubicBezTo>
                  <a:pt x="125" y="349"/>
                  <a:pt x="125" y="349"/>
                  <a:pt x="125" y="349"/>
                </a:cubicBezTo>
                <a:cubicBezTo>
                  <a:pt x="127" y="349"/>
                  <a:pt x="127" y="349"/>
                  <a:pt x="127" y="349"/>
                </a:cubicBezTo>
                <a:cubicBezTo>
                  <a:pt x="129" y="349"/>
                  <a:pt x="129" y="349"/>
                  <a:pt x="129" y="349"/>
                </a:cubicBezTo>
                <a:cubicBezTo>
                  <a:pt x="129" y="349"/>
                  <a:pt x="129" y="349"/>
                  <a:pt x="129" y="349"/>
                </a:cubicBezTo>
                <a:cubicBezTo>
                  <a:pt x="131" y="349"/>
                  <a:pt x="131" y="349"/>
                  <a:pt x="131" y="349"/>
                </a:cubicBezTo>
                <a:cubicBezTo>
                  <a:pt x="133" y="349"/>
                  <a:pt x="133" y="349"/>
                  <a:pt x="133" y="349"/>
                </a:cubicBezTo>
                <a:cubicBezTo>
                  <a:pt x="135" y="349"/>
                  <a:pt x="135" y="349"/>
                  <a:pt x="135" y="349"/>
                </a:cubicBezTo>
                <a:cubicBezTo>
                  <a:pt x="137" y="349"/>
                  <a:pt x="137" y="349"/>
                  <a:pt x="137" y="349"/>
                </a:cubicBezTo>
                <a:cubicBezTo>
                  <a:pt x="139" y="349"/>
                  <a:pt x="139" y="349"/>
                  <a:pt x="139" y="349"/>
                </a:cubicBezTo>
                <a:cubicBezTo>
                  <a:pt x="141" y="349"/>
                  <a:pt x="141" y="349"/>
                  <a:pt x="141" y="349"/>
                </a:cubicBezTo>
                <a:cubicBezTo>
                  <a:pt x="141" y="349"/>
                  <a:pt x="141" y="349"/>
                  <a:pt x="141" y="349"/>
                </a:cubicBezTo>
                <a:cubicBezTo>
                  <a:pt x="143" y="349"/>
                  <a:pt x="143" y="349"/>
                  <a:pt x="143" y="349"/>
                </a:cubicBezTo>
                <a:cubicBezTo>
                  <a:pt x="145" y="349"/>
                  <a:pt x="145" y="349"/>
                  <a:pt x="145" y="349"/>
                </a:cubicBezTo>
                <a:cubicBezTo>
                  <a:pt x="147" y="349"/>
                  <a:pt x="147" y="349"/>
                  <a:pt x="147" y="349"/>
                </a:cubicBezTo>
                <a:cubicBezTo>
                  <a:pt x="149" y="349"/>
                  <a:pt x="149" y="349"/>
                  <a:pt x="149" y="349"/>
                </a:cubicBezTo>
                <a:cubicBezTo>
                  <a:pt x="151" y="349"/>
                  <a:pt x="151" y="349"/>
                  <a:pt x="151" y="349"/>
                </a:cubicBezTo>
                <a:cubicBezTo>
                  <a:pt x="151" y="349"/>
                  <a:pt x="151" y="349"/>
                  <a:pt x="151" y="349"/>
                </a:cubicBezTo>
                <a:cubicBezTo>
                  <a:pt x="153" y="349"/>
                  <a:pt x="153" y="349"/>
                  <a:pt x="153" y="349"/>
                </a:cubicBezTo>
                <a:cubicBezTo>
                  <a:pt x="153" y="349"/>
                  <a:pt x="153" y="349"/>
                  <a:pt x="153" y="349"/>
                </a:cubicBezTo>
                <a:cubicBezTo>
                  <a:pt x="155" y="349"/>
                  <a:pt x="155" y="349"/>
                  <a:pt x="155" y="349"/>
                </a:cubicBezTo>
                <a:cubicBezTo>
                  <a:pt x="157" y="349"/>
                  <a:pt x="157" y="349"/>
                  <a:pt x="157" y="349"/>
                </a:cubicBezTo>
                <a:cubicBezTo>
                  <a:pt x="159" y="349"/>
                  <a:pt x="159" y="349"/>
                  <a:pt x="159" y="349"/>
                </a:cubicBezTo>
                <a:cubicBezTo>
                  <a:pt x="161" y="349"/>
                  <a:pt x="161" y="349"/>
                  <a:pt x="161" y="349"/>
                </a:cubicBezTo>
                <a:cubicBezTo>
                  <a:pt x="163" y="349"/>
                  <a:pt x="163" y="349"/>
                  <a:pt x="163" y="349"/>
                </a:cubicBezTo>
                <a:cubicBezTo>
                  <a:pt x="163" y="349"/>
                  <a:pt x="163" y="349"/>
                  <a:pt x="163" y="349"/>
                </a:cubicBezTo>
                <a:cubicBezTo>
                  <a:pt x="165" y="349"/>
                  <a:pt x="165" y="349"/>
                  <a:pt x="165" y="349"/>
                </a:cubicBezTo>
                <a:cubicBezTo>
                  <a:pt x="165" y="349"/>
                  <a:pt x="165" y="349"/>
                  <a:pt x="165" y="349"/>
                </a:cubicBezTo>
                <a:cubicBezTo>
                  <a:pt x="167" y="349"/>
                  <a:pt x="167" y="349"/>
                  <a:pt x="167" y="349"/>
                </a:cubicBezTo>
                <a:cubicBezTo>
                  <a:pt x="232" y="349"/>
                  <a:pt x="232" y="349"/>
                  <a:pt x="232" y="349"/>
                </a:cubicBezTo>
                <a:cubicBezTo>
                  <a:pt x="254" y="339"/>
                  <a:pt x="266" y="323"/>
                  <a:pt x="270" y="301"/>
                </a:cubicBezTo>
                <a:cubicBezTo>
                  <a:pt x="255" y="236"/>
                  <a:pt x="232" y="174"/>
                  <a:pt x="194" y="120"/>
                </a:cubicBezTo>
                <a:cubicBezTo>
                  <a:pt x="154" y="120"/>
                  <a:pt x="115" y="120"/>
                  <a:pt x="76" y="120"/>
                </a:cubicBezTo>
                <a:close/>
                <a:moveTo>
                  <a:pt x="176" y="71"/>
                </a:moveTo>
                <a:cubicBezTo>
                  <a:pt x="147" y="71"/>
                  <a:pt x="118" y="71"/>
                  <a:pt x="89" y="71"/>
                </a:cubicBezTo>
                <a:cubicBezTo>
                  <a:pt x="56" y="4"/>
                  <a:pt x="56" y="4"/>
                  <a:pt x="56" y="4"/>
                </a:cubicBezTo>
                <a:cubicBezTo>
                  <a:pt x="78" y="1"/>
                  <a:pt x="78" y="1"/>
                  <a:pt x="78" y="1"/>
                </a:cubicBezTo>
                <a:cubicBezTo>
                  <a:pt x="89" y="23"/>
                  <a:pt x="89" y="23"/>
                  <a:pt x="89" y="23"/>
                </a:cubicBezTo>
                <a:cubicBezTo>
                  <a:pt x="96" y="22"/>
                  <a:pt x="96" y="22"/>
                  <a:pt x="96" y="22"/>
                </a:cubicBezTo>
                <a:cubicBezTo>
                  <a:pt x="96" y="1"/>
                  <a:pt x="96" y="1"/>
                  <a:pt x="96" y="1"/>
                </a:cubicBezTo>
                <a:cubicBezTo>
                  <a:pt x="125" y="0"/>
                  <a:pt x="125" y="0"/>
                  <a:pt x="125" y="0"/>
                </a:cubicBezTo>
                <a:cubicBezTo>
                  <a:pt x="125" y="21"/>
                  <a:pt x="125" y="21"/>
                  <a:pt x="125" y="21"/>
                </a:cubicBezTo>
                <a:cubicBezTo>
                  <a:pt x="140" y="21"/>
                  <a:pt x="140" y="21"/>
                  <a:pt x="140" y="21"/>
                </a:cubicBezTo>
                <a:cubicBezTo>
                  <a:pt x="140" y="0"/>
                  <a:pt x="140" y="0"/>
                  <a:pt x="140" y="0"/>
                </a:cubicBezTo>
                <a:cubicBezTo>
                  <a:pt x="169" y="1"/>
                  <a:pt x="169" y="1"/>
                  <a:pt x="169" y="1"/>
                </a:cubicBezTo>
                <a:cubicBezTo>
                  <a:pt x="169" y="22"/>
                  <a:pt x="169" y="22"/>
                  <a:pt x="169" y="22"/>
                </a:cubicBezTo>
                <a:cubicBezTo>
                  <a:pt x="176" y="23"/>
                  <a:pt x="176" y="23"/>
                  <a:pt x="176" y="23"/>
                </a:cubicBezTo>
                <a:cubicBezTo>
                  <a:pt x="187" y="1"/>
                  <a:pt x="187" y="1"/>
                  <a:pt x="187" y="1"/>
                </a:cubicBezTo>
                <a:cubicBezTo>
                  <a:pt x="209" y="4"/>
                  <a:pt x="209" y="4"/>
                  <a:pt x="209" y="4"/>
                </a:cubicBezTo>
                <a:cubicBezTo>
                  <a:pt x="176" y="71"/>
                  <a:pt x="176" y="71"/>
                  <a:pt x="176" y="71"/>
                </a:cubicBezTo>
                <a:close/>
                <a:moveTo>
                  <a:pt x="65" y="110"/>
                </a:moveTo>
                <a:cubicBezTo>
                  <a:pt x="57" y="110"/>
                  <a:pt x="50" y="103"/>
                  <a:pt x="50" y="95"/>
                </a:cubicBezTo>
                <a:cubicBezTo>
                  <a:pt x="50" y="87"/>
                  <a:pt x="57" y="81"/>
                  <a:pt x="65" y="81"/>
                </a:cubicBezTo>
                <a:cubicBezTo>
                  <a:pt x="206" y="81"/>
                  <a:pt x="206" y="81"/>
                  <a:pt x="206" y="81"/>
                </a:cubicBezTo>
                <a:cubicBezTo>
                  <a:pt x="214" y="81"/>
                  <a:pt x="221" y="87"/>
                  <a:pt x="221" y="95"/>
                </a:cubicBezTo>
                <a:cubicBezTo>
                  <a:pt x="221" y="103"/>
                  <a:pt x="214" y="110"/>
                  <a:pt x="206" y="110"/>
                </a:cubicBezTo>
                <a:cubicBezTo>
                  <a:pt x="65" y="110"/>
                  <a:pt x="65" y="110"/>
                  <a:pt x="65" y="110"/>
                </a:cubicBezTo>
                <a:close/>
                <a:moveTo>
                  <a:pt x="151" y="298"/>
                </a:moveTo>
                <a:cubicBezTo>
                  <a:pt x="151" y="307"/>
                  <a:pt x="151" y="307"/>
                  <a:pt x="151" y="307"/>
                </a:cubicBezTo>
                <a:cubicBezTo>
                  <a:pt x="124" y="307"/>
                  <a:pt x="124" y="307"/>
                  <a:pt x="124" y="307"/>
                </a:cubicBezTo>
                <a:cubicBezTo>
                  <a:pt x="124" y="298"/>
                  <a:pt x="124" y="298"/>
                  <a:pt x="124" y="298"/>
                </a:cubicBezTo>
                <a:cubicBezTo>
                  <a:pt x="111" y="294"/>
                  <a:pt x="105" y="287"/>
                  <a:pt x="105" y="275"/>
                </a:cubicBezTo>
                <a:cubicBezTo>
                  <a:pt x="105" y="245"/>
                  <a:pt x="105" y="245"/>
                  <a:pt x="105" y="245"/>
                </a:cubicBezTo>
                <a:cubicBezTo>
                  <a:pt x="131" y="245"/>
                  <a:pt x="131" y="245"/>
                  <a:pt x="131" y="245"/>
                </a:cubicBezTo>
                <a:cubicBezTo>
                  <a:pt x="131" y="275"/>
                  <a:pt x="131" y="275"/>
                  <a:pt x="131" y="275"/>
                </a:cubicBezTo>
                <a:cubicBezTo>
                  <a:pt x="131" y="278"/>
                  <a:pt x="133" y="280"/>
                  <a:pt x="137" y="280"/>
                </a:cubicBezTo>
                <a:cubicBezTo>
                  <a:pt x="140" y="280"/>
                  <a:pt x="142" y="278"/>
                  <a:pt x="142" y="275"/>
                </a:cubicBezTo>
                <a:cubicBezTo>
                  <a:pt x="142" y="259"/>
                  <a:pt x="142" y="259"/>
                  <a:pt x="142" y="259"/>
                </a:cubicBezTo>
                <a:cubicBezTo>
                  <a:pt x="142" y="256"/>
                  <a:pt x="140" y="253"/>
                  <a:pt x="138" y="249"/>
                </a:cubicBezTo>
                <a:cubicBezTo>
                  <a:pt x="136" y="246"/>
                  <a:pt x="128" y="238"/>
                  <a:pt x="114" y="224"/>
                </a:cubicBezTo>
                <a:cubicBezTo>
                  <a:pt x="108" y="217"/>
                  <a:pt x="105" y="211"/>
                  <a:pt x="105" y="204"/>
                </a:cubicBezTo>
                <a:cubicBezTo>
                  <a:pt x="105" y="189"/>
                  <a:pt x="105" y="189"/>
                  <a:pt x="105" y="189"/>
                </a:cubicBezTo>
                <a:cubicBezTo>
                  <a:pt x="105" y="176"/>
                  <a:pt x="111" y="168"/>
                  <a:pt x="124" y="165"/>
                </a:cubicBezTo>
                <a:cubicBezTo>
                  <a:pt x="124" y="156"/>
                  <a:pt x="124" y="156"/>
                  <a:pt x="124" y="156"/>
                </a:cubicBezTo>
                <a:cubicBezTo>
                  <a:pt x="151" y="156"/>
                  <a:pt x="151" y="156"/>
                  <a:pt x="151" y="156"/>
                </a:cubicBezTo>
                <a:cubicBezTo>
                  <a:pt x="151" y="165"/>
                  <a:pt x="151" y="165"/>
                  <a:pt x="151" y="165"/>
                </a:cubicBezTo>
                <a:cubicBezTo>
                  <a:pt x="163" y="168"/>
                  <a:pt x="168" y="175"/>
                  <a:pt x="168" y="187"/>
                </a:cubicBezTo>
                <a:cubicBezTo>
                  <a:pt x="168" y="210"/>
                  <a:pt x="168" y="210"/>
                  <a:pt x="168" y="210"/>
                </a:cubicBezTo>
                <a:cubicBezTo>
                  <a:pt x="142" y="210"/>
                  <a:pt x="142" y="210"/>
                  <a:pt x="142" y="210"/>
                </a:cubicBezTo>
                <a:cubicBezTo>
                  <a:pt x="142" y="186"/>
                  <a:pt x="142" y="186"/>
                  <a:pt x="142" y="186"/>
                </a:cubicBezTo>
                <a:cubicBezTo>
                  <a:pt x="142" y="183"/>
                  <a:pt x="140" y="182"/>
                  <a:pt x="138" y="182"/>
                </a:cubicBezTo>
                <a:cubicBezTo>
                  <a:pt x="134" y="182"/>
                  <a:pt x="133" y="184"/>
                  <a:pt x="133" y="189"/>
                </a:cubicBezTo>
                <a:cubicBezTo>
                  <a:pt x="133" y="198"/>
                  <a:pt x="133" y="198"/>
                  <a:pt x="133" y="198"/>
                </a:cubicBezTo>
                <a:cubicBezTo>
                  <a:pt x="133" y="203"/>
                  <a:pt x="136" y="209"/>
                  <a:pt x="143" y="215"/>
                </a:cubicBezTo>
                <a:cubicBezTo>
                  <a:pt x="156" y="229"/>
                  <a:pt x="164" y="237"/>
                  <a:pt x="167" y="241"/>
                </a:cubicBezTo>
                <a:cubicBezTo>
                  <a:pt x="170" y="246"/>
                  <a:pt x="171" y="250"/>
                  <a:pt x="171" y="256"/>
                </a:cubicBezTo>
                <a:cubicBezTo>
                  <a:pt x="171" y="273"/>
                  <a:pt x="171" y="273"/>
                  <a:pt x="171" y="273"/>
                </a:cubicBezTo>
                <a:cubicBezTo>
                  <a:pt x="171" y="287"/>
                  <a:pt x="164" y="295"/>
                  <a:pt x="151" y="298"/>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39" name="Freeform 30">
            <a:extLst>
              <a:ext uri="{FF2B5EF4-FFF2-40B4-BE49-F238E27FC236}">
                <a16:creationId xmlns:a16="http://schemas.microsoft.com/office/drawing/2014/main" id="{9C6E133C-7DED-48C9-B72B-DDEAC10006E1}"/>
              </a:ext>
            </a:extLst>
          </p:cNvPr>
          <p:cNvSpPr>
            <a:spLocks noEditPoints="1"/>
          </p:cNvSpPr>
          <p:nvPr/>
        </p:nvSpPr>
        <p:spPr bwMode="auto">
          <a:xfrm>
            <a:off x="2898766" y="2052889"/>
            <a:ext cx="486850" cy="475015"/>
          </a:xfrm>
          <a:custGeom>
            <a:avLst/>
            <a:gdLst>
              <a:gd name="T0" fmla="*/ 45 w 231"/>
              <a:gd name="T1" fmla="*/ 110 h 248"/>
              <a:gd name="T2" fmla="*/ 170 w 231"/>
              <a:gd name="T3" fmla="*/ 0 h 248"/>
              <a:gd name="T4" fmla="*/ 62 w 231"/>
              <a:gd name="T5" fmla="*/ 136 h 248"/>
              <a:gd name="T6" fmla="*/ 168 w 231"/>
              <a:gd name="T7" fmla="*/ 154 h 248"/>
              <a:gd name="T8" fmla="*/ 163 w 231"/>
              <a:gd name="T9" fmla="*/ 210 h 248"/>
              <a:gd name="T10" fmla="*/ 230 w 231"/>
              <a:gd name="T11" fmla="*/ 237 h 248"/>
              <a:gd name="T12" fmla="*/ 223 w 231"/>
              <a:gd name="T13" fmla="*/ 210 h 248"/>
              <a:gd name="T14" fmla="*/ 231 w 231"/>
              <a:gd name="T15" fmla="*/ 181 h 248"/>
              <a:gd name="T16" fmla="*/ 228 w 231"/>
              <a:gd name="T17" fmla="*/ 137 h 248"/>
              <a:gd name="T18" fmla="*/ 87 w 231"/>
              <a:gd name="T19" fmla="*/ 154 h 248"/>
              <a:gd name="T20" fmla="*/ 93 w 231"/>
              <a:gd name="T21" fmla="*/ 190 h 248"/>
              <a:gd name="T22" fmla="*/ 84 w 231"/>
              <a:gd name="T23" fmla="*/ 221 h 248"/>
              <a:gd name="T24" fmla="*/ 144 w 231"/>
              <a:gd name="T25" fmla="*/ 237 h 248"/>
              <a:gd name="T26" fmla="*/ 144 w 231"/>
              <a:gd name="T27" fmla="*/ 182 h 248"/>
              <a:gd name="T28" fmla="*/ 131 w 231"/>
              <a:gd name="T29" fmla="*/ 164 h 248"/>
              <a:gd name="T30" fmla="*/ 131 w 231"/>
              <a:gd name="T31" fmla="*/ 164 h 248"/>
              <a:gd name="T32" fmla="*/ 133 w 231"/>
              <a:gd name="T33" fmla="*/ 191 h 248"/>
              <a:gd name="T34" fmla="*/ 122 w 231"/>
              <a:gd name="T35" fmla="*/ 221 h 248"/>
              <a:gd name="T36" fmla="*/ 93 w 231"/>
              <a:gd name="T37" fmla="*/ 229 h 248"/>
              <a:gd name="T38" fmla="*/ 131 w 231"/>
              <a:gd name="T39" fmla="*/ 238 h 248"/>
              <a:gd name="T40" fmla="*/ 122 w 231"/>
              <a:gd name="T41" fmla="*/ 239 h 248"/>
              <a:gd name="T42" fmla="*/ 103 w 231"/>
              <a:gd name="T43" fmla="*/ 210 h 248"/>
              <a:gd name="T44" fmla="*/ 143 w 231"/>
              <a:gd name="T45" fmla="*/ 209 h 248"/>
              <a:gd name="T46" fmla="*/ 118 w 231"/>
              <a:gd name="T47" fmla="*/ 212 h 248"/>
              <a:gd name="T48" fmla="*/ 101 w 231"/>
              <a:gd name="T49" fmla="*/ 183 h 248"/>
              <a:gd name="T50" fmla="*/ 134 w 231"/>
              <a:gd name="T51" fmla="*/ 174 h 248"/>
              <a:gd name="T52" fmla="*/ 131 w 231"/>
              <a:gd name="T53" fmla="*/ 183 h 248"/>
              <a:gd name="T54" fmla="*/ 121 w 231"/>
              <a:gd name="T55" fmla="*/ 184 h 248"/>
              <a:gd name="T56" fmla="*/ 95 w 231"/>
              <a:gd name="T57" fmla="*/ 153 h 248"/>
              <a:gd name="T58" fmla="*/ 134 w 231"/>
              <a:gd name="T59" fmla="*/ 147 h 248"/>
              <a:gd name="T60" fmla="*/ 124 w 231"/>
              <a:gd name="T61" fmla="*/ 148 h 248"/>
              <a:gd name="T62" fmla="*/ 134 w 231"/>
              <a:gd name="T63" fmla="*/ 138 h 248"/>
              <a:gd name="T64" fmla="*/ 184 w 231"/>
              <a:gd name="T65" fmla="*/ 166 h 248"/>
              <a:gd name="T66" fmla="*/ 176 w 231"/>
              <a:gd name="T67" fmla="*/ 194 h 248"/>
              <a:gd name="T68" fmla="*/ 217 w 231"/>
              <a:gd name="T69" fmla="*/ 222 h 248"/>
              <a:gd name="T70" fmla="*/ 220 w 231"/>
              <a:gd name="T71" fmla="*/ 237 h 248"/>
              <a:gd name="T72" fmla="*/ 179 w 231"/>
              <a:gd name="T73" fmla="*/ 236 h 248"/>
              <a:gd name="T74" fmla="*/ 204 w 231"/>
              <a:gd name="T75" fmla="*/ 240 h 248"/>
              <a:gd name="T76" fmla="*/ 206 w 231"/>
              <a:gd name="T77" fmla="*/ 211 h 248"/>
              <a:gd name="T78" fmla="*/ 173 w 231"/>
              <a:gd name="T79" fmla="*/ 202 h 248"/>
              <a:gd name="T80" fmla="*/ 176 w 231"/>
              <a:gd name="T81" fmla="*/ 211 h 248"/>
              <a:gd name="T82" fmla="*/ 186 w 231"/>
              <a:gd name="T83" fmla="*/ 212 h 248"/>
              <a:gd name="T84" fmla="*/ 222 w 231"/>
              <a:gd name="T85" fmla="*/ 181 h 248"/>
              <a:gd name="T86" fmla="*/ 184 w 231"/>
              <a:gd name="T87" fmla="*/ 175 h 248"/>
              <a:gd name="T88" fmla="*/ 193 w 231"/>
              <a:gd name="T89" fmla="*/ 176 h 248"/>
              <a:gd name="T90" fmla="*/ 219 w 231"/>
              <a:gd name="T91" fmla="*/ 153 h 248"/>
              <a:gd name="T92" fmla="*/ 178 w 231"/>
              <a:gd name="T93" fmla="*/ 154 h 248"/>
              <a:gd name="T94" fmla="*/ 205 w 231"/>
              <a:gd name="T95" fmla="*/ 156 h 248"/>
              <a:gd name="T96" fmla="*/ 198 w 231"/>
              <a:gd name="T97" fmla="*/ 140 h 248"/>
              <a:gd name="T98" fmla="*/ 70 w 231"/>
              <a:gd name="T99" fmla="*/ 237 h 248"/>
              <a:gd name="T100" fmla="*/ 10 w 231"/>
              <a:gd name="T101" fmla="*/ 221 h 248"/>
              <a:gd name="T102" fmla="*/ 44 w 231"/>
              <a:gd name="T103" fmla="*/ 179 h 248"/>
              <a:gd name="T104" fmla="*/ 37 w 231"/>
              <a:gd name="T105" fmla="*/ 202 h 248"/>
              <a:gd name="T106" fmla="*/ 62 w 231"/>
              <a:gd name="T107" fmla="*/ 221 h 248"/>
              <a:gd name="T108" fmla="*/ 24 w 231"/>
              <a:gd name="T109" fmla="*/ 200 h 248"/>
              <a:gd name="T110" fmla="*/ 64 w 231"/>
              <a:gd name="T111" fmla="*/ 200 h 248"/>
              <a:gd name="T112" fmla="*/ 27 w 231"/>
              <a:gd name="T113" fmla="*/ 192 h 248"/>
              <a:gd name="T114" fmla="*/ 21 w 231"/>
              <a:gd name="T115" fmla="*/ 237 h 248"/>
              <a:gd name="T116" fmla="*/ 62 w 231"/>
              <a:gd name="T117" fmla="*/ 236 h 248"/>
              <a:gd name="T118" fmla="*/ 36 w 231"/>
              <a:gd name="T119" fmla="*/ 240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31" h="248">
                <a:moveTo>
                  <a:pt x="48" y="209"/>
                </a:moveTo>
                <a:cubicBezTo>
                  <a:pt x="49" y="209"/>
                  <a:pt x="50" y="210"/>
                  <a:pt x="51" y="210"/>
                </a:cubicBezTo>
                <a:cubicBezTo>
                  <a:pt x="51" y="202"/>
                  <a:pt x="51" y="202"/>
                  <a:pt x="51" y="202"/>
                </a:cubicBezTo>
                <a:cubicBezTo>
                  <a:pt x="50" y="202"/>
                  <a:pt x="49" y="202"/>
                  <a:pt x="48" y="202"/>
                </a:cubicBezTo>
                <a:cubicBezTo>
                  <a:pt x="48" y="209"/>
                  <a:pt x="48" y="209"/>
                  <a:pt x="48" y="209"/>
                </a:cubicBezTo>
                <a:close/>
                <a:moveTo>
                  <a:pt x="0" y="137"/>
                </a:moveTo>
                <a:cubicBezTo>
                  <a:pt x="35" y="112"/>
                  <a:pt x="35" y="112"/>
                  <a:pt x="35" y="112"/>
                </a:cubicBezTo>
                <a:cubicBezTo>
                  <a:pt x="39" y="109"/>
                  <a:pt x="39" y="109"/>
                  <a:pt x="39" y="109"/>
                </a:cubicBezTo>
                <a:cubicBezTo>
                  <a:pt x="44" y="110"/>
                  <a:pt x="44" y="110"/>
                  <a:pt x="44" y="110"/>
                </a:cubicBezTo>
                <a:cubicBezTo>
                  <a:pt x="45" y="110"/>
                  <a:pt x="45" y="110"/>
                  <a:pt x="45" y="110"/>
                </a:cubicBezTo>
                <a:cubicBezTo>
                  <a:pt x="45" y="110"/>
                  <a:pt x="45" y="110"/>
                  <a:pt x="45" y="110"/>
                </a:cubicBezTo>
                <a:cubicBezTo>
                  <a:pt x="46" y="110"/>
                  <a:pt x="46" y="110"/>
                  <a:pt x="46" y="110"/>
                </a:cubicBezTo>
                <a:cubicBezTo>
                  <a:pt x="54" y="112"/>
                  <a:pt x="54" y="112"/>
                  <a:pt x="54" y="112"/>
                </a:cubicBezTo>
                <a:cubicBezTo>
                  <a:pt x="115" y="81"/>
                  <a:pt x="115" y="81"/>
                  <a:pt x="115" y="81"/>
                </a:cubicBezTo>
                <a:cubicBezTo>
                  <a:pt x="119" y="59"/>
                  <a:pt x="119" y="59"/>
                  <a:pt x="119" y="59"/>
                </a:cubicBezTo>
                <a:cubicBezTo>
                  <a:pt x="120" y="55"/>
                  <a:pt x="120" y="55"/>
                  <a:pt x="120" y="55"/>
                </a:cubicBezTo>
                <a:cubicBezTo>
                  <a:pt x="121" y="49"/>
                  <a:pt x="121" y="49"/>
                  <a:pt x="121" y="49"/>
                </a:cubicBezTo>
                <a:cubicBezTo>
                  <a:pt x="126" y="46"/>
                  <a:pt x="126" y="46"/>
                  <a:pt x="126" y="46"/>
                </a:cubicBezTo>
                <a:cubicBezTo>
                  <a:pt x="177" y="14"/>
                  <a:pt x="177" y="14"/>
                  <a:pt x="177" y="14"/>
                </a:cubicBezTo>
                <a:cubicBezTo>
                  <a:pt x="170" y="0"/>
                  <a:pt x="170" y="0"/>
                  <a:pt x="170" y="0"/>
                </a:cubicBezTo>
                <a:cubicBezTo>
                  <a:pt x="199" y="0"/>
                  <a:pt x="199" y="0"/>
                  <a:pt x="199" y="0"/>
                </a:cubicBezTo>
                <a:cubicBezTo>
                  <a:pt x="228" y="0"/>
                  <a:pt x="228" y="0"/>
                  <a:pt x="228" y="0"/>
                </a:cubicBezTo>
                <a:cubicBezTo>
                  <a:pt x="214" y="26"/>
                  <a:pt x="214" y="26"/>
                  <a:pt x="214" y="26"/>
                </a:cubicBezTo>
                <a:cubicBezTo>
                  <a:pt x="199" y="51"/>
                  <a:pt x="199" y="51"/>
                  <a:pt x="199" y="51"/>
                </a:cubicBezTo>
                <a:cubicBezTo>
                  <a:pt x="190" y="36"/>
                  <a:pt x="190" y="36"/>
                  <a:pt x="190" y="36"/>
                </a:cubicBezTo>
                <a:cubicBezTo>
                  <a:pt x="144" y="65"/>
                  <a:pt x="144" y="65"/>
                  <a:pt x="144" y="65"/>
                </a:cubicBezTo>
                <a:cubicBezTo>
                  <a:pt x="138" y="92"/>
                  <a:pt x="138" y="92"/>
                  <a:pt x="138" y="92"/>
                </a:cubicBezTo>
                <a:cubicBezTo>
                  <a:pt x="137" y="98"/>
                  <a:pt x="137" y="98"/>
                  <a:pt x="137" y="98"/>
                </a:cubicBezTo>
                <a:cubicBezTo>
                  <a:pt x="131" y="100"/>
                  <a:pt x="131" y="100"/>
                  <a:pt x="131" y="100"/>
                </a:cubicBezTo>
                <a:cubicBezTo>
                  <a:pt x="62" y="136"/>
                  <a:pt x="62" y="136"/>
                  <a:pt x="62" y="136"/>
                </a:cubicBezTo>
                <a:cubicBezTo>
                  <a:pt x="59" y="138"/>
                  <a:pt x="59" y="138"/>
                  <a:pt x="59" y="138"/>
                </a:cubicBezTo>
                <a:cubicBezTo>
                  <a:pt x="55" y="137"/>
                  <a:pt x="55" y="137"/>
                  <a:pt x="55" y="137"/>
                </a:cubicBezTo>
                <a:cubicBezTo>
                  <a:pt x="46" y="136"/>
                  <a:pt x="46" y="136"/>
                  <a:pt x="46" y="136"/>
                </a:cubicBezTo>
                <a:cubicBezTo>
                  <a:pt x="15" y="158"/>
                  <a:pt x="15" y="158"/>
                  <a:pt x="15" y="158"/>
                </a:cubicBezTo>
                <a:cubicBezTo>
                  <a:pt x="0" y="137"/>
                  <a:pt x="0" y="137"/>
                  <a:pt x="0" y="137"/>
                </a:cubicBezTo>
                <a:close/>
                <a:moveTo>
                  <a:pt x="198" y="126"/>
                </a:moveTo>
                <a:cubicBezTo>
                  <a:pt x="190" y="126"/>
                  <a:pt x="184" y="127"/>
                  <a:pt x="179" y="128"/>
                </a:cubicBezTo>
                <a:cubicBezTo>
                  <a:pt x="172" y="130"/>
                  <a:pt x="168" y="133"/>
                  <a:pt x="168" y="137"/>
                </a:cubicBezTo>
                <a:cubicBezTo>
                  <a:pt x="168" y="153"/>
                  <a:pt x="168" y="153"/>
                  <a:pt x="168" y="153"/>
                </a:cubicBezTo>
                <a:cubicBezTo>
                  <a:pt x="168" y="154"/>
                  <a:pt x="168" y="154"/>
                  <a:pt x="168" y="154"/>
                </a:cubicBezTo>
                <a:cubicBezTo>
                  <a:pt x="168" y="154"/>
                  <a:pt x="168" y="154"/>
                  <a:pt x="168" y="154"/>
                </a:cubicBezTo>
                <a:cubicBezTo>
                  <a:pt x="168" y="156"/>
                  <a:pt x="170" y="159"/>
                  <a:pt x="173" y="160"/>
                </a:cubicBezTo>
                <a:cubicBezTo>
                  <a:pt x="172" y="162"/>
                  <a:pt x="171" y="163"/>
                  <a:pt x="171" y="165"/>
                </a:cubicBezTo>
                <a:cubicBezTo>
                  <a:pt x="171" y="181"/>
                  <a:pt x="171" y="181"/>
                  <a:pt x="171" y="181"/>
                </a:cubicBezTo>
                <a:cubicBezTo>
                  <a:pt x="171" y="182"/>
                  <a:pt x="171" y="182"/>
                  <a:pt x="171" y="182"/>
                </a:cubicBezTo>
                <a:cubicBezTo>
                  <a:pt x="171" y="182"/>
                  <a:pt x="171" y="182"/>
                  <a:pt x="171" y="182"/>
                </a:cubicBezTo>
                <a:cubicBezTo>
                  <a:pt x="171" y="183"/>
                  <a:pt x="171" y="184"/>
                  <a:pt x="172" y="184"/>
                </a:cubicBezTo>
                <a:cubicBezTo>
                  <a:pt x="166" y="186"/>
                  <a:pt x="163" y="189"/>
                  <a:pt x="163" y="193"/>
                </a:cubicBezTo>
                <a:cubicBezTo>
                  <a:pt x="163" y="209"/>
                  <a:pt x="163" y="209"/>
                  <a:pt x="163" y="209"/>
                </a:cubicBezTo>
                <a:cubicBezTo>
                  <a:pt x="163" y="210"/>
                  <a:pt x="163" y="210"/>
                  <a:pt x="163" y="210"/>
                </a:cubicBezTo>
                <a:cubicBezTo>
                  <a:pt x="163" y="210"/>
                  <a:pt x="163" y="210"/>
                  <a:pt x="163" y="210"/>
                </a:cubicBezTo>
                <a:cubicBezTo>
                  <a:pt x="163" y="213"/>
                  <a:pt x="166" y="216"/>
                  <a:pt x="171" y="218"/>
                </a:cubicBezTo>
                <a:cubicBezTo>
                  <a:pt x="171" y="219"/>
                  <a:pt x="171" y="219"/>
                  <a:pt x="171" y="220"/>
                </a:cubicBezTo>
                <a:cubicBezTo>
                  <a:pt x="170" y="237"/>
                  <a:pt x="170" y="237"/>
                  <a:pt x="170" y="237"/>
                </a:cubicBezTo>
                <a:cubicBezTo>
                  <a:pt x="170" y="237"/>
                  <a:pt x="170" y="237"/>
                  <a:pt x="170" y="237"/>
                </a:cubicBezTo>
                <a:cubicBezTo>
                  <a:pt x="170" y="237"/>
                  <a:pt x="170" y="237"/>
                  <a:pt x="170" y="237"/>
                </a:cubicBezTo>
                <a:cubicBezTo>
                  <a:pt x="171" y="241"/>
                  <a:pt x="175" y="244"/>
                  <a:pt x="181" y="246"/>
                </a:cubicBezTo>
                <a:cubicBezTo>
                  <a:pt x="186" y="247"/>
                  <a:pt x="193" y="248"/>
                  <a:pt x="200" y="248"/>
                </a:cubicBezTo>
                <a:cubicBezTo>
                  <a:pt x="208" y="248"/>
                  <a:pt x="215" y="247"/>
                  <a:pt x="220" y="246"/>
                </a:cubicBezTo>
                <a:cubicBezTo>
                  <a:pt x="226" y="244"/>
                  <a:pt x="230" y="241"/>
                  <a:pt x="230" y="237"/>
                </a:cubicBezTo>
                <a:cubicBezTo>
                  <a:pt x="230" y="237"/>
                  <a:pt x="230" y="237"/>
                  <a:pt x="230" y="237"/>
                </a:cubicBezTo>
                <a:cubicBezTo>
                  <a:pt x="230" y="237"/>
                  <a:pt x="230" y="237"/>
                  <a:pt x="230" y="237"/>
                </a:cubicBezTo>
                <a:cubicBezTo>
                  <a:pt x="230" y="237"/>
                  <a:pt x="230" y="237"/>
                  <a:pt x="230" y="237"/>
                </a:cubicBezTo>
                <a:cubicBezTo>
                  <a:pt x="230" y="237"/>
                  <a:pt x="230" y="236"/>
                  <a:pt x="230" y="236"/>
                </a:cubicBezTo>
                <a:cubicBezTo>
                  <a:pt x="230" y="221"/>
                  <a:pt x="230" y="221"/>
                  <a:pt x="230" y="221"/>
                </a:cubicBezTo>
                <a:cubicBezTo>
                  <a:pt x="230" y="221"/>
                  <a:pt x="230" y="221"/>
                  <a:pt x="230" y="220"/>
                </a:cubicBezTo>
                <a:cubicBezTo>
                  <a:pt x="230" y="217"/>
                  <a:pt x="227" y="214"/>
                  <a:pt x="222" y="212"/>
                </a:cubicBezTo>
                <a:cubicBezTo>
                  <a:pt x="223" y="211"/>
                  <a:pt x="223" y="211"/>
                  <a:pt x="223" y="210"/>
                </a:cubicBezTo>
                <a:cubicBezTo>
                  <a:pt x="223" y="210"/>
                  <a:pt x="223" y="210"/>
                  <a:pt x="223" y="210"/>
                </a:cubicBezTo>
                <a:cubicBezTo>
                  <a:pt x="223" y="210"/>
                  <a:pt x="223" y="210"/>
                  <a:pt x="223" y="210"/>
                </a:cubicBezTo>
                <a:cubicBezTo>
                  <a:pt x="223" y="210"/>
                  <a:pt x="223" y="210"/>
                  <a:pt x="223" y="209"/>
                </a:cubicBezTo>
                <a:cubicBezTo>
                  <a:pt x="223" y="209"/>
                  <a:pt x="223" y="209"/>
                  <a:pt x="223" y="209"/>
                </a:cubicBezTo>
                <a:cubicBezTo>
                  <a:pt x="223" y="194"/>
                  <a:pt x="223" y="194"/>
                  <a:pt x="223" y="194"/>
                </a:cubicBezTo>
                <a:cubicBezTo>
                  <a:pt x="223" y="193"/>
                  <a:pt x="223" y="193"/>
                  <a:pt x="223" y="193"/>
                </a:cubicBezTo>
                <a:cubicBezTo>
                  <a:pt x="223" y="192"/>
                  <a:pt x="223" y="191"/>
                  <a:pt x="222" y="190"/>
                </a:cubicBezTo>
                <a:cubicBezTo>
                  <a:pt x="227" y="188"/>
                  <a:pt x="230" y="186"/>
                  <a:pt x="231" y="182"/>
                </a:cubicBezTo>
                <a:cubicBezTo>
                  <a:pt x="231" y="182"/>
                  <a:pt x="231" y="182"/>
                  <a:pt x="231" y="182"/>
                </a:cubicBezTo>
                <a:cubicBezTo>
                  <a:pt x="231" y="182"/>
                  <a:pt x="231" y="182"/>
                  <a:pt x="231" y="182"/>
                </a:cubicBezTo>
                <a:cubicBezTo>
                  <a:pt x="231" y="182"/>
                  <a:pt x="231" y="182"/>
                  <a:pt x="231" y="181"/>
                </a:cubicBezTo>
                <a:cubicBezTo>
                  <a:pt x="231" y="181"/>
                  <a:pt x="231" y="181"/>
                  <a:pt x="231" y="181"/>
                </a:cubicBezTo>
                <a:cubicBezTo>
                  <a:pt x="231" y="166"/>
                  <a:pt x="231" y="166"/>
                  <a:pt x="231" y="166"/>
                </a:cubicBezTo>
                <a:cubicBezTo>
                  <a:pt x="231" y="166"/>
                  <a:pt x="231" y="165"/>
                  <a:pt x="231" y="165"/>
                </a:cubicBezTo>
                <a:cubicBezTo>
                  <a:pt x="231" y="162"/>
                  <a:pt x="229" y="160"/>
                  <a:pt x="226" y="158"/>
                </a:cubicBezTo>
                <a:cubicBezTo>
                  <a:pt x="227" y="157"/>
                  <a:pt x="228" y="156"/>
                  <a:pt x="228" y="154"/>
                </a:cubicBezTo>
                <a:cubicBezTo>
                  <a:pt x="228" y="154"/>
                  <a:pt x="228" y="154"/>
                  <a:pt x="228" y="154"/>
                </a:cubicBezTo>
                <a:cubicBezTo>
                  <a:pt x="228" y="154"/>
                  <a:pt x="228" y="154"/>
                  <a:pt x="228" y="154"/>
                </a:cubicBezTo>
                <a:cubicBezTo>
                  <a:pt x="228" y="154"/>
                  <a:pt x="228" y="154"/>
                  <a:pt x="228" y="153"/>
                </a:cubicBezTo>
                <a:cubicBezTo>
                  <a:pt x="228" y="153"/>
                  <a:pt x="228" y="153"/>
                  <a:pt x="228" y="153"/>
                </a:cubicBezTo>
                <a:cubicBezTo>
                  <a:pt x="228" y="138"/>
                  <a:pt x="228" y="138"/>
                  <a:pt x="228" y="138"/>
                </a:cubicBezTo>
                <a:cubicBezTo>
                  <a:pt x="228" y="138"/>
                  <a:pt x="228" y="137"/>
                  <a:pt x="228" y="137"/>
                </a:cubicBezTo>
                <a:cubicBezTo>
                  <a:pt x="228" y="133"/>
                  <a:pt x="224" y="130"/>
                  <a:pt x="217" y="128"/>
                </a:cubicBezTo>
                <a:cubicBezTo>
                  <a:pt x="212" y="127"/>
                  <a:pt x="205" y="126"/>
                  <a:pt x="198" y="126"/>
                </a:cubicBezTo>
                <a:close/>
                <a:moveTo>
                  <a:pt x="117" y="126"/>
                </a:moveTo>
                <a:cubicBezTo>
                  <a:pt x="109" y="126"/>
                  <a:pt x="103" y="127"/>
                  <a:pt x="98" y="128"/>
                </a:cubicBezTo>
                <a:cubicBezTo>
                  <a:pt x="91" y="130"/>
                  <a:pt x="87" y="133"/>
                  <a:pt x="87" y="137"/>
                </a:cubicBezTo>
                <a:cubicBezTo>
                  <a:pt x="87" y="137"/>
                  <a:pt x="87" y="138"/>
                  <a:pt x="87" y="138"/>
                </a:cubicBezTo>
                <a:cubicBezTo>
                  <a:pt x="87" y="153"/>
                  <a:pt x="87" y="153"/>
                  <a:pt x="87" y="153"/>
                </a:cubicBezTo>
                <a:cubicBezTo>
                  <a:pt x="87" y="153"/>
                  <a:pt x="87" y="153"/>
                  <a:pt x="87" y="153"/>
                </a:cubicBezTo>
                <a:cubicBezTo>
                  <a:pt x="87" y="154"/>
                  <a:pt x="87" y="154"/>
                  <a:pt x="87" y="154"/>
                </a:cubicBezTo>
                <a:cubicBezTo>
                  <a:pt x="87" y="154"/>
                  <a:pt x="87" y="154"/>
                  <a:pt x="87" y="154"/>
                </a:cubicBezTo>
                <a:cubicBezTo>
                  <a:pt x="87" y="154"/>
                  <a:pt x="87" y="154"/>
                  <a:pt x="87" y="154"/>
                </a:cubicBezTo>
                <a:cubicBezTo>
                  <a:pt x="87" y="156"/>
                  <a:pt x="88" y="157"/>
                  <a:pt x="89" y="158"/>
                </a:cubicBezTo>
                <a:cubicBezTo>
                  <a:pt x="86" y="160"/>
                  <a:pt x="84" y="162"/>
                  <a:pt x="84" y="165"/>
                </a:cubicBezTo>
                <a:cubicBezTo>
                  <a:pt x="84" y="165"/>
                  <a:pt x="84" y="166"/>
                  <a:pt x="84" y="166"/>
                </a:cubicBezTo>
                <a:cubicBezTo>
                  <a:pt x="84" y="181"/>
                  <a:pt x="84" y="181"/>
                  <a:pt x="84" y="181"/>
                </a:cubicBezTo>
                <a:cubicBezTo>
                  <a:pt x="84" y="181"/>
                  <a:pt x="84" y="181"/>
                  <a:pt x="84" y="181"/>
                </a:cubicBezTo>
                <a:cubicBezTo>
                  <a:pt x="84" y="182"/>
                  <a:pt x="84" y="182"/>
                  <a:pt x="84" y="182"/>
                </a:cubicBezTo>
                <a:cubicBezTo>
                  <a:pt x="84" y="182"/>
                  <a:pt x="84" y="182"/>
                  <a:pt x="84" y="182"/>
                </a:cubicBezTo>
                <a:cubicBezTo>
                  <a:pt x="84" y="182"/>
                  <a:pt x="84" y="182"/>
                  <a:pt x="84" y="182"/>
                </a:cubicBezTo>
                <a:cubicBezTo>
                  <a:pt x="85" y="186"/>
                  <a:pt x="88" y="188"/>
                  <a:pt x="93" y="190"/>
                </a:cubicBezTo>
                <a:cubicBezTo>
                  <a:pt x="92" y="191"/>
                  <a:pt x="92" y="192"/>
                  <a:pt x="92" y="193"/>
                </a:cubicBezTo>
                <a:cubicBezTo>
                  <a:pt x="92" y="193"/>
                  <a:pt x="92" y="193"/>
                  <a:pt x="92" y="194"/>
                </a:cubicBezTo>
                <a:cubicBezTo>
                  <a:pt x="92" y="209"/>
                  <a:pt x="92" y="209"/>
                  <a:pt x="92" y="209"/>
                </a:cubicBezTo>
                <a:cubicBezTo>
                  <a:pt x="92" y="209"/>
                  <a:pt x="92" y="209"/>
                  <a:pt x="92" y="209"/>
                </a:cubicBezTo>
                <a:cubicBezTo>
                  <a:pt x="92" y="210"/>
                  <a:pt x="92" y="210"/>
                  <a:pt x="92" y="210"/>
                </a:cubicBezTo>
                <a:cubicBezTo>
                  <a:pt x="92" y="210"/>
                  <a:pt x="92" y="210"/>
                  <a:pt x="92" y="210"/>
                </a:cubicBezTo>
                <a:cubicBezTo>
                  <a:pt x="92" y="210"/>
                  <a:pt x="92" y="210"/>
                  <a:pt x="92" y="210"/>
                </a:cubicBezTo>
                <a:cubicBezTo>
                  <a:pt x="92" y="211"/>
                  <a:pt x="92" y="211"/>
                  <a:pt x="93" y="212"/>
                </a:cubicBezTo>
                <a:cubicBezTo>
                  <a:pt x="87" y="214"/>
                  <a:pt x="84" y="217"/>
                  <a:pt x="84" y="220"/>
                </a:cubicBezTo>
                <a:cubicBezTo>
                  <a:pt x="84" y="221"/>
                  <a:pt x="84" y="221"/>
                  <a:pt x="84" y="221"/>
                </a:cubicBezTo>
                <a:cubicBezTo>
                  <a:pt x="84" y="236"/>
                  <a:pt x="84" y="236"/>
                  <a:pt x="84" y="236"/>
                </a:cubicBezTo>
                <a:cubicBezTo>
                  <a:pt x="84" y="236"/>
                  <a:pt x="84" y="237"/>
                  <a:pt x="84" y="237"/>
                </a:cubicBezTo>
                <a:cubicBezTo>
                  <a:pt x="84" y="237"/>
                  <a:pt x="84" y="237"/>
                  <a:pt x="84" y="237"/>
                </a:cubicBezTo>
                <a:cubicBezTo>
                  <a:pt x="84" y="237"/>
                  <a:pt x="84" y="237"/>
                  <a:pt x="84" y="237"/>
                </a:cubicBezTo>
                <a:cubicBezTo>
                  <a:pt x="85" y="237"/>
                  <a:pt x="85" y="237"/>
                  <a:pt x="85" y="237"/>
                </a:cubicBezTo>
                <a:cubicBezTo>
                  <a:pt x="85" y="241"/>
                  <a:pt x="89" y="244"/>
                  <a:pt x="95" y="246"/>
                </a:cubicBezTo>
                <a:cubicBezTo>
                  <a:pt x="100" y="247"/>
                  <a:pt x="107" y="248"/>
                  <a:pt x="114" y="248"/>
                </a:cubicBezTo>
                <a:cubicBezTo>
                  <a:pt x="122" y="248"/>
                  <a:pt x="129" y="247"/>
                  <a:pt x="134" y="246"/>
                </a:cubicBezTo>
                <a:cubicBezTo>
                  <a:pt x="140" y="244"/>
                  <a:pt x="144" y="241"/>
                  <a:pt x="144" y="237"/>
                </a:cubicBezTo>
                <a:cubicBezTo>
                  <a:pt x="144" y="237"/>
                  <a:pt x="144" y="237"/>
                  <a:pt x="144" y="237"/>
                </a:cubicBezTo>
                <a:cubicBezTo>
                  <a:pt x="144" y="237"/>
                  <a:pt x="144" y="237"/>
                  <a:pt x="144" y="237"/>
                </a:cubicBezTo>
                <a:cubicBezTo>
                  <a:pt x="144" y="220"/>
                  <a:pt x="144" y="220"/>
                  <a:pt x="144" y="220"/>
                </a:cubicBezTo>
                <a:cubicBezTo>
                  <a:pt x="144" y="219"/>
                  <a:pt x="144" y="219"/>
                  <a:pt x="144" y="218"/>
                </a:cubicBezTo>
                <a:cubicBezTo>
                  <a:pt x="149" y="216"/>
                  <a:pt x="152" y="213"/>
                  <a:pt x="152" y="210"/>
                </a:cubicBezTo>
                <a:cubicBezTo>
                  <a:pt x="152" y="210"/>
                  <a:pt x="152" y="210"/>
                  <a:pt x="152" y="210"/>
                </a:cubicBezTo>
                <a:cubicBezTo>
                  <a:pt x="152" y="209"/>
                  <a:pt x="152" y="209"/>
                  <a:pt x="152" y="209"/>
                </a:cubicBezTo>
                <a:cubicBezTo>
                  <a:pt x="152" y="193"/>
                  <a:pt x="152" y="193"/>
                  <a:pt x="152" y="193"/>
                </a:cubicBezTo>
                <a:cubicBezTo>
                  <a:pt x="152" y="189"/>
                  <a:pt x="149" y="186"/>
                  <a:pt x="143" y="184"/>
                </a:cubicBezTo>
                <a:cubicBezTo>
                  <a:pt x="144" y="184"/>
                  <a:pt x="144" y="183"/>
                  <a:pt x="144" y="182"/>
                </a:cubicBezTo>
                <a:cubicBezTo>
                  <a:pt x="144" y="182"/>
                  <a:pt x="144" y="182"/>
                  <a:pt x="144" y="182"/>
                </a:cubicBezTo>
                <a:cubicBezTo>
                  <a:pt x="144" y="181"/>
                  <a:pt x="144" y="181"/>
                  <a:pt x="144" y="181"/>
                </a:cubicBezTo>
                <a:cubicBezTo>
                  <a:pt x="144" y="165"/>
                  <a:pt x="144" y="165"/>
                  <a:pt x="144" y="165"/>
                </a:cubicBezTo>
                <a:cubicBezTo>
                  <a:pt x="144" y="163"/>
                  <a:pt x="143" y="162"/>
                  <a:pt x="142" y="160"/>
                </a:cubicBezTo>
                <a:cubicBezTo>
                  <a:pt x="145" y="159"/>
                  <a:pt x="147" y="156"/>
                  <a:pt x="147" y="154"/>
                </a:cubicBezTo>
                <a:cubicBezTo>
                  <a:pt x="147" y="154"/>
                  <a:pt x="147" y="154"/>
                  <a:pt x="147" y="154"/>
                </a:cubicBezTo>
                <a:cubicBezTo>
                  <a:pt x="147" y="153"/>
                  <a:pt x="147" y="153"/>
                  <a:pt x="147" y="153"/>
                </a:cubicBezTo>
                <a:cubicBezTo>
                  <a:pt x="147" y="137"/>
                  <a:pt x="147" y="137"/>
                  <a:pt x="147" y="137"/>
                </a:cubicBezTo>
                <a:cubicBezTo>
                  <a:pt x="147" y="133"/>
                  <a:pt x="143" y="130"/>
                  <a:pt x="136" y="128"/>
                </a:cubicBezTo>
                <a:cubicBezTo>
                  <a:pt x="131" y="127"/>
                  <a:pt x="124" y="126"/>
                  <a:pt x="117" y="126"/>
                </a:cubicBezTo>
                <a:close/>
                <a:moveTo>
                  <a:pt x="131" y="164"/>
                </a:moveTo>
                <a:cubicBezTo>
                  <a:pt x="131" y="164"/>
                  <a:pt x="131" y="164"/>
                  <a:pt x="131" y="164"/>
                </a:cubicBezTo>
                <a:cubicBezTo>
                  <a:pt x="134" y="165"/>
                  <a:pt x="136" y="165"/>
                  <a:pt x="136" y="165"/>
                </a:cubicBezTo>
                <a:cubicBezTo>
                  <a:pt x="136" y="165"/>
                  <a:pt x="134" y="165"/>
                  <a:pt x="131" y="166"/>
                </a:cubicBezTo>
                <a:cubicBezTo>
                  <a:pt x="127" y="168"/>
                  <a:pt x="121" y="168"/>
                  <a:pt x="114" y="168"/>
                </a:cubicBezTo>
                <a:cubicBezTo>
                  <a:pt x="107" y="168"/>
                  <a:pt x="101" y="168"/>
                  <a:pt x="97" y="166"/>
                </a:cubicBezTo>
                <a:cubicBezTo>
                  <a:pt x="94" y="166"/>
                  <a:pt x="93" y="165"/>
                  <a:pt x="93" y="165"/>
                </a:cubicBezTo>
                <a:cubicBezTo>
                  <a:pt x="93" y="165"/>
                  <a:pt x="94" y="165"/>
                  <a:pt x="97" y="164"/>
                </a:cubicBezTo>
                <a:cubicBezTo>
                  <a:pt x="98" y="164"/>
                  <a:pt x="99" y="164"/>
                  <a:pt x="100" y="163"/>
                </a:cubicBezTo>
                <a:cubicBezTo>
                  <a:pt x="105" y="164"/>
                  <a:pt x="111" y="165"/>
                  <a:pt x="117" y="165"/>
                </a:cubicBezTo>
                <a:cubicBezTo>
                  <a:pt x="122" y="165"/>
                  <a:pt x="127" y="165"/>
                  <a:pt x="131" y="164"/>
                </a:cubicBezTo>
                <a:close/>
                <a:moveTo>
                  <a:pt x="133" y="191"/>
                </a:moveTo>
                <a:cubicBezTo>
                  <a:pt x="135" y="191"/>
                  <a:pt x="137" y="191"/>
                  <a:pt x="139" y="192"/>
                </a:cubicBezTo>
                <a:cubicBezTo>
                  <a:pt x="142" y="193"/>
                  <a:pt x="143" y="193"/>
                  <a:pt x="143" y="193"/>
                </a:cubicBezTo>
                <a:cubicBezTo>
                  <a:pt x="143" y="193"/>
                  <a:pt x="142" y="193"/>
                  <a:pt x="139" y="194"/>
                </a:cubicBezTo>
                <a:cubicBezTo>
                  <a:pt x="135" y="195"/>
                  <a:pt x="129" y="196"/>
                  <a:pt x="122" y="196"/>
                </a:cubicBezTo>
                <a:cubicBezTo>
                  <a:pt x="115" y="196"/>
                  <a:pt x="109" y="196"/>
                  <a:pt x="105" y="194"/>
                </a:cubicBezTo>
                <a:cubicBezTo>
                  <a:pt x="102" y="193"/>
                  <a:pt x="100" y="193"/>
                  <a:pt x="100" y="193"/>
                </a:cubicBezTo>
                <a:cubicBezTo>
                  <a:pt x="100" y="193"/>
                  <a:pt x="102" y="193"/>
                  <a:pt x="104" y="192"/>
                </a:cubicBezTo>
                <a:cubicBezTo>
                  <a:pt x="107" y="193"/>
                  <a:pt x="110" y="193"/>
                  <a:pt x="114" y="193"/>
                </a:cubicBezTo>
                <a:cubicBezTo>
                  <a:pt x="121" y="193"/>
                  <a:pt x="128" y="192"/>
                  <a:pt x="133" y="191"/>
                </a:cubicBezTo>
                <a:close/>
                <a:moveTo>
                  <a:pt x="134" y="220"/>
                </a:moveTo>
                <a:cubicBezTo>
                  <a:pt x="135" y="220"/>
                  <a:pt x="136" y="220"/>
                  <a:pt x="136" y="220"/>
                </a:cubicBezTo>
                <a:cubicBezTo>
                  <a:pt x="136" y="220"/>
                  <a:pt x="134" y="221"/>
                  <a:pt x="131" y="221"/>
                </a:cubicBezTo>
                <a:cubicBezTo>
                  <a:pt x="127" y="223"/>
                  <a:pt x="121" y="223"/>
                  <a:pt x="114" y="224"/>
                </a:cubicBezTo>
                <a:cubicBezTo>
                  <a:pt x="108" y="224"/>
                  <a:pt x="102" y="223"/>
                  <a:pt x="97" y="222"/>
                </a:cubicBezTo>
                <a:cubicBezTo>
                  <a:pt x="95" y="221"/>
                  <a:pt x="93" y="221"/>
                  <a:pt x="93" y="220"/>
                </a:cubicBezTo>
                <a:cubicBezTo>
                  <a:pt x="93" y="220"/>
                  <a:pt x="95" y="220"/>
                  <a:pt x="97" y="219"/>
                </a:cubicBezTo>
                <a:cubicBezTo>
                  <a:pt x="99" y="219"/>
                  <a:pt x="100" y="219"/>
                  <a:pt x="102" y="218"/>
                </a:cubicBezTo>
                <a:cubicBezTo>
                  <a:pt x="102" y="218"/>
                  <a:pt x="102" y="219"/>
                  <a:pt x="103" y="219"/>
                </a:cubicBezTo>
                <a:cubicBezTo>
                  <a:pt x="108" y="220"/>
                  <a:pt x="114" y="221"/>
                  <a:pt x="122" y="221"/>
                </a:cubicBezTo>
                <a:cubicBezTo>
                  <a:pt x="126" y="221"/>
                  <a:pt x="131" y="221"/>
                  <a:pt x="134" y="220"/>
                </a:cubicBezTo>
                <a:close/>
                <a:moveTo>
                  <a:pt x="99" y="231"/>
                </a:moveTo>
                <a:cubicBezTo>
                  <a:pt x="100" y="231"/>
                  <a:pt x="100" y="231"/>
                  <a:pt x="101" y="231"/>
                </a:cubicBezTo>
                <a:cubicBezTo>
                  <a:pt x="101" y="239"/>
                  <a:pt x="101" y="239"/>
                  <a:pt x="101" y="239"/>
                </a:cubicBezTo>
                <a:cubicBezTo>
                  <a:pt x="100" y="238"/>
                  <a:pt x="100" y="238"/>
                  <a:pt x="99" y="238"/>
                </a:cubicBezTo>
                <a:cubicBezTo>
                  <a:pt x="99" y="231"/>
                  <a:pt x="99" y="231"/>
                  <a:pt x="99" y="231"/>
                </a:cubicBezTo>
                <a:close/>
                <a:moveTo>
                  <a:pt x="95" y="237"/>
                </a:moveTo>
                <a:cubicBezTo>
                  <a:pt x="94" y="237"/>
                  <a:pt x="93" y="237"/>
                  <a:pt x="93" y="237"/>
                </a:cubicBezTo>
                <a:cubicBezTo>
                  <a:pt x="93" y="236"/>
                  <a:pt x="93" y="236"/>
                  <a:pt x="93" y="236"/>
                </a:cubicBezTo>
                <a:cubicBezTo>
                  <a:pt x="93" y="229"/>
                  <a:pt x="93" y="229"/>
                  <a:pt x="93" y="229"/>
                </a:cubicBezTo>
                <a:cubicBezTo>
                  <a:pt x="93" y="229"/>
                  <a:pt x="94" y="229"/>
                  <a:pt x="95" y="230"/>
                </a:cubicBezTo>
                <a:cubicBezTo>
                  <a:pt x="95" y="230"/>
                  <a:pt x="95" y="230"/>
                  <a:pt x="95" y="230"/>
                </a:cubicBezTo>
                <a:cubicBezTo>
                  <a:pt x="95" y="237"/>
                  <a:pt x="95" y="237"/>
                  <a:pt x="95" y="237"/>
                </a:cubicBezTo>
                <a:close/>
                <a:moveTo>
                  <a:pt x="135" y="229"/>
                </a:moveTo>
                <a:cubicBezTo>
                  <a:pt x="135" y="229"/>
                  <a:pt x="136" y="229"/>
                  <a:pt x="136" y="229"/>
                </a:cubicBezTo>
                <a:cubicBezTo>
                  <a:pt x="136" y="236"/>
                  <a:pt x="136" y="236"/>
                  <a:pt x="136" y="236"/>
                </a:cubicBezTo>
                <a:cubicBezTo>
                  <a:pt x="136" y="237"/>
                  <a:pt x="136" y="237"/>
                  <a:pt x="136" y="237"/>
                </a:cubicBezTo>
                <a:cubicBezTo>
                  <a:pt x="136" y="237"/>
                  <a:pt x="135" y="237"/>
                  <a:pt x="135" y="237"/>
                </a:cubicBezTo>
                <a:cubicBezTo>
                  <a:pt x="135" y="229"/>
                  <a:pt x="135" y="229"/>
                  <a:pt x="135" y="229"/>
                </a:cubicBezTo>
                <a:close/>
                <a:moveTo>
                  <a:pt x="131" y="238"/>
                </a:moveTo>
                <a:cubicBezTo>
                  <a:pt x="130" y="238"/>
                  <a:pt x="130" y="238"/>
                  <a:pt x="129" y="238"/>
                </a:cubicBezTo>
                <a:cubicBezTo>
                  <a:pt x="129" y="231"/>
                  <a:pt x="129" y="231"/>
                  <a:pt x="129" y="231"/>
                </a:cubicBezTo>
                <a:cubicBezTo>
                  <a:pt x="130" y="231"/>
                  <a:pt x="130" y="230"/>
                  <a:pt x="131" y="230"/>
                </a:cubicBezTo>
                <a:cubicBezTo>
                  <a:pt x="131" y="238"/>
                  <a:pt x="131" y="238"/>
                  <a:pt x="131" y="238"/>
                </a:cubicBezTo>
                <a:close/>
                <a:moveTo>
                  <a:pt x="108" y="232"/>
                </a:moveTo>
                <a:cubicBezTo>
                  <a:pt x="108" y="232"/>
                  <a:pt x="109" y="232"/>
                  <a:pt x="110" y="232"/>
                </a:cubicBezTo>
                <a:cubicBezTo>
                  <a:pt x="110" y="240"/>
                  <a:pt x="110" y="240"/>
                  <a:pt x="110" y="240"/>
                </a:cubicBezTo>
                <a:cubicBezTo>
                  <a:pt x="109" y="240"/>
                  <a:pt x="108" y="240"/>
                  <a:pt x="108" y="239"/>
                </a:cubicBezTo>
                <a:cubicBezTo>
                  <a:pt x="108" y="232"/>
                  <a:pt x="108" y="232"/>
                  <a:pt x="108" y="232"/>
                </a:cubicBezTo>
                <a:close/>
                <a:moveTo>
                  <a:pt x="122" y="239"/>
                </a:moveTo>
                <a:cubicBezTo>
                  <a:pt x="121" y="239"/>
                  <a:pt x="120" y="240"/>
                  <a:pt x="119" y="240"/>
                </a:cubicBezTo>
                <a:cubicBezTo>
                  <a:pt x="119" y="232"/>
                  <a:pt x="119" y="232"/>
                  <a:pt x="119" y="232"/>
                </a:cubicBezTo>
                <a:cubicBezTo>
                  <a:pt x="120" y="232"/>
                  <a:pt x="121" y="232"/>
                  <a:pt x="122" y="232"/>
                </a:cubicBezTo>
                <a:cubicBezTo>
                  <a:pt x="122" y="239"/>
                  <a:pt x="122" y="239"/>
                  <a:pt x="122" y="239"/>
                </a:cubicBezTo>
                <a:close/>
                <a:moveTo>
                  <a:pt x="106" y="203"/>
                </a:moveTo>
                <a:cubicBezTo>
                  <a:pt x="107" y="203"/>
                  <a:pt x="108" y="204"/>
                  <a:pt x="109" y="204"/>
                </a:cubicBezTo>
                <a:cubicBezTo>
                  <a:pt x="109" y="211"/>
                  <a:pt x="109" y="211"/>
                  <a:pt x="109" y="211"/>
                </a:cubicBezTo>
                <a:cubicBezTo>
                  <a:pt x="108" y="211"/>
                  <a:pt x="107" y="211"/>
                  <a:pt x="106" y="211"/>
                </a:cubicBezTo>
                <a:cubicBezTo>
                  <a:pt x="106" y="203"/>
                  <a:pt x="106" y="203"/>
                  <a:pt x="106" y="203"/>
                </a:cubicBezTo>
                <a:close/>
                <a:moveTo>
                  <a:pt x="103" y="210"/>
                </a:moveTo>
                <a:cubicBezTo>
                  <a:pt x="101" y="210"/>
                  <a:pt x="100" y="209"/>
                  <a:pt x="100" y="209"/>
                </a:cubicBezTo>
                <a:cubicBezTo>
                  <a:pt x="100" y="209"/>
                  <a:pt x="100" y="209"/>
                  <a:pt x="100" y="209"/>
                </a:cubicBezTo>
                <a:cubicBezTo>
                  <a:pt x="100" y="202"/>
                  <a:pt x="100" y="202"/>
                  <a:pt x="100" y="202"/>
                </a:cubicBezTo>
                <a:cubicBezTo>
                  <a:pt x="101" y="202"/>
                  <a:pt x="102" y="202"/>
                  <a:pt x="103" y="202"/>
                </a:cubicBezTo>
                <a:cubicBezTo>
                  <a:pt x="103" y="202"/>
                  <a:pt x="103" y="202"/>
                  <a:pt x="103" y="202"/>
                </a:cubicBezTo>
                <a:cubicBezTo>
                  <a:pt x="103" y="210"/>
                  <a:pt x="103" y="210"/>
                  <a:pt x="103" y="210"/>
                </a:cubicBezTo>
                <a:close/>
                <a:moveTo>
                  <a:pt x="142" y="202"/>
                </a:moveTo>
                <a:cubicBezTo>
                  <a:pt x="143" y="202"/>
                  <a:pt x="143" y="202"/>
                  <a:pt x="144" y="202"/>
                </a:cubicBezTo>
                <a:cubicBezTo>
                  <a:pt x="144" y="209"/>
                  <a:pt x="144" y="209"/>
                  <a:pt x="144" y="209"/>
                </a:cubicBezTo>
                <a:cubicBezTo>
                  <a:pt x="143" y="209"/>
                  <a:pt x="143" y="209"/>
                  <a:pt x="143" y="209"/>
                </a:cubicBezTo>
                <a:cubicBezTo>
                  <a:pt x="143" y="209"/>
                  <a:pt x="143" y="209"/>
                  <a:pt x="142" y="210"/>
                </a:cubicBezTo>
                <a:cubicBezTo>
                  <a:pt x="142" y="202"/>
                  <a:pt x="142" y="202"/>
                  <a:pt x="142" y="202"/>
                </a:cubicBezTo>
                <a:close/>
                <a:moveTo>
                  <a:pt x="139" y="211"/>
                </a:moveTo>
                <a:cubicBezTo>
                  <a:pt x="138" y="211"/>
                  <a:pt x="137" y="211"/>
                  <a:pt x="136" y="211"/>
                </a:cubicBezTo>
                <a:cubicBezTo>
                  <a:pt x="136" y="203"/>
                  <a:pt x="136" y="203"/>
                  <a:pt x="136" y="203"/>
                </a:cubicBezTo>
                <a:cubicBezTo>
                  <a:pt x="137" y="203"/>
                  <a:pt x="138" y="203"/>
                  <a:pt x="139" y="203"/>
                </a:cubicBezTo>
                <a:cubicBezTo>
                  <a:pt x="139" y="211"/>
                  <a:pt x="139" y="211"/>
                  <a:pt x="139" y="211"/>
                </a:cubicBezTo>
                <a:close/>
                <a:moveTo>
                  <a:pt x="115" y="204"/>
                </a:moveTo>
                <a:cubicBezTo>
                  <a:pt x="116" y="205"/>
                  <a:pt x="117" y="205"/>
                  <a:pt x="118" y="205"/>
                </a:cubicBezTo>
                <a:cubicBezTo>
                  <a:pt x="118" y="212"/>
                  <a:pt x="118" y="212"/>
                  <a:pt x="118" y="212"/>
                </a:cubicBezTo>
                <a:cubicBezTo>
                  <a:pt x="117" y="212"/>
                  <a:pt x="116" y="212"/>
                  <a:pt x="115" y="212"/>
                </a:cubicBezTo>
                <a:cubicBezTo>
                  <a:pt x="115" y="204"/>
                  <a:pt x="115" y="204"/>
                  <a:pt x="115" y="204"/>
                </a:cubicBezTo>
                <a:close/>
                <a:moveTo>
                  <a:pt x="129" y="212"/>
                </a:moveTo>
                <a:cubicBezTo>
                  <a:pt x="128" y="212"/>
                  <a:pt x="127" y="212"/>
                  <a:pt x="126" y="212"/>
                </a:cubicBezTo>
                <a:cubicBezTo>
                  <a:pt x="126" y="205"/>
                  <a:pt x="126" y="205"/>
                  <a:pt x="126" y="205"/>
                </a:cubicBezTo>
                <a:cubicBezTo>
                  <a:pt x="127" y="205"/>
                  <a:pt x="128" y="204"/>
                  <a:pt x="129" y="204"/>
                </a:cubicBezTo>
                <a:cubicBezTo>
                  <a:pt x="129" y="212"/>
                  <a:pt x="129" y="212"/>
                  <a:pt x="129" y="212"/>
                </a:cubicBezTo>
                <a:close/>
                <a:moveTo>
                  <a:pt x="98" y="175"/>
                </a:moveTo>
                <a:cubicBezTo>
                  <a:pt x="99" y="176"/>
                  <a:pt x="100" y="176"/>
                  <a:pt x="101" y="176"/>
                </a:cubicBezTo>
                <a:cubicBezTo>
                  <a:pt x="101" y="183"/>
                  <a:pt x="101" y="183"/>
                  <a:pt x="101" y="183"/>
                </a:cubicBezTo>
                <a:cubicBezTo>
                  <a:pt x="100" y="183"/>
                  <a:pt x="99" y="183"/>
                  <a:pt x="98" y="183"/>
                </a:cubicBezTo>
                <a:cubicBezTo>
                  <a:pt x="98" y="175"/>
                  <a:pt x="98" y="175"/>
                  <a:pt x="98" y="175"/>
                </a:cubicBezTo>
                <a:close/>
                <a:moveTo>
                  <a:pt x="95" y="182"/>
                </a:moveTo>
                <a:cubicBezTo>
                  <a:pt x="93" y="182"/>
                  <a:pt x="93" y="181"/>
                  <a:pt x="93" y="181"/>
                </a:cubicBezTo>
                <a:cubicBezTo>
                  <a:pt x="92" y="181"/>
                  <a:pt x="92" y="181"/>
                  <a:pt x="92" y="181"/>
                </a:cubicBezTo>
                <a:cubicBezTo>
                  <a:pt x="92" y="174"/>
                  <a:pt x="92" y="174"/>
                  <a:pt x="92" y="174"/>
                </a:cubicBezTo>
                <a:cubicBezTo>
                  <a:pt x="93" y="174"/>
                  <a:pt x="94" y="174"/>
                  <a:pt x="95" y="174"/>
                </a:cubicBezTo>
                <a:cubicBezTo>
                  <a:pt x="95" y="175"/>
                  <a:pt x="95" y="175"/>
                  <a:pt x="95" y="175"/>
                </a:cubicBezTo>
                <a:cubicBezTo>
                  <a:pt x="95" y="182"/>
                  <a:pt x="95" y="182"/>
                  <a:pt x="95" y="182"/>
                </a:cubicBezTo>
                <a:close/>
                <a:moveTo>
                  <a:pt x="134" y="174"/>
                </a:moveTo>
                <a:cubicBezTo>
                  <a:pt x="135" y="174"/>
                  <a:pt x="135" y="174"/>
                  <a:pt x="136" y="174"/>
                </a:cubicBezTo>
                <a:cubicBezTo>
                  <a:pt x="136" y="181"/>
                  <a:pt x="136" y="181"/>
                  <a:pt x="136" y="181"/>
                </a:cubicBezTo>
                <a:cubicBezTo>
                  <a:pt x="136" y="181"/>
                  <a:pt x="136" y="181"/>
                  <a:pt x="136" y="181"/>
                </a:cubicBezTo>
                <a:cubicBezTo>
                  <a:pt x="136" y="181"/>
                  <a:pt x="135" y="181"/>
                  <a:pt x="134" y="182"/>
                </a:cubicBezTo>
                <a:cubicBezTo>
                  <a:pt x="134" y="174"/>
                  <a:pt x="134" y="174"/>
                  <a:pt x="134" y="174"/>
                </a:cubicBezTo>
                <a:close/>
                <a:moveTo>
                  <a:pt x="131" y="183"/>
                </a:moveTo>
                <a:cubicBezTo>
                  <a:pt x="130" y="183"/>
                  <a:pt x="129" y="183"/>
                  <a:pt x="128" y="183"/>
                </a:cubicBezTo>
                <a:cubicBezTo>
                  <a:pt x="128" y="176"/>
                  <a:pt x="128" y="176"/>
                  <a:pt x="128" y="176"/>
                </a:cubicBezTo>
                <a:cubicBezTo>
                  <a:pt x="129" y="175"/>
                  <a:pt x="130" y="175"/>
                  <a:pt x="131" y="175"/>
                </a:cubicBezTo>
                <a:cubicBezTo>
                  <a:pt x="131" y="183"/>
                  <a:pt x="131" y="183"/>
                  <a:pt x="131" y="183"/>
                </a:cubicBezTo>
                <a:close/>
                <a:moveTo>
                  <a:pt x="107" y="177"/>
                </a:moveTo>
                <a:cubicBezTo>
                  <a:pt x="108" y="177"/>
                  <a:pt x="109" y="177"/>
                  <a:pt x="110" y="177"/>
                </a:cubicBezTo>
                <a:cubicBezTo>
                  <a:pt x="110" y="184"/>
                  <a:pt x="110" y="184"/>
                  <a:pt x="110" y="184"/>
                </a:cubicBezTo>
                <a:cubicBezTo>
                  <a:pt x="109" y="184"/>
                  <a:pt x="108" y="184"/>
                  <a:pt x="107" y="184"/>
                </a:cubicBezTo>
                <a:cubicBezTo>
                  <a:pt x="107" y="177"/>
                  <a:pt x="107" y="177"/>
                  <a:pt x="107" y="177"/>
                </a:cubicBezTo>
                <a:close/>
                <a:moveTo>
                  <a:pt x="121" y="184"/>
                </a:moveTo>
                <a:cubicBezTo>
                  <a:pt x="120" y="184"/>
                  <a:pt x="119" y="184"/>
                  <a:pt x="118" y="184"/>
                </a:cubicBezTo>
                <a:cubicBezTo>
                  <a:pt x="118" y="177"/>
                  <a:pt x="118" y="177"/>
                  <a:pt x="118" y="177"/>
                </a:cubicBezTo>
                <a:cubicBezTo>
                  <a:pt x="119" y="177"/>
                  <a:pt x="120" y="177"/>
                  <a:pt x="121" y="176"/>
                </a:cubicBezTo>
                <a:cubicBezTo>
                  <a:pt x="121" y="184"/>
                  <a:pt x="121" y="184"/>
                  <a:pt x="121" y="184"/>
                </a:cubicBezTo>
                <a:close/>
                <a:moveTo>
                  <a:pt x="101" y="147"/>
                </a:moveTo>
                <a:cubicBezTo>
                  <a:pt x="101" y="155"/>
                  <a:pt x="101" y="155"/>
                  <a:pt x="101" y="155"/>
                </a:cubicBezTo>
                <a:cubicBezTo>
                  <a:pt x="102" y="155"/>
                  <a:pt x="103" y="155"/>
                  <a:pt x="104" y="156"/>
                </a:cubicBezTo>
                <a:cubicBezTo>
                  <a:pt x="104" y="148"/>
                  <a:pt x="104" y="148"/>
                  <a:pt x="104" y="148"/>
                </a:cubicBezTo>
                <a:cubicBezTo>
                  <a:pt x="103" y="148"/>
                  <a:pt x="102" y="148"/>
                  <a:pt x="101" y="147"/>
                </a:cubicBezTo>
                <a:close/>
                <a:moveTo>
                  <a:pt x="98" y="154"/>
                </a:moveTo>
                <a:cubicBezTo>
                  <a:pt x="98" y="147"/>
                  <a:pt x="98" y="147"/>
                  <a:pt x="98" y="147"/>
                </a:cubicBezTo>
                <a:cubicBezTo>
                  <a:pt x="98" y="147"/>
                  <a:pt x="98" y="147"/>
                  <a:pt x="98" y="147"/>
                </a:cubicBezTo>
                <a:cubicBezTo>
                  <a:pt x="97" y="146"/>
                  <a:pt x="96" y="146"/>
                  <a:pt x="95" y="146"/>
                </a:cubicBezTo>
                <a:cubicBezTo>
                  <a:pt x="95" y="153"/>
                  <a:pt x="95" y="153"/>
                  <a:pt x="95" y="153"/>
                </a:cubicBezTo>
                <a:cubicBezTo>
                  <a:pt x="95" y="153"/>
                  <a:pt x="95" y="153"/>
                  <a:pt x="95" y="153"/>
                </a:cubicBezTo>
                <a:cubicBezTo>
                  <a:pt x="95" y="154"/>
                  <a:pt x="96" y="154"/>
                  <a:pt x="98" y="154"/>
                </a:cubicBezTo>
                <a:close/>
                <a:moveTo>
                  <a:pt x="137" y="146"/>
                </a:moveTo>
                <a:cubicBezTo>
                  <a:pt x="137" y="154"/>
                  <a:pt x="137" y="154"/>
                  <a:pt x="137" y="154"/>
                </a:cubicBezTo>
                <a:cubicBezTo>
                  <a:pt x="138" y="154"/>
                  <a:pt x="138" y="153"/>
                  <a:pt x="138" y="153"/>
                </a:cubicBezTo>
                <a:cubicBezTo>
                  <a:pt x="139" y="153"/>
                  <a:pt x="139" y="153"/>
                  <a:pt x="139" y="153"/>
                </a:cubicBezTo>
                <a:cubicBezTo>
                  <a:pt x="139" y="146"/>
                  <a:pt x="139" y="146"/>
                  <a:pt x="139" y="146"/>
                </a:cubicBezTo>
                <a:cubicBezTo>
                  <a:pt x="138" y="146"/>
                  <a:pt x="138" y="146"/>
                  <a:pt x="137" y="146"/>
                </a:cubicBezTo>
                <a:close/>
                <a:moveTo>
                  <a:pt x="134" y="155"/>
                </a:moveTo>
                <a:cubicBezTo>
                  <a:pt x="134" y="147"/>
                  <a:pt x="134" y="147"/>
                  <a:pt x="134" y="147"/>
                </a:cubicBezTo>
                <a:cubicBezTo>
                  <a:pt x="133" y="147"/>
                  <a:pt x="132" y="147"/>
                  <a:pt x="131" y="148"/>
                </a:cubicBezTo>
                <a:cubicBezTo>
                  <a:pt x="131" y="155"/>
                  <a:pt x="131" y="155"/>
                  <a:pt x="131" y="155"/>
                </a:cubicBezTo>
                <a:cubicBezTo>
                  <a:pt x="132" y="155"/>
                  <a:pt x="133" y="155"/>
                  <a:pt x="134" y="155"/>
                </a:cubicBezTo>
                <a:close/>
                <a:moveTo>
                  <a:pt x="110" y="149"/>
                </a:moveTo>
                <a:cubicBezTo>
                  <a:pt x="110" y="156"/>
                  <a:pt x="110" y="156"/>
                  <a:pt x="110" y="156"/>
                </a:cubicBezTo>
                <a:cubicBezTo>
                  <a:pt x="111" y="156"/>
                  <a:pt x="112" y="156"/>
                  <a:pt x="113" y="156"/>
                </a:cubicBezTo>
                <a:cubicBezTo>
                  <a:pt x="113" y="149"/>
                  <a:pt x="113" y="149"/>
                  <a:pt x="113" y="149"/>
                </a:cubicBezTo>
                <a:cubicBezTo>
                  <a:pt x="112" y="149"/>
                  <a:pt x="111" y="149"/>
                  <a:pt x="110" y="149"/>
                </a:cubicBezTo>
                <a:close/>
                <a:moveTo>
                  <a:pt x="124" y="156"/>
                </a:moveTo>
                <a:cubicBezTo>
                  <a:pt x="124" y="148"/>
                  <a:pt x="124" y="148"/>
                  <a:pt x="124" y="148"/>
                </a:cubicBezTo>
                <a:cubicBezTo>
                  <a:pt x="123" y="149"/>
                  <a:pt x="122" y="149"/>
                  <a:pt x="121" y="149"/>
                </a:cubicBezTo>
                <a:cubicBezTo>
                  <a:pt x="121" y="156"/>
                  <a:pt x="121" y="156"/>
                  <a:pt x="121" y="156"/>
                </a:cubicBezTo>
                <a:cubicBezTo>
                  <a:pt x="122" y="156"/>
                  <a:pt x="123" y="156"/>
                  <a:pt x="124" y="156"/>
                </a:cubicBezTo>
                <a:close/>
                <a:moveTo>
                  <a:pt x="134" y="136"/>
                </a:moveTo>
                <a:cubicBezTo>
                  <a:pt x="130" y="135"/>
                  <a:pt x="124" y="134"/>
                  <a:pt x="117" y="134"/>
                </a:cubicBezTo>
                <a:cubicBezTo>
                  <a:pt x="110" y="134"/>
                  <a:pt x="104" y="135"/>
                  <a:pt x="100" y="136"/>
                </a:cubicBezTo>
                <a:cubicBezTo>
                  <a:pt x="97" y="137"/>
                  <a:pt x="95" y="137"/>
                  <a:pt x="95" y="137"/>
                </a:cubicBezTo>
                <a:cubicBezTo>
                  <a:pt x="95" y="137"/>
                  <a:pt x="97" y="138"/>
                  <a:pt x="100" y="138"/>
                </a:cubicBezTo>
                <a:cubicBezTo>
                  <a:pt x="104" y="140"/>
                  <a:pt x="110" y="140"/>
                  <a:pt x="117" y="140"/>
                </a:cubicBezTo>
                <a:cubicBezTo>
                  <a:pt x="124" y="140"/>
                  <a:pt x="130" y="140"/>
                  <a:pt x="134" y="138"/>
                </a:cubicBezTo>
                <a:cubicBezTo>
                  <a:pt x="137" y="138"/>
                  <a:pt x="138" y="137"/>
                  <a:pt x="138" y="137"/>
                </a:cubicBezTo>
                <a:cubicBezTo>
                  <a:pt x="138" y="137"/>
                  <a:pt x="137" y="137"/>
                  <a:pt x="134" y="136"/>
                </a:cubicBezTo>
                <a:close/>
                <a:moveTo>
                  <a:pt x="184" y="164"/>
                </a:moveTo>
                <a:cubicBezTo>
                  <a:pt x="188" y="165"/>
                  <a:pt x="193" y="165"/>
                  <a:pt x="198" y="165"/>
                </a:cubicBezTo>
                <a:cubicBezTo>
                  <a:pt x="204" y="165"/>
                  <a:pt x="210" y="164"/>
                  <a:pt x="215" y="163"/>
                </a:cubicBezTo>
                <a:cubicBezTo>
                  <a:pt x="216" y="164"/>
                  <a:pt x="217" y="164"/>
                  <a:pt x="218" y="164"/>
                </a:cubicBezTo>
                <a:cubicBezTo>
                  <a:pt x="220" y="165"/>
                  <a:pt x="222" y="165"/>
                  <a:pt x="222" y="165"/>
                </a:cubicBezTo>
                <a:cubicBezTo>
                  <a:pt x="222" y="165"/>
                  <a:pt x="220" y="166"/>
                  <a:pt x="218" y="166"/>
                </a:cubicBezTo>
                <a:cubicBezTo>
                  <a:pt x="213" y="168"/>
                  <a:pt x="207" y="168"/>
                  <a:pt x="201" y="168"/>
                </a:cubicBezTo>
                <a:cubicBezTo>
                  <a:pt x="194" y="168"/>
                  <a:pt x="188" y="168"/>
                  <a:pt x="184" y="166"/>
                </a:cubicBezTo>
                <a:cubicBezTo>
                  <a:pt x="181" y="165"/>
                  <a:pt x="179" y="165"/>
                  <a:pt x="179" y="165"/>
                </a:cubicBezTo>
                <a:cubicBezTo>
                  <a:pt x="179" y="165"/>
                  <a:pt x="181" y="165"/>
                  <a:pt x="184" y="164"/>
                </a:cubicBezTo>
                <a:cubicBezTo>
                  <a:pt x="184" y="164"/>
                  <a:pt x="184" y="164"/>
                  <a:pt x="184" y="164"/>
                </a:cubicBezTo>
                <a:close/>
                <a:moveTo>
                  <a:pt x="182" y="191"/>
                </a:moveTo>
                <a:cubicBezTo>
                  <a:pt x="187" y="192"/>
                  <a:pt x="193" y="193"/>
                  <a:pt x="201" y="193"/>
                </a:cubicBezTo>
                <a:cubicBezTo>
                  <a:pt x="204" y="193"/>
                  <a:pt x="208" y="193"/>
                  <a:pt x="211" y="192"/>
                </a:cubicBezTo>
                <a:cubicBezTo>
                  <a:pt x="213" y="193"/>
                  <a:pt x="214" y="193"/>
                  <a:pt x="214" y="193"/>
                </a:cubicBezTo>
                <a:cubicBezTo>
                  <a:pt x="214" y="193"/>
                  <a:pt x="213" y="193"/>
                  <a:pt x="210" y="194"/>
                </a:cubicBezTo>
                <a:cubicBezTo>
                  <a:pt x="206" y="196"/>
                  <a:pt x="200" y="196"/>
                  <a:pt x="193" y="196"/>
                </a:cubicBezTo>
                <a:cubicBezTo>
                  <a:pt x="186" y="196"/>
                  <a:pt x="180" y="195"/>
                  <a:pt x="176" y="194"/>
                </a:cubicBezTo>
                <a:cubicBezTo>
                  <a:pt x="173" y="193"/>
                  <a:pt x="171" y="193"/>
                  <a:pt x="171" y="193"/>
                </a:cubicBezTo>
                <a:cubicBezTo>
                  <a:pt x="171" y="193"/>
                  <a:pt x="173" y="193"/>
                  <a:pt x="176" y="192"/>
                </a:cubicBezTo>
                <a:cubicBezTo>
                  <a:pt x="178" y="191"/>
                  <a:pt x="180" y="191"/>
                  <a:pt x="182" y="191"/>
                </a:cubicBezTo>
                <a:close/>
                <a:moveTo>
                  <a:pt x="180" y="220"/>
                </a:moveTo>
                <a:cubicBezTo>
                  <a:pt x="184" y="221"/>
                  <a:pt x="188" y="221"/>
                  <a:pt x="193" y="221"/>
                </a:cubicBezTo>
                <a:cubicBezTo>
                  <a:pt x="200" y="221"/>
                  <a:pt x="207" y="220"/>
                  <a:pt x="212" y="219"/>
                </a:cubicBezTo>
                <a:cubicBezTo>
                  <a:pt x="213" y="219"/>
                  <a:pt x="213" y="218"/>
                  <a:pt x="213" y="218"/>
                </a:cubicBezTo>
                <a:cubicBezTo>
                  <a:pt x="215" y="219"/>
                  <a:pt x="216" y="219"/>
                  <a:pt x="217" y="219"/>
                </a:cubicBezTo>
                <a:cubicBezTo>
                  <a:pt x="220" y="220"/>
                  <a:pt x="222" y="220"/>
                  <a:pt x="222" y="220"/>
                </a:cubicBezTo>
                <a:cubicBezTo>
                  <a:pt x="222" y="221"/>
                  <a:pt x="220" y="221"/>
                  <a:pt x="217" y="222"/>
                </a:cubicBezTo>
                <a:cubicBezTo>
                  <a:pt x="213" y="223"/>
                  <a:pt x="207" y="224"/>
                  <a:pt x="200" y="224"/>
                </a:cubicBezTo>
                <a:cubicBezTo>
                  <a:pt x="194" y="223"/>
                  <a:pt x="188" y="223"/>
                  <a:pt x="183" y="221"/>
                </a:cubicBezTo>
                <a:cubicBezTo>
                  <a:pt x="181" y="221"/>
                  <a:pt x="179" y="220"/>
                  <a:pt x="179" y="220"/>
                </a:cubicBezTo>
                <a:cubicBezTo>
                  <a:pt x="179" y="220"/>
                  <a:pt x="179" y="220"/>
                  <a:pt x="180" y="220"/>
                </a:cubicBezTo>
                <a:close/>
                <a:moveTo>
                  <a:pt x="216" y="231"/>
                </a:moveTo>
                <a:cubicBezTo>
                  <a:pt x="216" y="238"/>
                  <a:pt x="216" y="238"/>
                  <a:pt x="216" y="238"/>
                </a:cubicBezTo>
                <a:cubicBezTo>
                  <a:pt x="215" y="238"/>
                  <a:pt x="214" y="238"/>
                  <a:pt x="213" y="239"/>
                </a:cubicBezTo>
                <a:cubicBezTo>
                  <a:pt x="213" y="231"/>
                  <a:pt x="213" y="231"/>
                  <a:pt x="213" y="231"/>
                </a:cubicBezTo>
                <a:cubicBezTo>
                  <a:pt x="214" y="231"/>
                  <a:pt x="215" y="231"/>
                  <a:pt x="216" y="231"/>
                </a:cubicBezTo>
                <a:close/>
                <a:moveTo>
                  <a:pt x="220" y="237"/>
                </a:moveTo>
                <a:cubicBezTo>
                  <a:pt x="220" y="230"/>
                  <a:pt x="220" y="230"/>
                  <a:pt x="220" y="230"/>
                </a:cubicBezTo>
                <a:cubicBezTo>
                  <a:pt x="220" y="230"/>
                  <a:pt x="220" y="230"/>
                  <a:pt x="220" y="230"/>
                </a:cubicBezTo>
                <a:cubicBezTo>
                  <a:pt x="221" y="229"/>
                  <a:pt x="221" y="229"/>
                  <a:pt x="222" y="229"/>
                </a:cubicBezTo>
                <a:cubicBezTo>
                  <a:pt x="222" y="236"/>
                  <a:pt x="222" y="236"/>
                  <a:pt x="222" y="236"/>
                </a:cubicBezTo>
                <a:cubicBezTo>
                  <a:pt x="222" y="237"/>
                  <a:pt x="222" y="237"/>
                  <a:pt x="222" y="237"/>
                </a:cubicBezTo>
                <a:cubicBezTo>
                  <a:pt x="222" y="237"/>
                  <a:pt x="221" y="237"/>
                  <a:pt x="220" y="237"/>
                </a:cubicBezTo>
                <a:close/>
                <a:moveTo>
                  <a:pt x="180" y="229"/>
                </a:moveTo>
                <a:cubicBezTo>
                  <a:pt x="180" y="237"/>
                  <a:pt x="180" y="237"/>
                  <a:pt x="180" y="237"/>
                </a:cubicBezTo>
                <a:cubicBezTo>
                  <a:pt x="179" y="237"/>
                  <a:pt x="179" y="237"/>
                  <a:pt x="179" y="237"/>
                </a:cubicBezTo>
                <a:cubicBezTo>
                  <a:pt x="179" y="236"/>
                  <a:pt x="179" y="236"/>
                  <a:pt x="179" y="236"/>
                </a:cubicBezTo>
                <a:cubicBezTo>
                  <a:pt x="179" y="229"/>
                  <a:pt x="179" y="229"/>
                  <a:pt x="179" y="229"/>
                </a:cubicBezTo>
                <a:cubicBezTo>
                  <a:pt x="179" y="229"/>
                  <a:pt x="180" y="229"/>
                  <a:pt x="180" y="229"/>
                </a:cubicBezTo>
                <a:close/>
                <a:moveTo>
                  <a:pt x="184" y="238"/>
                </a:moveTo>
                <a:cubicBezTo>
                  <a:pt x="184" y="230"/>
                  <a:pt x="184" y="230"/>
                  <a:pt x="184" y="230"/>
                </a:cubicBezTo>
                <a:cubicBezTo>
                  <a:pt x="184" y="230"/>
                  <a:pt x="185" y="231"/>
                  <a:pt x="186" y="231"/>
                </a:cubicBezTo>
                <a:cubicBezTo>
                  <a:pt x="186" y="238"/>
                  <a:pt x="186" y="238"/>
                  <a:pt x="186" y="238"/>
                </a:cubicBezTo>
                <a:cubicBezTo>
                  <a:pt x="185" y="238"/>
                  <a:pt x="184" y="238"/>
                  <a:pt x="184" y="238"/>
                </a:cubicBezTo>
                <a:close/>
                <a:moveTo>
                  <a:pt x="207" y="232"/>
                </a:moveTo>
                <a:cubicBezTo>
                  <a:pt x="207" y="239"/>
                  <a:pt x="207" y="239"/>
                  <a:pt x="207" y="239"/>
                </a:cubicBezTo>
                <a:cubicBezTo>
                  <a:pt x="206" y="240"/>
                  <a:pt x="205" y="240"/>
                  <a:pt x="204" y="240"/>
                </a:cubicBezTo>
                <a:cubicBezTo>
                  <a:pt x="204" y="232"/>
                  <a:pt x="204" y="232"/>
                  <a:pt x="204" y="232"/>
                </a:cubicBezTo>
                <a:cubicBezTo>
                  <a:pt x="205" y="232"/>
                  <a:pt x="206" y="232"/>
                  <a:pt x="207" y="232"/>
                </a:cubicBezTo>
                <a:close/>
                <a:moveTo>
                  <a:pt x="193" y="239"/>
                </a:moveTo>
                <a:cubicBezTo>
                  <a:pt x="193" y="232"/>
                  <a:pt x="193" y="232"/>
                  <a:pt x="193" y="232"/>
                </a:cubicBezTo>
                <a:cubicBezTo>
                  <a:pt x="194" y="232"/>
                  <a:pt x="195" y="232"/>
                  <a:pt x="196" y="232"/>
                </a:cubicBezTo>
                <a:cubicBezTo>
                  <a:pt x="196" y="240"/>
                  <a:pt x="196" y="240"/>
                  <a:pt x="196" y="240"/>
                </a:cubicBezTo>
                <a:cubicBezTo>
                  <a:pt x="195" y="240"/>
                  <a:pt x="194" y="239"/>
                  <a:pt x="193" y="239"/>
                </a:cubicBezTo>
                <a:close/>
                <a:moveTo>
                  <a:pt x="209" y="203"/>
                </a:moveTo>
                <a:cubicBezTo>
                  <a:pt x="209" y="211"/>
                  <a:pt x="209" y="211"/>
                  <a:pt x="209" y="211"/>
                </a:cubicBezTo>
                <a:cubicBezTo>
                  <a:pt x="208" y="211"/>
                  <a:pt x="207" y="211"/>
                  <a:pt x="206" y="211"/>
                </a:cubicBezTo>
                <a:cubicBezTo>
                  <a:pt x="206" y="204"/>
                  <a:pt x="206" y="204"/>
                  <a:pt x="206" y="204"/>
                </a:cubicBezTo>
                <a:cubicBezTo>
                  <a:pt x="207" y="204"/>
                  <a:pt x="208" y="203"/>
                  <a:pt x="209" y="203"/>
                </a:cubicBezTo>
                <a:close/>
                <a:moveTo>
                  <a:pt x="212" y="210"/>
                </a:moveTo>
                <a:cubicBezTo>
                  <a:pt x="212" y="202"/>
                  <a:pt x="212" y="202"/>
                  <a:pt x="212" y="202"/>
                </a:cubicBezTo>
                <a:cubicBezTo>
                  <a:pt x="212" y="202"/>
                  <a:pt x="212" y="202"/>
                  <a:pt x="212" y="202"/>
                </a:cubicBezTo>
                <a:cubicBezTo>
                  <a:pt x="213" y="202"/>
                  <a:pt x="214" y="202"/>
                  <a:pt x="215" y="202"/>
                </a:cubicBezTo>
                <a:cubicBezTo>
                  <a:pt x="215" y="209"/>
                  <a:pt x="215" y="209"/>
                  <a:pt x="215" y="209"/>
                </a:cubicBezTo>
                <a:cubicBezTo>
                  <a:pt x="214" y="209"/>
                  <a:pt x="214" y="209"/>
                  <a:pt x="214" y="209"/>
                </a:cubicBezTo>
                <a:cubicBezTo>
                  <a:pt x="214" y="209"/>
                  <a:pt x="214" y="210"/>
                  <a:pt x="212" y="210"/>
                </a:cubicBezTo>
                <a:close/>
                <a:moveTo>
                  <a:pt x="173" y="202"/>
                </a:moveTo>
                <a:cubicBezTo>
                  <a:pt x="173" y="210"/>
                  <a:pt x="173" y="210"/>
                  <a:pt x="173" y="210"/>
                </a:cubicBezTo>
                <a:cubicBezTo>
                  <a:pt x="172" y="209"/>
                  <a:pt x="171" y="209"/>
                  <a:pt x="171" y="209"/>
                </a:cubicBezTo>
                <a:cubicBezTo>
                  <a:pt x="171" y="209"/>
                  <a:pt x="171" y="209"/>
                  <a:pt x="171" y="209"/>
                </a:cubicBezTo>
                <a:cubicBezTo>
                  <a:pt x="171" y="202"/>
                  <a:pt x="171" y="202"/>
                  <a:pt x="171" y="202"/>
                </a:cubicBezTo>
                <a:cubicBezTo>
                  <a:pt x="172" y="202"/>
                  <a:pt x="172" y="202"/>
                  <a:pt x="173" y="202"/>
                </a:cubicBezTo>
                <a:close/>
                <a:moveTo>
                  <a:pt x="176" y="211"/>
                </a:moveTo>
                <a:cubicBezTo>
                  <a:pt x="176" y="203"/>
                  <a:pt x="176" y="203"/>
                  <a:pt x="176" y="203"/>
                </a:cubicBezTo>
                <a:cubicBezTo>
                  <a:pt x="177" y="203"/>
                  <a:pt x="178" y="203"/>
                  <a:pt x="179" y="203"/>
                </a:cubicBezTo>
                <a:cubicBezTo>
                  <a:pt x="178" y="211"/>
                  <a:pt x="178" y="211"/>
                  <a:pt x="178" y="211"/>
                </a:cubicBezTo>
                <a:cubicBezTo>
                  <a:pt x="178" y="211"/>
                  <a:pt x="177" y="211"/>
                  <a:pt x="176" y="211"/>
                </a:cubicBezTo>
                <a:close/>
                <a:moveTo>
                  <a:pt x="200" y="204"/>
                </a:moveTo>
                <a:cubicBezTo>
                  <a:pt x="200" y="212"/>
                  <a:pt x="200" y="212"/>
                  <a:pt x="200" y="212"/>
                </a:cubicBezTo>
                <a:cubicBezTo>
                  <a:pt x="199" y="212"/>
                  <a:pt x="198" y="212"/>
                  <a:pt x="197" y="212"/>
                </a:cubicBezTo>
                <a:cubicBezTo>
                  <a:pt x="197" y="205"/>
                  <a:pt x="197" y="205"/>
                  <a:pt x="197" y="205"/>
                </a:cubicBezTo>
                <a:cubicBezTo>
                  <a:pt x="198" y="205"/>
                  <a:pt x="199" y="205"/>
                  <a:pt x="200" y="204"/>
                </a:cubicBezTo>
                <a:close/>
                <a:moveTo>
                  <a:pt x="186" y="212"/>
                </a:moveTo>
                <a:cubicBezTo>
                  <a:pt x="186" y="204"/>
                  <a:pt x="186" y="204"/>
                  <a:pt x="186" y="204"/>
                </a:cubicBezTo>
                <a:cubicBezTo>
                  <a:pt x="187" y="204"/>
                  <a:pt x="188" y="205"/>
                  <a:pt x="189" y="205"/>
                </a:cubicBezTo>
                <a:cubicBezTo>
                  <a:pt x="189" y="212"/>
                  <a:pt x="189" y="212"/>
                  <a:pt x="189" y="212"/>
                </a:cubicBezTo>
                <a:cubicBezTo>
                  <a:pt x="188" y="212"/>
                  <a:pt x="187" y="212"/>
                  <a:pt x="186" y="212"/>
                </a:cubicBezTo>
                <a:close/>
                <a:moveTo>
                  <a:pt x="216" y="175"/>
                </a:moveTo>
                <a:cubicBezTo>
                  <a:pt x="216" y="183"/>
                  <a:pt x="216" y="183"/>
                  <a:pt x="216" y="183"/>
                </a:cubicBezTo>
                <a:cubicBezTo>
                  <a:pt x="216" y="183"/>
                  <a:pt x="215" y="183"/>
                  <a:pt x="214" y="183"/>
                </a:cubicBezTo>
                <a:cubicBezTo>
                  <a:pt x="214" y="176"/>
                  <a:pt x="214" y="176"/>
                  <a:pt x="214" y="176"/>
                </a:cubicBezTo>
                <a:cubicBezTo>
                  <a:pt x="215" y="176"/>
                  <a:pt x="216" y="176"/>
                  <a:pt x="216" y="175"/>
                </a:cubicBezTo>
                <a:close/>
                <a:moveTo>
                  <a:pt x="220" y="182"/>
                </a:moveTo>
                <a:cubicBezTo>
                  <a:pt x="220" y="175"/>
                  <a:pt x="220" y="175"/>
                  <a:pt x="220" y="175"/>
                </a:cubicBezTo>
                <a:cubicBezTo>
                  <a:pt x="220" y="174"/>
                  <a:pt x="220" y="174"/>
                  <a:pt x="220" y="174"/>
                </a:cubicBezTo>
                <a:cubicBezTo>
                  <a:pt x="221" y="174"/>
                  <a:pt x="222" y="174"/>
                  <a:pt x="222" y="174"/>
                </a:cubicBezTo>
                <a:cubicBezTo>
                  <a:pt x="222" y="181"/>
                  <a:pt x="222" y="181"/>
                  <a:pt x="222" y="181"/>
                </a:cubicBezTo>
                <a:cubicBezTo>
                  <a:pt x="222" y="181"/>
                  <a:pt x="222" y="181"/>
                  <a:pt x="222" y="181"/>
                </a:cubicBezTo>
                <a:cubicBezTo>
                  <a:pt x="222" y="181"/>
                  <a:pt x="221" y="182"/>
                  <a:pt x="220" y="182"/>
                </a:cubicBezTo>
                <a:close/>
                <a:moveTo>
                  <a:pt x="180" y="174"/>
                </a:moveTo>
                <a:cubicBezTo>
                  <a:pt x="180" y="182"/>
                  <a:pt x="180" y="182"/>
                  <a:pt x="180" y="182"/>
                </a:cubicBezTo>
                <a:cubicBezTo>
                  <a:pt x="180" y="181"/>
                  <a:pt x="179" y="181"/>
                  <a:pt x="179" y="181"/>
                </a:cubicBezTo>
                <a:cubicBezTo>
                  <a:pt x="179" y="181"/>
                  <a:pt x="179" y="181"/>
                  <a:pt x="179" y="181"/>
                </a:cubicBezTo>
                <a:cubicBezTo>
                  <a:pt x="179" y="174"/>
                  <a:pt x="179" y="174"/>
                  <a:pt x="179" y="174"/>
                </a:cubicBezTo>
                <a:cubicBezTo>
                  <a:pt x="179" y="174"/>
                  <a:pt x="180" y="174"/>
                  <a:pt x="180" y="174"/>
                </a:cubicBezTo>
                <a:close/>
                <a:moveTo>
                  <a:pt x="184" y="183"/>
                </a:moveTo>
                <a:cubicBezTo>
                  <a:pt x="184" y="175"/>
                  <a:pt x="184" y="175"/>
                  <a:pt x="184" y="175"/>
                </a:cubicBezTo>
                <a:cubicBezTo>
                  <a:pt x="185" y="175"/>
                  <a:pt x="186" y="175"/>
                  <a:pt x="186" y="176"/>
                </a:cubicBezTo>
                <a:cubicBezTo>
                  <a:pt x="186" y="183"/>
                  <a:pt x="186" y="183"/>
                  <a:pt x="186" y="183"/>
                </a:cubicBezTo>
                <a:cubicBezTo>
                  <a:pt x="185" y="183"/>
                  <a:pt x="185" y="183"/>
                  <a:pt x="184" y="183"/>
                </a:cubicBezTo>
                <a:close/>
                <a:moveTo>
                  <a:pt x="208" y="177"/>
                </a:moveTo>
                <a:cubicBezTo>
                  <a:pt x="207" y="184"/>
                  <a:pt x="207" y="184"/>
                  <a:pt x="207" y="184"/>
                </a:cubicBezTo>
                <a:cubicBezTo>
                  <a:pt x="207" y="184"/>
                  <a:pt x="206" y="184"/>
                  <a:pt x="205" y="184"/>
                </a:cubicBezTo>
                <a:cubicBezTo>
                  <a:pt x="205" y="177"/>
                  <a:pt x="205" y="177"/>
                  <a:pt x="205" y="177"/>
                </a:cubicBezTo>
                <a:cubicBezTo>
                  <a:pt x="206" y="177"/>
                  <a:pt x="207" y="177"/>
                  <a:pt x="208" y="177"/>
                </a:cubicBezTo>
                <a:close/>
                <a:moveTo>
                  <a:pt x="193" y="184"/>
                </a:moveTo>
                <a:cubicBezTo>
                  <a:pt x="193" y="176"/>
                  <a:pt x="193" y="176"/>
                  <a:pt x="193" y="176"/>
                </a:cubicBezTo>
                <a:cubicBezTo>
                  <a:pt x="194" y="177"/>
                  <a:pt x="195" y="177"/>
                  <a:pt x="197" y="177"/>
                </a:cubicBezTo>
                <a:cubicBezTo>
                  <a:pt x="197" y="184"/>
                  <a:pt x="197" y="184"/>
                  <a:pt x="197" y="184"/>
                </a:cubicBezTo>
                <a:cubicBezTo>
                  <a:pt x="195" y="184"/>
                  <a:pt x="194" y="184"/>
                  <a:pt x="193" y="184"/>
                </a:cubicBezTo>
                <a:close/>
                <a:moveTo>
                  <a:pt x="214" y="147"/>
                </a:moveTo>
                <a:cubicBezTo>
                  <a:pt x="213" y="148"/>
                  <a:pt x="212" y="148"/>
                  <a:pt x="211" y="148"/>
                </a:cubicBezTo>
                <a:cubicBezTo>
                  <a:pt x="211" y="156"/>
                  <a:pt x="211" y="156"/>
                  <a:pt x="211" y="156"/>
                </a:cubicBezTo>
                <a:cubicBezTo>
                  <a:pt x="212" y="155"/>
                  <a:pt x="213" y="155"/>
                  <a:pt x="214" y="155"/>
                </a:cubicBezTo>
                <a:cubicBezTo>
                  <a:pt x="214" y="147"/>
                  <a:pt x="214" y="147"/>
                  <a:pt x="214" y="147"/>
                </a:cubicBezTo>
                <a:close/>
                <a:moveTo>
                  <a:pt x="217" y="154"/>
                </a:moveTo>
                <a:cubicBezTo>
                  <a:pt x="219" y="154"/>
                  <a:pt x="219" y="154"/>
                  <a:pt x="219" y="153"/>
                </a:cubicBezTo>
                <a:cubicBezTo>
                  <a:pt x="220" y="153"/>
                  <a:pt x="220" y="153"/>
                  <a:pt x="220" y="153"/>
                </a:cubicBezTo>
                <a:cubicBezTo>
                  <a:pt x="220" y="146"/>
                  <a:pt x="220" y="146"/>
                  <a:pt x="220" y="146"/>
                </a:cubicBezTo>
                <a:cubicBezTo>
                  <a:pt x="219" y="146"/>
                  <a:pt x="218" y="146"/>
                  <a:pt x="217" y="147"/>
                </a:cubicBezTo>
                <a:cubicBezTo>
                  <a:pt x="217" y="147"/>
                  <a:pt x="217" y="147"/>
                  <a:pt x="217" y="147"/>
                </a:cubicBezTo>
                <a:cubicBezTo>
                  <a:pt x="217" y="154"/>
                  <a:pt x="217" y="154"/>
                  <a:pt x="217" y="154"/>
                </a:cubicBezTo>
                <a:close/>
                <a:moveTo>
                  <a:pt x="178" y="146"/>
                </a:moveTo>
                <a:cubicBezTo>
                  <a:pt x="177" y="146"/>
                  <a:pt x="177" y="146"/>
                  <a:pt x="176" y="146"/>
                </a:cubicBezTo>
                <a:cubicBezTo>
                  <a:pt x="176" y="153"/>
                  <a:pt x="176" y="153"/>
                  <a:pt x="176" y="153"/>
                </a:cubicBezTo>
                <a:cubicBezTo>
                  <a:pt x="176" y="153"/>
                  <a:pt x="176" y="153"/>
                  <a:pt x="176" y="153"/>
                </a:cubicBezTo>
                <a:cubicBezTo>
                  <a:pt x="176" y="153"/>
                  <a:pt x="177" y="154"/>
                  <a:pt x="178" y="154"/>
                </a:cubicBezTo>
                <a:cubicBezTo>
                  <a:pt x="178" y="146"/>
                  <a:pt x="178" y="146"/>
                  <a:pt x="178" y="146"/>
                </a:cubicBezTo>
                <a:close/>
                <a:moveTo>
                  <a:pt x="181" y="155"/>
                </a:moveTo>
                <a:cubicBezTo>
                  <a:pt x="182" y="155"/>
                  <a:pt x="183" y="155"/>
                  <a:pt x="184" y="155"/>
                </a:cubicBezTo>
                <a:cubicBezTo>
                  <a:pt x="184" y="148"/>
                  <a:pt x="184" y="148"/>
                  <a:pt x="184" y="148"/>
                </a:cubicBezTo>
                <a:cubicBezTo>
                  <a:pt x="183" y="147"/>
                  <a:pt x="182" y="147"/>
                  <a:pt x="181" y="147"/>
                </a:cubicBezTo>
                <a:cubicBezTo>
                  <a:pt x="181" y="155"/>
                  <a:pt x="181" y="155"/>
                  <a:pt x="181" y="155"/>
                </a:cubicBezTo>
                <a:close/>
                <a:moveTo>
                  <a:pt x="205" y="149"/>
                </a:moveTo>
                <a:cubicBezTo>
                  <a:pt x="204" y="149"/>
                  <a:pt x="203" y="149"/>
                  <a:pt x="202" y="149"/>
                </a:cubicBezTo>
                <a:cubicBezTo>
                  <a:pt x="202" y="156"/>
                  <a:pt x="202" y="156"/>
                  <a:pt x="202" y="156"/>
                </a:cubicBezTo>
                <a:cubicBezTo>
                  <a:pt x="203" y="156"/>
                  <a:pt x="204" y="156"/>
                  <a:pt x="205" y="156"/>
                </a:cubicBezTo>
                <a:cubicBezTo>
                  <a:pt x="205" y="149"/>
                  <a:pt x="205" y="149"/>
                  <a:pt x="205" y="149"/>
                </a:cubicBezTo>
                <a:close/>
                <a:moveTo>
                  <a:pt x="191" y="156"/>
                </a:moveTo>
                <a:cubicBezTo>
                  <a:pt x="192" y="156"/>
                  <a:pt x="193" y="156"/>
                  <a:pt x="194" y="156"/>
                </a:cubicBezTo>
                <a:cubicBezTo>
                  <a:pt x="194" y="149"/>
                  <a:pt x="194" y="149"/>
                  <a:pt x="194" y="149"/>
                </a:cubicBezTo>
                <a:cubicBezTo>
                  <a:pt x="193" y="149"/>
                  <a:pt x="192" y="149"/>
                  <a:pt x="191" y="148"/>
                </a:cubicBezTo>
                <a:cubicBezTo>
                  <a:pt x="191" y="156"/>
                  <a:pt x="191" y="156"/>
                  <a:pt x="191" y="156"/>
                </a:cubicBezTo>
                <a:close/>
                <a:moveTo>
                  <a:pt x="181" y="136"/>
                </a:moveTo>
                <a:cubicBezTo>
                  <a:pt x="178" y="137"/>
                  <a:pt x="176" y="137"/>
                  <a:pt x="176" y="137"/>
                </a:cubicBezTo>
                <a:cubicBezTo>
                  <a:pt x="176" y="137"/>
                  <a:pt x="178" y="138"/>
                  <a:pt x="181" y="138"/>
                </a:cubicBezTo>
                <a:cubicBezTo>
                  <a:pt x="185" y="140"/>
                  <a:pt x="191" y="140"/>
                  <a:pt x="198" y="140"/>
                </a:cubicBezTo>
                <a:cubicBezTo>
                  <a:pt x="205" y="140"/>
                  <a:pt x="211" y="140"/>
                  <a:pt x="215" y="138"/>
                </a:cubicBezTo>
                <a:cubicBezTo>
                  <a:pt x="218" y="138"/>
                  <a:pt x="219" y="137"/>
                  <a:pt x="219" y="137"/>
                </a:cubicBezTo>
                <a:cubicBezTo>
                  <a:pt x="219" y="137"/>
                  <a:pt x="218" y="137"/>
                  <a:pt x="215" y="136"/>
                </a:cubicBezTo>
                <a:cubicBezTo>
                  <a:pt x="211" y="135"/>
                  <a:pt x="205" y="134"/>
                  <a:pt x="198" y="134"/>
                </a:cubicBezTo>
                <a:cubicBezTo>
                  <a:pt x="191" y="134"/>
                  <a:pt x="185" y="135"/>
                  <a:pt x="181" y="136"/>
                </a:cubicBezTo>
                <a:close/>
                <a:moveTo>
                  <a:pt x="67" y="215"/>
                </a:moveTo>
                <a:cubicBezTo>
                  <a:pt x="69" y="216"/>
                  <a:pt x="70" y="218"/>
                  <a:pt x="70" y="221"/>
                </a:cubicBezTo>
                <a:cubicBezTo>
                  <a:pt x="70" y="237"/>
                  <a:pt x="70" y="237"/>
                  <a:pt x="70" y="237"/>
                </a:cubicBezTo>
                <a:cubicBezTo>
                  <a:pt x="70" y="237"/>
                  <a:pt x="70" y="237"/>
                  <a:pt x="70" y="237"/>
                </a:cubicBezTo>
                <a:cubicBezTo>
                  <a:pt x="70" y="237"/>
                  <a:pt x="70" y="237"/>
                  <a:pt x="70" y="237"/>
                </a:cubicBezTo>
                <a:cubicBezTo>
                  <a:pt x="70" y="241"/>
                  <a:pt x="66" y="244"/>
                  <a:pt x="60" y="246"/>
                </a:cubicBezTo>
                <a:cubicBezTo>
                  <a:pt x="55" y="247"/>
                  <a:pt x="48" y="248"/>
                  <a:pt x="40" y="248"/>
                </a:cubicBezTo>
                <a:cubicBezTo>
                  <a:pt x="33" y="248"/>
                  <a:pt x="26" y="247"/>
                  <a:pt x="21" y="246"/>
                </a:cubicBezTo>
                <a:cubicBezTo>
                  <a:pt x="15" y="244"/>
                  <a:pt x="11" y="241"/>
                  <a:pt x="10" y="238"/>
                </a:cubicBezTo>
                <a:cubicBezTo>
                  <a:pt x="10" y="238"/>
                  <a:pt x="10" y="238"/>
                  <a:pt x="10" y="238"/>
                </a:cubicBezTo>
                <a:cubicBezTo>
                  <a:pt x="10" y="237"/>
                  <a:pt x="10" y="237"/>
                  <a:pt x="10" y="237"/>
                </a:cubicBezTo>
                <a:cubicBezTo>
                  <a:pt x="10" y="237"/>
                  <a:pt x="10" y="237"/>
                  <a:pt x="10" y="237"/>
                </a:cubicBezTo>
                <a:cubicBezTo>
                  <a:pt x="10" y="237"/>
                  <a:pt x="10" y="237"/>
                  <a:pt x="10" y="236"/>
                </a:cubicBezTo>
                <a:cubicBezTo>
                  <a:pt x="10" y="221"/>
                  <a:pt x="10" y="221"/>
                  <a:pt x="10" y="221"/>
                </a:cubicBezTo>
                <a:cubicBezTo>
                  <a:pt x="10" y="221"/>
                  <a:pt x="10" y="221"/>
                  <a:pt x="10" y="221"/>
                </a:cubicBezTo>
                <a:cubicBezTo>
                  <a:pt x="10" y="217"/>
                  <a:pt x="13" y="215"/>
                  <a:pt x="17" y="213"/>
                </a:cubicBezTo>
                <a:cubicBezTo>
                  <a:pt x="15" y="211"/>
                  <a:pt x="14" y="210"/>
                  <a:pt x="14" y="208"/>
                </a:cubicBezTo>
                <a:cubicBezTo>
                  <a:pt x="14" y="208"/>
                  <a:pt x="14" y="208"/>
                  <a:pt x="14" y="208"/>
                </a:cubicBezTo>
                <a:cubicBezTo>
                  <a:pt x="14" y="207"/>
                  <a:pt x="14" y="207"/>
                  <a:pt x="14" y="207"/>
                </a:cubicBezTo>
                <a:cubicBezTo>
                  <a:pt x="14" y="207"/>
                  <a:pt x="14" y="207"/>
                  <a:pt x="14" y="207"/>
                </a:cubicBezTo>
                <a:cubicBezTo>
                  <a:pt x="14" y="207"/>
                  <a:pt x="14" y="207"/>
                  <a:pt x="14" y="207"/>
                </a:cubicBezTo>
                <a:cubicBezTo>
                  <a:pt x="14" y="191"/>
                  <a:pt x="14" y="191"/>
                  <a:pt x="14" y="191"/>
                </a:cubicBezTo>
                <a:cubicBezTo>
                  <a:pt x="14" y="191"/>
                  <a:pt x="14" y="191"/>
                  <a:pt x="14" y="191"/>
                </a:cubicBezTo>
                <a:cubicBezTo>
                  <a:pt x="14" y="187"/>
                  <a:pt x="18" y="183"/>
                  <a:pt x="24" y="182"/>
                </a:cubicBezTo>
                <a:cubicBezTo>
                  <a:pt x="29" y="180"/>
                  <a:pt x="36" y="179"/>
                  <a:pt x="44" y="179"/>
                </a:cubicBezTo>
                <a:cubicBezTo>
                  <a:pt x="51" y="179"/>
                  <a:pt x="58" y="180"/>
                  <a:pt x="63" y="181"/>
                </a:cubicBezTo>
                <a:cubicBezTo>
                  <a:pt x="70" y="183"/>
                  <a:pt x="74" y="187"/>
                  <a:pt x="74" y="191"/>
                </a:cubicBezTo>
                <a:cubicBezTo>
                  <a:pt x="74" y="207"/>
                  <a:pt x="74" y="207"/>
                  <a:pt x="74" y="207"/>
                </a:cubicBezTo>
                <a:cubicBezTo>
                  <a:pt x="74" y="207"/>
                  <a:pt x="74" y="207"/>
                  <a:pt x="74" y="207"/>
                </a:cubicBezTo>
                <a:cubicBezTo>
                  <a:pt x="74" y="207"/>
                  <a:pt x="74" y="207"/>
                  <a:pt x="74" y="207"/>
                </a:cubicBezTo>
                <a:cubicBezTo>
                  <a:pt x="74" y="210"/>
                  <a:pt x="71" y="213"/>
                  <a:pt x="67" y="215"/>
                </a:cubicBezTo>
                <a:close/>
                <a:moveTo>
                  <a:pt x="37" y="209"/>
                </a:moveTo>
                <a:cubicBezTo>
                  <a:pt x="38" y="209"/>
                  <a:pt x="39" y="209"/>
                  <a:pt x="40" y="209"/>
                </a:cubicBezTo>
                <a:cubicBezTo>
                  <a:pt x="40" y="202"/>
                  <a:pt x="40" y="202"/>
                  <a:pt x="40" y="202"/>
                </a:cubicBezTo>
                <a:cubicBezTo>
                  <a:pt x="39" y="202"/>
                  <a:pt x="38" y="202"/>
                  <a:pt x="37" y="202"/>
                </a:cubicBezTo>
                <a:cubicBezTo>
                  <a:pt x="37" y="209"/>
                  <a:pt x="37" y="209"/>
                  <a:pt x="37" y="209"/>
                </a:cubicBezTo>
                <a:close/>
                <a:moveTo>
                  <a:pt x="51" y="218"/>
                </a:moveTo>
                <a:cubicBezTo>
                  <a:pt x="49" y="218"/>
                  <a:pt x="46" y="219"/>
                  <a:pt x="44" y="219"/>
                </a:cubicBezTo>
                <a:cubicBezTo>
                  <a:pt x="40" y="219"/>
                  <a:pt x="36" y="218"/>
                  <a:pt x="32" y="218"/>
                </a:cubicBezTo>
                <a:cubicBezTo>
                  <a:pt x="29" y="218"/>
                  <a:pt x="26" y="219"/>
                  <a:pt x="23" y="219"/>
                </a:cubicBezTo>
                <a:cubicBezTo>
                  <a:pt x="20" y="220"/>
                  <a:pt x="19" y="221"/>
                  <a:pt x="19" y="221"/>
                </a:cubicBezTo>
                <a:cubicBezTo>
                  <a:pt x="19" y="221"/>
                  <a:pt x="20" y="221"/>
                  <a:pt x="23" y="222"/>
                </a:cubicBezTo>
                <a:cubicBezTo>
                  <a:pt x="28" y="223"/>
                  <a:pt x="34" y="224"/>
                  <a:pt x="40" y="224"/>
                </a:cubicBezTo>
                <a:cubicBezTo>
                  <a:pt x="47" y="224"/>
                  <a:pt x="53" y="223"/>
                  <a:pt x="57" y="222"/>
                </a:cubicBezTo>
                <a:cubicBezTo>
                  <a:pt x="60" y="221"/>
                  <a:pt x="62" y="221"/>
                  <a:pt x="62" y="221"/>
                </a:cubicBezTo>
                <a:cubicBezTo>
                  <a:pt x="62" y="220"/>
                  <a:pt x="60" y="220"/>
                  <a:pt x="57" y="219"/>
                </a:cubicBezTo>
                <a:cubicBezTo>
                  <a:pt x="56" y="219"/>
                  <a:pt x="54" y="219"/>
                  <a:pt x="51" y="218"/>
                </a:cubicBezTo>
                <a:close/>
                <a:moveTo>
                  <a:pt x="28" y="201"/>
                </a:moveTo>
                <a:cubicBezTo>
                  <a:pt x="28" y="208"/>
                  <a:pt x="28" y="208"/>
                  <a:pt x="28" y="208"/>
                </a:cubicBezTo>
                <a:cubicBezTo>
                  <a:pt x="29" y="209"/>
                  <a:pt x="30" y="209"/>
                  <a:pt x="31" y="209"/>
                </a:cubicBezTo>
                <a:cubicBezTo>
                  <a:pt x="31" y="201"/>
                  <a:pt x="31" y="201"/>
                  <a:pt x="31" y="201"/>
                </a:cubicBezTo>
                <a:cubicBezTo>
                  <a:pt x="30" y="201"/>
                  <a:pt x="29" y="201"/>
                  <a:pt x="28" y="201"/>
                </a:cubicBezTo>
                <a:close/>
                <a:moveTo>
                  <a:pt x="25" y="208"/>
                </a:moveTo>
                <a:cubicBezTo>
                  <a:pt x="25" y="200"/>
                  <a:pt x="25" y="200"/>
                  <a:pt x="25" y="200"/>
                </a:cubicBezTo>
                <a:cubicBezTo>
                  <a:pt x="24" y="200"/>
                  <a:pt x="24" y="200"/>
                  <a:pt x="24" y="200"/>
                </a:cubicBezTo>
                <a:cubicBezTo>
                  <a:pt x="24" y="200"/>
                  <a:pt x="23" y="200"/>
                  <a:pt x="22" y="199"/>
                </a:cubicBezTo>
                <a:cubicBezTo>
                  <a:pt x="22" y="207"/>
                  <a:pt x="22" y="207"/>
                  <a:pt x="22" y="207"/>
                </a:cubicBezTo>
                <a:cubicBezTo>
                  <a:pt x="22" y="207"/>
                  <a:pt x="22" y="207"/>
                  <a:pt x="22" y="207"/>
                </a:cubicBezTo>
                <a:cubicBezTo>
                  <a:pt x="22" y="207"/>
                  <a:pt x="23" y="207"/>
                  <a:pt x="25" y="208"/>
                </a:cubicBezTo>
                <a:close/>
                <a:moveTo>
                  <a:pt x="64" y="200"/>
                </a:moveTo>
                <a:cubicBezTo>
                  <a:pt x="64" y="207"/>
                  <a:pt x="64" y="207"/>
                  <a:pt x="64" y="207"/>
                </a:cubicBezTo>
                <a:cubicBezTo>
                  <a:pt x="65" y="207"/>
                  <a:pt x="65" y="207"/>
                  <a:pt x="65" y="207"/>
                </a:cubicBezTo>
                <a:cubicBezTo>
                  <a:pt x="65" y="207"/>
                  <a:pt x="65" y="207"/>
                  <a:pt x="65" y="207"/>
                </a:cubicBezTo>
                <a:cubicBezTo>
                  <a:pt x="65" y="199"/>
                  <a:pt x="65" y="199"/>
                  <a:pt x="65" y="199"/>
                </a:cubicBezTo>
                <a:cubicBezTo>
                  <a:pt x="65" y="199"/>
                  <a:pt x="64" y="200"/>
                  <a:pt x="64" y="200"/>
                </a:cubicBezTo>
                <a:close/>
                <a:moveTo>
                  <a:pt x="60" y="208"/>
                </a:moveTo>
                <a:cubicBezTo>
                  <a:pt x="60" y="201"/>
                  <a:pt x="60" y="201"/>
                  <a:pt x="60" y="201"/>
                </a:cubicBezTo>
                <a:cubicBezTo>
                  <a:pt x="60" y="201"/>
                  <a:pt x="59" y="201"/>
                  <a:pt x="58" y="201"/>
                </a:cubicBezTo>
                <a:cubicBezTo>
                  <a:pt x="58" y="209"/>
                  <a:pt x="58" y="209"/>
                  <a:pt x="58" y="209"/>
                </a:cubicBezTo>
                <a:cubicBezTo>
                  <a:pt x="59" y="209"/>
                  <a:pt x="60" y="208"/>
                  <a:pt x="60" y="208"/>
                </a:cubicBezTo>
                <a:close/>
                <a:moveTo>
                  <a:pt x="61" y="190"/>
                </a:moveTo>
                <a:cubicBezTo>
                  <a:pt x="56" y="188"/>
                  <a:pt x="50" y="188"/>
                  <a:pt x="44" y="188"/>
                </a:cubicBezTo>
                <a:cubicBezTo>
                  <a:pt x="37" y="188"/>
                  <a:pt x="31" y="188"/>
                  <a:pt x="27" y="190"/>
                </a:cubicBezTo>
                <a:cubicBezTo>
                  <a:pt x="24" y="190"/>
                  <a:pt x="22" y="191"/>
                  <a:pt x="22" y="191"/>
                </a:cubicBezTo>
                <a:cubicBezTo>
                  <a:pt x="22" y="191"/>
                  <a:pt x="24" y="191"/>
                  <a:pt x="27" y="192"/>
                </a:cubicBezTo>
                <a:cubicBezTo>
                  <a:pt x="31" y="193"/>
                  <a:pt x="37" y="194"/>
                  <a:pt x="44" y="194"/>
                </a:cubicBezTo>
                <a:cubicBezTo>
                  <a:pt x="50" y="194"/>
                  <a:pt x="56" y="193"/>
                  <a:pt x="61" y="192"/>
                </a:cubicBezTo>
                <a:cubicBezTo>
                  <a:pt x="63" y="191"/>
                  <a:pt x="65" y="191"/>
                  <a:pt x="65" y="191"/>
                </a:cubicBezTo>
                <a:cubicBezTo>
                  <a:pt x="65" y="191"/>
                  <a:pt x="63" y="190"/>
                  <a:pt x="61" y="190"/>
                </a:cubicBezTo>
                <a:close/>
                <a:moveTo>
                  <a:pt x="25" y="231"/>
                </a:moveTo>
                <a:cubicBezTo>
                  <a:pt x="25" y="238"/>
                  <a:pt x="25" y="238"/>
                  <a:pt x="25" y="238"/>
                </a:cubicBezTo>
                <a:cubicBezTo>
                  <a:pt x="25" y="238"/>
                  <a:pt x="26" y="239"/>
                  <a:pt x="27" y="239"/>
                </a:cubicBezTo>
                <a:cubicBezTo>
                  <a:pt x="27" y="231"/>
                  <a:pt x="27" y="231"/>
                  <a:pt x="27" y="231"/>
                </a:cubicBezTo>
                <a:cubicBezTo>
                  <a:pt x="26" y="231"/>
                  <a:pt x="25" y="231"/>
                  <a:pt x="25" y="231"/>
                </a:cubicBezTo>
                <a:close/>
                <a:moveTo>
                  <a:pt x="21" y="237"/>
                </a:moveTo>
                <a:cubicBezTo>
                  <a:pt x="21" y="230"/>
                  <a:pt x="21" y="230"/>
                  <a:pt x="21" y="230"/>
                </a:cubicBezTo>
                <a:cubicBezTo>
                  <a:pt x="21" y="230"/>
                  <a:pt x="21" y="230"/>
                  <a:pt x="21" y="230"/>
                </a:cubicBezTo>
                <a:cubicBezTo>
                  <a:pt x="20" y="230"/>
                  <a:pt x="19" y="229"/>
                  <a:pt x="19" y="229"/>
                </a:cubicBezTo>
                <a:cubicBezTo>
                  <a:pt x="19" y="236"/>
                  <a:pt x="19" y="236"/>
                  <a:pt x="19" y="236"/>
                </a:cubicBezTo>
                <a:cubicBezTo>
                  <a:pt x="19" y="237"/>
                  <a:pt x="19" y="237"/>
                  <a:pt x="19" y="237"/>
                </a:cubicBezTo>
                <a:cubicBezTo>
                  <a:pt x="19" y="237"/>
                  <a:pt x="20" y="237"/>
                  <a:pt x="21" y="237"/>
                </a:cubicBezTo>
                <a:close/>
                <a:moveTo>
                  <a:pt x="61" y="230"/>
                </a:moveTo>
                <a:cubicBezTo>
                  <a:pt x="61" y="237"/>
                  <a:pt x="61" y="237"/>
                  <a:pt x="61" y="237"/>
                </a:cubicBezTo>
                <a:cubicBezTo>
                  <a:pt x="61" y="237"/>
                  <a:pt x="62" y="237"/>
                  <a:pt x="62" y="237"/>
                </a:cubicBezTo>
                <a:cubicBezTo>
                  <a:pt x="62" y="236"/>
                  <a:pt x="62" y="236"/>
                  <a:pt x="62" y="236"/>
                </a:cubicBezTo>
                <a:cubicBezTo>
                  <a:pt x="62" y="229"/>
                  <a:pt x="62" y="229"/>
                  <a:pt x="62" y="229"/>
                </a:cubicBezTo>
                <a:cubicBezTo>
                  <a:pt x="61" y="229"/>
                  <a:pt x="61" y="229"/>
                  <a:pt x="61" y="230"/>
                </a:cubicBezTo>
                <a:close/>
                <a:moveTo>
                  <a:pt x="57" y="238"/>
                </a:moveTo>
                <a:cubicBezTo>
                  <a:pt x="57" y="230"/>
                  <a:pt x="57" y="230"/>
                  <a:pt x="57" y="230"/>
                </a:cubicBezTo>
                <a:cubicBezTo>
                  <a:pt x="56" y="231"/>
                  <a:pt x="55" y="231"/>
                  <a:pt x="55" y="231"/>
                </a:cubicBezTo>
                <a:cubicBezTo>
                  <a:pt x="55" y="239"/>
                  <a:pt x="55" y="239"/>
                  <a:pt x="55" y="239"/>
                </a:cubicBezTo>
                <a:cubicBezTo>
                  <a:pt x="55" y="238"/>
                  <a:pt x="56" y="238"/>
                  <a:pt x="57" y="238"/>
                </a:cubicBezTo>
                <a:close/>
                <a:moveTo>
                  <a:pt x="33" y="232"/>
                </a:moveTo>
                <a:cubicBezTo>
                  <a:pt x="33" y="240"/>
                  <a:pt x="33" y="240"/>
                  <a:pt x="33" y="240"/>
                </a:cubicBezTo>
                <a:cubicBezTo>
                  <a:pt x="34" y="240"/>
                  <a:pt x="35" y="240"/>
                  <a:pt x="36" y="240"/>
                </a:cubicBezTo>
                <a:cubicBezTo>
                  <a:pt x="36" y="232"/>
                  <a:pt x="36" y="232"/>
                  <a:pt x="36" y="232"/>
                </a:cubicBezTo>
                <a:cubicBezTo>
                  <a:pt x="35" y="232"/>
                  <a:pt x="34" y="232"/>
                  <a:pt x="33" y="232"/>
                </a:cubicBezTo>
                <a:close/>
                <a:moveTo>
                  <a:pt x="48" y="240"/>
                </a:moveTo>
                <a:cubicBezTo>
                  <a:pt x="48" y="232"/>
                  <a:pt x="48" y="232"/>
                  <a:pt x="48" y="232"/>
                </a:cubicBezTo>
                <a:cubicBezTo>
                  <a:pt x="47" y="232"/>
                  <a:pt x="46" y="232"/>
                  <a:pt x="44" y="232"/>
                </a:cubicBezTo>
                <a:cubicBezTo>
                  <a:pt x="44" y="240"/>
                  <a:pt x="44" y="240"/>
                  <a:pt x="44" y="240"/>
                </a:cubicBezTo>
                <a:cubicBezTo>
                  <a:pt x="46" y="240"/>
                  <a:pt x="47" y="240"/>
                  <a:pt x="48" y="240"/>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sp>
        <p:nvSpPr>
          <p:cNvPr id="40" name="Freeform 6">
            <a:extLst>
              <a:ext uri="{FF2B5EF4-FFF2-40B4-BE49-F238E27FC236}">
                <a16:creationId xmlns:a16="http://schemas.microsoft.com/office/drawing/2014/main" id="{48A85415-FED1-4F28-9752-957DD8905D1C}"/>
              </a:ext>
            </a:extLst>
          </p:cNvPr>
          <p:cNvSpPr>
            <a:spLocks noEditPoints="1"/>
          </p:cNvSpPr>
          <p:nvPr/>
        </p:nvSpPr>
        <p:spPr bwMode="auto">
          <a:xfrm>
            <a:off x="3046077" y="3761616"/>
            <a:ext cx="346316" cy="417857"/>
          </a:xfrm>
          <a:custGeom>
            <a:avLst/>
            <a:gdLst>
              <a:gd name="T0" fmla="*/ 11 w 95"/>
              <a:gd name="T1" fmla="*/ 97 h 115"/>
              <a:gd name="T2" fmla="*/ 69 w 95"/>
              <a:gd name="T3" fmla="*/ 86 h 115"/>
              <a:gd name="T4" fmla="*/ 79 w 95"/>
              <a:gd name="T5" fmla="*/ 87 h 115"/>
              <a:gd name="T6" fmla="*/ 75 w 95"/>
              <a:gd name="T7" fmla="*/ 115 h 115"/>
              <a:gd name="T8" fmla="*/ 0 w 95"/>
              <a:gd name="T9" fmla="*/ 111 h 115"/>
              <a:gd name="T10" fmla="*/ 5 w 95"/>
              <a:gd name="T11" fmla="*/ 0 h 115"/>
              <a:gd name="T12" fmla="*/ 75 w 95"/>
              <a:gd name="T13" fmla="*/ 0 h 115"/>
              <a:gd name="T14" fmla="*/ 79 w 95"/>
              <a:gd name="T15" fmla="*/ 18 h 115"/>
              <a:gd name="T16" fmla="*/ 69 w 95"/>
              <a:gd name="T17" fmla="*/ 9 h 115"/>
              <a:gd name="T18" fmla="*/ 40 w 95"/>
              <a:gd name="T19" fmla="*/ 37 h 115"/>
              <a:gd name="T20" fmla="*/ 35 w 95"/>
              <a:gd name="T21" fmla="*/ 42 h 115"/>
              <a:gd name="T22" fmla="*/ 40 w 95"/>
              <a:gd name="T23" fmla="*/ 48 h 115"/>
              <a:gd name="T24" fmla="*/ 74 w 95"/>
              <a:gd name="T25" fmla="*/ 24 h 115"/>
              <a:gd name="T26" fmla="*/ 51 w 95"/>
              <a:gd name="T27" fmla="*/ 85 h 115"/>
              <a:gd name="T28" fmla="*/ 60 w 95"/>
              <a:gd name="T29" fmla="*/ 75 h 115"/>
              <a:gd name="T30" fmla="*/ 92 w 95"/>
              <a:gd name="T31" fmla="*/ 74 h 115"/>
              <a:gd name="T32" fmla="*/ 76 w 95"/>
              <a:gd name="T33" fmla="*/ 73 h 115"/>
              <a:gd name="T34" fmla="*/ 63 w 95"/>
              <a:gd name="T35" fmla="*/ 64 h 115"/>
              <a:gd name="T36" fmla="*/ 83 w 95"/>
              <a:gd name="T37" fmla="*/ 59 h 115"/>
              <a:gd name="T38" fmla="*/ 65 w 95"/>
              <a:gd name="T39" fmla="*/ 56 h 115"/>
              <a:gd name="T40" fmla="*/ 83 w 95"/>
              <a:gd name="T41" fmla="*/ 51 h 115"/>
              <a:gd name="T42" fmla="*/ 69 w 95"/>
              <a:gd name="T43" fmla="*/ 42 h 115"/>
              <a:gd name="T44" fmla="*/ 87 w 95"/>
              <a:gd name="T45" fmla="*/ 45 h 115"/>
              <a:gd name="T46" fmla="*/ 95 w 95"/>
              <a:gd name="T47" fmla="*/ 42 h 115"/>
              <a:gd name="T48" fmla="*/ 76 w 95"/>
              <a:gd name="T49" fmla="*/ 33 h 115"/>
              <a:gd name="T50" fmla="*/ 74 w 95"/>
              <a:gd name="T51" fmla="*/ 24 h 115"/>
              <a:gd name="T52" fmla="*/ 46 w 95"/>
              <a:gd name="T53" fmla="*/ 58 h 115"/>
              <a:gd name="T54" fmla="*/ 51 w 95"/>
              <a:gd name="T55" fmla="*/ 61 h 115"/>
              <a:gd name="T56" fmla="*/ 46 w 95"/>
              <a:gd name="T57" fmla="*/ 49 h 115"/>
              <a:gd name="T58" fmla="*/ 50 w 95"/>
              <a:gd name="T59" fmla="*/ 42 h 115"/>
              <a:gd name="T60" fmla="*/ 58 w 95"/>
              <a:gd name="T61" fmla="*/ 36 h 115"/>
              <a:gd name="T62" fmla="*/ 46 w 95"/>
              <a:gd name="T63" fmla="*/ 30 h 115"/>
              <a:gd name="T64" fmla="*/ 40 w 95"/>
              <a:gd name="T65" fmla="*/ 27 h 115"/>
              <a:gd name="T66" fmla="*/ 29 w 95"/>
              <a:gd name="T67" fmla="*/ 34 h 115"/>
              <a:gd name="T68" fmla="*/ 29 w 95"/>
              <a:gd name="T69" fmla="*/ 51 h 115"/>
              <a:gd name="T70" fmla="*/ 40 w 95"/>
              <a:gd name="T71" fmla="*/ 70 h 115"/>
              <a:gd name="T72" fmla="*/ 34 w 95"/>
              <a:gd name="T73" fmla="*/ 63 h 115"/>
              <a:gd name="T74" fmla="*/ 29 w 95"/>
              <a:gd name="T75" fmla="*/ 73 h 115"/>
              <a:gd name="T76" fmla="*/ 40 w 95"/>
              <a:gd name="T77" fmla="*/ 83 h 115"/>
              <a:gd name="T78" fmla="*/ 46 w 95"/>
              <a:gd name="T79" fmla="*/ 81 h 115"/>
              <a:gd name="T80" fmla="*/ 46 w 95"/>
              <a:gd name="T81" fmla="*/ 77 h 115"/>
              <a:gd name="T82" fmla="*/ 46 w 95"/>
              <a:gd name="T83" fmla="*/ 70 h 115"/>
              <a:gd name="T84" fmla="*/ 31 w 95"/>
              <a:gd name="T85" fmla="*/ 105 h 115"/>
              <a:gd name="T86" fmla="*/ 32 w 95"/>
              <a:gd name="T87" fmla="*/ 109 h 115"/>
              <a:gd name="T88" fmla="*/ 50 w 95"/>
              <a:gd name="T89" fmla="*/ 107 h 115"/>
              <a:gd name="T90" fmla="*/ 48 w 95"/>
              <a:gd name="T91" fmla="*/ 104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5" h="115">
                <a:moveTo>
                  <a:pt x="11" y="9"/>
                </a:moveTo>
                <a:cubicBezTo>
                  <a:pt x="11" y="97"/>
                  <a:pt x="11" y="97"/>
                  <a:pt x="11" y="97"/>
                </a:cubicBezTo>
                <a:cubicBezTo>
                  <a:pt x="69" y="97"/>
                  <a:pt x="69" y="97"/>
                  <a:pt x="69" y="97"/>
                </a:cubicBezTo>
                <a:cubicBezTo>
                  <a:pt x="69" y="86"/>
                  <a:pt x="69" y="86"/>
                  <a:pt x="69" y="86"/>
                </a:cubicBezTo>
                <a:cubicBezTo>
                  <a:pt x="71" y="87"/>
                  <a:pt x="74" y="87"/>
                  <a:pt x="76" y="87"/>
                </a:cubicBezTo>
                <a:cubicBezTo>
                  <a:pt x="77" y="87"/>
                  <a:pt x="78" y="87"/>
                  <a:pt x="79" y="87"/>
                </a:cubicBezTo>
                <a:cubicBezTo>
                  <a:pt x="79" y="111"/>
                  <a:pt x="79" y="111"/>
                  <a:pt x="79" y="111"/>
                </a:cubicBezTo>
                <a:cubicBezTo>
                  <a:pt x="79" y="113"/>
                  <a:pt x="77" y="115"/>
                  <a:pt x="75" y="115"/>
                </a:cubicBezTo>
                <a:cubicBezTo>
                  <a:pt x="5" y="115"/>
                  <a:pt x="5" y="115"/>
                  <a:pt x="5" y="115"/>
                </a:cubicBezTo>
                <a:cubicBezTo>
                  <a:pt x="2" y="115"/>
                  <a:pt x="0" y="113"/>
                  <a:pt x="0" y="111"/>
                </a:cubicBezTo>
                <a:cubicBezTo>
                  <a:pt x="0" y="4"/>
                  <a:pt x="0" y="4"/>
                  <a:pt x="0" y="4"/>
                </a:cubicBezTo>
                <a:cubicBezTo>
                  <a:pt x="0" y="2"/>
                  <a:pt x="2" y="0"/>
                  <a:pt x="5" y="0"/>
                </a:cubicBezTo>
                <a:cubicBezTo>
                  <a:pt x="5" y="0"/>
                  <a:pt x="5" y="0"/>
                  <a:pt x="5" y="0"/>
                </a:cubicBezTo>
                <a:cubicBezTo>
                  <a:pt x="75" y="0"/>
                  <a:pt x="75" y="0"/>
                  <a:pt x="75" y="0"/>
                </a:cubicBezTo>
                <a:cubicBezTo>
                  <a:pt x="77" y="0"/>
                  <a:pt x="79" y="2"/>
                  <a:pt x="79" y="4"/>
                </a:cubicBezTo>
                <a:cubicBezTo>
                  <a:pt x="79" y="18"/>
                  <a:pt x="79" y="18"/>
                  <a:pt x="79" y="18"/>
                </a:cubicBezTo>
                <a:cubicBezTo>
                  <a:pt x="69" y="16"/>
                  <a:pt x="69" y="16"/>
                  <a:pt x="69" y="16"/>
                </a:cubicBezTo>
                <a:cubicBezTo>
                  <a:pt x="69" y="9"/>
                  <a:pt x="69" y="9"/>
                  <a:pt x="69" y="9"/>
                </a:cubicBezTo>
                <a:cubicBezTo>
                  <a:pt x="11" y="9"/>
                  <a:pt x="11" y="9"/>
                  <a:pt x="11" y="9"/>
                </a:cubicBezTo>
                <a:close/>
                <a:moveTo>
                  <a:pt x="40" y="37"/>
                </a:moveTo>
                <a:cubicBezTo>
                  <a:pt x="38" y="37"/>
                  <a:pt x="37" y="38"/>
                  <a:pt x="36" y="39"/>
                </a:cubicBezTo>
                <a:cubicBezTo>
                  <a:pt x="35" y="40"/>
                  <a:pt x="35" y="41"/>
                  <a:pt x="35" y="42"/>
                </a:cubicBezTo>
                <a:cubicBezTo>
                  <a:pt x="35" y="43"/>
                  <a:pt x="35" y="45"/>
                  <a:pt x="36" y="45"/>
                </a:cubicBezTo>
                <a:cubicBezTo>
                  <a:pt x="37" y="46"/>
                  <a:pt x="38" y="47"/>
                  <a:pt x="40" y="48"/>
                </a:cubicBezTo>
                <a:cubicBezTo>
                  <a:pt x="40" y="37"/>
                  <a:pt x="40" y="37"/>
                  <a:pt x="40" y="37"/>
                </a:cubicBezTo>
                <a:close/>
                <a:moveTo>
                  <a:pt x="74" y="24"/>
                </a:moveTo>
                <a:cubicBezTo>
                  <a:pt x="69" y="22"/>
                  <a:pt x="69" y="22"/>
                  <a:pt x="69" y="22"/>
                </a:cubicBezTo>
                <a:cubicBezTo>
                  <a:pt x="51" y="85"/>
                  <a:pt x="51" y="85"/>
                  <a:pt x="51" y="85"/>
                </a:cubicBezTo>
                <a:cubicBezTo>
                  <a:pt x="57" y="87"/>
                  <a:pt x="57" y="87"/>
                  <a:pt x="57" y="87"/>
                </a:cubicBezTo>
                <a:cubicBezTo>
                  <a:pt x="60" y="75"/>
                  <a:pt x="60" y="75"/>
                  <a:pt x="60" y="75"/>
                </a:cubicBezTo>
                <a:cubicBezTo>
                  <a:pt x="64" y="78"/>
                  <a:pt x="69" y="80"/>
                  <a:pt x="76" y="80"/>
                </a:cubicBezTo>
                <a:cubicBezTo>
                  <a:pt x="82" y="80"/>
                  <a:pt x="88" y="78"/>
                  <a:pt x="92" y="74"/>
                </a:cubicBezTo>
                <a:cubicBezTo>
                  <a:pt x="85" y="70"/>
                  <a:pt x="85" y="70"/>
                  <a:pt x="85" y="70"/>
                </a:cubicBezTo>
                <a:cubicBezTo>
                  <a:pt x="83" y="72"/>
                  <a:pt x="79" y="73"/>
                  <a:pt x="76" y="73"/>
                </a:cubicBezTo>
                <a:cubicBezTo>
                  <a:pt x="69" y="73"/>
                  <a:pt x="65" y="70"/>
                  <a:pt x="63" y="66"/>
                </a:cubicBezTo>
                <a:cubicBezTo>
                  <a:pt x="63" y="64"/>
                  <a:pt x="63" y="64"/>
                  <a:pt x="63" y="64"/>
                </a:cubicBezTo>
                <a:cubicBezTo>
                  <a:pt x="83" y="64"/>
                  <a:pt x="83" y="64"/>
                  <a:pt x="83" y="64"/>
                </a:cubicBezTo>
                <a:cubicBezTo>
                  <a:pt x="83" y="59"/>
                  <a:pt x="83" y="59"/>
                  <a:pt x="83" y="59"/>
                </a:cubicBezTo>
                <a:cubicBezTo>
                  <a:pt x="64" y="59"/>
                  <a:pt x="64" y="59"/>
                  <a:pt x="64" y="59"/>
                </a:cubicBezTo>
                <a:cubicBezTo>
                  <a:pt x="65" y="56"/>
                  <a:pt x="65" y="56"/>
                  <a:pt x="65" y="56"/>
                </a:cubicBezTo>
                <a:cubicBezTo>
                  <a:pt x="83" y="56"/>
                  <a:pt x="83" y="56"/>
                  <a:pt x="83" y="56"/>
                </a:cubicBezTo>
                <a:cubicBezTo>
                  <a:pt x="83" y="51"/>
                  <a:pt x="83" y="51"/>
                  <a:pt x="83" y="51"/>
                </a:cubicBezTo>
                <a:cubicBezTo>
                  <a:pt x="67" y="51"/>
                  <a:pt x="67" y="51"/>
                  <a:pt x="67" y="51"/>
                </a:cubicBezTo>
                <a:cubicBezTo>
                  <a:pt x="69" y="42"/>
                  <a:pt x="69" y="42"/>
                  <a:pt x="69" y="42"/>
                </a:cubicBezTo>
                <a:cubicBezTo>
                  <a:pt x="71" y="41"/>
                  <a:pt x="73" y="40"/>
                  <a:pt x="76" y="40"/>
                </a:cubicBezTo>
                <a:cubicBezTo>
                  <a:pt x="80" y="40"/>
                  <a:pt x="84" y="42"/>
                  <a:pt x="87" y="45"/>
                </a:cubicBezTo>
                <a:cubicBezTo>
                  <a:pt x="88" y="45"/>
                  <a:pt x="88" y="45"/>
                  <a:pt x="88" y="46"/>
                </a:cubicBezTo>
                <a:cubicBezTo>
                  <a:pt x="95" y="42"/>
                  <a:pt x="95" y="42"/>
                  <a:pt x="95" y="42"/>
                </a:cubicBezTo>
                <a:cubicBezTo>
                  <a:pt x="94" y="41"/>
                  <a:pt x="94" y="41"/>
                  <a:pt x="93" y="40"/>
                </a:cubicBezTo>
                <a:cubicBezTo>
                  <a:pt x="89" y="36"/>
                  <a:pt x="83" y="33"/>
                  <a:pt x="76" y="33"/>
                </a:cubicBezTo>
                <a:cubicBezTo>
                  <a:pt x="74" y="33"/>
                  <a:pt x="73" y="33"/>
                  <a:pt x="72" y="33"/>
                </a:cubicBezTo>
                <a:cubicBezTo>
                  <a:pt x="74" y="24"/>
                  <a:pt x="74" y="24"/>
                  <a:pt x="74" y="24"/>
                </a:cubicBezTo>
                <a:close/>
                <a:moveTo>
                  <a:pt x="46" y="70"/>
                </a:moveTo>
                <a:cubicBezTo>
                  <a:pt x="46" y="58"/>
                  <a:pt x="46" y="58"/>
                  <a:pt x="46" y="58"/>
                </a:cubicBezTo>
                <a:cubicBezTo>
                  <a:pt x="48" y="59"/>
                  <a:pt x="50" y="59"/>
                  <a:pt x="51" y="60"/>
                </a:cubicBezTo>
                <a:cubicBezTo>
                  <a:pt x="51" y="61"/>
                  <a:pt x="51" y="61"/>
                  <a:pt x="51" y="61"/>
                </a:cubicBezTo>
                <a:cubicBezTo>
                  <a:pt x="54" y="52"/>
                  <a:pt x="54" y="52"/>
                  <a:pt x="54" y="52"/>
                </a:cubicBezTo>
                <a:cubicBezTo>
                  <a:pt x="51" y="51"/>
                  <a:pt x="49" y="50"/>
                  <a:pt x="46" y="49"/>
                </a:cubicBezTo>
                <a:cubicBezTo>
                  <a:pt x="46" y="37"/>
                  <a:pt x="46" y="37"/>
                  <a:pt x="46" y="37"/>
                </a:cubicBezTo>
                <a:cubicBezTo>
                  <a:pt x="48" y="38"/>
                  <a:pt x="50" y="40"/>
                  <a:pt x="50" y="42"/>
                </a:cubicBezTo>
                <a:cubicBezTo>
                  <a:pt x="56" y="41"/>
                  <a:pt x="56" y="41"/>
                  <a:pt x="56" y="41"/>
                </a:cubicBezTo>
                <a:cubicBezTo>
                  <a:pt x="58" y="36"/>
                  <a:pt x="58" y="36"/>
                  <a:pt x="58" y="36"/>
                </a:cubicBezTo>
                <a:cubicBezTo>
                  <a:pt x="57" y="35"/>
                  <a:pt x="56" y="34"/>
                  <a:pt x="55" y="33"/>
                </a:cubicBezTo>
                <a:cubicBezTo>
                  <a:pt x="53" y="32"/>
                  <a:pt x="50" y="30"/>
                  <a:pt x="46" y="30"/>
                </a:cubicBezTo>
                <a:cubicBezTo>
                  <a:pt x="46" y="27"/>
                  <a:pt x="46" y="27"/>
                  <a:pt x="46" y="27"/>
                </a:cubicBezTo>
                <a:cubicBezTo>
                  <a:pt x="40" y="27"/>
                  <a:pt x="40" y="27"/>
                  <a:pt x="40" y="27"/>
                </a:cubicBezTo>
                <a:cubicBezTo>
                  <a:pt x="40" y="30"/>
                  <a:pt x="40" y="30"/>
                  <a:pt x="40" y="30"/>
                </a:cubicBezTo>
                <a:cubicBezTo>
                  <a:pt x="35" y="30"/>
                  <a:pt x="32" y="32"/>
                  <a:pt x="29" y="34"/>
                </a:cubicBezTo>
                <a:cubicBezTo>
                  <a:pt x="27" y="36"/>
                  <a:pt x="25" y="39"/>
                  <a:pt x="25" y="43"/>
                </a:cubicBezTo>
                <a:cubicBezTo>
                  <a:pt x="25" y="46"/>
                  <a:pt x="26" y="49"/>
                  <a:pt x="29" y="51"/>
                </a:cubicBezTo>
                <a:cubicBezTo>
                  <a:pt x="31" y="54"/>
                  <a:pt x="35" y="56"/>
                  <a:pt x="40" y="57"/>
                </a:cubicBezTo>
                <a:cubicBezTo>
                  <a:pt x="40" y="70"/>
                  <a:pt x="40" y="70"/>
                  <a:pt x="40" y="70"/>
                </a:cubicBezTo>
                <a:cubicBezTo>
                  <a:pt x="38" y="69"/>
                  <a:pt x="37" y="68"/>
                  <a:pt x="36" y="67"/>
                </a:cubicBezTo>
                <a:cubicBezTo>
                  <a:pt x="35" y="66"/>
                  <a:pt x="34" y="65"/>
                  <a:pt x="34" y="63"/>
                </a:cubicBezTo>
                <a:cubicBezTo>
                  <a:pt x="24" y="64"/>
                  <a:pt x="24" y="64"/>
                  <a:pt x="24" y="64"/>
                </a:cubicBezTo>
                <a:cubicBezTo>
                  <a:pt x="24" y="68"/>
                  <a:pt x="26" y="71"/>
                  <a:pt x="29" y="73"/>
                </a:cubicBezTo>
                <a:cubicBezTo>
                  <a:pt x="32" y="76"/>
                  <a:pt x="35" y="77"/>
                  <a:pt x="40" y="77"/>
                </a:cubicBezTo>
                <a:cubicBezTo>
                  <a:pt x="40" y="83"/>
                  <a:pt x="40" y="83"/>
                  <a:pt x="40" y="83"/>
                </a:cubicBezTo>
                <a:cubicBezTo>
                  <a:pt x="45" y="83"/>
                  <a:pt x="45" y="83"/>
                  <a:pt x="45" y="83"/>
                </a:cubicBezTo>
                <a:cubicBezTo>
                  <a:pt x="46" y="81"/>
                  <a:pt x="46" y="81"/>
                  <a:pt x="46" y="81"/>
                </a:cubicBezTo>
                <a:cubicBezTo>
                  <a:pt x="46" y="77"/>
                  <a:pt x="46" y="77"/>
                  <a:pt x="46" y="77"/>
                </a:cubicBezTo>
                <a:cubicBezTo>
                  <a:pt x="46" y="77"/>
                  <a:pt x="46" y="77"/>
                  <a:pt x="46" y="77"/>
                </a:cubicBezTo>
                <a:cubicBezTo>
                  <a:pt x="49" y="69"/>
                  <a:pt x="49" y="69"/>
                  <a:pt x="49" y="69"/>
                </a:cubicBezTo>
                <a:cubicBezTo>
                  <a:pt x="48" y="70"/>
                  <a:pt x="47" y="70"/>
                  <a:pt x="46" y="70"/>
                </a:cubicBezTo>
                <a:close/>
                <a:moveTo>
                  <a:pt x="32" y="104"/>
                </a:moveTo>
                <a:cubicBezTo>
                  <a:pt x="31" y="104"/>
                  <a:pt x="31" y="104"/>
                  <a:pt x="31" y="105"/>
                </a:cubicBezTo>
                <a:cubicBezTo>
                  <a:pt x="31" y="107"/>
                  <a:pt x="31" y="107"/>
                  <a:pt x="31" y="107"/>
                </a:cubicBezTo>
                <a:cubicBezTo>
                  <a:pt x="31" y="108"/>
                  <a:pt x="31" y="109"/>
                  <a:pt x="32" y="109"/>
                </a:cubicBezTo>
                <a:cubicBezTo>
                  <a:pt x="48" y="109"/>
                  <a:pt x="48" y="109"/>
                  <a:pt x="48" y="109"/>
                </a:cubicBezTo>
                <a:cubicBezTo>
                  <a:pt x="49" y="109"/>
                  <a:pt x="50" y="108"/>
                  <a:pt x="50" y="107"/>
                </a:cubicBezTo>
                <a:cubicBezTo>
                  <a:pt x="50" y="105"/>
                  <a:pt x="50" y="105"/>
                  <a:pt x="50" y="105"/>
                </a:cubicBezTo>
                <a:cubicBezTo>
                  <a:pt x="50" y="104"/>
                  <a:pt x="49" y="104"/>
                  <a:pt x="48" y="104"/>
                </a:cubicBezTo>
                <a:lnTo>
                  <a:pt x="32" y="104"/>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grpSp>
        <p:nvGrpSpPr>
          <p:cNvPr id="41" name="Group 40">
            <a:extLst>
              <a:ext uri="{FF2B5EF4-FFF2-40B4-BE49-F238E27FC236}">
                <a16:creationId xmlns:a16="http://schemas.microsoft.com/office/drawing/2014/main" id="{5217C710-2A96-4A6D-944E-D940D7908C33}"/>
              </a:ext>
            </a:extLst>
          </p:cNvPr>
          <p:cNvGrpSpPr/>
          <p:nvPr/>
        </p:nvGrpSpPr>
        <p:grpSpPr>
          <a:xfrm>
            <a:off x="327317" y="2148419"/>
            <a:ext cx="2244957" cy="383322"/>
            <a:chOff x="314056" y="2293574"/>
            <a:chExt cx="2244957" cy="383322"/>
          </a:xfrm>
          <a:solidFill>
            <a:schemeClr val="bg1"/>
          </a:solidFill>
        </p:grpSpPr>
        <p:sp>
          <p:nvSpPr>
            <p:cNvPr id="42" name="Rectangle 41">
              <a:extLst>
                <a:ext uri="{FF2B5EF4-FFF2-40B4-BE49-F238E27FC236}">
                  <a16:creationId xmlns:a16="http://schemas.microsoft.com/office/drawing/2014/main" id="{F2085A80-F1C6-4B10-8DDF-E40866B05713}"/>
                </a:ext>
              </a:extLst>
            </p:cNvPr>
            <p:cNvSpPr/>
            <p:nvPr/>
          </p:nvSpPr>
          <p:spPr>
            <a:xfrm>
              <a:off x="314056" y="2293574"/>
              <a:ext cx="2244957" cy="38332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0E81E6C8-41FF-493A-85B0-FC19BF40EE77}"/>
                </a:ext>
              </a:extLst>
            </p:cNvPr>
            <p:cNvSpPr txBox="1"/>
            <p:nvPr/>
          </p:nvSpPr>
          <p:spPr>
            <a:xfrm>
              <a:off x="401087" y="2320445"/>
              <a:ext cx="1665915" cy="338554"/>
            </a:xfrm>
            <a:prstGeom prst="rect">
              <a:avLst/>
            </a:prstGeom>
            <a:grpFill/>
          </p:spPr>
          <p:txBody>
            <a:bodyPr wrap="square" rtlCol="0">
              <a:spAutoFit/>
            </a:bodyPr>
            <a:lstStyle/>
            <a:p>
              <a:r>
                <a:rPr lang="en-US" sz="1600"/>
                <a:t>Promotions </a:t>
              </a:r>
            </a:p>
          </p:txBody>
        </p:sp>
      </p:grpSp>
      <p:grpSp>
        <p:nvGrpSpPr>
          <p:cNvPr id="44" name="Group 43">
            <a:extLst>
              <a:ext uri="{FF2B5EF4-FFF2-40B4-BE49-F238E27FC236}">
                <a16:creationId xmlns:a16="http://schemas.microsoft.com/office/drawing/2014/main" id="{C871859A-0426-4E6A-8160-DB609DA3D46D}"/>
              </a:ext>
            </a:extLst>
          </p:cNvPr>
          <p:cNvGrpSpPr/>
          <p:nvPr/>
        </p:nvGrpSpPr>
        <p:grpSpPr>
          <a:xfrm>
            <a:off x="327317" y="3801675"/>
            <a:ext cx="2244957" cy="383322"/>
            <a:chOff x="314056" y="2293574"/>
            <a:chExt cx="2244957" cy="383322"/>
          </a:xfrm>
          <a:solidFill>
            <a:schemeClr val="bg1"/>
          </a:solidFill>
        </p:grpSpPr>
        <p:sp>
          <p:nvSpPr>
            <p:cNvPr id="45" name="Rectangle 44">
              <a:extLst>
                <a:ext uri="{FF2B5EF4-FFF2-40B4-BE49-F238E27FC236}">
                  <a16:creationId xmlns:a16="http://schemas.microsoft.com/office/drawing/2014/main" id="{A61A902F-3EE8-4CBF-8791-8AEE61893189}"/>
                </a:ext>
              </a:extLst>
            </p:cNvPr>
            <p:cNvSpPr/>
            <p:nvPr/>
          </p:nvSpPr>
          <p:spPr>
            <a:xfrm>
              <a:off x="314056" y="2293574"/>
              <a:ext cx="2244957" cy="38332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142DDC86-C92C-4653-A043-05F15B226D7E}"/>
                </a:ext>
              </a:extLst>
            </p:cNvPr>
            <p:cNvSpPr txBox="1"/>
            <p:nvPr/>
          </p:nvSpPr>
          <p:spPr>
            <a:xfrm>
              <a:off x="401087" y="2320445"/>
              <a:ext cx="1665915" cy="338554"/>
            </a:xfrm>
            <a:prstGeom prst="rect">
              <a:avLst/>
            </a:prstGeom>
            <a:grpFill/>
          </p:spPr>
          <p:txBody>
            <a:bodyPr wrap="square" rtlCol="0">
              <a:spAutoFit/>
            </a:bodyPr>
            <a:lstStyle/>
            <a:p>
              <a:r>
                <a:rPr lang="en-US" sz="1600"/>
                <a:t>Pricing Issues  </a:t>
              </a:r>
            </a:p>
          </p:txBody>
        </p:sp>
      </p:grpSp>
      <p:grpSp>
        <p:nvGrpSpPr>
          <p:cNvPr id="47" name="Group 46">
            <a:extLst>
              <a:ext uri="{FF2B5EF4-FFF2-40B4-BE49-F238E27FC236}">
                <a16:creationId xmlns:a16="http://schemas.microsoft.com/office/drawing/2014/main" id="{364DE912-8158-4E75-8570-920B28839AAE}"/>
              </a:ext>
            </a:extLst>
          </p:cNvPr>
          <p:cNvGrpSpPr/>
          <p:nvPr/>
        </p:nvGrpSpPr>
        <p:grpSpPr>
          <a:xfrm>
            <a:off x="324330" y="5276914"/>
            <a:ext cx="2244957" cy="383322"/>
            <a:chOff x="314056" y="2293574"/>
            <a:chExt cx="2244957" cy="383322"/>
          </a:xfrm>
          <a:solidFill>
            <a:schemeClr val="bg1"/>
          </a:solidFill>
        </p:grpSpPr>
        <p:sp>
          <p:nvSpPr>
            <p:cNvPr id="48" name="Rectangle 47">
              <a:extLst>
                <a:ext uri="{FF2B5EF4-FFF2-40B4-BE49-F238E27FC236}">
                  <a16:creationId xmlns:a16="http://schemas.microsoft.com/office/drawing/2014/main" id="{887F0BDC-276B-45DA-9A27-BEF2EE3714CB}"/>
                </a:ext>
              </a:extLst>
            </p:cNvPr>
            <p:cNvSpPr/>
            <p:nvPr/>
          </p:nvSpPr>
          <p:spPr>
            <a:xfrm>
              <a:off x="314056" y="2293574"/>
              <a:ext cx="2244957" cy="38332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TextBox 48">
              <a:extLst>
                <a:ext uri="{FF2B5EF4-FFF2-40B4-BE49-F238E27FC236}">
                  <a16:creationId xmlns:a16="http://schemas.microsoft.com/office/drawing/2014/main" id="{AFBDB231-743B-4F65-9D75-44DA80B7A920}"/>
                </a:ext>
              </a:extLst>
            </p:cNvPr>
            <p:cNvSpPr txBox="1"/>
            <p:nvPr/>
          </p:nvSpPr>
          <p:spPr>
            <a:xfrm>
              <a:off x="401087" y="2320445"/>
              <a:ext cx="1665915" cy="338554"/>
            </a:xfrm>
            <a:prstGeom prst="rect">
              <a:avLst/>
            </a:prstGeom>
            <a:grpFill/>
          </p:spPr>
          <p:txBody>
            <a:bodyPr wrap="square" rtlCol="0">
              <a:spAutoFit/>
            </a:bodyPr>
            <a:lstStyle/>
            <a:p>
              <a:r>
                <a:rPr lang="en-US" sz="1600"/>
                <a:t>Penalties</a:t>
              </a:r>
            </a:p>
          </p:txBody>
        </p:sp>
      </p:grpSp>
      <p:grpSp>
        <p:nvGrpSpPr>
          <p:cNvPr id="50" name="Group 49">
            <a:extLst>
              <a:ext uri="{FF2B5EF4-FFF2-40B4-BE49-F238E27FC236}">
                <a16:creationId xmlns:a16="http://schemas.microsoft.com/office/drawing/2014/main" id="{7930EA16-F5A6-4BFC-A58D-6EB21514E809}"/>
              </a:ext>
            </a:extLst>
          </p:cNvPr>
          <p:cNvGrpSpPr/>
          <p:nvPr/>
        </p:nvGrpSpPr>
        <p:grpSpPr>
          <a:xfrm>
            <a:off x="300609" y="2961947"/>
            <a:ext cx="2244957" cy="383322"/>
            <a:chOff x="314056" y="2293574"/>
            <a:chExt cx="2244957" cy="383322"/>
          </a:xfrm>
          <a:solidFill>
            <a:schemeClr val="bg1"/>
          </a:solidFill>
        </p:grpSpPr>
        <p:sp>
          <p:nvSpPr>
            <p:cNvPr id="51" name="Rectangle 50">
              <a:extLst>
                <a:ext uri="{FF2B5EF4-FFF2-40B4-BE49-F238E27FC236}">
                  <a16:creationId xmlns:a16="http://schemas.microsoft.com/office/drawing/2014/main" id="{17E360C5-9BBA-4C7A-BD93-1886A3A677D9}"/>
                </a:ext>
              </a:extLst>
            </p:cNvPr>
            <p:cNvSpPr/>
            <p:nvPr/>
          </p:nvSpPr>
          <p:spPr>
            <a:xfrm>
              <a:off x="314056" y="2293574"/>
              <a:ext cx="2244957" cy="38332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a:extLst>
                <a:ext uri="{FF2B5EF4-FFF2-40B4-BE49-F238E27FC236}">
                  <a16:creationId xmlns:a16="http://schemas.microsoft.com/office/drawing/2014/main" id="{64C25555-DCDD-478D-8B01-0F650DE39860}"/>
                </a:ext>
              </a:extLst>
            </p:cNvPr>
            <p:cNvSpPr txBox="1"/>
            <p:nvPr/>
          </p:nvSpPr>
          <p:spPr>
            <a:xfrm>
              <a:off x="401087" y="2320445"/>
              <a:ext cx="1665915" cy="338554"/>
            </a:xfrm>
            <a:prstGeom prst="rect">
              <a:avLst/>
            </a:prstGeom>
            <a:grpFill/>
          </p:spPr>
          <p:txBody>
            <a:bodyPr wrap="square" rtlCol="0">
              <a:spAutoFit/>
            </a:bodyPr>
            <a:lstStyle/>
            <a:p>
              <a:r>
                <a:rPr lang="en-US" sz="1600"/>
                <a:t>Allowances</a:t>
              </a:r>
            </a:p>
          </p:txBody>
        </p:sp>
      </p:grpSp>
      <p:sp>
        <p:nvSpPr>
          <p:cNvPr id="53" name="Rectangle 52">
            <a:extLst>
              <a:ext uri="{FF2B5EF4-FFF2-40B4-BE49-F238E27FC236}">
                <a16:creationId xmlns:a16="http://schemas.microsoft.com/office/drawing/2014/main" id="{12460F77-CF85-460F-ACCD-BE81FCA9752C}"/>
              </a:ext>
            </a:extLst>
          </p:cNvPr>
          <p:cNvSpPr/>
          <p:nvPr/>
        </p:nvSpPr>
        <p:spPr>
          <a:xfrm>
            <a:off x="4492994" y="1381953"/>
            <a:ext cx="3484256" cy="58170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t>Root Causes</a:t>
            </a:r>
          </a:p>
        </p:txBody>
      </p:sp>
      <p:sp>
        <p:nvSpPr>
          <p:cNvPr id="55" name="Isosceles Triangle 54">
            <a:extLst>
              <a:ext uri="{FF2B5EF4-FFF2-40B4-BE49-F238E27FC236}">
                <a16:creationId xmlns:a16="http://schemas.microsoft.com/office/drawing/2014/main" id="{86129FA7-74C2-448B-9AE9-9517CF8331B1}"/>
              </a:ext>
            </a:extLst>
          </p:cNvPr>
          <p:cNvSpPr/>
          <p:nvPr/>
        </p:nvSpPr>
        <p:spPr>
          <a:xfrm rot="5400000">
            <a:off x="6439041" y="3744075"/>
            <a:ext cx="4057807" cy="496971"/>
          </a:xfrm>
          <a:prstGeom prst="triangle">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E2B18EBF-B957-4918-A306-B4A0D6E8D18C}"/>
              </a:ext>
            </a:extLst>
          </p:cNvPr>
          <p:cNvSpPr/>
          <p:nvPr/>
        </p:nvSpPr>
        <p:spPr>
          <a:xfrm>
            <a:off x="8716429" y="4474460"/>
            <a:ext cx="3103735" cy="63987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t>Leakage % </a:t>
            </a:r>
          </a:p>
        </p:txBody>
      </p:sp>
      <p:sp>
        <p:nvSpPr>
          <p:cNvPr id="57" name="Freeform 54">
            <a:extLst>
              <a:ext uri="{FF2B5EF4-FFF2-40B4-BE49-F238E27FC236}">
                <a16:creationId xmlns:a16="http://schemas.microsoft.com/office/drawing/2014/main" id="{00E0009C-FAC0-4A24-AB44-45A5C62BFD62}"/>
              </a:ext>
            </a:extLst>
          </p:cNvPr>
          <p:cNvSpPr>
            <a:spLocks noEditPoints="1"/>
          </p:cNvSpPr>
          <p:nvPr/>
        </p:nvSpPr>
        <p:spPr bwMode="auto">
          <a:xfrm>
            <a:off x="2938380" y="4492877"/>
            <a:ext cx="438888" cy="425499"/>
          </a:xfrm>
          <a:custGeom>
            <a:avLst/>
            <a:gdLst>
              <a:gd name="T0" fmla="*/ 70 w 250"/>
              <a:gd name="T1" fmla="*/ 61 h 242"/>
              <a:gd name="T2" fmla="*/ 83 w 250"/>
              <a:gd name="T3" fmla="*/ 71 h 242"/>
              <a:gd name="T4" fmla="*/ 134 w 250"/>
              <a:gd name="T5" fmla="*/ 144 h 242"/>
              <a:gd name="T6" fmla="*/ 109 w 250"/>
              <a:gd name="T7" fmla="*/ 122 h 242"/>
              <a:gd name="T8" fmla="*/ 232 w 250"/>
              <a:gd name="T9" fmla="*/ 95 h 242"/>
              <a:gd name="T10" fmla="*/ 245 w 250"/>
              <a:gd name="T11" fmla="*/ 112 h 242"/>
              <a:gd name="T12" fmla="*/ 236 w 250"/>
              <a:gd name="T13" fmla="*/ 181 h 242"/>
              <a:gd name="T14" fmla="*/ 236 w 250"/>
              <a:gd name="T15" fmla="*/ 231 h 242"/>
              <a:gd name="T16" fmla="*/ 211 w 250"/>
              <a:gd name="T17" fmla="*/ 242 h 242"/>
              <a:gd name="T18" fmla="*/ 176 w 250"/>
              <a:gd name="T19" fmla="*/ 210 h 242"/>
              <a:gd name="T20" fmla="*/ 123 w 250"/>
              <a:gd name="T21" fmla="*/ 231 h 242"/>
              <a:gd name="T22" fmla="*/ 98 w 250"/>
              <a:gd name="T23" fmla="*/ 242 h 242"/>
              <a:gd name="T24" fmla="*/ 62 w 250"/>
              <a:gd name="T25" fmla="*/ 206 h 242"/>
              <a:gd name="T26" fmla="*/ 72 w 250"/>
              <a:gd name="T27" fmla="*/ 181 h 242"/>
              <a:gd name="T28" fmla="*/ 83 w 250"/>
              <a:gd name="T29" fmla="*/ 174 h 242"/>
              <a:gd name="T30" fmla="*/ 0 w 250"/>
              <a:gd name="T31" fmla="*/ 88 h 242"/>
              <a:gd name="T32" fmla="*/ 139 w 250"/>
              <a:gd name="T33" fmla="*/ 0 h 242"/>
              <a:gd name="T34" fmla="*/ 118 w 250"/>
              <a:gd name="T35" fmla="*/ 42 h 242"/>
              <a:gd name="T36" fmla="*/ 202 w 250"/>
              <a:gd name="T37" fmla="*/ 42 h 242"/>
              <a:gd name="T38" fmla="*/ 181 w 250"/>
              <a:gd name="T39" fmla="*/ 0 h 242"/>
              <a:gd name="T40" fmla="*/ 107 w 250"/>
              <a:gd name="T41" fmla="*/ 159 h 242"/>
              <a:gd name="T42" fmla="*/ 123 w 250"/>
              <a:gd name="T43" fmla="*/ 181 h 242"/>
              <a:gd name="T44" fmla="*/ 134 w 250"/>
              <a:gd name="T45" fmla="*/ 183 h 242"/>
              <a:gd name="T46" fmla="*/ 107 w 250"/>
              <a:gd name="T47" fmla="*/ 159 h 242"/>
              <a:gd name="T48" fmla="*/ 190 w 250"/>
              <a:gd name="T49" fmla="*/ 159 h 242"/>
              <a:gd name="T50" fmla="*/ 201 w 250"/>
              <a:gd name="T51" fmla="*/ 172 h 242"/>
              <a:gd name="T52" fmla="*/ 175 w 250"/>
              <a:gd name="T53" fmla="*/ 159 h 242"/>
              <a:gd name="T54" fmla="*/ 149 w 250"/>
              <a:gd name="T55" fmla="*/ 183 h 242"/>
              <a:gd name="T56" fmla="*/ 175 w 250"/>
              <a:gd name="T57" fmla="*/ 159 h 242"/>
              <a:gd name="T58" fmla="*/ 175 w 250"/>
              <a:gd name="T59" fmla="*/ 144 h 242"/>
              <a:gd name="T60" fmla="*/ 149 w 250"/>
              <a:gd name="T61" fmla="*/ 122 h 242"/>
              <a:gd name="T62" fmla="*/ 190 w 250"/>
              <a:gd name="T63" fmla="*/ 144 h 242"/>
              <a:gd name="T64" fmla="*/ 215 w 250"/>
              <a:gd name="T65" fmla="*/ 122 h 242"/>
              <a:gd name="T66" fmla="*/ 190 w 250"/>
              <a:gd name="T67" fmla="*/ 144 h 242"/>
              <a:gd name="T68" fmla="*/ 211 w 250"/>
              <a:gd name="T69" fmla="*/ 190 h 242"/>
              <a:gd name="T70" fmla="*/ 200 w 250"/>
              <a:gd name="T71" fmla="*/ 195 h 242"/>
              <a:gd name="T72" fmla="*/ 200 w 250"/>
              <a:gd name="T73" fmla="*/ 217 h 242"/>
              <a:gd name="T74" fmla="*/ 222 w 250"/>
              <a:gd name="T75" fmla="*/ 217 h 242"/>
              <a:gd name="T76" fmla="*/ 222 w 250"/>
              <a:gd name="T77" fmla="*/ 195 h 242"/>
              <a:gd name="T78" fmla="*/ 98 w 250"/>
              <a:gd name="T79" fmla="*/ 190 h 242"/>
              <a:gd name="T80" fmla="*/ 87 w 250"/>
              <a:gd name="T81" fmla="*/ 195 h 242"/>
              <a:gd name="T82" fmla="*/ 87 w 250"/>
              <a:gd name="T83" fmla="*/ 217 h 242"/>
              <a:gd name="T84" fmla="*/ 109 w 250"/>
              <a:gd name="T85" fmla="*/ 217 h 242"/>
              <a:gd name="T86" fmla="*/ 109 w 250"/>
              <a:gd name="T87" fmla="*/ 195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50" h="242">
                <a:moveTo>
                  <a:pt x="0" y="61"/>
                </a:moveTo>
                <a:cubicBezTo>
                  <a:pt x="70" y="61"/>
                  <a:pt x="70" y="61"/>
                  <a:pt x="70" y="61"/>
                </a:cubicBezTo>
                <a:cubicBezTo>
                  <a:pt x="80" y="61"/>
                  <a:pt x="80" y="61"/>
                  <a:pt x="80" y="61"/>
                </a:cubicBezTo>
                <a:cubicBezTo>
                  <a:pt x="83" y="71"/>
                  <a:pt x="83" y="71"/>
                  <a:pt x="83" y="71"/>
                </a:cubicBezTo>
                <a:cubicBezTo>
                  <a:pt x="103" y="144"/>
                  <a:pt x="103" y="144"/>
                  <a:pt x="103" y="144"/>
                </a:cubicBezTo>
                <a:cubicBezTo>
                  <a:pt x="134" y="144"/>
                  <a:pt x="134" y="144"/>
                  <a:pt x="134" y="144"/>
                </a:cubicBezTo>
                <a:cubicBezTo>
                  <a:pt x="134" y="122"/>
                  <a:pt x="134" y="122"/>
                  <a:pt x="134" y="122"/>
                </a:cubicBezTo>
                <a:cubicBezTo>
                  <a:pt x="109" y="122"/>
                  <a:pt x="109" y="122"/>
                  <a:pt x="109" y="122"/>
                </a:cubicBezTo>
                <a:cubicBezTo>
                  <a:pt x="103" y="95"/>
                  <a:pt x="103" y="95"/>
                  <a:pt x="103" y="95"/>
                </a:cubicBezTo>
                <a:cubicBezTo>
                  <a:pt x="232" y="95"/>
                  <a:pt x="232" y="95"/>
                  <a:pt x="232" y="95"/>
                </a:cubicBezTo>
                <a:cubicBezTo>
                  <a:pt x="250" y="95"/>
                  <a:pt x="250" y="95"/>
                  <a:pt x="250" y="95"/>
                </a:cubicBezTo>
                <a:cubicBezTo>
                  <a:pt x="245" y="112"/>
                  <a:pt x="245" y="112"/>
                  <a:pt x="245" y="112"/>
                </a:cubicBezTo>
                <a:cubicBezTo>
                  <a:pt x="228" y="175"/>
                  <a:pt x="228" y="175"/>
                  <a:pt x="228" y="175"/>
                </a:cubicBezTo>
                <a:cubicBezTo>
                  <a:pt x="231" y="176"/>
                  <a:pt x="234" y="178"/>
                  <a:pt x="236" y="181"/>
                </a:cubicBezTo>
                <a:cubicBezTo>
                  <a:pt x="243" y="187"/>
                  <a:pt x="247" y="196"/>
                  <a:pt x="247" y="206"/>
                </a:cubicBezTo>
                <a:cubicBezTo>
                  <a:pt x="247" y="216"/>
                  <a:pt x="243" y="225"/>
                  <a:pt x="236" y="231"/>
                </a:cubicBezTo>
                <a:cubicBezTo>
                  <a:pt x="236" y="231"/>
                  <a:pt x="236" y="231"/>
                  <a:pt x="236" y="231"/>
                </a:cubicBezTo>
                <a:cubicBezTo>
                  <a:pt x="230" y="238"/>
                  <a:pt x="221" y="242"/>
                  <a:pt x="211" y="242"/>
                </a:cubicBezTo>
                <a:cubicBezTo>
                  <a:pt x="201" y="242"/>
                  <a:pt x="192" y="238"/>
                  <a:pt x="186" y="231"/>
                </a:cubicBezTo>
                <a:cubicBezTo>
                  <a:pt x="180" y="226"/>
                  <a:pt x="176" y="218"/>
                  <a:pt x="176" y="210"/>
                </a:cubicBezTo>
                <a:cubicBezTo>
                  <a:pt x="133" y="210"/>
                  <a:pt x="133" y="210"/>
                  <a:pt x="133" y="210"/>
                </a:cubicBezTo>
                <a:cubicBezTo>
                  <a:pt x="132" y="218"/>
                  <a:pt x="128" y="226"/>
                  <a:pt x="123" y="231"/>
                </a:cubicBezTo>
                <a:cubicBezTo>
                  <a:pt x="123" y="231"/>
                  <a:pt x="123" y="231"/>
                  <a:pt x="123" y="231"/>
                </a:cubicBezTo>
                <a:cubicBezTo>
                  <a:pt x="116" y="238"/>
                  <a:pt x="107" y="242"/>
                  <a:pt x="98" y="242"/>
                </a:cubicBezTo>
                <a:cubicBezTo>
                  <a:pt x="88" y="242"/>
                  <a:pt x="79" y="238"/>
                  <a:pt x="72" y="231"/>
                </a:cubicBezTo>
                <a:cubicBezTo>
                  <a:pt x="66" y="225"/>
                  <a:pt x="62" y="216"/>
                  <a:pt x="62" y="206"/>
                </a:cubicBezTo>
                <a:cubicBezTo>
                  <a:pt x="62" y="196"/>
                  <a:pt x="66" y="187"/>
                  <a:pt x="72" y="181"/>
                </a:cubicBezTo>
                <a:cubicBezTo>
                  <a:pt x="72" y="181"/>
                  <a:pt x="72" y="181"/>
                  <a:pt x="72" y="181"/>
                </a:cubicBezTo>
                <a:cubicBezTo>
                  <a:pt x="72" y="181"/>
                  <a:pt x="72" y="181"/>
                  <a:pt x="72" y="181"/>
                </a:cubicBezTo>
                <a:cubicBezTo>
                  <a:pt x="75" y="178"/>
                  <a:pt x="79" y="175"/>
                  <a:pt x="83" y="174"/>
                </a:cubicBezTo>
                <a:cubicBezTo>
                  <a:pt x="60" y="88"/>
                  <a:pt x="60" y="88"/>
                  <a:pt x="60" y="88"/>
                </a:cubicBezTo>
                <a:cubicBezTo>
                  <a:pt x="0" y="88"/>
                  <a:pt x="0" y="88"/>
                  <a:pt x="0" y="88"/>
                </a:cubicBezTo>
                <a:cubicBezTo>
                  <a:pt x="0" y="61"/>
                  <a:pt x="0" y="61"/>
                  <a:pt x="0" y="61"/>
                </a:cubicBezTo>
                <a:close/>
                <a:moveTo>
                  <a:pt x="139" y="0"/>
                </a:moveTo>
                <a:cubicBezTo>
                  <a:pt x="139" y="42"/>
                  <a:pt x="139" y="42"/>
                  <a:pt x="139" y="42"/>
                </a:cubicBezTo>
                <a:cubicBezTo>
                  <a:pt x="118" y="42"/>
                  <a:pt x="118" y="42"/>
                  <a:pt x="118" y="42"/>
                </a:cubicBezTo>
                <a:cubicBezTo>
                  <a:pt x="160" y="84"/>
                  <a:pt x="160" y="84"/>
                  <a:pt x="160" y="84"/>
                </a:cubicBezTo>
                <a:cubicBezTo>
                  <a:pt x="202" y="42"/>
                  <a:pt x="202" y="42"/>
                  <a:pt x="202" y="42"/>
                </a:cubicBezTo>
                <a:cubicBezTo>
                  <a:pt x="181" y="42"/>
                  <a:pt x="181" y="42"/>
                  <a:pt x="181" y="42"/>
                </a:cubicBezTo>
                <a:cubicBezTo>
                  <a:pt x="181" y="0"/>
                  <a:pt x="181" y="0"/>
                  <a:pt x="181" y="0"/>
                </a:cubicBezTo>
                <a:cubicBezTo>
                  <a:pt x="139" y="0"/>
                  <a:pt x="139" y="0"/>
                  <a:pt x="139" y="0"/>
                </a:cubicBezTo>
                <a:close/>
                <a:moveTo>
                  <a:pt x="107" y="159"/>
                </a:moveTo>
                <a:cubicBezTo>
                  <a:pt x="110" y="172"/>
                  <a:pt x="110" y="172"/>
                  <a:pt x="110" y="172"/>
                </a:cubicBezTo>
                <a:cubicBezTo>
                  <a:pt x="115" y="174"/>
                  <a:pt x="119" y="177"/>
                  <a:pt x="123" y="181"/>
                </a:cubicBezTo>
                <a:cubicBezTo>
                  <a:pt x="124" y="181"/>
                  <a:pt x="124" y="182"/>
                  <a:pt x="125" y="183"/>
                </a:cubicBezTo>
                <a:cubicBezTo>
                  <a:pt x="134" y="183"/>
                  <a:pt x="134" y="183"/>
                  <a:pt x="134" y="183"/>
                </a:cubicBezTo>
                <a:cubicBezTo>
                  <a:pt x="134" y="159"/>
                  <a:pt x="134" y="159"/>
                  <a:pt x="134" y="159"/>
                </a:cubicBezTo>
                <a:cubicBezTo>
                  <a:pt x="107" y="159"/>
                  <a:pt x="107" y="159"/>
                  <a:pt x="107" y="159"/>
                </a:cubicBezTo>
                <a:close/>
                <a:moveTo>
                  <a:pt x="205" y="159"/>
                </a:moveTo>
                <a:cubicBezTo>
                  <a:pt x="190" y="159"/>
                  <a:pt x="190" y="159"/>
                  <a:pt x="190" y="159"/>
                </a:cubicBezTo>
                <a:cubicBezTo>
                  <a:pt x="190" y="177"/>
                  <a:pt x="190" y="177"/>
                  <a:pt x="190" y="177"/>
                </a:cubicBezTo>
                <a:cubicBezTo>
                  <a:pt x="193" y="175"/>
                  <a:pt x="197" y="173"/>
                  <a:pt x="201" y="172"/>
                </a:cubicBezTo>
                <a:cubicBezTo>
                  <a:pt x="205" y="159"/>
                  <a:pt x="205" y="159"/>
                  <a:pt x="205" y="159"/>
                </a:cubicBezTo>
                <a:close/>
                <a:moveTo>
                  <a:pt x="175" y="159"/>
                </a:moveTo>
                <a:cubicBezTo>
                  <a:pt x="149" y="159"/>
                  <a:pt x="149" y="159"/>
                  <a:pt x="149" y="159"/>
                </a:cubicBezTo>
                <a:cubicBezTo>
                  <a:pt x="149" y="183"/>
                  <a:pt x="149" y="183"/>
                  <a:pt x="149" y="183"/>
                </a:cubicBezTo>
                <a:cubicBezTo>
                  <a:pt x="175" y="183"/>
                  <a:pt x="175" y="183"/>
                  <a:pt x="175" y="183"/>
                </a:cubicBezTo>
                <a:cubicBezTo>
                  <a:pt x="175" y="159"/>
                  <a:pt x="175" y="159"/>
                  <a:pt x="175" y="159"/>
                </a:cubicBezTo>
                <a:close/>
                <a:moveTo>
                  <a:pt x="149" y="144"/>
                </a:moveTo>
                <a:cubicBezTo>
                  <a:pt x="175" y="144"/>
                  <a:pt x="175" y="144"/>
                  <a:pt x="175" y="144"/>
                </a:cubicBezTo>
                <a:cubicBezTo>
                  <a:pt x="175" y="122"/>
                  <a:pt x="175" y="122"/>
                  <a:pt x="175" y="122"/>
                </a:cubicBezTo>
                <a:cubicBezTo>
                  <a:pt x="149" y="122"/>
                  <a:pt x="149" y="122"/>
                  <a:pt x="149" y="122"/>
                </a:cubicBezTo>
                <a:cubicBezTo>
                  <a:pt x="149" y="144"/>
                  <a:pt x="149" y="144"/>
                  <a:pt x="149" y="144"/>
                </a:cubicBezTo>
                <a:close/>
                <a:moveTo>
                  <a:pt x="190" y="144"/>
                </a:moveTo>
                <a:cubicBezTo>
                  <a:pt x="209" y="144"/>
                  <a:pt x="209" y="144"/>
                  <a:pt x="209" y="144"/>
                </a:cubicBezTo>
                <a:cubicBezTo>
                  <a:pt x="215" y="122"/>
                  <a:pt x="215" y="122"/>
                  <a:pt x="215" y="122"/>
                </a:cubicBezTo>
                <a:cubicBezTo>
                  <a:pt x="190" y="122"/>
                  <a:pt x="190" y="122"/>
                  <a:pt x="190" y="122"/>
                </a:cubicBezTo>
                <a:cubicBezTo>
                  <a:pt x="190" y="144"/>
                  <a:pt x="190" y="144"/>
                  <a:pt x="190" y="144"/>
                </a:cubicBezTo>
                <a:close/>
                <a:moveTo>
                  <a:pt x="222" y="195"/>
                </a:moveTo>
                <a:cubicBezTo>
                  <a:pt x="219" y="192"/>
                  <a:pt x="215" y="190"/>
                  <a:pt x="211" y="190"/>
                </a:cubicBezTo>
                <a:cubicBezTo>
                  <a:pt x="207" y="190"/>
                  <a:pt x="203" y="192"/>
                  <a:pt x="200" y="195"/>
                </a:cubicBezTo>
                <a:cubicBezTo>
                  <a:pt x="200" y="195"/>
                  <a:pt x="200" y="195"/>
                  <a:pt x="200" y="195"/>
                </a:cubicBezTo>
                <a:cubicBezTo>
                  <a:pt x="197" y="198"/>
                  <a:pt x="196" y="202"/>
                  <a:pt x="196" y="206"/>
                </a:cubicBezTo>
                <a:cubicBezTo>
                  <a:pt x="196" y="210"/>
                  <a:pt x="197" y="214"/>
                  <a:pt x="200" y="217"/>
                </a:cubicBezTo>
                <a:cubicBezTo>
                  <a:pt x="203" y="220"/>
                  <a:pt x="207" y="221"/>
                  <a:pt x="211" y="221"/>
                </a:cubicBezTo>
                <a:cubicBezTo>
                  <a:pt x="215" y="221"/>
                  <a:pt x="219" y="220"/>
                  <a:pt x="222" y="217"/>
                </a:cubicBezTo>
                <a:cubicBezTo>
                  <a:pt x="225" y="214"/>
                  <a:pt x="226" y="210"/>
                  <a:pt x="226" y="206"/>
                </a:cubicBezTo>
                <a:cubicBezTo>
                  <a:pt x="226" y="202"/>
                  <a:pt x="225" y="198"/>
                  <a:pt x="222" y="195"/>
                </a:cubicBezTo>
                <a:close/>
                <a:moveTo>
                  <a:pt x="109" y="195"/>
                </a:moveTo>
                <a:cubicBezTo>
                  <a:pt x="106" y="192"/>
                  <a:pt x="102" y="190"/>
                  <a:pt x="98" y="190"/>
                </a:cubicBezTo>
                <a:cubicBezTo>
                  <a:pt x="93" y="190"/>
                  <a:pt x="89" y="192"/>
                  <a:pt x="87" y="195"/>
                </a:cubicBezTo>
                <a:cubicBezTo>
                  <a:pt x="87" y="195"/>
                  <a:pt x="87" y="195"/>
                  <a:pt x="87" y="195"/>
                </a:cubicBezTo>
                <a:cubicBezTo>
                  <a:pt x="84" y="198"/>
                  <a:pt x="82" y="202"/>
                  <a:pt x="82" y="206"/>
                </a:cubicBezTo>
                <a:cubicBezTo>
                  <a:pt x="82" y="210"/>
                  <a:pt x="84" y="214"/>
                  <a:pt x="87" y="217"/>
                </a:cubicBezTo>
                <a:cubicBezTo>
                  <a:pt x="90" y="220"/>
                  <a:pt x="93" y="221"/>
                  <a:pt x="98" y="221"/>
                </a:cubicBezTo>
                <a:cubicBezTo>
                  <a:pt x="102" y="221"/>
                  <a:pt x="106" y="220"/>
                  <a:pt x="109" y="217"/>
                </a:cubicBezTo>
                <a:cubicBezTo>
                  <a:pt x="111" y="214"/>
                  <a:pt x="113" y="210"/>
                  <a:pt x="113" y="206"/>
                </a:cubicBezTo>
                <a:cubicBezTo>
                  <a:pt x="113" y="202"/>
                  <a:pt x="111" y="198"/>
                  <a:pt x="109" y="195"/>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solidFill>
                <a:prstClr val="black"/>
              </a:solidFill>
            </a:endParaRPr>
          </a:p>
        </p:txBody>
      </p:sp>
      <p:grpSp>
        <p:nvGrpSpPr>
          <p:cNvPr id="58" name="Group 57">
            <a:extLst>
              <a:ext uri="{FF2B5EF4-FFF2-40B4-BE49-F238E27FC236}">
                <a16:creationId xmlns:a16="http://schemas.microsoft.com/office/drawing/2014/main" id="{66958000-453D-4CF7-A82E-5C56A386E4D0}"/>
              </a:ext>
            </a:extLst>
          </p:cNvPr>
          <p:cNvGrpSpPr/>
          <p:nvPr/>
        </p:nvGrpSpPr>
        <p:grpSpPr>
          <a:xfrm>
            <a:off x="314056" y="4553391"/>
            <a:ext cx="2244957" cy="383322"/>
            <a:chOff x="314056" y="2293574"/>
            <a:chExt cx="2244957" cy="383322"/>
          </a:xfrm>
          <a:solidFill>
            <a:schemeClr val="bg1"/>
          </a:solidFill>
        </p:grpSpPr>
        <p:sp>
          <p:nvSpPr>
            <p:cNvPr id="59" name="Rectangle 58">
              <a:extLst>
                <a:ext uri="{FF2B5EF4-FFF2-40B4-BE49-F238E27FC236}">
                  <a16:creationId xmlns:a16="http://schemas.microsoft.com/office/drawing/2014/main" id="{3838D983-AD78-4419-8EF7-A8F0603A6C7C}"/>
                </a:ext>
              </a:extLst>
            </p:cNvPr>
            <p:cNvSpPr/>
            <p:nvPr/>
          </p:nvSpPr>
          <p:spPr>
            <a:xfrm>
              <a:off x="314056" y="2293574"/>
              <a:ext cx="2244957" cy="38332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Box 59">
              <a:extLst>
                <a:ext uri="{FF2B5EF4-FFF2-40B4-BE49-F238E27FC236}">
                  <a16:creationId xmlns:a16="http://schemas.microsoft.com/office/drawing/2014/main" id="{80937C1E-B7B6-45D3-B824-855320D65644}"/>
                </a:ext>
              </a:extLst>
            </p:cNvPr>
            <p:cNvSpPr txBox="1"/>
            <p:nvPr/>
          </p:nvSpPr>
          <p:spPr>
            <a:xfrm>
              <a:off x="401087" y="2320445"/>
              <a:ext cx="1665915" cy="338554"/>
            </a:xfrm>
            <a:prstGeom prst="rect">
              <a:avLst/>
            </a:prstGeom>
            <a:grpFill/>
          </p:spPr>
          <p:txBody>
            <a:bodyPr wrap="square" rtlCol="0">
              <a:spAutoFit/>
            </a:bodyPr>
            <a:lstStyle/>
            <a:p>
              <a:r>
                <a:rPr lang="en-US" sz="1600"/>
                <a:t>Shortages </a:t>
              </a:r>
            </a:p>
          </p:txBody>
        </p:sp>
      </p:grpSp>
      <p:sp>
        <p:nvSpPr>
          <p:cNvPr id="61" name="TextBox 60">
            <a:extLst>
              <a:ext uri="{FF2B5EF4-FFF2-40B4-BE49-F238E27FC236}">
                <a16:creationId xmlns:a16="http://schemas.microsoft.com/office/drawing/2014/main" id="{08C47BB2-9272-4DBA-A3C3-4507DB7ADB31}"/>
              </a:ext>
            </a:extLst>
          </p:cNvPr>
          <p:cNvSpPr txBox="1"/>
          <p:nvPr/>
        </p:nvSpPr>
        <p:spPr>
          <a:xfrm>
            <a:off x="9534397" y="5202172"/>
            <a:ext cx="1556803" cy="646331"/>
          </a:xfrm>
          <a:prstGeom prst="rect">
            <a:avLst/>
          </a:prstGeom>
          <a:noFill/>
        </p:spPr>
        <p:txBody>
          <a:bodyPr wrap="square" rtlCol="0" anchor="ctr">
            <a:spAutoFit/>
          </a:bodyPr>
          <a:lstStyle/>
          <a:p>
            <a:pPr algn="ctr"/>
            <a:r>
              <a:rPr lang="en-US" sz="3600"/>
              <a:t>16%</a:t>
            </a:r>
          </a:p>
        </p:txBody>
      </p:sp>
      <p:sp>
        <p:nvSpPr>
          <p:cNvPr id="3" name="Rectangle 2"/>
          <p:cNvSpPr/>
          <p:nvPr/>
        </p:nvSpPr>
        <p:spPr>
          <a:xfrm>
            <a:off x="8997903" y="799931"/>
            <a:ext cx="2629790" cy="111542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Puneet to validate 2020 numbers and update , including UT and OT</a:t>
            </a:r>
          </a:p>
        </p:txBody>
      </p:sp>
      <p:sp>
        <p:nvSpPr>
          <p:cNvPr id="54" name="TextBox 53">
            <a:extLst>
              <a:ext uri="{FF2B5EF4-FFF2-40B4-BE49-F238E27FC236}">
                <a16:creationId xmlns:a16="http://schemas.microsoft.com/office/drawing/2014/main" id="{E162B522-6680-4EAA-998E-D75453122CEB}"/>
              </a:ext>
            </a:extLst>
          </p:cNvPr>
          <p:cNvSpPr txBox="1"/>
          <p:nvPr/>
        </p:nvSpPr>
        <p:spPr>
          <a:xfrm>
            <a:off x="4707202" y="4694518"/>
            <a:ext cx="3747283" cy="461665"/>
          </a:xfrm>
          <a:prstGeom prst="rect">
            <a:avLst/>
          </a:prstGeom>
          <a:noFill/>
        </p:spPr>
        <p:txBody>
          <a:bodyPr wrap="square" rtlCol="0">
            <a:spAutoFit/>
          </a:bodyPr>
          <a:lstStyle/>
          <a:p>
            <a:r>
              <a:rPr lang="en-US" sz="2400"/>
              <a:t>Timely Communication</a:t>
            </a:r>
          </a:p>
        </p:txBody>
      </p:sp>
      <p:sp>
        <p:nvSpPr>
          <p:cNvPr id="62" name="Oval 61">
            <a:extLst>
              <a:ext uri="{FF2B5EF4-FFF2-40B4-BE49-F238E27FC236}">
                <a16:creationId xmlns:a16="http://schemas.microsoft.com/office/drawing/2014/main" id="{32C161D5-C9F5-45B1-8B2C-C1AC03C0F5CD}"/>
              </a:ext>
            </a:extLst>
          </p:cNvPr>
          <p:cNvSpPr/>
          <p:nvPr/>
        </p:nvSpPr>
        <p:spPr>
          <a:xfrm>
            <a:off x="4134512" y="4632759"/>
            <a:ext cx="530278" cy="533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t>3</a:t>
            </a:r>
          </a:p>
        </p:txBody>
      </p:sp>
      <p:sp>
        <p:nvSpPr>
          <p:cNvPr id="63" name="TextBox 62">
            <a:extLst>
              <a:ext uri="{FF2B5EF4-FFF2-40B4-BE49-F238E27FC236}">
                <a16:creationId xmlns:a16="http://schemas.microsoft.com/office/drawing/2014/main" id="{E162B522-6680-4EAA-998E-D75453122CEB}"/>
              </a:ext>
            </a:extLst>
          </p:cNvPr>
          <p:cNvSpPr txBox="1"/>
          <p:nvPr/>
        </p:nvSpPr>
        <p:spPr>
          <a:xfrm>
            <a:off x="4678451" y="5718551"/>
            <a:ext cx="3747283" cy="461665"/>
          </a:xfrm>
          <a:prstGeom prst="rect">
            <a:avLst/>
          </a:prstGeom>
          <a:noFill/>
        </p:spPr>
        <p:txBody>
          <a:bodyPr wrap="square" rtlCol="0">
            <a:spAutoFit/>
          </a:bodyPr>
          <a:lstStyle/>
          <a:p>
            <a:r>
              <a:rPr lang="en-US" sz="2400"/>
              <a:t>Retailers Nuances</a:t>
            </a:r>
          </a:p>
        </p:txBody>
      </p:sp>
      <p:sp>
        <p:nvSpPr>
          <p:cNvPr id="64" name="Oval 63">
            <a:extLst>
              <a:ext uri="{FF2B5EF4-FFF2-40B4-BE49-F238E27FC236}">
                <a16:creationId xmlns:a16="http://schemas.microsoft.com/office/drawing/2014/main" id="{32C161D5-C9F5-45B1-8B2C-C1AC03C0F5CD}"/>
              </a:ext>
            </a:extLst>
          </p:cNvPr>
          <p:cNvSpPr/>
          <p:nvPr/>
        </p:nvSpPr>
        <p:spPr>
          <a:xfrm>
            <a:off x="4071951" y="5684714"/>
            <a:ext cx="530278" cy="5334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a:t>4</a:t>
            </a:r>
          </a:p>
        </p:txBody>
      </p:sp>
    </p:spTree>
    <p:extLst>
      <p:ext uri="{BB962C8B-B14F-4D97-AF65-F5344CB8AC3E}">
        <p14:creationId xmlns:p14="http://schemas.microsoft.com/office/powerpoint/2010/main" val="108537860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rrow: Chevron 2">
            <a:extLst>
              <a:ext uri="{FF2B5EF4-FFF2-40B4-BE49-F238E27FC236}">
                <a16:creationId xmlns:a16="http://schemas.microsoft.com/office/drawing/2014/main" id="{9059A356-39DB-4C32-851B-1EF6F0C835F9}"/>
              </a:ext>
            </a:extLst>
          </p:cNvPr>
          <p:cNvSpPr/>
          <p:nvPr/>
        </p:nvSpPr>
        <p:spPr>
          <a:xfrm>
            <a:off x="1398334" y="1136753"/>
            <a:ext cx="2011680" cy="640080"/>
          </a:xfrm>
          <a:prstGeom prst="chevron">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solidFill>
                <a:effectLst/>
                <a:uLnTx/>
                <a:uFillTx/>
                <a:latin typeface="Georgia"/>
                <a:ea typeface="+mn-ea"/>
                <a:cs typeface="+mn-cs"/>
              </a:rPr>
              <a:t>Promotions</a:t>
            </a:r>
          </a:p>
        </p:txBody>
      </p:sp>
      <p:sp>
        <p:nvSpPr>
          <p:cNvPr id="4" name="Arrow: Chevron 3">
            <a:extLst>
              <a:ext uri="{FF2B5EF4-FFF2-40B4-BE49-F238E27FC236}">
                <a16:creationId xmlns:a16="http://schemas.microsoft.com/office/drawing/2014/main" id="{A23DFE05-077F-49E8-99EF-6200B11608A4}"/>
              </a:ext>
            </a:extLst>
          </p:cNvPr>
          <p:cNvSpPr/>
          <p:nvPr/>
        </p:nvSpPr>
        <p:spPr>
          <a:xfrm>
            <a:off x="3384241" y="1136753"/>
            <a:ext cx="2011680" cy="640080"/>
          </a:xfrm>
          <a:prstGeom prst="chevron">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solidFill>
                <a:effectLst/>
                <a:uLnTx/>
                <a:uFillTx/>
                <a:latin typeface="Georgia"/>
                <a:ea typeface="+mn-ea"/>
                <a:cs typeface="+mn-cs"/>
              </a:rPr>
              <a:t>OSD &amp; Penalties</a:t>
            </a:r>
          </a:p>
        </p:txBody>
      </p:sp>
      <p:sp>
        <p:nvSpPr>
          <p:cNvPr id="5" name="Arrow: Chevron 4">
            <a:extLst>
              <a:ext uri="{FF2B5EF4-FFF2-40B4-BE49-F238E27FC236}">
                <a16:creationId xmlns:a16="http://schemas.microsoft.com/office/drawing/2014/main" id="{4AA61CBB-C459-4DFC-A682-D25E714ACBC2}"/>
              </a:ext>
            </a:extLst>
          </p:cNvPr>
          <p:cNvSpPr/>
          <p:nvPr/>
        </p:nvSpPr>
        <p:spPr>
          <a:xfrm>
            <a:off x="5224798" y="1136753"/>
            <a:ext cx="2011680" cy="640080"/>
          </a:xfrm>
          <a:prstGeom prst="chevron">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solidFill>
                <a:effectLst/>
                <a:uLnTx/>
                <a:uFillTx/>
                <a:latin typeface="Georgia"/>
                <a:ea typeface="+mn-ea"/>
                <a:cs typeface="+mn-cs"/>
              </a:rPr>
              <a:t>Pricing </a:t>
            </a:r>
          </a:p>
        </p:txBody>
      </p:sp>
      <p:sp>
        <p:nvSpPr>
          <p:cNvPr id="6" name="Arrow: Chevron 5">
            <a:extLst>
              <a:ext uri="{FF2B5EF4-FFF2-40B4-BE49-F238E27FC236}">
                <a16:creationId xmlns:a16="http://schemas.microsoft.com/office/drawing/2014/main" id="{DA775CAA-1444-404A-BD3E-1D8EFFF4FA6B}"/>
              </a:ext>
            </a:extLst>
          </p:cNvPr>
          <p:cNvSpPr/>
          <p:nvPr/>
        </p:nvSpPr>
        <p:spPr>
          <a:xfrm>
            <a:off x="7077359" y="1136753"/>
            <a:ext cx="2011680" cy="640080"/>
          </a:xfrm>
          <a:prstGeom prst="chevron">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solidFill>
                <a:effectLst/>
                <a:uLnTx/>
                <a:uFillTx/>
                <a:latin typeface="Georgia"/>
                <a:ea typeface="+mn-ea"/>
                <a:cs typeface="+mn-cs"/>
              </a:rPr>
              <a:t>Others</a:t>
            </a:r>
          </a:p>
        </p:txBody>
      </p:sp>
      <p:sp>
        <p:nvSpPr>
          <p:cNvPr id="13" name="Rounded Rectangle 5">
            <a:extLst>
              <a:ext uri="{FF2B5EF4-FFF2-40B4-BE49-F238E27FC236}">
                <a16:creationId xmlns:a16="http://schemas.microsoft.com/office/drawing/2014/main" id="{85BDB372-FA55-4870-86E8-1FDA2CA4E7F7}"/>
              </a:ext>
            </a:extLst>
          </p:cNvPr>
          <p:cNvSpPr/>
          <p:nvPr/>
        </p:nvSpPr>
        <p:spPr>
          <a:xfrm>
            <a:off x="3504996" y="2804368"/>
            <a:ext cx="1828800" cy="640080"/>
          </a:xfrm>
          <a:prstGeom prst="roundRect">
            <a:avLst/>
          </a:prstGeom>
          <a:solidFill>
            <a:schemeClr val="bg2">
              <a:lumMod val="60000"/>
              <a:lumOff val="40000"/>
            </a:schemeClr>
          </a:solidFill>
          <a:ln w="25400" cap="flat" cmpd="sng" algn="ctr">
            <a:noFill/>
            <a:prstDash val="solid"/>
          </a:ln>
          <a:effectLst/>
        </p:spPr>
        <p:txBody>
          <a:bodyPr lIns="0" rIns="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a:ln>
                  <a:noFill/>
                </a:ln>
                <a:solidFill>
                  <a:srgbClr val="002060"/>
                </a:solidFill>
                <a:effectLst/>
                <a:uLnTx/>
                <a:uFillTx/>
                <a:latin typeface="Georgia"/>
                <a:ea typeface="+mn-ea"/>
                <a:cs typeface="+mn-cs"/>
              </a:rPr>
              <a:t>$200M</a:t>
            </a:r>
          </a:p>
        </p:txBody>
      </p:sp>
      <p:sp>
        <p:nvSpPr>
          <p:cNvPr id="14" name="Rounded Rectangle 5">
            <a:extLst>
              <a:ext uri="{FF2B5EF4-FFF2-40B4-BE49-F238E27FC236}">
                <a16:creationId xmlns:a16="http://schemas.microsoft.com/office/drawing/2014/main" id="{3611DE09-80C5-4D3C-BD39-BEA716AAA443}"/>
              </a:ext>
            </a:extLst>
          </p:cNvPr>
          <p:cNvSpPr/>
          <p:nvPr/>
        </p:nvSpPr>
        <p:spPr>
          <a:xfrm>
            <a:off x="5375721" y="2804368"/>
            <a:ext cx="1828800" cy="640080"/>
          </a:xfrm>
          <a:prstGeom prst="roundRect">
            <a:avLst/>
          </a:prstGeom>
          <a:solidFill>
            <a:schemeClr val="bg2">
              <a:lumMod val="60000"/>
              <a:lumOff val="40000"/>
            </a:schemeClr>
          </a:solidFill>
          <a:ln w="25400" cap="flat" cmpd="sng" algn="ctr">
            <a:noFill/>
            <a:prstDash val="solid"/>
          </a:ln>
          <a:effectLst/>
        </p:spPr>
        <p:txBody>
          <a:bodyPr lIns="0" rIns="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a:ln>
                  <a:noFill/>
                </a:ln>
                <a:solidFill>
                  <a:srgbClr val="002060"/>
                </a:solidFill>
                <a:effectLst/>
                <a:uLnTx/>
                <a:uFillTx/>
                <a:latin typeface="Georgia"/>
                <a:ea typeface="+mn-ea"/>
                <a:cs typeface="+mn-cs"/>
              </a:rPr>
              <a:t>$50M</a:t>
            </a:r>
          </a:p>
        </p:txBody>
      </p:sp>
      <p:sp>
        <p:nvSpPr>
          <p:cNvPr id="16" name="Text Placeholder 1">
            <a:extLst>
              <a:ext uri="{FF2B5EF4-FFF2-40B4-BE49-F238E27FC236}">
                <a16:creationId xmlns:a16="http://schemas.microsoft.com/office/drawing/2014/main" id="{E3E96195-EE4C-4665-A042-47012593FD77}"/>
              </a:ext>
            </a:extLst>
          </p:cNvPr>
          <p:cNvSpPr>
            <a:spLocks noGrp="1"/>
          </p:cNvSpPr>
          <p:nvPr>
            <p:ph type="body" sz="quarter" idx="11"/>
          </p:nvPr>
        </p:nvSpPr>
        <p:spPr>
          <a:xfrm>
            <a:off x="210028" y="106254"/>
            <a:ext cx="11277600" cy="649555"/>
          </a:xfrm>
        </p:spPr>
        <p:txBody>
          <a:bodyPr/>
          <a:lstStyle/>
          <a:p>
            <a:pPr lvl="0">
              <a:defRPr/>
            </a:pPr>
            <a:r>
              <a:rPr lang="en-US" sz="3200" spc="-40">
                <a:solidFill>
                  <a:srgbClr val="073262"/>
                </a:solidFill>
              </a:rPr>
              <a:t>Total Leakage across key areas at Kraft Heinz $360M, $63M leakages Recovered (2019)</a:t>
            </a:r>
          </a:p>
        </p:txBody>
      </p:sp>
      <p:sp>
        <p:nvSpPr>
          <p:cNvPr id="21" name="Rounded Rectangle 5">
            <a:extLst>
              <a:ext uri="{FF2B5EF4-FFF2-40B4-BE49-F238E27FC236}">
                <a16:creationId xmlns:a16="http://schemas.microsoft.com/office/drawing/2014/main" id="{0AF28DA4-3A1A-4C19-873F-4A8ED44A177F}"/>
              </a:ext>
            </a:extLst>
          </p:cNvPr>
          <p:cNvSpPr/>
          <p:nvPr/>
        </p:nvSpPr>
        <p:spPr>
          <a:xfrm>
            <a:off x="7246446" y="2804368"/>
            <a:ext cx="1828800" cy="640080"/>
          </a:xfrm>
          <a:prstGeom prst="roundRect">
            <a:avLst/>
          </a:prstGeom>
          <a:solidFill>
            <a:schemeClr val="bg2">
              <a:lumMod val="60000"/>
              <a:lumOff val="40000"/>
            </a:schemeClr>
          </a:solidFill>
          <a:ln w="25400" cap="flat" cmpd="sng" algn="ctr">
            <a:noFill/>
            <a:prstDash val="solid"/>
          </a:ln>
          <a:effectLst/>
        </p:spPr>
        <p:txBody>
          <a:bodyPr lIns="0" rIns="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a:ln>
                  <a:noFill/>
                </a:ln>
                <a:solidFill>
                  <a:srgbClr val="002060"/>
                </a:solidFill>
                <a:effectLst/>
                <a:uLnTx/>
                <a:uFillTx/>
                <a:latin typeface="Georgia"/>
                <a:ea typeface="+mn-ea"/>
                <a:cs typeface="+mn-cs"/>
              </a:rPr>
              <a:t>$70 M</a:t>
            </a:r>
          </a:p>
        </p:txBody>
      </p:sp>
      <p:sp>
        <p:nvSpPr>
          <p:cNvPr id="54" name="Rounded Rectangle 5">
            <a:extLst>
              <a:ext uri="{FF2B5EF4-FFF2-40B4-BE49-F238E27FC236}">
                <a16:creationId xmlns:a16="http://schemas.microsoft.com/office/drawing/2014/main" id="{D939AB00-5DC1-4A00-9A62-8A2A1A5F9222}"/>
              </a:ext>
            </a:extLst>
          </p:cNvPr>
          <p:cNvSpPr/>
          <p:nvPr/>
        </p:nvSpPr>
        <p:spPr>
          <a:xfrm>
            <a:off x="9159375" y="2804368"/>
            <a:ext cx="1447172" cy="640080"/>
          </a:xfrm>
          <a:prstGeom prst="roundRect">
            <a:avLst/>
          </a:prstGeom>
          <a:solidFill>
            <a:schemeClr val="accent1">
              <a:lumMod val="20000"/>
              <a:lumOff val="80000"/>
            </a:schemeClr>
          </a:solidFill>
          <a:ln w="25400" cap="flat" cmpd="sng" algn="ctr">
            <a:noFill/>
            <a:prstDash val="solid"/>
          </a:ln>
          <a:effectLst/>
        </p:spPr>
        <p:txBody>
          <a:bodyPr lIns="0" rIns="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a:ln>
                  <a:noFill/>
                </a:ln>
                <a:solidFill>
                  <a:srgbClr val="002060"/>
                </a:solidFill>
                <a:effectLst/>
                <a:uLnTx/>
                <a:uFillTx/>
                <a:latin typeface="Georgia"/>
                <a:ea typeface="+mn-ea"/>
                <a:cs typeface="+mn-cs"/>
              </a:rPr>
              <a:t>~$360M</a:t>
            </a:r>
          </a:p>
        </p:txBody>
      </p:sp>
      <p:sp>
        <p:nvSpPr>
          <p:cNvPr id="8" name="Rectangle 7">
            <a:extLst>
              <a:ext uri="{FF2B5EF4-FFF2-40B4-BE49-F238E27FC236}">
                <a16:creationId xmlns:a16="http://schemas.microsoft.com/office/drawing/2014/main" id="{FD0C2789-D744-4866-83F6-3F0BE982F763}"/>
              </a:ext>
            </a:extLst>
          </p:cNvPr>
          <p:cNvSpPr/>
          <p:nvPr/>
        </p:nvSpPr>
        <p:spPr>
          <a:xfrm>
            <a:off x="9159375" y="1136753"/>
            <a:ext cx="1447171" cy="64008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73262"/>
                </a:solidFill>
                <a:effectLst/>
                <a:uLnTx/>
                <a:uFillTx/>
                <a:latin typeface="Georgia"/>
                <a:ea typeface="+mn-ea"/>
                <a:cs typeface="+mn-cs"/>
              </a:rPr>
              <a:t>Total</a:t>
            </a:r>
          </a:p>
        </p:txBody>
      </p:sp>
      <p:sp>
        <p:nvSpPr>
          <p:cNvPr id="52" name="Rounded Rectangle 5">
            <a:extLst>
              <a:ext uri="{FF2B5EF4-FFF2-40B4-BE49-F238E27FC236}">
                <a16:creationId xmlns:a16="http://schemas.microsoft.com/office/drawing/2014/main" id="{464B6AB1-E57B-44BF-8E07-F466DE696AD9}"/>
              </a:ext>
            </a:extLst>
          </p:cNvPr>
          <p:cNvSpPr/>
          <p:nvPr/>
        </p:nvSpPr>
        <p:spPr>
          <a:xfrm>
            <a:off x="1647440" y="1946961"/>
            <a:ext cx="1828800" cy="640080"/>
          </a:xfrm>
          <a:prstGeom prst="roundRect">
            <a:avLst/>
          </a:prstGeom>
          <a:solidFill>
            <a:schemeClr val="bg2">
              <a:lumMod val="60000"/>
              <a:lumOff val="40000"/>
            </a:schemeClr>
          </a:solidFill>
          <a:ln w="25400" cap="flat" cmpd="sng" algn="ctr">
            <a:noFill/>
            <a:prstDash val="solid"/>
          </a:ln>
          <a:effectLst/>
        </p:spPr>
        <p:txBody>
          <a:bodyPr lIns="0" rIns="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a:ln>
                  <a:noFill/>
                </a:ln>
                <a:solidFill>
                  <a:srgbClr val="002060"/>
                </a:solidFill>
                <a:effectLst/>
                <a:uLnTx/>
                <a:uFillTx/>
                <a:latin typeface="Georgia"/>
                <a:ea typeface="+mn-ea"/>
                <a:cs typeface="+mn-cs"/>
              </a:rPr>
              <a:t>$1.9B</a:t>
            </a:r>
          </a:p>
        </p:txBody>
      </p:sp>
      <p:sp>
        <p:nvSpPr>
          <p:cNvPr id="53" name="Rounded Rectangle 5">
            <a:extLst>
              <a:ext uri="{FF2B5EF4-FFF2-40B4-BE49-F238E27FC236}">
                <a16:creationId xmlns:a16="http://schemas.microsoft.com/office/drawing/2014/main" id="{B1980F5F-0760-498C-8283-2702264B7D68}"/>
              </a:ext>
            </a:extLst>
          </p:cNvPr>
          <p:cNvSpPr/>
          <p:nvPr/>
        </p:nvSpPr>
        <p:spPr>
          <a:xfrm>
            <a:off x="3531334" y="1946961"/>
            <a:ext cx="1828800" cy="640080"/>
          </a:xfrm>
          <a:prstGeom prst="roundRect">
            <a:avLst/>
          </a:prstGeom>
          <a:solidFill>
            <a:schemeClr val="bg2">
              <a:lumMod val="60000"/>
              <a:lumOff val="40000"/>
            </a:schemeClr>
          </a:solidFill>
          <a:ln w="25400" cap="flat" cmpd="sng" algn="ctr">
            <a:noFill/>
            <a:prstDash val="solid"/>
          </a:ln>
          <a:effectLst/>
        </p:spPr>
        <p:txBody>
          <a:bodyPr lIns="0" rIns="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a:ln>
                  <a:noFill/>
                </a:ln>
                <a:solidFill>
                  <a:srgbClr val="002060"/>
                </a:solidFill>
                <a:effectLst/>
                <a:uLnTx/>
                <a:uFillTx/>
                <a:latin typeface="Georgia"/>
                <a:ea typeface="+mn-ea"/>
                <a:cs typeface="+mn-cs"/>
              </a:rPr>
              <a:t>$200M</a:t>
            </a:r>
          </a:p>
        </p:txBody>
      </p:sp>
      <p:sp>
        <p:nvSpPr>
          <p:cNvPr id="55" name="Rounded Rectangle 5">
            <a:extLst>
              <a:ext uri="{FF2B5EF4-FFF2-40B4-BE49-F238E27FC236}">
                <a16:creationId xmlns:a16="http://schemas.microsoft.com/office/drawing/2014/main" id="{80F8990F-9DF0-4461-918E-E3C385978536}"/>
              </a:ext>
            </a:extLst>
          </p:cNvPr>
          <p:cNvSpPr/>
          <p:nvPr/>
        </p:nvSpPr>
        <p:spPr>
          <a:xfrm>
            <a:off x="5415228" y="1946961"/>
            <a:ext cx="1828800" cy="640080"/>
          </a:xfrm>
          <a:prstGeom prst="roundRect">
            <a:avLst/>
          </a:prstGeom>
          <a:solidFill>
            <a:schemeClr val="bg2">
              <a:lumMod val="60000"/>
              <a:lumOff val="40000"/>
            </a:schemeClr>
          </a:solidFill>
          <a:ln w="25400" cap="flat" cmpd="sng" algn="ctr">
            <a:noFill/>
            <a:prstDash val="solid"/>
          </a:ln>
          <a:effectLst/>
        </p:spPr>
        <p:txBody>
          <a:bodyPr lIns="0" rIns="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a:ln>
                  <a:noFill/>
                </a:ln>
                <a:solidFill>
                  <a:srgbClr val="002060"/>
                </a:solidFill>
                <a:effectLst/>
                <a:uLnTx/>
                <a:uFillTx/>
                <a:latin typeface="Georgia"/>
                <a:ea typeface="+mn-ea"/>
                <a:cs typeface="+mn-cs"/>
              </a:rPr>
              <a:t>$50M</a:t>
            </a:r>
          </a:p>
        </p:txBody>
      </p:sp>
      <p:sp>
        <p:nvSpPr>
          <p:cNvPr id="56" name="Rounded Rectangle 5">
            <a:extLst>
              <a:ext uri="{FF2B5EF4-FFF2-40B4-BE49-F238E27FC236}">
                <a16:creationId xmlns:a16="http://schemas.microsoft.com/office/drawing/2014/main" id="{92E2695F-CE9F-4FC7-B2B1-92198D043C37}"/>
              </a:ext>
            </a:extLst>
          </p:cNvPr>
          <p:cNvSpPr/>
          <p:nvPr/>
        </p:nvSpPr>
        <p:spPr>
          <a:xfrm>
            <a:off x="7299122" y="1946961"/>
            <a:ext cx="1828800" cy="640080"/>
          </a:xfrm>
          <a:prstGeom prst="roundRect">
            <a:avLst/>
          </a:prstGeom>
          <a:solidFill>
            <a:schemeClr val="bg2">
              <a:lumMod val="60000"/>
              <a:lumOff val="40000"/>
            </a:schemeClr>
          </a:solidFill>
          <a:ln w="25400" cap="flat" cmpd="sng" algn="ctr">
            <a:noFill/>
            <a:prstDash val="solid"/>
          </a:ln>
          <a:effectLst/>
        </p:spPr>
        <p:txBody>
          <a:bodyPr lIns="0" rIns="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a:ln>
                  <a:noFill/>
                </a:ln>
                <a:solidFill>
                  <a:srgbClr val="002060"/>
                </a:solidFill>
                <a:effectLst/>
                <a:uLnTx/>
                <a:uFillTx/>
                <a:latin typeface="Georgia"/>
                <a:ea typeface="+mn-ea"/>
                <a:cs typeface="+mn-cs"/>
              </a:rPr>
              <a:t>$70 M</a:t>
            </a:r>
          </a:p>
        </p:txBody>
      </p:sp>
      <p:sp>
        <p:nvSpPr>
          <p:cNvPr id="57" name="Rounded Rectangle 5">
            <a:extLst>
              <a:ext uri="{FF2B5EF4-FFF2-40B4-BE49-F238E27FC236}">
                <a16:creationId xmlns:a16="http://schemas.microsoft.com/office/drawing/2014/main" id="{3F9947CC-957B-4D96-BB37-C925F229C6F2}"/>
              </a:ext>
            </a:extLst>
          </p:cNvPr>
          <p:cNvSpPr/>
          <p:nvPr/>
        </p:nvSpPr>
        <p:spPr>
          <a:xfrm>
            <a:off x="9159375" y="1946961"/>
            <a:ext cx="1447171" cy="640080"/>
          </a:xfrm>
          <a:prstGeom prst="roundRect">
            <a:avLst/>
          </a:prstGeom>
          <a:solidFill>
            <a:schemeClr val="accent1">
              <a:lumMod val="20000"/>
              <a:lumOff val="80000"/>
            </a:schemeClr>
          </a:solidFill>
          <a:ln w="25400" cap="flat" cmpd="sng" algn="ctr">
            <a:noFill/>
            <a:prstDash val="solid"/>
          </a:ln>
          <a:effectLst/>
        </p:spPr>
        <p:txBody>
          <a:bodyPr lIns="0" rIns="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a:ln>
                  <a:noFill/>
                </a:ln>
                <a:solidFill>
                  <a:srgbClr val="002060"/>
                </a:solidFill>
                <a:effectLst/>
                <a:uLnTx/>
                <a:uFillTx/>
                <a:latin typeface="Georgia"/>
                <a:ea typeface="+mn-ea"/>
                <a:cs typeface="+mn-cs"/>
              </a:rPr>
              <a:t>$2.22B</a:t>
            </a:r>
          </a:p>
        </p:txBody>
      </p:sp>
      <p:sp>
        <p:nvSpPr>
          <p:cNvPr id="65" name="Rounded Rectangle 5">
            <a:extLst>
              <a:ext uri="{FF2B5EF4-FFF2-40B4-BE49-F238E27FC236}">
                <a16:creationId xmlns:a16="http://schemas.microsoft.com/office/drawing/2014/main" id="{F056C6D8-B1CF-4A43-9F9D-48E741B1CD13}"/>
              </a:ext>
            </a:extLst>
          </p:cNvPr>
          <p:cNvSpPr/>
          <p:nvPr/>
        </p:nvSpPr>
        <p:spPr>
          <a:xfrm>
            <a:off x="1634271" y="2804368"/>
            <a:ext cx="1828800" cy="640080"/>
          </a:xfrm>
          <a:prstGeom prst="roundRect">
            <a:avLst/>
          </a:prstGeom>
          <a:solidFill>
            <a:schemeClr val="bg2">
              <a:lumMod val="60000"/>
              <a:lumOff val="40000"/>
            </a:schemeClr>
          </a:solidFill>
          <a:ln w="25400" cap="flat" cmpd="sng" algn="ctr">
            <a:noFill/>
            <a:prstDash val="solid"/>
          </a:ln>
          <a:effectLst/>
        </p:spPr>
        <p:txBody>
          <a:bodyPr lIns="0" rIns="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a:ln>
                  <a:noFill/>
                </a:ln>
                <a:solidFill>
                  <a:srgbClr val="002060"/>
                </a:solidFill>
                <a:effectLst/>
                <a:uLnTx/>
                <a:uFillTx/>
                <a:latin typeface="Georgia"/>
                <a:ea typeface="+mn-ea"/>
                <a:cs typeface="+mn-cs"/>
              </a:rPr>
              <a:t>$40M</a:t>
            </a:r>
          </a:p>
        </p:txBody>
      </p:sp>
      <p:sp>
        <p:nvSpPr>
          <p:cNvPr id="23" name="Rectangle 22">
            <a:extLst>
              <a:ext uri="{FF2B5EF4-FFF2-40B4-BE49-F238E27FC236}">
                <a16:creationId xmlns:a16="http://schemas.microsoft.com/office/drawing/2014/main" id="{1A863910-E9B9-4232-A332-3062FFA104AA}"/>
              </a:ext>
            </a:extLst>
          </p:cNvPr>
          <p:cNvSpPr/>
          <p:nvPr/>
        </p:nvSpPr>
        <p:spPr>
          <a:xfrm>
            <a:off x="248197" y="1946961"/>
            <a:ext cx="1344149" cy="640080"/>
          </a:xfrm>
          <a:prstGeom prst="rect">
            <a:avLst/>
          </a:prstGeom>
          <a:solidFill>
            <a:schemeClr val="tx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73262"/>
                </a:solidFill>
                <a:effectLst/>
                <a:uLnTx/>
                <a:uFillTx/>
                <a:latin typeface="Georgia"/>
                <a:ea typeface="+mn-ea"/>
                <a:cs typeface="+mn-cs"/>
              </a:rPr>
              <a:t>Total Deductions</a:t>
            </a:r>
          </a:p>
        </p:txBody>
      </p:sp>
      <p:sp>
        <p:nvSpPr>
          <p:cNvPr id="68" name="Rectangle 67">
            <a:extLst>
              <a:ext uri="{FF2B5EF4-FFF2-40B4-BE49-F238E27FC236}">
                <a16:creationId xmlns:a16="http://schemas.microsoft.com/office/drawing/2014/main" id="{C10DDAB1-A608-4A8A-8CF3-7F6D33FCFF47}"/>
              </a:ext>
            </a:extLst>
          </p:cNvPr>
          <p:cNvSpPr/>
          <p:nvPr/>
        </p:nvSpPr>
        <p:spPr>
          <a:xfrm>
            <a:off x="248197" y="2804368"/>
            <a:ext cx="1344149" cy="640080"/>
          </a:xfrm>
          <a:prstGeom prst="rect">
            <a:avLst/>
          </a:prstGeom>
          <a:solidFill>
            <a:schemeClr val="tx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73262"/>
                </a:solidFill>
                <a:effectLst/>
                <a:uLnTx/>
                <a:uFillTx/>
                <a:latin typeface="Georgia"/>
                <a:ea typeface="+mn-ea"/>
                <a:cs typeface="+mn-cs"/>
              </a:rPr>
              <a:t>Total Leakage </a:t>
            </a:r>
            <a:r>
              <a:rPr kumimoji="0" lang="en-US" sz="1200" b="0" i="1" u="none" strike="noStrike" kern="1200" cap="none" spc="0" normalizeH="0" baseline="0" noProof="0">
                <a:ln>
                  <a:noFill/>
                </a:ln>
                <a:solidFill>
                  <a:srgbClr val="073262"/>
                </a:solidFill>
                <a:effectLst/>
                <a:uLnTx/>
                <a:uFillTx/>
                <a:latin typeface="Georgia"/>
                <a:ea typeface="+mn-ea"/>
                <a:cs typeface="+mn-cs"/>
              </a:rPr>
              <a:t>(Valid &amp; Invalid)</a:t>
            </a:r>
            <a:endParaRPr kumimoji="0" lang="en-US" sz="1400" b="0" i="1" u="none" strike="noStrike" kern="1200" cap="none" spc="0" normalizeH="0" baseline="0" noProof="0">
              <a:ln>
                <a:noFill/>
              </a:ln>
              <a:solidFill>
                <a:srgbClr val="073262"/>
              </a:solidFill>
              <a:effectLst/>
              <a:uLnTx/>
              <a:uFillTx/>
              <a:latin typeface="Georgia"/>
              <a:ea typeface="+mn-ea"/>
              <a:cs typeface="+mn-cs"/>
            </a:endParaRPr>
          </a:p>
        </p:txBody>
      </p:sp>
      <p:sp>
        <p:nvSpPr>
          <p:cNvPr id="70" name="Rounded Rectangle 5">
            <a:extLst>
              <a:ext uri="{FF2B5EF4-FFF2-40B4-BE49-F238E27FC236}">
                <a16:creationId xmlns:a16="http://schemas.microsoft.com/office/drawing/2014/main" id="{20477566-80E4-460C-82F3-9864ECE5EF12}"/>
              </a:ext>
            </a:extLst>
          </p:cNvPr>
          <p:cNvSpPr/>
          <p:nvPr/>
        </p:nvSpPr>
        <p:spPr>
          <a:xfrm>
            <a:off x="10648470" y="2804368"/>
            <a:ext cx="1280794" cy="640080"/>
          </a:xfrm>
          <a:prstGeom prst="roundRect">
            <a:avLst/>
          </a:prstGeom>
          <a:solidFill>
            <a:schemeClr val="accent1">
              <a:lumMod val="20000"/>
              <a:lumOff val="80000"/>
            </a:schemeClr>
          </a:solidFill>
          <a:ln w="25400" cap="flat" cmpd="sng" algn="ctr">
            <a:noFill/>
            <a:prstDash val="solid"/>
          </a:ln>
          <a:effectLst/>
        </p:spPr>
        <p:txBody>
          <a:bodyPr lIns="0" rIns="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a:ln>
                  <a:noFill/>
                </a:ln>
                <a:solidFill>
                  <a:srgbClr val="002060"/>
                </a:solidFill>
                <a:effectLst/>
                <a:uLnTx/>
                <a:uFillTx/>
                <a:latin typeface="Georgia"/>
                <a:ea typeface="+mn-ea"/>
                <a:cs typeface="+mn-cs"/>
              </a:rPr>
              <a:t>16%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solidFill>
                  <a:srgbClr val="002060"/>
                </a:solidFill>
                <a:effectLst/>
                <a:uLnTx/>
                <a:uFillTx/>
                <a:latin typeface="Georgia"/>
                <a:ea typeface="+mn-ea"/>
                <a:cs typeface="+mn-cs"/>
              </a:rPr>
              <a:t>of Deductions</a:t>
            </a:r>
            <a:endParaRPr kumimoji="0" lang="en-US" sz="800" b="1" i="0" u="none" strike="noStrike" kern="0" cap="none" spc="0" normalizeH="0" baseline="0" noProof="0">
              <a:ln>
                <a:noFill/>
              </a:ln>
              <a:solidFill>
                <a:srgbClr val="002060"/>
              </a:solidFill>
              <a:effectLst/>
              <a:uLnTx/>
              <a:uFillTx/>
              <a:latin typeface="Georgia"/>
              <a:ea typeface="+mn-ea"/>
              <a:cs typeface="+mn-cs"/>
            </a:endParaRPr>
          </a:p>
        </p:txBody>
      </p:sp>
      <p:sp>
        <p:nvSpPr>
          <p:cNvPr id="71" name="Rectangle 70">
            <a:extLst>
              <a:ext uri="{FF2B5EF4-FFF2-40B4-BE49-F238E27FC236}">
                <a16:creationId xmlns:a16="http://schemas.microsoft.com/office/drawing/2014/main" id="{4246490E-2FFF-4259-865F-52E9B1CB028E}"/>
              </a:ext>
            </a:extLst>
          </p:cNvPr>
          <p:cNvSpPr/>
          <p:nvPr/>
        </p:nvSpPr>
        <p:spPr>
          <a:xfrm>
            <a:off x="10648470" y="1136753"/>
            <a:ext cx="1280794" cy="64008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a:ln>
                  <a:noFill/>
                </a:ln>
                <a:solidFill>
                  <a:srgbClr val="073262"/>
                </a:solidFill>
                <a:effectLst/>
                <a:uLnTx/>
                <a:uFillTx/>
                <a:latin typeface="Georgia"/>
                <a:ea typeface="+mn-ea"/>
                <a:cs typeface="+mn-cs"/>
              </a:rPr>
              <a:t>% </a:t>
            </a:r>
          </a:p>
        </p:txBody>
      </p:sp>
      <p:sp>
        <p:nvSpPr>
          <p:cNvPr id="72" name="Rounded Rectangle 5">
            <a:extLst>
              <a:ext uri="{FF2B5EF4-FFF2-40B4-BE49-F238E27FC236}">
                <a16:creationId xmlns:a16="http://schemas.microsoft.com/office/drawing/2014/main" id="{53346864-BA3A-422C-AD15-3EA75C2FB4CA}"/>
              </a:ext>
            </a:extLst>
          </p:cNvPr>
          <p:cNvSpPr/>
          <p:nvPr/>
        </p:nvSpPr>
        <p:spPr>
          <a:xfrm>
            <a:off x="10648470" y="1946961"/>
            <a:ext cx="1280794" cy="640080"/>
          </a:xfrm>
          <a:prstGeom prst="roundRect">
            <a:avLst/>
          </a:prstGeom>
          <a:solidFill>
            <a:schemeClr val="accent1">
              <a:lumMod val="20000"/>
              <a:lumOff val="80000"/>
            </a:schemeClr>
          </a:solidFill>
          <a:ln w="25400" cap="flat" cmpd="sng" algn="ctr">
            <a:noFill/>
            <a:prstDash val="solid"/>
          </a:ln>
          <a:effectLst/>
        </p:spPr>
        <p:txBody>
          <a:bodyPr lIns="0" rIns="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a:ln>
                  <a:noFill/>
                </a:ln>
                <a:solidFill>
                  <a:srgbClr val="002060"/>
                </a:solidFill>
                <a:effectLst/>
                <a:uLnTx/>
                <a:uFillTx/>
                <a:latin typeface="Georgia"/>
                <a:ea typeface="+mn-ea"/>
                <a:cs typeface="+mn-cs"/>
              </a:rPr>
              <a:t>10%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1" i="0" u="none" strike="noStrike" kern="0" cap="none" spc="0" normalizeH="0" baseline="0" noProof="0">
                <a:ln>
                  <a:noFill/>
                </a:ln>
                <a:solidFill>
                  <a:srgbClr val="002060"/>
                </a:solidFill>
                <a:effectLst/>
                <a:uLnTx/>
                <a:uFillTx/>
                <a:latin typeface="Georgia"/>
                <a:ea typeface="+mn-ea"/>
                <a:cs typeface="+mn-cs"/>
              </a:rPr>
              <a:t>of Revenue</a:t>
            </a:r>
          </a:p>
        </p:txBody>
      </p:sp>
      <p:sp>
        <p:nvSpPr>
          <p:cNvPr id="24" name="Rectangle 23">
            <a:extLst>
              <a:ext uri="{FF2B5EF4-FFF2-40B4-BE49-F238E27FC236}">
                <a16:creationId xmlns:a16="http://schemas.microsoft.com/office/drawing/2014/main" id="{C2DF5C51-4550-4935-820A-9D441D0A15F8}"/>
              </a:ext>
            </a:extLst>
          </p:cNvPr>
          <p:cNvSpPr/>
          <p:nvPr/>
        </p:nvSpPr>
        <p:spPr>
          <a:xfrm>
            <a:off x="485492" y="4609490"/>
            <a:ext cx="11244954" cy="365760"/>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eorgia"/>
              <a:ea typeface="+mn-ea"/>
              <a:cs typeface="+mn-cs"/>
            </a:endParaRPr>
          </a:p>
        </p:txBody>
      </p:sp>
      <p:sp>
        <p:nvSpPr>
          <p:cNvPr id="73" name="TextBox 72">
            <a:extLst>
              <a:ext uri="{FF2B5EF4-FFF2-40B4-BE49-F238E27FC236}">
                <a16:creationId xmlns:a16="http://schemas.microsoft.com/office/drawing/2014/main" id="{1FF48621-C9B6-460B-B554-C85917E3DB99}"/>
              </a:ext>
            </a:extLst>
          </p:cNvPr>
          <p:cNvSpPr txBox="1"/>
          <p:nvPr/>
        </p:nvSpPr>
        <p:spPr>
          <a:xfrm>
            <a:off x="611749" y="4595463"/>
            <a:ext cx="10764997" cy="323165"/>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en-US" sz="1500" b="0" i="0" u="none" strike="noStrike" kern="1200" cap="none" spc="0" normalizeH="0" baseline="0" noProof="0">
                <a:ln>
                  <a:noFill/>
                </a:ln>
                <a:solidFill>
                  <a:srgbClr val="073262"/>
                </a:solidFill>
                <a:effectLst/>
                <a:uLnTx/>
                <a:uFillTx/>
                <a:latin typeface="Georgia"/>
                <a:ea typeface="+mn-ea"/>
                <a:cs typeface="+mn-cs"/>
              </a:rPr>
              <a:t>10% of Revenue Coming as Deductions</a:t>
            </a:r>
          </a:p>
        </p:txBody>
      </p:sp>
      <p:sp>
        <p:nvSpPr>
          <p:cNvPr id="74" name="Rectangle 73">
            <a:extLst>
              <a:ext uri="{FF2B5EF4-FFF2-40B4-BE49-F238E27FC236}">
                <a16:creationId xmlns:a16="http://schemas.microsoft.com/office/drawing/2014/main" id="{CDB1EDF2-4909-4CC3-9223-08564A1DE714}"/>
              </a:ext>
            </a:extLst>
          </p:cNvPr>
          <p:cNvSpPr/>
          <p:nvPr/>
        </p:nvSpPr>
        <p:spPr>
          <a:xfrm>
            <a:off x="485492" y="5804521"/>
            <a:ext cx="11244954" cy="365760"/>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eorgia"/>
              <a:ea typeface="+mn-ea"/>
              <a:cs typeface="+mn-cs"/>
            </a:endParaRPr>
          </a:p>
        </p:txBody>
      </p:sp>
      <p:sp>
        <p:nvSpPr>
          <p:cNvPr id="75" name="TextBox 74">
            <a:extLst>
              <a:ext uri="{FF2B5EF4-FFF2-40B4-BE49-F238E27FC236}">
                <a16:creationId xmlns:a16="http://schemas.microsoft.com/office/drawing/2014/main" id="{0C8DC9D6-1E7A-4925-B46C-5C283E8496C4}"/>
              </a:ext>
            </a:extLst>
          </p:cNvPr>
          <p:cNvSpPr txBox="1"/>
          <p:nvPr/>
        </p:nvSpPr>
        <p:spPr>
          <a:xfrm>
            <a:off x="611749" y="5780890"/>
            <a:ext cx="10764997" cy="3231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073262"/>
                </a:solidFill>
                <a:effectLst/>
                <a:uLnTx/>
                <a:uFillTx/>
                <a:latin typeface="Georgia"/>
                <a:ea typeface="+mn-ea"/>
                <a:cs typeface="+mn-cs"/>
              </a:rPr>
              <a:t>3.    $37M Deductions Avoidance</a:t>
            </a:r>
          </a:p>
        </p:txBody>
      </p:sp>
      <p:sp>
        <p:nvSpPr>
          <p:cNvPr id="76" name="Rectangle 75">
            <a:extLst>
              <a:ext uri="{FF2B5EF4-FFF2-40B4-BE49-F238E27FC236}">
                <a16:creationId xmlns:a16="http://schemas.microsoft.com/office/drawing/2014/main" id="{E9E68064-E1E6-4854-9B99-145A1E6ED1CE}"/>
              </a:ext>
            </a:extLst>
          </p:cNvPr>
          <p:cNvSpPr/>
          <p:nvPr/>
        </p:nvSpPr>
        <p:spPr>
          <a:xfrm>
            <a:off x="485492" y="5084458"/>
            <a:ext cx="11244954" cy="576998"/>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eorgia"/>
              <a:ea typeface="+mn-ea"/>
              <a:cs typeface="+mn-cs"/>
            </a:endParaRPr>
          </a:p>
        </p:txBody>
      </p:sp>
      <p:sp>
        <p:nvSpPr>
          <p:cNvPr id="77" name="TextBox 76">
            <a:extLst>
              <a:ext uri="{FF2B5EF4-FFF2-40B4-BE49-F238E27FC236}">
                <a16:creationId xmlns:a16="http://schemas.microsoft.com/office/drawing/2014/main" id="{BADE0FEA-803D-4A3F-B3B7-12237291689D}"/>
              </a:ext>
            </a:extLst>
          </p:cNvPr>
          <p:cNvSpPr txBox="1"/>
          <p:nvPr/>
        </p:nvSpPr>
        <p:spPr>
          <a:xfrm>
            <a:off x="581267" y="5173337"/>
            <a:ext cx="11178263" cy="3231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500" b="0" i="0" u="none" strike="noStrike" kern="1200" cap="none" spc="0" normalizeH="0" baseline="0" noProof="0">
                <a:ln>
                  <a:noFill/>
                </a:ln>
                <a:solidFill>
                  <a:srgbClr val="073262"/>
                </a:solidFill>
                <a:effectLst/>
                <a:uLnTx/>
                <a:uFillTx/>
                <a:latin typeface="Georgia"/>
                <a:ea typeface="+mn-ea"/>
                <a:cs typeface="+mn-cs"/>
              </a:rPr>
              <a:t>2.    $130M Deductions are coded as Unauthorized</a:t>
            </a:r>
          </a:p>
        </p:txBody>
      </p:sp>
      <p:grpSp>
        <p:nvGrpSpPr>
          <p:cNvPr id="40" name="Group 39">
            <a:extLst>
              <a:ext uri="{FF2B5EF4-FFF2-40B4-BE49-F238E27FC236}">
                <a16:creationId xmlns:a16="http://schemas.microsoft.com/office/drawing/2014/main" id="{C3BE8E9A-A87C-4464-83A9-59AF8A2B1348}"/>
              </a:ext>
            </a:extLst>
          </p:cNvPr>
          <p:cNvGrpSpPr/>
          <p:nvPr/>
        </p:nvGrpSpPr>
        <p:grpSpPr>
          <a:xfrm>
            <a:off x="10793809" y="67392"/>
            <a:ext cx="1005840" cy="740664"/>
            <a:chOff x="358189" y="1602508"/>
            <a:chExt cx="4659000" cy="4101830"/>
          </a:xfrm>
        </p:grpSpPr>
        <p:grpSp>
          <p:nvGrpSpPr>
            <p:cNvPr id="41" name="Group 40">
              <a:extLst>
                <a:ext uri="{FF2B5EF4-FFF2-40B4-BE49-F238E27FC236}">
                  <a16:creationId xmlns:a16="http://schemas.microsoft.com/office/drawing/2014/main" id="{0F074BA0-A565-4A7A-8694-16FED7807A27}"/>
                </a:ext>
              </a:extLst>
            </p:cNvPr>
            <p:cNvGrpSpPr/>
            <p:nvPr/>
          </p:nvGrpSpPr>
          <p:grpSpPr>
            <a:xfrm>
              <a:off x="358189" y="1602508"/>
              <a:ext cx="4659000" cy="4101830"/>
              <a:chOff x="4194791" y="752197"/>
              <a:chExt cx="3453260" cy="3040286"/>
            </a:xfrm>
          </p:grpSpPr>
          <p:sp>
            <p:nvSpPr>
              <p:cNvPr id="45" name="Freeform 35">
                <a:extLst>
                  <a:ext uri="{FF2B5EF4-FFF2-40B4-BE49-F238E27FC236}">
                    <a16:creationId xmlns:a16="http://schemas.microsoft.com/office/drawing/2014/main" id="{BCDA32FD-796B-4E84-8275-EBA9A208EF63}"/>
                  </a:ext>
                </a:extLst>
              </p:cNvPr>
              <p:cNvSpPr>
                <a:spLocks/>
              </p:cNvSpPr>
              <p:nvPr/>
            </p:nvSpPr>
            <p:spPr bwMode="auto">
              <a:xfrm>
                <a:off x="5842176" y="752197"/>
                <a:ext cx="1805875" cy="2947511"/>
              </a:xfrm>
              <a:custGeom>
                <a:avLst/>
                <a:gdLst>
                  <a:gd name="T0" fmla="*/ 976 w 1049"/>
                  <a:gd name="T1" fmla="*/ 774 h 1712"/>
                  <a:gd name="T2" fmla="*/ 558 w 1049"/>
                  <a:gd name="T3" fmla="*/ 82 h 1712"/>
                  <a:gd name="T4" fmla="*/ 354 w 1049"/>
                  <a:gd name="T5" fmla="*/ 71 h 1712"/>
                  <a:gd name="T6" fmla="*/ 0 w 1049"/>
                  <a:gd name="T7" fmla="*/ 495 h 1712"/>
                  <a:gd name="T8" fmla="*/ 328 w 1049"/>
                  <a:gd name="T9" fmla="*/ 1064 h 1712"/>
                  <a:gd name="T10" fmla="*/ 558 w 1049"/>
                  <a:gd name="T11" fmla="*/ 1462 h 1712"/>
                  <a:gd name="T12" fmla="*/ 569 w 1049"/>
                  <a:gd name="T13" fmla="*/ 1712 h 1712"/>
                  <a:gd name="T14" fmla="*/ 588 w 1049"/>
                  <a:gd name="T15" fmla="*/ 1680 h 1712"/>
                  <a:gd name="T16" fmla="*/ 976 w 1049"/>
                  <a:gd name="T17" fmla="*/ 1018 h 1712"/>
                  <a:gd name="T18" fmla="*/ 976 w 1049"/>
                  <a:gd name="T19" fmla="*/ 774 h 17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49" h="1712">
                    <a:moveTo>
                      <a:pt x="976" y="774"/>
                    </a:moveTo>
                    <a:cubicBezTo>
                      <a:pt x="882" y="613"/>
                      <a:pt x="558" y="82"/>
                      <a:pt x="558" y="82"/>
                    </a:cubicBezTo>
                    <a:cubicBezTo>
                      <a:pt x="558" y="82"/>
                      <a:pt x="482" y="0"/>
                      <a:pt x="354" y="71"/>
                    </a:cubicBezTo>
                    <a:cubicBezTo>
                      <a:pt x="226" y="143"/>
                      <a:pt x="0" y="495"/>
                      <a:pt x="0" y="495"/>
                    </a:cubicBezTo>
                    <a:cubicBezTo>
                      <a:pt x="328" y="1064"/>
                      <a:pt x="328" y="1064"/>
                      <a:pt x="328" y="1064"/>
                    </a:cubicBezTo>
                    <a:cubicBezTo>
                      <a:pt x="558" y="1462"/>
                      <a:pt x="558" y="1462"/>
                      <a:pt x="558" y="1462"/>
                    </a:cubicBezTo>
                    <a:cubicBezTo>
                      <a:pt x="558" y="1462"/>
                      <a:pt x="628" y="1596"/>
                      <a:pt x="569" y="1712"/>
                    </a:cubicBezTo>
                    <a:cubicBezTo>
                      <a:pt x="588" y="1680"/>
                      <a:pt x="588" y="1680"/>
                      <a:pt x="588" y="1680"/>
                    </a:cubicBezTo>
                    <a:cubicBezTo>
                      <a:pt x="976" y="1018"/>
                      <a:pt x="976" y="1018"/>
                      <a:pt x="976" y="1018"/>
                    </a:cubicBezTo>
                    <a:cubicBezTo>
                      <a:pt x="976" y="1018"/>
                      <a:pt x="1049" y="897"/>
                      <a:pt x="976" y="774"/>
                    </a:cubicBezTo>
                    <a:close/>
                  </a:path>
                </a:pathLst>
              </a:custGeom>
              <a:solidFill>
                <a:srgbClr val="FF555F"/>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073262"/>
                  </a:solidFill>
                  <a:effectLst/>
                  <a:uLnTx/>
                  <a:uFillTx/>
                  <a:latin typeface="Georgia"/>
                  <a:ea typeface="+mn-ea"/>
                  <a:cs typeface="+mn-cs"/>
                </a:endParaRPr>
              </a:p>
            </p:txBody>
          </p:sp>
          <p:sp>
            <p:nvSpPr>
              <p:cNvPr id="46" name="Freeform 36">
                <a:extLst>
                  <a:ext uri="{FF2B5EF4-FFF2-40B4-BE49-F238E27FC236}">
                    <a16:creationId xmlns:a16="http://schemas.microsoft.com/office/drawing/2014/main" id="{3CCC0EBF-886C-4D3A-A8A4-A571B30668E2}"/>
                  </a:ext>
                </a:extLst>
              </p:cNvPr>
              <p:cNvSpPr>
                <a:spLocks/>
              </p:cNvSpPr>
              <p:nvPr/>
            </p:nvSpPr>
            <p:spPr bwMode="auto">
              <a:xfrm>
                <a:off x="4194791" y="805671"/>
                <a:ext cx="2607985" cy="2699469"/>
              </a:xfrm>
              <a:custGeom>
                <a:avLst/>
                <a:gdLst>
                  <a:gd name="T0" fmla="*/ 618 w 1515"/>
                  <a:gd name="T1" fmla="*/ 0 h 1568"/>
                  <a:gd name="T2" fmla="*/ 1415 w 1515"/>
                  <a:gd name="T3" fmla="*/ 0 h 1568"/>
                  <a:gd name="T4" fmla="*/ 1515 w 1515"/>
                  <a:gd name="T5" fmla="*/ 51 h 1568"/>
                  <a:gd name="T6" fmla="*/ 1370 w 1515"/>
                  <a:gd name="T7" fmla="*/ 29 h 1568"/>
                  <a:gd name="T8" fmla="*/ 1172 w 1515"/>
                  <a:gd name="T9" fmla="*/ 234 h 1568"/>
                  <a:gd name="T10" fmla="*/ 402 w 1515"/>
                  <a:gd name="T11" fmla="*/ 1568 h 1568"/>
                  <a:gd name="T12" fmla="*/ 42 w 1515"/>
                  <a:gd name="T13" fmla="*/ 944 h 1568"/>
                  <a:gd name="T14" fmla="*/ 36 w 1515"/>
                  <a:gd name="T15" fmla="*/ 804 h 1568"/>
                  <a:gd name="T16" fmla="*/ 421 w 1515"/>
                  <a:gd name="T17" fmla="*/ 138 h 1568"/>
                  <a:gd name="T18" fmla="*/ 618 w 1515"/>
                  <a:gd name="T19" fmla="*/ 0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15" h="1568">
                    <a:moveTo>
                      <a:pt x="618" y="0"/>
                    </a:moveTo>
                    <a:cubicBezTo>
                      <a:pt x="1415" y="0"/>
                      <a:pt x="1415" y="0"/>
                      <a:pt x="1415" y="0"/>
                    </a:cubicBezTo>
                    <a:cubicBezTo>
                      <a:pt x="1415" y="0"/>
                      <a:pt x="1474" y="0"/>
                      <a:pt x="1515" y="51"/>
                    </a:cubicBezTo>
                    <a:cubicBezTo>
                      <a:pt x="1515" y="51"/>
                      <a:pt x="1460" y="1"/>
                      <a:pt x="1370" y="29"/>
                    </a:cubicBezTo>
                    <a:cubicBezTo>
                      <a:pt x="1280" y="56"/>
                      <a:pt x="1172" y="234"/>
                      <a:pt x="1172" y="234"/>
                    </a:cubicBezTo>
                    <a:cubicBezTo>
                      <a:pt x="402" y="1568"/>
                      <a:pt x="402" y="1568"/>
                      <a:pt x="402" y="1568"/>
                    </a:cubicBezTo>
                    <a:cubicBezTo>
                      <a:pt x="42" y="944"/>
                      <a:pt x="42" y="944"/>
                      <a:pt x="42" y="944"/>
                    </a:cubicBezTo>
                    <a:cubicBezTo>
                      <a:pt x="42" y="944"/>
                      <a:pt x="0" y="868"/>
                      <a:pt x="36" y="804"/>
                    </a:cubicBezTo>
                    <a:cubicBezTo>
                      <a:pt x="72" y="740"/>
                      <a:pt x="421" y="138"/>
                      <a:pt x="421" y="138"/>
                    </a:cubicBezTo>
                    <a:cubicBezTo>
                      <a:pt x="421" y="138"/>
                      <a:pt x="485" y="0"/>
                      <a:pt x="618" y="0"/>
                    </a:cubicBezTo>
                    <a:close/>
                  </a:path>
                </a:pathLst>
              </a:custGeom>
              <a:solidFill>
                <a:schemeClr val="bg1">
                  <a:lumMod val="75000"/>
                </a:schemeClr>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073262"/>
                  </a:solidFill>
                  <a:effectLst/>
                  <a:uLnTx/>
                  <a:uFillTx/>
                  <a:latin typeface="Georgia"/>
                  <a:ea typeface="+mn-ea"/>
                  <a:cs typeface="+mn-cs"/>
                </a:endParaRPr>
              </a:p>
            </p:txBody>
          </p:sp>
          <p:sp>
            <p:nvSpPr>
              <p:cNvPr id="47" name="Freeform 37">
                <a:extLst>
                  <a:ext uri="{FF2B5EF4-FFF2-40B4-BE49-F238E27FC236}">
                    <a16:creationId xmlns:a16="http://schemas.microsoft.com/office/drawing/2014/main" id="{F79C77D2-C682-443B-BACA-AD0EF223D259}"/>
                  </a:ext>
                </a:extLst>
              </p:cNvPr>
              <p:cNvSpPr>
                <a:spLocks/>
              </p:cNvSpPr>
              <p:nvPr/>
            </p:nvSpPr>
            <p:spPr bwMode="auto">
              <a:xfrm>
                <a:off x="4265660" y="2427286"/>
                <a:ext cx="2657593" cy="1365197"/>
              </a:xfrm>
              <a:custGeom>
                <a:avLst/>
                <a:gdLst>
                  <a:gd name="T0" fmla="*/ 1474 w 1544"/>
                  <a:gd name="T1" fmla="*/ 489 h 793"/>
                  <a:gd name="T2" fmla="*/ 1244 w 1544"/>
                  <a:gd name="T3" fmla="*/ 91 h 793"/>
                  <a:gd name="T4" fmla="*/ 308 w 1544"/>
                  <a:gd name="T5" fmla="*/ 91 h 793"/>
                  <a:gd name="T6" fmla="*/ 0 w 1544"/>
                  <a:gd name="T7" fmla="*/ 0 h 793"/>
                  <a:gd name="T8" fmla="*/ 389 w 1544"/>
                  <a:gd name="T9" fmla="*/ 675 h 793"/>
                  <a:gd name="T10" fmla="*/ 545 w 1544"/>
                  <a:gd name="T11" fmla="*/ 793 h 793"/>
                  <a:gd name="T12" fmla="*/ 1336 w 1544"/>
                  <a:gd name="T13" fmla="*/ 793 h 793"/>
                  <a:gd name="T14" fmla="*/ 1485 w 1544"/>
                  <a:gd name="T15" fmla="*/ 739 h 793"/>
                  <a:gd name="T16" fmla="*/ 1474 w 1544"/>
                  <a:gd name="T17" fmla="*/ 489 h 7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44" h="793">
                    <a:moveTo>
                      <a:pt x="1474" y="489"/>
                    </a:moveTo>
                    <a:cubicBezTo>
                      <a:pt x="1244" y="91"/>
                      <a:pt x="1244" y="91"/>
                      <a:pt x="1244" y="91"/>
                    </a:cubicBezTo>
                    <a:cubicBezTo>
                      <a:pt x="996" y="91"/>
                      <a:pt x="508" y="91"/>
                      <a:pt x="308" y="91"/>
                    </a:cubicBezTo>
                    <a:cubicBezTo>
                      <a:pt x="65" y="91"/>
                      <a:pt x="14" y="21"/>
                      <a:pt x="0" y="0"/>
                    </a:cubicBezTo>
                    <a:cubicBezTo>
                      <a:pt x="0" y="0"/>
                      <a:pt x="322" y="560"/>
                      <a:pt x="389" y="675"/>
                    </a:cubicBezTo>
                    <a:cubicBezTo>
                      <a:pt x="455" y="789"/>
                      <a:pt x="545" y="793"/>
                      <a:pt x="545" y="793"/>
                    </a:cubicBezTo>
                    <a:cubicBezTo>
                      <a:pt x="545" y="793"/>
                      <a:pt x="1215" y="793"/>
                      <a:pt x="1336" y="793"/>
                    </a:cubicBezTo>
                    <a:cubicBezTo>
                      <a:pt x="1457" y="793"/>
                      <a:pt x="1485" y="739"/>
                      <a:pt x="1485" y="739"/>
                    </a:cubicBezTo>
                    <a:cubicBezTo>
                      <a:pt x="1544" y="623"/>
                      <a:pt x="1474" y="489"/>
                      <a:pt x="1474" y="489"/>
                    </a:cubicBezTo>
                    <a:close/>
                  </a:path>
                </a:pathLst>
              </a:custGeom>
              <a:solidFill>
                <a:schemeClr val="bg1">
                  <a:lumMod val="75000"/>
                </a:schemeClr>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073262"/>
                  </a:solidFill>
                  <a:effectLst/>
                  <a:uLnTx/>
                  <a:uFillTx/>
                  <a:latin typeface="Georgia"/>
                  <a:ea typeface="+mn-ea"/>
                  <a:cs typeface="+mn-cs"/>
                </a:endParaRPr>
              </a:p>
            </p:txBody>
          </p:sp>
          <p:sp>
            <p:nvSpPr>
              <p:cNvPr id="48" name="Rectangle 47">
                <a:extLst>
                  <a:ext uri="{FF2B5EF4-FFF2-40B4-BE49-F238E27FC236}">
                    <a16:creationId xmlns:a16="http://schemas.microsoft.com/office/drawing/2014/main" id="{3ECE430C-FAC9-41E1-A89E-0C16485E51D5}"/>
                  </a:ext>
                </a:extLst>
              </p:cNvPr>
              <p:cNvSpPr/>
              <p:nvPr/>
            </p:nvSpPr>
            <p:spPr>
              <a:xfrm>
                <a:off x="4469383" y="1672258"/>
                <a:ext cx="1264946" cy="505347"/>
              </a:xfrm>
              <a:prstGeom prst="rect">
                <a:avLst/>
              </a:prstGeom>
            </p:spPr>
            <p:txBody>
              <a:bodyPr wrap="square" lIns="0" tIns="0" rIns="0" b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 b="1" i="0" u="none" strike="noStrike" kern="0" cap="none" spc="0" normalizeH="0" baseline="0" noProof="0">
                    <a:ln>
                      <a:noFill/>
                    </a:ln>
                    <a:solidFill>
                      <a:prstClr val="white"/>
                    </a:solidFill>
                    <a:effectLst/>
                    <a:uLnTx/>
                    <a:uFillTx/>
                    <a:latin typeface="Georgia"/>
                    <a:ea typeface="+mn-ea"/>
                    <a:cs typeface="+mn-cs"/>
                  </a:rPr>
                  <a:t>Amazon Challenges</a:t>
                </a:r>
              </a:p>
            </p:txBody>
          </p:sp>
          <p:sp>
            <p:nvSpPr>
              <p:cNvPr id="49" name="Rectangle 48">
                <a:extLst>
                  <a:ext uri="{FF2B5EF4-FFF2-40B4-BE49-F238E27FC236}">
                    <a16:creationId xmlns:a16="http://schemas.microsoft.com/office/drawing/2014/main" id="{8E1F0EED-7FF6-4844-AB3D-6A13584CE781}"/>
                  </a:ext>
                </a:extLst>
              </p:cNvPr>
              <p:cNvSpPr/>
              <p:nvPr/>
            </p:nvSpPr>
            <p:spPr>
              <a:xfrm>
                <a:off x="6260183" y="1862007"/>
                <a:ext cx="1250131" cy="758019"/>
              </a:xfrm>
              <a:prstGeom prst="rect">
                <a:avLst/>
              </a:prstGeom>
            </p:spPr>
            <p:txBody>
              <a:bodyPr wrap="square" lIns="0" tIns="0" rIns="0" b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 b="1" i="0" u="none" strike="noStrike" kern="0" cap="none" spc="0" normalizeH="0" baseline="0" noProof="0">
                    <a:ln>
                      <a:noFill/>
                    </a:ln>
                    <a:solidFill>
                      <a:prstClr val="white"/>
                    </a:solidFill>
                    <a:effectLst/>
                    <a:uLnTx/>
                    <a:uFillTx/>
                    <a:latin typeface="Georgia"/>
                    <a:ea typeface="+mn-ea"/>
                    <a:cs typeface="+mn-cs"/>
                  </a:rPr>
                  <a:t>Kraft Heinz Leakage with Amazon</a:t>
                </a:r>
              </a:p>
            </p:txBody>
          </p:sp>
          <p:sp>
            <p:nvSpPr>
              <p:cNvPr id="50" name="Rectangle 49">
                <a:extLst>
                  <a:ext uri="{FF2B5EF4-FFF2-40B4-BE49-F238E27FC236}">
                    <a16:creationId xmlns:a16="http://schemas.microsoft.com/office/drawing/2014/main" id="{1E12E901-1A8E-437F-A562-3F531046801C}"/>
                  </a:ext>
                </a:extLst>
              </p:cNvPr>
              <p:cNvSpPr/>
              <p:nvPr/>
            </p:nvSpPr>
            <p:spPr>
              <a:xfrm>
                <a:off x="5107527" y="3094837"/>
                <a:ext cx="1469290" cy="505347"/>
              </a:xfrm>
              <a:prstGeom prst="rect">
                <a:avLst/>
              </a:prstGeom>
            </p:spPr>
            <p:txBody>
              <a:bodyPr wrap="square" lIns="0" tIns="0" rIns="0" bIns="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 b="1" i="0" u="none" strike="noStrike" kern="0" cap="none" spc="0" normalizeH="0" baseline="0" noProof="0">
                    <a:ln>
                      <a:noFill/>
                    </a:ln>
                    <a:solidFill>
                      <a:prstClr val="white"/>
                    </a:solidFill>
                    <a:effectLst/>
                    <a:uLnTx/>
                    <a:uFillTx/>
                    <a:latin typeface="Georgia"/>
                    <a:ea typeface="+mn-ea"/>
                    <a:cs typeface="+mn-cs"/>
                  </a:rPr>
                  <a:t>G-Solution &amp; Approach</a:t>
                </a:r>
              </a:p>
            </p:txBody>
          </p:sp>
        </p:grpSp>
        <p:pic>
          <p:nvPicPr>
            <p:cNvPr id="42" name="Picture 41">
              <a:extLst>
                <a:ext uri="{FF2B5EF4-FFF2-40B4-BE49-F238E27FC236}">
                  <a16:creationId xmlns:a16="http://schemas.microsoft.com/office/drawing/2014/main" id="{CD52B7CA-7921-413D-8F6A-782BE58743E2}"/>
                </a:ext>
              </a:extLst>
            </p:cNvPr>
            <p:cNvPicPr>
              <a:picLocks noChangeAspect="1"/>
            </p:cNvPicPr>
            <p:nvPr/>
          </p:nvPicPr>
          <p:blipFill>
            <a:blip r:embed="rId2"/>
            <a:stretch>
              <a:fillRect/>
            </a:stretch>
          </p:blipFill>
          <p:spPr>
            <a:xfrm>
              <a:off x="1286595" y="2355188"/>
              <a:ext cx="934205" cy="331889"/>
            </a:xfrm>
            <a:prstGeom prst="rect">
              <a:avLst/>
            </a:prstGeom>
          </p:spPr>
        </p:pic>
        <p:pic>
          <p:nvPicPr>
            <p:cNvPr id="43" name="Picture 42">
              <a:extLst>
                <a:ext uri="{FF2B5EF4-FFF2-40B4-BE49-F238E27FC236}">
                  <a16:creationId xmlns:a16="http://schemas.microsoft.com/office/drawing/2014/main" id="{B9F9BFD1-0D00-4F74-A3C4-7445DC881516}"/>
                </a:ext>
              </a:extLst>
            </p:cNvPr>
            <p:cNvPicPr>
              <a:picLocks noChangeAspect="1"/>
            </p:cNvPicPr>
            <p:nvPr/>
          </p:nvPicPr>
          <p:blipFill>
            <a:blip r:embed="rId3"/>
            <a:stretch>
              <a:fillRect/>
            </a:stretch>
          </p:blipFill>
          <p:spPr>
            <a:xfrm>
              <a:off x="3127311" y="2641694"/>
              <a:ext cx="1155861" cy="231172"/>
            </a:xfrm>
            <a:prstGeom prst="rect">
              <a:avLst/>
            </a:prstGeom>
          </p:spPr>
        </p:pic>
        <p:pic>
          <p:nvPicPr>
            <p:cNvPr id="44" name="Picture 43">
              <a:extLst>
                <a:ext uri="{FF2B5EF4-FFF2-40B4-BE49-F238E27FC236}">
                  <a16:creationId xmlns:a16="http://schemas.microsoft.com/office/drawing/2014/main" id="{1D3859BA-A06F-4673-B3F7-BA521F492C30}"/>
                </a:ext>
              </a:extLst>
            </p:cNvPr>
            <p:cNvPicPr>
              <a:picLocks noChangeAspect="1"/>
            </p:cNvPicPr>
            <p:nvPr/>
          </p:nvPicPr>
          <p:blipFill>
            <a:blip r:embed="rId4"/>
            <a:stretch>
              <a:fillRect/>
            </a:stretch>
          </p:blipFill>
          <p:spPr>
            <a:xfrm>
              <a:off x="1957070" y="4315247"/>
              <a:ext cx="1067264" cy="399444"/>
            </a:xfrm>
            <a:prstGeom prst="rect">
              <a:avLst/>
            </a:prstGeom>
          </p:spPr>
        </p:pic>
      </p:grpSp>
      <p:sp>
        <p:nvSpPr>
          <p:cNvPr id="51" name="Rounded Rectangle 5">
            <a:extLst>
              <a:ext uri="{FF2B5EF4-FFF2-40B4-BE49-F238E27FC236}">
                <a16:creationId xmlns:a16="http://schemas.microsoft.com/office/drawing/2014/main" id="{85BDB372-FA55-4870-86E8-1FDA2CA4E7F7}"/>
              </a:ext>
            </a:extLst>
          </p:cNvPr>
          <p:cNvSpPr/>
          <p:nvPr/>
        </p:nvSpPr>
        <p:spPr>
          <a:xfrm>
            <a:off x="3489970" y="3562077"/>
            <a:ext cx="1828800" cy="640080"/>
          </a:xfrm>
          <a:prstGeom prst="roundRect">
            <a:avLst/>
          </a:prstGeom>
          <a:solidFill>
            <a:schemeClr val="bg2">
              <a:lumMod val="60000"/>
              <a:lumOff val="40000"/>
            </a:schemeClr>
          </a:solidFill>
          <a:ln w="25400" cap="flat" cmpd="sng" algn="ctr">
            <a:noFill/>
            <a:prstDash val="solid"/>
          </a:ln>
          <a:effectLst/>
        </p:spPr>
        <p:txBody>
          <a:bodyPr lIns="0" rIns="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a:ln>
                  <a:noFill/>
                </a:ln>
                <a:solidFill>
                  <a:srgbClr val="002060"/>
                </a:solidFill>
                <a:effectLst/>
                <a:uLnTx/>
                <a:uFillTx/>
                <a:latin typeface="Georgia"/>
                <a:ea typeface="+mn-ea"/>
                <a:cs typeface="+mn-cs"/>
              </a:rPr>
              <a:t>$10M</a:t>
            </a:r>
          </a:p>
        </p:txBody>
      </p:sp>
      <p:sp>
        <p:nvSpPr>
          <p:cNvPr id="58" name="Rounded Rectangle 5">
            <a:extLst>
              <a:ext uri="{FF2B5EF4-FFF2-40B4-BE49-F238E27FC236}">
                <a16:creationId xmlns:a16="http://schemas.microsoft.com/office/drawing/2014/main" id="{3611DE09-80C5-4D3C-BD39-BEA716AAA443}"/>
              </a:ext>
            </a:extLst>
          </p:cNvPr>
          <p:cNvSpPr/>
          <p:nvPr/>
        </p:nvSpPr>
        <p:spPr>
          <a:xfrm>
            <a:off x="5360695" y="3562077"/>
            <a:ext cx="1828800" cy="640080"/>
          </a:xfrm>
          <a:prstGeom prst="roundRect">
            <a:avLst/>
          </a:prstGeom>
          <a:solidFill>
            <a:schemeClr val="bg2">
              <a:lumMod val="60000"/>
              <a:lumOff val="40000"/>
            </a:schemeClr>
          </a:solidFill>
          <a:ln w="25400" cap="flat" cmpd="sng" algn="ctr">
            <a:noFill/>
            <a:prstDash val="solid"/>
          </a:ln>
          <a:effectLst/>
        </p:spPr>
        <p:txBody>
          <a:bodyPr lIns="0" rIns="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a:ln>
                  <a:noFill/>
                </a:ln>
                <a:solidFill>
                  <a:srgbClr val="002060"/>
                </a:solidFill>
                <a:effectLst/>
                <a:uLnTx/>
                <a:uFillTx/>
                <a:latin typeface="Georgia"/>
                <a:ea typeface="+mn-ea"/>
                <a:cs typeface="+mn-cs"/>
              </a:rPr>
              <a:t>$4M</a:t>
            </a:r>
          </a:p>
        </p:txBody>
      </p:sp>
      <p:sp>
        <p:nvSpPr>
          <p:cNvPr id="59" name="Rounded Rectangle 5">
            <a:extLst>
              <a:ext uri="{FF2B5EF4-FFF2-40B4-BE49-F238E27FC236}">
                <a16:creationId xmlns:a16="http://schemas.microsoft.com/office/drawing/2014/main" id="{0AF28DA4-3A1A-4C19-873F-4A8ED44A177F}"/>
              </a:ext>
            </a:extLst>
          </p:cNvPr>
          <p:cNvSpPr/>
          <p:nvPr/>
        </p:nvSpPr>
        <p:spPr>
          <a:xfrm>
            <a:off x="7231420" y="3562077"/>
            <a:ext cx="1828800" cy="640080"/>
          </a:xfrm>
          <a:prstGeom prst="roundRect">
            <a:avLst/>
          </a:prstGeom>
          <a:solidFill>
            <a:schemeClr val="bg2">
              <a:lumMod val="60000"/>
              <a:lumOff val="40000"/>
            </a:schemeClr>
          </a:solidFill>
          <a:ln w="25400" cap="flat" cmpd="sng" algn="ctr">
            <a:noFill/>
            <a:prstDash val="solid"/>
          </a:ln>
          <a:effectLst/>
        </p:spPr>
        <p:txBody>
          <a:bodyPr lIns="0" rIns="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a:ln>
                  <a:noFill/>
                </a:ln>
                <a:solidFill>
                  <a:srgbClr val="002060"/>
                </a:solidFill>
                <a:effectLst/>
                <a:uLnTx/>
                <a:uFillTx/>
                <a:latin typeface="Georgia"/>
                <a:ea typeface="+mn-ea"/>
                <a:cs typeface="+mn-cs"/>
              </a:rPr>
              <a:t>$24 M</a:t>
            </a:r>
          </a:p>
        </p:txBody>
      </p:sp>
      <p:sp>
        <p:nvSpPr>
          <p:cNvPr id="60" name="Rounded Rectangle 5">
            <a:extLst>
              <a:ext uri="{FF2B5EF4-FFF2-40B4-BE49-F238E27FC236}">
                <a16:creationId xmlns:a16="http://schemas.microsoft.com/office/drawing/2014/main" id="{D939AB00-5DC1-4A00-9A62-8A2A1A5F9222}"/>
              </a:ext>
            </a:extLst>
          </p:cNvPr>
          <p:cNvSpPr/>
          <p:nvPr/>
        </p:nvSpPr>
        <p:spPr>
          <a:xfrm>
            <a:off x="9144349" y="3562077"/>
            <a:ext cx="1447172" cy="640080"/>
          </a:xfrm>
          <a:prstGeom prst="roundRect">
            <a:avLst/>
          </a:prstGeom>
          <a:solidFill>
            <a:schemeClr val="accent1">
              <a:lumMod val="20000"/>
              <a:lumOff val="80000"/>
            </a:schemeClr>
          </a:solidFill>
          <a:ln w="25400" cap="flat" cmpd="sng" algn="ctr">
            <a:noFill/>
            <a:prstDash val="solid"/>
          </a:ln>
          <a:effectLst/>
        </p:spPr>
        <p:txBody>
          <a:bodyPr lIns="0" rIns="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a:ln>
                  <a:noFill/>
                </a:ln>
                <a:solidFill>
                  <a:srgbClr val="002060"/>
                </a:solidFill>
                <a:effectLst/>
                <a:uLnTx/>
                <a:uFillTx/>
                <a:latin typeface="Georgia"/>
                <a:ea typeface="+mn-ea"/>
                <a:cs typeface="+mn-cs"/>
              </a:rPr>
              <a:t>~$63M</a:t>
            </a:r>
          </a:p>
        </p:txBody>
      </p:sp>
      <p:sp>
        <p:nvSpPr>
          <p:cNvPr id="61" name="Rounded Rectangle 5">
            <a:extLst>
              <a:ext uri="{FF2B5EF4-FFF2-40B4-BE49-F238E27FC236}">
                <a16:creationId xmlns:a16="http://schemas.microsoft.com/office/drawing/2014/main" id="{F056C6D8-B1CF-4A43-9F9D-48E741B1CD13}"/>
              </a:ext>
            </a:extLst>
          </p:cNvPr>
          <p:cNvSpPr/>
          <p:nvPr/>
        </p:nvSpPr>
        <p:spPr>
          <a:xfrm>
            <a:off x="1619245" y="3562077"/>
            <a:ext cx="1828800" cy="640080"/>
          </a:xfrm>
          <a:prstGeom prst="roundRect">
            <a:avLst/>
          </a:prstGeom>
          <a:solidFill>
            <a:schemeClr val="bg2">
              <a:lumMod val="60000"/>
              <a:lumOff val="40000"/>
            </a:schemeClr>
          </a:solidFill>
          <a:ln w="25400" cap="flat" cmpd="sng" algn="ctr">
            <a:noFill/>
            <a:prstDash val="solid"/>
          </a:ln>
          <a:effectLst/>
        </p:spPr>
        <p:txBody>
          <a:bodyPr lIns="0" rIns="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0" cap="none" spc="0" normalizeH="0" baseline="0" noProof="0">
                <a:ln>
                  <a:noFill/>
                </a:ln>
                <a:solidFill>
                  <a:srgbClr val="002060"/>
                </a:solidFill>
                <a:effectLst/>
                <a:uLnTx/>
                <a:uFillTx/>
                <a:latin typeface="Georgia"/>
                <a:ea typeface="+mn-ea"/>
                <a:cs typeface="+mn-cs"/>
              </a:rPr>
              <a:t>$25M</a:t>
            </a:r>
          </a:p>
        </p:txBody>
      </p:sp>
      <p:sp>
        <p:nvSpPr>
          <p:cNvPr id="62" name="Rectangle 61">
            <a:extLst>
              <a:ext uri="{FF2B5EF4-FFF2-40B4-BE49-F238E27FC236}">
                <a16:creationId xmlns:a16="http://schemas.microsoft.com/office/drawing/2014/main" id="{C10DDAB1-A608-4A8A-8CF3-7F6D33FCFF47}"/>
              </a:ext>
            </a:extLst>
          </p:cNvPr>
          <p:cNvSpPr/>
          <p:nvPr/>
        </p:nvSpPr>
        <p:spPr>
          <a:xfrm>
            <a:off x="233171" y="3562077"/>
            <a:ext cx="1344149" cy="640080"/>
          </a:xfrm>
          <a:prstGeom prst="rect">
            <a:avLst/>
          </a:prstGeom>
          <a:solidFill>
            <a:schemeClr val="tx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a:ln>
                  <a:noFill/>
                </a:ln>
                <a:solidFill>
                  <a:srgbClr val="073262"/>
                </a:solidFill>
                <a:effectLst/>
                <a:uLnTx/>
                <a:uFillTx/>
                <a:latin typeface="Georgia"/>
                <a:ea typeface="+mn-ea"/>
                <a:cs typeface="+mn-cs"/>
              </a:rPr>
              <a:t>Recoveries</a:t>
            </a:r>
          </a:p>
        </p:txBody>
      </p:sp>
      <p:sp>
        <p:nvSpPr>
          <p:cNvPr id="63" name="Rounded Rectangle 5">
            <a:extLst>
              <a:ext uri="{FF2B5EF4-FFF2-40B4-BE49-F238E27FC236}">
                <a16:creationId xmlns:a16="http://schemas.microsoft.com/office/drawing/2014/main" id="{20477566-80E4-460C-82F3-9864ECE5EF12}"/>
              </a:ext>
            </a:extLst>
          </p:cNvPr>
          <p:cNvSpPr/>
          <p:nvPr/>
        </p:nvSpPr>
        <p:spPr>
          <a:xfrm>
            <a:off x="10633444" y="3562077"/>
            <a:ext cx="1280794" cy="640080"/>
          </a:xfrm>
          <a:prstGeom prst="roundRect">
            <a:avLst/>
          </a:prstGeom>
          <a:solidFill>
            <a:schemeClr val="accent1">
              <a:lumMod val="20000"/>
              <a:lumOff val="80000"/>
            </a:schemeClr>
          </a:solidFill>
          <a:ln w="25400" cap="flat" cmpd="sng" algn="ctr">
            <a:noFill/>
            <a:prstDash val="solid"/>
          </a:ln>
          <a:effectLst/>
        </p:spPr>
        <p:txBody>
          <a:bodyPr lIns="0" rIns="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a:ln>
                  <a:noFill/>
                </a:ln>
                <a:solidFill>
                  <a:srgbClr val="002060"/>
                </a:solidFill>
                <a:effectLst/>
                <a:uLnTx/>
                <a:uFillTx/>
                <a:latin typeface="Georgia"/>
                <a:ea typeface="+mn-ea"/>
                <a:cs typeface="+mn-cs"/>
              </a:rPr>
              <a:t>48%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100" b="1" i="0" u="none" strike="noStrike" kern="0" cap="none" spc="0" normalizeH="0" baseline="0" noProof="0">
                <a:ln>
                  <a:noFill/>
                </a:ln>
                <a:solidFill>
                  <a:srgbClr val="002060"/>
                </a:solidFill>
                <a:effectLst/>
                <a:uLnTx/>
                <a:uFillTx/>
                <a:latin typeface="Georgia"/>
                <a:ea typeface="+mn-ea"/>
                <a:cs typeface="+mn-cs"/>
              </a:rPr>
              <a:t>of Invalids</a:t>
            </a:r>
          </a:p>
        </p:txBody>
      </p:sp>
      <p:sp>
        <p:nvSpPr>
          <p:cNvPr id="2" name="Rectangle 1"/>
          <p:cNvSpPr/>
          <p:nvPr/>
        </p:nvSpPr>
        <p:spPr>
          <a:xfrm>
            <a:off x="9075246" y="1136753"/>
            <a:ext cx="3246492" cy="29430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Puneet to update numbers including </a:t>
            </a:r>
            <a:r>
              <a:rPr lang="en-US" err="1"/>
              <a:t>OT+UT+Claims</a:t>
            </a:r>
            <a:r>
              <a:rPr lang="en-US"/>
              <a:t> – Duplicate in claims</a:t>
            </a:r>
          </a:p>
          <a:p>
            <a:pPr algn="ctr"/>
            <a:r>
              <a:rPr lang="en-US"/>
              <a:t>Please get review done with Vibha Monday end of the day</a:t>
            </a:r>
          </a:p>
          <a:p>
            <a:pPr algn="ctr"/>
            <a:r>
              <a:rPr lang="en-US"/>
              <a:t>Also create two pages separately – one for UT &amp; other for OT &amp; keep in Annexure</a:t>
            </a:r>
          </a:p>
        </p:txBody>
      </p:sp>
    </p:spTree>
    <p:extLst>
      <p:ext uri="{BB962C8B-B14F-4D97-AF65-F5344CB8AC3E}">
        <p14:creationId xmlns:p14="http://schemas.microsoft.com/office/powerpoint/2010/main" val="201961269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152400" y="304800"/>
            <a:ext cx="11277600" cy="533400"/>
          </a:xfrm>
        </p:spPr>
        <p:txBody>
          <a:bodyPr/>
          <a:lstStyle/>
          <a:p>
            <a:r>
              <a:rPr lang="en-US"/>
              <a:t>Reason Level Deduction</a:t>
            </a:r>
          </a:p>
        </p:txBody>
      </p:sp>
      <p:graphicFrame>
        <p:nvGraphicFramePr>
          <p:cNvPr id="5" name="Table 4"/>
          <p:cNvGraphicFramePr>
            <a:graphicFrameLocks noGrp="1"/>
          </p:cNvGraphicFramePr>
          <p:nvPr>
            <p:extLst>
              <p:ext uri="{D42A27DB-BD31-4B8C-83A1-F6EECF244321}">
                <p14:modId xmlns:p14="http://schemas.microsoft.com/office/powerpoint/2010/main" val="3389949628"/>
              </p:ext>
            </p:extLst>
          </p:nvPr>
        </p:nvGraphicFramePr>
        <p:xfrm>
          <a:off x="304800" y="1143000"/>
          <a:ext cx="6324600" cy="4297680"/>
        </p:xfrm>
        <a:graphic>
          <a:graphicData uri="http://schemas.openxmlformats.org/drawingml/2006/table">
            <a:tbl>
              <a:tblPr firstRow="1" bandRow="1">
                <a:tableStyleId>{5C22544A-7EE6-4342-B048-85BDC9FD1C3A}</a:tableStyleId>
              </a:tblPr>
              <a:tblGrid>
                <a:gridCol w="2084471">
                  <a:extLst>
                    <a:ext uri="{9D8B030D-6E8A-4147-A177-3AD203B41FA5}">
                      <a16:colId xmlns:a16="http://schemas.microsoft.com/office/drawing/2014/main" val="681414560"/>
                    </a:ext>
                  </a:extLst>
                </a:gridCol>
                <a:gridCol w="1725529">
                  <a:extLst>
                    <a:ext uri="{9D8B030D-6E8A-4147-A177-3AD203B41FA5}">
                      <a16:colId xmlns:a16="http://schemas.microsoft.com/office/drawing/2014/main" val="1324321007"/>
                    </a:ext>
                  </a:extLst>
                </a:gridCol>
                <a:gridCol w="1066800">
                  <a:extLst>
                    <a:ext uri="{9D8B030D-6E8A-4147-A177-3AD203B41FA5}">
                      <a16:colId xmlns:a16="http://schemas.microsoft.com/office/drawing/2014/main" val="1645804143"/>
                    </a:ext>
                  </a:extLst>
                </a:gridCol>
                <a:gridCol w="1447800">
                  <a:extLst>
                    <a:ext uri="{9D8B030D-6E8A-4147-A177-3AD203B41FA5}">
                      <a16:colId xmlns:a16="http://schemas.microsoft.com/office/drawing/2014/main" val="696914932"/>
                    </a:ext>
                  </a:extLst>
                </a:gridCol>
              </a:tblGrid>
              <a:tr h="457200">
                <a:tc>
                  <a:txBody>
                    <a:bodyPr/>
                    <a:lstStyle/>
                    <a:p>
                      <a:pPr algn="ctr"/>
                      <a:r>
                        <a:rPr lang="en-US"/>
                        <a:t>Reasons</a:t>
                      </a:r>
                    </a:p>
                  </a:txBody>
                  <a:tcPr/>
                </a:tc>
                <a:tc>
                  <a:txBody>
                    <a:bodyPr/>
                    <a:lstStyle/>
                    <a:p>
                      <a:pPr algn="ctr"/>
                      <a:r>
                        <a:rPr lang="en-US"/>
                        <a:t>Total Deductions</a:t>
                      </a:r>
                    </a:p>
                  </a:txBody>
                  <a:tcPr/>
                </a:tc>
                <a:tc>
                  <a:txBody>
                    <a:bodyPr/>
                    <a:lstStyle/>
                    <a:p>
                      <a:pPr algn="ctr"/>
                      <a:r>
                        <a:rPr lang="en-US"/>
                        <a:t>OT</a:t>
                      </a:r>
                    </a:p>
                  </a:txBody>
                  <a:tcPr/>
                </a:tc>
                <a:tc>
                  <a:txBody>
                    <a:bodyPr/>
                    <a:lstStyle/>
                    <a:p>
                      <a:pPr algn="ctr"/>
                      <a:r>
                        <a:rPr lang="en-US"/>
                        <a:t>UT</a:t>
                      </a:r>
                    </a:p>
                  </a:txBody>
                  <a:tcPr/>
                </a:tc>
                <a:extLst>
                  <a:ext uri="{0D108BD9-81ED-4DB2-BD59-A6C34878D82A}">
                    <a16:rowId xmlns:a16="http://schemas.microsoft.com/office/drawing/2014/main" val="4193038577"/>
                  </a:ext>
                </a:extLst>
              </a:tr>
              <a:tr h="609600">
                <a:tc>
                  <a:txBody>
                    <a:bodyPr/>
                    <a:lstStyle/>
                    <a:p>
                      <a:pPr algn="ctr"/>
                      <a:r>
                        <a:rPr lang="en-US"/>
                        <a:t>Promotions</a:t>
                      </a:r>
                    </a:p>
                  </a:txBody>
                  <a:tcPr/>
                </a:tc>
                <a:tc>
                  <a:txBody>
                    <a:bodyPr/>
                    <a:lstStyle/>
                    <a:p>
                      <a:pPr algn="ctr"/>
                      <a:endParaRPr lang="en-US"/>
                    </a:p>
                  </a:txBody>
                  <a:tcPr/>
                </a:tc>
                <a:tc>
                  <a:txBody>
                    <a:bodyPr/>
                    <a:lstStyle/>
                    <a:p>
                      <a:pPr algn="ctr"/>
                      <a:endParaRPr lang="en-US"/>
                    </a:p>
                  </a:txBody>
                  <a:tcPr/>
                </a:tc>
                <a:tc>
                  <a:txBody>
                    <a:bodyPr/>
                    <a:lstStyle/>
                    <a:p>
                      <a:pPr algn="ctr"/>
                      <a:endParaRPr lang="en-US"/>
                    </a:p>
                  </a:txBody>
                  <a:tcPr/>
                </a:tc>
                <a:extLst>
                  <a:ext uri="{0D108BD9-81ED-4DB2-BD59-A6C34878D82A}">
                    <a16:rowId xmlns:a16="http://schemas.microsoft.com/office/drawing/2014/main" val="2775743372"/>
                  </a:ext>
                </a:extLst>
              </a:tr>
              <a:tr h="609600">
                <a:tc>
                  <a:txBody>
                    <a:bodyPr/>
                    <a:lstStyle/>
                    <a:p>
                      <a:pPr algn="ctr"/>
                      <a:r>
                        <a:rPr lang="en-US"/>
                        <a:t>Pricing &amp; Deals</a:t>
                      </a:r>
                    </a:p>
                  </a:txBody>
                  <a:tcPr/>
                </a:tc>
                <a:tc>
                  <a:txBody>
                    <a:bodyPr/>
                    <a:lstStyle/>
                    <a:p>
                      <a:pPr algn="ctr"/>
                      <a:endParaRPr lang="en-US"/>
                    </a:p>
                  </a:txBody>
                  <a:tcPr/>
                </a:tc>
                <a:tc>
                  <a:txBody>
                    <a:bodyPr/>
                    <a:lstStyle/>
                    <a:p>
                      <a:pPr algn="ctr"/>
                      <a:endParaRPr lang="en-US"/>
                    </a:p>
                  </a:txBody>
                  <a:tcPr/>
                </a:tc>
                <a:tc>
                  <a:txBody>
                    <a:bodyPr/>
                    <a:lstStyle/>
                    <a:p>
                      <a:pPr algn="ctr"/>
                      <a:endParaRPr lang="en-US"/>
                    </a:p>
                  </a:txBody>
                  <a:tcPr/>
                </a:tc>
                <a:extLst>
                  <a:ext uri="{0D108BD9-81ED-4DB2-BD59-A6C34878D82A}">
                    <a16:rowId xmlns:a16="http://schemas.microsoft.com/office/drawing/2014/main" val="1179087463"/>
                  </a:ext>
                </a:extLst>
              </a:tr>
              <a:tr h="609600">
                <a:tc>
                  <a:txBody>
                    <a:bodyPr/>
                    <a:lstStyle/>
                    <a:p>
                      <a:pPr algn="ctr"/>
                      <a:r>
                        <a:rPr lang="en-US"/>
                        <a:t>Unsalable</a:t>
                      </a:r>
                    </a:p>
                  </a:txBody>
                  <a:tcPr/>
                </a:tc>
                <a:tc>
                  <a:txBody>
                    <a:bodyPr/>
                    <a:lstStyle/>
                    <a:p>
                      <a:pPr algn="ctr"/>
                      <a:endParaRPr lang="en-US"/>
                    </a:p>
                  </a:txBody>
                  <a:tcPr/>
                </a:tc>
                <a:tc>
                  <a:txBody>
                    <a:bodyPr/>
                    <a:lstStyle/>
                    <a:p>
                      <a:pPr algn="ctr"/>
                      <a:endParaRPr lang="en-US"/>
                    </a:p>
                  </a:txBody>
                  <a:tcPr/>
                </a:tc>
                <a:tc>
                  <a:txBody>
                    <a:bodyPr/>
                    <a:lstStyle/>
                    <a:p>
                      <a:pPr algn="ctr"/>
                      <a:endParaRPr lang="en-US"/>
                    </a:p>
                  </a:txBody>
                  <a:tcPr/>
                </a:tc>
                <a:extLst>
                  <a:ext uri="{0D108BD9-81ED-4DB2-BD59-A6C34878D82A}">
                    <a16:rowId xmlns:a16="http://schemas.microsoft.com/office/drawing/2014/main" val="194900719"/>
                  </a:ext>
                </a:extLst>
              </a:tr>
              <a:tr h="609600">
                <a:tc>
                  <a:txBody>
                    <a:bodyPr/>
                    <a:lstStyle/>
                    <a:p>
                      <a:pPr algn="ctr"/>
                      <a:r>
                        <a:rPr lang="en-US"/>
                        <a:t>Allowances</a:t>
                      </a:r>
                    </a:p>
                  </a:txBody>
                  <a:tcPr/>
                </a:tc>
                <a:tc>
                  <a:txBody>
                    <a:bodyPr/>
                    <a:lstStyle/>
                    <a:p>
                      <a:pPr algn="ctr"/>
                      <a:endParaRPr lang="en-US"/>
                    </a:p>
                  </a:txBody>
                  <a:tcPr/>
                </a:tc>
                <a:tc>
                  <a:txBody>
                    <a:bodyPr/>
                    <a:lstStyle/>
                    <a:p>
                      <a:pPr algn="ctr"/>
                      <a:endParaRPr lang="en-US"/>
                    </a:p>
                  </a:txBody>
                  <a:tcPr/>
                </a:tc>
                <a:tc>
                  <a:txBody>
                    <a:bodyPr/>
                    <a:lstStyle/>
                    <a:p>
                      <a:pPr algn="ctr"/>
                      <a:endParaRPr lang="en-US"/>
                    </a:p>
                  </a:txBody>
                  <a:tcPr/>
                </a:tc>
                <a:extLst>
                  <a:ext uri="{0D108BD9-81ED-4DB2-BD59-A6C34878D82A}">
                    <a16:rowId xmlns:a16="http://schemas.microsoft.com/office/drawing/2014/main" val="1154052272"/>
                  </a:ext>
                </a:extLst>
              </a:tr>
              <a:tr h="609600">
                <a:tc>
                  <a:txBody>
                    <a:bodyPr/>
                    <a:lstStyle/>
                    <a:p>
                      <a:pPr algn="ctr"/>
                      <a:r>
                        <a:rPr lang="en-US"/>
                        <a:t>OSD</a:t>
                      </a:r>
                      <a:r>
                        <a:rPr lang="en-US" baseline="0"/>
                        <a:t> &amp; Penalties</a:t>
                      </a:r>
                      <a:endParaRPr lang="en-US"/>
                    </a:p>
                  </a:txBody>
                  <a:tcPr/>
                </a:tc>
                <a:tc>
                  <a:txBody>
                    <a:bodyPr/>
                    <a:lstStyle/>
                    <a:p>
                      <a:pPr algn="ctr"/>
                      <a:endParaRPr lang="en-US"/>
                    </a:p>
                  </a:txBody>
                  <a:tcPr/>
                </a:tc>
                <a:tc>
                  <a:txBody>
                    <a:bodyPr/>
                    <a:lstStyle/>
                    <a:p>
                      <a:pPr algn="ctr"/>
                      <a:endParaRPr lang="en-US"/>
                    </a:p>
                  </a:txBody>
                  <a:tcPr/>
                </a:tc>
                <a:tc>
                  <a:txBody>
                    <a:bodyPr/>
                    <a:lstStyle/>
                    <a:p>
                      <a:pPr algn="ctr"/>
                      <a:endParaRPr lang="en-US"/>
                    </a:p>
                  </a:txBody>
                  <a:tcPr/>
                </a:tc>
                <a:extLst>
                  <a:ext uri="{0D108BD9-81ED-4DB2-BD59-A6C34878D82A}">
                    <a16:rowId xmlns:a16="http://schemas.microsoft.com/office/drawing/2014/main" val="3042515475"/>
                  </a:ext>
                </a:extLst>
              </a:tr>
              <a:tr h="609600">
                <a:tc>
                  <a:txBody>
                    <a:bodyPr/>
                    <a:lstStyle/>
                    <a:p>
                      <a:pPr algn="ctr"/>
                      <a:r>
                        <a:rPr lang="en-US"/>
                        <a:t>Returns</a:t>
                      </a:r>
                    </a:p>
                  </a:txBody>
                  <a:tcPr/>
                </a:tc>
                <a:tc>
                  <a:txBody>
                    <a:bodyPr/>
                    <a:lstStyle/>
                    <a:p>
                      <a:pPr algn="ctr"/>
                      <a:endParaRPr lang="en-US"/>
                    </a:p>
                  </a:txBody>
                  <a:tcPr/>
                </a:tc>
                <a:tc>
                  <a:txBody>
                    <a:bodyPr/>
                    <a:lstStyle/>
                    <a:p>
                      <a:pPr algn="ctr"/>
                      <a:endParaRPr lang="en-US"/>
                    </a:p>
                  </a:txBody>
                  <a:tcPr/>
                </a:tc>
                <a:tc>
                  <a:txBody>
                    <a:bodyPr/>
                    <a:lstStyle/>
                    <a:p>
                      <a:pPr algn="ctr"/>
                      <a:endParaRPr lang="en-US"/>
                    </a:p>
                  </a:txBody>
                  <a:tcPr/>
                </a:tc>
                <a:extLst>
                  <a:ext uri="{0D108BD9-81ED-4DB2-BD59-A6C34878D82A}">
                    <a16:rowId xmlns:a16="http://schemas.microsoft.com/office/drawing/2014/main" val="3365476188"/>
                  </a:ext>
                </a:extLst>
              </a:tr>
            </a:tbl>
          </a:graphicData>
        </a:graphic>
      </p:graphicFrame>
      <p:sp>
        <p:nvSpPr>
          <p:cNvPr id="6" name="TextBox 5"/>
          <p:cNvSpPr txBox="1"/>
          <p:nvPr/>
        </p:nvSpPr>
        <p:spPr>
          <a:xfrm>
            <a:off x="6934200" y="304800"/>
            <a:ext cx="3657600" cy="646331"/>
          </a:xfrm>
          <a:prstGeom prst="rect">
            <a:avLst/>
          </a:prstGeom>
          <a:noFill/>
        </p:spPr>
        <p:txBody>
          <a:bodyPr wrap="square" rtlCol="0">
            <a:spAutoFit/>
          </a:bodyPr>
          <a:lstStyle/>
          <a:p>
            <a:r>
              <a:rPr lang="en-US"/>
              <a:t>Puneet to update &amp; Create Graph on right hand side</a:t>
            </a:r>
          </a:p>
        </p:txBody>
      </p:sp>
    </p:spTree>
    <p:extLst>
      <p:ext uri="{BB962C8B-B14F-4D97-AF65-F5344CB8AC3E}">
        <p14:creationId xmlns:p14="http://schemas.microsoft.com/office/powerpoint/2010/main" val="363737555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152400" y="304800"/>
            <a:ext cx="11277600" cy="533400"/>
          </a:xfrm>
        </p:spPr>
        <p:txBody>
          <a:bodyPr/>
          <a:lstStyle/>
          <a:p>
            <a:r>
              <a:rPr lang="en-US"/>
              <a:t>Reason Level Deduction</a:t>
            </a:r>
          </a:p>
        </p:txBody>
      </p:sp>
      <p:graphicFrame>
        <p:nvGraphicFramePr>
          <p:cNvPr id="5" name="Table 4"/>
          <p:cNvGraphicFramePr>
            <a:graphicFrameLocks noGrp="1"/>
          </p:cNvGraphicFramePr>
          <p:nvPr>
            <p:extLst>
              <p:ext uri="{D42A27DB-BD31-4B8C-83A1-F6EECF244321}">
                <p14:modId xmlns:p14="http://schemas.microsoft.com/office/powerpoint/2010/main" val="3552561919"/>
              </p:ext>
            </p:extLst>
          </p:nvPr>
        </p:nvGraphicFramePr>
        <p:xfrm>
          <a:off x="152400" y="1175655"/>
          <a:ext cx="5153298" cy="3947160"/>
        </p:xfrm>
        <a:graphic>
          <a:graphicData uri="http://schemas.openxmlformats.org/drawingml/2006/table">
            <a:tbl>
              <a:tblPr firstRow="1" bandRow="1">
                <a:tableStyleId>{5C22544A-7EE6-4342-B048-85BDC9FD1C3A}</a:tableStyleId>
              </a:tblPr>
              <a:tblGrid>
                <a:gridCol w="1800498">
                  <a:extLst>
                    <a:ext uri="{9D8B030D-6E8A-4147-A177-3AD203B41FA5}">
                      <a16:colId xmlns:a16="http://schemas.microsoft.com/office/drawing/2014/main" val="681414560"/>
                    </a:ext>
                  </a:extLst>
                </a:gridCol>
                <a:gridCol w="1219200">
                  <a:extLst>
                    <a:ext uri="{9D8B030D-6E8A-4147-A177-3AD203B41FA5}">
                      <a16:colId xmlns:a16="http://schemas.microsoft.com/office/drawing/2014/main" val="1324321007"/>
                    </a:ext>
                  </a:extLst>
                </a:gridCol>
                <a:gridCol w="1066800">
                  <a:extLst>
                    <a:ext uri="{9D8B030D-6E8A-4147-A177-3AD203B41FA5}">
                      <a16:colId xmlns:a16="http://schemas.microsoft.com/office/drawing/2014/main" val="1645804143"/>
                    </a:ext>
                  </a:extLst>
                </a:gridCol>
                <a:gridCol w="1066800">
                  <a:extLst>
                    <a:ext uri="{9D8B030D-6E8A-4147-A177-3AD203B41FA5}">
                      <a16:colId xmlns:a16="http://schemas.microsoft.com/office/drawing/2014/main" val="696914932"/>
                    </a:ext>
                  </a:extLst>
                </a:gridCol>
              </a:tblGrid>
              <a:tr h="344269">
                <a:tc>
                  <a:txBody>
                    <a:bodyPr/>
                    <a:lstStyle/>
                    <a:p>
                      <a:pPr algn="ctr"/>
                      <a:r>
                        <a:rPr lang="en-US" sz="1400"/>
                        <a:t>Top 10</a:t>
                      </a:r>
                      <a:r>
                        <a:rPr lang="en-US" sz="1400" baseline="0"/>
                        <a:t> </a:t>
                      </a:r>
                      <a:r>
                        <a:rPr lang="en-US" sz="1400"/>
                        <a:t>Retailers  Pricing</a:t>
                      </a:r>
                    </a:p>
                  </a:txBody>
                  <a:tcPr/>
                </a:tc>
                <a:tc>
                  <a:txBody>
                    <a:bodyPr/>
                    <a:lstStyle/>
                    <a:p>
                      <a:pPr algn="ctr"/>
                      <a:r>
                        <a:rPr lang="en-US" sz="1400"/>
                        <a:t>Total</a:t>
                      </a:r>
                    </a:p>
                  </a:txBody>
                  <a:tcPr/>
                </a:tc>
                <a:tc>
                  <a:txBody>
                    <a:bodyPr/>
                    <a:lstStyle/>
                    <a:p>
                      <a:pPr algn="ctr"/>
                      <a:r>
                        <a:rPr lang="en-US" sz="1400"/>
                        <a:t>OT</a:t>
                      </a:r>
                    </a:p>
                  </a:txBody>
                  <a:tcPr/>
                </a:tc>
                <a:tc>
                  <a:txBody>
                    <a:bodyPr/>
                    <a:lstStyle/>
                    <a:p>
                      <a:pPr algn="ctr"/>
                      <a:r>
                        <a:rPr lang="en-US" sz="1400"/>
                        <a:t>UT</a:t>
                      </a:r>
                    </a:p>
                  </a:txBody>
                  <a:tcPr/>
                </a:tc>
                <a:extLst>
                  <a:ext uri="{0D108BD9-81ED-4DB2-BD59-A6C34878D82A}">
                    <a16:rowId xmlns:a16="http://schemas.microsoft.com/office/drawing/2014/main" val="4193038577"/>
                  </a:ext>
                </a:extLst>
              </a:tr>
              <a:tr h="304800">
                <a:tc>
                  <a:txBody>
                    <a:bodyPr/>
                    <a:lstStyle/>
                    <a:p>
                      <a:pPr algn="ctr"/>
                      <a:endParaRPr lang="en-US" sz="1400"/>
                    </a:p>
                  </a:txBody>
                  <a:tcPr/>
                </a:tc>
                <a:tc>
                  <a:txBody>
                    <a:bodyPr/>
                    <a:lstStyle/>
                    <a:p>
                      <a:pPr algn="ctr"/>
                      <a:endParaRPr lang="en-US" sz="1400"/>
                    </a:p>
                  </a:txBody>
                  <a:tcPr/>
                </a:tc>
                <a:tc>
                  <a:txBody>
                    <a:bodyPr/>
                    <a:lstStyle/>
                    <a:p>
                      <a:pPr algn="ctr"/>
                      <a:endParaRPr lang="en-US" sz="1400"/>
                    </a:p>
                  </a:txBody>
                  <a:tcPr/>
                </a:tc>
                <a:tc>
                  <a:txBody>
                    <a:bodyPr/>
                    <a:lstStyle/>
                    <a:p>
                      <a:pPr algn="ctr"/>
                      <a:endParaRPr lang="en-US" sz="1400"/>
                    </a:p>
                  </a:txBody>
                  <a:tcPr/>
                </a:tc>
                <a:extLst>
                  <a:ext uri="{0D108BD9-81ED-4DB2-BD59-A6C34878D82A}">
                    <a16:rowId xmlns:a16="http://schemas.microsoft.com/office/drawing/2014/main" val="2775743372"/>
                  </a:ext>
                </a:extLst>
              </a:tr>
              <a:tr h="381000">
                <a:tc>
                  <a:txBody>
                    <a:bodyPr/>
                    <a:lstStyle/>
                    <a:p>
                      <a:pPr algn="ctr"/>
                      <a:endParaRPr lang="en-US" sz="1400"/>
                    </a:p>
                  </a:txBody>
                  <a:tcPr/>
                </a:tc>
                <a:tc>
                  <a:txBody>
                    <a:bodyPr/>
                    <a:lstStyle/>
                    <a:p>
                      <a:pPr algn="ctr"/>
                      <a:endParaRPr lang="en-US" sz="1400"/>
                    </a:p>
                  </a:txBody>
                  <a:tcPr/>
                </a:tc>
                <a:tc>
                  <a:txBody>
                    <a:bodyPr/>
                    <a:lstStyle/>
                    <a:p>
                      <a:pPr algn="ctr"/>
                      <a:endParaRPr lang="en-US" sz="1400"/>
                    </a:p>
                  </a:txBody>
                  <a:tcPr/>
                </a:tc>
                <a:tc>
                  <a:txBody>
                    <a:bodyPr/>
                    <a:lstStyle/>
                    <a:p>
                      <a:pPr algn="ctr"/>
                      <a:endParaRPr lang="en-US" sz="1400"/>
                    </a:p>
                  </a:txBody>
                  <a:tcPr/>
                </a:tc>
                <a:extLst>
                  <a:ext uri="{0D108BD9-81ED-4DB2-BD59-A6C34878D82A}">
                    <a16:rowId xmlns:a16="http://schemas.microsoft.com/office/drawing/2014/main" val="1179087463"/>
                  </a:ext>
                </a:extLst>
              </a:tr>
              <a:tr h="304800">
                <a:tc>
                  <a:txBody>
                    <a:bodyPr/>
                    <a:lstStyle/>
                    <a:p>
                      <a:pPr algn="ctr"/>
                      <a:endParaRPr lang="en-US" sz="1400"/>
                    </a:p>
                  </a:txBody>
                  <a:tcPr/>
                </a:tc>
                <a:tc>
                  <a:txBody>
                    <a:bodyPr/>
                    <a:lstStyle/>
                    <a:p>
                      <a:pPr algn="ctr"/>
                      <a:endParaRPr lang="en-US" sz="1400"/>
                    </a:p>
                  </a:txBody>
                  <a:tcPr/>
                </a:tc>
                <a:tc>
                  <a:txBody>
                    <a:bodyPr/>
                    <a:lstStyle/>
                    <a:p>
                      <a:pPr algn="ctr"/>
                      <a:endParaRPr lang="en-US" sz="1400"/>
                    </a:p>
                  </a:txBody>
                  <a:tcPr/>
                </a:tc>
                <a:tc>
                  <a:txBody>
                    <a:bodyPr/>
                    <a:lstStyle/>
                    <a:p>
                      <a:pPr algn="ctr"/>
                      <a:endParaRPr lang="en-US" sz="1400"/>
                    </a:p>
                  </a:txBody>
                  <a:tcPr/>
                </a:tc>
                <a:extLst>
                  <a:ext uri="{0D108BD9-81ED-4DB2-BD59-A6C34878D82A}">
                    <a16:rowId xmlns:a16="http://schemas.microsoft.com/office/drawing/2014/main" val="194900719"/>
                  </a:ext>
                </a:extLst>
              </a:tr>
              <a:tr h="304800">
                <a:tc>
                  <a:txBody>
                    <a:bodyPr/>
                    <a:lstStyle/>
                    <a:p>
                      <a:pPr algn="ctr"/>
                      <a:endParaRPr lang="en-US" sz="1400"/>
                    </a:p>
                  </a:txBody>
                  <a:tcPr/>
                </a:tc>
                <a:tc>
                  <a:txBody>
                    <a:bodyPr/>
                    <a:lstStyle/>
                    <a:p>
                      <a:pPr algn="ctr"/>
                      <a:endParaRPr lang="en-US" sz="1400"/>
                    </a:p>
                  </a:txBody>
                  <a:tcPr/>
                </a:tc>
                <a:tc>
                  <a:txBody>
                    <a:bodyPr/>
                    <a:lstStyle/>
                    <a:p>
                      <a:pPr algn="ctr"/>
                      <a:endParaRPr lang="en-US" sz="1400"/>
                    </a:p>
                  </a:txBody>
                  <a:tcPr/>
                </a:tc>
                <a:tc>
                  <a:txBody>
                    <a:bodyPr/>
                    <a:lstStyle/>
                    <a:p>
                      <a:pPr algn="ctr"/>
                      <a:endParaRPr lang="en-US" sz="1400"/>
                    </a:p>
                  </a:txBody>
                  <a:tcPr/>
                </a:tc>
                <a:extLst>
                  <a:ext uri="{0D108BD9-81ED-4DB2-BD59-A6C34878D82A}">
                    <a16:rowId xmlns:a16="http://schemas.microsoft.com/office/drawing/2014/main" val="2133703951"/>
                  </a:ext>
                </a:extLst>
              </a:tr>
              <a:tr h="381000">
                <a:tc>
                  <a:txBody>
                    <a:bodyPr/>
                    <a:lstStyle/>
                    <a:p>
                      <a:pPr algn="ctr"/>
                      <a:endParaRPr lang="en-US" sz="1400"/>
                    </a:p>
                  </a:txBody>
                  <a:tcPr/>
                </a:tc>
                <a:tc>
                  <a:txBody>
                    <a:bodyPr/>
                    <a:lstStyle/>
                    <a:p>
                      <a:pPr algn="ctr"/>
                      <a:endParaRPr lang="en-US" sz="1400"/>
                    </a:p>
                  </a:txBody>
                  <a:tcPr/>
                </a:tc>
                <a:tc>
                  <a:txBody>
                    <a:bodyPr/>
                    <a:lstStyle/>
                    <a:p>
                      <a:pPr algn="ctr"/>
                      <a:endParaRPr lang="en-US" sz="1400"/>
                    </a:p>
                  </a:txBody>
                  <a:tcPr/>
                </a:tc>
                <a:tc>
                  <a:txBody>
                    <a:bodyPr/>
                    <a:lstStyle/>
                    <a:p>
                      <a:pPr algn="ctr"/>
                      <a:endParaRPr lang="en-US" sz="1400"/>
                    </a:p>
                  </a:txBody>
                  <a:tcPr/>
                </a:tc>
                <a:extLst>
                  <a:ext uri="{0D108BD9-81ED-4DB2-BD59-A6C34878D82A}">
                    <a16:rowId xmlns:a16="http://schemas.microsoft.com/office/drawing/2014/main" val="3060132770"/>
                  </a:ext>
                </a:extLst>
              </a:tr>
              <a:tr h="381000">
                <a:tc>
                  <a:txBody>
                    <a:bodyPr/>
                    <a:lstStyle/>
                    <a:p>
                      <a:pPr algn="ctr"/>
                      <a:endParaRPr lang="en-US" sz="1400"/>
                    </a:p>
                  </a:txBody>
                  <a:tcPr/>
                </a:tc>
                <a:tc>
                  <a:txBody>
                    <a:bodyPr/>
                    <a:lstStyle/>
                    <a:p>
                      <a:pPr algn="ctr"/>
                      <a:endParaRPr lang="en-US" sz="1400"/>
                    </a:p>
                  </a:txBody>
                  <a:tcPr/>
                </a:tc>
                <a:tc>
                  <a:txBody>
                    <a:bodyPr/>
                    <a:lstStyle/>
                    <a:p>
                      <a:pPr algn="ctr"/>
                      <a:endParaRPr lang="en-US" sz="1400"/>
                    </a:p>
                  </a:txBody>
                  <a:tcPr/>
                </a:tc>
                <a:tc>
                  <a:txBody>
                    <a:bodyPr/>
                    <a:lstStyle/>
                    <a:p>
                      <a:pPr algn="ctr"/>
                      <a:endParaRPr lang="en-US" sz="1400"/>
                    </a:p>
                  </a:txBody>
                  <a:tcPr/>
                </a:tc>
                <a:extLst>
                  <a:ext uri="{0D108BD9-81ED-4DB2-BD59-A6C34878D82A}">
                    <a16:rowId xmlns:a16="http://schemas.microsoft.com/office/drawing/2014/main" val="4277955358"/>
                  </a:ext>
                </a:extLst>
              </a:tr>
              <a:tr h="304800">
                <a:tc>
                  <a:txBody>
                    <a:bodyPr/>
                    <a:lstStyle/>
                    <a:p>
                      <a:pPr algn="ctr"/>
                      <a:endParaRPr lang="en-US" sz="1400"/>
                    </a:p>
                  </a:txBody>
                  <a:tcPr/>
                </a:tc>
                <a:tc>
                  <a:txBody>
                    <a:bodyPr/>
                    <a:lstStyle/>
                    <a:p>
                      <a:pPr algn="ctr"/>
                      <a:endParaRPr lang="en-US" sz="1400"/>
                    </a:p>
                  </a:txBody>
                  <a:tcPr/>
                </a:tc>
                <a:tc>
                  <a:txBody>
                    <a:bodyPr/>
                    <a:lstStyle/>
                    <a:p>
                      <a:pPr algn="ctr"/>
                      <a:endParaRPr lang="en-US" sz="1400"/>
                    </a:p>
                  </a:txBody>
                  <a:tcPr/>
                </a:tc>
                <a:tc>
                  <a:txBody>
                    <a:bodyPr/>
                    <a:lstStyle/>
                    <a:p>
                      <a:pPr algn="ctr"/>
                      <a:endParaRPr lang="en-US" sz="1400"/>
                    </a:p>
                  </a:txBody>
                  <a:tcPr/>
                </a:tc>
                <a:extLst>
                  <a:ext uri="{0D108BD9-81ED-4DB2-BD59-A6C34878D82A}">
                    <a16:rowId xmlns:a16="http://schemas.microsoft.com/office/drawing/2014/main" val="242202654"/>
                  </a:ext>
                </a:extLst>
              </a:tr>
              <a:tr h="381000">
                <a:tc>
                  <a:txBody>
                    <a:bodyPr/>
                    <a:lstStyle/>
                    <a:p>
                      <a:pPr algn="ctr"/>
                      <a:endParaRPr lang="en-US" sz="1400"/>
                    </a:p>
                  </a:txBody>
                  <a:tcPr/>
                </a:tc>
                <a:tc>
                  <a:txBody>
                    <a:bodyPr/>
                    <a:lstStyle/>
                    <a:p>
                      <a:pPr algn="ctr"/>
                      <a:endParaRPr lang="en-US" sz="1400"/>
                    </a:p>
                  </a:txBody>
                  <a:tcPr/>
                </a:tc>
                <a:tc>
                  <a:txBody>
                    <a:bodyPr/>
                    <a:lstStyle/>
                    <a:p>
                      <a:pPr algn="ctr"/>
                      <a:endParaRPr lang="en-US" sz="1400"/>
                    </a:p>
                  </a:txBody>
                  <a:tcPr/>
                </a:tc>
                <a:tc>
                  <a:txBody>
                    <a:bodyPr/>
                    <a:lstStyle/>
                    <a:p>
                      <a:pPr algn="ctr"/>
                      <a:endParaRPr lang="en-US" sz="1400"/>
                    </a:p>
                  </a:txBody>
                  <a:tcPr/>
                </a:tc>
                <a:extLst>
                  <a:ext uri="{0D108BD9-81ED-4DB2-BD59-A6C34878D82A}">
                    <a16:rowId xmlns:a16="http://schemas.microsoft.com/office/drawing/2014/main" val="1154052272"/>
                  </a:ext>
                </a:extLst>
              </a:tr>
              <a:tr h="304800">
                <a:tc>
                  <a:txBody>
                    <a:bodyPr/>
                    <a:lstStyle/>
                    <a:p>
                      <a:pPr algn="ctr"/>
                      <a:r>
                        <a:rPr lang="en-US" sz="1400"/>
                        <a:t>Others</a:t>
                      </a:r>
                    </a:p>
                  </a:txBody>
                  <a:tcPr/>
                </a:tc>
                <a:tc>
                  <a:txBody>
                    <a:bodyPr/>
                    <a:lstStyle/>
                    <a:p>
                      <a:pPr algn="ctr"/>
                      <a:endParaRPr lang="en-US" sz="1400"/>
                    </a:p>
                  </a:txBody>
                  <a:tcPr/>
                </a:tc>
                <a:tc>
                  <a:txBody>
                    <a:bodyPr/>
                    <a:lstStyle/>
                    <a:p>
                      <a:pPr algn="ctr"/>
                      <a:endParaRPr lang="en-US" sz="1400"/>
                    </a:p>
                  </a:txBody>
                  <a:tcPr/>
                </a:tc>
                <a:tc>
                  <a:txBody>
                    <a:bodyPr/>
                    <a:lstStyle/>
                    <a:p>
                      <a:pPr algn="ctr"/>
                      <a:endParaRPr lang="en-US" sz="1400"/>
                    </a:p>
                  </a:txBody>
                  <a:tcPr/>
                </a:tc>
                <a:extLst>
                  <a:ext uri="{0D108BD9-81ED-4DB2-BD59-A6C34878D82A}">
                    <a16:rowId xmlns:a16="http://schemas.microsoft.com/office/drawing/2014/main" val="3042515475"/>
                  </a:ext>
                </a:extLst>
              </a:tr>
              <a:tr h="381000">
                <a:tc>
                  <a:txBody>
                    <a:bodyPr/>
                    <a:lstStyle/>
                    <a:p>
                      <a:pPr algn="ctr"/>
                      <a:r>
                        <a:rPr lang="en-US" sz="1400"/>
                        <a:t>Total</a:t>
                      </a:r>
                    </a:p>
                  </a:txBody>
                  <a:tcPr/>
                </a:tc>
                <a:tc>
                  <a:txBody>
                    <a:bodyPr/>
                    <a:lstStyle/>
                    <a:p>
                      <a:pPr algn="ctr"/>
                      <a:endParaRPr lang="en-US" sz="1400"/>
                    </a:p>
                  </a:txBody>
                  <a:tcPr/>
                </a:tc>
                <a:tc>
                  <a:txBody>
                    <a:bodyPr/>
                    <a:lstStyle/>
                    <a:p>
                      <a:pPr algn="ctr"/>
                      <a:endParaRPr lang="en-US" sz="1400"/>
                    </a:p>
                  </a:txBody>
                  <a:tcPr/>
                </a:tc>
                <a:tc>
                  <a:txBody>
                    <a:bodyPr/>
                    <a:lstStyle/>
                    <a:p>
                      <a:pPr algn="ctr"/>
                      <a:endParaRPr lang="en-US" sz="1400"/>
                    </a:p>
                  </a:txBody>
                  <a:tcPr/>
                </a:tc>
                <a:extLst>
                  <a:ext uri="{0D108BD9-81ED-4DB2-BD59-A6C34878D82A}">
                    <a16:rowId xmlns:a16="http://schemas.microsoft.com/office/drawing/2014/main" val="3365476188"/>
                  </a:ext>
                </a:extLst>
              </a:tr>
            </a:tbl>
          </a:graphicData>
        </a:graphic>
      </p:graphicFrame>
      <p:sp>
        <p:nvSpPr>
          <p:cNvPr id="6" name="TextBox 5"/>
          <p:cNvSpPr txBox="1"/>
          <p:nvPr/>
        </p:nvSpPr>
        <p:spPr>
          <a:xfrm>
            <a:off x="5791200" y="191869"/>
            <a:ext cx="3657600" cy="646331"/>
          </a:xfrm>
          <a:prstGeom prst="rect">
            <a:avLst/>
          </a:prstGeom>
          <a:solidFill>
            <a:schemeClr val="accent1"/>
          </a:solidFill>
        </p:spPr>
        <p:txBody>
          <a:bodyPr wrap="square" rtlCol="0">
            <a:spAutoFit/>
          </a:bodyPr>
          <a:lstStyle/>
          <a:p>
            <a:r>
              <a:rPr lang="en-US"/>
              <a:t>Puneet to update &amp; Create Graph on right hand side</a:t>
            </a:r>
          </a:p>
        </p:txBody>
      </p:sp>
      <p:graphicFrame>
        <p:nvGraphicFramePr>
          <p:cNvPr id="7" name="Table 6"/>
          <p:cNvGraphicFramePr>
            <a:graphicFrameLocks noGrp="1"/>
          </p:cNvGraphicFramePr>
          <p:nvPr>
            <p:extLst>
              <p:ext uri="{D42A27DB-BD31-4B8C-83A1-F6EECF244321}">
                <p14:modId xmlns:p14="http://schemas.microsoft.com/office/powerpoint/2010/main" val="727266593"/>
              </p:ext>
            </p:extLst>
          </p:nvPr>
        </p:nvGraphicFramePr>
        <p:xfrm>
          <a:off x="5562600" y="1142999"/>
          <a:ext cx="5153298" cy="3773269"/>
        </p:xfrm>
        <a:graphic>
          <a:graphicData uri="http://schemas.openxmlformats.org/drawingml/2006/table">
            <a:tbl>
              <a:tblPr firstRow="1" bandRow="1">
                <a:tableStyleId>{5C22544A-7EE6-4342-B048-85BDC9FD1C3A}</a:tableStyleId>
              </a:tblPr>
              <a:tblGrid>
                <a:gridCol w="1905000">
                  <a:extLst>
                    <a:ext uri="{9D8B030D-6E8A-4147-A177-3AD203B41FA5}">
                      <a16:colId xmlns:a16="http://schemas.microsoft.com/office/drawing/2014/main" val="681414560"/>
                    </a:ext>
                  </a:extLst>
                </a:gridCol>
                <a:gridCol w="1114698">
                  <a:extLst>
                    <a:ext uri="{9D8B030D-6E8A-4147-A177-3AD203B41FA5}">
                      <a16:colId xmlns:a16="http://schemas.microsoft.com/office/drawing/2014/main" val="1324321007"/>
                    </a:ext>
                  </a:extLst>
                </a:gridCol>
                <a:gridCol w="1066800">
                  <a:extLst>
                    <a:ext uri="{9D8B030D-6E8A-4147-A177-3AD203B41FA5}">
                      <a16:colId xmlns:a16="http://schemas.microsoft.com/office/drawing/2014/main" val="1645804143"/>
                    </a:ext>
                  </a:extLst>
                </a:gridCol>
                <a:gridCol w="1066800">
                  <a:extLst>
                    <a:ext uri="{9D8B030D-6E8A-4147-A177-3AD203B41FA5}">
                      <a16:colId xmlns:a16="http://schemas.microsoft.com/office/drawing/2014/main" val="696914932"/>
                    </a:ext>
                  </a:extLst>
                </a:gridCol>
              </a:tblGrid>
              <a:tr h="344269">
                <a:tc>
                  <a:txBody>
                    <a:bodyPr/>
                    <a:lstStyle/>
                    <a:p>
                      <a:pPr algn="ctr"/>
                      <a:r>
                        <a:rPr lang="en-US" sz="1400"/>
                        <a:t>Top 10</a:t>
                      </a:r>
                      <a:r>
                        <a:rPr lang="en-US" sz="1400" baseline="0"/>
                        <a:t> </a:t>
                      </a:r>
                      <a:r>
                        <a:rPr lang="en-US" sz="1400"/>
                        <a:t>OI Deals</a:t>
                      </a:r>
                    </a:p>
                  </a:txBody>
                  <a:tcPr/>
                </a:tc>
                <a:tc>
                  <a:txBody>
                    <a:bodyPr/>
                    <a:lstStyle/>
                    <a:p>
                      <a:pPr algn="ctr"/>
                      <a:r>
                        <a:rPr lang="en-US" sz="1400"/>
                        <a:t>Total</a:t>
                      </a:r>
                    </a:p>
                  </a:txBody>
                  <a:tcPr/>
                </a:tc>
                <a:tc>
                  <a:txBody>
                    <a:bodyPr/>
                    <a:lstStyle/>
                    <a:p>
                      <a:pPr algn="ctr"/>
                      <a:r>
                        <a:rPr lang="en-US" sz="1400"/>
                        <a:t>OT</a:t>
                      </a:r>
                    </a:p>
                  </a:txBody>
                  <a:tcPr/>
                </a:tc>
                <a:tc>
                  <a:txBody>
                    <a:bodyPr/>
                    <a:lstStyle/>
                    <a:p>
                      <a:pPr algn="ctr"/>
                      <a:r>
                        <a:rPr lang="en-US" sz="1400"/>
                        <a:t>UT</a:t>
                      </a:r>
                    </a:p>
                  </a:txBody>
                  <a:tcPr/>
                </a:tc>
                <a:extLst>
                  <a:ext uri="{0D108BD9-81ED-4DB2-BD59-A6C34878D82A}">
                    <a16:rowId xmlns:a16="http://schemas.microsoft.com/office/drawing/2014/main" val="4193038577"/>
                  </a:ext>
                </a:extLst>
              </a:tr>
              <a:tr h="304800">
                <a:tc>
                  <a:txBody>
                    <a:bodyPr/>
                    <a:lstStyle/>
                    <a:p>
                      <a:pPr algn="ctr"/>
                      <a:endParaRPr lang="en-US" sz="1400"/>
                    </a:p>
                  </a:txBody>
                  <a:tcPr/>
                </a:tc>
                <a:tc>
                  <a:txBody>
                    <a:bodyPr/>
                    <a:lstStyle/>
                    <a:p>
                      <a:pPr algn="ctr"/>
                      <a:endParaRPr lang="en-US" sz="1400"/>
                    </a:p>
                  </a:txBody>
                  <a:tcPr/>
                </a:tc>
                <a:tc>
                  <a:txBody>
                    <a:bodyPr/>
                    <a:lstStyle/>
                    <a:p>
                      <a:pPr algn="ctr"/>
                      <a:endParaRPr lang="en-US" sz="1400"/>
                    </a:p>
                  </a:txBody>
                  <a:tcPr/>
                </a:tc>
                <a:tc>
                  <a:txBody>
                    <a:bodyPr/>
                    <a:lstStyle/>
                    <a:p>
                      <a:pPr algn="ctr"/>
                      <a:endParaRPr lang="en-US" sz="1400"/>
                    </a:p>
                  </a:txBody>
                  <a:tcPr/>
                </a:tc>
                <a:extLst>
                  <a:ext uri="{0D108BD9-81ED-4DB2-BD59-A6C34878D82A}">
                    <a16:rowId xmlns:a16="http://schemas.microsoft.com/office/drawing/2014/main" val="2775743372"/>
                  </a:ext>
                </a:extLst>
              </a:tr>
              <a:tr h="381000">
                <a:tc>
                  <a:txBody>
                    <a:bodyPr/>
                    <a:lstStyle/>
                    <a:p>
                      <a:pPr algn="ctr"/>
                      <a:endParaRPr lang="en-US" sz="1400"/>
                    </a:p>
                  </a:txBody>
                  <a:tcPr/>
                </a:tc>
                <a:tc>
                  <a:txBody>
                    <a:bodyPr/>
                    <a:lstStyle/>
                    <a:p>
                      <a:pPr algn="ctr"/>
                      <a:endParaRPr lang="en-US" sz="1400"/>
                    </a:p>
                  </a:txBody>
                  <a:tcPr/>
                </a:tc>
                <a:tc>
                  <a:txBody>
                    <a:bodyPr/>
                    <a:lstStyle/>
                    <a:p>
                      <a:pPr algn="ctr"/>
                      <a:endParaRPr lang="en-US" sz="1400"/>
                    </a:p>
                  </a:txBody>
                  <a:tcPr/>
                </a:tc>
                <a:tc>
                  <a:txBody>
                    <a:bodyPr/>
                    <a:lstStyle/>
                    <a:p>
                      <a:pPr algn="ctr"/>
                      <a:endParaRPr lang="en-US" sz="1400"/>
                    </a:p>
                  </a:txBody>
                  <a:tcPr/>
                </a:tc>
                <a:extLst>
                  <a:ext uri="{0D108BD9-81ED-4DB2-BD59-A6C34878D82A}">
                    <a16:rowId xmlns:a16="http://schemas.microsoft.com/office/drawing/2014/main" val="1179087463"/>
                  </a:ext>
                </a:extLst>
              </a:tr>
              <a:tr h="304800">
                <a:tc>
                  <a:txBody>
                    <a:bodyPr/>
                    <a:lstStyle/>
                    <a:p>
                      <a:pPr algn="ctr"/>
                      <a:endParaRPr lang="en-US" sz="1400"/>
                    </a:p>
                  </a:txBody>
                  <a:tcPr/>
                </a:tc>
                <a:tc>
                  <a:txBody>
                    <a:bodyPr/>
                    <a:lstStyle/>
                    <a:p>
                      <a:pPr algn="ctr"/>
                      <a:endParaRPr lang="en-US" sz="1400"/>
                    </a:p>
                  </a:txBody>
                  <a:tcPr/>
                </a:tc>
                <a:tc>
                  <a:txBody>
                    <a:bodyPr/>
                    <a:lstStyle/>
                    <a:p>
                      <a:pPr algn="ctr"/>
                      <a:endParaRPr lang="en-US" sz="1400"/>
                    </a:p>
                  </a:txBody>
                  <a:tcPr/>
                </a:tc>
                <a:tc>
                  <a:txBody>
                    <a:bodyPr/>
                    <a:lstStyle/>
                    <a:p>
                      <a:pPr algn="ctr"/>
                      <a:endParaRPr lang="en-US" sz="1400"/>
                    </a:p>
                  </a:txBody>
                  <a:tcPr/>
                </a:tc>
                <a:extLst>
                  <a:ext uri="{0D108BD9-81ED-4DB2-BD59-A6C34878D82A}">
                    <a16:rowId xmlns:a16="http://schemas.microsoft.com/office/drawing/2014/main" val="194900719"/>
                  </a:ext>
                </a:extLst>
              </a:tr>
              <a:tr h="304800">
                <a:tc>
                  <a:txBody>
                    <a:bodyPr/>
                    <a:lstStyle/>
                    <a:p>
                      <a:pPr algn="ctr"/>
                      <a:endParaRPr lang="en-US" sz="1400"/>
                    </a:p>
                  </a:txBody>
                  <a:tcPr/>
                </a:tc>
                <a:tc>
                  <a:txBody>
                    <a:bodyPr/>
                    <a:lstStyle/>
                    <a:p>
                      <a:pPr algn="ctr"/>
                      <a:endParaRPr lang="en-US" sz="1400"/>
                    </a:p>
                  </a:txBody>
                  <a:tcPr/>
                </a:tc>
                <a:tc>
                  <a:txBody>
                    <a:bodyPr/>
                    <a:lstStyle/>
                    <a:p>
                      <a:pPr algn="ctr"/>
                      <a:endParaRPr lang="en-US" sz="1400"/>
                    </a:p>
                  </a:txBody>
                  <a:tcPr/>
                </a:tc>
                <a:tc>
                  <a:txBody>
                    <a:bodyPr/>
                    <a:lstStyle/>
                    <a:p>
                      <a:pPr algn="ctr"/>
                      <a:endParaRPr lang="en-US" sz="1400"/>
                    </a:p>
                  </a:txBody>
                  <a:tcPr/>
                </a:tc>
                <a:extLst>
                  <a:ext uri="{0D108BD9-81ED-4DB2-BD59-A6C34878D82A}">
                    <a16:rowId xmlns:a16="http://schemas.microsoft.com/office/drawing/2014/main" val="2133703951"/>
                  </a:ext>
                </a:extLst>
              </a:tr>
              <a:tr h="381000">
                <a:tc>
                  <a:txBody>
                    <a:bodyPr/>
                    <a:lstStyle/>
                    <a:p>
                      <a:pPr algn="ctr"/>
                      <a:endParaRPr lang="en-US" sz="1400"/>
                    </a:p>
                  </a:txBody>
                  <a:tcPr/>
                </a:tc>
                <a:tc>
                  <a:txBody>
                    <a:bodyPr/>
                    <a:lstStyle/>
                    <a:p>
                      <a:pPr algn="ctr"/>
                      <a:endParaRPr lang="en-US" sz="1400"/>
                    </a:p>
                  </a:txBody>
                  <a:tcPr/>
                </a:tc>
                <a:tc>
                  <a:txBody>
                    <a:bodyPr/>
                    <a:lstStyle/>
                    <a:p>
                      <a:pPr algn="ctr"/>
                      <a:endParaRPr lang="en-US" sz="1400"/>
                    </a:p>
                  </a:txBody>
                  <a:tcPr/>
                </a:tc>
                <a:tc>
                  <a:txBody>
                    <a:bodyPr/>
                    <a:lstStyle/>
                    <a:p>
                      <a:pPr algn="ctr"/>
                      <a:endParaRPr lang="en-US" sz="1400"/>
                    </a:p>
                  </a:txBody>
                  <a:tcPr/>
                </a:tc>
                <a:extLst>
                  <a:ext uri="{0D108BD9-81ED-4DB2-BD59-A6C34878D82A}">
                    <a16:rowId xmlns:a16="http://schemas.microsoft.com/office/drawing/2014/main" val="3060132770"/>
                  </a:ext>
                </a:extLst>
              </a:tr>
              <a:tr h="381000">
                <a:tc>
                  <a:txBody>
                    <a:bodyPr/>
                    <a:lstStyle/>
                    <a:p>
                      <a:pPr algn="ctr"/>
                      <a:endParaRPr lang="en-US" sz="1400"/>
                    </a:p>
                  </a:txBody>
                  <a:tcPr/>
                </a:tc>
                <a:tc>
                  <a:txBody>
                    <a:bodyPr/>
                    <a:lstStyle/>
                    <a:p>
                      <a:pPr algn="ctr"/>
                      <a:endParaRPr lang="en-US" sz="1400"/>
                    </a:p>
                  </a:txBody>
                  <a:tcPr/>
                </a:tc>
                <a:tc>
                  <a:txBody>
                    <a:bodyPr/>
                    <a:lstStyle/>
                    <a:p>
                      <a:pPr algn="ctr"/>
                      <a:endParaRPr lang="en-US" sz="1400"/>
                    </a:p>
                  </a:txBody>
                  <a:tcPr/>
                </a:tc>
                <a:tc>
                  <a:txBody>
                    <a:bodyPr/>
                    <a:lstStyle/>
                    <a:p>
                      <a:pPr algn="ctr"/>
                      <a:endParaRPr lang="en-US" sz="1400"/>
                    </a:p>
                  </a:txBody>
                  <a:tcPr/>
                </a:tc>
                <a:extLst>
                  <a:ext uri="{0D108BD9-81ED-4DB2-BD59-A6C34878D82A}">
                    <a16:rowId xmlns:a16="http://schemas.microsoft.com/office/drawing/2014/main" val="4277955358"/>
                  </a:ext>
                </a:extLst>
              </a:tr>
              <a:tr h="304800">
                <a:tc>
                  <a:txBody>
                    <a:bodyPr/>
                    <a:lstStyle/>
                    <a:p>
                      <a:pPr algn="ctr"/>
                      <a:endParaRPr lang="en-US" sz="1400"/>
                    </a:p>
                  </a:txBody>
                  <a:tcPr/>
                </a:tc>
                <a:tc>
                  <a:txBody>
                    <a:bodyPr/>
                    <a:lstStyle/>
                    <a:p>
                      <a:pPr algn="ctr"/>
                      <a:endParaRPr lang="en-US" sz="1400"/>
                    </a:p>
                  </a:txBody>
                  <a:tcPr/>
                </a:tc>
                <a:tc>
                  <a:txBody>
                    <a:bodyPr/>
                    <a:lstStyle/>
                    <a:p>
                      <a:pPr algn="ctr"/>
                      <a:endParaRPr lang="en-US" sz="1400"/>
                    </a:p>
                  </a:txBody>
                  <a:tcPr/>
                </a:tc>
                <a:tc>
                  <a:txBody>
                    <a:bodyPr/>
                    <a:lstStyle/>
                    <a:p>
                      <a:pPr algn="ctr"/>
                      <a:endParaRPr lang="en-US" sz="1400"/>
                    </a:p>
                  </a:txBody>
                  <a:tcPr/>
                </a:tc>
                <a:extLst>
                  <a:ext uri="{0D108BD9-81ED-4DB2-BD59-A6C34878D82A}">
                    <a16:rowId xmlns:a16="http://schemas.microsoft.com/office/drawing/2014/main" val="242202654"/>
                  </a:ext>
                </a:extLst>
              </a:tr>
              <a:tr h="381000">
                <a:tc>
                  <a:txBody>
                    <a:bodyPr/>
                    <a:lstStyle/>
                    <a:p>
                      <a:pPr algn="ctr"/>
                      <a:endParaRPr lang="en-US" sz="1400"/>
                    </a:p>
                  </a:txBody>
                  <a:tcPr/>
                </a:tc>
                <a:tc>
                  <a:txBody>
                    <a:bodyPr/>
                    <a:lstStyle/>
                    <a:p>
                      <a:pPr algn="ctr"/>
                      <a:endParaRPr lang="en-US" sz="1400"/>
                    </a:p>
                  </a:txBody>
                  <a:tcPr/>
                </a:tc>
                <a:tc>
                  <a:txBody>
                    <a:bodyPr/>
                    <a:lstStyle/>
                    <a:p>
                      <a:pPr algn="ctr"/>
                      <a:endParaRPr lang="en-US" sz="1400"/>
                    </a:p>
                  </a:txBody>
                  <a:tcPr/>
                </a:tc>
                <a:tc>
                  <a:txBody>
                    <a:bodyPr/>
                    <a:lstStyle/>
                    <a:p>
                      <a:pPr algn="ctr"/>
                      <a:endParaRPr lang="en-US" sz="1400"/>
                    </a:p>
                  </a:txBody>
                  <a:tcPr/>
                </a:tc>
                <a:extLst>
                  <a:ext uri="{0D108BD9-81ED-4DB2-BD59-A6C34878D82A}">
                    <a16:rowId xmlns:a16="http://schemas.microsoft.com/office/drawing/2014/main" val="1154052272"/>
                  </a:ext>
                </a:extLst>
              </a:tr>
              <a:tr h="304800">
                <a:tc>
                  <a:txBody>
                    <a:bodyPr/>
                    <a:lstStyle/>
                    <a:p>
                      <a:pPr algn="ctr"/>
                      <a:r>
                        <a:rPr lang="en-US" sz="1400"/>
                        <a:t>Others</a:t>
                      </a:r>
                    </a:p>
                  </a:txBody>
                  <a:tcPr/>
                </a:tc>
                <a:tc>
                  <a:txBody>
                    <a:bodyPr/>
                    <a:lstStyle/>
                    <a:p>
                      <a:pPr algn="ctr"/>
                      <a:endParaRPr lang="en-US" sz="1400"/>
                    </a:p>
                  </a:txBody>
                  <a:tcPr/>
                </a:tc>
                <a:tc>
                  <a:txBody>
                    <a:bodyPr/>
                    <a:lstStyle/>
                    <a:p>
                      <a:pPr algn="ctr"/>
                      <a:endParaRPr lang="en-US" sz="1400"/>
                    </a:p>
                  </a:txBody>
                  <a:tcPr/>
                </a:tc>
                <a:tc>
                  <a:txBody>
                    <a:bodyPr/>
                    <a:lstStyle/>
                    <a:p>
                      <a:pPr algn="ctr"/>
                      <a:endParaRPr lang="en-US" sz="1400"/>
                    </a:p>
                  </a:txBody>
                  <a:tcPr/>
                </a:tc>
                <a:extLst>
                  <a:ext uri="{0D108BD9-81ED-4DB2-BD59-A6C34878D82A}">
                    <a16:rowId xmlns:a16="http://schemas.microsoft.com/office/drawing/2014/main" val="3042515475"/>
                  </a:ext>
                </a:extLst>
              </a:tr>
              <a:tr h="381000">
                <a:tc>
                  <a:txBody>
                    <a:bodyPr/>
                    <a:lstStyle/>
                    <a:p>
                      <a:pPr algn="ctr"/>
                      <a:r>
                        <a:rPr lang="en-US" sz="1400"/>
                        <a:t>Total</a:t>
                      </a:r>
                    </a:p>
                  </a:txBody>
                  <a:tcPr/>
                </a:tc>
                <a:tc>
                  <a:txBody>
                    <a:bodyPr/>
                    <a:lstStyle/>
                    <a:p>
                      <a:pPr algn="ctr"/>
                      <a:endParaRPr lang="en-US" sz="1400"/>
                    </a:p>
                  </a:txBody>
                  <a:tcPr/>
                </a:tc>
                <a:tc>
                  <a:txBody>
                    <a:bodyPr/>
                    <a:lstStyle/>
                    <a:p>
                      <a:pPr algn="ctr"/>
                      <a:endParaRPr lang="en-US" sz="1400"/>
                    </a:p>
                  </a:txBody>
                  <a:tcPr/>
                </a:tc>
                <a:tc>
                  <a:txBody>
                    <a:bodyPr/>
                    <a:lstStyle/>
                    <a:p>
                      <a:pPr algn="ctr"/>
                      <a:endParaRPr lang="en-US" sz="1400"/>
                    </a:p>
                  </a:txBody>
                  <a:tcPr/>
                </a:tc>
                <a:extLst>
                  <a:ext uri="{0D108BD9-81ED-4DB2-BD59-A6C34878D82A}">
                    <a16:rowId xmlns:a16="http://schemas.microsoft.com/office/drawing/2014/main" val="3365476188"/>
                  </a:ext>
                </a:extLst>
              </a:tr>
            </a:tbl>
          </a:graphicData>
        </a:graphic>
      </p:graphicFrame>
    </p:spTree>
    <p:extLst>
      <p:ext uri="{BB962C8B-B14F-4D97-AF65-F5344CB8AC3E}">
        <p14:creationId xmlns:p14="http://schemas.microsoft.com/office/powerpoint/2010/main" val="355073330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152400" y="304800"/>
            <a:ext cx="11277600" cy="533400"/>
          </a:xfrm>
        </p:spPr>
        <p:txBody>
          <a:bodyPr/>
          <a:lstStyle/>
          <a:p>
            <a:r>
              <a:rPr lang="en-US"/>
              <a:t>Reason Level Deduction</a:t>
            </a:r>
          </a:p>
        </p:txBody>
      </p:sp>
      <p:graphicFrame>
        <p:nvGraphicFramePr>
          <p:cNvPr id="5" name="Table 4"/>
          <p:cNvGraphicFramePr>
            <a:graphicFrameLocks noGrp="1"/>
          </p:cNvGraphicFramePr>
          <p:nvPr>
            <p:extLst>
              <p:ext uri="{D42A27DB-BD31-4B8C-83A1-F6EECF244321}">
                <p14:modId xmlns:p14="http://schemas.microsoft.com/office/powerpoint/2010/main" val="417257814"/>
              </p:ext>
            </p:extLst>
          </p:nvPr>
        </p:nvGraphicFramePr>
        <p:xfrm>
          <a:off x="152400" y="1175655"/>
          <a:ext cx="5153298" cy="3947160"/>
        </p:xfrm>
        <a:graphic>
          <a:graphicData uri="http://schemas.openxmlformats.org/drawingml/2006/table">
            <a:tbl>
              <a:tblPr firstRow="1" bandRow="1">
                <a:tableStyleId>{5C22544A-7EE6-4342-B048-85BDC9FD1C3A}</a:tableStyleId>
              </a:tblPr>
              <a:tblGrid>
                <a:gridCol w="1800498">
                  <a:extLst>
                    <a:ext uri="{9D8B030D-6E8A-4147-A177-3AD203B41FA5}">
                      <a16:colId xmlns:a16="http://schemas.microsoft.com/office/drawing/2014/main" val="681414560"/>
                    </a:ext>
                  </a:extLst>
                </a:gridCol>
                <a:gridCol w="1219200">
                  <a:extLst>
                    <a:ext uri="{9D8B030D-6E8A-4147-A177-3AD203B41FA5}">
                      <a16:colId xmlns:a16="http://schemas.microsoft.com/office/drawing/2014/main" val="1324321007"/>
                    </a:ext>
                  </a:extLst>
                </a:gridCol>
                <a:gridCol w="1066800">
                  <a:extLst>
                    <a:ext uri="{9D8B030D-6E8A-4147-A177-3AD203B41FA5}">
                      <a16:colId xmlns:a16="http://schemas.microsoft.com/office/drawing/2014/main" val="1645804143"/>
                    </a:ext>
                  </a:extLst>
                </a:gridCol>
                <a:gridCol w="1066800">
                  <a:extLst>
                    <a:ext uri="{9D8B030D-6E8A-4147-A177-3AD203B41FA5}">
                      <a16:colId xmlns:a16="http://schemas.microsoft.com/office/drawing/2014/main" val="696914932"/>
                    </a:ext>
                  </a:extLst>
                </a:gridCol>
              </a:tblGrid>
              <a:tr h="344269">
                <a:tc>
                  <a:txBody>
                    <a:bodyPr/>
                    <a:lstStyle/>
                    <a:p>
                      <a:pPr algn="ctr"/>
                      <a:r>
                        <a:rPr lang="en-US" sz="1400"/>
                        <a:t>Top 10</a:t>
                      </a:r>
                      <a:r>
                        <a:rPr lang="en-US" sz="1400" baseline="0"/>
                        <a:t> </a:t>
                      </a:r>
                      <a:r>
                        <a:rPr lang="en-US" sz="1400"/>
                        <a:t>Retailers </a:t>
                      </a:r>
                    </a:p>
                    <a:p>
                      <a:pPr algn="ctr"/>
                      <a:r>
                        <a:rPr lang="en-US" sz="1400"/>
                        <a:t>Allowance</a:t>
                      </a:r>
                    </a:p>
                  </a:txBody>
                  <a:tcPr/>
                </a:tc>
                <a:tc>
                  <a:txBody>
                    <a:bodyPr/>
                    <a:lstStyle/>
                    <a:p>
                      <a:pPr algn="ctr"/>
                      <a:r>
                        <a:rPr lang="en-US" sz="1400"/>
                        <a:t>Pricing</a:t>
                      </a:r>
                    </a:p>
                  </a:txBody>
                  <a:tcPr/>
                </a:tc>
                <a:tc>
                  <a:txBody>
                    <a:bodyPr/>
                    <a:lstStyle/>
                    <a:p>
                      <a:pPr algn="ctr"/>
                      <a:r>
                        <a:rPr lang="en-US" sz="1400"/>
                        <a:t>OT</a:t>
                      </a:r>
                    </a:p>
                  </a:txBody>
                  <a:tcPr/>
                </a:tc>
                <a:tc>
                  <a:txBody>
                    <a:bodyPr/>
                    <a:lstStyle/>
                    <a:p>
                      <a:pPr algn="ctr"/>
                      <a:r>
                        <a:rPr lang="en-US" sz="1400"/>
                        <a:t>UT</a:t>
                      </a:r>
                    </a:p>
                  </a:txBody>
                  <a:tcPr/>
                </a:tc>
                <a:extLst>
                  <a:ext uri="{0D108BD9-81ED-4DB2-BD59-A6C34878D82A}">
                    <a16:rowId xmlns:a16="http://schemas.microsoft.com/office/drawing/2014/main" val="4193038577"/>
                  </a:ext>
                </a:extLst>
              </a:tr>
              <a:tr h="304800">
                <a:tc>
                  <a:txBody>
                    <a:bodyPr/>
                    <a:lstStyle/>
                    <a:p>
                      <a:pPr algn="ctr"/>
                      <a:endParaRPr lang="en-US" sz="1400"/>
                    </a:p>
                  </a:txBody>
                  <a:tcPr/>
                </a:tc>
                <a:tc>
                  <a:txBody>
                    <a:bodyPr/>
                    <a:lstStyle/>
                    <a:p>
                      <a:pPr algn="ctr"/>
                      <a:endParaRPr lang="en-US" sz="1400"/>
                    </a:p>
                  </a:txBody>
                  <a:tcPr/>
                </a:tc>
                <a:tc>
                  <a:txBody>
                    <a:bodyPr/>
                    <a:lstStyle/>
                    <a:p>
                      <a:pPr algn="ctr"/>
                      <a:endParaRPr lang="en-US" sz="1400"/>
                    </a:p>
                  </a:txBody>
                  <a:tcPr/>
                </a:tc>
                <a:tc>
                  <a:txBody>
                    <a:bodyPr/>
                    <a:lstStyle/>
                    <a:p>
                      <a:pPr algn="ctr"/>
                      <a:endParaRPr lang="en-US" sz="1400"/>
                    </a:p>
                  </a:txBody>
                  <a:tcPr/>
                </a:tc>
                <a:extLst>
                  <a:ext uri="{0D108BD9-81ED-4DB2-BD59-A6C34878D82A}">
                    <a16:rowId xmlns:a16="http://schemas.microsoft.com/office/drawing/2014/main" val="2775743372"/>
                  </a:ext>
                </a:extLst>
              </a:tr>
              <a:tr h="381000">
                <a:tc>
                  <a:txBody>
                    <a:bodyPr/>
                    <a:lstStyle/>
                    <a:p>
                      <a:pPr algn="ctr"/>
                      <a:endParaRPr lang="en-US" sz="1400"/>
                    </a:p>
                  </a:txBody>
                  <a:tcPr/>
                </a:tc>
                <a:tc>
                  <a:txBody>
                    <a:bodyPr/>
                    <a:lstStyle/>
                    <a:p>
                      <a:pPr algn="ctr"/>
                      <a:endParaRPr lang="en-US" sz="1400"/>
                    </a:p>
                  </a:txBody>
                  <a:tcPr/>
                </a:tc>
                <a:tc>
                  <a:txBody>
                    <a:bodyPr/>
                    <a:lstStyle/>
                    <a:p>
                      <a:pPr algn="ctr"/>
                      <a:endParaRPr lang="en-US" sz="1400"/>
                    </a:p>
                  </a:txBody>
                  <a:tcPr/>
                </a:tc>
                <a:tc>
                  <a:txBody>
                    <a:bodyPr/>
                    <a:lstStyle/>
                    <a:p>
                      <a:pPr algn="ctr"/>
                      <a:endParaRPr lang="en-US" sz="1400"/>
                    </a:p>
                  </a:txBody>
                  <a:tcPr/>
                </a:tc>
                <a:extLst>
                  <a:ext uri="{0D108BD9-81ED-4DB2-BD59-A6C34878D82A}">
                    <a16:rowId xmlns:a16="http://schemas.microsoft.com/office/drawing/2014/main" val="1179087463"/>
                  </a:ext>
                </a:extLst>
              </a:tr>
              <a:tr h="304800">
                <a:tc>
                  <a:txBody>
                    <a:bodyPr/>
                    <a:lstStyle/>
                    <a:p>
                      <a:pPr algn="ctr"/>
                      <a:endParaRPr lang="en-US" sz="1400"/>
                    </a:p>
                  </a:txBody>
                  <a:tcPr/>
                </a:tc>
                <a:tc>
                  <a:txBody>
                    <a:bodyPr/>
                    <a:lstStyle/>
                    <a:p>
                      <a:pPr algn="ctr"/>
                      <a:endParaRPr lang="en-US" sz="1400"/>
                    </a:p>
                  </a:txBody>
                  <a:tcPr/>
                </a:tc>
                <a:tc>
                  <a:txBody>
                    <a:bodyPr/>
                    <a:lstStyle/>
                    <a:p>
                      <a:pPr algn="ctr"/>
                      <a:endParaRPr lang="en-US" sz="1400"/>
                    </a:p>
                  </a:txBody>
                  <a:tcPr/>
                </a:tc>
                <a:tc>
                  <a:txBody>
                    <a:bodyPr/>
                    <a:lstStyle/>
                    <a:p>
                      <a:pPr algn="ctr"/>
                      <a:endParaRPr lang="en-US" sz="1400"/>
                    </a:p>
                  </a:txBody>
                  <a:tcPr/>
                </a:tc>
                <a:extLst>
                  <a:ext uri="{0D108BD9-81ED-4DB2-BD59-A6C34878D82A}">
                    <a16:rowId xmlns:a16="http://schemas.microsoft.com/office/drawing/2014/main" val="194900719"/>
                  </a:ext>
                </a:extLst>
              </a:tr>
              <a:tr h="304800">
                <a:tc>
                  <a:txBody>
                    <a:bodyPr/>
                    <a:lstStyle/>
                    <a:p>
                      <a:pPr algn="ctr"/>
                      <a:endParaRPr lang="en-US" sz="1400"/>
                    </a:p>
                  </a:txBody>
                  <a:tcPr/>
                </a:tc>
                <a:tc>
                  <a:txBody>
                    <a:bodyPr/>
                    <a:lstStyle/>
                    <a:p>
                      <a:pPr algn="ctr"/>
                      <a:endParaRPr lang="en-US" sz="1400"/>
                    </a:p>
                  </a:txBody>
                  <a:tcPr/>
                </a:tc>
                <a:tc>
                  <a:txBody>
                    <a:bodyPr/>
                    <a:lstStyle/>
                    <a:p>
                      <a:pPr algn="ctr"/>
                      <a:endParaRPr lang="en-US" sz="1400"/>
                    </a:p>
                  </a:txBody>
                  <a:tcPr/>
                </a:tc>
                <a:tc>
                  <a:txBody>
                    <a:bodyPr/>
                    <a:lstStyle/>
                    <a:p>
                      <a:pPr algn="ctr"/>
                      <a:endParaRPr lang="en-US" sz="1400"/>
                    </a:p>
                  </a:txBody>
                  <a:tcPr/>
                </a:tc>
                <a:extLst>
                  <a:ext uri="{0D108BD9-81ED-4DB2-BD59-A6C34878D82A}">
                    <a16:rowId xmlns:a16="http://schemas.microsoft.com/office/drawing/2014/main" val="2133703951"/>
                  </a:ext>
                </a:extLst>
              </a:tr>
              <a:tr h="381000">
                <a:tc>
                  <a:txBody>
                    <a:bodyPr/>
                    <a:lstStyle/>
                    <a:p>
                      <a:pPr algn="ctr"/>
                      <a:endParaRPr lang="en-US" sz="1400"/>
                    </a:p>
                  </a:txBody>
                  <a:tcPr/>
                </a:tc>
                <a:tc>
                  <a:txBody>
                    <a:bodyPr/>
                    <a:lstStyle/>
                    <a:p>
                      <a:pPr algn="ctr"/>
                      <a:endParaRPr lang="en-US" sz="1400"/>
                    </a:p>
                  </a:txBody>
                  <a:tcPr/>
                </a:tc>
                <a:tc>
                  <a:txBody>
                    <a:bodyPr/>
                    <a:lstStyle/>
                    <a:p>
                      <a:pPr algn="ctr"/>
                      <a:endParaRPr lang="en-US" sz="1400"/>
                    </a:p>
                  </a:txBody>
                  <a:tcPr/>
                </a:tc>
                <a:tc>
                  <a:txBody>
                    <a:bodyPr/>
                    <a:lstStyle/>
                    <a:p>
                      <a:pPr algn="ctr"/>
                      <a:endParaRPr lang="en-US" sz="1400"/>
                    </a:p>
                  </a:txBody>
                  <a:tcPr/>
                </a:tc>
                <a:extLst>
                  <a:ext uri="{0D108BD9-81ED-4DB2-BD59-A6C34878D82A}">
                    <a16:rowId xmlns:a16="http://schemas.microsoft.com/office/drawing/2014/main" val="3060132770"/>
                  </a:ext>
                </a:extLst>
              </a:tr>
              <a:tr h="381000">
                <a:tc>
                  <a:txBody>
                    <a:bodyPr/>
                    <a:lstStyle/>
                    <a:p>
                      <a:pPr algn="ctr"/>
                      <a:endParaRPr lang="en-US" sz="1400"/>
                    </a:p>
                  </a:txBody>
                  <a:tcPr/>
                </a:tc>
                <a:tc>
                  <a:txBody>
                    <a:bodyPr/>
                    <a:lstStyle/>
                    <a:p>
                      <a:pPr algn="ctr"/>
                      <a:endParaRPr lang="en-US" sz="1400"/>
                    </a:p>
                  </a:txBody>
                  <a:tcPr/>
                </a:tc>
                <a:tc>
                  <a:txBody>
                    <a:bodyPr/>
                    <a:lstStyle/>
                    <a:p>
                      <a:pPr algn="ctr"/>
                      <a:endParaRPr lang="en-US" sz="1400"/>
                    </a:p>
                  </a:txBody>
                  <a:tcPr/>
                </a:tc>
                <a:tc>
                  <a:txBody>
                    <a:bodyPr/>
                    <a:lstStyle/>
                    <a:p>
                      <a:pPr algn="ctr"/>
                      <a:endParaRPr lang="en-US" sz="1400"/>
                    </a:p>
                  </a:txBody>
                  <a:tcPr/>
                </a:tc>
                <a:extLst>
                  <a:ext uri="{0D108BD9-81ED-4DB2-BD59-A6C34878D82A}">
                    <a16:rowId xmlns:a16="http://schemas.microsoft.com/office/drawing/2014/main" val="4277955358"/>
                  </a:ext>
                </a:extLst>
              </a:tr>
              <a:tr h="304800">
                <a:tc>
                  <a:txBody>
                    <a:bodyPr/>
                    <a:lstStyle/>
                    <a:p>
                      <a:pPr algn="ctr"/>
                      <a:endParaRPr lang="en-US" sz="1400"/>
                    </a:p>
                  </a:txBody>
                  <a:tcPr/>
                </a:tc>
                <a:tc>
                  <a:txBody>
                    <a:bodyPr/>
                    <a:lstStyle/>
                    <a:p>
                      <a:pPr algn="ctr"/>
                      <a:endParaRPr lang="en-US" sz="1400"/>
                    </a:p>
                  </a:txBody>
                  <a:tcPr/>
                </a:tc>
                <a:tc>
                  <a:txBody>
                    <a:bodyPr/>
                    <a:lstStyle/>
                    <a:p>
                      <a:pPr algn="ctr"/>
                      <a:endParaRPr lang="en-US" sz="1400"/>
                    </a:p>
                  </a:txBody>
                  <a:tcPr/>
                </a:tc>
                <a:tc>
                  <a:txBody>
                    <a:bodyPr/>
                    <a:lstStyle/>
                    <a:p>
                      <a:pPr algn="ctr"/>
                      <a:endParaRPr lang="en-US" sz="1400"/>
                    </a:p>
                  </a:txBody>
                  <a:tcPr/>
                </a:tc>
                <a:extLst>
                  <a:ext uri="{0D108BD9-81ED-4DB2-BD59-A6C34878D82A}">
                    <a16:rowId xmlns:a16="http://schemas.microsoft.com/office/drawing/2014/main" val="242202654"/>
                  </a:ext>
                </a:extLst>
              </a:tr>
              <a:tr h="381000">
                <a:tc>
                  <a:txBody>
                    <a:bodyPr/>
                    <a:lstStyle/>
                    <a:p>
                      <a:pPr algn="ctr"/>
                      <a:endParaRPr lang="en-US" sz="1400"/>
                    </a:p>
                  </a:txBody>
                  <a:tcPr/>
                </a:tc>
                <a:tc>
                  <a:txBody>
                    <a:bodyPr/>
                    <a:lstStyle/>
                    <a:p>
                      <a:pPr algn="ctr"/>
                      <a:endParaRPr lang="en-US" sz="1400"/>
                    </a:p>
                  </a:txBody>
                  <a:tcPr/>
                </a:tc>
                <a:tc>
                  <a:txBody>
                    <a:bodyPr/>
                    <a:lstStyle/>
                    <a:p>
                      <a:pPr algn="ctr"/>
                      <a:endParaRPr lang="en-US" sz="1400"/>
                    </a:p>
                  </a:txBody>
                  <a:tcPr/>
                </a:tc>
                <a:tc>
                  <a:txBody>
                    <a:bodyPr/>
                    <a:lstStyle/>
                    <a:p>
                      <a:pPr algn="ctr"/>
                      <a:endParaRPr lang="en-US" sz="1400"/>
                    </a:p>
                  </a:txBody>
                  <a:tcPr/>
                </a:tc>
                <a:extLst>
                  <a:ext uri="{0D108BD9-81ED-4DB2-BD59-A6C34878D82A}">
                    <a16:rowId xmlns:a16="http://schemas.microsoft.com/office/drawing/2014/main" val="1154052272"/>
                  </a:ext>
                </a:extLst>
              </a:tr>
              <a:tr h="304800">
                <a:tc>
                  <a:txBody>
                    <a:bodyPr/>
                    <a:lstStyle/>
                    <a:p>
                      <a:pPr algn="ctr"/>
                      <a:r>
                        <a:rPr lang="en-US" sz="1400"/>
                        <a:t>Others</a:t>
                      </a:r>
                    </a:p>
                  </a:txBody>
                  <a:tcPr/>
                </a:tc>
                <a:tc>
                  <a:txBody>
                    <a:bodyPr/>
                    <a:lstStyle/>
                    <a:p>
                      <a:pPr algn="ctr"/>
                      <a:endParaRPr lang="en-US" sz="1400"/>
                    </a:p>
                  </a:txBody>
                  <a:tcPr/>
                </a:tc>
                <a:tc>
                  <a:txBody>
                    <a:bodyPr/>
                    <a:lstStyle/>
                    <a:p>
                      <a:pPr algn="ctr"/>
                      <a:endParaRPr lang="en-US" sz="1400"/>
                    </a:p>
                  </a:txBody>
                  <a:tcPr/>
                </a:tc>
                <a:tc>
                  <a:txBody>
                    <a:bodyPr/>
                    <a:lstStyle/>
                    <a:p>
                      <a:pPr algn="ctr"/>
                      <a:endParaRPr lang="en-US" sz="1400"/>
                    </a:p>
                  </a:txBody>
                  <a:tcPr/>
                </a:tc>
                <a:extLst>
                  <a:ext uri="{0D108BD9-81ED-4DB2-BD59-A6C34878D82A}">
                    <a16:rowId xmlns:a16="http://schemas.microsoft.com/office/drawing/2014/main" val="3042515475"/>
                  </a:ext>
                </a:extLst>
              </a:tr>
              <a:tr h="381000">
                <a:tc>
                  <a:txBody>
                    <a:bodyPr/>
                    <a:lstStyle/>
                    <a:p>
                      <a:pPr algn="ctr"/>
                      <a:r>
                        <a:rPr lang="en-US" sz="1400"/>
                        <a:t>Total</a:t>
                      </a:r>
                    </a:p>
                  </a:txBody>
                  <a:tcPr/>
                </a:tc>
                <a:tc>
                  <a:txBody>
                    <a:bodyPr/>
                    <a:lstStyle/>
                    <a:p>
                      <a:pPr algn="ctr"/>
                      <a:endParaRPr lang="en-US" sz="1400"/>
                    </a:p>
                  </a:txBody>
                  <a:tcPr/>
                </a:tc>
                <a:tc>
                  <a:txBody>
                    <a:bodyPr/>
                    <a:lstStyle/>
                    <a:p>
                      <a:pPr algn="ctr"/>
                      <a:endParaRPr lang="en-US" sz="1400"/>
                    </a:p>
                  </a:txBody>
                  <a:tcPr/>
                </a:tc>
                <a:tc>
                  <a:txBody>
                    <a:bodyPr/>
                    <a:lstStyle/>
                    <a:p>
                      <a:pPr algn="ctr"/>
                      <a:endParaRPr lang="en-US" sz="1400"/>
                    </a:p>
                  </a:txBody>
                  <a:tcPr/>
                </a:tc>
                <a:extLst>
                  <a:ext uri="{0D108BD9-81ED-4DB2-BD59-A6C34878D82A}">
                    <a16:rowId xmlns:a16="http://schemas.microsoft.com/office/drawing/2014/main" val="3365476188"/>
                  </a:ext>
                </a:extLst>
              </a:tr>
            </a:tbl>
          </a:graphicData>
        </a:graphic>
      </p:graphicFrame>
      <p:sp>
        <p:nvSpPr>
          <p:cNvPr id="6" name="TextBox 5"/>
          <p:cNvSpPr txBox="1"/>
          <p:nvPr/>
        </p:nvSpPr>
        <p:spPr>
          <a:xfrm>
            <a:off x="5791200" y="191869"/>
            <a:ext cx="3657600" cy="646331"/>
          </a:xfrm>
          <a:prstGeom prst="rect">
            <a:avLst/>
          </a:prstGeom>
          <a:solidFill>
            <a:schemeClr val="accent1"/>
          </a:solidFill>
        </p:spPr>
        <p:txBody>
          <a:bodyPr wrap="square" rtlCol="0">
            <a:spAutoFit/>
          </a:bodyPr>
          <a:lstStyle/>
          <a:p>
            <a:r>
              <a:rPr lang="en-US"/>
              <a:t>Puneet to update &amp; Create Graph on right hand side</a:t>
            </a:r>
          </a:p>
        </p:txBody>
      </p:sp>
      <p:graphicFrame>
        <p:nvGraphicFramePr>
          <p:cNvPr id="7" name="Table 6"/>
          <p:cNvGraphicFramePr>
            <a:graphicFrameLocks noGrp="1"/>
          </p:cNvGraphicFramePr>
          <p:nvPr>
            <p:extLst>
              <p:ext uri="{D42A27DB-BD31-4B8C-83A1-F6EECF244321}">
                <p14:modId xmlns:p14="http://schemas.microsoft.com/office/powerpoint/2010/main" val="2157831408"/>
              </p:ext>
            </p:extLst>
          </p:nvPr>
        </p:nvGraphicFramePr>
        <p:xfrm>
          <a:off x="5562600" y="1142999"/>
          <a:ext cx="5153298" cy="3947160"/>
        </p:xfrm>
        <a:graphic>
          <a:graphicData uri="http://schemas.openxmlformats.org/drawingml/2006/table">
            <a:tbl>
              <a:tblPr firstRow="1" bandRow="1">
                <a:tableStyleId>{5C22544A-7EE6-4342-B048-85BDC9FD1C3A}</a:tableStyleId>
              </a:tblPr>
              <a:tblGrid>
                <a:gridCol w="1905000">
                  <a:extLst>
                    <a:ext uri="{9D8B030D-6E8A-4147-A177-3AD203B41FA5}">
                      <a16:colId xmlns:a16="http://schemas.microsoft.com/office/drawing/2014/main" val="681414560"/>
                    </a:ext>
                  </a:extLst>
                </a:gridCol>
                <a:gridCol w="1114698">
                  <a:extLst>
                    <a:ext uri="{9D8B030D-6E8A-4147-A177-3AD203B41FA5}">
                      <a16:colId xmlns:a16="http://schemas.microsoft.com/office/drawing/2014/main" val="1324321007"/>
                    </a:ext>
                  </a:extLst>
                </a:gridCol>
                <a:gridCol w="1066800">
                  <a:extLst>
                    <a:ext uri="{9D8B030D-6E8A-4147-A177-3AD203B41FA5}">
                      <a16:colId xmlns:a16="http://schemas.microsoft.com/office/drawing/2014/main" val="1645804143"/>
                    </a:ext>
                  </a:extLst>
                </a:gridCol>
                <a:gridCol w="1066800">
                  <a:extLst>
                    <a:ext uri="{9D8B030D-6E8A-4147-A177-3AD203B41FA5}">
                      <a16:colId xmlns:a16="http://schemas.microsoft.com/office/drawing/2014/main" val="696914932"/>
                    </a:ext>
                  </a:extLst>
                </a:gridCol>
              </a:tblGrid>
              <a:tr h="344269">
                <a:tc>
                  <a:txBody>
                    <a:bodyPr/>
                    <a:lstStyle/>
                    <a:p>
                      <a:pPr algn="ctr"/>
                      <a:r>
                        <a:rPr lang="en-US" sz="1400"/>
                        <a:t>Top 10</a:t>
                      </a:r>
                      <a:r>
                        <a:rPr lang="en-US" sz="1400" baseline="0"/>
                        <a:t> R</a:t>
                      </a:r>
                      <a:r>
                        <a:rPr lang="en-US" sz="1400"/>
                        <a:t>etailers </a:t>
                      </a:r>
                    </a:p>
                    <a:p>
                      <a:pPr algn="ctr"/>
                      <a:r>
                        <a:rPr lang="en-US" sz="1400"/>
                        <a:t>Unsalable</a:t>
                      </a:r>
                    </a:p>
                  </a:txBody>
                  <a:tcPr/>
                </a:tc>
                <a:tc>
                  <a:txBody>
                    <a:bodyPr/>
                    <a:lstStyle/>
                    <a:p>
                      <a:pPr algn="ctr"/>
                      <a:r>
                        <a:rPr lang="en-US" sz="1400"/>
                        <a:t>Pricing</a:t>
                      </a:r>
                    </a:p>
                  </a:txBody>
                  <a:tcPr/>
                </a:tc>
                <a:tc>
                  <a:txBody>
                    <a:bodyPr/>
                    <a:lstStyle/>
                    <a:p>
                      <a:pPr algn="ctr"/>
                      <a:r>
                        <a:rPr lang="en-US" sz="1400"/>
                        <a:t>OT</a:t>
                      </a:r>
                    </a:p>
                  </a:txBody>
                  <a:tcPr/>
                </a:tc>
                <a:tc>
                  <a:txBody>
                    <a:bodyPr/>
                    <a:lstStyle/>
                    <a:p>
                      <a:pPr algn="ctr"/>
                      <a:r>
                        <a:rPr lang="en-US" sz="1400"/>
                        <a:t>UT</a:t>
                      </a:r>
                    </a:p>
                  </a:txBody>
                  <a:tcPr/>
                </a:tc>
                <a:extLst>
                  <a:ext uri="{0D108BD9-81ED-4DB2-BD59-A6C34878D82A}">
                    <a16:rowId xmlns:a16="http://schemas.microsoft.com/office/drawing/2014/main" val="4193038577"/>
                  </a:ext>
                </a:extLst>
              </a:tr>
              <a:tr h="304800">
                <a:tc>
                  <a:txBody>
                    <a:bodyPr/>
                    <a:lstStyle/>
                    <a:p>
                      <a:pPr algn="ctr"/>
                      <a:endParaRPr lang="en-US" sz="1400"/>
                    </a:p>
                  </a:txBody>
                  <a:tcPr/>
                </a:tc>
                <a:tc>
                  <a:txBody>
                    <a:bodyPr/>
                    <a:lstStyle/>
                    <a:p>
                      <a:pPr algn="ctr"/>
                      <a:endParaRPr lang="en-US" sz="1400"/>
                    </a:p>
                  </a:txBody>
                  <a:tcPr/>
                </a:tc>
                <a:tc>
                  <a:txBody>
                    <a:bodyPr/>
                    <a:lstStyle/>
                    <a:p>
                      <a:pPr algn="ctr"/>
                      <a:endParaRPr lang="en-US" sz="1400"/>
                    </a:p>
                  </a:txBody>
                  <a:tcPr/>
                </a:tc>
                <a:tc>
                  <a:txBody>
                    <a:bodyPr/>
                    <a:lstStyle/>
                    <a:p>
                      <a:pPr algn="ctr"/>
                      <a:endParaRPr lang="en-US" sz="1400"/>
                    </a:p>
                  </a:txBody>
                  <a:tcPr/>
                </a:tc>
                <a:extLst>
                  <a:ext uri="{0D108BD9-81ED-4DB2-BD59-A6C34878D82A}">
                    <a16:rowId xmlns:a16="http://schemas.microsoft.com/office/drawing/2014/main" val="2775743372"/>
                  </a:ext>
                </a:extLst>
              </a:tr>
              <a:tr h="381000">
                <a:tc>
                  <a:txBody>
                    <a:bodyPr/>
                    <a:lstStyle/>
                    <a:p>
                      <a:pPr algn="ctr"/>
                      <a:endParaRPr lang="en-US" sz="1400"/>
                    </a:p>
                  </a:txBody>
                  <a:tcPr/>
                </a:tc>
                <a:tc>
                  <a:txBody>
                    <a:bodyPr/>
                    <a:lstStyle/>
                    <a:p>
                      <a:pPr algn="ctr"/>
                      <a:endParaRPr lang="en-US" sz="1400"/>
                    </a:p>
                  </a:txBody>
                  <a:tcPr/>
                </a:tc>
                <a:tc>
                  <a:txBody>
                    <a:bodyPr/>
                    <a:lstStyle/>
                    <a:p>
                      <a:pPr algn="ctr"/>
                      <a:endParaRPr lang="en-US" sz="1400"/>
                    </a:p>
                  </a:txBody>
                  <a:tcPr/>
                </a:tc>
                <a:tc>
                  <a:txBody>
                    <a:bodyPr/>
                    <a:lstStyle/>
                    <a:p>
                      <a:pPr algn="ctr"/>
                      <a:endParaRPr lang="en-US" sz="1400"/>
                    </a:p>
                  </a:txBody>
                  <a:tcPr/>
                </a:tc>
                <a:extLst>
                  <a:ext uri="{0D108BD9-81ED-4DB2-BD59-A6C34878D82A}">
                    <a16:rowId xmlns:a16="http://schemas.microsoft.com/office/drawing/2014/main" val="1179087463"/>
                  </a:ext>
                </a:extLst>
              </a:tr>
              <a:tr h="304800">
                <a:tc>
                  <a:txBody>
                    <a:bodyPr/>
                    <a:lstStyle/>
                    <a:p>
                      <a:pPr algn="ctr"/>
                      <a:endParaRPr lang="en-US" sz="1400"/>
                    </a:p>
                  </a:txBody>
                  <a:tcPr/>
                </a:tc>
                <a:tc>
                  <a:txBody>
                    <a:bodyPr/>
                    <a:lstStyle/>
                    <a:p>
                      <a:pPr algn="ctr"/>
                      <a:endParaRPr lang="en-US" sz="1400"/>
                    </a:p>
                  </a:txBody>
                  <a:tcPr/>
                </a:tc>
                <a:tc>
                  <a:txBody>
                    <a:bodyPr/>
                    <a:lstStyle/>
                    <a:p>
                      <a:pPr algn="ctr"/>
                      <a:endParaRPr lang="en-US" sz="1400"/>
                    </a:p>
                  </a:txBody>
                  <a:tcPr/>
                </a:tc>
                <a:tc>
                  <a:txBody>
                    <a:bodyPr/>
                    <a:lstStyle/>
                    <a:p>
                      <a:pPr algn="ctr"/>
                      <a:endParaRPr lang="en-US" sz="1400"/>
                    </a:p>
                  </a:txBody>
                  <a:tcPr/>
                </a:tc>
                <a:extLst>
                  <a:ext uri="{0D108BD9-81ED-4DB2-BD59-A6C34878D82A}">
                    <a16:rowId xmlns:a16="http://schemas.microsoft.com/office/drawing/2014/main" val="194900719"/>
                  </a:ext>
                </a:extLst>
              </a:tr>
              <a:tr h="304800">
                <a:tc>
                  <a:txBody>
                    <a:bodyPr/>
                    <a:lstStyle/>
                    <a:p>
                      <a:pPr algn="ctr"/>
                      <a:endParaRPr lang="en-US" sz="1400"/>
                    </a:p>
                  </a:txBody>
                  <a:tcPr/>
                </a:tc>
                <a:tc>
                  <a:txBody>
                    <a:bodyPr/>
                    <a:lstStyle/>
                    <a:p>
                      <a:pPr algn="ctr"/>
                      <a:endParaRPr lang="en-US" sz="1400"/>
                    </a:p>
                  </a:txBody>
                  <a:tcPr/>
                </a:tc>
                <a:tc>
                  <a:txBody>
                    <a:bodyPr/>
                    <a:lstStyle/>
                    <a:p>
                      <a:pPr algn="ctr"/>
                      <a:endParaRPr lang="en-US" sz="1400"/>
                    </a:p>
                  </a:txBody>
                  <a:tcPr/>
                </a:tc>
                <a:tc>
                  <a:txBody>
                    <a:bodyPr/>
                    <a:lstStyle/>
                    <a:p>
                      <a:pPr algn="ctr"/>
                      <a:endParaRPr lang="en-US" sz="1400"/>
                    </a:p>
                  </a:txBody>
                  <a:tcPr/>
                </a:tc>
                <a:extLst>
                  <a:ext uri="{0D108BD9-81ED-4DB2-BD59-A6C34878D82A}">
                    <a16:rowId xmlns:a16="http://schemas.microsoft.com/office/drawing/2014/main" val="2133703951"/>
                  </a:ext>
                </a:extLst>
              </a:tr>
              <a:tr h="381000">
                <a:tc>
                  <a:txBody>
                    <a:bodyPr/>
                    <a:lstStyle/>
                    <a:p>
                      <a:pPr algn="ctr"/>
                      <a:endParaRPr lang="en-US" sz="1400"/>
                    </a:p>
                  </a:txBody>
                  <a:tcPr/>
                </a:tc>
                <a:tc>
                  <a:txBody>
                    <a:bodyPr/>
                    <a:lstStyle/>
                    <a:p>
                      <a:pPr algn="ctr"/>
                      <a:endParaRPr lang="en-US" sz="1400"/>
                    </a:p>
                  </a:txBody>
                  <a:tcPr/>
                </a:tc>
                <a:tc>
                  <a:txBody>
                    <a:bodyPr/>
                    <a:lstStyle/>
                    <a:p>
                      <a:pPr algn="ctr"/>
                      <a:endParaRPr lang="en-US" sz="1400"/>
                    </a:p>
                  </a:txBody>
                  <a:tcPr/>
                </a:tc>
                <a:tc>
                  <a:txBody>
                    <a:bodyPr/>
                    <a:lstStyle/>
                    <a:p>
                      <a:pPr algn="ctr"/>
                      <a:endParaRPr lang="en-US" sz="1400"/>
                    </a:p>
                  </a:txBody>
                  <a:tcPr/>
                </a:tc>
                <a:extLst>
                  <a:ext uri="{0D108BD9-81ED-4DB2-BD59-A6C34878D82A}">
                    <a16:rowId xmlns:a16="http://schemas.microsoft.com/office/drawing/2014/main" val="3060132770"/>
                  </a:ext>
                </a:extLst>
              </a:tr>
              <a:tr h="381000">
                <a:tc>
                  <a:txBody>
                    <a:bodyPr/>
                    <a:lstStyle/>
                    <a:p>
                      <a:pPr algn="ctr"/>
                      <a:endParaRPr lang="en-US" sz="1400"/>
                    </a:p>
                  </a:txBody>
                  <a:tcPr/>
                </a:tc>
                <a:tc>
                  <a:txBody>
                    <a:bodyPr/>
                    <a:lstStyle/>
                    <a:p>
                      <a:pPr algn="ctr"/>
                      <a:endParaRPr lang="en-US" sz="1400"/>
                    </a:p>
                  </a:txBody>
                  <a:tcPr/>
                </a:tc>
                <a:tc>
                  <a:txBody>
                    <a:bodyPr/>
                    <a:lstStyle/>
                    <a:p>
                      <a:pPr algn="ctr"/>
                      <a:endParaRPr lang="en-US" sz="1400"/>
                    </a:p>
                  </a:txBody>
                  <a:tcPr/>
                </a:tc>
                <a:tc>
                  <a:txBody>
                    <a:bodyPr/>
                    <a:lstStyle/>
                    <a:p>
                      <a:pPr algn="ctr"/>
                      <a:endParaRPr lang="en-US" sz="1400"/>
                    </a:p>
                  </a:txBody>
                  <a:tcPr/>
                </a:tc>
                <a:extLst>
                  <a:ext uri="{0D108BD9-81ED-4DB2-BD59-A6C34878D82A}">
                    <a16:rowId xmlns:a16="http://schemas.microsoft.com/office/drawing/2014/main" val="4277955358"/>
                  </a:ext>
                </a:extLst>
              </a:tr>
              <a:tr h="304800">
                <a:tc>
                  <a:txBody>
                    <a:bodyPr/>
                    <a:lstStyle/>
                    <a:p>
                      <a:pPr algn="ctr"/>
                      <a:endParaRPr lang="en-US" sz="1400"/>
                    </a:p>
                  </a:txBody>
                  <a:tcPr/>
                </a:tc>
                <a:tc>
                  <a:txBody>
                    <a:bodyPr/>
                    <a:lstStyle/>
                    <a:p>
                      <a:pPr algn="ctr"/>
                      <a:endParaRPr lang="en-US" sz="1400"/>
                    </a:p>
                  </a:txBody>
                  <a:tcPr/>
                </a:tc>
                <a:tc>
                  <a:txBody>
                    <a:bodyPr/>
                    <a:lstStyle/>
                    <a:p>
                      <a:pPr algn="ctr"/>
                      <a:endParaRPr lang="en-US" sz="1400"/>
                    </a:p>
                  </a:txBody>
                  <a:tcPr/>
                </a:tc>
                <a:tc>
                  <a:txBody>
                    <a:bodyPr/>
                    <a:lstStyle/>
                    <a:p>
                      <a:pPr algn="ctr"/>
                      <a:endParaRPr lang="en-US" sz="1400"/>
                    </a:p>
                  </a:txBody>
                  <a:tcPr/>
                </a:tc>
                <a:extLst>
                  <a:ext uri="{0D108BD9-81ED-4DB2-BD59-A6C34878D82A}">
                    <a16:rowId xmlns:a16="http://schemas.microsoft.com/office/drawing/2014/main" val="242202654"/>
                  </a:ext>
                </a:extLst>
              </a:tr>
              <a:tr h="381000">
                <a:tc>
                  <a:txBody>
                    <a:bodyPr/>
                    <a:lstStyle/>
                    <a:p>
                      <a:pPr algn="ctr"/>
                      <a:endParaRPr lang="en-US" sz="1400"/>
                    </a:p>
                  </a:txBody>
                  <a:tcPr/>
                </a:tc>
                <a:tc>
                  <a:txBody>
                    <a:bodyPr/>
                    <a:lstStyle/>
                    <a:p>
                      <a:pPr algn="ctr"/>
                      <a:endParaRPr lang="en-US" sz="1400"/>
                    </a:p>
                  </a:txBody>
                  <a:tcPr/>
                </a:tc>
                <a:tc>
                  <a:txBody>
                    <a:bodyPr/>
                    <a:lstStyle/>
                    <a:p>
                      <a:pPr algn="ctr"/>
                      <a:endParaRPr lang="en-US" sz="1400"/>
                    </a:p>
                  </a:txBody>
                  <a:tcPr/>
                </a:tc>
                <a:tc>
                  <a:txBody>
                    <a:bodyPr/>
                    <a:lstStyle/>
                    <a:p>
                      <a:pPr algn="ctr"/>
                      <a:endParaRPr lang="en-US" sz="1400"/>
                    </a:p>
                  </a:txBody>
                  <a:tcPr/>
                </a:tc>
                <a:extLst>
                  <a:ext uri="{0D108BD9-81ED-4DB2-BD59-A6C34878D82A}">
                    <a16:rowId xmlns:a16="http://schemas.microsoft.com/office/drawing/2014/main" val="1154052272"/>
                  </a:ext>
                </a:extLst>
              </a:tr>
              <a:tr h="304800">
                <a:tc>
                  <a:txBody>
                    <a:bodyPr/>
                    <a:lstStyle/>
                    <a:p>
                      <a:pPr algn="ctr"/>
                      <a:r>
                        <a:rPr lang="en-US" sz="1400"/>
                        <a:t>Others</a:t>
                      </a:r>
                    </a:p>
                  </a:txBody>
                  <a:tcPr/>
                </a:tc>
                <a:tc>
                  <a:txBody>
                    <a:bodyPr/>
                    <a:lstStyle/>
                    <a:p>
                      <a:pPr algn="ctr"/>
                      <a:endParaRPr lang="en-US" sz="1400"/>
                    </a:p>
                  </a:txBody>
                  <a:tcPr/>
                </a:tc>
                <a:tc>
                  <a:txBody>
                    <a:bodyPr/>
                    <a:lstStyle/>
                    <a:p>
                      <a:pPr algn="ctr"/>
                      <a:endParaRPr lang="en-US" sz="1400"/>
                    </a:p>
                  </a:txBody>
                  <a:tcPr/>
                </a:tc>
                <a:tc>
                  <a:txBody>
                    <a:bodyPr/>
                    <a:lstStyle/>
                    <a:p>
                      <a:pPr algn="ctr"/>
                      <a:endParaRPr lang="en-US" sz="1400"/>
                    </a:p>
                  </a:txBody>
                  <a:tcPr/>
                </a:tc>
                <a:extLst>
                  <a:ext uri="{0D108BD9-81ED-4DB2-BD59-A6C34878D82A}">
                    <a16:rowId xmlns:a16="http://schemas.microsoft.com/office/drawing/2014/main" val="3042515475"/>
                  </a:ext>
                </a:extLst>
              </a:tr>
              <a:tr h="381000">
                <a:tc>
                  <a:txBody>
                    <a:bodyPr/>
                    <a:lstStyle/>
                    <a:p>
                      <a:pPr algn="ctr"/>
                      <a:r>
                        <a:rPr lang="en-US" sz="1400"/>
                        <a:t>Total</a:t>
                      </a:r>
                    </a:p>
                  </a:txBody>
                  <a:tcPr/>
                </a:tc>
                <a:tc>
                  <a:txBody>
                    <a:bodyPr/>
                    <a:lstStyle/>
                    <a:p>
                      <a:pPr algn="ctr"/>
                      <a:endParaRPr lang="en-US" sz="1400"/>
                    </a:p>
                  </a:txBody>
                  <a:tcPr/>
                </a:tc>
                <a:tc>
                  <a:txBody>
                    <a:bodyPr/>
                    <a:lstStyle/>
                    <a:p>
                      <a:pPr algn="ctr"/>
                      <a:endParaRPr lang="en-US" sz="1400"/>
                    </a:p>
                  </a:txBody>
                  <a:tcPr/>
                </a:tc>
                <a:tc>
                  <a:txBody>
                    <a:bodyPr/>
                    <a:lstStyle/>
                    <a:p>
                      <a:pPr algn="ctr"/>
                      <a:endParaRPr lang="en-US" sz="1400"/>
                    </a:p>
                  </a:txBody>
                  <a:tcPr/>
                </a:tc>
                <a:extLst>
                  <a:ext uri="{0D108BD9-81ED-4DB2-BD59-A6C34878D82A}">
                    <a16:rowId xmlns:a16="http://schemas.microsoft.com/office/drawing/2014/main" val="3365476188"/>
                  </a:ext>
                </a:extLst>
              </a:tr>
            </a:tbl>
          </a:graphicData>
        </a:graphic>
      </p:graphicFrame>
    </p:spTree>
    <p:extLst>
      <p:ext uri="{BB962C8B-B14F-4D97-AF65-F5344CB8AC3E}">
        <p14:creationId xmlns:p14="http://schemas.microsoft.com/office/powerpoint/2010/main" val="7079774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152400" y="304800"/>
            <a:ext cx="11277600" cy="533400"/>
          </a:xfrm>
        </p:spPr>
        <p:txBody>
          <a:bodyPr/>
          <a:lstStyle/>
          <a:p>
            <a:r>
              <a:rPr lang="en-US"/>
              <a:t>Reason Level Deduction</a:t>
            </a:r>
          </a:p>
        </p:txBody>
      </p:sp>
      <p:graphicFrame>
        <p:nvGraphicFramePr>
          <p:cNvPr id="5" name="Table 4"/>
          <p:cNvGraphicFramePr>
            <a:graphicFrameLocks noGrp="1"/>
          </p:cNvGraphicFramePr>
          <p:nvPr>
            <p:extLst>
              <p:ext uri="{D42A27DB-BD31-4B8C-83A1-F6EECF244321}">
                <p14:modId xmlns:p14="http://schemas.microsoft.com/office/powerpoint/2010/main" val="3421472281"/>
              </p:ext>
            </p:extLst>
          </p:nvPr>
        </p:nvGraphicFramePr>
        <p:xfrm>
          <a:off x="152400" y="1175655"/>
          <a:ext cx="5153298" cy="3947160"/>
        </p:xfrm>
        <a:graphic>
          <a:graphicData uri="http://schemas.openxmlformats.org/drawingml/2006/table">
            <a:tbl>
              <a:tblPr firstRow="1" bandRow="1">
                <a:tableStyleId>{5C22544A-7EE6-4342-B048-85BDC9FD1C3A}</a:tableStyleId>
              </a:tblPr>
              <a:tblGrid>
                <a:gridCol w="1800498">
                  <a:extLst>
                    <a:ext uri="{9D8B030D-6E8A-4147-A177-3AD203B41FA5}">
                      <a16:colId xmlns:a16="http://schemas.microsoft.com/office/drawing/2014/main" val="681414560"/>
                    </a:ext>
                  </a:extLst>
                </a:gridCol>
                <a:gridCol w="1219200">
                  <a:extLst>
                    <a:ext uri="{9D8B030D-6E8A-4147-A177-3AD203B41FA5}">
                      <a16:colId xmlns:a16="http://schemas.microsoft.com/office/drawing/2014/main" val="1324321007"/>
                    </a:ext>
                  </a:extLst>
                </a:gridCol>
                <a:gridCol w="1066800">
                  <a:extLst>
                    <a:ext uri="{9D8B030D-6E8A-4147-A177-3AD203B41FA5}">
                      <a16:colId xmlns:a16="http://schemas.microsoft.com/office/drawing/2014/main" val="1645804143"/>
                    </a:ext>
                  </a:extLst>
                </a:gridCol>
                <a:gridCol w="1066800">
                  <a:extLst>
                    <a:ext uri="{9D8B030D-6E8A-4147-A177-3AD203B41FA5}">
                      <a16:colId xmlns:a16="http://schemas.microsoft.com/office/drawing/2014/main" val="696914932"/>
                    </a:ext>
                  </a:extLst>
                </a:gridCol>
              </a:tblGrid>
              <a:tr h="344269">
                <a:tc>
                  <a:txBody>
                    <a:bodyPr/>
                    <a:lstStyle/>
                    <a:p>
                      <a:pPr algn="ctr"/>
                      <a:r>
                        <a:rPr lang="en-US" sz="1400"/>
                        <a:t>Top 10</a:t>
                      </a:r>
                      <a:r>
                        <a:rPr lang="en-US" sz="1400" baseline="0"/>
                        <a:t> </a:t>
                      </a:r>
                      <a:r>
                        <a:rPr lang="en-US" sz="1400"/>
                        <a:t>Retailers </a:t>
                      </a:r>
                    </a:p>
                    <a:p>
                      <a:pPr algn="ctr"/>
                      <a:r>
                        <a:rPr lang="en-US" sz="1400"/>
                        <a:t>OSD</a:t>
                      </a:r>
                    </a:p>
                  </a:txBody>
                  <a:tcPr/>
                </a:tc>
                <a:tc>
                  <a:txBody>
                    <a:bodyPr/>
                    <a:lstStyle/>
                    <a:p>
                      <a:pPr algn="ctr"/>
                      <a:r>
                        <a:rPr lang="en-US" sz="1400"/>
                        <a:t>Pricing</a:t>
                      </a:r>
                    </a:p>
                  </a:txBody>
                  <a:tcPr/>
                </a:tc>
                <a:tc>
                  <a:txBody>
                    <a:bodyPr/>
                    <a:lstStyle/>
                    <a:p>
                      <a:pPr algn="ctr"/>
                      <a:r>
                        <a:rPr lang="en-US" sz="1400"/>
                        <a:t>OT</a:t>
                      </a:r>
                    </a:p>
                  </a:txBody>
                  <a:tcPr/>
                </a:tc>
                <a:tc>
                  <a:txBody>
                    <a:bodyPr/>
                    <a:lstStyle/>
                    <a:p>
                      <a:pPr algn="ctr"/>
                      <a:r>
                        <a:rPr lang="en-US" sz="1400"/>
                        <a:t>UT</a:t>
                      </a:r>
                    </a:p>
                  </a:txBody>
                  <a:tcPr/>
                </a:tc>
                <a:extLst>
                  <a:ext uri="{0D108BD9-81ED-4DB2-BD59-A6C34878D82A}">
                    <a16:rowId xmlns:a16="http://schemas.microsoft.com/office/drawing/2014/main" val="4193038577"/>
                  </a:ext>
                </a:extLst>
              </a:tr>
              <a:tr h="304800">
                <a:tc>
                  <a:txBody>
                    <a:bodyPr/>
                    <a:lstStyle/>
                    <a:p>
                      <a:pPr algn="ctr"/>
                      <a:endParaRPr lang="en-US" sz="1400"/>
                    </a:p>
                  </a:txBody>
                  <a:tcPr/>
                </a:tc>
                <a:tc>
                  <a:txBody>
                    <a:bodyPr/>
                    <a:lstStyle/>
                    <a:p>
                      <a:pPr algn="ctr"/>
                      <a:endParaRPr lang="en-US" sz="1400"/>
                    </a:p>
                  </a:txBody>
                  <a:tcPr/>
                </a:tc>
                <a:tc>
                  <a:txBody>
                    <a:bodyPr/>
                    <a:lstStyle/>
                    <a:p>
                      <a:pPr algn="ctr"/>
                      <a:endParaRPr lang="en-US" sz="1400"/>
                    </a:p>
                  </a:txBody>
                  <a:tcPr/>
                </a:tc>
                <a:tc>
                  <a:txBody>
                    <a:bodyPr/>
                    <a:lstStyle/>
                    <a:p>
                      <a:pPr algn="ctr"/>
                      <a:endParaRPr lang="en-US" sz="1400"/>
                    </a:p>
                  </a:txBody>
                  <a:tcPr/>
                </a:tc>
                <a:extLst>
                  <a:ext uri="{0D108BD9-81ED-4DB2-BD59-A6C34878D82A}">
                    <a16:rowId xmlns:a16="http://schemas.microsoft.com/office/drawing/2014/main" val="2775743372"/>
                  </a:ext>
                </a:extLst>
              </a:tr>
              <a:tr h="381000">
                <a:tc>
                  <a:txBody>
                    <a:bodyPr/>
                    <a:lstStyle/>
                    <a:p>
                      <a:pPr algn="ctr"/>
                      <a:endParaRPr lang="en-US" sz="1400"/>
                    </a:p>
                  </a:txBody>
                  <a:tcPr/>
                </a:tc>
                <a:tc>
                  <a:txBody>
                    <a:bodyPr/>
                    <a:lstStyle/>
                    <a:p>
                      <a:pPr algn="ctr"/>
                      <a:endParaRPr lang="en-US" sz="1400"/>
                    </a:p>
                  </a:txBody>
                  <a:tcPr/>
                </a:tc>
                <a:tc>
                  <a:txBody>
                    <a:bodyPr/>
                    <a:lstStyle/>
                    <a:p>
                      <a:pPr algn="ctr"/>
                      <a:endParaRPr lang="en-US" sz="1400"/>
                    </a:p>
                  </a:txBody>
                  <a:tcPr/>
                </a:tc>
                <a:tc>
                  <a:txBody>
                    <a:bodyPr/>
                    <a:lstStyle/>
                    <a:p>
                      <a:pPr algn="ctr"/>
                      <a:endParaRPr lang="en-US" sz="1400"/>
                    </a:p>
                  </a:txBody>
                  <a:tcPr/>
                </a:tc>
                <a:extLst>
                  <a:ext uri="{0D108BD9-81ED-4DB2-BD59-A6C34878D82A}">
                    <a16:rowId xmlns:a16="http://schemas.microsoft.com/office/drawing/2014/main" val="1179087463"/>
                  </a:ext>
                </a:extLst>
              </a:tr>
              <a:tr h="304800">
                <a:tc>
                  <a:txBody>
                    <a:bodyPr/>
                    <a:lstStyle/>
                    <a:p>
                      <a:pPr algn="ctr"/>
                      <a:endParaRPr lang="en-US" sz="1400"/>
                    </a:p>
                  </a:txBody>
                  <a:tcPr/>
                </a:tc>
                <a:tc>
                  <a:txBody>
                    <a:bodyPr/>
                    <a:lstStyle/>
                    <a:p>
                      <a:pPr algn="ctr"/>
                      <a:endParaRPr lang="en-US" sz="1400"/>
                    </a:p>
                  </a:txBody>
                  <a:tcPr/>
                </a:tc>
                <a:tc>
                  <a:txBody>
                    <a:bodyPr/>
                    <a:lstStyle/>
                    <a:p>
                      <a:pPr algn="ctr"/>
                      <a:endParaRPr lang="en-US" sz="1400"/>
                    </a:p>
                  </a:txBody>
                  <a:tcPr/>
                </a:tc>
                <a:tc>
                  <a:txBody>
                    <a:bodyPr/>
                    <a:lstStyle/>
                    <a:p>
                      <a:pPr algn="ctr"/>
                      <a:endParaRPr lang="en-US" sz="1400"/>
                    </a:p>
                  </a:txBody>
                  <a:tcPr/>
                </a:tc>
                <a:extLst>
                  <a:ext uri="{0D108BD9-81ED-4DB2-BD59-A6C34878D82A}">
                    <a16:rowId xmlns:a16="http://schemas.microsoft.com/office/drawing/2014/main" val="194900719"/>
                  </a:ext>
                </a:extLst>
              </a:tr>
              <a:tr h="304800">
                <a:tc>
                  <a:txBody>
                    <a:bodyPr/>
                    <a:lstStyle/>
                    <a:p>
                      <a:pPr algn="ctr"/>
                      <a:endParaRPr lang="en-US" sz="1400"/>
                    </a:p>
                  </a:txBody>
                  <a:tcPr/>
                </a:tc>
                <a:tc>
                  <a:txBody>
                    <a:bodyPr/>
                    <a:lstStyle/>
                    <a:p>
                      <a:pPr algn="ctr"/>
                      <a:endParaRPr lang="en-US" sz="1400"/>
                    </a:p>
                  </a:txBody>
                  <a:tcPr/>
                </a:tc>
                <a:tc>
                  <a:txBody>
                    <a:bodyPr/>
                    <a:lstStyle/>
                    <a:p>
                      <a:pPr algn="ctr"/>
                      <a:endParaRPr lang="en-US" sz="1400"/>
                    </a:p>
                  </a:txBody>
                  <a:tcPr/>
                </a:tc>
                <a:tc>
                  <a:txBody>
                    <a:bodyPr/>
                    <a:lstStyle/>
                    <a:p>
                      <a:pPr algn="ctr"/>
                      <a:endParaRPr lang="en-US" sz="1400"/>
                    </a:p>
                  </a:txBody>
                  <a:tcPr/>
                </a:tc>
                <a:extLst>
                  <a:ext uri="{0D108BD9-81ED-4DB2-BD59-A6C34878D82A}">
                    <a16:rowId xmlns:a16="http://schemas.microsoft.com/office/drawing/2014/main" val="2133703951"/>
                  </a:ext>
                </a:extLst>
              </a:tr>
              <a:tr h="381000">
                <a:tc>
                  <a:txBody>
                    <a:bodyPr/>
                    <a:lstStyle/>
                    <a:p>
                      <a:pPr algn="ctr"/>
                      <a:endParaRPr lang="en-US" sz="1400"/>
                    </a:p>
                  </a:txBody>
                  <a:tcPr/>
                </a:tc>
                <a:tc>
                  <a:txBody>
                    <a:bodyPr/>
                    <a:lstStyle/>
                    <a:p>
                      <a:pPr algn="ctr"/>
                      <a:endParaRPr lang="en-US" sz="1400"/>
                    </a:p>
                  </a:txBody>
                  <a:tcPr/>
                </a:tc>
                <a:tc>
                  <a:txBody>
                    <a:bodyPr/>
                    <a:lstStyle/>
                    <a:p>
                      <a:pPr algn="ctr"/>
                      <a:endParaRPr lang="en-US" sz="1400"/>
                    </a:p>
                  </a:txBody>
                  <a:tcPr/>
                </a:tc>
                <a:tc>
                  <a:txBody>
                    <a:bodyPr/>
                    <a:lstStyle/>
                    <a:p>
                      <a:pPr algn="ctr"/>
                      <a:endParaRPr lang="en-US" sz="1400"/>
                    </a:p>
                  </a:txBody>
                  <a:tcPr/>
                </a:tc>
                <a:extLst>
                  <a:ext uri="{0D108BD9-81ED-4DB2-BD59-A6C34878D82A}">
                    <a16:rowId xmlns:a16="http://schemas.microsoft.com/office/drawing/2014/main" val="3060132770"/>
                  </a:ext>
                </a:extLst>
              </a:tr>
              <a:tr h="381000">
                <a:tc>
                  <a:txBody>
                    <a:bodyPr/>
                    <a:lstStyle/>
                    <a:p>
                      <a:pPr algn="ctr"/>
                      <a:endParaRPr lang="en-US" sz="1400"/>
                    </a:p>
                  </a:txBody>
                  <a:tcPr/>
                </a:tc>
                <a:tc>
                  <a:txBody>
                    <a:bodyPr/>
                    <a:lstStyle/>
                    <a:p>
                      <a:pPr algn="ctr"/>
                      <a:endParaRPr lang="en-US" sz="1400"/>
                    </a:p>
                  </a:txBody>
                  <a:tcPr/>
                </a:tc>
                <a:tc>
                  <a:txBody>
                    <a:bodyPr/>
                    <a:lstStyle/>
                    <a:p>
                      <a:pPr algn="ctr"/>
                      <a:endParaRPr lang="en-US" sz="1400"/>
                    </a:p>
                  </a:txBody>
                  <a:tcPr/>
                </a:tc>
                <a:tc>
                  <a:txBody>
                    <a:bodyPr/>
                    <a:lstStyle/>
                    <a:p>
                      <a:pPr algn="ctr"/>
                      <a:endParaRPr lang="en-US" sz="1400"/>
                    </a:p>
                  </a:txBody>
                  <a:tcPr/>
                </a:tc>
                <a:extLst>
                  <a:ext uri="{0D108BD9-81ED-4DB2-BD59-A6C34878D82A}">
                    <a16:rowId xmlns:a16="http://schemas.microsoft.com/office/drawing/2014/main" val="4277955358"/>
                  </a:ext>
                </a:extLst>
              </a:tr>
              <a:tr h="304800">
                <a:tc>
                  <a:txBody>
                    <a:bodyPr/>
                    <a:lstStyle/>
                    <a:p>
                      <a:pPr algn="ctr"/>
                      <a:endParaRPr lang="en-US" sz="1400"/>
                    </a:p>
                  </a:txBody>
                  <a:tcPr/>
                </a:tc>
                <a:tc>
                  <a:txBody>
                    <a:bodyPr/>
                    <a:lstStyle/>
                    <a:p>
                      <a:pPr algn="ctr"/>
                      <a:endParaRPr lang="en-US" sz="1400"/>
                    </a:p>
                  </a:txBody>
                  <a:tcPr/>
                </a:tc>
                <a:tc>
                  <a:txBody>
                    <a:bodyPr/>
                    <a:lstStyle/>
                    <a:p>
                      <a:pPr algn="ctr"/>
                      <a:endParaRPr lang="en-US" sz="1400"/>
                    </a:p>
                  </a:txBody>
                  <a:tcPr/>
                </a:tc>
                <a:tc>
                  <a:txBody>
                    <a:bodyPr/>
                    <a:lstStyle/>
                    <a:p>
                      <a:pPr algn="ctr"/>
                      <a:endParaRPr lang="en-US" sz="1400"/>
                    </a:p>
                  </a:txBody>
                  <a:tcPr/>
                </a:tc>
                <a:extLst>
                  <a:ext uri="{0D108BD9-81ED-4DB2-BD59-A6C34878D82A}">
                    <a16:rowId xmlns:a16="http://schemas.microsoft.com/office/drawing/2014/main" val="242202654"/>
                  </a:ext>
                </a:extLst>
              </a:tr>
              <a:tr h="381000">
                <a:tc>
                  <a:txBody>
                    <a:bodyPr/>
                    <a:lstStyle/>
                    <a:p>
                      <a:pPr algn="ctr"/>
                      <a:endParaRPr lang="en-US" sz="1400"/>
                    </a:p>
                  </a:txBody>
                  <a:tcPr/>
                </a:tc>
                <a:tc>
                  <a:txBody>
                    <a:bodyPr/>
                    <a:lstStyle/>
                    <a:p>
                      <a:pPr algn="ctr"/>
                      <a:endParaRPr lang="en-US" sz="1400"/>
                    </a:p>
                  </a:txBody>
                  <a:tcPr/>
                </a:tc>
                <a:tc>
                  <a:txBody>
                    <a:bodyPr/>
                    <a:lstStyle/>
                    <a:p>
                      <a:pPr algn="ctr"/>
                      <a:endParaRPr lang="en-US" sz="1400"/>
                    </a:p>
                  </a:txBody>
                  <a:tcPr/>
                </a:tc>
                <a:tc>
                  <a:txBody>
                    <a:bodyPr/>
                    <a:lstStyle/>
                    <a:p>
                      <a:pPr algn="ctr"/>
                      <a:endParaRPr lang="en-US" sz="1400"/>
                    </a:p>
                  </a:txBody>
                  <a:tcPr/>
                </a:tc>
                <a:extLst>
                  <a:ext uri="{0D108BD9-81ED-4DB2-BD59-A6C34878D82A}">
                    <a16:rowId xmlns:a16="http://schemas.microsoft.com/office/drawing/2014/main" val="1154052272"/>
                  </a:ext>
                </a:extLst>
              </a:tr>
              <a:tr h="304800">
                <a:tc>
                  <a:txBody>
                    <a:bodyPr/>
                    <a:lstStyle/>
                    <a:p>
                      <a:pPr algn="ctr"/>
                      <a:r>
                        <a:rPr lang="en-US" sz="1400"/>
                        <a:t>Others</a:t>
                      </a:r>
                    </a:p>
                  </a:txBody>
                  <a:tcPr/>
                </a:tc>
                <a:tc>
                  <a:txBody>
                    <a:bodyPr/>
                    <a:lstStyle/>
                    <a:p>
                      <a:pPr algn="ctr"/>
                      <a:endParaRPr lang="en-US" sz="1400"/>
                    </a:p>
                  </a:txBody>
                  <a:tcPr/>
                </a:tc>
                <a:tc>
                  <a:txBody>
                    <a:bodyPr/>
                    <a:lstStyle/>
                    <a:p>
                      <a:pPr algn="ctr"/>
                      <a:endParaRPr lang="en-US" sz="1400"/>
                    </a:p>
                  </a:txBody>
                  <a:tcPr/>
                </a:tc>
                <a:tc>
                  <a:txBody>
                    <a:bodyPr/>
                    <a:lstStyle/>
                    <a:p>
                      <a:pPr algn="ctr"/>
                      <a:endParaRPr lang="en-US" sz="1400"/>
                    </a:p>
                  </a:txBody>
                  <a:tcPr/>
                </a:tc>
                <a:extLst>
                  <a:ext uri="{0D108BD9-81ED-4DB2-BD59-A6C34878D82A}">
                    <a16:rowId xmlns:a16="http://schemas.microsoft.com/office/drawing/2014/main" val="3042515475"/>
                  </a:ext>
                </a:extLst>
              </a:tr>
              <a:tr h="381000">
                <a:tc>
                  <a:txBody>
                    <a:bodyPr/>
                    <a:lstStyle/>
                    <a:p>
                      <a:pPr algn="ctr"/>
                      <a:r>
                        <a:rPr lang="en-US" sz="1400"/>
                        <a:t>Total</a:t>
                      </a:r>
                    </a:p>
                  </a:txBody>
                  <a:tcPr/>
                </a:tc>
                <a:tc>
                  <a:txBody>
                    <a:bodyPr/>
                    <a:lstStyle/>
                    <a:p>
                      <a:pPr algn="ctr"/>
                      <a:endParaRPr lang="en-US" sz="1400"/>
                    </a:p>
                  </a:txBody>
                  <a:tcPr/>
                </a:tc>
                <a:tc>
                  <a:txBody>
                    <a:bodyPr/>
                    <a:lstStyle/>
                    <a:p>
                      <a:pPr algn="ctr"/>
                      <a:endParaRPr lang="en-US" sz="1400"/>
                    </a:p>
                  </a:txBody>
                  <a:tcPr/>
                </a:tc>
                <a:tc>
                  <a:txBody>
                    <a:bodyPr/>
                    <a:lstStyle/>
                    <a:p>
                      <a:pPr algn="ctr"/>
                      <a:endParaRPr lang="en-US" sz="1400"/>
                    </a:p>
                  </a:txBody>
                  <a:tcPr/>
                </a:tc>
                <a:extLst>
                  <a:ext uri="{0D108BD9-81ED-4DB2-BD59-A6C34878D82A}">
                    <a16:rowId xmlns:a16="http://schemas.microsoft.com/office/drawing/2014/main" val="3365476188"/>
                  </a:ext>
                </a:extLst>
              </a:tr>
            </a:tbl>
          </a:graphicData>
        </a:graphic>
      </p:graphicFrame>
      <p:sp>
        <p:nvSpPr>
          <p:cNvPr id="6" name="TextBox 5"/>
          <p:cNvSpPr txBox="1"/>
          <p:nvPr/>
        </p:nvSpPr>
        <p:spPr>
          <a:xfrm>
            <a:off x="5791200" y="191869"/>
            <a:ext cx="3657600" cy="646331"/>
          </a:xfrm>
          <a:prstGeom prst="rect">
            <a:avLst/>
          </a:prstGeom>
          <a:solidFill>
            <a:schemeClr val="accent1"/>
          </a:solidFill>
        </p:spPr>
        <p:txBody>
          <a:bodyPr wrap="square" rtlCol="0">
            <a:spAutoFit/>
          </a:bodyPr>
          <a:lstStyle/>
          <a:p>
            <a:r>
              <a:rPr lang="en-US"/>
              <a:t>Puneet to update &amp; Create Graph on right hand side</a:t>
            </a:r>
          </a:p>
        </p:txBody>
      </p:sp>
      <p:graphicFrame>
        <p:nvGraphicFramePr>
          <p:cNvPr id="7" name="Table 6"/>
          <p:cNvGraphicFramePr>
            <a:graphicFrameLocks noGrp="1"/>
          </p:cNvGraphicFramePr>
          <p:nvPr>
            <p:extLst>
              <p:ext uri="{D42A27DB-BD31-4B8C-83A1-F6EECF244321}">
                <p14:modId xmlns:p14="http://schemas.microsoft.com/office/powerpoint/2010/main" val="3776447506"/>
              </p:ext>
            </p:extLst>
          </p:nvPr>
        </p:nvGraphicFramePr>
        <p:xfrm>
          <a:off x="5562600" y="1142999"/>
          <a:ext cx="5153298" cy="3947160"/>
        </p:xfrm>
        <a:graphic>
          <a:graphicData uri="http://schemas.openxmlformats.org/drawingml/2006/table">
            <a:tbl>
              <a:tblPr firstRow="1" bandRow="1">
                <a:tableStyleId>{5C22544A-7EE6-4342-B048-85BDC9FD1C3A}</a:tableStyleId>
              </a:tblPr>
              <a:tblGrid>
                <a:gridCol w="1905000">
                  <a:extLst>
                    <a:ext uri="{9D8B030D-6E8A-4147-A177-3AD203B41FA5}">
                      <a16:colId xmlns:a16="http://schemas.microsoft.com/office/drawing/2014/main" val="681414560"/>
                    </a:ext>
                  </a:extLst>
                </a:gridCol>
                <a:gridCol w="1114698">
                  <a:extLst>
                    <a:ext uri="{9D8B030D-6E8A-4147-A177-3AD203B41FA5}">
                      <a16:colId xmlns:a16="http://schemas.microsoft.com/office/drawing/2014/main" val="1324321007"/>
                    </a:ext>
                  </a:extLst>
                </a:gridCol>
                <a:gridCol w="1066800">
                  <a:extLst>
                    <a:ext uri="{9D8B030D-6E8A-4147-A177-3AD203B41FA5}">
                      <a16:colId xmlns:a16="http://schemas.microsoft.com/office/drawing/2014/main" val="1645804143"/>
                    </a:ext>
                  </a:extLst>
                </a:gridCol>
                <a:gridCol w="1066800">
                  <a:extLst>
                    <a:ext uri="{9D8B030D-6E8A-4147-A177-3AD203B41FA5}">
                      <a16:colId xmlns:a16="http://schemas.microsoft.com/office/drawing/2014/main" val="696914932"/>
                    </a:ext>
                  </a:extLst>
                </a:gridCol>
              </a:tblGrid>
              <a:tr h="344269">
                <a:tc>
                  <a:txBody>
                    <a:bodyPr/>
                    <a:lstStyle/>
                    <a:p>
                      <a:pPr algn="ctr"/>
                      <a:r>
                        <a:rPr lang="en-US" sz="1400"/>
                        <a:t>Top 10</a:t>
                      </a:r>
                      <a:r>
                        <a:rPr lang="en-US" sz="1400" baseline="0"/>
                        <a:t> R</a:t>
                      </a:r>
                      <a:r>
                        <a:rPr lang="en-US" sz="1400"/>
                        <a:t>etailers </a:t>
                      </a:r>
                    </a:p>
                    <a:p>
                      <a:pPr algn="ctr"/>
                      <a:r>
                        <a:rPr lang="en-US" sz="1400"/>
                        <a:t>Penalties</a:t>
                      </a:r>
                    </a:p>
                  </a:txBody>
                  <a:tcPr/>
                </a:tc>
                <a:tc>
                  <a:txBody>
                    <a:bodyPr/>
                    <a:lstStyle/>
                    <a:p>
                      <a:pPr algn="ctr"/>
                      <a:r>
                        <a:rPr lang="en-US" sz="1400"/>
                        <a:t>Pricing</a:t>
                      </a:r>
                    </a:p>
                  </a:txBody>
                  <a:tcPr/>
                </a:tc>
                <a:tc>
                  <a:txBody>
                    <a:bodyPr/>
                    <a:lstStyle/>
                    <a:p>
                      <a:pPr algn="ctr"/>
                      <a:r>
                        <a:rPr lang="en-US" sz="1400"/>
                        <a:t>OT</a:t>
                      </a:r>
                    </a:p>
                  </a:txBody>
                  <a:tcPr/>
                </a:tc>
                <a:tc>
                  <a:txBody>
                    <a:bodyPr/>
                    <a:lstStyle/>
                    <a:p>
                      <a:pPr algn="ctr"/>
                      <a:r>
                        <a:rPr lang="en-US" sz="1400"/>
                        <a:t>UT</a:t>
                      </a:r>
                    </a:p>
                  </a:txBody>
                  <a:tcPr/>
                </a:tc>
                <a:extLst>
                  <a:ext uri="{0D108BD9-81ED-4DB2-BD59-A6C34878D82A}">
                    <a16:rowId xmlns:a16="http://schemas.microsoft.com/office/drawing/2014/main" val="4193038577"/>
                  </a:ext>
                </a:extLst>
              </a:tr>
              <a:tr h="304800">
                <a:tc>
                  <a:txBody>
                    <a:bodyPr/>
                    <a:lstStyle/>
                    <a:p>
                      <a:pPr algn="ctr"/>
                      <a:endParaRPr lang="en-US" sz="1400"/>
                    </a:p>
                  </a:txBody>
                  <a:tcPr/>
                </a:tc>
                <a:tc>
                  <a:txBody>
                    <a:bodyPr/>
                    <a:lstStyle/>
                    <a:p>
                      <a:pPr algn="ctr"/>
                      <a:endParaRPr lang="en-US" sz="1400"/>
                    </a:p>
                  </a:txBody>
                  <a:tcPr/>
                </a:tc>
                <a:tc>
                  <a:txBody>
                    <a:bodyPr/>
                    <a:lstStyle/>
                    <a:p>
                      <a:pPr algn="ctr"/>
                      <a:endParaRPr lang="en-US" sz="1400"/>
                    </a:p>
                  </a:txBody>
                  <a:tcPr/>
                </a:tc>
                <a:tc>
                  <a:txBody>
                    <a:bodyPr/>
                    <a:lstStyle/>
                    <a:p>
                      <a:pPr algn="ctr"/>
                      <a:endParaRPr lang="en-US" sz="1400"/>
                    </a:p>
                  </a:txBody>
                  <a:tcPr/>
                </a:tc>
                <a:extLst>
                  <a:ext uri="{0D108BD9-81ED-4DB2-BD59-A6C34878D82A}">
                    <a16:rowId xmlns:a16="http://schemas.microsoft.com/office/drawing/2014/main" val="2775743372"/>
                  </a:ext>
                </a:extLst>
              </a:tr>
              <a:tr h="381000">
                <a:tc>
                  <a:txBody>
                    <a:bodyPr/>
                    <a:lstStyle/>
                    <a:p>
                      <a:pPr algn="ctr"/>
                      <a:endParaRPr lang="en-US" sz="1400"/>
                    </a:p>
                  </a:txBody>
                  <a:tcPr/>
                </a:tc>
                <a:tc>
                  <a:txBody>
                    <a:bodyPr/>
                    <a:lstStyle/>
                    <a:p>
                      <a:pPr algn="ctr"/>
                      <a:endParaRPr lang="en-US" sz="1400"/>
                    </a:p>
                  </a:txBody>
                  <a:tcPr/>
                </a:tc>
                <a:tc>
                  <a:txBody>
                    <a:bodyPr/>
                    <a:lstStyle/>
                    <a:p>
                      <a:pPr algn="ctr"/>
                      <a:endParaRPr lang="en-US" sz="1400"/>
                    </a:p>
                  </a:txBody>
                  <a:tcPr/>
                </a:tc>
                <a:tc>
                  <a:txBody>
                    <a:bodyPr/>
                    <a:lstStyle/>
                    <a:p>
                      <a:pPr algn="ctr"/>
                      <a:endParaRPr lang="en-US" sz="1400"/>
                    </a:p>
                  </a:txBody>
                  <a:tcPr/>
                </a:tc>
                <a:extLst>
                  <a:ext uri="{0D108BD9-81ED-4DB2-BD59-A6C34878D82A}">
                    <a16:rowId xmlns:a16="http://schemas.microsoft.com/office/drawing/2014/main" val="1179087463"/>
                  </a:ext>
                </a:extLst>
              </a:tr>
              <a:tr h="304800">
                <a:tc>
                  <a:txBody>
                    <a:bodyPr/>
                    <a:lstStyle/>
                    <a:p>
                      <a:pPr algn="ctr"/>
                      <a:endParaRPr lang="en-US" sz="1400"/>
                    </a:p>
                  </a:txBody>
                  <a:tcPr/>
                </a:tc>
                <a:tc>
                  <a:txBody>
                    <a:bodyPr/>
                    <a:lstStyle/>
                    <a:p>
                      <a:pPr algn="ctr"/>
                      <a:endParaRPr lang="en-US" sz="1400"/>
                    </a:p>
                  </a:txBody>
                  <a:tcPr/>
                </a:tc>
                <a:tc>
                  <a:txBody>
                    <a:bodyPr/>
                    <a:lstStyle/>
                    <a:p>
                      <a:pPr algn="ctr"/>
                      <a:endParaRPr lang="en-US" sz="1400"/>
                    </a:p>
                  </a:txBody>
                  <a:tcPr/>
                </a:tc>
                <a:tc>
                  <a:txBody>
                    <a:bodyPr/>
                    <a:lstStyle/>
                    <a:p>
                      <a:pPr algn="ctr"/>
                      <a:endParaRPr lang="en-US" sz="1400"/>
                    </a:p>
                  </a:txBody>
                  <a:tcPr/>
                </a:tc>
                <a:extLst>
                  <a:ext uri="{0D108BD9-81ED-4DB2-BD59-A6C34878D82A}">
                    <a16:rowId xmlns:a16="http://schemas.microsoft.com/office/drawing/2014/main" val="194900719"/>
                  </a:ext>
                </a:extLst>
              </a:tr>
              <a:tr h="304800">
                <a:tc>
                  <a:txBody>
                    <a:bodyPr/>
                    <a:lstStyle/>
                    <a:p>
                      <a:pPr algn="ctr"/>
                      <a:endParaRPr lang="en-US" sz="1400"/>
                    </a:p>
                  </a:txBody>
                  <a:tcPr/>
                </a:tc>
                <a:tc>
                  <a:txBody>
                    <a:bodyPr/>
                    <a:lstStyle/>
                    <a:p>
                      <a:pPr algn="ctr"/>
                      <a:endParaRPr lang="en-US" sz="1400"/>
                    </a:p>
                  </a:txBody>
                  <a:tcPr/>
                </a:tc>
                <a:tc>
                  <a:txBody>
                    <a:bodyPr/>
                    <a:lstStyle/>
                    <a:p>
                      <a:pPr algn="ctr"/>
                      <a:endParaRPr lang="en-US" sz="1400"/>
                    </a:p>
                  </a:txBody>
                  <a:tcPr/>
                </a:tc>
                <a:tc>
                  <a:txBody>
                    <a:bodyPr/>
                    <a:lstStyle/>
                    <a:p>
                      <a:pPr algn="ctr"/>
                      <a:endParaRPr lang="en-US" sz="1400"/>
                    </a:p>
                  </a:txBody>
                  <a:tcPr/>
                </a:tc>
                <a:extLst>
                  <a:ext uri="{0D108BD9-81ED-4DB2-BD59-A6C34878D82A}">
                    <a16:rowId xmlns:a16="http://schemas.microsoft.com/office/drawing/2014/main" val="2133703951"/>
                  </a:ext>
                </a:extLst>
              </a:tr>
              <a:tr h="381000">
                <a:tc>
                  <a:txBody>
                    <a:bodyPr/>
                    <a:lstStyle/>
                    <a:p>
                      <a:pPr algn="ctr"/>
                      <a:endParaRPr lang="en-US" sz="1400"/>
                    </a:p>
                  </a:txBody>
                  <a:tcPr/>
                </a:tc>
                <a:tc>
                  <a:txBody>
                    <a:bodyPr/>
                    <a:lstStyle/>
                    <a:p>
                      <a:pPr algn="ctr"/>
                      <a:endParaRPr lang="en-US" sz="1400"/>
                    </a:p>
                  </a:txBody>
                  <a:tcPr/>
                </a:tc>
                <a:tc>
                  <a:txBody>
                    <a:bodyPr/>
                    <a:lstStyle/>
                    <a:p>
                      <a:pPr algn="ctr"/>
                      <a:endParaRPr lang="en-US" sz="1400"/>
                    </a:p>
                  </a:txBody>
                  <a:tcPr/>
                </a:tc>
                <a:tc>
                  <a:txBody>
                    <a:bodyPr/>
                    <a:lstStyle/>
                    <a:p>
                      <a:pPr algn="ctr"/>
                      <a:endParaRPr lang="en-US" sz="1400"/>
                    </a:p>
                  </a:txBody>
                  <a:tcPr/>
                </a:tc>
                <a:extLst>
                  <a:ext uri="{0D108BD9-81ED-4DB2-BD59-A6C34878D82A}">
                    <a16:rowId xmlns:a16="http://schemas.microsoft.com/office/drawing/2014/main" val="3060132770"/>
                  </a:ext>
                </a:extLst>
              </a:tr>
              <a:tr h="381000">
                <a:tc>
                  <a:txBody>
                    <a:bodyPr/>
                    <a:lstStyle/>
                    <a:p>
                      <a:pPr algn="ctr"/>
                      <a:endParaRPr lang="en-US" sz="1400"/>
                    </a:p>
                  </a:txBody>
                  <a:tcPr/>
                </a:tc>
                <a:tc>
                  <a:txBody>
                    <a:bodyPr/>
                    <a:lstStyle/>
                    <a:p>
                      <a:pPr algn="ctr"/>
                      <a:endParaRPr lang="en-US" sz="1400"/>
                    </a:p>
                  </a:txBody>
                  <a:tcPr/>
                </a:tc>
                <a:tc>
                  <a:txBody>
                    <a:bodyPr/>
                    <a:lstStyle/>
                    <a:p>
                      <a:pPr algn="ctr"/>
                      <a:endParaRPr lang="en-US" sz="1400"/>
                    </a:p>
                  </a:txBody>
                  <a:tcPr/>
                </a:tc>
                <a:tc>
                  <a:txBody>
                    <a:bodyPr/>
                    <a:lstStyle/>
                    <a:p>
                      <a:pPr algn="ctr"/>
                      <a:endParaRPr lang="en-US" sz="1400"/>
                    </a:p>
                  </a:txBody>
                  <a:tcPr/>
                </a:tc>
                <a:extLst>
                  <a:ext uri="{0D108BD9-81ED-4DB2-BD59-A6C34878D82A}">
                    <a16:rowId xmlns:a16="http://schemas.microsoft.com/office/drawing/2014/main" val="4277955358"/>
                  </a:ext>
                </a:extLst>
              </a:tr>
              <a:tr h="304800">
                <a:tc>
                  <a:txBody>
                    <a:bodyPr/>
                    <a:lstStyle/>
                    <a:p>
                      <a:pPr algn="ctr"/>
                      <a:endParaRPr lang="en-US" sz="1400"/>
                    </a:p>
                  </a:txBody>
                  <a:tcPr/>
                </a:tc>
                <a:tc>
                  <a:txBody>
                    <a:bodyPr/>
                    <a:lstStyle/>
                    <a:p>
                      <a:pPr algn="ctr"/>
                      <a:endParaRPr lang="en-US" sz="1400"/>
                    </a:p>
                  </a:txBody>
                  <a:tcPr/>
                </a:tc>
                <a:tc>
                  <a:txBody>
                    <a:bodyPr/>
                    <a:lstStyle/>
                    <a:p>
                      <a:pPr algn="ctr"/>
                      <a:endParaRPr lang="en-US" sz="1400"/>
                    </a:p>
                  </a:txBody>
                  <a:tcPr/>
                </a:tc>
                <a:tc>
                  <a:txBody>
                    <a:bodyPr/>
                    <a:lstStyle/>
                    <a:p>
                      <a:pPr algn="ctr"/>
                      <a:endParaRPr lang="en-US" sz="1400"/>
                    </a:p>
                  </a:txBody>
                  <a:tcPr/>
                </a:tc>
                <a:extLst>
                  <a:ext uri="{0D108BD9-81ED-4DB2-BD59-A6C34878D82A}">
                    <a16:rowId xmlns:a16="http://schemas.microsoft.com/office/drawing/2014/main" val="242202654"/>
                  </a:ext>
                </a:extLst>
              </a:tr>
              <a:tr h="381000">
                <a:tc>
                  <a:txBody>
                    <a:bodyPr/>
                    <a:lstStyle/>
                    <a:p>
                      <a:pPr algn="ctr"/>
                      <a:endParaRPr lang="en-US" sz="1400"/>
                    </a:p>
                  </a:txBody>
                  <a:tcPr/>
                </a:tc>
                <a:tc>
                  <a:txBody>
                    <a:bodyPr/>
                    <a:lstStyle/>
                    <a:p>
                      <a:pPr algn="ctr"/>
                      <a:endParaRPr lang="en-US" sz="1400"/>
                    </a:p>
                  </a:txBody>
                  <a:tcPr/>
                </a:tc>
                <a:tc>
                  <a:txBody>
                    <a:bodyPr/>
                    <a:lstStyle/>
                    <a:p>
                      <a:pPr algn="ctr"/>
                      <a:endParaRPr lang="en-US" sz="1400"/>
                    </a:p>
                  </a:txBody>
                  <a:tcPr/>
                </a:tc>
                <a:tc>
                  <a:txBody>
                    <a:bodyPr/>
                    <a:lstStyle/>
                    <a:p>
                      <a:pPr algn="ctr"/>
                      <a:endParaRPr lang="en-US" sz="1400"/>
                    </a:p>
                  </a:txBody>
                  <a:tcPr/>
                </a:tc>
                <a:extLst>
                  <a:ext uri="{0D108BD9-81ED-4DB2-BD59-A6C34878D82A}">
                    <a16:rowId xmlns:a16="http://schemas.microsoft.com/office/drawing/2014/main" val="1154052272"/>
                  </a:ext>
                </a:extLst>
              </a:tr>
              <a:tr h="304800">
                <a:tc>
                  <a:txBody>
                    <a:bodyPr/>
                    <a:lstStyle/>
                    <a:p>
                      <a:pPr algn="ctr"/>
                      <a:r>
                        <a:rPr lang="en-US" sz="1400"/>
                        <a:t>Others</a:t>
                      </a:r>
                    </a:p>
                  </a:txBody>
                  <a:tcPr/>
                </a:tc>
                <a:tc>
                  <a:txBody>
                    <a:bodyPr/>
                    <a:lstStyle/>
                    <a:p>
                      <a:pPr algn="ctr"/>
                      <a:endParaRPr lang="en-US" sz="1400"/>
                    </a:p>
                  </a:txBody>
                  <a:tcPr/>
                </a:tc>
                <a:tc>
                  <a:txBody>
                    <a:bodyPr/>
                    <a:lstStyle/>
                    <a:p>
                      <a:pPr algn="ctr"/>
                      <a:endParaRPr lang="en-US" sz="1400"/>
                    </a:p>
                  </a:txBody>
                  <a:tcPr/>
                </a:tc>
                <a:tc>
                  <a:txBody>
                    <a:bodyPr/>
                    <a:lstStyle/>
                    <a:p>
                      <a:pPr algn="ctr"/>
                      <a:endParaRPr lang="en-US" sz="1400"/>
                    </a:p>
                  </a:txBody>
                  <a:tcPr/>
                </a:tc>
                <a:extLst>
                  <a:ext uri="{0D108BD9-81ED-4DB2-BD59-A6C34878D82A}">
                    <a16:rowId xmlns:a16="http://schemas.microsoft.com/office/drawing/2014/main" val="3042515475"/>
                  </a:ext>
                </a:extLst>
              </a:tr>
              <a:tr h="381000">
                <a:tc>
                  <a:txBody>
                    <a:bodyPr/>
                    <a:lstStyle/>
                    <a:p>
                      <a:pPr algn="ctr"/>
                      <a:r>
                        <a:rPr lang="en-US" sz="1400"/>
                        <a:t>Total</a:t>
                      </a:r>
                    </a:p>
                  </a:txBody>
                  <a:tcPr/>
                </a:tc>
                <a:tc>
                  <a:txBody>
                    <a:bodyPr/>
                    <a:lstStyle/>
                    <a:p>
                      <a:pPr algn="ctr"/>
                      <a:endParaRPr lang="en-US" sz="1400"/>
                    </a:p>
                  </a:txBody>
                  <a:tcPr/>
                </a:tc>
                <a:tc>
                  <a:txBody>
                    <a:bodyPr/>
                    <a:lstStyle/>
                    <a:p>
                      <a:pPr algn="ctr"/>
                      <a:endParaRPr lang="en-US" sz="1400"/>
                    </a:p>
                  </a:txBody>
                  <a:tcPr/>
                </a:tc>
                <a:tc>
                  <a:txBody>
                    <a:bodyPr/>
                    <a:lstStyle/>
                    <a:p>
                      <a:pPr algn="ctr"/>
                      <a:endParaRPr lang="en-US" sz="1400"/>
                    </a:p>
                  </a:txBody>
                  <a:tcPr/>
                </a:tc>
                <a:extLst>
                  <a:ext uri="{0D108BD9-81ED-4DB2-BD59-A6C34878D82A}">
                    <a16:rowId xmlns:a16="http://schemas.microsoft.com/office/drawing/2014/main" val="3365476188"/>
                  </a:ext>
                </a:extLst>
              </a:tr>
            </a:tbl>
          </a:graphicData>
        </a:graphic>
      </p:graphicFrame>
    </p:spTree>
    <p:extLst>
      <p:ext uri="{BB962C8B-B14F-4D97-AF65-F5344CB8AC3E}">
        <p14:creationId xmlns:p14="http://schemas.microsoft.com/office/powerpoint/2010/main" val="166916008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a:xfrm>
            <a:off x="152400" y="304800"/>
            <a:ext cx="11277600" cy="533400"/>
          </a:xfrm>
        </p:spPr>
        <p:txBody>
          <a:bodyPr/>
          <a:lstStyle/>
          <a:p>
            <a:r>
              <a:rPr lang="en-US"/>
              <a:t>Reason Level Deduction</a:t>
            </a:r>
          </a:p>
        </p:txBody>
      </p:sp>
      <p:graphicFrame>
        <p:nvGraphicFramePr>
          <p:cNvPr id="5" name="Table 4"/>
          <p:cNvGraphicFramePr>
            <a:graphicFrameLocks noGrp="1"/>
          </p:cNvGraphicFramePr>
          <p:nvPr>
            <p:extLst>
              <p:ext uri="{D42A27DB-BD31-4B8C-83A1-F6EECF244321}">
                <p14:modId xmlns:p14="http://schemas.microsoft.com/office/powerpoint/2010/main" val="2094934159"/>
              </p:ext>
            </p:extLst>
          </p:nvPr>
        </p:nvGraphicFramePr>
        <p:xfrm>
          <a:off x="152400" y="1175655"/>
          <a:ext cx="5153298" cy="3947160"/>
        </p:xfrm>
        <a:graphic>
          <a:graphicData uri="http://schemas.openxmlformats.org/drawingml/2006/table">
            <a:tbl>
              <a:tblPr firstRow="1" bandRow="1">
                <a:tableStyleId>{5C22544A-7EE6-4342-B048-85BDC9FD1C3A}</a:tableStyleId>
              </a:tblPr>
              <a:tblGrid>
                <a:gridCol w="1800498">
                  <a:extLst>
                    <a:ext uri="{9D8B030D-6E8A-4147-A177-3AD203B41FA5}">
                      <a16:colId xmlns:a16="http://schemas.microsoft.com/office/drawing/2014/main" val="681414560"/>
                    </a:ext>
                  </a:extLst>
                </a:gridCol>
                <a:gridCol w="1219200">
                  <a:extLst>
                    <a:ext uri="{9D8B030D-6E8A-4147-A177-3AD203B41FA5}">
                      <a16:colId xmlns:a16="http://schemas.microsoft.com/office/drawing/2014/main" val="1324321007"/>
                    </a:ext>
                  </a:extLst>
                </a:gridCol>
                <a:gridCol w="1066800">
                  <a:extLst>
                    <a:ext uri="{9D8B030D-6E8A-4147-A177-3AD203B41FA5}">
                      <a16:colId xmlns:a16="http://schemas.microsoft.com/office/drawing/2014/main" val="1645804143"/>
                    </a:ext>
                  </a:extLst>
                </a:gridCol>
                <a:gridCol w="1066800">
                  <a:extLst>
                    <a:ext uri="{9D8B030D-6E8A-4147-A177-3AD203B41FA5}">
                      <a16:colId xmlns:a16="http://schemas.microsoft.com/office/drawing/2014/main" val="696914932"/>
                    </a:ext>
                  </a:extLst>
                </a:gridCol>
              </a:tblGrid>
              <a:tr h="344269">
                <a:tc>
                  <a:txBody>
                    <a:bodyPr/>
                    <a:lstStyle/>
                    <a:p>
                      <a:pPr algn="ctr"/>
                      <a:r>
                        <a:rPr lang="en-US" sz="1400"/>
                        <a:t>Top 10</a:t>
                      </a:r>
                      <a:r>
                        <a:rPr lang="en-US" sz="1400" baseline="0"/>
                        <a:t> </a:t>
                      </a:r>
                      <a:r>
                        <a:rPr lang="en-US" sz="1400"/>
                        <a:t>Retailers </a:t>
                      </a:r>
                    </a:p>
                    <a:p>
                      <a:pPr algn="ctr"/>
                      <a:r>
                        <a:rPr lang="en-US" sz="1400"/>
                        <a:t>Promotions</a:t>
                      </a:r>
                    </a:p>
                  </a:txBody>
                  <a:tcPr/>
                </a:tc>
                <a:tc>
                  <a:txBody>
                    <a:bodyPr/>
                    <a:lstStyle/>
                    <a:p>
                      <a:pPr algn="ctr"/>
                      <a:r>
                        <a:rPr lang="en-US" sz="1400"/>
                        <a:t>Pricing</a:t>
                      </a:r>
                    </a:p>
                  </a:txBody>
                  <a:tcPr/>
                </a:tc>
                <a:tc>
                  <a:txBody>
                    <a:bodyPr/>
                    <a:lstStyle/>
                    <a:p>
                      <a:pPr algn="ctr"/>
                      <a:r>
                        <a:rPr lang="en-US" sz="1400"/>
                        <a:t>OT</a:t>
                      </a:r>
                    </a:p>
                  </a:txBody>
                  <a:tcPr/>
                </a:tc>
                <a:tc>
                  <a:txBody>
                    <a:bodyPr/>
                    <a:lstStyle/>
                    <a:p>
                      <a:pPr algn="ctr"/>
                      <a:r>
                        <a:rPr lang="en-US" sz="1400"/>
                        <a:t>UT</a:t>
                      </a:r>
                    </a:p>
                  </a:txBody>
                  <a:tcPr/>
                </a:tc>
                <a:extLst>
                  <a:ext uri="{0D108BD9-81ED-4DB2-BD59-A6C34878D82A}">
                    <a16:rowId xmlns:a16="http://schemas.microsoft.com/office/drawing/2014/main" val="4193038577"/>
                  </a:ext>
                </a:extLst>
              </a:tr>
              <a:tr h="304800">
                <a:tc>
                  <a:txBody>
                    <a:bodyPr/>
                    <a:lstStyle/>
                    <a:p>
                      <a:pPr algn="ctr"/>
                      <a:endParaRPr lang="en-US" sz="1400"/>
                    </a:p>
                  </a:txBody>
                  <a:tcPr/>
                </a:tc>
                <a:tc>
                  <a:txBody>
                    <a:bodyPr/>
                    <a:lstStyle/>
                    <a:p>
                      <a:pPr algn="ctr"/>
                      <a:endParaRPr lang="en-US" sz="1400"/>
                    </a:p>
                  </a:txBody>
                  <a:tcPr/>
                </a:tc>
                <a:tc>
                  <a:txBody>
                    <a:bodyPr/>
                    <a:lstStyle/>
                    <a:p>
                      <a:pPr algn="ctr"/>
                      <a:endParaRPr lang="en-US" sz="1400"/>
                    </a:p>
                  </a:txBody>
                  <a:tcPr/>
                </a:tc>
                <a:tc>
                  <a:txBody>
                    <a:bodyPr/>
                    <a:lstStyle/>
                    <a:p>
                      <a:pPr algn="ctr"/>
                      <a:endParaRPr lang="en-US" sz="1400"/>
                    </a:p>
                  </a:txBody>
                  <a:tcPr/>
                </a:tc>
                <a:extLst>
                  <a:ext uri="{0D108BD9-81ED-4DB2-BD59-A6C34878D82A}">
                    <a16:rowId xmlns:a16="http://schemas.microsoft.com/office/drawing/2014/main" val="2775743372"/>
                  </a:ext>
                </a:extLst>
              </a:tr>
              <a:tr h="381000">
                <a:tc>
                  <a:txBody>
                    <a:bodyPr/>
                    <a:lstStyle/>
                    <a:p>
                      <a:pPr algn="ctr"/>
                      <a:endParaRPr lang="en-US" sz="1400"/>
                    </a:p>
                  </a:txBody>
                  <a:tcPr/>
                </a:tc>
                <a:tc>
                  <a:txBody>
                    <a:bodyPr/>
                    <a:lstStyle/>
                    <a:p>
                      <a:pPr algn="ctr"/>
                      <a:endParaRPr lang="en-US" sz="1400"/>
                    </a:p>
                  </a:txBody>
                  <a:tcPr/>
                </a:tc>
                <a:tc>
                  <a:txBody>
                    <a:bodyPr/>
                    <a:lstStyle/>
                    <a:p>
                      <a:pPr algn="ctr"/>
                      <a:endParaRPr lang="en-US" sz="1400"/>
                    </a:p>
                  </a:txBody>
                  <a:tcPr/>
                </a:tc>
                <a:tc>
                  <a:txBody>
                    <a:bodyPr/>
                    <a:lstStyle/>
                    <a:p>
                      <a:pPr algn="ctr"/>
                      <a:endParaRPr lang="en-US" sz="1400"/>
                    </a:p>
                  </a:txBody>
                  <a:tcPr/>
                </a:tc>
                <a:extLst>
                  <a:ext uri="{0D108BD9-81ED-4DB2-BD59-A6C34878D82A}">
                    <a16:rowId xmlns:a16="http://schemas.microsoft.com/office/drawing/2014/main" val="1179087463"/>
                  </a:ext>
                </a:extLst>
              </a:tr>
              <a:tr h="304800">
                <a:tc>
                  <a:txBody>
                    <a:bodyPr/>
                    <a:lstStyle/>
                    <a:p>
                      <a:pPr algn="ctr"/>
                      <a:endParaRPr lang="en-US" sz="1400"/>
                    </a:p>
                  </a:txBody>
                  <a:tcPr/>
                </a:tc>
                <a:tc>
                  <a:txBody>
                    <a:bodyPr/>
                    <a:lstStyle/>
                    <a:p>
                      <a:pPr algn="ctr"/>
                      <a:endParaRPr lang="en-US" sz="1400"/>
                    </a:p>
                  </a:txBody>
                  <a:tcPr/>
                </a:tc>
                <a:tc>
                  <a:txBody>
                    <a:bodyPr/>
                    <a:lstStyle/>
                    <a:p>
                      <a:pPr algn="ctr"/>
                      <a:endParaRPr lang="en-US" sz="1400"/>
                    </a:p>
                  </a:txBody>
                  <a:tcPr/>
                </a:tc>
                <a:tc>
                  <a:txBody>
                    <a:bodyPr/>
                    <a:lstStyle/>
                    <a:p>
                      <a:pPr algn="ctr"/>
                      <a:endParaRPr lang="en-US" sz="1400"/>
                    </a:p>
                  </a:txBody>
                  <a:tcPr/>
                </a:tc>
                <a:extLst>
                  <a:ext uri="{0D108BD9-81ED-4DB2-BD59-A6C34878D82A}">
                    <a16:rowId xmlns:a16="http://schemas.microsoft.com/office/drawing/2014/main" val="194900719"/>
                  </a:ext>
                </a:extLst>
              </a:tr>
              <a:tr h="304800">
                <a:tc>
                  <a:txBody>
                    <a:bodyPr/>
                    <a:lstStyle/>
                    <a:p>
                      <a:pPr algn="ctr"/>
                      <a:endParaRPr lang="en-US" sz="1400"/>
                    </a:p>
                  </a:txBody>
                  <a:tcPr/>
                </a:tc>
                <a:tc>
                  <a:txBody>
                    <a:bodyPr/>
                    <a:lstStyle/>
                    <a:p>
                      <a:pPr algn="ctr"/>
                      <a:endParaRPr lang="en-US" sz="1400"/>
                    </a:p>
                  </a:txBody>
                  <a:tcPr/>
                </a:tc>
                <a:tc>
                  <a:txBody>
                    <a:bodyPr/>
                    <a:lstStyle/>
                    <a:p>
                      <a:pPr algn="ctr"/>
                      <a:endParaRPr lang="en-US" sz="1400"/>
                    </a:p>
                  </a:txBody>
                  <a:tcPr/>
                </a:tc>
                <a:tc>
                  <a:txBody>
                    <a:bodyPr/>
                    <a:lstStyle/>
                    <a:p>
                      <a:pPr algn="ctr"/>
                      <a:endParaRPr lang="en-US" sz="1400"/>
                    </a:p>
                  </a:txBody>
                  <a:tcPr/>
                </a:tc>
                <a:extLst>
                  <a:ext uri="{0D108BD9-81ED-4DB2-BD59-A6C34878D82A}">
                    <a16:rowId xmlns:a16="http://schemas.microsoft.com/office/drawing/2014/main" val="2133703951"/>
                  </a:ext>
                </a:extLst>
              </a:tr>
              <a:tr h="381000">
                <a:tc>
                  <a:txBody>
                    <a:bodyPr/>
                    <a:lstStyle/>
                    <a:p>
                      <a:pPr algn="ctr"/>
                      <a:endParaRPr lang="en-US" sz="1400"/>
                    </a:p>
                  </a:txBody>
                  <a:tcPr/>
                </a:tc>
                <a:tc>
                  <a:txBody>
                    <a:bodyPr/>
                    <a:lstStyle/>
                    <a:p>
                      <a:pPr algn="ctr"/>
                      <a:endParaRPr lang="en-US" sz="1400"/>
                    </a:p>
                  </a:txBody>
                  <a:tcPr/>
                </a:tc>
                <a:tc>
                  <a:txBody>
                    <a:bodyPr/>
                    <a:lstStyle/>
                    <a:p>
                      <a:pPr algn="ctr"/>
                      <a:endParaRPr lang="en-US" sz="1400"/>
                    </a:p>
                  </a:txBody>
                  <a:tcPr/>
                </a:tc>
                <a:tc>
                  <a:txBody>
                    <a:bodyPr/>
                    <a:lstStyle/>
                    <a:p>
                      <a:pPr algn="ctr"/>
                      <a:endParaRPr lang="en-US" sz="1400"/>
                    </a:p>
                  </a:txBody>
                  <a:tcPr/>
                </a:tc>
                <a:extLst>
                  <a:ext uri="{0D108BD9-81ED-4DB2-BD59-A6C34878D82A}">
                    <a16:rowId xmlns:a16="http://schemas.microsoft.com/office/drawing/2014/main" val="3060132770"/>
                  </a:ext>
                </a:extLst>
              </a:tr>
              <a:tr h="381000">
                <a:tc>
                  <a:txBody>
                    <a:bodyPr/>
                    <a:lstStyle/>
                    <a:p>
                      <a:pPr algn="ctr"/>
                      <a:endParaRPr lang="en-US" sz="1400"/>
                    </a:p>
                  </a:txBody>
                  <a:tcPr/>
                </a:tc>
                <a:tc>
                  <a:txBody>
                    <a:bodyPr/>
                    <a:lstStyle/>
                    <a:p>
                      <a:pPr algn="ctr"/>
                      <a:endParaRPr lang="en-US" sz="1400"/>
                    </a:p>
                  </a:txBody>
                  <a:tcPr/>
                </a:tc>
                <a:tc>
                  <a:txBody>
                    <a:bodyPr/>
                    <a:lstStyle/>
                    <a:p>
                      <a:pPr algn="ctr"/>
                      <a:endParaRPr lang="en-US" sz="1400"/>
                    </a:p>
                  </a:txBody>
                  <a:tcPr/>
                </a:tc>
                <a:tc>
                  <a:txBody>
                    <a:bodyPr/>
                    <a:lstStyle/>
                    <a:p>
                      <a:pPr algn="ctr"/>
                      <a:endParaRPr lang="en-US" sz="1400"/>
                    </a:p>
                  </a:txBody>
                  <a:tcPr/>
                </a:tc>
                <a:extLst>
                  <a:ext uri="{0D108BD9-81ED-4DB2-BD59-A6C34878D82A}">
                    <a16:rowId xmlns:a16="http://schemas.microsoft.com/office/drawing/2014/main" val="4277955358"/>
                  </a:ext>
                </a:extLst>
              </a:tr>
              <a:tr h="304800">
                <a:tc>
                  <a:txBody>
                    <a:bodyPr/>
                    <a:lstStyle/>
                    <a:p>
                      <a:pPr algn="ctr"/>
                      <a:endParaRPr lang="en-US" sz="1400"/>
                    </a:p>
                  </a:txBody>
                  <a:tcPr/>
                </a:tc>
                <a:tc>
                  <a:txBody>
                    <a:bodyPr/>
                    <a:lstStyle/>
                    <a:p>
                      <a:pPr algn="ctr"/>
                      <a:endParaRPr lang="en-US" sz="1400"/>
                    </a:p>
                  </a:txBody>
                  <a:tcPr/>
                </a:tc>
                <a:tc>
                  <a:txBody>
                    <a:bodyPr/>
                    <a:lstStyle/>
                    <a:p>
                      <a:pPr algn="ctr"/>
                      <a:endParaRPr lang="en-US" sz="1400"/>
                    </a:p>
                  </a:txBody>
                  <a:tcPr/>
                </a:tc>
                <a:tc>
                  <a:txBody>
                    <a:bodyPr/>
                    <a:lstStyle/>
                    <a:p>
                      <a:pPr algn="ctr"/>
                      <a:endParaRPr lang="en-US" sz="1400"/>
                    </a:p>
                  </a:txBody>
                  <a:tcPr/>
                </a:tc>
                <a:extLst>
                  <a:ext uri="{0D108BD9-81ED-4DB2-BD59-A6C34878D82A}">
                    <a16:rowId xmlns:a16="http://schemas.microsoft.com/office/drawing/2014/main" val="242202654"/>
                  </a:ext>
                </a:extLst>
              </a:tr>
              <a:tr h="381000">
                <a:tc>
                  <a:txBody>
                    <a:bodyPr/>
                    <a:lstStyle/>
                    <a:p>
                      <a:pPr algn="ctr"/>
                      <a:endParaRPr lang="en-US" sz="1400"/>
                    </a:p>
                  </a:txBody>
                  <a:tcPr/>
                </a:tc>
                <a:tc>
                  <a:txBody>
                    <a:bodyPr/>
                    <a:lstStyle/>
                    <a:p>
                      <a:pPr algn="ctr"/>
                      <a:endParaRPr lang="en-US" sz="1400"/>
                    </a:p>
                  </a:txBody>
                  <a:tcPr/>
                </a:tc>
                <a:tc>
                  <a:txBody>
                    <a:bodyPr/>
                    <a:lstStyle/>
                    <a:p>
                      <a:pPr algn="ctr"/>
                      <a:endParaRPr lang="en-US" sz="1400"/>
                    </a:p>
                  </a:txBody>
                  <a:tcPr/>
                </a:tc>
                <a:tc>
                  <a:txBody>
                    <a:bodyPr/>
                    <a:lstStyle/>
                    <a:p>
                      <a:pPr algn="ctr"/>
                      <a:endParaRPr lang="en-US" sz="1400"/>
                    </a:p>
                  </a:txBody>
                  <a:tcPr/>
                </a:tc>
                <a:extLst>
                  <a:ext uri="{0D108BD9-81ED-4DB2-BD59-A6C34878D82A}">
                    <a16:rowId xmlns:a16="http://schemas.microsoft.com/office/drawing/2014/main" val="1154052272"/>
                  </a:ext>
                </a:extLst>
              </a:tr>
              <a:tr h="304800">
                <a:tc>
                  <a:txBody>
                    <a:bodyPr/>
                    <a:lstStyle/>
                    <a:p>
                      <a:pPr algn="ctr"/>
                      <a:r>
                        <a:rPr lang="en-US" sz="1400"/>
                        <a:t>Others</a:t>
                      </a:r>
                    </a:p>
                  </a:txBody>
                  <a:tcPr/>
                </a:tc>
                <a:tc>
                  <a:txBody>
                    <a:bodyPr/>
                    <a:lstStyle/>
                    <a:p>
                      <a:pPr algn="ctr"/>
                      <a:endParaRPr lang="en-US" sz="1400"/>
                    </a:p>
                  </a:txBody>
                  <a:tcPr/>
                </a:tc>
                <a:tc>
                  <a:txBody>
                    <a:bodyPr/>
                    <a:lstStyle/>
                    <a:p>
                      <a:pPr algn="ctr"/>
                      <a:endParaRPr lang="en-US" sz="1400"/>
                    </a:p>
                  </a:txBody>
                  <a:tcPr/>
                </a:tc>
                <a:tc>
                  <a:txBody>
                    <a:bodyPr/>
                    <a:lstStyle/>
                    <a:p>
                      <a:pPr algn="ctr"/>
                      <a:endParaRPr lang="en-US" sz="1400"/>
                    </a:p>
                  </a:txBody>
                  <a:tcPr/>
                </a:tc>
                <a:extLst>
                  <a:ext uri="{0D108BD9-81ED-4DB2-BD59-A6C34878D82A}">
                    <a16:rowId xmlns:a16="http://schemas.microsoft.com/office/drawing/2014/main" val="3042515475"/>
                  </a:ext>
                </a:extLst>
              </a:tr>
              <a:tr h="381000">
                <a:tc>
                  <a:txBody>
                    <a:bodyPr/>
                    <a:lstStyle/>
                    <a:p>
                      <a:pPr algn="ctr"/>
                      <a:r>
                        <a:rPr lang="en-US" sz="1400"/>
                        <a:t>Total</a:t>
                      </a:r>
                    </a:p>
                  </a:txBody>
                  <a:tcPr/>
                </a:tc>
                <a:tc>
                  <a:txBody>
                    <a:bodyPr/>
                    <a:lstStyle/>
                    <a:p>
                      <a:pPr algn="ctr"/>
                      <a:endParaRPr lang="en-US" sz="1400"/>
                    </a:p>
                  </a:txBody>
                  <a:tcPr/>
                </a:tc>
                <a:tc>
                  <a:txBody>
                    <a:bodyPr/>
                    <a:lstStyle/>
                    <a:p>
                      <a:pPr algn="ctr"/>
                      <a:endParaRPr lang="en-US" sz="1400"/>
                    </a:p>
                  </a:txBody>
                  <a:tcPr/>
                </a:tc>
                <a:tc>
                  <a:txBody>
                    <a:bodyPr/>
                    <a:lstStyle/>
                    <a:p>
                      <a:pPr algn="ctr"/>
                      <a:endParaRPr lang="en-US" sz="1400"/>
                    </a:p>
                  </a:txBody>
                  <a:tcPr/>
                </a:tc>
                <a:extLst>
                  <a:ext uri="{0D108BD9-81ED-4DB2-BD59-A6C34878D82A}">
                    <a16:rowId xmlns:a16="http://schemas.microsoft.com/office/drawing/2014/main" val="3365476188"/>
                  </a:ext>
                </a:extLst>
              </a:tr>
            </a:tbl>
          </a:graphicData>
        </a:graphic>
      </p:graphicFrame>
      <p:sp>
        <p:nvSpPr>
          <p:cNvPr id="6" name="TextBox 5"/>
          <p:cNvSpPr txBox="1"/>
          <p:nvPr/>
        </p:nvSpPr>
        <p:spPr>
          <a:xfrm>
            <a:off x="5791200" y="191869"/>
            <a:ext cx="3657600" cy="646331"/>
          </a:xfrm>
          <a:prstGeom prst="rect">
            <a:avLst/>
          </a:prstGeom>
          <a:solidFill>
            <a:schemeClr val="accent1"/>
          </a:solidFill>
        </p:spPr>
        <p:txBody>
          <a:bodyPr wrap="square" rtlCol="0">
            <a:spAutoFit/>
          </a:bodyPr>
          <a:lstStyle/>
          <a:p>
            <a:r>
              <a:rPr lang="en-US"/>
              <a:t>Puneet to update &amp; Create Graph on right hand side</a:t>
            </a:r>
          </a:p>
        </p:txBody>
      </p:sp>
      <p:graphicFrame>
        <p:nvGraphicFramePr>
          <p:cNvPr id="7" name="Table 6"/>
          <p:cNvGraphicFramePr>
            <a:graphicFrameLocks noGrp="1"/>
          </p:cNvGraphicFramePr>
          <p:nvPr>
            <p:extLst>
              <p:ext uri="{D42A27DB-BD31-4B8C-83A1-F6EECF244321}">
                <p14:modId xmlns:p14="http://schemas.microsoft.com/office/powerpoint/2010/main" val="3006791413"/>
              </p:ext>
            </p:extLst>
          </p:nvPr>
        </p:nvGraphicFramePr>
        <p:xfrm>
          <a:off x="5562600" y="1142999"/>
          <a:ext cx="3886200" cy="3947160"/>
        </p:xfrm>
        <a:graphic>
          <a:graphicData uri="http://schemas.openxmlformats.org/drawingml/2006/table">
            <a:tbl>
              <a:tblPr firstRow="1" bandRow="1">
                <a:tableStyleId>{5C22544A-7EE6-4342-B048-85BDC9FD1C3A}</a:tableStyleId>
              </a:tblPr>
              <a:tblGrid>
                <a:gridCol w="2451640">
                  <a:extLst>
                    <a:ext uri="{9D8B030D-6E8A-4147-A177-3AD203B41FA5}">
                      <a16:colId xmlns:a16="http://schemas.microsoft.com/office/drawing/2014/main" val="681414560"/>
                    </a:ext>
                  </a:extLst>
                </a:gridCol>
                <a:gridCol w="1434560">
                  <a:extLst>
                    <a:ext uri="{9D8B030D-6E8A-4147-A177-3AD203B41FA5}">
                      <a16:colId xmlns:a16="http://schemas.microsoft.com/office/drawing/2014/main" val="1324321007"/>
                    </a:ext>
                  </a:extLst>
                </a:gridCol>
              </a:tblGrid>
              <a:tr h="344269">
                <a:tc>
                  <a:txBody>
                    <a:bodyPr/>
                    <a:lstStyle/>
                    <a:p>
                      <a:pPr algn="ctr"/>
                      <a:r>
                        <a:rPr lang="en-US" sz="1400"/>
                        <a:t>Top 10</a:t>
                      </a:r>
                      <a:r>
                        <a:rPr lang="en-US" sz="1400" baseline="0"/>
                        <a:t> R</a:t>
                      </a:r>
                      <a:r>
                        <a:rPr lang="en-US" sz="1400"/>
                        <a:t>etailers </a:t>
                      </a:r>
                    </a:p>
                    <a:p>
                      <a:pPr algn="ctr"/>
                      <a:r>
                        <a:rPr lang="en-US" sz="1400"/>
                        <a:t>Promotions</a:t>
                      </a:r>
                    </a:p>
                  </a:txBody>
                  <a:tcPr/>
                </a:tc>
                <a:tc>
                  <a:txBody>
                    <a:bodyPr/>
                    <a:lstStyle/>
                    <a:p>
                      <a:pPr algn="ctr"/>
                      <a:r>
                        <a:rPr lang="en-US" sz="1400"/>
                        <a:t>Invalid</a:t>
                      </a:r>
                    </a:p>
                  </a:txBody>
                  <a:tcPr/>
                </a:tc>
                <a:extLst>
                  <a:ext uri="{0D108BD9-81ED-4DB2-BD59-A6C34878D82A}">
                    <a16:rowId xmlns:a16="http://schemas.microsoft.com/office/drawing/2014/main" val="4193038577"/>
                  </a:ext>
                </a:extLst>
              </a:tr>
              <a:tr h="304800">
                <a:tc>
                  <a:txBody>
                    <a:bodyPr/>
                    <a:lstStyle/>
                    <a:p>
                      <a:pPr algn="ctr"/>
                      <a:endParaRPr lang="en-US" sz="1400"/>
                    </a:p>
                  </a:txBody>
                  <a:tcPr/>
                </a:tc>
                <a:tc>
                  <a:txBody>
                    <a:bodyPr/>
                    <a:lstStyle/>
                    <a:p>
                      <a:pPr algn="ctr"/>
                      <a:endParaRPr lang="en-US" sz="1400"/>
                    </a:p>
                  </a:txBody>
                  <a:tcPr/>
                </a:tc>
                <a:extLst>
                  <a:ext uri="{0D108BD9-81ED-4DB2-BD59-A6C34878D82A}">
                    <a16:rowId xmlns:a16="http://schemas.microsoft.com/office/drawing/2014/main" val="2775743372"/>
                  </a:ext>
                </a:extLst>
              </a:tr>
              <a:tr h="381000">
                <a:tc>
                  <a:txBody>
                    <a:bodyPr/>
                    <a:lstStyle/>
                    <a:p>
                      <a:pPr algn="ctr"/>
                      <a:endParaRPr lang="en-US" sz="1400"/>
                    </a:p>
                  </a:txBody>
                  <a:tcPr/>
                </a:tc>
                <a:tc>
                  <a:txBody>
                    <a:bodyPr/>
                    <a:lstStyle/>
                    <a:p>
                      <a:pPr algn="ctr"/>
                      <a:endParaRPr lang="en-US" sz="1400"/>
                    </a:p>
                  </a:txBody>
                  <a:tcPr/>
                </a:tc>
                <a:extLst>
                  <a:ext uri="{0D108BD9-81ED-4DB2-BD59-A6C34878D82A}">
                    <a16:rowId xmlns:a16="http://schemas.microsoft.com/office/drawing/2014/main" val="1179087463"/>
                  </a:ext>
                </a:extLst>
              </a:tr>
              <a:tr h="304800">
                <a:tc>
                  <a:txBody>
                    <a:bodyPr/>
                    <a:lstStyle/>
                    <a:p>
                      <a:pPr algn="ctr"/>
                      <a:endParaRPr lang="en-US" sz="1400"/>
                    </a:p>
                  </a:txBody>
                  <a:tcPr/>
                </a:tc>
                <a:tc>
                  <a:txBody>
                    <a:bodyPr/>
                    <a:lstStyle/>
                    <a:p>
                      <a:pPr algn="ctr"/>
                      <a:endParaRPr lang="en-US" sz="1400"/>
                    </a:p>
                  </a:txBody>
                  <a:tcPr/>
                </a:tc>
                <a:extLst>
                  <a:ext uri="{0D108BD9-81ED-4DB2-BD59-A6C34878D82A}">
                    <a16:rowId xmlns:a16="http://schemas.microsoft.com/office/drawing/2014/main" val="194900719"/>
                  </a:ext>
                </a:extLst>
              </a:tr>
              <a:tr h="304800">
                <a:tc>
                  <a:txBody>
                    <a:bodyPr/>
                    <a:lstStyle/>
                    <a:p>
                      <a:pPr algn="ctr"/>
                      <a:endParaRPr lang="en-US" sz="1400"/>
                    </a:p>
                  </a:txBody>
                  <a:tcPr/>
                </a:tc>
                <a:tc>
                  <a:txBody>
                    <a:bodyPr/>
                    <a:lstStyle/>
                    <a:p>
                      <a:pPr algn="ctr"/>
                      <a:endParaRPr lang="en-US" sz="1400"/>
                    </a:p>
                  </a:txBody>
                  <a:tcPr/>
                </a:tc>
                <a:extLst>
                  <a:ext uri="{0D108BD9-81ED-4DB2-BD59-A6C34878D82A}">
                    <a16:rowId xmlns:a16="http://schemas.microsoft.com/office/drawing/2014/main" val="2133703951"/>
                  </a:ext>
                </a:extLst>
              </a:tr>
              <a:tr h="381000">
                <a:tc>
                  <a:txBody>
                    <a:bodyPr/>
                    <a:lstStyle/>
                    <a:p>
                      <a:pPr algn="ctr"/>
                      <a:endParaRPr lang="en-US" sz="1400"/>
                    </a:p>
                  </a:txBody>
                  <a:tcPr/>
                </a:tc>
                <a:tc>
                  <a:txBody>
                    <a:bodyPr/>
                    <a:lstStyle/>
                    <a:p>
                      <a:pPr algn="ctr"/>
                      <a:endParaRPr lang="en-US" sz="1400"/>
                    </a:p>
                  </a:txBody>
                  <a:tcPr/>
                </a:tc>
                <a:extLst>
                  <a:ext uri="{0D108BD9-81ED-4DB2-BD59-A6C34878D82A}">
                    <a16:rowId xmlns:a16="http://schemas.microsoft.com/office/drawing/2014/main" val="3060132770"/>
                  </a:ext>
                </a:extLst>
              </a:tr>
              <a:tr h="381000">
                <a:tc>
                  <a:txBody>
                    <a:bodyPr/>
                    <a:lstStyle/>
                    <a:p>
                      <a:pPr algn="ctr"/>
                      <a:endParaRPr lang="en-US" sz="1400"/>
                    </a:p>
                  </a:txBody>
                  <a:tcPr/>
                </a:tc>
                <a:tc>
                  <a:txBody>
                    <a:bodyPr/>
                    <a:lstStyle/>
                    <a:p>
                      <a:pPr algn="ctr"/>
                      <a:endParaRPr lang="en-US" sz="1400"/>
                    </a:p>
                  </a:txBody>
                  <a:tcPr/>
                </a:tc>
                <a:extLst>
                  <a:ext uri="{0D108BD9-81ED-4DB2-BD59-A6C34878D82A}">
                    <a16:rowId xmlns:a16="http://schemas.microsoft.com/office/drawing/2014/main" val="4277955358"/>
                  </a:ext>
                </a:extLst>
              </a:tr>
              <a:tr h="304800">
                <a:tc>
                  <a:txBody>
                    <a:bodyPr/>
                    <a:lstStyle/>
                    <a:p>
                      <a:pPr algn="ctr"/>
                      <a:endParaRPr lang="en-US" sz="1400"/>
                    </a:p>
                  </a:txBody>
                  <a:tcPr/>
                </a:tc>
                <a:tc>
                  <a:txBody>
                    <a:bodyPr/>
                    <a:lstStyle/>
                    <a:p>
                      <a:pPr algn="ctr"/>
                      <a:endParaRPr lang="en-US" sz="1400"/>
                    </a:p>
                  </a:txBody>
                  <a:tcPr/>
                </a:tc>
                <a:extLst>
                  <a:ext uri="{0D108BD9-81ED-4DB2-BD59-A6C34878D82A}">
                    <a16:rowId xmlns:a16="http://schemas.microsoft.com/office/drawing/2014/main" val="242202654"/>
                  </a:ext>
                </a:extLst>
              </a:tr>
              <a:tr h="381000">
                <a:tc>
                  <a:txBody>
                    <a:bodyPr/>
                    <a:lstStyle/>
                    <a:p>
                      <a:pPr algn="ctr"/>
                      <a:endParaRPr lang="en-US" sz="1400"/>
                    </a:p>
                  </a:txBody>
                  <a:tcPr/>
                </a:tc>
                <a:tc>
                  <a:txBody>
                    <a:bodyPr/>
                    <a:lstStyle/>
                    <a:p>
                      <a:pPr algn="ctr"/>
                      <a:endParaRPr lang="en-US" sz="1400"/>
                    </a:p>
                  </a:txBody>
                  <a:tcPr/>
                </a:tc>
                <a:extLst>
                  <a:ext uri="{0D108BD9-81ED-4DB2-BD59-A6C34878D82A}">
                    <a16:rowId xmlns:a16="http://schemas.microsoft.com/office/drawing/2014/main" val="1154052272"/>
                  </a:ext>
                </a:extLst>
              </a:tr>
              <a:tr h="304800">
                <a:tc>
                  <a:txBody>
                    <a:bodyPr/>
                    <a:lstStyle/>
                    <a:p>
                      <a:pPr algn="ctr"/>
                      <a:r>
                        <a:rPr lang="en-US" sz="1400"/>
                        <a:t>Others</a:t>
                      </a:r>
                    </a:p>
                  </a:txBody>
                  <a:tcPr/>
                </a:tc>
                <a:tc>
                  <a:txBody>
                    <a:bodyPr/>
                    <a:lstStyle/>
                    <a:p>
                      <a:pPr algn="ctr"/>
                      <a:endParaRPr lang="en-US" sz="1400"/>
                    </a:p>
                  </a:txBody>
                  <a:tcPr/>
                </a:tc>
                <a:extLst>
                  <a:ext uri="{0D108BD9-81ED-4DB2-BD59-A6C34878D82A}">
                    <a16:rowId xmlns:a16="http://schemas.microsoft.com/office/drawing/2014/main" val="3042515475"/>
                  </a:ext>
                </a:extLst>
              </a:tr>
              <a:tr h="381000">
                <a:tc>
                  <a:txBody>
                    <a:bodyPr/>
                    <a:lstStyle/>
                    <a:p>
                      <a:pPr algn="ctr"/>
                      <a:r>
                        <a:rPr lang="en-US" sz="1400"/>
                        <a:t>Total</a:t>
                      </a:r>
                    </a:p>
                  </a:txBody>
                  <a:tcPr/>
                </a:tc>
                <a:tc>
                  <a:txBody>
                    <a:bodyPr/>
                    <a:lstStyle/>
                    <a:p>
                      <a:pPr algn="ctr"/>
                      <a:endParaRPr lang="en-US" sz="1400"/>
                    </a:p>
                  </a:txBody>
                  <a:tcPr/>
                </a:tc>
                <a:extLst>
                  <a:ext uri="{0D108BD9-81ED-4DB2-BD59-A6C34878D82A}">
                    <a16:rowId xmlns:a16="http://schemas.microsoft.com/office/drawing/2014/main" val="3365476188"/>
                  </a:ext>
                </a:extLst>
              </a:tr>
            </a:tbl>
          </a:graphicData>
        </a:graphic>
      </p:graphicFrame>
    </p:spTree>
    <p:extLst>
      <p:ext uri="{BB962C8B-B14F-4D97-AF65-F5344CB8AC3E}">
        <p14:creationId xmlns:p14="http://schemas.microsoft.com/office/powerpoint/2010/main" val="3541601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B1E4CF-A786-4EA8-A5B2-39F106A7A7D8}"/>
              </a:ext>
            </a:extLst>
          </p:cNvPr>
          <p:cNvSpPr>
            <a:spLocks noGrp="1"/>
          </p:cNvSpPr>
          <p:nvPr>
            <p:ph type="title"/>
          </p:nvPr>
        </p:nvSpPr>
        <p:spPr>
          <a:xfrm>
            <a:off x="463323" y="164460"/>
            <a:ext cx="11300453" cy="440471"/>
          </a:xfrm>
        </p:spPr>
        <p:txBody>
          <a:bodyPr vert="horz" lIns="0" tIns="45720" rIns="91440" bIns="45720" rtlCol="0" anchor="ctr" anchorCtr="0">
            <a:noAutofit/>
          </a:bodyPr>
          <a:lstStyle/>
          <a:p>
            <a:r>
              <a:rPr lang="en-US" sz="2800"/>
              <a:t>Policies – Across Industry</a:t>
            </a:r>
          </a:p>
        </p:txBody>
      </p:sp>
      <p:graphicFrame>
        <p:nvGraphicFramePr>
          <p:cNvPr id="4" name="Table 3"/>
          <p:cNvGraphicFramePr>
            <a:graphicFrameLocks noGrp="1"/>
          </p:cNvGraphicFramePr>
          <p:nvPr>
            <p:extLst>
              <p:ext uri="{D42A27DB-BD31-4B8C-83A1-F6EECF244321}">
                <p14:modId xmlns:p14="http://schemas.microsoft.com/office/powerpoint/2010/main" val="1087681478"/>
              </p:ext>
            </p:extLst>
          </p:nvPr>
        </p:nvGraphicFramePr>
        <p:xfrm>
          <a:off x="454614" y="762000"/>
          <a:ext cx="10994980" cy="3322688"/>
        </p:xfrm>
        <a:graphic>
          <a:graphicData uri="http://schemas.openxmlformats.org/drawingml/2006/table">
            <a:tbl>
              <a:tblPr/>
              <a:tblGrid>
                <a:gridCol w="1869876">
                  <a:extLst>
                    <a:ext uri="{9D8B030D-6E8A-4147-A177-3AD203B41FA5}">
                      <a16:colId xmlns:a16="http://schemas.microsoft.com/office/drawing/2014/main" val="975559049"/>
                    </a:ext>
                  </a:extLst>
                </a:gridCol>
                <a:gridCol w="1199747">
                  <a:extLst>
                    <a:ext uri="{9D8B030D-6E8A-4147-A177-3AD203B41FA5}">
                      <a16:colId xmlns:a16="http://schemas.microsoft.com/office/drawing/2014/main" val="2707042543"/>
                    </a:ext>
                  </a:extLst>
                </a:gridCol>
                <a:gridCol w="932236">
                  <a:extLst>
                    <a:ext uri="{9D8B030D-6E8A-4147-A177-3AD203B41FA5}">
                      <a16:colId xmlns:a16="http://schemas.microsoft.com/office/drawing/2014/main" val="72554908"/>
                    </a:ext>
                  </a:extLst>
                </a:gridCol>
                <a:gridCol w="918725">
                  <a:extLst>
                    <a:ext uri="{9D8B030D-6E8A-4147-A177-3AD203B41FA5}">
                      <a16:colId xmlns:a16="http://schemas.microsoft.com/office/drawing/2014/main" val="2540133665"/>
                    </a:ext>
                  </a:extLst>
                </a:gridCol>
                <a:gridCol w="983576">
                  <a:extLst>
                    <a:ext uri="{9D8B030D-6E8A-4147-A177-3AD203B41FA5}">
                      <a16:colId xmlns:a16="http://schemas.microsoft.com/office/drawing/2014/main" val="2213099136"/>
                    </a:ext>
                  </a:extLst>
                </a:gridCol>
                <a:gridCol w="724172">
                  <a:extLst>
                    <a:ext uri="{9D8B030D-6E8A-4147-A177-3AD203B41FA5}">
                      <a16:colId xmlns:a16="http://schemas.microsoft.com/office/drawing/2014/main" val="987882346"/>
                    </a:ext>
                  </a:extLst>
                </a:gridCol>
                <a:gridCol w="1016003">
                  <a:extLst>
                    <a:ext uri="{9D8B030D-6E8A-4147-A177-3AD203B41FA5}">
                      <a16:colId xmlns:a16="http://schemas.microsoft.com/office/drawing/2014/main" val="1507956042"/>
                    </a:ext>
                  </a:extLst>
                </a:gridCol>
                <a:gridCol w="1253790">
                  <a:extLst>
                    <a:ext uri="{9D8B030D-6E8A-4147-A177-3AD203B41FA5}">
                      <a16:colId xmlns:a16="http://schemas.microsoft.com/office/drawing/2014/main" val="2337712311"/>
                    </a:ext>
                  </a:extLst>
                </a:gridCol>
                <a:gridCol w="2096855">
                  <a:extLst>
                    <a:ext uri="{9D8B030D-6E8A-4147-A177-3AD203B41FA5}">
                      <a16:colId xmlns:a16="http://schemas.microsoft.com/office/drawing/2014/main" val="29353515"/>
                    </a:ext>
                  </a:extLst>
                </a:gridCol>
              </a:tblGrid>
              <a:tr h="523712">
                <a:tc>
                  <a:txBody>
                    <a:bodyPr/>
                    <a:lstStyle/>
                    <a:p>
                      <a:pPr algn="ctr" fontAlgn="b"/>
                      <a:r>
                        <a:rPr lang="en-US" sz="1100" b="1" i="0" u="none" strike="noStrike">
                          <a:solidFill>
                            <a:srgbClr val="FFFFFF"/>
                          </a:solidFill>
                          <a:effectLst/>
                          <a:latin typeface="Calibri" panose="020F0502020204030204" pitchFamily="34" charset="0"/>
                        </a:rPr>
                        <a:t>Recoveries Procedures</a:t>
                      </a:r>
                    </a:p>
                  </a:txBody>
                  <a:tcPr marL="7654" marR="7654" marT="7654"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546A"/>
                    </a:solidFill>
                  </a:tcPr>
                </a:tc>
                <a:tc>
                  <a:txBody>
                    <a:bodyPr/>
                    <a:lstStyle/>
                    <a:p>
                      <a:pPr algn="ctr" fontAlgn="b"/>
                      <a:r>
                        <a:rPr lang="en-US" sz="1100" b="1" i="0" u="none" strike="noStrike">
                          <a:solidFill>
                            <a:srgbClr val="FFFFFF"/>
                          </a:solidFill>
                          <a:effectLst/>
                          <a:latin typeface="Calibri" panose="020F0502020204030204" pitchFamily="34" charset="0"/>
                        </a:rPr>
                        <a:t>$26B NA food company</a:t>
                      </a:r>
                    </a:p>
                  </a:txBody>
                  <a:tcPr marL="7654" marR="7654" marT="765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546A"/>
                    </a:solidFill>
                  </a:tcPr>
                </a:tc>
                <a:tc>
                  <a:txBody>
                    <a:bodyPr/>
                    <a:lstStyle/>
                    <a:p>
                      <a:pPr algn="ctr" fontAlgn="b"/>
                      <a:r>
                        <a:rPr lang="en-US" sz="1100" b="1" i="0" u="none" strike="noStrike">
                          <a:solidFill>
                            <a:srgbClr val="FFFFFF"/>
                          </a:solidFill>
                          <a:effectLst/>
                          <a:latin typeface="Calibri" panose="020F0502020204030204" pitchFamily="34" charset="0"/>
                        </a:rPr>
                        <a:t>$80B CPG</a:t>
                      </a:r>
                    </a:p>
                  </a:txBody>
                  <a:tcPr marL="7654" marR="7654" marT="765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546A"/>
                    </a:solidFill>
                  </a:tcPr>
                </a:tc>
                <a:tc>
                  <a:txBody>
                    <a:bodyPr/>
                    <a:lstStyle/>
                    <a:p>
                      <a:pPr algn="ctr" fontAlgn="b"/>
                      <a:r>
                        <a:rPr lang="en-US" sz="1100" b="1" i="0" u="none" strike="noStrike">
                          <a:solidFill>
                            <a:srgbClr val="FFFFFF"/>
                          </a:solidFill>
                          <a:effectLst/>
                          <a:latin typeface="Calibri" panose="020F0502020204030204" pitchFamily="34" charset="0"/>
                        </a:rPr>
                        <a:t>$28B NA beverage </a:t>
                      </a:r>
                    </a:p>
                  </a:txBody>
                  <a:tcPr marL="7654" marR="7654" marT="765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546A"/>
                    </a:solidFill>
                  </a:tcPr>
                </a:tc>
                <a:tc>
                  <a:txBody>
                    <a:bodyPr/>
                    <a:lstStyle/>
                    <a:p>
                      <a:pPr algn="ctr" fontAlgn="b"/>
                      <a:r>
                        <a:rPr lang="en-US" sz="1100" b="1" i="0" u="none" strike="noStrike">
                          <a:solidFill>
                            <a:srgbClr val="FFFFFF"/>
                          </a:solidFill>
                          <a:effectLst/>
                          <a:latin typeface="Calibri" panose="020F0502020204030204" pitchFamily="34" charset="0"/>
                        </a:rPr>
                        <a:t>$11B Food Company</a:t>
                      </a:r>
                    </a:p>
                  </a:txBody>
                  <a:tcPr marL="7654" marR="7654" marT="765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546A"/>
                    </a:solidFill>
                  </a:tcPr>
                </a:tc>
                <a:tc>
                  <a:txBody>
                    <a:bodyPr/>
                    <a:lstStyle/>
                    <a:p>
                      <a:pPr algn="ctr" fontAlgn="b"/>
                      <a:r>
                        <a:rPr lang="en-US" sz="1100" b="1" i="0" u="none" strike="noStrike">
                          <a:solidFill>
                            <a:srgbClr val="FFFFFF"/>
                          </a:solidFill>
                          <a:effectLst/>
                          <a:latin typeface="Calibri" panose="020F0502020204030204" pitchFamily="34" charset="0"/>
                        </a:rPr>
                        <a:t>$6B Pharma</a:t>
                      </a:r>
                    </a:p>
                  </a:txBody>
                  <a:tcPr marL="7654" marR="7654" marT="765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546A"/>
                    </a:solidFill>
                  </a:tcPr>
                </a:tc>
                <a:tc>
                  <a:txBody>
                    <a:bodyPr/>
                    <a:lstStyle/>
                    <a:p>
                      <a:pPr algn="ctr" fontAlgn="b"/>
                      <a:r>
                        <a:rPr lang="en-US" sz="1100" b="1" i="0" u="none" strike="noStrike">
                          <a:solidFill>
                            <a:srgbClr val="FFFFFF"/>
                          </a:solidFill>
                          <a:effectLst/>
                          <a:latin typeface="Calibri" panose="020F0502020204030204" pitchFamily="34" charset="0"/>
                        </a:rPr>
                        <a:t>$36B- Food Company</a:t>
                      </a:r>
                    </a:p>
                  </a:txBody>
                  <a:tcPr marL="7654" marR="7654" marT="765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546A"/>
                    </a:solidFill>
                  </a:tcPr>
                </a:tc>
                <a:tc>
                  <a:txBody>
                    <a:bodyPr/>
                    <a:lstStyle/>
                    <a:p>
                      <a:pPr algn="ctr" fontAlgn="b"/>
                      <a:r>
                        <a:rPr lang="en-US" sz="1100" b="1" i="0" u="none" strike="noStrike">
                          <a:solidFill>
                            <a:srgbClr val="FFFFFF"/>
                          </a:solidFill>
                          <a:effectLst/>
                          <a:latin typeface="Calibri" panose="020F0502020204030204" pitchFamily="34" charset="0"/>
                        </a:rPr>
                        <a:t>14B Beauty</a:t>
                      </a:r>
                    </a:p>
                  </a:txBody>
                  <a:tcPr marL="7654" marR="7654" marT="765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546A"/>
                    </a:solidFill>
                  </a:tcPr>
                </a:tc>
                <a:tc>
                  <a:txBody>
                    <a:bodyPr/>
                    <a:lstStyle/>
                    <a:p>
                      <a:pPr algn="ctr" fontAlgn="b"/>
                      <a:r>
                        <a:rPr lang="en-US" sz="1100" b="1" i="0" u="none" strike="noStrike">
                          <a:solidFill>
                            <a:srgbClr val="FFFFFF"/>
                          </a:solidFill>
                          <a:effectLst/>
                          <a:latin typeface="Calibri" panose="020F0502020204030204" pitchFamily="34" charset="0"/>
                        </a:rPr>
                        <a:t>80B Healthcare Company</a:t>
                      </a:r>
                    </a:p>
                  </a:txBody>
                  <a:tcPr marL="7654" marR="7654" marT="765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546A"/>
                    </a:solidFill>
                  </a:tcPr>
                </a:tc>
                <a:extLst>
                  <a:ext uri="{0D108BD9-81ED-4DB2-BD59-A6C34878D82A}">
                    <a16:rowId xmlns:a16="http://schemas.microsoft.com/office/drawing/2014/main" val="3836454819"/>
                  </a:ext>
                </a:extLst>
              </a:tr>
              <a:tr h="296846">
                <a:tc>
                  <a:txBody>
                    <a:bodyPr/>
                    <a:lstStyle/>
                    <a:p>
                      <a:pPr algn="ctr" fontAlgn="b"/>
                      <a:r>
                        <a:rPr lang="en-US" sz="1100" b="0" i="0" u="none" strike="noStrike">
                          <a:solidFill>
                            <a:srgbClr val="000000"/>
                          </a:solidFill>
                          <a:effectLst/>
                          <a:latin typeface="Calibri" panose="020F0502020204030204" pitchFamily="34" charset="0"/>
                        </a:rPr>
                        <a:t>OSD &amp; Pricing</a:t>
                      </a:r>
                    </a:p>
                  </a:txBody>
                  <a:tcPr marL="7654" marR="7654" marT="7654"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b"/>
                      <a:r>
                        <a:rPr lang="en-US" sz="1100" b="0" i="0" u="none" strike="noStrike">
                          <a:solidFill>
                            <a:srgbClr val="000000"/>
                          </a:solidFill>
                          <a:effectLst/>
                          <a:latin typeface="Calibri" panose="020F0502020204030204" pitchFamily="34" charset="0"/>
                        </a:rPr>
                        <a:t>No</a:t>
                      </a:r>
                    </a:p>
                  </a:txBody>
                  <a:tcPr marL="7654" marR="7654" marT="765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b"/>
                      <a:r>
                        <a:rPr lang="en-US" sz="1100" b="0" i="0" u="none" strike="noStrike">
                          <a:solidFill>
                            <a:srgbClr val="000000"/>
                          </a:solidFill>
                          <a:effectLst/>
                          <a:latin typeface="Calibri" panose="020F0502020204030204" pitchFamily="34" charset="0"/>
                        </a:rPr>
                        <a:t>No</a:t>
                      </a:r>
                    </a:p>
                  </a:txBody>
                  <a:tcPr marL="7654" marR="7654" marT="765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b"/>
                      <a:r>
                        <a:rPr lang="en-US" sz="1100" b="1" i="0" u="none" strike="noStrike">
                          <a:solidFill>
                            <a:srgbClr val="000000"/>
                          </a:solidFill>
                          <a:effectLst/>
                          <a:latin typeface="Calibri" panose="020F0502020204030204" pitchFamily="34" charset="0"/>
                        </a:rPr>
                        <a:t>No</a:t>
                      </a:r>
                    </a:p>
                  </a:txBody>
                  <a:tcPr marL="7654" marR="7654" marT="765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b"/>
                      <a:r>
                        <a:rPr lang="en-US" sz="1100" b="1" i="0" u="none" strike="noStrike">
                          <a:solidFill>
                            <a:srgbClr val="000000"/>
                          </a:solidFill>
                          <a:effectLst/>
                          <a:latin typeface="Calibri" panose="020F0502020204030204" pitchFamily="34" charset="0"/>
                        </a:rPr>
                        <a:t>% allowance offered to cover </a:t>
                      </a:r>
                    </a:p>
                  </a:txBody>
                  <a:tcPr marL="7654" marR="7654" marT="765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b"/>
                      <a:r>
                        <a:rPr lang="en-US" sz="1100" b="1" i="0" u="none" strike="noStrike">
                          <a:solidFill>
                            <a:srgbClr val="000000"/>
                          </a:solidFill>
                          <a:effectLst/>
                          <a:latin typeface="Calibri" panose="020F0502020204030204" pitchFamily="34" charset="0"/>
                        </a:rPr>
                        <a:t>Yes</a:t>
                      </a:r>
                    </a:p>
                  </a:txBody>
                  <a:tcPr marL="7654" marR="7654" marT="765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b"/>
                      <a:r>
                        <a:rPr lang="en-US" sz="1100" b="1" i="0" u="none" strike="noStrike">
                          <a:solidFill>
                            <a:srgbClr val="000000"/>
                          </a:solidFill>
                          <a:effectLst/>
                          <a:latin typeface="Calibri" panose="020F0502020204030204" pitchFamily="34" charset="0"/>
                        </a:rPr>
                        <a:t>No</a:t>
                      </a:r>
                    </a:p>
                  </a:txBody>
                  <a:tcPr marL="7654" marR="7654" marT="765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b"/>
                      <a:r>
                        <a:rPr lang="en-US" sz="1100" b="1" i="0" u="none" strike="noStrike">
                          <a:solidFill>
                            <a:srgbClr val="000000"/>
                          </a:solidFill>
                          <a:effectLst/>
                          <a:latin typeface="Calibri" panose="020F0502020204030204" pitchFamily="34" charset="0"/>
                        </a:rPr>
                        <a:t>40:60 Sharing</a:t>
                      </a:r>
                    </a:p>
                  </a:txBody>
                  <a:tcPr marL="7654" marR="7654" marT="765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1100" b="1" i="0" u="none" strike="noStrike">
                          <a:solidFill>
                            <a:srgbClr val="000000"/>
                          </a:solidFill>
                          <a:effectLst/>
                          <a:latin typeface="Calibri" panose="020F0502020204030204" pitchFamily="34" charset="0"/>
                        </a:rPr>
                        <a:t>No</a:t>
                      </a:r>
                    </a:p>
                  </a:txBody>
                  <a:tcPr marL="7654" marR="7654" marT="765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2429933079"/>
                  </a:ext>
                </a:extLst>
              </a:tr>
              <a:tr h="296846">
                <a:tc>
                  <a:txBody>
                    <a:bodyPr/>
                    <a:lstStyle/>
                    <a:p>
                      <a:pPr algn="ctr" fontAlgn="b"/>
                      <a:r>
                        <a:rPr lang="en-US" sz="1100" b="0" i="0" u="none" strike="noStrike">
                          <a:solidFill>
                            <a:srgbClr val="000000"/>
                          </a:solidFill>
                          <a:effectLst/>
                          <a:latin typeface="Calibri" panose="020F0502020204030204" pitchFamily="34" charset="0"/>
                        </a:rPr>
                        <a:t>Settlement with Promotions</a:t>
                      </a:r>
                    </a:p>
                  </a:txBody>
                  <a:tcPr marL="7654" marR="7654" marT="7654"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b"/>
                      <a:r>
                        <a:rPr lang="en-US" sz="1100" b="0" i="0" u="none" strike="noStrike">
                          <a:solidFill>
                            <a:srgbClr val="000000"/>
                          </a:solidFill>
                          <a:effectLst/>
                          <a:latin typeface="Calibri" panose="020F0502020204030204" pitchFamily="34" charset="0"/>
                        </a:rPr>
                        <a:t>No</a:t>
                      </a:r>
                    </a:p>
                  </a:txBody>
                  <a:tcPr marL="7654" marR="7654" marT="765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b"/>
                      <a:r>
                        <a:rPr lang="en-US" sz="1100" b="0" i="0" u="none" strike="noStrike">
                          <a:solidFill>
                            <a:srgbClr val="000000"/>
                          </a:solidFill>
                          <a:effectLst/>
                          <a:latin typeface="Calibri" panose="020F0502020204030204" pitchFamily="34" charset="0"/>
                        </a:rPr>
                        <a:t>No</a:t>
                      </a:r>
                    </a:p>
                  </a:txBody>
                  <a:tcPr marL="7654" marR="7654" marT="765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b"/>
                      <a:r>
                        <a:rPr lang="en-US" sz="1100" b="1" i="0" u="none" strike="noStrike">
                          <a:solidFill>
                            <a:srgbClr val="000000"/>
                          </a:solidFill>
                          <a:effectLst/>
                          <a:latin typeface="Calibri" panose="020F0502020204030204" pitchFamily="34" charset="0"/>
                        </a:rPr>
                        <a:t>No</a:t>
                      </a:r>
                    </a:p>
                  </a:txBody>
                  <a:tcPr marL="7654" marR="7654" marT="765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b"/>
                      <a:r>
                        <a:rPr lang="en-US" sz="1100" b="1" i="0" u="none" strike="noStrike">
                          <a:solidFill>
                            <a:srgbClr val="000000"/>
                          </a:solidFill>
                          <a:effectLst/>
                          <a:latin typeface="Calibri" panose="020F0502020204030204" pitchFamily="34" charset="0"/>
                        </a:rPr>
                        <a:t>No</a:t>
                      </a:r>
                    </a:p>
                  </a:txBody>
                  <a:tcPr marL="7654" marR="7654" marT="765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b"/>
                      <a:r>
                        <a:rPr lang="en-US" sz="1100" b="1" i="0" u="none" strike="noStrike">
                          <a:solidFill>
                            <a:srgbClr val="000000"/>
                          </a:solidFill>
                          <a:effectLst/>
                          <a:latin typeface="Calibri" panose="020F0502020204030204" pitchFamily="34" charset="0"/>
                        </a:rPr>
                        <a:t>No</a:t>
                      </a:r>
                    </a:p>
                  </a:txBody>
                  <a:tcPr marL="7654" marR="7654" marT="765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b"/>
                      <a:r>
                        <a:rPr lang="en-US" sz="1100" b="1" i="0" u="none" strike="noStrike">
                          <a:solidFill>
                            <a:srgbClr val="000000"/>
                          </a:solidFill>
                          <a:effectLst/>
                          <a:latin typeface="Calibri" panose="020F0502020204030204" pitchFamily="34" charset="0"/>
                        </a:rPr>
                        <a:t>No</a:t>
                      </a:r>
                    </a:p>
                  </a:txBody>
                  <a:tcPr marL="7654" marR="7654" marT="765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b"/>
                      <a:r>
                        <a:rPr lang="en-US" sz="1100" b="1" i="0" u="none" strike="noStrike">
                          <a:solidFill>
                            <a:srgbClr val="000000"/>
                          </a:solidFill>
                          <a:effectLst/>
                          <a:latin typeface="Calibri" panose="020F0502020204030204" pitchFamily="34" charset="0"/>
                        </a:rPr>
                        <a:t>No</a:t>
                      </a:r>
                    </a:p>
                  </a:txBody>
                  <a:tcPr marL="7654" marR="7654" marT="765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b"/>
                      <a:r>
                        <a:rPr lang="en-US" sz="1100" b="1" i="0" u="none" strike="noStrike">
                          <a:solidFill>
                            <a:srgbClr val="000000"/>
                          </a:solidFill>
                          <a:effectLst/>
                          <a:latin typeface="Calibri" panose="020F0502020204030204" pitchFamily="34" charset="0"/>
                        </a:rPr>
                        <a:t>Yes</a:t>
                      </a:r>
                    </a:p>
                  </a:txBody>
                  <a:tcPr marL="7654" marR="7654" marT="765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extLst>
                  <a:ext uri="{0D108BD9-81ED-4DB2-BD59-A6C34878D82A}">
                    <a16:rowId xmlns:a16="http://schemas.microsoft.com/office/drawing/2014/main" val="2601088874"/>
                  </a:ext>
                </a:extLst>
              </a:tr>
              <a:tr h="296846">
                <a:tc>
                  <a:txBody>
                    <a:bodyPr/>
                    <a:lstStyle/>
                    <a:p>
                      <a:pPr algn="ctr" fontAlgn="b"/>
                      <a:r>
                        <a:rPr lang="en-US" sz="1100" b="0" i="0" u="none" strike="noStrike">
                          <a:solidFill>
                            <a:srgbClr val="000000"/>
                          </a:solidFill>
                          <a:effectLst/>
                          <a:latin typeface="Calibri" panose="020F0502020204030204" pitchFamily="34" charset="0"/>
                        </a:rPr>
                        <a:t>Penalties</a:t>
                      </a:r>
                    </a:p>
                  </a:txBody>
                  <a:tcPr marL="7654" marR="7654" marT="7654"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b"/>
                      <a:r>
                        <a:rPr lang="en-US" sz="1100" b="0" i="0" u="none" strike="noStrike">
                          <a:solidFill>
                            <a:srgbClr val="000000"/>
                          </a:solidFill>
                          <a:effectLst/>
                          <a:latin typeface="Calibri" panose="020F0502020204030204" pitchFamily="34" charset="0"/>
                        </a:rPr>
                        <a:t>Limited to SV</a:t>
                      </a:r>
                    </a:p>
                  </a:txBody>
                  <a:tcPr marL="7654" marR="7654" marT="765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b"/>
                      <a:r>
                        <a:rPr lang="en-US" sz="1100" b="0" i="0" u="none" strike="noStrike">
                          <a:solidFill>
                            <a:srgbClr val="000000"/>
                          </a:solidFill>
                          <a:effectLst/>
                          <a:latin typeface="Calibri" panose="020F0502020204030204" pitchFamily="34" charset="0"/>
                        </a:rPr>
                        <a:t>yes</a:t>
                      </a:r>
                    </a:p>
                  </a:txBody>
                  <a:tcPr marL="7654" marR="7654" marT="765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1100" b="1" i="0" u="none" strike="noStrike">
                          <a:solidFill>
                            <a:srgbClr val="000000"/>
                          </a:solidFill>
                          <a:effectLst/>
                          <a:latin typeface="Calibri" panose="020F0502020204030204" pitchFamily="34" charset="0"/>
                        </a:rPr>
                        <a:t>No</a:t>
                      </a:r>
                    </a:p>
                  </a:txBody>
                  <a:tcPr marL="7654" marR="7654" marT="765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b"/>
                      <a:r>
                        <a:rPr lang="en-US" sz="1100" b="1" i="0" u="none" strike="noStrike">
                          <a:solidFill>
                            <a:srgbClr val="000000"/>
                          </a:solidFill>
                          <a:effectLst/>
                          <a:latin typeface="Calibri" panose="020F0502020204030204" pitchFamily="34" charset="0"/>
                        </a:rPr>
                        <a:t>No</a:t>
                      </a:r>
                    </a:p>
                  </a:txBody>
                  <a:tcPr marL="7654" marR="7654" marT="765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b"/>
                      <a:r>
                        <a:rPr lang="en-US" sz="1100" b="1" i="0" u="none" strike="noStrike">
                          <a:solidFill>
                            <a:srgbClr val="000000"/>
                          </a:solidFill>
                          <a:effectLst/>
                          <a:latin typeface="Calibri" panose="020F0502020204030204" pitchFamily="34" charset="0"/>
                        </a:rPr>
                        <a:t>Yes</a:t>
                      </a:r>
                    </a:p>
                  </a:txBody>
                  <a:tcPr marL="7654" marR="7654" marT="765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b"/>
                      <a:r>
                        <a:rPr lang="en-US" sz="1100" b="1" i="0" u="none" strike="noStrike">
                          <a:solidFill>
                            <a:srgbClr val="000000"/>
                          </a:solidFill>
                          <a:effectLst/>
                          <a:latin typeface="Calibri" panose="020F0502020204030204" pitchFamily="34" charset="0"/>
                        </a:rPr>
                        <a:t>No</a:t>
                      </a:r>
                    </a:p>
                  </a:txBody>
                  <a:tcPr marL="7654" marR="7654" marT="765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b"/>
                      <a:r>
                        <a:rPr lang="en-US" sz="1100" b="1" i="0" u="none" strike="noStrike">
                          <a:solidFill>
                            <a:srgbClr val="000000"/>
                          </a:solidFill>
                          <a:effectLst/>
                          <a:latin typeface="Calibri" panose="020F0502020204030204" pitchFamily="34" charset="0"/>
                        </a:rPr>
                        <a:t>No</a:t>
                      </a:r>
                    </a:p>
                  </a:txBody>
                  <a:tcPr marL="7654" marR="7654" marT="765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b"/>
                      <a:r>
                        <a:rPr lang="en-US" sz="1100" b="1" i="0" u="none" strike="noStrike">
                          <a:solidFill>
                            <a:srgbClr val="000000"/>
                          </a:solidFill>
                          <a:effectLst/>
                          <a:latin typeface="Calibri" panose="020F0502020204030204" pitchFamily="34" charset="0"/>
                        </a:rPr>
                        <a:t>No</a:t>
                      </a:r>
                    </a:p>
                  </a:txBody>
                  <a:tcPr marL="7654" marR="7654" marT="765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extLst>
                  <a:ext uri="{0D108BD9-81ED-4DB2-BD59-A6C34878D82A}">
                    <a16:rowId xmlns:a16="http://schemas.microsoft.com/office/drawing/2014/main" val="4255695722"/>
                  </a:ext>
                </a:extLst>
              </a:tr>
              <a:tr h="734337">
                <a:tc>
                  <a:txBody>
                    <a:bodyPr/>
                    <a:lstStyle/>
                    <a:p>
                      <a:pPr algn="ctr" fontAlgn="b"/>
                      <a:r>
                        <a:rPr lang="en-US" sz="1100" b="0" i="0" u="none" strike="noStrike">
                          <a:solidFill>
                            <a:srgbClr val="000000"/>
                          </a:solidFill>
                          <a:effectLst/>
                          <a:latin typeface="Calibri" panose="020F0502020204030204" pitchFamily="34" charset="0"/>
                        </a:rPr>
                        <a:t>Cash discount</a:t>
                      </a:r>
                    </a:p>
                  </a:txBody>
                  <a:tcPr marL="7654" marR="7654" marT="7654"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b"/>
                      <a:r>
                        <a:rPr lang="en-US" sz="1100" b="0" i="0" u="none" strike="noStrike">
                          <a:solidFill>
                            <a:srgbClr val="000000"/>
                          </a:solidFill>
                          <a:effectLst/>
                          <a:latin typeface="Calibri" panose="020F0502020204030204" pitchFamily="34" charset="0"/>
                        </a:rPr>
                        <a:t>OI - No recoveries</a:t>
                      </a:r>
                    </a:p>
                  </a:txBody>
                  <a:tcPr marL="7654" marR="7654" marT="765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b"/>
                      <a:r>
                        <a:rPr lang="en-US" sz="1100" b="0" i="0" u="none" strike="noStrike">
                          <a:solidFill>
                            <a:srgbClr val="000000"/>
                          </a:solidFill>
                          <a:effectLst/>
                          <a:latin typeface="Calibri" panose="020F0502020204030204" pitchFamily="34" charset="0"/>
                        </a:rPr>
                        <a:t>OI- No Recoveries (Except Walgreens)</a:t>
                      </a:r>
                    </a:p>
                  </a:txBody>
                  <a:tcPr marL="7654" marR="7654" marT="765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2F2F2"/>
                    </a:solidFill>
                  </a:tcPr>
                </a:tc>
                <a:tc>
                  <a:txBody>
                    <a:bodyPr/>
                    <a:lstStyle/>
                    <a:p>
                      <a:pPr algn="ctr" fontAlgn="b"/>
                      <a:r>
                        <a:rPr lang="en-US" sz="1100" b="1" i="0" u="none" strike="noStrike">
                          <a:solidFill>
                            <a:srgbClr val="000000"/>
                          </a:solidFill>
                          <a:effectLst/>
                          <a:latin typeface="Calibri" panose="020F0502020204030204" pitchFamily="34" charset="0"/>
                        </a:rPr>
                        <a:t>Deduction- Yes</a:t>
                      </a:r>
                    </a:p>
                  </a:txBody>
                  <a:tcPr marL="7654" marR="7654" marT="765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1100" b="1" i="0" u="none" strike="noStrike">
                          <a:solidFill>
                            <a:srgbClr val="000000"/>
                          </a:solidFill>
                          <a:effectLst/>
                          <a:latin typeface="Calibri" panose="020F0502020204030204" pitchFamily="34" charset="0"/>
                        </a:rPr>
                        <a:t>Deduction- Yes</a:t>
                      </a:r>
                    </a:p>
                  </a:txBody>
                  <a:tcPr marL="7654" marR="7654" marT="765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1100" b="1" i="0" u="none" strike="noStrike">
                          <a:solidFill>
                            <a:srgbClr val="000000"/>
                          </a:solidFill>
                          <a:effectLst/>
                          <a:latin typeface="Calibri" panose="020F0502020204030204" pitchFamily="34" charset="0"/>
                        </a:rPr>
                        <a:t>Deduction- Yes</a:t>
                      </a:r>
                    </a:p>
                  </a:txBody>
                  <a:tcPr marL="7654" marR="7654" marT="765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1100" b="1" i="0" u="none" strike="noStrike">
                          <a:solidFill>
                            <a:srgbClr val="000000"/>
                          </a:solidFill>
                          <a:effectLst/>
                          <a:latin typeface="Calibri" panose="020F0502020204030204" pitchFamily="34" charset="0"/>
                        </a:rPr>
                        <a:t>Deduction- Yes</a:t>
                      </a:r>
                    </a:p>
                  </a:txBody>
                  <a:tcPr marL="7654" marR="7654" marT="765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1100" b="1" i="0" u="none" strike="noStrike">
                          <a:solidFill>
                            <a:srgbClr val="000000"/>
                          </a:solidFill>
                          <a:effectLst/>
                          <a:latin typeface="Calibri" panose="020F0502020204030204" pitchFamily="34" charset="0"/>
                        </a:rPr>
                        <a:t>Yes</a:t>
                      </a:r>
                    </a:p>
                  </a:txBody>
                  <a:tcPr marL="7654" marR="7654" marT="765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1100" b="1" i="0" u="none" strike="noStrike">
                          <a:solidFill>
                            <a:srgbClr val="000000"/>
                          </a:solidFill>
                          <a:effectLst/>
                          <a:latin typeface="Calibri" panose="020F0502020204030204" pitchFamily="34" charset="0"/>
                        </a:rPr>
                        <a:t>Yes</a:t>
                      </a:r>
                    </a:p>
                  </a:txBody>
                  <a:tcPr marL="7654" marR="7654" marT="765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extLst>
                  <a:ext uri="{0D108BD9-81ED-4DB2-BD59-A6C34878D82A}">
                    <a16:rowId xmlns:a16="http://schemas.microsoft.com/office/drawing/2014/main" val="3477161021"/>
                  </a:ext>
                </a:extLst>
              </a:tr>
              <a:tr h="519479">
                <a:tc>
                  <a:txBody>
                    <a:bodyPr/>
                    <a:lstStyle/>
                    <a:p>
                      <a:pPr algn="ctr" fontAlgn="b"/>
                      <a:r>
                        <a:rPr lang="en-US" sz="1100" b="0" i="0" u="none" strike="noStrike">
                          <a:solidFill>
                            <a:srgbClr val="000000"/>
                          </a:solidFill>
                          <a:effectLst/>
                          <a:latin typeface="Calibri" panose="020F0502020204030204" pitchFamily="34" charset="0"/>
                        </a:rPr>
                        <a:t>MSA Defined settlement process - Top retailers</a:t>
                      </a:r>
                    </a:p>
                  </a:txBody>
                  <a:tcPr marL="7654" marR="7654" marT="7654"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b"/>
                      <a:r>
                        <a:rPr lang="en-US" sz="1100" b="0" i="0" u="none" strike="noStrike">
                          <a:solidFill>
                            <a:srgbClr val="000000"/>
                          </a:solidFill>
                          <a:effectLst/>
                          <a:latin typeface="Calibri" panose="020F0502020204030204" pitchFamily="34" charset="0"/>
                        </a:rPr>
                        <a:t>No</a:t>
                      </a:r>
                    </a:p>
                  </a:txBody>
                  <a:tcPr marL="7654" marR="7654" marT="765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b"/>
                      <a:r>
                        <a:rPr lang="en-US" sz="1100" b="0" i="0" u="none" strike="noStrike">
                          <a:solidFill>
                            <a:srgbClr val="000000"/>
                          </a:solidFill>
                          <a:effectLst/>
                          <a:latin typeface="Calibri" panose="020F0502020204030204" pitchFamily="34" charset="0"/>
                        </a:rPr>
                        <a:t>No</a:t>
                      </a:r>
                    </a:p>
                  </a:txBody>
                  <a:tcPr marL="7654" marR="7654" marT="765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b"/>
                      <a:r>
                        <a:rPr lang="en-US" sz="1100" b="0" i="0" u="none" strike="noStrike">
                          <a:solidFill>
                            <a:srgbClr val="000000"/>
                          </a:solidFill>
                          <a:effectLst/>
                          <a:latin typeface="Calibri" panose="020F0502020204030204" pitchFamily="34" charset="0"/>
                        </a:rPr>
                        <a:t>No</a:t>
                      </a:r>
                    </a:p>
                  </a:txBody>
                  <a:tcPr marL="7654" marR="7654" marT="765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b"/>
                      <a:r>
                        <a:rPr lang="en-US" sz="1100" b="0" i="0" u="none" strike="noStrike">
                          <a:solidFill>
                            <a:srgbClr val="000000"/>
                          </a:solidFill>
                          <a:effectLst/>
                          <a:latin typeface="Calibri" panose="020F0502020204030204" pitchFamily="34" charset="0"/>
                        </a:rPr>
                        <a:t>No</a:t>
                      </a:r>
                    </a:p>
                  </a:txBody>
                  <a:tcPr marL="7654" marR="7654" marT="765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b"/>
                      <a:r>
                        <a:rPr lang="en-US" sz="1100" b="0" i="0" u="none" strike="noStrike">
                          <a:solidFill>
                            <a:srgbClr val="000000"/>
                          </a:solidFill>
                          <a:effectLst/>
                          <a:latin typeface="Calibri" panose="020F0502020204030204" pitchFamily="34" charset="0"/>
                        </a:rPr>
                        <a:t>No</a:t>
                      </a:r>
                    </a:p>
                  </a:txBody>
                  <a:tcPr marL="7654" marR="7654" marT="765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b"/>
                      <a:r>
                        <a:rPr lang="en-US" sz="1100" b="0" i="0" u="none" strike="noStrike">
                          <a:solidFill>
                            <a:srgbClr val="000000"/>
                          </a:solidFill>
                          <a:effectLst/>
                          <a:latin typeface="Calibri" panose="020F0502020204030204" pitchFamily="34" charset="0"/>
                        </a:rPr>
                        <a:t>Yes</a:t>
                      </a:r>
                    </a:p>
                  </a:txBody>
                  <a:tcPr marL="7654" marR="7654" marT="765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1100" b="0" i="0" u="none" strike="noStrike">
                          <a:solidFill>
                            <a:srgbClr val="000000"/>
                          </a:solidFill>
                          <a:effectLst/>
                          <a:latin typeface="Calibri" panose="020F0502020204030204" pitchFamily="34" charset="0"/>
                        </a:rPr>
                        <a:t>Yes</a:t>
                      </a:r>
                    </a:p>
                  </a:txBody>
                  <a:tcPr marL="7654" marR="7654" marT="765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US" sz="1100" b="0" i="0" u="none" strike="noStrike">
                          <a:solidFill>
                            <a:srgbClr val="000000"/>
                          </a:solidFill>
                          <a:effectLst/>
                          <a:latin typeface="Calibri" panose="020F0502020204030204" pitchFamily="34" charset="0"/>
                        </a:rPr>
                        <a:t>Partial</a:t>
                      </a:r>
                    </a:p>
                  </a:txBody>
                  <a:tcPr marL="7654" marR="7654" marT="765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extLst>
                  <a:ext uri="{0D108BD9-81ED-4DB2-BD59-A6C34878D82A}">
                    <a16:rowId xmlns:a16="http://schemas.microsoft.com/office/drawing/2014/main" val="3796058556"/>
                  </a:ext>
                </a:extLst>
              </a:tr>
              <a:tr h="296846">
                <a:tc>
                  <a:txBody>
                    <a:bodyPr/>
                    <a:lstStyle/>
                    <a:p>
                      <a:pPr algn="ctr" fontAlgn="b"/>
                      <a:r>
                        <a:rPr lang="en-US" sz="1100" b="0" i="0" u="none" strike="noStrike">
                          <a:solidFill>
                            <a:srgbClr val="000000"/>
                          </a:solidFill>
                          <a:effectLst/>
                          <a:latin typeface="Calibri" panose="020F0502020204030204" pitchFamily="34" charset="0"/>
                        </a:rPr>
                        <a:t>Genpact Collections - Incentive</a:t>
                      </a:r>
                    </a:p>
                  </a:txBody>
                  <a:tcPr marL="7654" marR="7654" marT="7654"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b"/>
                      <a:r>
                        <a:rPr lang="en-US" sz="1100" b="0" i="0" u="none" strike="noStrike">
                          <a:solidFill>
                            <a:srgbClr val="000000"/>
                          </a:solidFill>
                          <a:effectLst/>
                          <a:latin typeface="Calibri" panose="020F0502020204030204" pitchFamily="34" charset="0"/>
                        </a:rPr>
                        <a:t>No</a:t>
                      </a:r>
                    </a:p>
                  </a:txBody>
                  <a:tcPr marL="7654" marR="7654" marT="765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b"/>
                      <a:r>
                        <a:rPr lang="en-US" sz="1100" b="0" i="0" u="none" strike="noStrike">
                          <a:solidFill>
                            <a:srgbClr val="000000"/>
                          </a:solidFill>
                          <a:effectLst/>
                          <a:latin typeface="Calibri" panose="020F0502020204030204" pitchFamily="34" charset="0"/>
                        </a:rPr>
                        <a:t>No</a:t>
                      </a:r>
                    </a:p>
                  </a:txBody>
                  <a:tcPr marL="7654" marR="7654" marT="765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b"/>
                      <a:r>
                        <a:rPr lang="en-US" sz="1100" b="0" i="0" u="none" strike="noStrike">
                          <a:solidFill>
                            <a:srgbClr val="000000"/>
                          </a:solidFill>
                          <a:effectLst/>
                          <a:latin typeface="Calibri" panose="020F0502020204030204" pitchFamily="34" charset="0"/>
                        </a:rPr>
                        <a:t>No</a:t>
                      </a:r>
                    </a:p>
                  </a:txBody>
                  <a:tcPr marL="7654" marR="7654" marT="765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b"/>
                      <a:r>
                        <a:rPr lang="en-US" sz="1100" b="0" i="0" u="none" strike="noStrike">
                          <a:solidFill>
                            <a:srgbClr val="000000"/>
                          </a:solidFill>
                          <a:effectLst/>
                          <a:latin typeface="Calibri" panose="020F0502020204030204" pitchFamily="34" charset="0"/>
                        </a:rPr>
                        <a:t>No</a:t>
                      </a:r>
                    </a:p>
                  </a:txBody>
                  <a:tcPr marL="7654" marR="7654" marT="765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b"/>
                      <a:r>
                        <a:rPr lang="en-US" sz="1100" b="0" i="0" u="none" strike="noStrike">
                          <a:solidFill>
                            <a:srgbClr val="000000"/>
                          </a:solidFill>
                          <a:effectLst/>
                          <a:latin typeface="Calibri" panose="020F0502020204030204" pitchFamily="34" charset="0"/>
                        </a:rPr>
                        <a:t>No</a:t>
                      </a:r>
                    </a:p>
                  </a:txBody>
                  <a:tcPr marL="7654" marR="7654" marT="765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b"/>
                      <a:r>
                        <a:rPr lang="en-US" sz="1100" b="0" i="0" u="none" strike="noStrike">
                          <a:solidFill>
                            <a:srgbClr val="000000"/>
                          </a:solidFill>
                          <a:effectLst/>
                          <a:latin typeface="Calibri" panose="020F0502020204030204" pitchFamily="34" charset="0"/>
                        </a:rPr>
                        <a:t>No</a:t>
                      </a:r>
                    </a:p>
                  </a:txBody>
                  <a:tcPr marL="7654" marR="7654" marT="765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b"/>
                      <a:r>
                        <a:rPr lang="en-US" sz="1100" b="0" i="0" u="none" strike="noStrike">
                          <a:solidFill>
                            <a:srgbClr val="000000"/>
                          </a:solidFill>
                          <a:effectLst/>
                          <a:latin typeface="Calibri" panose="020F0502020204030204" pitchFamily="34" charset="0"/>
                        </a:rPr>
                        <a:t>No</a:t>
                      </a:r>
                    </a:p>
                  </a:txBody>
                  <a:tcPr marL="7654" marR="7654" marT="765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b"/>
                      <a:r>
                        <a:rPr lang="en-US" sz="1100" b="0" i="0" u="none" strike="noStrike">
                          <a:solidFill>
                            <a:srgbClr val="000000"/>
                          </a:solidFill>
                          <a:effectLst/>
                          <a:latin typeface="Calibri" panose="020F0502020204030204" pitchFamily="34" charset="0"/>
                        </a:rPr>
                        <a:t>No</a:t>
                      </a:r>
                    </a:p>
                  </a:txBody>
                  <a:tcPr marL="7654" marR="7654" marT="765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extLst>
                  <a:ext uri="{0D108BD9-81ED-4DB2-BD59-A6C34878D82A}">
                    <a16:rowId xmlns:a16="http://schemas.microsoft.com/office/drawing/2014/main" val="1442148644"/>
                  </a:ext>
                </a:extLst>
              </a:tr>
              <a:tr h="311688">
                <a:tc>
                  <a:txBody>
                    <a:bodyPr/>
                    <a:lstStyle/>
                    <a:p>
                      <a:pPr algn="ctr" fontAlgn="b"/>
                      <a:r>
                        <a:rPr lang="en-US" sz="1100" b="0" i="0" u="none" strike="noStrike">
                          <a:solidFill>
                            <a:srgbClr val="000000"/>
                          </a:solidFill>
                          <a:effectLst/>
                          <a:latin typeface="Calibri" panose="020F0502020204030204" pitchFamily="34" charset="0"/>
                        </a:rPr>
                        <a:t>Client Sales Incentive</a:t>
                      </a:r>
                    </a:p>
                  </a:txBody>
                  <a:tcPr marL="7654" marR="7654" marT="7654"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A"/>
                    </a:solidFill>
                  </a:tcPr>
                </a:tc>
                <a:tc>
                  <a:txBody>
                    <a:bodyPr/>
                    <a:lstStyle/>
                    <a:p>
                      <a:pPr algn="ctr" fontAlgn="b"/>
                      <a:r>
                        <a:rPr lang="en-US" sz="1100" b="0" i="0" u="none" strike="noStrike">
                          <a:solidFill>
                            <a:srgbClr val="000000"/>
                          </a:solidFill>
                          <a:effectLst/>
                          <a:latin typeface="Calibri" panose="020F0502020204030204" pitchFamily="34" charset="0"/>
                        </a:rPr>
                        <a:t>No</a:t>
                      </a:r>
                    </a:p>
                  </a:txBody>
                  <a:tcPr marL="7654" marR="7654" marT="765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A"/>
                    </a:solidFill>
                  </a:tcPr>
                </a:tc>
                <a:tc>
                  <a:txBody>
                    <a:bodyPr/>
                    <a:lstStyle/>
                    <a:p>
                      <a:pPr algn="ctr" fontAlgn="b"/>
                      <a:r>
                        <a:rPr lang="en-US" sz="1100" b="0" i="0" u="none" strike="noStrike">
                          <a:solidFill>
                            <a:srgbClr val="000000"/>
                          </a:solidFill>
                          <a:effectLst/>
                          <a:latin typeface="Calibri" panose="020F0502020204030204" pitchFamily="34" charset="0"/>
                        </a:rPr>
                        <a:t>No</a:t>
                      </a:r>
                    </a:p>
                  </a:txBody>
                  <a:tcPr marL="7654" marR="7654" marT="765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A"/>
                    </a:solidFill>
                  </a:tcPr>
                </a:tc>
                <a:tc>
                  <a:txBody>
                    <a:bodyPr/>
                    <a:lstStyle/>
                    <a:p>
                      <a:pPr algn="ctr" fontAlgn="b"/>
                      <a:r>
                        <a:rPr lang="en-US" sz="1100" b="0" i="0" u="none" strike="noStrike">
                          <a:solidFill>
                            <a:srgbClr val="000000"/>
                          </a:solidFill>
                          <a:effectLst/>
                          <a:latin typeface="Calibri" panose="020F0502020204030204" pitchFamily="34" charset="0"/>
                        </a:rPr>
                        <a:t>No</a:t>
                      </a:r>
                    </a:p>
                  </a:txBody>
                  <a:tcPr marL="7654" marR="7654" marT="765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A"/>
                    </a:solidFill>
                  </a:tcPr>
                </a:tc>
                <a:tc>
                  <a:txBody>
                    <a:bodyPr/>
                    <a:lstStyle/>
                    <a:p>
                      <a:pPr algn="ctr" fontAlgn="b"/>
                      <a:r>
                        <a:rPr lang="en-US" sz="1100" b="0" i="0" u="none" strike="noStrike">
                          <a:solidFill>
                            <a:srgbClr val="000000"/>
                          </a:solidFill>
                          <a:effectLst/>
                          <a:latin typeface="Calibri" panose="020F0502020204030204" pitchFamily="34" charset="0"/>
                        </a:rPr>
                        <a:t>No</a:t>
                      </a:r>
                    </a:p>
                  </a:txBody>
                  <a:tcPr marL="7654" marR="7654" marT="765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A"/>
                    </a:solidFill>
                  </a:tcPr>
                </a:tc>
                <a:tc>
                  <a:txBody>
                    <a:bodyPr/>
                    <a:lstStyle/>
                    <a:p>
                      <a:pPr algn="ctr" fontAlgn="b"/>
                      <a:r>
                        <a:rPr lang="en-US" sz="1100" b="0" i="0" u="none" strike="noStrike">
                          <a:solidFill>
                            <a:srgbClr val="000000"/>
                          </a:solidFill>
                          <a:effectLst/>
                          <a:latin typeface="Calibri" panose="020F0502020204030204" pitchFamily="34" charset="0"/>
                        </a:rPr>
                        <a:t>No</a:t>
                      </a:r>
                    </a:p>
                  </a:txBody>
                  <a:tcPr marL="7654" marR="7654" marT="765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A"/>
                    </a:solidFill>
                  </a:tcPr>
                </a:tc>
                <a:tc>
                  <a:txBody>
                    <a:bodyPr/>
                    <a:lstStyle/>
                    <a:p>
                      <a:pPr algn="ctr" fontAlgn="b"/>
                      <a:r>
                        <a:rPr lang="en-US" sz="1100" b="0" i="0" u="none" strike="noStrike">
                          <a:solidFill>
                            <a:srgbClr val="000000"/>
                          </a:solidFill>
                          <a:effectLst/>
                          <a:latin typeface="Calibri" panose="020F0502020204030204" pitchFamily="34" charset="0"/>
                        </a:rPr>
                        <a:t>No</a:t>
                      </a:r>
                    </a:p>
                  </a:txBody>
                  <a:tcPr marL="7654" marR="7654" marT="765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A"/>
                    </a:solidFill>
                  </a:tcPr>
                </a:tc>
                <a:tc>
                  <a:txBody>
                    <a:bodyPr/>
                    <a:lstStyle/>
                    <a:p>
                      <a:pPr algn="ctr" fontAlgn="b"/>
                      <a:r>
                        <a:rPr lang="en-US" sz="1100" b="0" i="0" u="none" strike="noStrike">
                          <a:solidFill>
                            <a:srgbClr val="000000"/>
                          </a:solidFill>
                          <a:effectLst/>
                          <a:latin typeface="Calibri" panose="020F0502020204030204" pitchFamily="34" charset="0"/>
                        </a:rPr>
                        <a:t>No</a:t>
                      </a:r>
                    </a:p>
                  </a:txBody>
                  <a:tcPr marL="7654" marR="7654" marT="765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A"/>
                    </a:solidFill>
                  </a:tcPr>
                </a:tc>
                <a:tc>
                  <a:txBody>
                    <a:bodyPr/>
                    <a:lstStyle/>
                    <a:p>
                      <a:pPr algn="ctr" fontAlgn="b"/>
                      <a:r>
                        <a:rPr lang="en-US" sz="1100" b="0" i="0" u="none" strike="noStrike">
                          <a:solidFill>
                            <a:srgbClr val="000000"/>
                          </a:solidFill>
                          <a:effectLst/>
                          <a:latin typeface="Calibri" panose="020F0502020204030204" pitchFamily="34" charset="0"/>
                        </a:rPr>
                        <a:t>No</a:t>
                      </a:r>
                    </a:p>
                  </a:txBody>
                  <a:tcPr marL="7654" marR="7654" marT="7654"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A"/>
                    </a:solidFill>
                  </a:tcPr>
                </a:tc>
                <a:extLst>
                  <a:ext uri="{0D108BD9-81ED-4DB2-BD59-A6C34878D82A}">
                    <a16:rowId xmlns:a16="http://schemas.microsoft.com/office/drawing/2014/main" val="2442618079"/>
                  </a:ext>
                </a:extLst>
              </a:tr>
            </a:tbl>
          </a:graphicData>
        </a:graphic>
      </p:graphicFrame>
      <p:graphicFrame>
        <p:nvGraphicFramePr>
          <p:cNvPr id="20" name="Table 19"/>
          <p:cNvGraphicFramePr>
            <a:graphicFrameLocks noGrp="1"/>
          </p:cNvGraphicFramePr>
          <p:nvPr>
            <p:extLst>
              <p:ext uri="{D42A27DB-BD31-4B8C-83A1-F6EECF244321}">
                <p14:modId xmlns:p14="http://schemas.microsoft.com/office/powerpoint/2010/main" val="1512366976"/>
              </p:ext>
            </p:extLst>
          </p:nvPr>
        </p:nvGraphicFramePr>
        <p:xfrm>
          <a:off x="450259" y="4180113"/>
          <a:ext cx="10986272" cy="2667001"/>
        </p:xfrm>
        <a:graphic>
          <a:graphicData uri="http://schemas.openxmlformats.org/drawingml/2006/table">
            <a:tbl>
              <a:tblPr/>
              <a:tblGrid>
                <a:gridCol w="2308685">
                  <a:extLst>
                    <a:ext uri="{9D8B030D-6E8A-4147-A177-3AD203B41FA5}">
                      <a16:colId xmlns:a16="http://schemas.microsoft.com/office/drawing/2014/main" val="827007725"/>
                    </a:ext>
                  </a:extLst>
                </a:gridCol>
                <a:gridCol w="1481295">
                  <a:extLst>
                    <a:ext uri="{9D8B030D-6E8A-4147-A177-3AD203B41FA5}">
                      <a16:colId xmlns:a16="http://schemas.microsoft.com/office/drawing/2014/main" val="2879913702"/>
                    </a:ext>
                  </a:extLst>
                </a:gridCol>
                <a:gridCol w="1151006">
                  <a:extLst>
                    <a:ext uri="{9D8B030D-6E8A-4147-A177-3AD203B41FA5}">
                      <a16:colId xmlns:a16="http://schemas.microsoft.com/office/drawing/2014/main" val="1603535119"/>
                    </a:ext>
                  </a:extLst>
                </a:gridCol>
                <a:gridCol w="1134325">
                  <a:extLst>
                    <a:ext uri="{9D8B030D-6E8A-4147-A177-3AD203B41FA5}">
                      <a16:colId xmlns:a16="http://schemas.microsoft.com/office/drawing/2014/main" val="2371151621"/>
                    </a:ext>
                  </a:extLst>
                </a:gridCol>
                <a:gridCol w="1214395">
                  <a:extLst>
                    <a:ext uri="{9D8B030D-6E8A-4147-A177-3AD203B41FA5}">
                      <a16:colId xmlns:a16="http://schemas.microsoft.com/office/drawing/2014/main" val="4178284149"/>
                    </a:ext>
                  </a:extLst>
                </a:gridCol>
                <a:gridCol w="894116">
                  <a:extLst>
                    <a:ext uri="{9D8B030D-6E8A-4147-A177-3AD203B41FA5}">
                      <a16:colId xmlns:a16="http://schemas.microsoft.com/office/drawing/2014/main" val="2458309059"/>
                    </a:ext>
                  </a:extLst>
                </a:gridCol>
                <a:gridCol w="1254430">
                  <a:extLst>
                    <a:ext uri="{9D8B030D-6E8A-4147-A177-3AD203B41FA5}">
                      <a16:colId xmlns:a16="http://schemas.microsoft.com/office/drawing/2014/main" val="74872452"/>
                    </a:ext>
                  </a:extLst>
                </a:gridCol>
                <a:gridCol w="1548020">
                  <a:extLst>
                    <a:ext uri="{9D8B030D-6E8A-4147-A177-3AD203B41FA5}">
                      <a16:colId xmlns:a16="http://schemas.microsoft.com/office/drawing/2014/main" val="1688084505"/>
                    </a:ext>
                  </a:extLst>
                </a:gridCol>
              </a:tblGrid>
              <a:tr h="276374">
                <a:tc>
                  <a:txBody>
                    <a:bodyPr/>
                    <a:lstStyle/>
                    <a:p>
                      <a:pPr algn="ctr" fontAlgn="b"/>
                      <a:r>
                        <a:rPr lang="en-US" sz="1000" b="1" i="0" u="none" strike="noStrike">
                          <a:solidFill>
                            <a:srgbClr val="FFFFFF"/>
                          </a:solidFill>
                          <a:effectLst/>
                          <a:latin typeface="Calibri" panose="020F0502020204030204" pitchFamily="34" charset="0"/>
                        </a:rPr>
                        <a:t>Trade Promotions Validations</a:t>
                      </a:r>
                    </a:p>
                  </a:txBody>
                  <a:tcPr marL="9458" marR="9458" marT="9458" marB="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546A"/>
                    </a:solidFill>
                  </a:tcPr>
                </a:tc>
                <a:tc>
                  <a:txBody>
                    <a:bodyPr/>
                    <a:lstStyle/>
                    <a:p>
                      <a:pPr algn="ctr" fontAlgn="b"/>
                      <a:r>
                        <a:rPr lang="en-US" sz="1000" b="1" i="0" u="none" strike="noStrike">
                          <a:solidFill>
                            <a:srgbClr val="FFFFFF"/>
                          </a:solidFill>
                          <a:effectLst/>
                          <a:latin typeface="Calibri" panose="020F0502020204030204" pitchFamily="34" charset="0"/>
                        </a:rPr>
                        <a:t>KH</a:t>
                      </a:r>
                    </a:p>
                  </a:txBody>
                  <a:tcPr marL="9458" marR="9458" marT="94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546A"/>
                    </a:solidFill>
                  </a:tcPr>
                </a:tc>
                <a:tc>
                  <a:txBody>
                    <a:bodyPr/>
                    <a:lstStyle/>
                    <a:p>
                      <a:pPr algn="ctr" fontAlgn="b"/>
                      <a:r>
                        <a:rPr lang="en-US" sz="1000" b="1" i="0" u="none" strike="noStrike">
                          <a:solidFill>
                            <a:srgbClr val="FFFFFF"/>
                          </a:solidFill>
                          <a:effectLst/>
                          <a:latin typeface="Calibri" panose="020F0502020204030204" pitchFamily="34" charset="0"/>
                        </a:rPr>
                        <a:t>Uniliver</a:t>
                      </a:r>
                    </a:p>
                  </a:txBody>
                  <a:tcPr marL="9458" marR="9458" marT="94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546A"/>
                    </a:solidFill>
                  </a:tcPr>
                </a:tc>
                <a:tc>
                  <a:txBody>
                    <a:bodyPr/>
                    <a:lstStyle/>
                    <a:p>
                      <a:pPr algn="ctr" fontAlgn="b"/>
                      <a:r>
                        <a:rPr lang="en-US" sz="1000" b="1" i="0" u="none" strike="noStrike">
                          <a:solidFill>
                            <a:srgbClr val="FFFFFF"/>
                          </a:solidFill>
                          <a:effectLst/>
                          <a:latin typeface="Calibri" panose="020F0502020204030204" pitchFamily="34" charset="0"/>
                        </a:rPr>
                        <a:t>Coke</a:t>
                      </a:r>
                    </a:p>
                  </a:txBody>
                  <a:tcPr marL="9458" marR="9458" marT="94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546A"/>
                    </a:solidFill>
                  </a:tcPr>
                </a:tc>
                <a:tc>
                  <a:txBody>
                    <a:bodyPr/>
                    <a:lstStyle/>
                    <a:p>
                      <a:pPr algn="ctr" fontAlgn="b"/>
                      <a:r>
                        <a:rPr lang="en-US" sz="1000" b="1" i="0" u="none" strike="noStrike">
                          <a:solidFill>
                            <a:srgbClr val="FFFFFF"/>
                          </a:solidFill>
                          <a:effectLst/>
                          <a:latin typeface="Calibri" panose="020F0502020204030204" pitchFamily="34" charset="0"/>
                        </a:rPr>
                        <a:t>CAG</a:t>
                      </a:r>
                    </a:p>
                  </a:txBody>
                  <a:tcPr marL="9458" marR="9458" marT="94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546A"/>
                    </a:solidFill>
                  </a:tcPr>
                </a:tc>
                <a:tc>
                  <a:txBody>
                    <a:bodyPr/>
                    <a:lstStyle/>
                    <a:p>
                      <a:pPr algn="ctr" fontAlgn="b"/>
                      <a:r>
                        <a:rPr lang="en-US" sz="1000" b="1" i="0" u="none" strike="noStrike">
                          <a:solidFill>
                            <a:srgbClr val="FFFFFF"/>
                          </a:solidFill>
                          <a:effectLst/>
                          <a:latin typeface="Calibri" panose="020F0502020204030204" pitchFamily="34" charset="0"/>
                        </a:rPr>
                        <a:t>Alcon</a:t>
                      </a:r>
                    </a:p>
                  </a:txBody>
                  <a:tcPr marL="9458" marR="9458" marT="94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546A"/>
                    </a:solidFill>
                  </a:tcPr>
                </a:tc>
                <a:tc>
                  <a:txBody>
                    <a:bodyPr/>
                    <a:lstStyle/>
                    <a:p>
                      <a:pPr algn="ctr" fontAlgn="b"/>
                      <a:r>
                        <a:rPr lang="en-US" sz="1000" b="1" i="0" u="none" strike="noStrike">
                          <a:solidFill>
                            <a:srgbClr val="FFFFFF"/>
                          </a:solidFill>
                          <a:effectLst/>
                          <a:latin typeface="Calibri" panose="020F0502020204030204" pitchFamily="34" charset="0"/>
                        </a:rPr>
                        <a:t>ELC</a:t>
                      </a:r>
                    </a:p>
                  </a:txBody>
                  <a:tcPr marL="9458" marR="9458" marT="94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546A"/>
                    </a:solidFill>
                  </a:tcPr>
                </a:tc>
                <a:tc>
                  <a:txBody>
                    <a:bodyPr/>
                    <a:lstStyle/>
                    <a:p>
                      <a:pPr algn="ctr" fontAlgn="b"/>
                      <a:r>
                        <a:rPr lang="en-US" sz="1000" b="1" i="0" u="none" strike="noStrike">
                          <a:solidFill>
                            <a:srgbClr val="FFFFFF"/>
                          </a:solidFill>
                          <a:effectLst/>
                          <a:latin typeface="Calibri" panose="020F0502020204030204" pitchFamily="34" charset="0"/>
                        </a:rPr>
                        <a:t>Genpact Proposed</a:t>
                      </a:r>
                    </a:p>
                  </a:txBody>
                  <a:tcPr marL="9458" marR="9458" marT="94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4546A"/>
                    </a:solidFill>
                  </a:tcPr>
                </a:tc>
                <a:extLst>
                  <a:ext uri="{0D108BD9-81ED-4DB2-BD59-A6C34878D82A}">
                    <a16:rowId xmlns:a16="http://schemas.microsoft.com/office/drawing/2014/main" val="1301699165"/>
                  </a:ext>
                </a:extLst>
              </a:tr>
              <a:tr h="953487">
                <a:tc>
                  <a:txBody>
                    <a:bodyPr/>
                    <a:lstStyle/>
                    <a:p>
                      <a:pPr algn="ctr" fontAlgn="ctr"/>
                      <a:r>
                        <a:rPr lang="en-US" sz="1000" b="0" i="0" u="none" strike="noStrike">
                          <a:solidFill>
                            <a:srgbClr val="000000"/>
                          </a:solidFill>
                          <a:effectLst/>
                          <a:latin typeface="Calibri" panose="020F0502020204030204" pitchFamily="34" charset="0"/>
                        </a:rPr>
                        <a:t>Bill payment vs Deductions</a:t>
                      </a:r>
                    </a:p>
                  </a:txBody>
                  <a:tcPr marL="9458" marR="9458" marT="94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b"/>
                      <a:r>
                        <a:rPr lang="en-US" sz="1000" b="0" i="0" u="none" strike="noStrike">
                          <a:solidFill>
                            <a:srgbClr val="000000"/>
                          </a:solidFill>
                          <a:effectLst/>
                          <a:latin typeface="Calibri" panose="020F0502020204030204" pitchFamily="34" charset="0"/>
                        </a:rPr>
                        <a:t>Deductions/Invoice vs Contracts &amp; 3rd party data</a:t>
                      </a:r>
                    </a:p>
                  </a:txBody>
                  <a:tcPr marL="9458" marR="9458" marT="94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b"/>
                      <a:r>
                        <a:rPr lang="en-US" sz="1000" b="0" i="0" u="none" strike="noStrike">
                          <a:solidFill>
                            <a:srgbClr val="000000"/>
                          </a:solidFill>
                          <a:effectLst/>
                          <a:latin typeface="Calibri" panose="020F0502020204030204" pitchFamily="34" charset="0"/>
                        </a:rPr>
                        <a:t>Deductions/Invoice vs Contracts</a:t>
                      </a:r>
                    </a:p>
                  </a:txBody>
                  <a:tcPr marL="9458" marR="9458" marT="94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b"/>
                      <a:r>
                        <a:rPr lang="en-US" sz="1000" b="0" i="0" u="none" strike="noStrike">
                          <a:solidFill>
                            <a:srgbClr val="000000"/>
                          </a:solidFill>
                          <a:effectLst/>
                          <a:latin typeface="Calibri" panose="020F0502020204030204" pitchFamily="34" charset="0"/>
                        </a:rPr>
                        <a:t>Deductions/Invoice vs Contracts</a:t>
                      </a:r>
                    </a:p>
                  </a:txBody>
                  <a:tcPr marL="9458" marR="9458" marT="94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b"/>
                      <a:r>
                        <a:rPr lang="en-US" sz="1000" b="0" i="0" u="none" strike="noStrike">
                          <a:solidFill>
                            <a:srgbClr val="000000"/>
                          </a:solidFill>
                          <a:effectLst/>
                          <a:latin typeface="Calibri" panose="020F0502020204030204" pitchFamily="34" charset="0"/>
                        </a:rPr>
                        <a:t>Deductions/Invoice vs Contracts</a:t>
                      </a:r>
                    </a:p>
                  </a:txBody>
                  <a:tcPr marL="9458" marR="9458" marT="94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b"/>
                      <a:r>
                        <a:rPr lang="en-US" sz="1000" b="0" i="0" u="none" strike="noStrike">
                          <a:solidFill>
                            <a:srgbClr val="000000"/>
                          </a:solidFill>
                          <a:effectLst/>
                          <a:latin typeface="Calibri" panose="020F0502020204030204" pitchFamily="34" charset="0"/>
                        </a:rPr>
                        <a:t>Deductions/Invoice vs Contracts</a:t>
                      </a:r>
                    </a:p>
                  </a:txBody>
                  <a:tcPr marL="9458" marR="9458" marT="94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b"/>
                      <a:r>
                        <a:rPr lang="en-US" sz="1000" b="0" i="0" u="none" strike="noStrike">
                          <a:solidFill>
                            <a:srgbClr val="000000"/>
                          </a:solidFill>
                          <a:effectLst/>
                          <a:latin typeface="Calibri" panose="020F0502020204030204" pitchFamily="34" charset="0"/>
                        </a:rPr>
                        <a:t>Deductions/Invoice vs Contracts</a:t>
                      </a:r>
                    </a:p>
                  </a:txBody>
                  <a:tcPr marL="9458" marR="9458" marT="94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b"/>
                      <a:r>
                        <a:rPr lang="en-US" sz="1000" b="0" i="0" u="none" strike="noStrike">
                          <a:solidFill>
                            <a:srgbClr val="000000"/>
                          </a:solidFill>
                          <a:effectLst/>
                          <a:latin typeface="Calibri" panose="020F0502020204030204" pitchFamily="34" charset="0"/>
                        </a:rPr>
                        <a:t>Deductions/Invoice vs Contracts &amp; 3rd party data/billing based Accruals</a:t>
                      </a:r>
                    </a:p>
                  </a:txBody>
                  <a:tcPr marL="9458" marR="9458" marT="94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extLst>
                  <a:ext uri="{0D108BD9-81ED-4DB2-BD59-A6C34878D82A}">
                    <a16:rowId xmlns:a16="http://schemas.microsoft.com/office/drawing/2014/main" val="2400818036"/>
                  </a:ext>
                </a:extLst>
              </a:tr>
              <a:tr h="483653">
                <a:tc>
                  <a:txBody>
                    <a:bodyPr/>
                    <a:lstStyle/>
                    <a:p>
                      <a:pPr algn="ctr" fontAlgn="ctr"/>
                      <a:r>
                        <a:rPr lang="en-US" sz="1000" b="0" i="0" u="none" strike="noStrike">
                          <a:solidFill>
                            <a:srgbClr val="000000"/>
                          </a:solidFill>
                          <a:effectLst/>
                          <a:latin typeface="Calibri" panose="020F0502020204030204" pitchFamily="34" charset="0"/>
                        </a:rPr>
                        <a:t>Experiment based - Trade promo</a:t>
                      </a:r>
                    </a:p>
                  </a:txBody>
                  <a:tcPr marL="9458" marR="9458" marT="94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b"/>
                      <a:r>
                        <a:rPr lang="en-US" sz="1000" b="0" i="0" u="none" strike="noStrike">
                          <a:solidFill>
                            <a:srgbClr val="000000"/>
                          </a:solidFill>
                          <a:effectLst/>
                          <a:latin typeface="Calibri" panose="020F0502020204030204" pitchFamily="34" charset="0"/>
                        </a:rPr>
                        <a:t>No</a:t>
                      </a:r>
                    </a:p>
                  </a:txBody>
                  <a:tcPr marL="9458" marR="9458" marT="94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b"/>
                      <a:r>
                        <a:rPr lang="en-US" sz="1000" b="0" i="0" u="none" strike="noStrike">
                          <a:solidFill>
                            <a:srgbClr val="000000"/>
                          </a:solidFill>
                          <a:effectLst/>
                          <a:latin typeface="Calibri" panose="020F0502020204030204" pitchFamily="34" charset="0"/>
                        </a:rPr>
                        <a:t>No</a:t>
                      </a:r>
                    </a:p>
                  </a:txBody>
                  <a:tcPr marL="9458" marR="9458" marT="94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b"/>
                      <a:r>
                        <a:rPr lang="en-US" sz="1000" b="0" i="0" u="none" strike="noStrike">
                          <a:solidFill>
                            <a:srgbClr val="000000"/>
                          </a:solidFill>
                          <a:effectLst/>
                          <a:latin typeface="Calibri" panose="020F0502020204030204" pitchFamily="34" charset="0"/>
                        </a:rPr>
                        <a:t>No</a:t>
                      </a:r>
                    </a:p>
                  </a:txBody>
                  <a:tcPr marL="9458" marR="9458" marT="94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b"/>
                      <a:r>
                        <a:rPr lang="en-US" sz="1000" b="0" i="0" u="none" strike="noStrike">
                          <a:solidFill>
                            <a:srgbClr val="000000"/>
                          </a:solidFill>
                          <a:effectLst/>
                          <a:latin typeface="Calibri" panose="020F0502020204030204" pitchFamily="34" charset="0"/>
                        </a:rPr>
                        <a:t>No</a:t>
                      </a:r>
                    </a:p>
                  </a:txBody>
                  <a:tcPr marL="9458" marR="9458" marT="94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b"/>
                      <a:r>
                        <a:rPr lang="en-US" sz="1000" b="0" i="0" u="none" strike="noStrike">
                          <a:solidFill>
                            <a:srgbClr val="000000"/>
                          </a:solidFill>
                          <a:effectLst/>
                          <a:latin typeface="Calibri" panose="020F0502020204030204" pitchFamily="34" charset="0"/>
                        </a:rPr>
                        <a:t>No</a:t>
                      </a:r>
                    </a:p>
                  </a:txBody>
                  <a:tcPr marL="9458" marR="9458" marT="94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b"/>
                      <a:r>
                        <a:rPr lang="en-US" sz="1000" b="0" i="0" u="none" strike="noStrike">
                          <a:solidFill>
                            <a:srgbClr val="000000"/>
                          </a:solidFill>
                          <a:effectLst/>
                          <a:latin typeface="Calibri" panose="020F0502020204030204" pitchFamily="34" charset="0"/>
                        </a:rPr>
                        <a:t>No</a:t>
                      </a:r>
                    </a:p>
                  </a:txBody>
                  <a:tcPr marL="9458" marR="9458" marT="94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b"/>
                      <a:r>
                        <a:rPr lang="en-US" sz="1000" b="0" i="0" u="none" strike="noStrike">
                          <a:solidFill>
                            <a:srgbClr val="000000"/>
                          </a:solidFill>
                          <a:effectLst/>
                          <a:latin typeface="Calibri" panose="020F0502020204030204" pitchFamily="34" charset="0"/>
                        </a:rPr>
                        <a:t>Leverage Genpact-Ever site Partnership</a:t>
                      </a:r>
                    </a:p>
                  </a:txBody>
                  <a:tcPr marL="9458" marR="9458" marT="94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extLst>
                  <a:ext uri="{0D108BD9-81ED-4DB2-BD59-A6C34878D82A}">
                    <a16:rowId xmlns:a16="http://schemas.microsoft.com/office/drawing/2014/main" val="2611371195"/>
                  </a:ext>
                </a:extLst>
              </a:tr>
              <a:tr h="953487">
                <a:tc>
                  <a:txBody>
                    <a:bodyPr/>
                    <a:lstStyle/>
                    <a:p>
                      <a:pPr algn="ctr" fontAlgn="ctr"/>
                      <a:r>
                        <a:rPr lang="en-US" sz="1000" b="0" i="0" u="none" strike="noStrike">
                          <a:solidFill>
                            <a:srgbClr val="000000"/>
                          </a:solidFill>
                          <a:effectLst/>
                          <a:latin typeface="Calibri" panose="020F0502020204030204" pitchFamily="34" charset="0"/>
                        </a:rPr>
                        <a:t>Payment vs Deductions</a:t>
                      </a:r>
                    </a:p>
                  </a:txBody>
                  <a:tcPr marL="9458" marR="9458" marT="94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b"/>
                      <a:r>
                        <a:rPr lang="en-US" sz="1000" b="0" i="0" u="none" strike="noStrike">
                          <a:solidFill>
                            <a:srgbClr val="000000"/>
                          </a:solidFill>
                          <a:effectLst/>
                          <a:latin typeface="Calibri" panose="020F0502020204030204" pitchFamily="34" charset="0"/>
                        </a:rPr>
                        <a:t>Both</a:t>
                      </a:r>
                    </a:p>
                  </a:txBody>
                  <a:tcPr marL="9458" marR="9458" marT="94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b"/>
                      <a:r>
                        <a:rPr lang="en-US" sz="1000" b="0" i="0" u="none" strike="noStrike">
                          <a:solidFill>
                            <a:srgbClr val="000000"/>
                          </a:solidFill>
                          <a:effectLst/>
                          <a:latin typeface="Calibri" panose="020F0502020204030204" pitchFamily="34" charset="0"/>
                        </a:rPr>
                        <a:t>Both</a:t>
                      </a:r>
                    </a:p>
                  </a:txBody>
                  <a:tcPr marL="9458" marR="9458" marT="94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b"/>
                      <a:r>
                        <a:rPr lang="en-US" sz="1000" b="0" i="0" u="none" strike="noStrike">
                          <a:solidFill>
                            <a:srgbClr val="000000"/>
                          </a:solidFill>
                          <a:effectLst/>
                          <a:latin typeface="Calibri" panose="020F0502020204030204" pitchFamily="34" charset="0"/>
                        </a:rPr>
                        <a:t>Both</a:t>
                      </a:r>
                    </a:p>
                  </a:txBody>
                  <a:tcPr marL="9458" marR="9458" marT="94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b"/>
                      <a:r>
                        <a:rPr lang="en-US" sz="1000" b="0" i="0" u="none" strike="noStrike">
                          <a:solidFill>
                            <a:srgbClr val="000000"/>
                          </a:solidFill>
                          <a:effectLst/>
                          <a:latin typeface="Calibri" panose="020F0502020204030204" pitchFamily="34" charset="0"/>
                        </a:rPr>
                        <a:t>Deductions only- except indirect customers</a:t>
                      </a:r>
                    </a:p>
                  </a:txBody>
                  <a:tcPr marL="9458" marR="9458" marT="94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b"/>
                      <a:r>
                        <a:rPr lang="en-US" sz="1000" b="0" i="0" u="none" strike="noStrike">
                          <a:solidFill>
                            <a:srgbClr val="000000"/>
                          </a:solidFill>
                          <a:effectLst/>
                          <a:latin typeface="Calibri" panose="020F0502020204030204" pitchFamily="34" charset="0"/>
                        </a:rPr>
                        <a:t>Deductions only- except indirect customers</a:t>
                      </a:r>
                    </a:p>
                  </a:txBody>
                  <a:tcPr marL="9458" marR="9458" marT="94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b"/>
                      <a:r>
                        <a:rPr lang="en-US" sz="1000" b="0" i="0" u="none" strike="noStrike">
                          <a:solidFill>
                            <a:srgbClr val="000000"/>
                          </a:solidFill>
                          <a:effectLst/>
                          <a:latin typeface="Calibri" panose="020F0502020204030204" pitchFamily="34" charset="0"/>
                        </a:rPr>
                        <a:t>Deductions only- except indirect customers</a:t>
                      </a:r>
                    </a:p>
                  </a:txBody>
                  <a:tcPr marL="9458" marR="9458" marT="94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tc>
                  <a:txBody>
                    <a:bodyPr/>
                    <a:lstStyle/>
                    <a:p>
                      <a:pPr algn="ctr" fontAlgn="b"/>
                      <a:r>
                        <a:rPr lang="en-US" sz="1000" b="0" i="0" u="none" strike="noStrike">
                          <a:solidFill>
                            <a:srgbClr val="000000"/>
                          </a:solidFill>
                          <a:effectLst/>
                          <a:latin typeface="Calibri" panose="020F0502020204030204" pitchFamily="34" charset="0"/>
                        </a:rPr>
                        <a:t>Both</a:t>
                      </a:r>
                    </a:p>
                  </a:txBody>
                  <a:tcPr marL="9458" marR="9458" marT="9458"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2EFDA"/>
                    </a:solidFill>
                  </a:tcPr>
                </a:tc>
                <a:extLst>
                  <a:ext uri="{0D108BD9-81ED-4DB2-BD59-A6C34878D82A}">
                    <a16:rowId xmlns:a16="http://schemas.microsoft.com/office/drawing/2014/main" val="1134718016"/>
                  </a:ext>
                </a:extLst>
              </a:tr>
            </a:tbl>
          </a:graphicData>
        </a:graphic>
      </p:graphicFrame>
    </p:spTree>
    <p:extLst>
      <p:ext uri="{BB962C8B-B14F-4D97-AF65-F5344CB8AC3E}">
        <p14:creationId xmlns:p14="http://schemas.microsoft.com/office/powerpoint/2010/main" val="121375684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 name="Rectangle 131">
            <a:extLst>
              <a:ext uri="{FF2B5EF4-FFF2-40B4-BE49-F238E27FC236}">
                <a16:creationId xmlns:a16="http://schemas.microsoft.com/office/drawing/2014/main" id="{FC2E4037-CF73-4F2F-9176-19D5F7460625}"/>
              </a:ext>
            </a:extLst>
          </p:cNvPr>
          <p:cNvSpPr/>
          <p:nvPr/>
        </p:nvSpPr>
        <p:spPr>
          <a:xfrm>
            <a:off x="1035183" y="1244600"/>
            <a:ext cx="8755648" cy="566904"/>
          </a:xfrm>
          <a:prstGeom prst="rect">
            <a:avLst/>
          </a:prstGeom>
          <a:no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eorgia"/>
              <a:ea typeface="+mn-ea"/>
              <a:cs typeface="+mn-cs"/>
            </a:endParaRPr>
          </a:p>
        </p:txBody>
      </p:sp>
      <p:sp>
        <p:nvSpPr>
          <p:cNvPr id="39" name="Rectangle 38">
            <a:extLst>
              <a:ext uri="{FF2B5EF4-FFF2-40B4-BE49-F238E27FC236}">
                <a16:creationId xmlns:a16="http://schemas.microsoft.com/office/drawing/2014/main" id="{656D0BDA-C50A-4246-A0F7-593172DAAF09}"/>
              </a:ext>
            </a:extLst>
          </p:cNvPr>
          <p:cNvSpPr/>
          <p:nvPr/>
        </p:nvSpPr>
        <p:spPr>
          <a:xfrm>
            <a:off x="4720964" y="2677144"/>
            <a:ext cx="1237801" cy="3325084"/>
          </a:xfrm>
          <a:prstGeom prst="rect">
            <a:avLst/>
          </a:prstGeom>
          <a:solidFill>
            <a:schemeClr val="bg1">
              <a:lumMod val="9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eorgia"/>
              <a:ea typeface="+mn-ea"/>
              <a:cs typeface="+mn-cs"/>
            </a:endParaRPr>
          </a:p>
        </p:txBody>
      </p:sp>
      <p:sp>
        <p:nvSpPr>
          <p:cNvPr id="40" name="Rectangle 39">
            <a:extLst>
              <a:ext uri="{FF2B5EF4-FFF2-40B4-BE49-F238E27FC236}">
                <a16:creationId xmlns:a16="http://schemas.microsoft.com/office/drawing/2014/main" id="{B9BF23D0-290B-4F8C-9E42-A439E7168F92}"/>
              </a:ext>
            </a:extLst>
          </p:cNvPr>
          <p:cNvSpPr/>
          <p:nvPr/>
        </p:nvSpPr>
        <p:spPr>
          <a:xfrm>
            <a:off x="7530215" y="2687986"/>
            <a:ext cx="1412887" cy="3325075"/>
          </a:xfrm>
          <a:prstGeom prst="rect">
            <a:avLst/>
          </a:prstGeom>
          <a:solidFill>
            <a:schemeClr val="bg1">
              <a:lumMod val="9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eorgia"/>
              <a:ea typeface="+mn-ea"/>
              <a:cs typeface="+mn-cs"/>
            </a:endParaRPr>
          </a:p>
        </p:txBody>
      </p:sp>
      <p:sp>
        <p:nvSpPr>
          <p:cNvPr id="46" name="Rectangle 45">
            <a:extLst>
              <a:ext uri="{FF2B5EF4-FFF2-40B4-BE49-F238E27FC236}">
                <a16:creationId xmlns:a16="http://schemas.microsoft.com/office/drawing/2014/main" id="{EB49BF93-EB93-44AE-AEE0-C81549CFC39F}"/>
              </a:ext>
            </a:extLst>
          </p:cNvPr>
          <p:cNvSpPr/>
          <p:nvPr/>
        </p:nvSpPr>
        <p:spPr>
          <a:xfrm>
            <a:off x="10435166" y="2666327"/>
            <a:ext cx="1756834" cy="3335901"/>
          </a:xfrm>
          <a:prstGeom prst="rect">
            <a:avLst/>
          </a:prstGeom>
          <a:solidFill>
            <a:schemeClr val="bg1">
              <a:lumMod val="95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eorgia"/>
              <a:ea typeface="+mn-ea"/>
              <a:cs typeface="+mn-cs"/>
            </a:endParaRPr>
          </a:p>
        </p:txBody>
      </p:sp>
      <p:sp>
        <p:nvSpPr>
          <p:cNvPr id="23" name="Straight Connector 22">
            <a:extLst>
              <a:ext uri="{FF2B5EF4-FFF2-40B4-BE49-F238E27FC236}">
                <a16:creationId xmlns:a16="http://schemas.microsoft.com/office/drawing/2014/main" id="{6F042003-9086-41A3-91FE-0FD803900E0A}"/>
              </a:ext>
            </a:extLst>
          </p:cNvPr>
          <p:cNvSpPr/>
          <p:nvPr/>
        </p:nvSpPr>
        <p:spPr>
          <a:xfrm>
            <a:off x="1822308" y="3530385"/>
            <a:ext cx="10327848" cy="0"/>
          </a:xfrm>
          <a:prstGeom prst="line">
            <a:avLst/>
          </a:prstGeom>
        </p:spPr>
        <p:style>
          <a:lnRef idx="2">
            <a:schemeClr val="accent1">
              <a:tint val="50000"/>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txBody>
          <a:bodyPr/>
          <a:lstStyle/>
          <a:p>
            <a:endParaRPr lang="en-US"/>
          </a:p>
        </p:txBody>
      </p:sp>
      <p:sp>
        <p:nvSpPr>
          <p:cNvPr id="25" name="Straight Connector 24">
            <a:extLst>
              <a:ext uri="{FF2B5EF4-FFF2-40B4-BE49-F238E27FC236}">
                <a16:creationId xmlns:a16="http://schemas.microsoft.com/office/drawing/2014/main" id="{DD46A296-908B-4206-877D-9CEB80887554}"/>
              </a:ext>
            </a:extLst>
          </p:cNvPr>
          <p:cNvSpPr/>
          <p:nvPr/>
        </p:nvSpPr>
        <p:spPr>
          <a:xfrm>
            <a:off x="1822308" y="4282532"/>
            <a:ext cx="10327848" cy="0"/>
          </a:xfrm>
          <a:prstGeom prst="line">
            <a:avLst/>
          </a:prstGeom>
        </p:spPr>
        <p:style>
          <a:lnRef idx="2">
            <a:schemeClr val="accent1">
              <a:tint val="50000"/>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txBody>
          <a:bodyPr/>
          <a:lstStyle/>
          <a:p>
            <a:endParaRPr lang="en-US"/>
          </a:p>
        </p:txBody>
      </p:sp>
      <p:sp>
        <p:nvSpPr>
          <p:cNvPr id="29" name="Straight Connector 28">
            <a:extLst>
              <a:ext uri="{FF2B5EF4-FFF2-40B4-BE49-F238E27FC236}">
                <a16:creationId xmlns:a16="http://schemas.microsoft.com/office/drawing/2014/main" id="{491D6966-0002-4AD7-8FA7-1A4C228206C6}"/>
              </a:ext>
            </a:extLst>
          </p:cNvPr>
          <p:cNvSpPr/>
          <p:nvPr/>
        </p:nvSpPr>
        <p:spPr>
          <a:xfrm>
            <a:off x="1822308" y="5085389"/>
            <a:ext cx="10327848" cy="0"/>
          </a:xfrm>
          <a:prstGeom prst="line">
            <a:avLst/>
          </a:prstGeom>
        </p:spPr>
        <p:style>
          <a:lnRef idx="2">
            <a:schemeClr val="accent1">
              <a:tint val="50000"/>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txBody>
          <a:bodyPr/>
          <a:lstStyle/>
          <a:p>
            <a:endParaRPr lang="en-US"/>
          </a:p>
        </p:txBody>
      </p:sp>
      <p:sp>
        <p:nvSpPr>
          <p:cNvPr id="45" name="Rectangle 44">
            <a:extLst>
              <a:ext uri="{FF2B5EF4-FFF2-40B4-BE49-F238E27FC236}">
                <a16:creationId xmlns:a16="http://schemas.microsoft.com/office/drawing/2014/main" id="{4DD19920-B69B-4697-A85D-F5D0B791B7DE}"/>
              </a:ext>
            </a:extLst>
          </p:cNvPr>
          <p:cNvSpPr/>
          <p:nvPr/>
        </p:nvSpPr>
        <p:spPr>
          <a:xfrm>
            <a:off x="993560" y="940983"/>
            <a:ext cx="8838893" cy="30572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prstClr val="white"/>
              </a:solidFill>
              <a:effectLst/>
              <a:uLnTx/>
              <a:uFillTx/>
              <a:latin typeface="Georgia" panose="02040502050405020303" pitchFamily="18" charset="0"/>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solidFill>
                <a:effectLst/>
                <a:uLnTx/>
                <a:uFillTx/>
                <a:latin typeface="Georgia" panose="02040502050405020303" pitchFamily="18" charset="0"/>
                <a:ea typeface="+mn-ea"/>
                <a:cs typeface="+mn-cs"/>
              </a:rPr>
              <a:t>Top 5 Retailers   </a:t>
            </a:r>
            <a:endParaRPr kumimoji="0" lang="en-US" sz="1400" b="0" i="0" u="none" strike="noStrike" kern="1200" cap="none" spc="0" normalizeH="0" baseline="0" noProof="0">
              <a:ln>
                <a:noFill/>
              </a:ln>
              <a:solidFill>
                <a:prstClr val="white"/>
              </a:solidFill>
              <a:effectLst/>
              <a:uLnTx/>
              <a:uFillTx/>
              <a:latin typeface="Georgia"/>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Georgia"/>
              <a:ea typeface="+mn-ea"/>
              <a:cs typeface="+mn-cs"/>
            </a:endParaRPr>
          </a:p>
        </p:txBody>
      </p:sp>
      <p:sp>
        <p:nvSpPr>
          <p:cNvPr id="4" name="Freeform: Shape 3">
            <a:extLst>
              <a:ext uri="{FF2B5EF4-FFF2-40B4-BE49-F238E27FC236}">
                <a16:creationId xmlns:a16="http://schemas.microsoft.com/office/drawing/2014/main" id="{8E8EF841-F80C-4E30-AE99-976B26349EBD}"/>
              </a:ext>
            </a:extLst>
          </p:cNvPr>
          <p:cNvSpPr/>
          <p:nvPr/>
        </p:nvSpPr>
        <p:spPr>
          <a:xfrm>
            <a:off x="4720965" y="2848737"/>
            <a:ext cx="1151994" cy="629450"/>
          </a:xfrm>
          <a:custGeom>
            <a:avLst/>
            <a:gdLst>
              <a:gd name="connsiteX0" fmla="*/ 0 w 990000"/>
              <a:gd name="connsiteY0" fmla="*/ 0 h 1304395"/>
              <a:gd name="connsiteX1" fmla="*/ 990000 w 990000"/>
              <a:gd name="connsiteY1" fmla="*/ 0 h 1304395"/>
              <a:gd name="connsiteX2" fmla="*/ 990000 w 990000"/>
              <a:gd name="connsiteY2" fmla="*/ 1304395 h 1304395"/>
              <a:gd name="connsiteX3" fmla="*/ 0 w 990000"/>
              <a:gd name="connsiteY3" fmla="*/ 1304395 h 1304395"/>
              <a:gd name="connsiteX4" fmla="*/ 0 w 990000"/>
              <a:gd name="connsiteY4" fmla="*/ 0 h 13043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0000" h="1304395">
                <a:moveTo>
                  <a:pt x="0" y="0"/>
                </a:moveTo>
                <a:lnTo>
                  <a:pt x="990000" y="0"/>
                </a:lnTo>
                <a:lnTo>
                  <a:pt x="990000" y="1304395"/>
                </a:lnTo>
                <a:lnTo>
                  <a:pt x="0" y="1304395"/>
                </a:lnTo>
                <a:lnTo>
                  <a:pt x="0" y="0"/>
                </a:lnTo>
                <a:close/>
              </a:path>
            </a:pathLst>
          </a:cu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5720" tIns="45720" rIns="45720" bIns="45720" numCol="1" spcCol="1270" anchor="ctr" anchorCtr="0">
            <a:noAutofit/>
          </a:bodyPr>
          <a:lstStyle/>
          <a:p>
            <a:pPr marL="171450" marR="0" lvl="0" indent="-171450" algn="ctr" defTabSz="800100" rtl="0" eaLnBrk="1" fontAlgn="auto" latinLnBrk="0" hangingPunct="1">
              <a:lnSpc>
                <a:spcPct val="90000"/>
              </a:lnSpc>
              <a:spcBef>
                <a:spcPct val="0"/>
              </a:spcBef>
              <a:spcAft>
                <a:spcPct val="3500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EBECED">
                    <a:lumMod val="10000"/>
                  </a:srgbClr>
                </a:solidFill>
                <a:effectLst/>
                <a:uLnTx/>
                <a:uFillTx/>
                <a:latin typeface="Georgia" panose="02040502050405020303" pitchFamily="18" charset="0"/>
              </a:rPr>
              <a:t>Data Fetching</a:t>
            </a:r>
          </a:p>
          <a:p>
            <a:pPr marL="171450" marR="0" lvl="0" indent="-171450" algn="ctr" defTabSz="800100" rtl="0" eaLnBrk="1" fontAlgn="auto" latinLnBrk="0" hangingPunct="1">
              <a:lnSpc>
                <a:spcPct val="90000"/>
              </a:lnSpc>
              <a:spcBef>
                <a:spcPct val="0"/>
              </a:spcBef>
              <a:spcAft>
                <a:spcPct val="35000"/>
              </a:spcAft>
              <a:buClrTx/>
              <a:buSzTx/>
              <a:buFont typeface="Arial" panose="020B0604020202020204" pitchFamily="34" charset="0"/>
              <a:buChar char="•"/>
              <a:tabLst/>
              <a:defRPr/>
            </a:pPr>
            <a:r>
              <a:rPr lang="en-US" sz="900">
                <a:solidFill>
                  <a:srgbClr val="EBECED">
                    <a:lumMod val="10000"/>
                  </a:srgbClr>
                </a:solidFill>
                <a:latin typeface="Georgia" panose="02040502050405020303" pitchFamily="18" charset="0"/>
              </a:rPr>
              <a:t>Data Governance</a:t>
            </a:r>
          </a:p>
          <a:p>
            <a:pPr marL="171450" marR="0" lvl="0" indent="-171450" algn="ctr" defTabSz="800100" rtl="0" eaLnBrk="1" fontAlgn="auto" latinLnBrk="0" hangingPunct="1">
              <a:lnSpc>
                <a:spcPct val="90000"/>
              </a:lnSpc>
              <a:spcBef>
                <a:spcPct val="0"/>
              </a:spcBef>
              <a:spcAft>
                <a:spcPct val="3500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EBECED">
                    <a:lumMod val="10000"/>
                  </a:srgbClr>
                </a:solidFill>
                <a:effectLst/>
                <a:uLnTx/>
                <a:uFillTx/>
                <a:latin typeface="Georgia" panose="02040502050405020303" pitchFamily="18" charset="0"/>
              </a:rPr>
              <a:t>Data Review</a:t>
            </a:r>
            <a:endParaRPr kumimoji="0" lang="en-US" sz="900" b="0" i="0" u="none" strike="noStrike" kern="1200" cap="none" spc="0" normalizeH="0" baseline="0" noProof="0">
              <a:ln>
                <a:noFill/>
              </a:ln>
              <a:solidFill>
                <a:srgbClr val="EBECED">
                  <a:lumMod val="10000"/>
                </a:srgbClr>
              </a:solidFill>
              <a:effectLst/>
              <a:uLnTx/>
              <a:uFillTx/>
              <a:latin typeface="Georgia"/>
            </a:endParaRPr>
          </a:p>
        </p:txBody>
      </p:sp>
      <p:sp>
        <p:nvSpPr>
          <p:cNvPr id="5" name="Freeform: Shape 4">
            <a:extLst>
              <a:ext uri="{FF2B5EF4-FFF2-40B4-BE49-F238E27FC236}">
                <a16:creationId xmlns:a16="http://schemas.microsoft.com/office/drawing/2014/main" id="{8FAC53D6-656A-440F-8349-E2BDFF21674B}"/>
              </a:ext>
            </a:extLst>
          </p:cNvPr>
          <p:cNvSpPr/>
          <p:nvPr/>
        </p:nvSpPr>
        <p:spPr>
          <a:xfrm>
            <a:off x="6530916" y="4435523"/>
            <a:ext cx="1717756" cy="662075"/>
          </a:xfrm>
          <a:custGeom>
            <a:avLst/>
            <a:gdLst>
              <a:gd name="connsiteX0" fmla="*/ 0 w 1147500"/>
              <a:gd name="connsiteY0" fmla="*/ 0 h 1304395"/>
              <a:gd name="connsiteX1" fmla="*/ 1147500 w 1147500"/>
              <a:gd name="connsiteY1" fmla="*/ 0 h 1304395"/>
              <a:gd name="connsiteX2" fmla="*/ 1147500 w 1147500"/>
              <a:gd name="connsiteY2" fmla="*/ 1304395 h 1304395"/>
              <a:gd name="connsiteX3" fmla="*/ 0 w 1147500"/>
              <a:gd name="connsiteY3" fmla="*/ 1304395 h 1304395"/>
              <a:gd name="connsiteX4" fmla="*/ 0 w 1147500"/>
              <a:gd name="connsiteY4" fmla="*/ 0 h 13043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7500" h="1304395">
                <a:moveTo>
                  <a:pt x="0" y="0"/>
                </a:moveTo>
                <a:lnTo>
                  <a:pt x="1147500" y="0"/>
                </a:lnTo>
                <a:lnTo>
                  <a:pt x="1147500" y="1304395"/>
                </a:lnTo>
                <a:lnTo>
                  <a:pt x="0" y="1304395"/>
                </a:lnTo>
                <a:lnTo>
                  <a:pt x="0" y="0"/>
                </a:lnTo>
                <a:close/>
              </a:path>
            </a:pathLst>
          </a:cu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5720" tIns="45720" rIns="45720" bIns="45720" numCol="1" spcCol="1270" anchor="ctr" anchorCtr="0">
            <a:noAutofit/>
          </a:bodyPr>
          <a:lstStyle/>
          <a:p>
            <a:pPr marL="171450" marR="0" lvl="0" indent="-171450" defTabSz="800100" rtl="0" eaLnBrk="1" fontAlgn="auto" latinLnBrk="0" hangingPunct="1">
              <a:lnSpc>
                <a:spcPct val="90000"/>
              </a:lnSpc>
              <a:spcBef>
                <a:spcPct val="0"/>
              </a:spcBef>
              <a:spcAft>
                <a:spcPct val="3500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EBECED">
                    <a:lumMod val="10000"/>
                  </a:srgbClr>
                </a:solidFill>
                <a:effectLst/>
                <a:uLnTx/>
                <a:uFillTx/>
                <a:latin typeface="Georgia" panose="02040502050405020303" pitchFamily="18" charset="0"/>
              </a:rPr>
              <a:t>Validation</a:t>
            </a:r>
            <a:r>
              <a:rPr kumimoji="0" lang="en-US" sz="900" b="0" i="0" u="none" strike="noStrike" kern="1200" cap="none" spc="0" normalizeH="0" noProof="0">
                <a:ln>
                  <a:noFill/>
                </a:ln>
                <a:solidFill>
                  <a:srgbClr val="EBECED">
                    <a:lumMod val="10000"/>
                  </a:srgbClr>
                </a:solidFill>
                <a:effectLst/>
                <a:uLnTx/>
                <a:uFillTx/>
                <a:latin typeface="Georgia" panose="02040502050405020303" pitchFamily="18" charset="0"/>
              </a:rPr>
              <a:t> -</a:t>
            </a:r>
            <a:r>
              <a:rPr lang="en-US" sz="900">
                <a:solidFill>
                  <a:srgbClr val="EBECED">
                    <a:lumMod val="10000"/>
                  </a:srgbClr>
                </a:solidFill>
                <a:latin typeface="Georgia" panose="02040502050405020303" pitchFamily="18" charset="0"/>
              </a:rPr>
              <a:t>Recoverable </a:t>
            </a:r>
            <a:r>
              <a:rPr lang="en-US" sz="900">
                <a:solidFill>
                  <a:srgbClr val="EBECED">
                    <a:lumMod val="10000"/>
                  </a:srgbClr>
                </a:solidFill>
                <a:latin typeface="Georgia"/>
              </a:rPr>
              <a:t> &amp; Preventable </a:t>
            </a:r>
          </a:p>
          <a:p>
            <a:pPr marL="171450" marR="0" lvl="0" indent="-171450" defTabSz="800100" rtl="0" eaLnBrk="1" fontAlgn="auto" latinLnBrk="0" hangingPunct="1">
              <a:lnSpc>
                <a:spcPct val="90000"/>
              </a:lnSpc>
              <a:spcBef>
                <a:spcPct val="0"/>
              </a:spcBef>
              <a:spcAft>
                <a:spcPct val="35000"/>
              </a:spcAft>
              <a:buClrTx/>
              <a:buSzTx/>
              <a:buFont typeface="Arial" panose="020B0604020202020204" pitchFamily="34" charset="0"/>
              <a:buChar char="•"/>
              <a:tabLst/>
              <a:defRPr/>
            </a:pPr>
            <a:r>
              <a:rPr lang="en-US" sz="900">
                <a:solidFill>
                  <a:srgbClr val="EBECED">
                    <a:lumMod val="10000"/>
                  </a:srgbClr>
                </a:solidFill>
                <a:latin typeface="Georgia" panose="02040502050405020303" pitchFamily="18" charset="0"/>
              </a:rPr>
              <a:t>DFR Review to define Next steps</a:t>
            </a:r>
          </a:p>
        </p:txBody>
      </p:sp>
      <p:sp>
        <p:nvSpPr>
          <p:cNvPr id="6" name="Freeform: Shape 5">
            <a:extLst>
              <a:ext uri="{FF2B5EF4-FFF2-40B4-BE49-F238E27FC236}">
                <a16:creationId xmlns:a16="http://schemas.microsoft.com/office/drawing/2014/main" id="{FE914BB9-4288-46C4-B2C7-8FA4EFE7A778}"/>
              </a:ext>
            </a:extLst>
          </p:cNvPr>
          <p:cNvSpPr/>
          <p:nvPr/>
        </p:nvSpPr>
        <p:spPr>
          <a:xfrm>
            <a:off x="2389563" y="2687986"/>
            <a:ext cx="2074883" cy="3325066"/>
          </a:xfrm>
          <a:custGeom>
            <a:avLst/>
            <a:gdLst>
              <a:gd name="connsiteX0" fmla="*/ 0 w 1035000"/>
              <a:gd name="connsiteY0" fmla="*/ 0 h 1304395"/>
              <a:gd name="connsiteX1" fmla="*/ 1035000 w 1035000"/>
              <a:gd name="connsiteY1" fmla="*/ 0 h 1304395"/>
              <a:gd name="connsiteX2" fmla="*/ 1035000 w 1035000"/>
              <a:gd name="connsiteY2" fmla="*/ 1304395 h 1304395"/>
              <a:gd name="connsiteX3" fmla="*/ 0 w 1035000"/>
              <a:gd name="connsiteY3" fmla="*/ 1304395 h 1304395"/>
              <a:gd name="connsiteX4" fmla="*/ 0 w 1035000"/>
              <a:gd name="connsiteY4" fmla="*/ 0 h 13043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5000" h="1304395">
                <a:moveTo>
                  <a:pt x="0" y="0"/>
                </a:moveTo>
                <a:lnTo>
                  <a:pt x="1035000" y="0"/>
                </a:lnTo>
                <a:lnTo>
                  <a:pt x="1035000" y="1304395"/>
                </a:lnTo>
                <a:lnTo>
                  <a:pt x="0" y="1304395"/>
                </a:lnTo>
                <a:lnTo>
                  <a:pt x="0" y="0"/>
                </a:lnTo>
                <a:close/>
              </a:path>
            </a:pathLst>
          </a:custGeom>
          <a:solidFill>
            <a:srgbClr val="92D050"/>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5720" tIns="45720" rIns="45720" bIns="45720" numCol="1" spcCol="1270" anchor="ctr" anchorCtr="0">
            <a:noAutofit/>
          </a:bodyPr>
          <a:lstStyle/>
          <a:p>
            <a:pPr marL="0" marR="0" lvl="0" indent="0" algn="ctr" defTabSz="800100" rtl="0" eaLnBrk="1" fontAlgn="auto" latinLnBrk="0" hangingPunct="1">
              <a:lnSpc>
                <a:spcPct val="90000"/>
              </a:lnSpc>
              <a:spcBef>
                <a:spcPct val="0"/>
              </a:spcBef>
              <a:spcAft>
                <a:spcPct val="35000"/>
              </a:spcAft>
              <a:buClrTx/>
              <a:buSzTx/>
              <a:buFontTx/>
              <a:buNone/>
              <a:tabLst/>
              <a:defRPr/>
            </a:pPr>
            <a:endParaRPr kumimoji="0" lang="en-US" sz="1200" i="0" u="sng" strike="noStrike" kern="1200" cap="none" spc="0" normalizeH="0" baseline="0" noProof="0">
              <a:ln>
                <a:noFill/>
              </a:ln>
              <a:solidFill>
                <a:srgbClr val="EBECED">
                  <a:lumMod val="10000"/>
                </a:srgbClr>
              </a:solidFill>
              <a:effectLst/>
              <a:uLnTx/>
              <a:uFillTx/>
              <a:latin typeface="Arial" panose="020B0604020202020204" pitchFamily="34" charset="0"/>
              <a:cs typeface="Arial" panose="020B0604020202020204" pitchFamily="34" charset="0"/>
            </a:endParaRPr>
          </a:p>
          <a:p>
            <a:pPr marL="0" marR="0" lvl="0" indent="0" algn="ctr" defTabSz="800100" rtl="0" eaLnBrk="1" fontAlgn="auto" latinLnBrk="0" hangingPunct="1">
              <a:lnSpc>
                <a:spcPct val="90000"/>
              </a:lnSpc>
              <a:spcBef>
                <a:spcPct val="0"/>
              </a:spcBef>
              <a:spcAft>
                <a:spcPct val="35000"/>
              </a:spcAft>
              <a:buClrTx/>
              <a:buSzTx/>
              <a:buFontTx/>
              <a:buNone/>
              <a:tabLst/>
              <a:defRPr/>
            </a:pPr>
            <a:endParaRPr lang="en-US" sz="1200" u="sng">
              <a:solidFill>
                <a:srgbClr val="EBECED">
                  <a:lumMod val="10000"/>
                </a:srgbClr>
              </a:solidFill>
              <a:latin typeface="Arial" panose="020B0604020202020204" pitchFamily="34" charset="0"/>
              <a:cs typeface="Arial" panose="020B0604020202020204" pitchFamily="34" charset="0"/>
            </a:endParaRPr>
          </a:p>
          <a:p>
            <a:pPr marL="0" marR="0" lvl="0" indent="0" algn="ctr" defTabSz="800100" rtl="0" eaLnBrk="1" fontAlgn="auto" latinLnBrk="0" hangingPunct="1">
              <a:lnSpc>
                <a:spcPct val="90000"/>
              </a:lnSpc>
              <a:spcBef>
                <a:spcPct val="0"/>
              </a:spcBef>
              <a:spcAft>
                <a:spcPct val="35000"/>
              </a:spcAft>
              <a:buClrTx/>
              <a:buSzTx/>
              <a:buFontTx/>
              <a:buNone/>
              <a:tabLst/>
              <a:defRPr/>
            </a:pPr>
            <a:endParaRPr kumimoji="0" lang="en-US" sz="1200" i="0" u="sng" strike="noStrike" kern="1200" cap="none" spc="0" normalizeH="0" baseline="0" noProof="0">
              <a:ln>
                <a:noFill/>
              </a:ln>
              <a:solidFill>
                <a:srgbClr val="EBECED">
                  <a:lumMod val="10000"/>
                </a:srgbClr>
              </a:solidFill>
              <a:effectLst/>
              <a:uLnTx/>
              <a:uFillTx/>
              <a:latin typeface="Arial" panose="020B0604020202020204" pitchFamily="34" charset="0"/>
              <a:cs typeface="Arial" panose="020B0604020202020204" pitchFamily="34" charset="0"/>
            </a:endParaRPr>
          </a:p>
          <a:p>
            <a:pPr marL="0" marR="0" lvl="0" indent="0" algn="ctr" defTabSz="800100" rtl="0" eaLnBrk="1" fontAlgn="auto" latinLnBrk="0" hangingPunct="1">
              <a:lnSpc>
                <a:spcPct val="90000"/>
              </a:lnSpc>
              <a:spcBef>
                <a:spcPct val="0"/>
              </a:spcBef>
              <a:spcAft>
                <a:spcPct val="35000"/>
              </a:spcAft>
              <a:buClrTx/>
              <a:buSzTx/>
              <a:buFontTx/>
              <a:buNone/>
              <a:tabLst/>
              <a:defRPr/>
            </a:pPr>
            <a:endParaRPr lang="en-US" sz="1200" u="sng">
              <a:solidFill>
                <a:srgbClr val="EBECED">
                  <a:lumMod val="10000"/>
                </a:srgbClr>
              </a:solidFill>
              <a:latin typeface="Arial" panose="020B0604020202020204" pitchFamily="34" charset="0"/>
              <a:cs typeface="Arial" panose="020B0604020202020204" pitchFamily="34" charset="0"/>
            </a:endParaRPr>
          </a:p>
          <a:p>
            <a:pPr marL="0" marR="0" lvl="0" indent="0" algn="ctr" defTabSz="800100" rtl="0" eaLnBrk="1" fontAlgn="auto" latinLnBrk="0" hangingPunct="1">
              <a:lnSpc>
                <a:spcPct val="90000"/>
              </a:lnSpc>
              <a:spcBef>
                <a:spcPct val="0"/>
              </a:spcBef>
              <a:spcAft>
                <a:spcPct val="35000"/>
              </a:spcAft>
              <a:buClrTx/>
              <a:buSzTx/>
              <a:buFontTx/>
              <a:buNone/>
              <a:tabLst/>
              <a:defRPr/>
            </a:pPr>
            <a:endParaRPr lang="en-US" sz="1200" u="sng">
              <a:solidFill>
                <a:srgbClr val="EBECED">
                  <a:lumMod val="10000"/>
                </a:srgbClr>
              </a:solidFill>
              <a:latin typeface="Arial" panose="020B0604020202020204" pitchFamily="34" charset="0"/>
              <a:cs typeface="Arial" panose="020B0604020202020204" pitchFamily="34" charset="0"/>
            </a:endParaRPr>
          </a:p>
          <a:p>
            <a:pPr marL="0" marR="0" lvl="0" indent="0" algn="ctr" defTabSz="800100" rtl="0" eaLnBrk="1" fontAlgn="auto" latinLnBrk="0" hangingPunct="1">
              <a:lnSpc>
                <a:spcPct val="90000"/>
              </a:lnSpc>
              <a:spcBef>
                <a:spcPct val="0"/>
              </a:spcBef>
              <a:spcAft>
                <a:spcPct val="35000"/>
              </a:spcAft>
              <a:buClrTx/>
              <a:buSzTx/>
              <a:buFontTx/>
              <a:buNone/>
              <a:tabLst/>
              <a:defRPr/>
            </a:pPr>
            <a:endParaRPr lang="en-US" sz="1200" u="sng">
              <a:solidFill>
                <a:srgbClr val="EBECED">
                  <a:lumMod val="10000"/>
                </a:srgbClr>
              </a:solidFill>
              <a:latin typeface="Arial" panose="020B0604020202020204" pitchFamily="34" charset="0"/>
              <a:cs typeface="Arial" panose="020B0604020202020204" pitchFamily="34" charset="0"/>
            </a:endParaRPr>
          </a:p>
          <a:p>
            <a:pPr marL="0" marR="0" lvl="0" indent="0" algn="ctr" defTabSz="800100" rtl="0" eaLnBrk="1" fontAlgn="auto" latinLnBrk="0" hangingPunct="1">
              <a:lnSpc>
                <a:spcPct val="90000"/>
              </a:lnSpc>
              <a:spcBef>
                <a:spcPct val="0"/>
              </a:spcBef>
              <a:spcAft>
                <a:spcPct val="35000"/>
              </a:spcAft>
              <a:buClrTx/>
              <a:buSzTx/>
              <a:buFontTx/>
              <a:buNone/>
              <a:tabLst/>
              <a:defRPr/>
            </a:pPr>
            <a:endParaRPr lang="en-US" sz="1200" u="sng">
              <a:solidFill>
                <a:srgbClr val="EBECED">
                  <a:lumMod val="10000"/>
                </a:srgbClr>
              </a:solidFill>
              <a:latin typeface="Arial" panose="020B0604020202020204" pitchFamily="34" charset="0"/>
              <a:cs typeface="Arial" panose="020B0604020202020204" pitchFamily="34" charset="0"/>
            </a:endParaRPr>
          </a:p>
          <a:p>
            <a:pPr marL="0" marR="0" lvl="0" indent="0" algn="ctr" defTabSz="800100" rtl="0" eaLnBrk="1" fontAlgn="auto" latinLnBrk="0" hangingPunct="1">
              <a:lnSpc>
                <a:spcPct val="90000"/>
              </a:lnSpc>
              <a:spcBef>
                <a:spcPct val="0"/>
              </a:spcBef>
              <a:spcAft>
                <a:spcPct val="35000"/>
              </a:spcAft>
              <a:buClrTx/>
              <a:buSzTx/>
              <a:buFontTx/>
              <a:buNone/>
              <a:tabLst/>
              <a:defRPr/>
            </a:pPr>
            <a:r>
              <a:rPr lang="en-US" sz="1200" u="sng">
                <a:solidFill>
                  <a:srgbClr val="EBECED">
                    <a:lumMod val="10000"/>
                  </a:srgbClr>
                </a:solidFill>
                <a:latin typeface="Arial" panose="020B0604020202020204" pitchFamily="34" charset="0"/>
                <a:cs typeface="Arial" panose="020B0604020202020204" pitchFamily="34" charset="0"/>
              </a:rPr>
              <a:t>Manual </a:t>
            </a:r>
            <a:r>
              <a:rPr kumimoji="0" lang="en-US" sz="1200" i="0" u="sng" strike="noStrike" kern="1200" cap="none" spc="0" normalizeH="0" baseline="0" noProof="0">
                <a:ln>
                  <a:noFill/>
                </a:ln>
                <a:solidFill>
                  <a:srgbClr val="EBECED">
                    <a:lumMod val="10000"/>
                  </a:srgbClr>
                </a:solidFill>
                <a:effectLst/>
                <a:uLnTx/>
                <a:uFillTx/>
                <a:latin typeface="Arial" panose="020B0604020202020204" pitchFamily="34" charset="0"/>
                <a:cs typeface="Arial" panose="020B0604020202020204" pitchFamily="34" charset="0"/>
              </a:rPr>
              <a:t>Analytics Engine</a:t>
            </a:r>
            <a:r>
              <a:rPr kumimoji="0" lang="en-US" sz="1200" i="0" u="sng" strike="noStrike" kern="1200" cap="none" spc="0" normalizeH="0" noProof="0">
                <a:ln>
                  <a:noFill/>
                </a:ln>
                <a:solidFill>
                  <a:srgbClr val="EBECED">
                    <a:lumMod val="10000"/>
                  </a:srgbClr>
                </a:solidFill>
                <a:effectLst/>
                <a:uLnTx/>
                <a:uFillTx/>
                <a:latin typeface="Arial" panose="020B0604020202020204" pitchFamily="34" charset="0"/>
                <a:cs typeface="Arial" panose="020B0604020202020204" pitchFamily="34" charset="0"/>
              </a:rPr>
              <a:t> – Parallel to Digital Bolts</a:t>
            </a:r>
            <a:endParaRPr kumimoji="0" lang="en-US" sz="1200" i="0" u="sng" strike="noStrike" kern="1200" cap="none" spc="0" normalizeH="0" baseline="0" noProof="0">
              <a:ln>
                <a:noFill/>
              </a:ln>
              <a:solidFill>
                <a:srgbClr val="EBECED">
                  <a:lumMod val="10000"/>
                </a:srgbClr>
              </a:solidFill>
              <a:effectLst/>
              <a:uLnTx/>
              <a:uFillTx/>
              <a:latin typeface="Arial" panose="020B0604020202020204" pitchFamily="34" charset="0"/>
              <a:cs typeface="Arial" panose="020B0604020202020204" pitchFamily="34" charset="0"/>
            </a:endParaRPr>
          </a:p>
          <a:p>
            <a:pPr marL="0" marR="0" lvl="0" indent="0" algn="ctr" defTabSz="800100" rtl="0" eaLnBrk="1" fontAlgn="auto" latinLnBrk="0" hangingPunct="1">
              <a:lnSpc>
                <a:spcPct val="90000"/>
              </a:lnSpc>
              <a:spcBef>
                <a:spcPct val="0"/>
              </a:spcBef>
              <a:spcAft>
                <a:spcPct val="35000"/>
              </a:spcAft>
              <a:buClrTx/>
              <a:buSzTx/>
              <a:buFontTx/>
              <a:buNone/>
              <a:tabLst/>
              <a:defRPr/>
            </a:pPr>
            <a:endParaRPr lang="en-US" sz="1200" u="sng">
              <a:solidFill>
                <a:srgbClr val="EBECED">
                  <a:lumMod val="10000"/>
                </a:srgbClr>
              </a:solidFill>
              <a:latin typeface="Arial" panose="020B0604020202020204" pitchFamily="34" charset="0"/>
              <a:cs typeface="Arial" panose="020B0604020202020204" pitchFamily="34" charset="0"/>
            </a:endParaRPr>
          </a:p>
          <a:p>
            <a:pPr marL="0" marR="0" lvl="0" indent="0" algn="ctr" defTabSz="800100" rtl="0" eaLnBrk="1" fontAlgn="auto" latinLnBrk="0" hangingPunct="1">
              <a:lnSpc>
                <a:spcPct val="90000"/>
              </a:lnSpc>
              <a:spcBef>
                <a:spcPct val="0"/>
              </a:spcBef>
              <a:spcAft>
                <a:spcPct val="35000"/>
              </a:spcAft>
              <a:buClrTx/>
              <a:buSzTx/>
              <a:buFontTx/>
              <a:buNone/>
              <a:tabLst/>
              <a:defRPr/>
            </a:pPr>
            <a:endParaRPr kumimoji="0" lang="en-US" sz="1200" i="0" u="sng" strike="noStrike" kern="1200" cap="none" spc="0" normalizeH="0" baseline="0" noProof="0">
              <a:ln>
                <a:noFill/>
              </a:ln>
              <a:solidFill>
                <a:srgbClr val="EBECED">
                  <a:lumMod val="10000"/>
                </a:srgbClr>
              </a:solidFill>
              <a:effectLst/>
              <a:uLnTx/>
              <a:uFillTx/>
              <a:latin typeface="Arial" panose="020B0604020202020204" pitchFamily="34" charset="0"/>
              <a:cs typeface="Arial" panose="020B0604020202020204" pitchFamily="34" charset="0"/>
            </a:endParaRPr>
          </a:p>
          <a:p>
            <a:pPr marL="0" marR="0" lvl="0" indent="0" algn="ctr" defTabSz="800100" rtl="0" eaLnBrk="1" fontAlgn="auto" latinLnBrk="0" hangingPunct="1">
              <a:lnSpc>
                <a:spcPct val="90000"/>
              </a:lnSpc>
              <a:spcBef>
                <a:spcPct val="0"/>
              </a:spcBef>
              <a:spcAft>
                <a:spcPct val="35000"/>
              </a:spcAft>
              <a:buClrTx/>
              <a:buSzTx/>
              <a:buFontTx/>
              <a:buNone/>
              <a:tabLst/>
              <a:defRPr/>
            </a:pPr>
            <a:endParaRPr lang="en-US" sz="1200" u="sng">
              <a:solidFill>
                <a:srgbClr val="EBECED">
                  <a:lumMod val="10000"/>
                </a:srgbClr>
              </a:solidFill>
              <a:latin typeface="Arial" panose="020B0604020202020204" pitchFamily="34" charset="0"/>
              <a:cs typeface="Arial" panose="020B0604020202020204" pitchFamily="34" charset="0"/>
            </a:endParaRPr>
          </a:p>
          <a:p>
            <a:pPr marL="0" marR="0" lvl="0" indent="0" algn="ctr" defTabSz="800100" rtl="0" eaLnBrk="1" fontAlgn="auto" latinLnBrk="0" hangingPunct="1">
              <a:lnSpc>
                <a:spcPct val="90000"/>
              </a:lnSpc>
              <a:spcBef>
                <a:spcPct val="0"/>
              </a:spcBef>
              <a:spcAft>
                <a:spcPct val="35000"/>
              </a:spcAft>
              <a:buClrTx/>
              <a:buSzTx/>
              <a:buFontTx/>
              <a:buNone/>
              <a:tabLst/>
              <a:defRPr/>
            </a:pPr>
            <a:endParaRPr kumimoji="0" lang="en-US" sz="1200" i="0" u="sng" strike="noStrike" kern="1200" cap="none" spc="0" normalizeH="0" baseline="0" noProof="0">
              <a:ln>
                <a:noFill/>
              </a:ln>
              <a:solidFill>
                <a:srgbClr val="EBECED">
                  <a:lumMod val="10000"/>
                </a:srgbClr>
              </a:solidFill>
              <a:effectLst/>
              <a:uLnTx/>
              <a:uFillTx/>
              <a:latin typeface="Arial" panose="020B0604020202020204" pitchFamily="34" charset="0"/>
              <a:cs typeface="Arial" panose="020B0604020202020204" pitchFamily="34" charset="0"/>
            </a:endParaRPr>
          </a:p>
          <a:p>
            <a:pPr marL="0" marR="0" lvl="0" indent="0" algn="ctr" defTabSz="800100" rtl="0" eaLnBrk="1" fontAlgn="auto" latinLnBrk="0" hangingPunct="1">
              <a:lnSpc>
                <a:spcPct val="90000"/>
              </a:lnSpc>
              <a:spcBef>
                <a:spcPct val="0"/>
              </a:spcBef>
              <a:spcAft>
                <a:spcPct val="35000"/>
              </a:spcAft>
              <a:buClrTx/>
              <a:buSzTx/>
              <a:buFontTx/>
              <a:buNone/>
              <a:tabLst/>
              <a:defRPr/>
            </a:pPr>
            <a:endParaRPr lang="en-US" sz="1200" u="sng">
              <a:solidFill>
                <a:srgbClr val="EBECED">
                  <a:lumMod val="10000"/>
                </a:srgbClr>
              </a:solidFill>
              <a:latin typeface="Arial" panose="020B0604020202020204" pitchFamily="34" charset="0"/>
              <a:cs typeface="Arial" panose="020B0604020202020204" pitchFamily="34" charset="0"/>
            </a:endParaRPr>
          </a:p>
          <a:p>
            <a:pPr marL="0" marR="0" lvl="0" indent="0" algn="ctr" defTabSz="800100" rtl="0" eaLnBrk="1" fontAlgn="auto" latinLnBrk="0" hangingPunct="1">
              <a:lnSpc>
                <a:spcPct val="90000"/>
              </a:lnSpc>
              <a:spcBef>
                <a:spcPct val="0"/>
              </a:spcBef>
              <a:spcAft>
                <a:spcPct val="35000"/>
              </a:spcAft>
              <a:buClrTx/>
              <a:buSzTx/>
              <a:buFontTx/>
              <a:buNone/>
              <a:tabLst/>
              <a:defRPr/>
            </a:pPr>
            <a:endParaRPr kumimoji="0" lang="en-US" sz="1200" i="0" u="sng" strike="noStrike" kern="1200" cap="none" spc="0" normalizeH="0" baseline="0" noProof="0">
              <a:ln>
                <a:noFill/>
              </a:ln>
              <a:solidFill>
                <a:srgbClr val="EBECED">
                  <a:lumMod val="10000"/>
                </a:srgbClr>
              </a:solidFill>
              <a:effectLst/>
              <a:uLnTx/>
              <a:uFillTx/>
              <a:latin typeface="Arial" panose="020B0604020202020204" pitchFamily="34" charset="0"/>
              <a:cs typeface="Arial" panose="020B0604020202020204" pitchFamily="34" charset="0"/>
            </a:endParaRPr>
          </a:p>
          <a:p>
            <a:pPr marL="0" marR="0" lvl="0" indent="0" algn="ctr" defTabSz="800100" rtl="0" eaLnBrk="1" fontAlgn="auto" latinLnBrk="0" hangingPunct="1">
              <a:lnSpc>
                <a:spcPct val="90000"/>
              </a:lnSpc>
              <a:spcBef>
                <a:spcPct val="0"/>
              </a:spcBef>
              <a:spcAft>
                <a:spcPct val="35000"/>
              </a:spcAft>
              <a:buClrTx/>
              <a:buSzTx/>
              <a:buFontTx/>
              <a:buNone/>
              <a:tabLst/>
              <a:defRPr/>
            </a:pPr>
            <a:endParaRPr lang="en-US" sz="1200" u="sng">
              <a:solidFill>
                <a:srgbClr val="EBECED">
                  <a:lumMod val="10000"/>
                </a:srgbClr>
              </a:solidFill>
              <a:latin typeface="Arial" panose="020B0604020202020204" pitchFamily="34" charset="0"/>
              <a:cs typeface="Arial" panose="020B0604020202020204" pitchFamily="34" charset="0"/>
            </a:endParaRPr>
          </a:p>
          <a:p>
            <a:pPr marL="0" marR="0" lvl="0" indent="0" algn="ctr" defTabSz="800100" rtl="0" eaLnBrk="1" fontAlgn="auto" latinLnBrk="0" hangingPunct="1">
              <a:lnSpc>
                <a:spcPct val="90000"/>
              </a:lnSpc>
              <a:spcBef>
                <a:spcPct val="0"/>
              </a:spcBef>
              <a:spcAft>
                <a:spcPct val="35000"/>
              </a:spcAft>
              <a:buClrTx/>
              <a:buSzTx/>
              <a:buFontTx/>
              <a:buNone/>
              <a:tabLst/>
              <a:defRPr/>
            </a:pPr>
            <a:endParaRPr kumimoji="0" lang="en-US" sz="1200" i="0" u="sng" strike="noStrike" kern="1200" cap="none" spc="0" normalizeH="0" baseline="0" noProof="0">
              <a:ln>
                <a:noFill/>
              </a:ln>
              <a:solidFill>
                <a:srgbClr val="EBECED">
                  <a:lumMod val="10000"/>
                </a:srgbClr>
              </a:solidFill>
              <a:effectLst/>
              <a:uLnTx/>
              <a:uFillTx/>
              <a:latin typeface="Arial" panose="020B0604020202020204" pitchFamily="34" charset="0"/>
              <a:cs typeface="Arial" panose="020B0604020202020204" pitchFamily="34" charset="0"/>
            </a:endParaRPr>
          </a:p>
        </p:txBody>
      </p:sp>
      <p:sp>
        <p:nvSpPr>
          <p:cNvPr id="7" name="Freeform: Shape 6">
            <a:extLst>
              <a:ext uri="{FF2B5EF4-FFF2-40B4-BE49-F238E27FC236}">
                <a16:creationId xmlns:a16="http://schemas.microsoft.com/office/drawing/2014/main" id="{6329D723-BD56-4655-BF3F-A521B5822691}"/>
              </a:ext>
            </a:extLst>
          </p:cNvPr>
          <p:cNvSpPr/>
          <p:nvPr/>
        </p:nvSpPr>
        <p:spPr>
          <a:xfrm>
            <a:off x="7343271" y="5183957"/>
            <a:ext cx="1597576" cy="917469"/>
          </a:xfrm>
          <a:custGeom>
            <a:avLst/>
            <a:gdLst>
              <a:gd name="connsiteX0" fmla="*/ 0 w 967500"/>
              <a:gd name="connsiteY0" fmla="*/ 0 h 1304395"/>
              <a:gd name="connsiteX1" fmla="*/ 967500 w 967500"/>
              <a:gd name="connsiteY1" fmla="*/ 0 h 1304395"/>
              <a:gd name="connsiteX2" fmla="*/ 967500 w 967500"/>
              <a:gd name="connsiteY2" fmla="*/ 1304395 h 1304395"/>
              <a:gd name="connsiteX3" fmla="*/ 0 w 967500"/>
              <a:gd name="connsiteY3" fmla="*/ 1304395 h 1304395"/>
              <a:gd name="connsiteX4" fmla="*/ 0 w 967500"/>
              <a:gd name="connsiteY4" fmla="*/ 0 h 13043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7500" h="1304395">
                <a:moveTo>
                  <a:pt x="0" y="0"/>
                </a:moveTo>
                <a:lnTo>
                  <a:pt x="967500" y="0"/>
                </a:lnTo>
                <a:lnTo>
                  <a:pt x="967500" y="1304395"/>
                </a:lnTo>
                <a:lnTo>
                  <a:pt x="0" y="1304395"/>
                </a:lnTo>
                <a:lnTo>
                  <a:pt x="0" y="0"/>
                </a:lnTo>
                <a:close/>
              </a:path>
            </a:pathLst>
          </a:cu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5720" tIns="45720" rIns="45720" bIns="45720" numCol="1" spcCol="1270" anchor="ctr" anchorCtr="0">
            <a:noAutofit/>
          </a:bodyPr>
          <a:lstStyle/>
          <a:p>
            <a:pPr marL="171450" marR="0" lvl="0" indent="-171450" algn="ctr" defTabSz="800100" rtl="0" eaLnBrk="1" fontAlgn="auto" latinLnBrk="0" hangingPunct="1">
              <a:lnSpc>
                <a:spcPct val="90000"/>
              </a:lnSpc>
              <a:spcBef>
                <a:spcPct val="0"/>
              </a:spcBef>
              <a:spcAft>
                <a:spcPct val="3500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EBECED">
                    <a:lumMod val="10000"/>
                  </a:srgbClr>
                </a:solidFill>
                <a:effectLst/>
                <a:uLnTx/>
                <a:uFillTx/>
                <a:latin typeface="Georgia" panose="02040502050405020303" pitchFamily="18" charset="0"/>
              </a:rPr>
              <a:t>Joint Work shop to Design Controls </a:t>
            </a:r>
          </a:p>
          <a:p>
            <a:pPr marL="171450" marR="0" lvl="0" indent="-171450" algn="ctr" defTabSz="800100" rtl="0" eaLnBrk="1" fontAlgn="auto" latinLnBrk="0" hangingPunct="1">
              <a:lnSpc>
                <a:spcPct val="90000"/>
              </a:lnSpc>
              <a:spcBef>
                <a:spcPct val="0"/>
              </a:spcBef>
              <a:spcAft>
                <a:spcPct val="35000"/>
              </a:spcAft>
              <a:buClrTx/>
              <a:buSzTx/>
              <a:buFont typeface="Arial" panose="020B0604020202020204" pitchFamily="34" charset="0"/>
              <a:buChar char="•"/>
              <a:tabLst/>
              <a:defRPr/>
            </a:pPr>
            <a:r>
              <a:rPr lang="en-US" sz="900">
                <a:solidFill>
                  <a:srgbClr val="EBECED">
                    <a:lumMod val="10000"/>
                  </a:srgbClr>
                </a:solidFill>
                <a:latin typeface="Georgia" panose="02040502050405020303" pitchFamily="18" charset="0"/>
              </a:rPr>
              <a:t>Training &amp; Implementation across Globe</a:t>
            </a:r>
            <a:endParaRPr kumimoji="0" lang="en-US" sz="900" b="0" i="0" u="none" strike="noStrike" kern="1200" cap="none" spc="0" normalizeH="0" baseline="0" noProof="0">
              <a:ln>
                <a:noFill/>
              </a:ln>
              <a:solidFill>
                <a:srgbClr val="EBECED">
                  <a:lumMod val="10000"/>
                </a:srgbClr>
              </a:solidFill>
              <a:effectLst/>
              <a:uLnTx/>
              <a:uFillTx/>
              <a:latin typeface="Georgia"/>
            </a:endParaRPr>
          </a:p>
        </p:txBody>
      </p:sp>
      <p:sp>
        <p:nvSpPr>
          <p:cNvPr id="18" name="Freeform: Shape 17">
            <a:extLst>
              <a:ext uri="{FF2B5EF4-FFF2-40B4-BE49-F238E27FC236}">
                <a16:creationId xmlns:a16="http://schemas.microsoft.com/office/drawing/2014/main" id="{D2B372EE-2048-483D-944C-180D8EACC809}"/>
              </a:ext>
            </a:extLst>
          </p:cNvPr>
          <p:cNvSpPr/>
          <p:nvPr/>
        </p:nvSpPr>
        <p:spPr>
          <a:xfrm>
            <a:off x="1672273" y="3261809"/>
            <a:ext cx="675445" cy="206136"/>
          </a:xfrm>
          <a:custGeom>
            <a:avLst/>
            <a:gdLst>
              <a:gd name="connsiteX0" fmla="*/ 0 w 2565000"/>
              <a:gd name="connsiteY0" fmla="*/ 0 h 1041135"/>
              <a:gd name="connsiteX1" fmla="*/ 2565000 w 2565000"/>
              <a:gd name="connsiteY1" fmla="*/ 0 h 1041135"/>
              <a:gd name="connsiteX2" fmla="*/ 2565000 w 2565000"/>
              <a:gd name="connsiteY2" fmla="*/ 1041135 h 1041135"/>
              <a:gd name="connsiteX3" fmla="*/ 0 w 2565000"/>
              <a:gd name="connsiteY3" fmla="*/ 1041135 h 1041135"/>
              <a:gd name="connsiteX4" fmla="*/ 0 w 2565000"/>
              <a:gd name="connsiteY4" fmla="*/ 0 h 10411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65000" h="1041135">
                <a:moveTo>
                  <a:pt x="0" y="0"/>
                </a:moveTo>
                <a:lnTo>
                  <a:pt x="2565000" y="0"/>
                </a:lnTo>
                <a:lnTo>
                  <a:pt x="2565000" y="1041135"/>
                </a:lnTo>
                <a:lnTo>
                  <a:pt x="0" y="1041135"/>
                </a:lnTo>
                <a:lnTo>
                  <a:pt x="0" y="0"/>
                </a:lnTo>
                <a:close/>
              </a:path>
            </a:pathLst>
          </a:custGeom>
          <a:solidFill>
            <a:schemeClr val="bg1"/>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4780" tIns="144780" rIns="144780" bIns="144780" numCol="1" spcCol="1270" anchor="ctr" anchorCtr="0">
            <a:noAutofit/>
          </a:bodyPr>
          <a:lstStyle/>
          <a:p>
            <a:pPr marL="0" marR="0" lvl="0" indent="0" algn="ctr" defTabSz="2533650" rtl="0" eaLnBrk="1" fontAlgn="auto" latinLnBrk="0" hangingPunct="1">
              <a:lnSpc>
                <a:spcPct val="90000"/>
              </a:lnSpc>
              <a:spcBef>
                <a:spcPct val="0"/>
              </a:spcBef>
              <a:spcAft>
                <a:spcPct val="35000"/>
              </a:spcAft>
              <a:buClrTx/>
              <a:buSzTx/>
              <a:buFontTx/>
              <a:buNone/>
              <a:tabLst/>
              <a:defRPr/>
            </a:pPr>
            <a:r>
              <a:rPr kumimoji="0" lang="en-US" sz="1050" b="0" i="0" u="none" strike="noStrike" kern="1200" cap="none" spc="0" normalizeH="0" baseline="0" noProof="0">
                <a:ln>
                  <a:noFill/>
                </a:ln>
                <a:solidFill>
                  <a:srgbClr val="C00000"/>
                </a:solidFill>
                <a:effectLst/>
                <a:uLnTx/>
                <a:uFillTx/>
                <a:latin typeface="Georgia"/>
                <a:ea typeface="+mn-ea"/>
                <a:cs typeface="+mn-cs"/>
              </a:rPr>
              <a:t>Wave 1</a:t>
            </a:r>
          </a:p>
        </p:txBody>
      </p:sp>
      <p:sp>
        <p:nvSpPr>
          <p:cNvPr id="19" name="Freeform: Shape 18">
            <a:extLst>
              <a:ext uri="{FF2B5EF4-FFF2-40B4-BE49-F238E27FC236}">
                <a16:creationId xmlns:a16="http://schemas.microsoft.com/office/drawing/2014/main" id="{EA2A8FA0-2880-4953-85BF-064C326601A6}"/>
              </a:ext>
            </a:extLst>
          </p:cNvPr>
          <p:cNvSpPr/>
          <p:nvPr/>
        </p:nvSpPr>
        <p:spPr>
          <a:xfrm>
            <a:off x="1660423" y="3772171"/>
            <a:ext cx="699145" cy="206136"/>
          </a:xfrm>
          <a:custGeom>
            <a:avLst/>
            <a:gdLst>
              <a:gd name="connsiteX0" fmla="*/ 0 w 2655000"/>
              <a:gd name="connsiteY0" fmla="*/ 0 h 1041135"/>
              <a:gd name="connsiteX1" fmla="*/ 2655000 w 2655000"/>
              <a:gd name="connsiteY1" fmla="*/ 0 h 1041135"/>
              <a:gd name="connsiteX2" fmla="*/ 2655000 w 2655000"/>
              <a:gd name="connsiteY2" fmla="*/ 1041135 h 1041135"/>
              <a:gd name="connsiteX3" fmla="*/ 0 w 2655000"/>
              <a:gd name="connsiteY3" fmla="*/ 1041135 h 1041135"/>
              <a:gd name="connsiteX4" fmla="*/ 0 w 2655000"/>
              <a:gd name="connsiteY4" fmla="*/ 0 h 10411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55000" h="1041135">
                <a:moveTo>
                  <a:pt x="0" y="0"/>
                </a:moveTo>
                <a:lnTo>
                  <a:pt x="2655000" y="0"/>
                </a:lnTo>
                <a:lnTo>
                  <a:pt x="2655000" y="1041135"/>
                </a:lnTo>
                <a:lnTo>
                  <a:pt x="0" y="1041135"/>
                </a:lnTo>
                <a:lnTo>
                  <a:pt x="0" y="0"/>
                </a:lnTo>
                <a:close/>
              </a:path>
            </a:pathLst>
          </a:custGeom>
          <a:solidFill>
            <a:schemeClr val="bg1"/>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4780" tIns="144780" rIns="144780" bIns="144780" numCol="1" spcCol="1270" anchor="ctr" anchorCtr="0">
            <a:noAutofit/>
          </a:bodyPr>
          <a:lstStyle/>
          <a:p>
            <a:pPr marL="0" marR="0" lvl="0" indent="0" algn="ctr" defTabSz="2533650" rtl="0" eaLnBrk="1" fontAlgn="auto" latinLnBrk="0" hangingPunct="1">
              <a:lnSpc>
                <a:spcPct val="90000"/>
              </a:lnSpc>
              <a:spcBef>
                <a:spcPct val="0"/>
              </a:spcBef>
              <a:spcAft>
                <a:spcPct val="35000"/>
              </a:spcAft>
              <a:buClrTx/>
              <a:buSzTx/>
              <a:buFontTx/>
              <a:buNone/>
              <a:tabLst/>
              <a:defRPr/>
            </a:pPr>
            <a:r>
              <a:rPr kumimoji="0" lang="en-US" sz="1050" b="0" i="0" u="none" strike="noStrike" kern="1200" cap="none" spc="0" normalizeH="0" baseline="0" noProof="0">
                <a:ln>
                  <a:noFill/>
                </a:ln>
                <a:solidFill>
                  <a:srgbClr val="C00000"/>
                </a:solidFill>
                <a:effectLst/>
                <a:uLnTx/>
                <a:uFillTx/>
                <a:latin typeface="Georgia"/>
                <a:ea typeface="+mn-ea"/>
                <a:cs typeface="+mn-cs"/>
              </a:rPr>
              <a:t>Wave 2</a:t>
            </a:r>
          </a:p>
        </p:txBody>
      </p:sp>
      <p:sp>
        <p:nvSpPr>
          <p:cNvPr id="20" name="Freeform: Shape 19">
            <a:extLst>
              <a:ext uri="{FF2B5EF4-FFF2-40B4-BE49-F238E27FC236}">
                <a16:creationId xmlns:a16="http://schemas.microsoft.com/office/drawing/2014/main" id="{9DC965AA-C447-4954-BE08-712E3892E74C}"/>
              </a:ext>
            </a:extLst>
          </p:cNvPr>
          <p:cNvSpPr/>
          <p:nvPr/>
        </p:nvSpPr>
        <p:spPr>
          <a:xfrm>
            <a:off x="1660423" y="4282532"/>
            <a:ext cx="699145" cy="206136"/>
          </a:xfrm>
          <a:custGeom>
            <a:avLst/>
            <a:gdLst>
              <a:gd name="connsiteX0" fmla="*/ 0 w 2655000"/>
              <a:gd name="connsiteY0" fmla="*/ 0 h 1041135"/>
              <a:gd name="connsiteX1" fmla="*/ 2655000 w 2655000"/>
              <a:gd name="connsiteY1" fmla="*/ 0 h 1041135"/>
              <a:gd name="connsiteX2" fmla="*/ 2655000 w 2655000"/>
              <a:gd name="connsiteY2" fmla="*/ 1041135 h 1041135"/>
              <a:gd name="connsiteX3" fmla="*/ 0 w 2655000"/>
              <a:gd name="connsiteY3" fmla="*/ 1041135 h 1041135"/>
              <a:gd name="connsiteX4" fmla="*/ 0 w 2655000"/>
              <a:gd name="connsiteY4" fmla="*/ 0 h 10411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55000" h="1041135">
                <a:moveTo>
                  <a:pt x="0" y="0"/>
                </a:moveTo>
                <a:lnTo>
                  <a:pt x="2655000" y="0"/>
                </a:lnTo>
                <a:lnTo>
                  <a:pt x="2655000" y="1041135"/>
                </a:lnTo>
                <a:lnTo>
                  <a:pt x="0" y="1041135"/>
                </a:lnTo>
                <a:lnTo>
                  <a:pt x="0" y="0"/>
                </a:lnTo>
                <a:close/>
              </a:path>
            </a:pathLst>
          </a:custGeom>
          <a:solidFill>
            <a:schemeClr val="bg1"/>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4780" tIns="144780" rIns="144780" bIns="144780" numCol="1" spcCol="1270" anchor="ctr" anchorCtr="0">
            <a:noAutofit/>
          </a:bodyPr>
          <a:lstStyle/>
          <a:p>
            <a:pPr marL="0" marR="0" lvl="0" indent="0" algn="ctr" defTabSz="2533650" rtl="0" eaLnBrk="1" fontAlgn="auto" latinLnBrk="0" hangingPunct="1">
              <a:lnSpc>
                <a:spcPct val="90000"/>
              </a:lnSpc>
              <a:spcBef>
                <a:spcPct val="0"/>
              </a:spcBef>
              <a:spcAft>
                <a:spcPct val="35000"/>
              </a:spcAft>
              <a:buClrTx/>
              <a:buSzTx/>
              <a:buFontTx/>
              <a:buNone/>
              <a:tabLst/>
              <a:defRPr/>
            </a:pPr>
            <a:r>
              <a:rPr kumimoji="0" lang="en-US" sz="1050" b="0" i="0" u="none" strike="noStrike" kern="1200" cap="none" spc="0" normalizeH="0" baseline="0" noProof="0">
                <a:ln>
                  <a:noFill/>
                </a:ln>
                <a:solidFill>
                  <a:srgbClr val="C00000"/>
                </a:solidFill>
                <a:effectLst/>
                <a:uLnTx/>
                <a:uFillTx/>
                <a:latin typeface="Georgia"/>
                <a:ea typeface="+mn-ea"/>
                <a:cs typeface="+mn-cs"/>
              </a:rPr>
              <a:t>Wave 3</a:t>
            </a:r>
          </a:p>
        </p:txBody>
      </p:sp>
      <p:sp>
        <p:nvSpPr>
          <p:cNvPr id="21" name="Freeform: Shape 20">
            <a:extLst>
              <a:ext uri="{FF2B5EF4-FFF2-40B4-BE49-F238E27FC236}">
                <a16:creationId xmlns:a16="http://schemas.microsoft.com/office/drawing/2014/main" id="{7F29A612-5E0D-476C-92ED-0D2E188F7548}"/>
              </a:ext>
            </a:extLst>
          </p:cNvPr>
          <p:cNvSpPr/>
          <p:nvPr/>
        </p:nvSpPr>
        <p:spPr>
          <a:xfrm>
            <a:off x="1660423" y="4792894"/>
            <a:ext cx="699145" cy="206136"/>
          </a:xfrm>
          <a:custGeom>
            <a:avLst/>
            <a:gdLst>
              <a:gd name="connsiteX0" fmla="*/ 0 w 2655000"/>
              <a:gd name="connsiteY0" fmla="*/ 0 h 1041135"/>
              <a:gd name="connsiteX1" fmla="*/ 2655000 w 2655000"/>
              <a:gd name="connsiteY1" fmla="*/ 0 h 1041135"/>
              <a:gd name="connsiteX2" fmla="*/ 2655000 w 2655000"/>
              <a:gd name="connsiteY2" fmla="*/ 1041135 h 1041135"/>
              <a:gd name="connsiteX3" fmla="*/ 0 w 2655000"/>
              <a:gd name="connsiteY3" fmla="*/ 1041135 h 1041135"/>
              <a:gd name="connsiteX4" fmla="*/ 0 w 2655000"/>
              <a:gd name="connsiteY4" fmla="*/ 0 h 10411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55000" h="1041135">
                <a:moveTo>
                  <a:pt x="0" y="0"/>
                </a:moveTo>
                <a:lnTo>
                  <a:pt x="2655000" y="0"/>
                </a:lnTo>
                <a:lnTo>
                  <a:pt x="2655000" y="1041135"/>
                </a:lnTo>
                <a:lnTo>
                  <a:pt x="0" y="1041135"/>
                </a:lnTo>
                <a:lnTo>
                  <a:pt x="0" y="0"/>
                </a:lnTo>
                <a:close/>
              </a:path>
            </a:pathLst>
          </a:custGeom>
          <a:solidFill>
            <a:schemeClr val="bg1"/>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4780" tIns="144780" rIns="144780" bIns="144780" numCol="1" spcCol="1270" anchor="ctr" anchorCtr="0">
            <a:noAutofit/>
          </a:bodyPr>
          <a:lstStyle/>
          <a:p>
            <a:pPr marL="0" marR="0" lvl="0" indent="0" algn="ctr" defTabSz="2533650" rtl="0" eaLnBrk="1" fontAlgn="auto" latinLnBrk="0" hangingPunct="1">
              <a:lnSpc>
                <a:spcPct val="90000"/>
              </a:lnSpc>
              <a:spcBef>
                <a:spcPct val="0"/>
              </a:spcBef>
              <a:spcAft>
                <a:spcPct val="35000"/>
              </a:spcAft>
              <a:buClrTx/>
              <a:buSzTx/>
              <a:buFontTx/>
              <a:buNone/>
              <a:tabLst/>
              <a:defRPr/>
            </a:pPr>
            <a:r>
              <a:rPr kumimoji="0" lang="en-US" sz="1050" b="0" i="0" u="none" strike="noStrike" kern="1200" cap="none" spc="0" normalizeH="0" baseline="0" noProof="0">
                <a:ln>
                  <a:noFill/>
                </a:ln>
                <a:solidFill>
                  <a:srgbClr val="C00000"/>
                </a:solidFill>
                <a:effectLst/>
                <a:uLnTx/>
                <a:uFillTx/>
                <a:latin typeface="Georgia"/>
                <a:ea typeface="+mn-ea"/>
                <a:cs typeface="+mn-cs"/>
              </a:rPr>
              <a:t>Wave 4</a:t>
            </a:r>
          </a:p>
        </p:txBody>
      </p:sp>
      <p:sp>
        <p:nvSpPr>
          <p:cNvPr id="22" name="Freeform: Shape 21">
            <a:extLst>
              <a:ext uri="{FF2B5EF4-FFF2-40B4-BE49-F238E27FC236}">
                <a16:creationId xmlns:a16="http://schemas.microsoft.com/office/drawing/2014/main" id="{A85DB64F-C5C7-454D-BE98-96C8AA99BBB2}"/>
              </a:ext>
            </a:extLst>
          </p:cNvPr>
          <p:cNvSpPr/>
          <p:nvPr/>
        </p:nvSpPr>
        <p:spPr>
          <a:xfrm>
            <a:off x="1660423" y="5303256"/>
            <a:ext cx="699145" cy="206136"/>
          </a:xfrm>
          <a:custGeom>
            <a:avLst/>
            <a:gdLst>
              <a:gd name="connsiteX0" fmla="*/ 0 w 2655000"/>
              <a:gd name="connsiteY0" fmla="*/ 0 h 1041135"/>
              <a:gd name="connsiteX1" fmla="*/ 2655000 w 2655000"/>
              <a:gd name="connsiteY1" fmla="*/ 0 h 1041135"/>
              <a:gd name="connsiteX2" fmla="*/ 2655000 w 2655000"/>
              <a:gd name="connsiteY2" fmla="*/ 1041135 h 1041135"/>
              <a:gd name="connsiteX3" fmla="*/ 0 w 2655000"/>
              <a:gd name="connsiteY3" fmla="*/ 1041135 h 1041135"/>
              <a:gd name="connsiteX4" fmla="*/ 0 w 2655000"/>
              <a:gd name="connsiteY4" fmla="*/ 0 h 10411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55000" h="1041135">
                <a:moveTo>
                  <a:pt x="0" y="0"/>
                </a:moveTo>
                <a:lnTo>
                  <a:pt x="2655000" y="0"/>
                </a:lnTo>
                <a:lnTo>
                  <a:pt x="2655000" y="1041135"/>
                </a:lnTo>
                <a:lnTo>
                  <a:pt x="0" y="1041135"/>
                </a:lnTo>
                <a:lnTo>
                  <a:pt x="0" y="0"/>
                </a:lnTo>
                <a:close/>
              </a:path>
            </a:pathLst>
          </a:custGeom>
          <a:solidFill>
            <a:schemeClr val="bg1"/>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44780" tIns="144780" rIns="144780" bIns="144780" numCol="1" spcCol="1270" anchor="ctr" anchorCtr="0">
            <a:noAutofit/>
          </a:bodyPr>
          <a:lstStyle/>
          <a:p>
            <a:pPr marL="0" marR="0" lvl="0" indent="0" algn="ctr" defTabSz="2533650" rtl="0" eaLnBrk="1" fontAlgn="auto" latinLnBrk="0" hangingPunct="1">
              <a:lnSpc>
                <a:spcPct val="90000"/>
              </a:lnSpc>
              <a:spcBef>
                <a:spcPct val="0"/>
              </a:spcBef>
              <a:spcAft>
                <a:spcPct val="35000"/>
              </a:spcAft>
              <a:buClrTx/>
              <a:buSzTx/>
              <a:buFontTx/>
              <a:buNone/>
              <a:tabLst/>
              <a:defRPr/>
            </a:pPr>
            <a:r>
              <a:rPr kumimoji="0" lang="en-US" sz="1050" b="0" i="0" u="none" strike="noStrike" kern="1200" cap="none" spc="0" normalizeH="0" baseline="0" noProof="0">
                <a:ln>
                  <a:noFill/>
                </a:ln>
                <a:solidFill>
                  <a:srgbClr val="C00000"/>
                </a:solidFill>
                <a:effectLst/>
                <a:uLnTx/>
                <a:uFillTx/>
                <a:latin typeface="Georgia"/>
                <a:ea typeface="+mn-ea"/>
                <a:cs typeface="+mn-cs"/>
              </a:rPr>
              <a:t>Wave 5</a:t>
            </a:r>
          </a:p>
        </p:txBody>
      </p:sp>
      <p:sp>
        <p:nvSpPr>
          <p:cNvPr id="26" name="Rectangle 25">
            <a:extLst>
              <a:ext uri="{FF2B5EF4-FFF2-40B4-BE49-F238E27FC236}">
                <a16:creationId xmlns:a16="http://schemas.microsoft.com/office/drawing/2014/main" id="{9E6BD7F5-AB39-4B94-A53E-1AC626DC7749}"/>
              </a:ext>
            </a:extLst>
          </p:cNvPr>
          <p:cNvSpPr/>
          <p:nvPr/>
        </p:nvSpPr>
        <p:spPr>
          <a:xfrm>
            <a:off x="0" y="2677144"/>
            <a:ext cx="12192000" cy="3325091"/>
          </a:xfrm>
          <a:prstGeom prst="rect">
            <a:avLst/>
          </a:prstGeom>
          <a:noFill/>
          <a:ln w="31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eorgia"/>
              <a:ea typeface="+mn-ea"/>
              <a:cs typeface="+mn-cs"/>
            </a:endParaRPr>
          </a:p>
        </p:txBody>
      </p:sp>
      <p:cxnSp>
        <p:nvCxnSpPr>
          <p:cNvPr id="30" name="Straight Connector 29">
            <a:extLst>
              <a:ext uri="{FF2B5EF4-FFF2-40B4-BE49-F238E27FC236}">
                <a16:creationId xmlns:a16="http://schemas.microsoft.com/office/drawing/2014/main" id="{BBE1231F-5541-4A4F-AE78-3D254263C883}"/>
              </a:ext>
            </a:extLst>
          </p:cNvPr>
          <p:cNvCxnSpPr/>
          <p:nvPr/>
        </p:nvCxnSpPr>
        <p:spPr>
          <a:xfrm>
            <a:off x="4725581" y="2587703"/>
            <a:ext cx="7429192" cy="0"/>
          </a:xfrm>
          <a:prstGeom prst="line">
            <a:avLst/>
          </a:prstGeom>
          <a:ln>
            <a:solidFill>
              <a:schemeClr val="tx2">
                <a:lumMod val="1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3AA3D30C-266D-4198-86F1-C8A1C0596E72}"/>
              </a:ext>
            </a:extLst>
          </p:cNvPr>
          <p:cNvCxnSpPr/>
          <p:nvPr/>
        </p:nvCxnSpPr>
        <p:spPr>
          <a:xfrm>
            <a:off x="12149284" y="2541939"/>
            <a:ext cx="0" cy="91440"/>
          </a:xfrm>
          <a:prstGeom prst="line">
            <a:avLst/>
          </a:prstGeom>
          <a:ln>
            <a:solidFill>
              <a:schemeClr val="tx2">
                <a:lumMod val="10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81825253-78C7-4EE2-BDAC-688E232FAC03}"/>
              </a:ext>
            </a:extLst>
          </p:cNvPr>
          <p:cNvCxnSpPr/>
          <p:nvPr/>
        </p:nvCxnSpPr>
        <p:spPr>
          <a:xfrm>
            <a:off x="5376120" y="2560227"/>
            <a:ext cx="0" cy="54864"/>
          </a:xfrm>
          <a:prstGeom prst="line">
            <a:avLst/>
          </a:prstGeom>
          <a:ln>
            <a:solidFill>
              <a:schemeClr val="tx2">
                <a:lumMod val="1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2C51EAD4-ED74-42D7-A036-6D5F61354CB1}"/>
              </a:ext>
            </a:extLst>
          </p:cNvPr>
          <p:cNvCxnSpPr/>
          <p:nvPr/>
        </p:nvCxnSpPr>
        <p:spPr>
          <a:xfrm>
            <a:off x="5957226" y="2541939"/>
            <a:ext cx="0" cy="91440"/>
          </a:xfrm>
          <a:prstGeom prst="line">
            <a:avLst/>
          </a:prstGeom>
          <a:ln>
            <a:solidFill>
              <a:schemeClr val="tx2">
                <a:lumMod val="1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823FE95A-E5C5-4F92-942F-DF7CAB02800F}"/>
              </a:ext>
            </a:extLst>
          </p:cNvPr>
          <p:cNvCxnSpPr/>
          <p:nvPr/>
        </p:nvCxnSpPr>
        <p:spPr>
          <a:xfrm>
            <a:off x="6614532" y="2560227"/>
            <a:ext cx="0" cy="54864"/>
          </a:xfrm>
          <a:prstGeom prst="line">
            <a:avLst/>
          </a:prstGeom>
          <a:ln>
            <a:solidFill>
              <a:schemeClr val="tx2">
                <a:lumMod val="10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41FB0CE0-12B4-4596-A411-9E8A448A9D1C}"/>
              </a:ext>
            </a:extLst>
          </p:cNvPr>
          <p:cNvCxnSpPr/>
          <p:nvPr/>
        </p:nvCxnSpPr>
        <p:spPr>
          <a:xfrm>
            <a:off x="7195638" y="2541939"/>
            <a:ext cx="0" cy="91440"/>
          </a:xfrm>
          <a:prstGeom prst="line">
            <a:avLst/>
          </a:prstGeom>
          <a:ln>
            <a:solidFill>
              <a:schemeClr val="tx2">
                <a:lumMod val="1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B2371CCA-C9C4-432F-8292-064A1EE69A16}"/>
              </a:ext>
            </a:extLst>
          </p:cNvPr>
          <p:cNvCxnSpPr/>
          <p:nvPr/>
        </p:nvCxnSpPr>
        <p:spPr>
          <a:xfrm>
            <a:off x="7852944" y="2560227"/>
            <a:ext cx="0" cy="54864"/>
          </a:xfrm>
          <a:prstGeom prst="line">
            <a:avLst/>
          </a:prstGeom>
          <a:ln>
            <a:solidFill>
              <a:schemeClr val="tx2">
                <a:lumMod val="10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B2074D7D-CA11-438D-A0D1-11ACDE765575}"/>
              </a:ext>
            </a:extLst>
          </p:cNvPr>
          <p:cNvCxnSpPr/>
          <p:nvPr/>
        </p:nvCxnSpPr>
        <p:spPr>
          <a:xfrm>
            <a:off x="8434050" y="2541939"/>
            <a:ext cx="0" cy="91440"/>
          </a:xfrm>
          <a:prstGeom prst="line">
            <a:avLst/>
          </a:prstGeom>
          <a:ln>
            <a:solidFill>
              <a:schemeClr val="tx2">
                <a:lumMod val="10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B5130D8E-9918-4AF0-B9B6-E7665E518A5A}"/>
              </a:ext>
            </a:extLst>
          </p:cNvPr>
          <p:cNvCxnSpPr/>
          <p:nvPr/>
        </p:nvCxnSpPr>
        <p:spPr>
          <a:xfrm>
            <a:off x="9672462" y="2541939"/>
            <a:ext cx="0" cy="91440"/>
          </a:xfrm>
          <a:prstGeom prst="line">
            <a:avLst/>
          </a:prstGeom>
          <a:ln>
            <a:solidFill>
              <a:schemeClr val="tx2">
                <a:lumMod val="10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775F4842-0105-430E-9906-4FA4876A70F0}"/>
              </a:ext>
            </a:extLst>
          </p:cNvPr>
          <p:cNvCxnSpPr/>
          <p:nvPr/>
        </p:nvCxnSpPr>
        <p:spPr>
          <a:xfrm>
            <a:off x="9091356" y="2560227"/>
            <a:ext cx="0" cy="54864"/>
          </a:xfrm>
          <a:prstGeom prst="line">
            <a:avLst/>
          </a:prstGeom>
          <a:ln>
            <a:solidFill>
              <a:schemeClr val="tx2">
                <a:lumMod val="10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C876B167-B9F2-4A4A-A593-617EF82705FA}"/>
              </a:ext>
            </a:extLst>
          </p:cNvPr>
          <p:cNvCxnSpPr/>
          <p:nvPr/>
        </p:nvCxnSpPr>
        <p:spPr>
          <a:xfrm>
            <a:off x="10329768" y="2560227"/>
            <a:ext cx="0" cy="54864"/>
          </a:xfrm>
          <a:prstGeom prst="line">
            <a:avLst/>
          </a:prstGeom>
          <a:ln>
            <a:solidFill>
              <a:schemeClr val="tx2">
                <a:lumMod val="10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E177EF9F-A4F1-4FEA-8901-6A65EF901F1A}"/>
              </a:ext>
            </a:extLst>
          </p:cNvPr>
          <p:cNvCxnSpPr/>
          <p:nvPr/>
        </p:nvCxnSpPr>
        <p:spPr>
          <a:xfrm>
            <a:off x="10910874" y="2541939"/>
            <a:ext cx="0" cy="91440"/>
          </a:xfrm>
          <a:prstGeom prst="line">
            <a:avLst/>
          </a:prstGeom>
          <a:ln>
            <a:solidFill>
              <a:schemeClr val="tx2">
                <a:lumMod val="10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1150849B-89AF-432E-A721-6946DAFAFC20}"/>
              </a:ext>
            </a:extLst>
          </p:cNvPr>
          <p:cNvCxnSpPr/>
          <p:nvPr/>
        </p:nvCxnSpPr>
        <p:spPr>
          <a:xfrm>
            <a:off x="11568180" y="2560227"/>
            <a:ext cx="0" cy="54864"/>
          </a:xfrm>
          <a:prstGeom prst="line">
            <a:avLst/>
          </a:prstGeom>
          <a:ln>
            <a:solidFill>
              <a:schemeClr val="tx2">
                <a:lumMod val="10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BBE14E7A-114C-4B6C-8C65-C783F2E6580D}"/>
              </a:ext>
            </a:extLst>
          </p:cNvPr>
          <p:cNvCxnSpPr/>
          <p:nvPr/>
        </p:nvCxnSpPr>
        <p:spPr>
          <a:xfrm>
            <a:off x="4709289" y="2541939"/>
            <a:ext cx="0" cy="91440"/>
          </a:xfrm>
          <a:prstGeom prst="line">
            <a:avLst/>
          </a:prstGeom>
          <a:ln>
            <a:solidFill>
              <a:schemeClr val="tx2">
                <a:lumMod val="10000"/>
              </a:schemeClr>
            </a:solidFill>
          </a:ln>
        </p:spPr>
        <p:style>
          <a:lnRef idx="1">
            <a:schemeClr val="accent1"/>
          </a:lnRef>
          <a:fillRef idx="0">
            <a:schemeClr val="accent1"/>
          </a:fillRef>
          <a:effectRef idx="0">
            <a:schemeClr val="accent1"/>
          </a:effectRef>
          <a:fontRef idx="minor">
            <a:schemeClr val="tx1"/>
          </a:fontRef>
        </p:style>
      </p:cxnSp>
      <p:sp>
        <p:nvSpPr>
          <p:cNvPr id="81" name="Freeform: Shape 80">
            <a:extLst>
              <a:ext uri="{FF2B5EF4-FFF2-40B4-BE49-F238E27FC236}">
                <a16:creationId xmlns:a16="http://schemas.microsoft.com/office/drawing/2014/main" id="{EF5974BF-5A9E-4F97-9AE0-6CFA0F31EC45}"/>
              </a:ext>
            </a:extLst>
          </p:cNvPr>
          <p:cNvSpPr/>
          <p:nvPr/>
        </p:nvSpPr>
        <p:spPr>
          <a:xfrm>
            <a:off x="4889833" y="2518621"/>
            <a:ext cx="335885" cy="124924"/>
          </a:xfrm>
          <a:custGeom>
            <a:avLst/>
            <a:gdLst>
              <a:gd name="connsiteX0" fmla="*/ 0 w 720000"/>
              <a:gd name="connsiteY0" fmla="*/ 0 h 431270"/>
              <a:gd name="connsiteX1" fmla="*/ 720000 w 720000"/>
              <a:gd name="connsiteY1" fmla="*/ 0 h 431270"/>
              <a:gd name="connsiteX2" fmla="*/ 720000 w 720000"/>
              <a:gd name="connsiteY2" fmla="*/ 431270 h 431270"/>
              <a:gd name="connsiteX3" fmla="*/ 0 w 720000"/>
              <a:gd name="connsiteY3" fmla="*/ 431270 h 431270"/>
              <a:gd name="connsiteX4" fmla="*/ 0 w 720000"/>
              <a:gd name="connsiteY4" fmla="*/ 0 h 431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000" h="431270">
                <a:moveTo>
                  <a:pt x="0" y="0"/>
                </a:moveTo>
                <a:lnTo>
                  <a:pt x="720000" y="0"/>
                </a:lnTo>
                <a:lnTo>
                  <a:pt x="720000" y="431270"/>
                </a:lnTo>
                <a:lnTo>
                  <a:pt x="0" y="431270"/>
                </a:lnTo>
                <a:lnTo>
                  <a:pt x="0" y="0"/>
                </a:lnTo>
                <a:close/>
              </a:path>
            </a:pathLst>
          </a:custGeom>
          <a:solidFill>
            <a:schemeClr val="bg1"/>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8420" tIns="58420" rIns="58420" bIns="58420" numCol="1" spcCol="1270" anchor="ctr" anchorCtr="0">
            <a:noAutofit/>
          </a:bodyPr>
          <a:lstStyle/>
          <a:p>
            <a:pPr marL="0" marR="0" lvl="0" indent="0" algn="ctr" defTabSz="1022350" rtl="0" eaLnBrk="1" fontAlgn="auto" latinLnBrk="0" hangingPunct="1">
              <a:lnSpc>
                <a:spcPct val="90000"/>
              </a:lnSpc>
              <a:spcBef>
                <a:spcPct val="0"/>
              </a:spcBef>
              <a:spcAft>
                <a:spcPct val="35000"/>
              </a:spcAft>
              <a:buClrTx/>
              <a:buSzTx/>
              <a:buFontTx/>
              <a:buNone/>
              <a:tabLst/>
              <a:defRPr/>
            </a:pPr>
            <a:r>
              <a:rPr kumimoji="0" lang="en-US" sz="800" b="0" i="0" u="none" strike="noStrike" kern="1200" cap="none" spc="0" normalizeH="0" baseline="0" noProof="0">
                <a:ln>
                  <a:noFill/>
                </a:ln>
                <a:solidFill>
                  <a:srgbClr val="073262"/>
                </a:solidFill>
                <a:effectLst/>
                <a:uLnTx/>
                <a:uFillTx/>
                <a:latin typeface="Georgia"/>
                <a:ea typeface="+mn-ea"/>
                <a:cs typeface="+mn-cs"/>
              </a:rPr>
              <a:t>Jan</a:t>
            </a:r>
          </a:p>
        </p:txBody>
      </p:sp>
      <p:sp>
        <p:nvSpPr>
          <p:cNvPr id="82" name="Freeform: Shape 81">
            <a:extLst>
              <a:ext uri="{FF2B5EF4-FFF2-40B4-BE49-F238E27FC236}">
                <a16:creationId xmlns:a16="http://schemas.microsoft.com/office/drawing/2014/main" id="{F8E2393C-3F23-47C3-89C8-5BD0E285FBD0}"/>
              </a:ext>
            </a:extLst>
          </p:cNvPr>
          <p:cNvSpPr/>
          <p:nvPr/>
        </p:nvSpPr>
        <p:spPr>
          <a:xfrm>
            <a:off x="5509397" y="2518621"/>
            <a:ext cx="335885" cy="124924"/>
          </a:xfrm>
          <a:custGeom>
            <a:avLst/>
            <a:gdLst>
              <a:gd name="connsiteX0" fmla="*/ 0 w 720000"/>
              <a:gd name="connsiteY0" fmla="*/ 0 h 431270"/>
              <a:gd name="connsiteX1" fmla="*/ 720000 w 720000"/>
              <a:gd name="connsiteY1" fmla="*/ 0 h 431270"/>
              <a:gd name="connsiteX2" fmla="*/ 720000 w 720000"/>
              <a:gd name="connsiteY2" fmla="*/ 431270 h 431270"/>
              <a:gd name="connsiteX3" fmla="*/ 0 w 720000"/>
              <a:gd name="connsiteY3" fmla="*/ 431270 h 431270"/>
              <a:gd name="connsiteX4" fmla="*/ 0 w 720000"/>
              <a:gd name="connsiteY4" fmla="*/ 0 h 431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000" h="431270">
                <a:moveTo>
                  <a:pt x="0" y="0"/>
                </a:moveTo>
                <a:lnTo>
                  <a:pt x="720000" y="0"/>
                </a:lnTo>
                <a:lnTo>
                  <a:pt x="720000" y="431270"/>
                </a:lnTo>
                <a:lnTo>
                  <a:pt x="0" y="431270"/>
                </a:lnTo>
                <a:lnTo>
                  <a:pt x="0" y="0"/>
                </a:lnTo>
                <a:close/>
              </a:path>
            </a:pathLst>
          </a:custGeom>
          <a:solidFill>
            <a:schemeClr val="bg1"/>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8420" tIns="58420" rIns="58420" bIns="58420" numCol="1" spcCol="1270" anchor="ctr" anchorCtr="0">
            <a:noAutofit/>
          </a:bodyPr>
          <a:lstStyle/>
          <a:p>
            <a:pPr marL="0" marR="0" lvl="0" indent="0" algn="ctr" defTabSz="1022350" rtl="0" eaLnBrk="1" fontAlgn="auto" latinLnBrk="0" hangingPunct="1">
              <a:lnSpc>
                <a:spcPct val="90000"/>
              </a:lnSpc>
              <a:spcBef>
                <a:spcPct val="0"/>
              </a:spcBef>
              <a:spcAft>
                <a:spcPct val="35000"/>
              </a:spcAft>
              <a:buClrTx/>
              <a:buSzTx/>
              <a:buFontTx/>
              <a:buNone/>
              <a:tabLst/>
              <a:defRPr/>
            </a:pPr>
            <a:r>
              <a:rPr kumimoji="0" lang="en-US" sz="800" b="0" i="0" u="none" strike="noStrike" kern="1200" cap="none" spc="0" normalizeH="0" baseline="0" noProof="0">
                <a:ln>
                  <a:noFill/>
                </a:ln>
                <a:solidFill>
                  <a:srgbClr val="073262"/>
                </a:solidFill>
                <a:effectLst/>
                <a:uLnTx/>
                <a:uFillTx/>
                <a:latin typeface="Georgia"/>
                <a:ea typeface="+mn-ea"/>
                <a:cs typeface="+mn-cs"/>
              </a:rPr>
              <a:t>Feb</a:t>
            </a:r>
          </a:p>
        </p:txBody>
      </p:sp>
      <p:sp>
        <p:nvSpPr>
          <p:cNvPr id="83" name="Freeform: Shape 82">
            <a:extLst>
              <a:ext uri="{FF2B5EF4-FFF2-40B4-BE49-F238E27FC236}">
                <a16:creationId xmlns:a16="http://schemas.microsoft.com/office/drawing/2014/main" id="{0A2208B0-EAE3-439F-AC21-344D955F6A87}"/>
              </a:ext>
            </a:extLst>
          </p:cNvPr>
          <p:cNvSpPr/>
          <p:nvPr/>
        </p:nvSpPr>
        <p:spPr>
          <a:xfrm>
            <a:off x="6128961" y="2518621"/>
            <a:ext cx="335885" cy="124924"/>
          </a:xfrm>
          <a:custGeom>
            <a:avLst/>
            <a:gdLst>
              <a:gd name="connsiteX0" fmla="*/ 0 w 720000"/>
              <a:gd name="connsiteY0" fmla="*/ 0 h 431270"/>
              <a:gd name="connsiteX1" fmla="*/ 720000 w 720000"/>
              <a:gd name="connsiteY1" fmla="*/ 0 h 431270"/>
              <a:gd name="connsiteX2" fmla="*/ 720000 w 720000"/>
              <a:gd name="connsiteY2" fmla="*/ 431270 h 431270"/>
              <a:gd name="connsiteX3" fmla="*/ 0 w 720000"/>
              <a:gd name="connsiteY3" fmla="*/ 431270 h 431270"/>
              <a:gd name="connsiteX4" fmla="*/ 0 w 720000"/>
              <a:gd name="connsiteY4" fmla="*/ 0 h 431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000" h="431270">
                <a:moveTo>
                  <a:pt x="0" y="0"/>
                </a:moveTo>
                <a:lnTo>
                  <a:pt x="720000" y="0"/>
                </a:lnTo>
                <a:lnTo>
                  <a:pt x="720000" y="431270"/>
                </a:lnTo>
                <a:lnTo>
                  <a:pt x="0" y="431270"/>
                </a:lnTo>
                <a:lnTo>
                  <a:pt x="0" y="0"/>
                </a:lnTo>
                <a:close/>
              </a:path>
            </a:pathLst>
          </a:custGeom>
          <a:solidFill>
            <a:schemeClr val="bg1"/>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8420" tIns="58420" rIns="58420" bIns="58420" numCol="1" spcCol="1270" anchor="ctr" anchorCtr="0">
            <a:noAutofit/>
          </a:bodyPr>
          <a:lstStyle/>
          <a:p>
            <a:pPr marL="0" marR="0" lvl="0" indent="0" algn="ctr" defTabSz="1022350" rtl="0" eaLnBrk="1" fontAlgn="auto" latinLnBrk="0" hangingPunct="1">
              <a:lnSpc>
                <a:spcPct val="90000"/>
              </a:lnSpc>
              <a:spcBef>
                <a:spcPct val="0"/>
              </a:spcBef>
              <a:spcAft>
                <a:spcPct val="35000"/>
              </a:spcAft>
              <a:buClrTx/>
              <a:buSzTx/>
              <a:buFontTx/>
              <a:buNone/>
              <a:tabLst/>
              <a:defRPr/>
            </a:pPr>
            <a:r>
              <a:rPr kumimoji="0" lang="en-US" sz="800" b="0" i="0" u="none" strike="noStrike" kern="1200" cap="none" spc="0" normalizeH="0" baseline="0" noProof="0">
                <a:ln>
                  <a:noFill/>
                </a:ln>
                <a:solidFill>
                  <a:srgbClr val="073262"/>
                </a:solidFill>
                <a:effectLst/>
                <a:uLnTx/>
                <a:uFillTx/>
                <a:latin typeface="Georgia"/>
                <a:ea typeface="+mn-ea"/>
                <a:cs typeface="+mn-cs"/>
              </a:rPr>
              <a:t>Mar</a:t>
            </a:r>
          </a:p>
        </p:txBody>
      </p:sp>
      <p:sp>
        <p:nvSpPr>
          <p:cNvPr id="84" name="Freeform: Shape 83">
            <a:extLst>
              <a:ext uri="{FF2B5EF4-FFF2-40B4-BE49-F238E27FC236}">
                <a16:creationId xmlns:a16="http://schemas.microsoft.com/office/drawing/2014/main" id="{11737E94-2FC8-4CF8-8A72-0FE727EF7849}"/>
              </a:ext>
            </a:extLst>
          </p:cNvPr>
          <p:cNvSpPr/>
          <p:nvPr/>
        </p:nvSpPr>
        <p:spPr>
          <a:xfrm>
            <a:off x="6748525" y="2518621"/>
            <a:ext cx="335885" cy="124924"/>
          </a:xfrm>
          <a:custGeom>
            <a:avLst/>
            <a:gdLst>
              <a:gd name="connsiteX0" fmla="*/ 0 w 720000"/>
              <a:gd name="connsiteY0" fmla="*/ 0 h 431270"/>
              <a:gd name="connsiteX1" fmla="*/ 720000 w 720000"/>
              <a:gd name="connsiteY1" fmla="*/ 0 h 431270"/>
              <a:gd name="connsiteX2" fmla="*/ 720000 w 720000"/>
              <a:gd name="connsiteY2" fmla="*/ 431270 h 431270"/>
              <a:gd name="connsiteX3" fmla="*/ 0 w 720000"/>
              <a:gd name="connsiteY3" fmla="*/ 431270 h 431270"/>
              <a:gd name="connsiteX4" fmla="*/ 0 w 720000"/>
              <a:gd name="connsiteY4" fmla="*/ 0 h 431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000" h="431270">
                <a:moveTo>
                  <a:pt x="0" y="0"/>
                </a:moveTo>
                <a:lnTo>
                  <a:pt x="720000" y="0"/>
                </a:lnTo>
                <a:lnTo>
                  <a:pt x="720000" y="431270"/>
                </a:lnTo>
                <a:lnTo>
                  <a:pt x="0" y="431270"/>
                </a:lnTo>
                <a:lnTo>
                  <a:pt x="0" y="0"/>
                </a:lnTo>
                <a:close/>
              </a:path>
            </a:pathLst>
          </a:custGeom>
          <a:solidFill>
            <a:schemeClr val="bg1"/>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8420" tIns="58420" rIns="58420" bIns="58420" numCol="1" spcCol="1270" anchor="ctr" anchorCtr="0">
            <a:noAutofit/>
          </a:bodyPr>
          <a:lstStyle/>
          <a:p>
            <a:pPr marL="0" marR="0" lvl="0" indent="0" algn="ctr" defTabSz="1022350" rtl="0" eaLnBrk="1" fontAlgn="auto" latinLnBrk="0" hangingPunct="1">
              <a:lnSpc>
                <a:spcPct val="90000"/>
              </a:lnSpc>
              <a:spcBef>
                <a:spcPct val="0"/>
              </a:spcBef>
              <a:spcAft>
                <a:spcPct val="35000"/>
              </a:spcAft>
              <a:buClrTx/>
              <a:buSzTx/>
              <a:buFontTx/>
              <a:buNone/>
              <a:tabLst/>
              <a:defRPr/>
            </a:pPr>
            <a:r>
              <a:rPr kumimoji="0" lang="en-US" sz="800" b="0" i="0" u="none" strike="noStrike" kern="1200" cap="none" spc="0" normalizeH="0" baseline="0" noProof="0">
                <a:ln>
                  <a:noFill/>
                </a:ln>
                <a:solidFill>
                  <a:srgbClr val="073262"/>
                </a:solidFill>
                <a:effectLst/>
                <a:uLnTx/>
                <a:uFillTx/>
                <a:latin typeface="Georgia"/>
                <a:ea typeface="+mn-ea"/>
                <a:cs typeface="+mn-cs"/>
              </a:rPr>
              <a:t>Apr</a:t>
            </a:r>
          </a:p>
        </p:txBody>
      </p:sp>
      <p:sp>
        <p:nvSpPr>
          <p:cNvPr id="85" name="Freeform: Shape 84">
            <a:extLst>
              <a:ext uri="{FF2B5EF4-FFF2-40B4-BE49-F238E27FC236}">
                <a16:creationId xmlns:a16="http://schemas.microsoft.com/office/drawing/2014/main" id="{A98DFEE3-0B04-4CEA-88F8-C621D703A731}"/>
              </a:ext>
            </a:extLst>
          </p:cNvPr>
          <p:cNvSpPr/>
          <p:nvPr/>
        </p:nvSpPr>
        <p:spPr>
          <a:xfrm>
            <a:off x="7368089" y="2518621"/>
            <a:ext cx="335885" cy="124924"/>
          </a:xfrm>
          <a:custGeom>
            <a:avLst/>
            <a:gdLst>
              <a:gd name="connsiteX0" fmla="*/ 0 w 720000"/>
              <a:gd name="connsiteY0" fmla="*/ 0 h 431270"/>
              <a:gd name="connsiteX1" fmla="*/ 720000 w 720000"/>
              <a:gd name="connsiteY1" fmla="*/ 0 h 431270"/>
              <a:gd name="connsiteX2" fmla="*/ 720000 w 720000"/>
              <a:gd name="connsiteY2" fmla="*/ 431270 h 431270"/>
              <a:gd name="connsiteX3" fmla="*/ 0 w 720000"/>
              <a:gd name="connsiteY3" fmla="*/ 431270 h 431270"/>
              <a:gd name="connsiteX4" fmla="*/ 0 w 720000"/>
              <a:gd name="connsiteY4" fmla="*/ 0 h 431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000" h="431270">
                <a:moveTo>
                  <a:pt x="0" y="0"/>
                </a:moveTo>
                <a:lnTo>
                  <a:pt x="720000" y="0"/>
                </a:lnTo>
                <a:lnTo>
                  <a:pt x="720000" y="431270"/>
                </a:lnTo>
                <a:lnTo>
                  <a:pt x="0" y="431270"/>
                </a:lnTo>
                <a:lnTo>
                  <a:pt x="0" y="0"/>
                </a:lnTo>
                <a:close/>
              </a:path>
            </a:pathLst>
          </a:custGeom>
          <a:solidFill>
            <a:schemeClr val="bg1"/>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8420" tIns="58420" rIns="58420" bIns="58420" numCol="1" spcCol="1270" anchor="ctr" anchorCtr="0">
            <a:noAutofit/>
          </a:bodyPr>
          <a:lstStyle/>
          <a:p>
            <a:pPr marL="0" marR="0" lvl="0" indent="0" algn="ctr" defTabSz="1022350" rtl="0" eaLnBrk="1" fontAlgn="auto" latinLnBrk="0" hangingPunct="1">
              <a:lnSpc>
                <a:spcPct val="90000"/>
              </a:lnSpc>
              <a:spcBef>
                <a:spcPct val="0"/>
              </a:spcBef>
              <a:spcAft>
                <a:spcPct val="35000"/>
              </a:spcAft>
              <a:buClrTx/>
              <a:buSzTx/>
              <a:buFontTx/>
              <a:buNone/>
              <a:tabLst/>
              <a:defRPr/>
            </a:pPr>
            <a:r>
              <a:rPr kumimoji="0" lang="en-US" sz="800" b="0" i="0" u="none" strike="noStrike" kern="1200" cap="none" spc="0" normalizeH="0" baseline="0" noProof="0">
                <a:ln>
                  <a:noFill/>
                </a:ln>
                <a:solidFill>
                  <a:srgbClr val="073262"/>
                </a:solidFill>
                <a:effectLst/>
                <a:uLnTx/>
                <a:uFillTx/>
                <a:latin typeface="Georgia"/>
                <a:ea typeface="+mn-ea"/>
                <a:cs typeface="+mn-cs"/>
              </a:rPr>
              <a:t>May</a:t>
            </a:r>
          </a:p>
        </p:txBody>
      </p:sp>
      <p:sp>
        <p:nvSpPr>
          <p:cNvPr id="86" name="Freeform: Shape 85">
            <a:extLst>
              <a:ext uri="{FF2B5EF4-FFF2-40B4-BE49-F238E27FC236}">
                <a16:creationId xmlns:a16="http://schemas.microsoft.com/office/drawing/2014/main" id="{22B1AAEE-DDF9-4E01-8DDE-E22B21A97040}"/>
              </a:ext>
            </a:extLst>
          </p:cNvPr>
          <p:cNvSpPr/>
          <p:nvPr/>
        </p:nvSpPr>
        <p:spPr>
          <a:xfrm>
            <a:off x="7987653" y="2518621"/>
            <a:ext cx="335885" cy="124924"/>
          </a:xfrm>
          <a:custGeom>
            <a:avLst/>
            <a:gdLst>
              <a:gd name="connsiteX0" fmla="*/ 0 w 720000"/>
              <a:gd name="connsiteY0" fmla="*/ 0 h 431270"/>
              <a:gd name="connsiteX1" fmla="*/ 720000 w 720000"/>
              <a:gd name="connsiteY1" fmla="*/ 0 h 431270"/>
              <a:gd name="connsiteX2" fmla="*/ 720000 w 720000"/>
              <a:gd name="connsiteY2" fmla="*/ 431270 h 431270"/>
              <a:gd name="connsiteX3" fmla="*/ 0 w 720000"/>
              <a:gd name="connsiteY3" fmla="*/ 431270 h 431270"/>
              <a:gd name="connsiteX4" fmla="*/ 0 w 720000"/>
              <a:gd name="connsiteY4" fmla="*/ 0 h 431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000" h="431270">
                <a:moveTo>
                  <a:pt x="0" y="0"/>
                </a:moveTo>
                <a:lnTo>
                  <a:pt x="720000" y="0"/>
                </a:lnTo>
                <a:lnTo>
                  <a:pt x="720000" y="431270"/>
                </a:lnTo>
                <a:lnTo>
                  <a:pt x="0" y="431270"/>
                </a:lnTo>
                <a:lnTo>
                  <a:pt x="0" y="0"/>
                </a:lnTo>
                <a:close/>
              </a:path>
            </a:pathLst>
          </a:custGeom>
          <a:solidFill>
            <a:schemeClr val="bg1"/>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8420" tIns="58420" rIns="58420" bIns="58420" numCol="1" spcCol="1270" anchor="ctr" anchorCtr="0">
            <a:noAutofit/>
          </a:bodyPr>
          <a:lstStyle/>
          <a:p>
            <a:pPr marL="0" marR="0" lvl="0" indent="0" algn="ctr" defTabSz="1022350" rtl="0" eaLnBrk="1" fontAlgn="auto" latinLnBrk="0" hangingPunct="1">
              <a:lnSpc>
                <a:spcPct val="90000"/>
              </a:lnSpc>
              <a:spcBef>
                <a:spcPct val="0"/>
              </a:spcBef>
              <a:spcAft>
                <a:spcPct val="35000"/>
              </a:spcAft>
              <a:buClrTx/>
              <a:buSzTx/>
              <a:buFontTx/>
              <a:buNone/>
              <a:tabLst/>
              <a:defRPr/>
            </a:pPr>
            <a:r>
              <a:rPr kumimoji="0" lang="en-US" sz="800" b="0" i="0" u="none" strike="noStrike" kern="1200" cap="none" spc="0" normalizeH="0" baseline="0" noProof="0">
                <a:ln>
                  <a:noFill/>
                </a:ln>
                <a:solidFill>
                  <a:srgbClr val="073262"/>
                </a:solidFill>
                <a:effectLst/>
                <a:uLnTx/>
                <a:uFillTx/>
                <a:latin typeface="Georgia"/>
                <a:ea typeface="+mn-ea"/>
                <a:cs typeface="+mn-cs"/>
              </a:rPr>
              <a:t>Jun</a:t>
            </a:r>
          </a:p>
        </p:txBody>
      </p:sp>
      <p:sp>
        <p:nvSpPr>
          <p:cNvPr id="87" name="Freeform: Shape 86">
            <a:extLst>
              <a:ext uri="{FF2B5EF4-FFF2-40B4-BE49-F238E27FC236}">
                <a16:creationId xmlns:a16="http://schemas.microsoft.com/office/drawing/2014/main" id="{BF2CCD0D-A887-4E4B-8F7A-F89458C4D65E}"/>
              </a:ext>
            </a:extLst>
          </p:cNvPr>
          <p:cNvSpPr/>
          <p:nvPr/>
        </p:nvSpPr>
        <p:spPr>
          <a:xfrm>
            <a:off x="8607217" y="2518621"/>
            <a:ext cx="335885" cy="124924"/>
          </a:xfrm>
          <a:custGeom>
            <a:avLst/>
            <a:gdLst>
              <a:gd name="connsiteX0" fmla="*/ 0 w 720000"/>
              <a:gd name="connsiteY0" fmla="*/ 0 h 431270"/>
              <a:gd name="connsiteX1" fmla="*/ 720000 w 720000"/>
              <a:gd name="connsiteY1" fmla="*/ 0 h 431270"/>
              <a:gd name="connsiteX2" fmla="*/ 720000 w 720000"/>
              <a:gd name="connsiteY2" fmla="*/ 431270 h 431270"/>
              <a:gd name="connsiteX3" fmla="*/ 0 w 720000"/>
              <a:gd name="connsiteY3" fmla="*/ 431270 h 431270"/>
              <a:gd name="connsiteX4" fmla="*/ 0 w 720000"/>
              <a:gd name="connsiteY4" fmla="*/ 0 h 431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000" h="431270">
                <a:moveTo>
                  <a:pt x="0" y="0"/>
                </a:moveTo>
                <a:lnTo>
                  <a:pt x="720000" y="0"/>
                </a:lnTo>
                <a:lnTo>
                  <a:pt x="720000" y="431270"/>
                </a:lnTo>
                <a:lnTo>
                  <a:pt x="0" y="431270"/>
                </a:lnTo>
                <a:lnTo>
                  <a:pt x="0" y="0"/>
                </a:lnTo>
                <a:close/>
              </a:path>
            </a:pathLst>
          </a:custGeom>
          <a:solidFill>
            <a:schemeClr val="bg1"/>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8420" tIns="58420" rIns="58420" bIns="58420" numCol="1" spcCol="1270" anchor="ctr" anchorCtr="0">
            <a:noAutofit/>
          </a:bodyPr>
          <a:lstStyle/>
          <a:p>
            <a:pPr marL="0" marR="0" lvl="0" indent="0" algn="ctr" defTabSz="1022350" rtl="0" eaLnBrk="1" fontAlgn="auto" latinLnBrk="0" hangingPunct="1">
              <a:lnSpc>
                <a:spcPct val="90000"/>
              </a:lnSpc>
              <a:spcBef>
                <a:spcPct val="0"/>
              </a:spcBef>
              <a:spcAft>
                <a:spcPct val="35000"/>
              </a:spcAft>
              <a:buClrTx/>
              <a:buSzTx/>
              <a:buFontTx/>
              <a:buNone/>
              <a:tabLst/>
              <a:defRPr/>
            </a:pPr>
            <a:r>
              <a:rPr kumimoji="0" lang="en-US" sz="800" b="0" i="0" u="none" strike="noStrike" kern="1200" cap="none" spc="0" normalizeH="0" baseline="0" noProof="0">
                <a:ln>
                  <a:noFill/>
                </a:ln>
                <a:solidFill>
                  <a:srgbClr val="073262"/>
                </a:solidFill>
                <a:effectLst/>
                <a:uLnTx/>
                <a:uFillTx/>
                <a:latin typeface="Georgia"/>
                <a:ea typeface="+mn-ea"/>
                <a:cs typeface="+mn-cs"/>
              </a:rPr>
              <a:t>Jul</a:t>
            </a:r>
          </a:p>
        </p:txBody>
      </p:sp>
      <p:sp>
        <p:nvSpPr>
          <p:cNvPr id="88" name="Freeform: Shape 87">
            <a:extLst>
              <a:ext uri="{FF2B5EF4-FFF2-40B4-BE49-F238E27FC236}">
                <a16:creationId xmlns:a16="http://schemas.microsoft.com/office/drawing/2014/main" id="{9832129B-A5F3-4B53-9C96-5E3C04DDEA1F}"/>
              </a:ext>
            </a:extLst>
          </p:cNvPr>
          <p:cNvSpPr/>
          <p:nvPr/>
        </p:nvSpPr>
        <p:spPr>
          <a:xfrm>
            <a:off x="9226781" y="2518621"/>
            <a:ext cx="335885" cy="124924"/>
          </a:xfrm>
          <a:custGeom>
            <a:avLst/>
            <a:gdLst>
              <a:gd name="connsiteX0" fmla="*/ 0 w 720000"/>
              <a:gd name="connsiteY0" fmla="*/ 0 h 431270"/>
              <a:gd name="connsiteX1" fmla="*/ 720000 w 720000"/>
              <a:gd name="connsiteY1" fmla="*/ 0 h 431270"/>
              <a:gd name="connsiteX2" fmla="*/ 720000 w 720000"/>
              <a:gd name="connsiteY2" fmla="*/ 431270 h 431270"/>
              <a:gd name="connsiteX3" fmla="*/ 0 w 720000"/>
              <a:gd name="connsiteY3" fmla="*/ 431270 h 431270"/>
              <a:gd name="connsiteX4" fmla="*/ 0 w 720000"/>
              <a:gd name="connsiteY4" fmla="*/ 0 h 431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000" h="431270">
                <a:moveTo>
                  <a:pt x="0" y="0"/>
                </a:moveTo>
                <a:lnTo>
                  <a:pt x="720000" y="0"/>
                </a:lnTo>
                <a:lnTo>
                  <a:pt x="720000" y="431270"/>
                </a:lnTo>
                <a:lnTo>
                  <a:pt x="0" y="431270"/>
                </a:lnTo>
                <a:lnTo>
                  <a:pt x="0" y="0"/>
                </a:lnTo>
                <a:close/>
              </a:path>
            </a:pathLst>
          </a:custGeom>
          <a:solidFill>
            <a:schemeClr val="bg1"/>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8420" tIns="58420" rIns="58420" bIns="58420" numCol="1" spcCol="1270" anchor="ctr" anchorCtr="0">
            <a:noAutofit/>
          </a:bodyPr>
          <a:lstStyle/>
          <a:p>
            <a:pPr marL="0" marR="0" lvl="0" indent="0" algn="ctr" defTabSz="1022350" rtl="0" eaLnBrk="1" fontAlgn="auto" latinLnBrk="0" hangingPunct="1">
              <a:lnSpc>
                <a:spcPct val="90000"/>
              </a:lnSpc>
              <a:spcBef>
                <a:spcPct val="0"/>
              </a:spcBef>
              <a:spcAft>
                <a:spcPct val="35000"/>
              </a:spcAft>
              <a:buClrTx/>
              <a:buSzTx/>
              <a:buFontTx/>
              <a:buNone/>
              <a:tabLst/>
              <a:defRPr/>
            </a:pPr>
            <a:r>
              <a:rPr kumimoji="0" lang="en-US" sz="800" b="0" i="0" u="none" strike="noStrike" kern="1200" cap="none" spc="0" normalizeH="0" baseline="0" noProof="0">
                <a:ln>
                  <a:noFill/>
                </a:ln>
                <a:solidFill>
                  <a:srgbClr val="073262"/>
                </a:solidFill>
                <a:effectLst/>
                <a:uLnTx/>
                <a:uFillTx/>
                <a:latin typeface="Georgia"/>
                <a:ea typeface="+mn-ea"/>
                <a:cs typeface="+mn-cs"/>
              </a:rPr>
              <a:t>Aug</a:t>
            </a:r>
          </a:p>
        </p:txBody>
      </p:sp>
      <p:sp>
        <p:nvSpPr>
          <p:cNvPr id="89" name="Freeform: Shape 88">
            <a:extLst>
              <a:ext uri="{FF2B5EF4-FFF2-40B4-BE49-F238E27FC236}">
                <a16:creationId xmlns:a16="http://schemas.microsoft.com/office/drawing/2014/main" id="{83CF6650-3B0F-473D-861F-587CF568BA49}"/>
              </a:ext>
            </a:extLst>
          </p:cNvPr>
          <p:cNvSpPr/>
          <p:nvPr/>
        </p:nvSpPr>
        <p:spPr>
          <a:xfrm>
            <a:off x="9846345" y="2518621"/>
            <a:ext cx="335885" cy="124924"/>
          </a:xfrm>
          <a:custGeom>
            <a:avLst/>
            <a:gdLst>
              <a:gd name="connsiteX0" fmla="*/ 0 w 720000"/>
              <a:gd name="connsiteY0" fmla="*/ 0 h 431270"/>
              <a:gd name="connsiteX1" fmla="*/ 720000 w 720000"/>
              <a:gd name="connsiteY1" fmla="*/ 0 h 431270"/>
              <a:gd name="connsiteX2" fmla="*/ 720000 w 720000"/>
              <a:gd name="connsiteY2" fmla="*/ 431270 h 431270"/>
              <a:gd name="connsiteX3" fmla="*/ 0 w 720000"/>
              <a:gd name="connsiteY3" fmla="*/ 431270 h 431270"/>
              <a:gd name="connsiteX4" fmla="*/ 0 w 720000"/>
              <a:gd name="connsiteY4" fmla="*/ 0 h 431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000" h="431270">
                <a:moveTo>
                  <a:pt x="0" y="0"/>
                </a:moveTo>
                <a:lnTo>
                  <a:pt x="720000" y="0"/>
                </a:lnTo>
                <a:lnTo>
                  <a:pt x="720000" y="431270"/>
                </a:lnTo>
                <a:lnTo>
                  <a:pt x="0" y="431270"/>
                </a:lnTo>
                <a:lnTo>
                  <a:pt x="0" y="0"/>
                </a:lnTo>
                <a:close/>
              </a:path>
            </a:pathLst>
          </a:custGeom>
          <a:solidFill>
            <a:schemeClr val="bg1"/>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8420" tIns="58420" rIns="58420" bIns="58420" numCol="1" spcCol="1270" anchor="ctr" anchorCtr="0">
            <a:noAutofit/>
          </a:bodyPr>
          <a:lstStyle/>
          <a:p>
            <a:pPr marL="0" marR="0" lvl="0" indent="0" algn="ctr" defTabSz="1022350" rtl="0" eaLnBrk="1" fontAlgn="auto" latinLnBrk="0" hangingPunct="1">
              <a:lnSpc>
                <a:spcPct val="90000"/>
              </a:lnSpc>
              <a:spcBef>
                <a:spcPct val="0"/>
              </a:spcBef>
              <a:spcAft>
                <a:spcPct val="35000"/>
              </a:spcAft>
              <a:buClrTx/>
              <a:buSzTx/>
              <a:buFontTx/>
              <a:buNone/>
              <a:tabLst/>
              <a:defRPr/>
            </a:pPr>
            <a:r>
              <a:rPr kumimoji="0" lang="en-US" sz="800" b="0" i="0" u="none" strike="noStrike" kern="1200" cap="none" spc="0" normalizeH="0" baseline="0" noProof="0">
                <a:ln>
                  <a:noFill/>
                </a:ln>
                <a:solidFill>
                  <a:srgbClr val="073262"/>
                </a:solidFill>
                <a:effectLst/>
                <a:uLnTx/>
                <a:uFillTx/>
                <a:latin typeface="Georgia"/>
                <a:ea typeface="+mn-ea"/>
                <a:cs typeface="+mn-cs"/>
              </a:rPr>
              <a:t>Sep</a:t>
            </a:r>
          </a:p>
        </p:txBody>
      </p:sp>
      <p:sp>
        <p:nvSpPr>
          <p:cNvPr id="90" name="Freeform: Shape 89">
            <a:extLst>
              <a:ext uri="{FF2B5EF4-FFF2-40B4-BE49-F238E27FC236}">
                <a16:creationId xmlns:a16="http://schemas.microsoft.com/office/drawing/2014/main" id="{F77085C2-79DE-4CE1-A743-108780AC1C14}"/>
              </a:ext>
            </a:extLst>
          </p:cNvPr>
          <p:cNvSpPr/>
          <p:nvPr/>
        </p:nvSpPr>
        <p:spPr>
          <a:xfrm>
            <a:off x="10465909" y="2518621"/>
            <a:ext cx="335885" cy="124924"/>
          </a:xfrm>
          <a:custGeom>
            <a:avLst/>
            <a:gdLst>
              <a:gd name="connsiteX0" fmla="*/ 0 w 720000"/>
              <a:gd name="connsiteY0" fmla="*/ 0 h 431270"/>
              <a:gd name="connsiteX1" fmla="*/ 720000 w 720000"/>
              <a:gd name="connsiteY1" fmla="*/ 0 h 431270"/>
              <a:gd name="connsiteX2" fmla="*/ 720000 w 720000"/>
              <a:gd name="connsiteY2" fmla="*/ 431270 h 431270"/>
              <a:gd name="connsiteX3" fmla="*/ 0 w 720000"/>
              <a:gd name="connsiteY3" fmla="*/ 431270 h 431270"/>
              <a:gd name="connsiteX4" fmla="*/ 0 w 720000"/>
              <a:gd name="connsiteY4" fmla="*/ 0 h 431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000" h="431270">
                <a:moveTo>
                  <a:pt x="0" y="0"/>
                </a:moveTo>
                <a:lnTo>
                  <a:pt x="720000" y="0"/>
                </a:lnTo>
                <a:lnTo>
                  <a:pt x="720000" y="431270"/>
                </a:lnTo>
                <a:lnTo>
                  <a:pt x="0" y="431270"/>
                </a:lnTo>
                <a:lnTo>
                  <a:pt x="0" y="0"/>
                </a:lnTo>
                <a:close/>
              </a:path>
            </a:pathLst>
          </a:custGeom>
          <a:solidFill>
            <a:schemeClr val="bg1"/>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8420" tIns="58420" rIns="58420" bIns="58420" numCol="1" spcCol="1270" anchor="ctr" anchorCtr="0">
            <a:noAutofit/>
          </a:bodyPr>
          <a:lstStyle/>
          <a:p>
            <a:pPr marL="0" marR="0" lvl="0" indent="0" algn="ctr" defTabSz="1022350" rtl="0" eaLnBrk="1" fontAlgn="auto" latinLnBrk="0" hangingPunct="1">
              <a:lnSpc>
                <a:spcPct val="90000"/>
              </a:lnSpc>
              <a:spcBef>
                <a:spcPct val="0"/>
              </a:spcBef>
              <a:spcAft>
                <a:spcPct val="35000"/>
              </a:spcAft>
              <a:buClrTx/>
              <a:buSzTx/>
              <a:buFontTx/>
              <a:buNone/>
              <a:tabLst/>
              <a:defRPr/>
            </a:pPr>
            <a:r>
              <a:rPr kumimoji="0" lang="en-US" sz="800" b="0" i="0" u="none" strike="noStrike" kern="1200" cap="none" spc="0" normalizeH="0" baseline="0" noProof="0">
                <a:ln>
                  <a:noFill/>
                </a:ln>
                <a:solidFill>
                  <a:srgbClr val="073262"/>
                </a:solidFill>
                <a:effectLst/>
                <a:uLnTx/>
                <a:uFillTx/>
                <a:latin typeface="Georgia"/>
                <a:ea typeface="+mn-ea"/>
                <a:cs typeface="+mn-cs"/>
              </a:rPr>
              <a:t>Oct</a:t>
            </a:r>
          </a:p>
        </p:txBody>
      </p:sp>
      <p:sp>
        <p:nvSpPr>
          <p:cNvPr id="91" name="Freeform: Shape 90">
            <a:extLst>
              <a:ext uri="{FF2B5EF4-FFF2-40B4-BE49-F238E27FC236}">
                <a16:creationId xmlns:a16="http://schemas.microsoft.com/office/drawing/2014/main" id="{486901FB-6F36-46AB-A5EF-BDDF5C7EFA78}"/>
              </a:ext>
            </a:extLst>
          </p:cNvPr>
          <p:cNvSpPr/>
          <p:nvPr/>
        </p:nvSpPr>
        <p:spPr>
          <a:xfrm>
            <a:off x="11085473" y="2518621"/>
            <a:ext cx="335885" cy="124924"/>
          </a:xfrm>
          <a:custGeom>
            <a:avLst/>
            <a:gdLst>
              <a:gd name="connsiteX0" fmla="*/ 0 w 720000"/>
              <a:gd name="connsiteY0" fmla="*/ 0 h 431270"/>
              <a:gd name="connsiteX1" fmla="*/ 720000 w 720000"/>
              <a:gd name="connsiteY1" fmla="*/ 0 h 431270"/>
              <a:gd name="connsiteX2" fmla="*/ 720000 w 720000"/>
              <a:gd name="connsiteY2" fmla="*/ 431270 h 431270"/>
              <a:gd name="connsiteX3" fmla="*/ 0 w 720000"/>
              <a:gd name="connsiteY3" fmla="*/ 431270 h 431270"/>
              <a:gd name="connsiteX4" fmla="*/ 0 w 720000"/>
              <a:gd name="connsiteY4" fmla="*/ 0 h 431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000" h="431270">
                <a:moveTo>
                  <a:pt x="0" y="0"/>
                </a:moveTo>
                <a:lnTo>
                  <a:pt x="720000" y="0"/>
                </a:lnTo>
                <a:lnTo>
                  <a:pt x="720000" y="431270"/>
                </a:lnTo>
                <a:lnTo>
                  <a:pt x="0" y="431270"/>
                </a:lnTo>
                <a:lnTo>
                  <a:pt x="0" y="0"/>
                </a:lnTo>
                <a:close/>
              </a:path>
            </a:pathLst>
          </a:custGeom>
          <a:solidFill>
            <a:schemeClr val="bg1"/>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8420" tIns="58420" rIns="58420" bIns="58420" numCol="1" spcCol="1270" anchor="ctr" anchorCtr="0">
            <a:noAutofit/>
          </a:bodyPr>
          <a:lstStyle/>
          <a:p>
            <a:pPr marL="0" marR="0" lvl="0" indent="0" algn="ctr" defTabSz="1022350" rtl="0" eaLnBrk="1" fontAlgn="auto" latinLnBrk="0" hangingPunct="1">
              <a:lnSpc>
                <a:spcPct val="90000"/>
              </a:lnSpc>
              <a:spcBef>
                <a:spcPct val="0"/>
              </a:spcBef>
              <a:spcAft>
                <a:spcPct val="35000"/>
              </a:spcAft>
              <a:buClrTx/>
              <a:buSzTx/>
              <a:buFontTx/>
              <a:buNone/>
              <a:tabLst/>
              <a:defRPr/>
            </a:pPr>
            <a:r>
              <a:rPr kumimoji="0" lang="en-US" sz="800" b="0" i="0" u="none" strike="noStrike" kern="1200" cap="none" spc="0" normalizeH="0" baseline="0" noProof="0">
                <a:ln>
                  <a:noFill/>
                </a:ln>
                <a:solidFill>
                  <a:srgbClr val="073262"/>
                </a:solidFill>
                <a:effectLst/>
                <a:uLnTx/>
                <a:uFillTx/>
                <a:latin typeface="Georgia"/>
                <a:ea typeface="+mn-ea"/>
                <a:cs typeface="+mn-cs"/>
              </a:rPr>
              <a:t>Nov</a:t>
            </a:r>
          </a:p>
        </p:txBody>
      </p:sp>
      <p:sp>
        <p:nvSpPr>
          <p:cNvPr id="92" name="Freeform: Shape 91">
            <a:extLst>
              <a:ext uri="{FF2B5EF4-FFF2-40B4-BE49-F238E27FC236}">
                <a16:creationId xmlns:a16="http://schemas.microsoft.com/office/drawing/2014/main" id="{79F55943-A52B-44F1-9489-805B875AEBD3}"/>
              </a:ext>
            </a:extLst>
          </p:cNvPr>
          <p:cNvSpPr/>
          <p:nvPr/>
        </p:nvSpPr>
        <p:spPr>
          <a:xfrm>
            <a:off x="11705037" y="2518621"/>
            <a:ext cx="335885" cy="124924"/>
          </a:xfrm>
          <a:custGeom>
            <a:avLst/>
            <a:gdLst>
              <a:gd name="connsiteX0" fmla="*/ 0 w 720000"/>
              <a:gd name="connsiteY0" fmla="*/ 0 h 431270"/>
              <a:gd name="connsiteX1" fmla="*/ 720000 w 720000"/>
              <a:gd name="connsiteY1" fmla="*/ 0 h 431270"/>
              <a:gd name="connsiteX2" fmla="*/ 720000 w 720000"/>
              <a:gd name="connsiteY2" fmla="*/ 431270 h 431270"/>
              <a:gd name="connsiteX3" fmla="*/ 0 w 720000"/>
              <a:gd name="connsiteY3" fmla="*/ 431270 h 431270"/>
              <a:gd name="connsiteX4" fmla="*/ 0 w 720000"/>
              <a:gd name="connsiteY4" fmla="*/ 0 h 431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000" h="431270">
                <a:moveTo>
                  <a:pt x="0" y="0"/>
                </a:moveTo>
                <a:lnTo>
                  <a:pt x="720000" y="0"/>
                </a:lnTo>
                <a:lnTo>
                  <a:pt x="720000" y="431270"/>
                </a:lnTo>
                <a:lnTo>
                  <a:pt x="0" y="431270"/>
                </a:lnTo>
                <a:lnTo>
                  <a:pt x="0" y="0"/>
                </a:lnTo>
                <a:close/>
              </a:path>
            </a:pathLst>
          </a:custGeom>
          <a:solidFill>
            <a:schemeClr val="bg1"/>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58420" tIns="58420" rIns="58420" bIns="58420" numCol="1" spcCol="1270" anchor="ctr" anchorCtr="0">
            <a:noAutofit/>
          </a:bodyPr>
          <a:lstStyle/>
          <a:p>
            <a:pPr marL="0" marR="0" lvl="0" indent="0" algn="ctr" defTabSz="1022350" rtl="0" eaLnBrk="1" fontAlgn="auto" latinLnBrk="0" hangingPunct="1">
              <a:lnSpc>
                <a:spcPct val="90000"/>
              </a:lnSpc>
              <a:spcBef>
                <a:spcPct val="0"/>
              </a:spcBef>
              <a:spcAft>
                <a:spcPct val="35000"/>
              </a:spcAft>
              <a:buClrTx/>
              <a:buSzTx/>
              <a:buFontTx/>
              <a:buNone/>
              <a:tabLst/>
              <a:defRPr/>
            </a:pPr>
            <a:r>
              <a:rPr kumimoji="0" lang="en-US" sz="800" b="0" i="0" u="none" strike="noStrike" kern="1200" cap="none" spc="0" normalizeH="0" baseline="0" noProof="0">
                <a:ln>
                  <a:noFill/>
                </a:ln>
                <a:solidFill>
                  <a:srgbClr val="073262"/>
                </a:solidFill>
                <a:effectLst/>
                <a:uLnTx/>
                <a:uFillTx/>
                <a:latin typeface="Georgia"/>
                <a:ea typeface="+mn-ea"/>
                <a:cs typeface="+mn-cs"/>
              </a:rPr>
              <a:t>Dec</a:t>
            </a:r>
          </a:p>
        </p:txBody>
      </p:sp>
      <p:sp>
        <p:nvSpPr>
          <p:cNvPr id="114" name="Title 1">
            <a:extLst>
              <a:ext uri="{FF2B5EF4-FFF2-40B4-BE49-F238E27FC236}">
                <a16:creationId xmlns:a16="http://schemas.microsoft.com/office/drawing/2014/main" id="{57B27524-F880-405B-B6E3-34F633C2121B}"/>
              </a:ext>
            </a:extLst>
          </p:cNvPr>
          <p:cNvSpPr>
            <a:spLocks noGrp="1"/>
          </p:cNvSpPr>
          <p:nvPr>
            <p:ph type="title"/>
          </p:nvPr>
        </p:nvSpPr>
        <p:spPr>
          <a:xfrm>
            <a:off x="141325" y="86270"/>
            <a:ext cx="10515600" cy="659003"/>
          </a:xfrm>
        </p:spPr>
        <p:txBody>
          <a:bodyPr lIns="91440" tIns="45720" rIns="91440" bIns="45720" anchor="t">
            <a:normAutofit/>
          </a:bodyPr>
          <a:lstStyle/>
          <a:p>
            <a:r>
              <a:rPr lang="en-US" sz="3200"/>
              <a:t>Solution Rollout Plan</a:t>
            </a:r>
          </a:p>
        </p:txBody>
      </p:sp>
      <p:sp>
        <p:nvSpPr>
          <p:cNvPr id="122" name="Freeform 102">
            <a:extLst>
              <a:ext uri="{FF2B5EF4-FFF2-40B4-BE49-F238E27FC236}">
                <a16:creationId xmlns:a16="http://schemas.microsoft.com/office/drawing/2014/main" id="{6B0610B7-7215-458F-93C9-8663417F1AF2}"/>
              </a:ext>
            </a:extLst>
          </p:cNvPr>
          <p:cNvSpPr/>
          <p:nvPr/>
        </p:nvSpPr>
        <p:spPr>
          <a:xfrm>
            <a:off x="4754011" y="1480272"/>
            <a:ext cx="1408442" cy="471371"/>
          </a:xfrm>
          <a:prstGeom prst="rect">
            <a:avLst/>
          </a:prstGeom>
          <a:solidFill>
            <a:srgbClr val="00BDFF"/>
          </a:solidFill>
          <a:ln w="25400" cap="flat" cmpd="sng" algn="ctr">
            <a:solidFill>
              <a:srgbClr val="FFFFFF">
                <a:hueOff val="0"/>
                <a:satOff val="0"/>
                <a:lumOff val="0"/>
                <a:alphaOff val="0"/>
              </a:srgbClr>
            </a:solidFill>
            <a:prstDash val="solid"/>
          </a:ln>
          <a:effectLst/>
        </p:spPr>
        <p:txBody>
          <a:bodyPr spcFirstLastPara="0" vert="horz" wrap="square" lIns="0" tIns="91440" rIns="0" bIns="0" numCol="1" spcCol="1270"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1111250" rtl="0" eaLnBrk="1" fontAlgn="auto" latinLnBrk="0" hangingPunct="1">
              <a:lnSpc>
                <a:spcPct val="90000"/>
              </a:lnSpc>
              <a:spcBef>
                <a:spcPts val="0"/>
              </a:spcBef>
              <a:spcAft>
                <a:spcPct val="35000"/>
              </a:spcAft>
              <a:buClrTx/>
              <a:buSzTx/>
              <a:buFontTx/>
              <a:buNone/>
              <a:tabLst/>
              <a:defRPr/>
            </a:pPr>
            <a:r>
              <a:rPr kumimoji="0" lang="en-US" sz="1100" b="0" i="0" u="none" strike="noStrike" kern="1200" cap="none" spc="0" normalizeH="0" baseline="0" noProof="0">
                <a:ln>
                  <a:noFill/>
                </a:ln>
                <a:solidFill>
                  <a:srgbClr val="FFFFFF"/>
                </a:solidFill>
                <a:effectLst/>
                <a:uLnTx/>
                <a:uFillTx/>
                <a:latin typeface="Arial"/>
                <a:ea typeface="+mn-ea"/>
                <a:cs typeface="+mn-cs"/>
              </a:rPr>
              <a:t>Allowance</a:t>
            </a:r>
          </a:p>
        </p:txBody>
      </p:sp>
      <p:sp>
        <p:nvSpPr>
          <p:cNvPr id="123" name="Freeform 103">
            <a:extLst>
              <a:ext uri="{FF2B5EF4-FFF2-40B4-BE49-F238E27FC236}">
                <a16:creationId xmlns:a16="http://schemas.microsoft.com/office/drawing/2014/main" id="{B1F32C5E-DCB2-4D3E-A33A-675A58F41EE7}"/>
              </a:ext>
            </a:extLst>
          </p:cNvPr>
          <p:cNvSpPr/>
          <p:nvPr/>
        </p:nvSpPr>
        <p:spPr>
          <a:xfrm>
            <a:off x="1331160" y="1480272"/>
            <a:ext cx="1473153" cy="471371"/>
          </a:xfrm>
          <a:prstGeom prst="rect">
            <a:avLst/>
          </a:prstGeom>
          <a:solidFill>
            <a:srgbClr val="1D1D1B"/>
          </a:solidFill>
          <a:ln w="25400" cap="flat" cmpd="sng" algn="ctr">
            <a:solidFill>
              <a:srgbClr val="FFFFFF">
                <a:hueOff val="0"/>
                <a:satOff val="0"/>
                <a:lumOff val="0"/>
                <a:alphaOff val="0"/>
              </a:srgbClr>
            </a:solidFill>
            <a:prstDash val="solid"/>
          </a:ln>
          <a:effectLst/>
        </p:spPr>
        <p:txBody>
          <a:bodyPr spcFirstLastPara="0" vert="horz" wrap="square" lIns="0" tIns="91440" rIns="0" bIns="0" numCol="1" spcCol="1270"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1111250" rtl="0" eaLnBrk="1" fontAlgn="auto" latinLnBrk="0" hangingPunct="1">
              <a:lnSpc>
                <a:spcPct val="90000"/>
              </a:lnSpc>
              <a:spcBef>
                <a:spcPts val="0"/>
              </a:spcBef>
              <a:spcAft>
                <a:spcPct val="35000"/>
              </a:spcAft>
              <a:buClrTx/>
              <a:buSzTx/>
              <a:buFontTx/>
              <a:buNone/>
              <a:tabLst/>
              <a:defRPr/>
            </a:pPr>
            <a:r>
              <a:rPr kumimoji="0" lang="en-US" sz="1100" b="0" i="0" u="none" strike="noStrike" kern="1200" cap="none" spc="0" normalizeH="0" baseline="0" noProof="0">
                <a:ln>
                  <a:noFill/>
                </a:ln>
                <a:solidFill>
                  <a:srgbClr val="FFFFFF"/>
                </a:solidFill>
                <a:effectLst/>
                <a:uLnTx/>
                <a:uFillTx/>
                <a:latin typeface="Arial"/>
                <a:ea typeface="+mn-ea"/>
                <a:cs typeface="+mn-cs"/>
              </a:rPr>
              <a:t>Pricing &amp; Deals</a:t>
            </a:r>
          </a:p>
        </p:txBody>
      </p:sp>
      <p:sp>
        <p:nvSpPr>
          <p:cNvPr id="124" name="Freeform 104">
            <a:extLst>
              <a:ext uri="{FF2B5EF4-FFF2-40B4-BE49-F238E27FC236}">
                <a16:creationId xmlns:a16="http://schemas.microsoft.com/office/drawing/2014/main" id="{7010F73B-8D24-4052-8390-C586D1EB2760}"/>
              </a:ext>
            </a:extLst>
          </p:cNvPr>
          <p:cNvSpPr/>
          <p:nvPr/>
        </p:nvSpPr>
        <p:spPr>
          <a:xfrm>
            <a:off x="3005746" y="1480272"/>
            <a:ext cx="1546832" cy="471371"/>
          </a:xfrm>
          <a:prstGeom prst="rect">
            <a:avLst/>
          </a:prstGeom>
          <a:solidFill>
            <a:srgbClr val="0069AA"/>
          </a:solidFill>
          <a:ln w="25400" cap="flat" cmpd="sng" algn="ctr">
            <a:solidFill>
              <a:srgbClr val="FFFFFF">
                <a:hueOff val="0"/>
                <a:satOff val="0"/>
                <a:lumOff val="0"/>
                <a:alphaOff val="0"/>
              </a:srgbClr>
            </a:solidFill>
            <a:prstDash val="solid"/>
          </a:ln>
          <a:effectLst/>
        </p:spPr>
        <p:txBody>
          <a:bodyPr spcFirstLastPara="0" vert="horz" wrap="square" lIns="0" tIns="91440" rIns="0" bIns="0" numCol="1" spcCol="1270"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1111250" rtl="0" eaLnBrk="1" fontAlgn="auto" latinLnBrk="0" hangingPunct="1">
              <a:lnSpc>
                <a:spcPct val="90000"/>
              </a:lnSpc>
              <a:spcBef>
                <a:spcPts val="0"/>
              </a:spcBef>
              <a:spcAft>
                <a:spcPct val="35000"/>
              </a:spcAft>
              <a:buClrTx/>
              <a:buSzTx/>
              <a:buFontTx/>
              <a:buNone/>
              <a:tabLst/>
              <a:defRPr/>
            </a:pPr>
            <a:r>
              <a:rPr kumimoji="0" lang="en-US" sz="1100" b="0" i="0" u="none" strike="noStrike" kern="1200" cap="none" spc="0" normalizeH="0" baseline="0" noProof="0">
                <a:ln>
                  <a:noFill/>
                </a:ln>
                <a:solidFill>
                  <a:srgbClr val="FFFFFF"/>
                </a:solidFill>
                <a:effectLst/>
                <a:uLnTx/>
                <a:uFillTx/>
                <a:latin typeface="Arial"/>
                <a:ea typeface="+mn-ea"/>
                <a:cs typeface="+mn-cs"/>
              </a:rPr>
              <a:t>Unsalable</a:t>
            </a:r>
          </a:p>
        </p:txBody>
      </p:sp>
      <p:sp>
        <p:nvSpPr>
          <p:cNvPr id="125" name="Freeform 105">
            <a:extLst>
              <a:ext uri="{FF2B5EF4-FFF2-40B4-BE49-F238E27FC236}">
                <a16:creationId xmlns:a16="http://schemas.microsoft.com/office/drawing/2014/main" id="{12F222B7-BD88-48B5-B9D7-8D036C84933A}"/>
              </a:ext>
            </a:extLst>
          </p:cNvPr>
          <p:cNvSpPr/>
          <p:nvPr/>
        </p:nvSpPr>
        <p:spPr>
          <a:xfrm>
            <a:off x="6363887" y="1480272"/>
            <a:ext cx="1473153" cy="471371"/>
          </a:xfrm>
          <a:prstGeom prst="rect">
            <a:avLst/>
          </a:prstGeom>
          <a:solidFill>
            <a:srgbClr val="F7902B"/>
          </a:solidFill>
          <a:ln w="25400" cap="flat" cmpd="sng" algn="ctr">
            <a:solidFill>
              <a:srgbClr val="FFFFFF">
                <a:hueOff val="0"/>
                <a:satOff val="0"/>
                <a:lumOff val="0"/>
                <a:alphaOff val="0"/>
              </a:srgbClr>
            </a:solidFill>
            <a:prstDash val="solid"/>
          </a:ln>
          <a:effectLst/>
        </p:spPr>
        <p:txBody>
          <a:bodyPr spcFirstLastPara="0" vert="horz" wrap="square" lIns="0" tIns="91440" rIns="0" bIns="0" numCol="1" spcCol="1270"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1111250" rtl="0" eaLnBrk="1" fontAlgn="auto" latinLnBrk="0" hangingPunct="1">
              <a:lnSpc>
                <a:spcPct val="90000"/>
              </a:lnSpc>
              <a:spcBef>
                <a:spcPts val="0"/>
              </a:spcBef>
              <a:spcAft>
                <a:spcPct val="35000"/>
              </a:spcAft>
              <a:buClrTx/>
              <a:buSzTx/>
              <a:buFontTx/>
              <a:buNone/>
              <a:tabLst/>
              <a:defRPr/>
            </a:pPr>
            <a:r>
              <a:rPr kumimoji="0" lang="en-US" sz="1100" b="0" i="0" u="none" strike="noStrike" kern="1200" cap="none" spc="0" normalizeH="0" baseline="0" noProof="0">
                <a:ln>
                  <a:noFill/>
                </a:ln>
                <a:solidFill>
                  <a:srgbClr val="FFFFFF"/>
                </a:solidFill>
                <a:effectLst/>
                <a:uLnTx/>
                <a:uFillTx/>
                <a:latin typeface="Arial"/>
                <a:ea typeface="+mn-ea"/>
                <a:cs typeface="+mn-cs"/>
              </a:rPr>
              <a:t>OSD &amp; Penalties</a:t>
            </a:r>
          </a:p>
        </p:txBody>
      </p:sp>
      <p:sp>
        <p:nvSpPr>
          <p:cNvPr id="128" name="Freeform: Shape 127">
            <a:extLst>
              <a:ext uri="{FF2B5EF4-FFF2-40B4-BE49-F238E27FC236}">
                <a16:creationId xmlns:a16="http://schemas.microsoft.com/office/drawing/2014/main" id="{88E385D5-934C-43C0-964A-42A441C86398}"/>
              </a:ext>
            </a:extLst>
          </p:cNvPr>
          <p:cNvSpPr/>
          <p:nvPr/>
        </p:nvSpPr>
        <p:spPr>
          <a:xfrm>
            <a:off x="1685863" y="1799261"/>
            <a:ext cx="2598143" cy="348530"/>
          </a:xfrm>
          <a:custGeom>
            <a:avLst/>
            <a:gdLst>
              <a:gd name="connsiteX0" fmla="*/ 0 w 3045750"/>
              <a:gd name="connsiteY0" fmla="*/ 0 h 1304395"/>
              <a:gd name="connsiteX1" fmla="*/ 3045750 w 3045750"/>
              <a:gd name="connsiteY1" fmla="*/ 0 h 1304395"/>
              <a:gd name="connsiteX2" fmla="*/ 3045750 w 3045750"/>
              <a:gd name="connsiteY2" fmla="*/ 1304395 h 1304395"/>
              <a:gd name="connsiteX3" fmla="*/ 0 w 3045750"/>
              <a:gd name="connsiteY3" fmla="*/ 1304395 h 1304395"/>
              <a:gd name="connsiteX4" fmla="*/ 0 w 3045750"/>
              <a:gd name="connsiteY4" fmla="*/ 0 h 13043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5750" h="1304395">
                <a:moveTo>
                  <a:pt x="0" y="0"/>
                </a:moveTo>
                <a:lnTo>
                  <a:pt x="3045750" y="0"/>
                </a:lnTo>
                <a:lnTo>
                  <a:pt x="3045750" y="1304395"/>
                </a:lnTo>
                <a:lnTo>
                  <a:pt x="0" y="1304395"/>
                </a:lnTo>
                <a:lnTo>
                  <a:pt x="0" y="0"/>
                </a:lnTo>
                <a:close/>
              </a:path>
            </a:pathLst>
          </a:custGeom>
          <a:solidFill>
            <a:schemeClr val="bg1"/>
          </a:solidFill>
          <a:ln w="3175">
            <a:solidFill>
              <a:schemeClr val="bg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65100" tIns="165100" rIns="165100" bIns="165100" numCol="1" spcCol="1270" anchor="ctr" anchorCtr="0">
            <a:noAutofit/>
          </a:bodyPr>
          <a:lstStyle/>
          <a:p>
            <a:pPr marL="0" marR="0" lvl="0" indent="0" algn="ctr" defTabSz="2889250" rtl="0" eaLnBrk="1" fontAlgn="auto" latinLnBrk="0" hangingPunct="1">
              <a:lnSpc>
                <a:spcPct val="90000"/>
              </a:lnSpc>
              <a:spcBef>
                <a:spcPct val="0"/>
              </a:spcBef>
              <a:spcAft>
                <a:spcPct val="35000"/>
              </a:spcAft>
              <a:buClrTx/>
              <a:buSzTx/>
              <a:buFontTx/>
              <a:buNone/>
              <a:tabLst/>
              <a:defRPr/>
            </a:pPr>
            <a:r>
              <a:rPr kumimoji="0" lang="en-US" sz="1200" b="0" i="0" u="none" strike="noStrike" kern="1200" cap="none" spc="0" normalizeH="0" baseline="0" noProof="0">
                <a:ln>
                  <a:noFill/>
                </a:ln>
                <a:solidFill>
                  <a:srgbClr val="C00000"/>
                </a:solidFill>
                <a:effectLst/>
                <a:uLnTx/>
                <a:uFillTx/>
                <a:latin typeface="Georgia"/>
                <a:ea typeface="+mn-ea"/>
                <a:cs typeface="+mn-cs"/>
              </a:rPr>
              <a:t>Phase 1</a:t>
            </a:r>
          </a:p>
        </p:txBody>
      </p:sp>
      <p:sp>
        <p:nvSpPr>
          <p:cNvPr id="129" name="Freeform: Shape 128">
            <a:extLst>
              <a:ext uri="{FF2B5EF4-FFF2-40B4-BE49-F238E27FC236}">
                <a16:creationId xmlns:a16="http://schemas.microsoft.com/office/drawing/2014/main" id="{EACEA759-B690-415B-B331-C2C73B7475A4}"/>
              </a:ext>
            </a:extLst>
          </p:cNvPr>
          <p:cNvSpPr/>
          <p:nvPr/>
        </p:nvSpPr>
        <p:spPr>
          <a:xfrm>
            <a:off x="3274815" y="1811540"/>
            <a:ext cx="2887637" cy="226462"/>
          </a:xfrm>
          <a:custGeom>
            <a:avLst/>
            <a:gdLst>
              <a:gd name="connsiteX0" fmla="*/ 0 w 3150000"/>
              <a:gd name="connsiteY0" fmla="*/ 0 h 1304395"/>
              <a:gd name="connsiteX1" fmla="*/ 3150000 w 3150000"/>
              <a:gd name="connsiteY1" fmla="*/ 0 h 1304395"/>
              <a:gd name="connsiteX2" fmla="*/ 3150000 w 3150000"/>
              <a:gd name="connsiteY2" fmla="*/ 1304395 h 1304395"/>
              <a:gd name="connsiteX3" fmla="*/ 0 w 3150000"/>
              <a:gd name="connsiteY3" fmla="*/ 1304395 h 1304395"/>
              <a:gd name="connsiteX4" fmla="*/ 0 w 3150000"/>
              <a:gd name="connsiteY4" fmla="*/ 0 h 13043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0000" h="1304395">
                <a:moveTo>
                  <a:pt x="0" y="0"/>
                </a:moveTo>
                <a:lnTo>
                  <a:pt x="3150000" y="0"/>
                </a:lnTo>
                <a:lnTo>
                  <a:pt x="3150000" y="1304395"/>
                </a:lnTo>
                <a:lnTo>
                  <a:pt x="0" y="1304395"/>
                </a:lnTo>
                <a:lnTo>
                  <a:pt x="0" y="0"/>
                </a:lnTo>
                <a:close/>
              </a:path>
            </a:pathLst>
          </a:custGeom>
          <a:solidFill>
            <a:schemeClr val="bg1"/>
          </a:solidFill>
          <a:ln w="3175">
            <a:solidFill>
              <a:schemeClr val="bg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65100" tIns="165100" rIns="165100" bIns="165100" numCol="1" spcCol="1270" anchor="ctr" anchorCtr="0">
            <a:noAutofit/>
          </a:bodyPr>
          <a:lstStyle/>
          <a:p>
            <a:pPr marL="0" marR="0" lvl="0" indent="0" algn="ctr" defTabSz="2889250" rtl="0" eaLnBrk="1" fontAlgn="auto" latinLnBrk="0" hangingPunct="1">
              <a:lnSpc>
                <a:spcPct val="90000"/>
              </a:lnSpc>
              <a:spcBef>
                <a:spcPct val="0"/>
              </a:spcBef>
              <a:spcAft>
                <a:spcPct val="35000"/>
              </a:spcAft>
              <a:buClrTx/>
              <a:buSzTx/>
              <a:buFontTx/>
              <a:buNone/>
              <a:tabLst/>
              <a:defRPr/>
            </a:pPr>
            <a:endParaRPr kumimoji="0" lang="en-US" sz="1200" b="0" i="0" u="none" strike="noStrike" kern="1200" cap="none" spc="0" normalizeH="0" baseline="0" noProof="0">
              <a:ln>
                <a:noFill/>
              </a:ln>
              <a:solidFill>
                <a:srgbClr val="C00000"/>
              </a:solidFill>
              <a:effectLst/>
              <a:uLnTx/>
              <a:uFillTx/>
              <a:latin typeface="Georgia"/>
              <a:ea typeface="+mn-ea"/>
              <a:cs typeface="+mn-cs"/>
            </a:endParaRPr>
          </a:p>
        </p:txBody>
      </p:sp>
      <p:sp>
        <p:nvSpPr>
          <p:cNvPr id="131" name="Freeform: Shape 130">
            <a:extLst>
              <a:ext uri="{FF2B5EF4-FFF2-40B4-BE49-F238E27FC236}">
                <a16:creationId xmlns:a16="http://schemas.microsoft.com/office/drawing/2014/main" id="{01036390-A03E-4586-BEFA-201DC99667DC}"/>
              </a:ext>
            </a:extLst>
          </p:cNvPr>
          <p:cNvSpPr/>
          <p:nvPr/>
        </p:nvSpPr>
        <p:spPr>
          <a:xfrm>
            <a:off x="6657413" y="1903609"/>
            <a:ext cx="2283434" cy="233525"/>
          </a:xfrm>
          <a:custGeom>
            <a:avLst/>
            <a:gdLst>
              <a:gd name="connsiteX0" fmla="*/ 0 w 3221000"/>
              <a:gd name="connsiteY0" fmla="*/ 0 h 1304395"/>
              <a:gd name="connsiteX1" fmla="*/ 3221000 w 3221000"/>
              <a:gd name="connsiteY1" fmla="*/ 0 h 1304395"/>
              <a:gd name="connsiteX2" fmla="*/ 3221000 w 3221000"/>
              <a:gd name="connsiteY2" fmla="*/ 1304395 h 1304395"/>
              <a:gd name="connsiteX3" fmla="*/ 0 w 3221000"/>
              <a:gd name="connsiteY3" fmla="*/ 1304395 h 1304395"/>
              <a:gd name="connsiteX4" fmla="*/ 0 w 3221000"/>
              <a:gd name="connsiteY4" fmla="*/ 0 h 13043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21000" h="1304395">
                <a:moveTo>
                  <a:pt x="0" y="0"/>
                </a:moveTo>
                <a:lnTo>
                  <a:pt x="3221000" y="0"/>
                </a:lnTo>
                <a:lnTo>
                  <a:pt x="3221000" y="1304395"/>
                </a:lnTo>
                <a:lnTo>
                  <a:pt x="0" y="1304395"/>
                </a:lnTo>
                <a:lnTo>
                  <a:pt x="0" y="0"/>
                </a:lnTo>
                <a:close/>
              </a:path>
            </a:pathLst>
          </a:custGeom>
          <a:solidFill>
            <a:schemeClr val="bg1"/>
          </a:solidFill>
          <a:ln w="3175">
            <a:solidFill>
              <a:schemeClr val="bg1"/>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65100" tIns="165100" rIns="165100" bIns="165100" numCol="1" spcCol="1270" anchor="ctr" anchorCtr="0">
            <a:noAutofit/>
          </a:bodyPr>
          <a:lstStyle/>
          <a:p>
            <a:pPr marL="0" marR="0" lvl="0" indent="0" algn="ctr" defTabSz="2889250" rtl="0" eaLnBrk="1" fontAlgn="auto" latinLnBrk="0" hangingPunct="1">
              <a:lnSpc>
                <a:spcPct val="90000"/>
              </a:lnSpc>
              <a:spcBef>
                <a:spcPct val="0"/>
              </a:spcBef>
              <a:spcAft>
                <a:spcPct val="35000"/>
              </a:spcAft>
              <a:buClrTx/>
              <a:buSzTx/>
              <a:buFontTx/>
              <a:buNone/>
              <a:tabLst/>
              <a:defRPr/>
            </a:pPr>
            <a:r>
              <a:rPr kumimoji="0" lang="en-US" sz="1200" b="0" i="0" u="none" strike="noStrike" kern="1200" cap="none" spc="0" normalizeH="0" baseline="0" noProof="0">
                <a:ln>
                  <a:noFill/>
                </a:ln>
                <a:solidFill>
                  <a:srgbClr val="C00000"/>
                </a:solidFill>
                <a:effectLst/>
                <a:uLnTx/>
                <a:uFillTx/>
                <a:latin typeface="Georgia"/>
                <a:ea typeface="+mn-ea"/>
                <a:cs typeface="+mn-cs"/>
              </a:rPr>
              <a:t>Phase 2</a:t>
            </a:r>
          </a:p>
        </p:txBody>
      </p:sp>
      <p:sp>
        <p:nvSpPr>
          <p:cNvPr id="133" name="TextBox 132">
            <a:extLst>
              <a:ext uri="{FF2B5EF4-FFF2-40B4-BE49-F238E27FC236}">
                <a16:creationId xmlns:a16="http://schemas.microsoft.com/office/drawing/2014/main" id="{809E50DC-F304-4BE2-87E0-2212AD732AD1}"/>
              </a:ext>
            </a:extLst>
          </p:cNvPr>
          <p:cNvSpPr txBox="1"/>
          <p:nvPr/>
        </p:nvSpPr>
        <p:spPr>
          <a:xfrm>
            <a:off x="2667000" y="1199968"/>
            <a:ext cx="5562600"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73262"/>
                </a:solidFill>
                <a:effectLst/>
                <a:uLnTx/>
                <a:uFillTx/>
                <a:latin typeface="Georgia"/>
                <a:ea typeface="+mn-ea"/>
                <a:cs typeface="+mn-cs"/>
              </a:rPr>
              <a:t>Phased approach </a:t>
            </a:r>
            <a:r>
              <a:rPr lang="en-US" sz="1400">
                <a:solidFill>
                  <a:srgbClr val="073262"/>
                </a:solidFill>
                <a:latin typeface="Georgia"/>
              </a:rPr>
              <a:t>to understand reasons &amp; Implement Controls </a:t>
            </a:r>
            <a:endParaRPr kumimoji="0" lang="en-US" sz="1400" b="0" i="0" u="none" strike="noStrike" kern="1200" cap="none" spc="0" normalizeH="0" baseline="0" noProof="0">
              <a:ln>
                <a:noFill/>
              </a:ln>
              <a:solidFill>
                <a:srgbClr val="073262"/>
              </a:solidFill>
              <a:effectLst/>
              <a:uLnTx/>
              <a:uFillTx/>
              <a:latin typeface="Georgia"/>
              <a:ea typeface="+mn-ea"/>
              <a:cs typeface="+mn-cs"/>
            </a:endParaRPr>
          </a:p>
        </p:txBody>
      </p:sp>
      <p:cxnSp>
        <p:nvCxnSpPr>
          <p:cNvPr id="135" name="Straight Arrow Connector 134">
            <a:extLst>
              <a:ext uri="{FF2B5EF4-FFF2-40B4-BE49-F238E27FC236}">
                <a16:creationId xmlns:a16="http://schemas.microsoft.com/office/drawing/2014/main" id="{483FDAC7-7AC3-4E46-BD97-8AA88720632F}"/>
              </a:ext>
            </a:extLst>
          </p:cNvPr>
          <p:cNvCxnSpPr/>
          <p:nvPr/>
        </p:nvCxnSpPr>
        <p:spPr>
          <a:xfrm>
            <a:off x="2884838" y="2081756"/>
            <a:ext cx="2084418" cy="7915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5" name="Freeform 105">
            <a:extLst>
              <a:ext uri="{FF2B5EF4-FFF2-40B4-BE49-F238E27FC236}">
                <a16:creationId xmlns:a16="http://schemas.microsoft.com/office/drawing/2014/main" id="{12F222B7-BD88-48B5-B9D7-8D036C84933A}"/>
              </a:ext>
            </a:extLst>
          </p:cNvPr>
          <p:cNvSpPr/>
          <p:nvPr/>
        </p:nvSpPr>
        <p:spPr>
          <a:xfrm>
            <a:off x="8007835" y="1465071"/>
            <a:ext cx="1473153" cy="471371"/>
          </a:xfrm>
          <a:prstGeom prst="rect">
            <a:avLst/>
          </a:prstGeom>
          <a:solidFill>
            <a:srgbClr val="92D050"/>
          </a:solidFill>
          <a:ln w="25400" cap="flat" cmpd="sng" algn="ctr">
            <a:solidFill>
              <a:srgbClr val="FFFFFF">
                <a:hueOff val="0"/>
                <a:satOff val="0"/>
                <a:lumOff val="0"/>
                <a:alphaOff val="0"/>
              </a:srgbClr>
            </a:solidFill>
            <a:prstDash val="solid"/>
          </a:ln>
          <a:effectLst/>
        </p:spPr>
        <p:txBody>
          <a:bodyPr spcFirstLastPara="0" vert="horz" wrap="square" lIns="0" tIns="91440" rIns="0" bIns="0" numCol="1" spcCol="1270" anchor="t" anchorCtr="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1111250" rtl="0" eaLnBrk="1" fontAlgn="auto" latinLnBrk="0" hangingPunct="1">
              <a:lnSpc>
                <a:spcPct val="90000"/>
              </a:lnSpc>
              <a:spcBef>
                <a:spcPts val="0"/>
              </a:spcBef>
              <a:spcAft>
                <a:spcPct val="35000"/>
              </a:spcAft>
              <a:buClrTx/>
              <a:buSzTx/>
              <a:buFontTx/>
              <a:buNone/>
              <a:tabLst/>
              <a:defRPr/>
            </a:pPr>
            <a:r>
              <a:rPr kumimoji="0" lang="en-US" sz="1100" b="0" i="0" u="none" strike="noStrike" kern="1200" cap="none" spc="0" normalizeH="0" baseline="0" noProof="0">
                <a:ln>
                  <a:noFill/>
                </a:ln>
                <a:solidFill>
                  <a:srgbClr val="FFFFFF"/>
                </a:solidFill>
                <a:effectLst/>
                <a:uLnTx/>
                <a:uFillTx/>
                <a:latin typeface="Arial"/>
                <a:ea typeface="+mn-ea"/>
                <a:cs typeface="+mn-cs"/>
              </a:rPr>
              <a:t>Invalid Promotions</a:t>
            </a:r>
          </a:p>
        </p:txBody>
      </p:sp>
      <p:sp>
        <p:nvSpPr>
          <p:cNvPr id="118" name="Freeform: Shape 6">
            <a:extLst>
              <a:ext uri="{FF2B5EF4-FFF2-40B4-BE49-F238E27FC236}">
                <a16:creationId xmlns:a16="http://schemas.microsoft.com/office/drawing/2014/main" id="{6329D723-BD56-4655-BF3F-A521B5822691}"/>
              </a:ext>
            </a:extLst>
          </p:cNvPr>
          <p:cNvSpPr/>
          <p:nvPr/>
        </p:nvSpPr>
        <p:spPr>
          <a:xfrm>
            <a:off x="5569689" y="3574151"/>
            <a:ext cx="1416543" cy="749470"/>
          </a:xfrm>
          <a:custGeom>
            <a:avLst/>
            <a:gdLst>
              <a:gd name="connsiteX0" fmla="*/ 0 w 967500"/>
              <a:gd name="connsiteY0" fmla="*/ 0 h 1304395"/>
              <a:gd name="connsiteX1" fmla="*/ 967500 w 967500"/>
              <a:gd name="connsiteY1" fmla="*/ 0 h 1304395"/>
              <a:gd name="connsiteX2" fmla="*/ 967500 w 967500"/>
              <a:gd name="connsiteY2" fmla="*/ 1304395 h 1304395"/>
              <a:gd name="connsiteX3" fmla="*/ 0 w 967500"/>
              <a:gd name="connsiteY3" fmla="*/ 1304395 h 1304395"/>
              <a:gd name="connsiteX4" fmla="*/ 0 w 967500"/>
              <a:gd name="connsiteY4" fmla="*/ 0 h 13043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7500" h="1304395">
                <a:moveTo>
                  <a:pt x="0" y="0"/>
                </a:moveTo>
                <a:lnTo>
                  <a:pt x="967500" y="0"/>
                </a:lnTo>
                <a:lnTo>
                  <a:pt x="967500" y="1304395"/>
                </a:lnTo>
                <a:lnTo>
                  <a:pt x="0" y="1304395"/>
                </a:lnTo>
                <a:lnTo>
                  <a:pt x="0" y="0"/>
                </a:lnTo>
                <a:close/>
              </a:path>
            </a:pathLst>
          </a:cu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5720" tIns="45720" rIns="45720" bIns="45720" numCol="1" spcCol="1270" anchor="ctr" anchorCtr="0">
            <a:noAutofit/>
          </a:bodyPr>
          <a:lstStyle/>
          <a:p>
            <a:pPr marL="171450" marR="0" lvl="0" indent="-171450" algn="ctr" defTabSz="800100" rtl="0" eaLnBrk="1" fontAlgn="auto" latinLnBrk="0" hangingPunct="1">
              <a:lnSpc>
                <a:spcPct val="90000"/>
              </a:lnSpc>
              <a:spcBef>
                <a:spcPct val="0"/>
              </a:spcBef>
              <a:spcAft>
                <a:spcPct val="3500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EBECED">
                    <a:lumMod val="10000"/>
                  </a:srgbClr>
                </a:solidFill>
                <a:effectLst/>
                <a:uLnTx/>
                <a:uFillTx/>
                <a:latin typeface="Georgia" panose="02040502050405020303" pitchFamily="18" charset="0"/>
              </a:rPr>
              <a:t>Sales &amp; SC Assessments</a:t>
            </a:r>
          </a:p>
          <a:p>
            <a:pPr marL="171450" marR="0" lvl="0" indent="-171450" algn="ctr" defTabSz="800100" rtl="0" eaLnBrk="1" fontAlgn="auto" latinLnBrk="0" hangingPunct="1">
              <a:lnSpc>
                <a:spcPct val="90000"/>
              </a:lnSpc>
              <a:spcBef>
                <a:spcPct val="0"/>
              </a:spcBef>
              <a:spcAft>
                <a:spcPct val="35000"/>
              </a:spcAft>
              <a:buClrTx/>
              <a:buSzTx/>
              <a:buFont typeface="Arial" panose="020B0604020202020204" pitchFamily="34" charset="0"/>
              <a:buChar char="•"/>
              <a:tabLst/>
              <a:defRPr/>
            </a:pPr>
            <a:r>
              <a:rPr lang="en-US" sz="900">
                <a:solidFill>
                  <a:srgbClr val="EBECED">
                    <a:lumMod val="10000"/>
                  </a:srgbClr>
                </a:solidFill>
                <a:latin typeface="Georgia" panose="02040502050405020303" pitchFamily="18" charset="0"/>
              </a:rPr>
              <a:t>Root cause identification</a:t>
            </a:r>
          </a:p>
          <a:p>
            <a:pPr marL="171450" marR="0" lvl="0" indent="-171450" algn="ctr" defTabSz="800100" rtl="0" eaLnBrk="1" fontAlgn="auto" latinLnBrk="0" hangingPunct="1">
              <a:lnSpc>
                <a:spcPct val="90000"/>
              </a:lnSpc>
              <a:spcBef>
                <a:spcPct val="0"/>
              </a:spcBef>
              <a:spcAft>
                <a:spcPct val="3500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EBECED">
                    <a:lumMod val="10000"/>
                  </a:srgbClr>
                </a:solidFill>
                <a:effectLst/>
                <a:uLnTx/>
                <a:uFillTx/>
                <a:latin typeface="Georgia" panose="02040502050405020303" pitchFamily="18" charset="0"/>
              </a:rPr>
              <a:t>Review</a:t>
            </a:r>
            <a:endParaRPr kumimoji="0" lang="en-US" sz="900" b="0" i="0" u="none" strike="noStrike" kern="1200" cap="none" spc="0" normalizeH="0" baseline="0" noProof="0">
              <a:ln>
                <a:noFill/>
              </a:ln>
              <a:solidFill>
                <a:srgbClr val="EBECED">
                  <a:lumMod val="10000"/>
                </a:srgbClr>
              </a:solidFill>
              <a:effectLst/>
              <a:uLnTx/>
              <a:uFillTx/>
              <a:latin typeface="Georgia"/>
            </a:endParaRPr>
          </a:p>
        </p:txBody>
      </p:sp>
      <p:sp>
        <p:nvSpPr>
          <p:cNvPr id="120" name="Freeform: Shape 6">
            <a:extLst>
              <a:ext uri="{FF2B5EF4-FFF2-40B4-BE49-F238E27FC236}">
                <a16:creationId xmlns:a16="http://schemas.microsoft.com/office/drawing/2014/main" id="{6329D723-BD56-4655-BF3F-A521B5822691}"/>
              </a:ext>
            </a:extLst>
          </p:cNvPr>
          <p:cNvSpPr/>
          <p:nvPr/>
        </p:nvSpPr>
        <p:spPr>
          <a:xfrm>
            <a:off x="7530215" y="5858551"/>
            <a:ext cx="1597576" cy="917469"/>
          </a:xfrm>
          <a:custGeom>
            <a:avLst/>
            <a:gdLst>
              <a:gd name="connsiteX0" fmla="*/ 0 w 967500"/>
              <a:gd name="connsiteY0" fmla="*/ 0 h 1304395"/>
              <a:gd name="connsiteX1" fmla="*/ 967500 w 967500"/>
              <a:gd name="connsiteY1" fmla="*/ 0 h 1304395"/>
              <a:gd name="connsiteX2" fmla="*/ 967500 w 967500"/>
              <a:gd name="connsiteY2" fmla="*/ 1304395 h 1304395"/>
              <a:gd name="connsiteX3" fmla="*/ 0 w 967500"/>
              <a:gd name="connsiteY3" fmla="*/ 1304395 h 1304395"/>
              <a:gd name="connsiteX4" fmla="*/ 0 w 967500"/>
              <a:gd name="connsiteY4" fmla="*/ 0 h 13043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7500" h="1304395">
                <a:moveTo>
                  <a:pt x="0" y="0"/>
                </a:moveTo>
                <a:lnTo>
                  <a:pt x="967500" y="0"/>
                </a:lnTo>
                <a:lnTo>
                  <a:pt x="967500" y="1304395"/>
                </a:lnTo>
                <a:lnTo>
                  <a:pt x="0" y="1304395"/>
                </a:lnTo>
                <a:lnTo>
                  <a:pt x="0" y="0"/>
                </a:lnTo>
                <a:close/>
              </a:path>
            </a:pathLst>
          </a:cu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5720" tIns="45720" rIns="45720" bIns="45720" numCol="1" spcCol="1270" anchor="ctr" anchorCtr="0">
            <a:noAutofit/>
          </a:bodyPr>
          <a:lstStyle/>
          <a:p>
            <a:pPr marL="171450" marR="0" lvl="0" indent="-171450" algn="ctr" defTabSz="800100" rtl="0" eaLnBrk="1" fontAlgn="auto" latinLnBrk="0" hangingPunct="1">
              <a:lnSpc>
                <a:spcPct val="90000"/>
              </a:lnSpc>
              <a:spcBef>
                <a:spcPct val="0"/>
              </a:spcBef>
              <a:spcAft>
                <a:spcPct val="3500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EBECED">
                    <a:lumMod val="10000"/>
                  </a:srgbClr>
                </a:solidFill>
                <a:effectLst/>
                <a:uLnTx/>
                <a:uFillTx/>
                <a:latin typeface="Georgia"/>
                <a:ea typeface="+mn-ea"/>
                <a:cs typeface="+mn-cs"/>
              </a:rPr>
              <a:t>Define</a:t>
            </a:r>
            <a:r>
              <a:rPr kumimoji="0" lang="en-US" sz="900" b="0" i="0" u="none" strike="noStrike" kern="1200" cap="none" spc="0" normalizeH="0" noProof="0">
                <a:ln>
                  <a:noFill/>
                </a:ln>
                <a:solidFill>
                  <a:srgbClr val="EBECED">
                    <a:lumMod val="10000"/>
                  </a:srgbClr>
                </a:solidFill>
                <a:effectLst/>
                <a:uLnTx/>
                <a:uFillTx/>
                <a:latin typeface="Georgia"/>
                <a:ea typeface="+mn-ea"/>
                <a:cs typeface="+mn-cs"/>
              </a:rPr>
              <a:t> sustainable Model</a:t>
            </a:r>
            <a:endParaRPr kumimoji="0" lang="en-US" sz="900" b="0" i="0" u="none" strike="noStrike" kern="1200" cap="none" spc="0" normalizeH="0" baseline="0" noProof="0">
              <a:ln>
                <a:noFill/>
              </a:ln>
              <a:solidFill>
                <a:srgbClr val="EBECED">
                  <a:lumMod val="10000"/>
                </a:srgbClr>
              </a:solidFill>
              <a:effectLst/>
              <a:uLnTx/>
              <a:uFillTx/>
              <a:latin typeface="Georgia"/>
              <a:ea typeface="+mn-ea"/>
              <a:cs typeface="+mn-cs"/>
            </a:endParaRPr>
          </a:p>
        </p:txBody>
      </p:sp>
      <p:cxnSp>
        <p:nvCxnSpPr>
          <p:cNvPr id="126" name="Straight Arrow Connector 125">
            <a:extLst>
              <a:ext uri="{FF2B5EF4-FFF2-40B4-BE49-F238E27FC236}">
                <a16:creationId xmlns:a16="http://schemas.microsoft.com/office/drawing/2014/main" id="{483FDAC7-7AC3-4E46-BD97-8AA88720632F}"/>
              </a:ext>
            </a:extLst>
          </p:cNvPr>
          <p:cNvCxnSpPr/>
          <p:nvPr/>
        </p:nvCxnSpPr>
        <p:spPr>
          <a:xfrm flipH="1">
            <a:off x="5854003" y="2061878"/>
            <a:ext cx="1683540" cy="11167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7" name="Freeform: Shape 6">
            <a:extLst>
              <a:ext uri="{FF2B5EF4-FFF2-40B4-BE49-F238E27FC236}">
                <a16:creationId xmlns:a16="http://schemas.microsoft.com/office/drawing/2014/main" id="{6329D723-BD56-4655-BF3F-A521B5822691}"/>
              </a:ext>
            </a:extLst>
          </p:cNvPr>
          <p:cNvSpPr/>
          <p:nvPr/>
        </p:nvSpPr>
        <p:spPr>
          <a:xfrm>
            <a:off x="8686451" y="3559406"/>
            <a:ext cx="1416543" cy="749470"/>
          </a:xfrm>
          <a:custGeom>
            <a:avLst/>
            <a:gdLst>
              <a:gd name="connsiteX0" fmla="*/ 0 w 967500"/>
              <a:gd name="connsiteY0" fmla="*/ 0 h 1304395"/>
              <a:gd name="connsiteX1" fmla="*/ 967500 w 967500"/>
              <a:gd name="connsiteY1" fmla="*/ 0 h 1304395"/>
              <a:gd name="connsiteX2" fmla="*/ 967500 w 967500"/>
              <a:gd name="connsiteY2" fmla="*/ 1304395 h 1304395"/>
              <a:gd name="connsiteX3" fmla="*/ 0 w 967500"/>
              <a:gd name="connsiteY3" fmla="*/ 1304395 h 1304395"/>
              <a:gd name="connsiteX4" fmla="*/ 0 w 967500"/>
              <a:gd name="connsiteY4" fmla="*/ 0 h 13043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7500" h="1304395">
                <a:moveTo>
                  <a:pt x="0" y="0"/>
                </a:moveTo>
                <a:lnTo>
                  <a:pt x="967500" y="0"/>
                </a:lnTo>
                <a:lnTo>
                  <a:pt x="967500" y="1304395"/>
                </a:lnTo>
                <a:lnTo>
                  <a:pt x="0" y="1304395"/>
                </a:lnTo>
                <a:lnTo>
                  <a:pt x="0" y="0"/>
                </a:lnTo>
                <a:close/>
              </a:path>
            </a:pathLst>
          </a:cu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5720" tIns="45720" rIns="45720" bIns="45720" numCol="1" spcCol="1270" anchor="ctr" anchorCtr="0">
            <a:noAutofit/>
          </a:bodyPr>
          <a:lstStyle/>
          <a:p>
            <a:pPr marL="171450" marR="0" lvl="0" indent="-171450" algn="ctr" defTabSz="800100" rtl="0" eaLnBrk="1" fontAlgn="auto" latinLnBrk="0" hangingPunct="1">
              <a:lnSpc>
                <a:spcPct val="90000"/>
              </a:lnSpc>
              <a:spcBef>
                <a:spcPct val="0"/>
              </a:spcBef>
              <a:spcAft>
                <a:spcPct val="3500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EBECED">
                    <a:lumMod val="10000"/>
                  </a:srgbClr>
                </a:solidFill>
                <a:effectLst/>
                <a:uLnTx/>
                <a:uFillTx/>
                <a:latin typeface="Georgia" panose="02040502050405020303" pitchFamily="18" charset="0"/>
              </a:rPr>
              <a:t>Sales &amp; SC Assessments</a:t>
            </a:r>
          </a:p>
          <a:p>
            <a:pPr marL="171450" marR="0" lvl="0" indent="-171450" algn="ctr" defTabSz="800100" rtl="0" eaLnBrk="1" fontAlgn="auto" latinLnBrk="0" hangingPunct="1">
              <a:lnSpc>
                <a:spcPct val="90000"/>
              </a:lnSpc>
              <a:spcBef>
                <a:spcPct val="0"/>
              </a:spcBef>
              <a:spcAft>
                <a:spcPct val="35000"/>
              </a:spcAft>
              <a:buClrTx/>
              <a:buSzTx/>
              <a:buFont typeface="Arial" panose="020B0604020202020204" pitchFamily="34" charset="0"/>
              <a:buChar char="•"/>
              <a:tabLst/>
              <a:defRPr/>
            </a:pPr>
            <a:r>
              <a:rPr lang="en-US" sz="900">
                <a:solidFill>
                  <a:srgbClr val="EBECED">
                    <a:lumMod val="10000"/>
                  </a:srgbClr>
                </a:solidFill>
                <a:latin typeface="Georgia" panose="02040502050405020303" pitchFamily="18" charset="0"/>
              </a:rPr>
              <a:t>Root cause identification</a:t>
            </a:r>
          </a:p>
          <a:p>
            <a:pPr marL="171450" marR="0" lvl="0" indent="-171450" algn="ctr" defTabSz="800100" rtl="0" eaLnBrk="1" fontAlgn="auto" latinLnBrk="0" hangingPunct="1">
              <a:lnSpc>
                <a:spcPct val="90000"/>
              </a:lnSpc>
              <a:spcBef>
                <a:spcPct val="0"/>
              </a:spcBef>
              <a:spcAft>
                <a:spcPct val="3500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EBECED">
                    <a:lumMod val="10000"/>
                  </a:srgbClr>
                </a:solidFill>
                <a:effectLst/>
                <a:uLnTx/>
                <a:uFillTx/>
                <a:latin typeface="Georgia" panose="02040502050405020303" pitchFamily="18" charset="0"/>
              </a:rPr>
              <a:t>Review</a:t>
            </a:r>
            <a:endParaRPr kumimoji="0" lang="en-US" sz="900" b="0" i="0" u="none" strike="noStrike" kern="1200" cap="none" spc="0" normalizeH="0" baseline="0" noProof="0">
              <a:ln>
                <a:noFill/>
              </a:ln>
              <a:solidFill>
                <a:srgbClr val="EBECED">
                  <a:lumMod val="10000"/>
                </a:srgbClr>
              </a:solidFill>
              <a:effectLst/>
              <a:uLnTx/>
              <a:uFillTx/>
              <a:latin typeface="Georgia"/>
            </a:endParaRPr>
          </a:p>
        </p:txBody>
      </p:sp>
      <p:sp>
        <p:nvSpPr>
          <p:cNvPr id="134" name="Freeform: Shape 4">
            <a:extLst>
              <a:ext uri="{FF2B5EF4-FFF2-40B4-BE49-F238E27FC236}">
                <a16:creationId xmlns:a16="http://schemas.microsoft.com/office/drawing/2014/main" id="{8FAC53D6-656A-440F-8349-E2BDFF21674B}"/>
              </a:ext>
            </a:extLst>
          </p:cNvPr>
          <p:cNvSpPr/>
          <p:nvPr/>
        </p:nvSpPr>
        <p:spPr>
          <a:xfrm>
            <a:off x="9705932" y="4392287"/>
            <a:ext cx="1717756" cy="662075"/>
          </a:xfrm>
          <a:custGeom>
            <a:avLst/>
            <a:gdLst>
              <a:gd name="connsiteX0" fmla="*/ 0 w 1147500"/>
              <a:gd name="connsiteY0" fmla="*/ 0 h 1304395"/>
              <a:gd name="connsiteX1" fmla="*/ 1147500 w 1147500"/>
              <a:gd name="connsiteY1" fmla="*/ 0 h 1304395"/>
              <a:gd name="connsiteX2" fmla="*/ 1147500 w 1147500"/>
              <a:gd name="connsiteY2" fmla="*/ 1304395 h 1304395"/>
              <a:gd name="connsiteX3" fmla="*/ 0 w 1147500"/>
              <a:gd name="connsiteY3" fmla="*/ 1304395 h 1304395"/>
              <a:gd name="connsiteX4" fmla="*/ 0 w 1147500"/>
              <a:gd name="connsiteY4" fmla="*/ 0 h 13043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7500" h="1304395">
                <a:moveTo>
                  <a:pt x="0" y="0"/>
                </a:moveTo>
                <a:lnTo>
                  <a:pt x="1147500" y="0"/>
                </a:lnTo>
                <a:lnTo>
                  <a:pt x="1147500" y="1304395"/>
                </a:lnTo>
                <a:lnTo>
                  <a:pt x="0" y="1304395"/>
                </a:lnTo>
                <a:lnTo>
                  <a:pt x="0" y="0"/>
                </a:lnTo>
                <a:close/>
              </a:path>
            </a:pathLst>
          </a:cu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5720" tIns="45720" rIns="45720" bIns="45720" numCol="1" spcCol="1270" anchor="ctr" anchorCtr="0">
            <a:noAutofit/>
          </a:bodyPr>
          <a:lstStyle/>
          <a:p>
            <a:pPr marL="171450" marR="0" lvl="0" indent="-171450" defTabSz="800100" rtl="0" eaLnBrk="1" fontAlgn="auto" latinLnBrk="0" hangingPunct="1">
              <a:lnSpc>
                <a:spcPct val="90000"/>
              </a:lnSpc>
              <a:spcBef>
                <a:spcPct val="0"/>
              </a:spcBef>
              <a:spcAft>
                <a:spcPct val="3500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EBECED">
                    <a:lumMod val="10000"/>
                  </a:srgbClr>
                </a:solidFill>
                <a:effectLst/>
                <a:uLnTx/>
                <a:uFillTx/>
                <a:latin typeface="Georgia" panose="02040502050405020303" pitchFamily="18" charset="0"/>
              </a:rPr>
              <a:t>Validation</a:t>
            </a:r>
            <a:r>
              <a:rPr kumimoji="0" lang="en-US" sz="900" b="0" i="0" u="none" strike="noStrike" kern="1200" cap="none" spc="0" normalizeH="0" noProof="0">
                <a:ln>
                  <a:noFill/>
                </a:ln>
                <a:solidFill>
                  <a:srgbClr val="EBECED">
                    <a:lumMod val="10000"/>
                  </a:srgbClr>
                </a:solidFill>
                <a:effectLst/>
                <a:uLnTx/>
                <a:uFillTx/>
                <a:latin typeface="Georgia" panose="02040502050405020303" pitchFamily="18" charset="0"/>
              </a:rPr>
              <a:t> -</a:t>
            </a:r>
            <a:r>
              <a:rPr lang="en-US" sz="900">
                <a:solidFill>
                  <a:srgbClr val="EBECED">
                    <a:lumMod val="10000"/>
                  </a:srgbClr>
                </a:solidFill>
                <a:latin typeface="Georgia" panose="02040502050405020303" pitchFamily="18" charset="0"/>
              </a:rPr>
              <a:t>Recoverable </a:t>
            </a:r>
            <a:r>
              <a:rPr lang="en-US" sz="900">
                <a:solidFill>
                  <a:srgbClr val="EBECED">
                    <a:lumMod val="10000"/>
                  </a:srgbClr>
                </a:solidFill>
                <a:latin typeface="Georgia"/>
              </a:rPr>
              <a:t> &amp; Preventable </a:t>
            </a:r>
          </a:p>
          <a:p>
            <a:pPr marL="171450" marR="0" lvl="0" indent="-171450" defTabSz="800100" rtl="0" eaLnBrk="1" fontAlgn="auto" latinLnBrk="0" hangingPunct="1">
              <a:lnSpc>
                <a:spcPct val="90000"/>
              </a:lnSpc>
              <a:spcBef>
                <a:spcPct val="0"/>
              </a:spcBef>
              <a:spcAft>
                <a:spcPct val="35000"/>
              </a:spcAft>
              <a:buClrTx/>
              <a:buSzTx/>
              <a:buFont typeface="Arial" panose="020B0604020202020204" pitchFamily="34" charset="0"/>
              <a:buChar char="•"/>
              <a:tabLst/>
              <a:defRPr/>
            </a:pPr>
            <a:r>
              <a:rPr lang="en-US" sz="900">
                <a:solidFill>
                  <a:srgbClr val="EBECED">
                    <a:lumMod val="10000"/>
                  </a:srgbClr>
                </a:solidFill>
                <a:latin typeface="Georgia" panose="02040502050405020303" pitchFamily="18" charset="0"/>
              </a:rPr>
              <a:t>DFR Review to define Next steps</a:t>
            </a:r>
          </a:p>
        </p:txBody>
      </p:sp>
      <p:sp>
        <p:nvSpPr>
          <p:cNvPr id="137" name="Freeform: Shape 6">
            <a:extLst>
              <a:ext uri="{FF2B5EF4-FFF2-40B4-BE49-F238E27FC236}">
                <a16:creationId xmlns:a16="http://schemas.microsoft.com/office/drawing/2014/main" id="{6329D723-BD56-4655-BF3F-A521B5822691}"/>
              </a:ext>
            </a:extLst>
          </p:cNvPr>
          <p:cNvSpPr/>
          <p:nvPr/>
        </p:nvSpPr>
        <p:spPr>
          <a:xfrm>
            <a:off x="10514552" y="5128524"/>
            <a:ext cx="1597576" cy="917469"/>
          </a:xfrm>
          <a:custGeom>
            <a:avLst/>
            <a:gdLst>
              <a:gd name="connsiteX0" fmla="*/ 0 w 967500"/>
              <a:gd name="connsiteY0" fmla="*/ 0 h 1304395"/>
              <a:gd name="connsiteX1" fmla="*/ 967500 w 967500"/>
              <a:gd name="connsiteY1" fmla="*/ 0 h 1304395"/>
              <a:gd name="connsiteX2" fmla="*/ 967500 w 967500"/>
              <a:gd name="connsiteY2" fmla="*/ 1304395 h 1304395"/>
              <a:gd name="connsiteX3" fmla="*/ 0 w 967500"/>
              <a:gd name="connsiteY3" fmla="*/ 1304395 h 1304395"/>
              <a:gd name="connsiteX4" fmla="*/ 0 w 967500"/>
              <a:gd name="connsiteY4" fmla="*/ 0 h 13043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7500" h="1304395">
                <a:moveTo>
                  <a:pt x="0" y="0"/>
                </a:moveTo>
                <a:lnTo>
                  <a:pt x="967500" y="0"/>
                </a:lnTo>
                <a:lnTo>
                  <a:pt x="967500" y="1304395"/>
                </a:lnTo>
                <a:lnTo>
                  <a:pt x="0" y="1304395"/>
                </a:lnTo>
                <a:lnTo>
                  <a:pt x="0" y="0"/>
                </a:lnTo>
                <a:close/>
              </a:path>
            </a:pathLst>
          </a:cu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5720" tIns="45720" rIns="45720" bIns="45720" numCol="1" spcCol="1270" anchor="ctr" anchorCtr="0">
            <a:noAutofit/>
          </a:bodyPr>
          <a:lstStyle/>
          <a:p>
            <a:pPr marL="171450" marR="0" lvl="0" indent="-171450" algn="ctr" defTabSz="800100" rtl="0" eaLnBrk="1" fontAlgn="auto" latinLnBrk="0" hangingPunct="1">
              <a:lnSpc>
                <a:spcPct val="90000"/>
              </a:lnSpc>
              <a:spcBef>
                <a:spcPct val="0"/>
              </a:spcBef>
              <a:spcAft>
                <a:spcPct val="3500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EBECED">
                    <a:lumMod val="10000"/>
                  </a:srgbClr>
                </a:solidFill>
                <a:effectLst/>
                <a:uLnTx/>
                <a:uFillTx/>
                <a:latin typeface="Georgia" panose="02040502050405020303" pitchFamily="18" charset="0"/>
              </a:rPr>
              <a:t>Joint Work shop to Design Controls </a:t>
            </a:r>
          </a:p>
          <a:p>
            <a:pPr marL="171450" marR="0" lvl="0" indent="-171450" algn="ctr" defTabSz="800100" rtl="0" eaLnBrk="1" fontAlgn="auto" latinLnBrk="0" hangingPunct="1">
              <a:lnSpc>
                <a:spcPct val="90000"/>
              </a:lnSpc>
              <a:spcBef>
                <a:spcPct val="0"/>
              </a:spcBef>
              <a:spcAft>
                <a:spcPct val="35000"/>
              </a:spcAft>
              <a:buClrTx/>
              <a:buSzTx/>
              <a:buFont typeface="Arial" panose="020B0604020202020204" pitchFamily="34" charset="0"/>
              <a:buChar char="•"/>
              <a:tabLst/>
              <a:defRPr/>
            </a:pPr>
            <a:r>
              <a:rPr lang="en-US" sz="900">
                <a:solidFill>
                  <a:srgbClr val="EBECED">
                    <a:lumMod val="10000"/>
                  </a:srgbClr>
                </a:solidFill>
                <a:latin typeface="Georgia" panose="02040502050405020303" pitchFamily="18" charset="0"/>
              </a:rPr>
              <a:t>Training &amp; Implementation across Globe</a:t>
            </a:r>
            <a:endParaRPr kumimoji="0" lang="en-US" sz="900" b="0" i="0" u="none" strike="noStrike" kern="1200" cap="none" spc="0" normalizeH="0" baseline="0" noProof="0">
              <a:ln>
                <a:noFill/>
              </a:ln>
              <a:solidFill>
                <a:srgbClr val="EBECED">
                  <a:lumMod val="10000"/>
                </a:srgbClr>
              </a:solidFill>
              <a:effectLst/>
              <a:uLnTx/>
              <a:uFillTx/>
              <a:latin typeface="Georgia"/>
            </a:endParaRPr>
          </a:p>
        </p:txBody>
      </p:sp>
      <p:sp>
        <p:nvSpPr>
          <p:cNvPr id="138" name="Freeform: Shape 6">
            <a:extLst>
              <a:ext uri="{FF2B5EF4-FFF2-40B4-BE49-F238E27FC236}">
                <a16:creationId xmlns:a16="http://schemas.microsoft.com/office/drawing/2014/main" id="{6329D723-BD56-4655-BF3F-A521B5822691}"/>
              </a:ext>
            </a:extLst>
          </p:cNvPr>
          <p:cNvSpPr/>
          <p:nvPr/>
        </p:nvSpPr>
        <p:spPr>
          <a:xfrm>
            <a:off x="10572742" y="5854418"/>
            <a:ext cx="1597576" cy="917469"/>
          </a:xfrm>
          <a:custGeom>
            <a:avLst/>
            <a:gdLst>
              <a:gd name="connsiteX0" fmla="*/ 0 w 967500"/>
              <a:gd name="connsiteY0" fmla="*/ 0 h 1304395"/>
              <a:gd name="connsiteX1" fmla="*/ 967500 w 967500"/>
              <a:gd name="connsiteY1" fmla="*/ 0 h 1304395"/>
              <a:gd name="connsiteX2" fmla="*/ 967500 w 967500"/>
              <a:gd name="connsiteY2" fmla="*/ 1304395 h 1304395"/>
              <a:gd name="connsiteX3" fmla="*/ 0 w 967500"/>
              <a:gd name="connsiteY3" fmla="*/ 1304395 h 1304395"/>
              <a:gd name="connsiteX4" fmla="*/ 0 w 967500"/>
              <a:gd name="connsiteY4" fmla="*/ 0 h 130439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67500" h="1304395">
                <a:moveTo>
                  <a:pt x="0" y="0"/>
                </a:moveTo>
                <a:lnTo>
                  <a:pt x="967500" y="0"/>
                </a:lnTo>
                <a:lnTo>
                  <a:pt x="967500" y="1304395"/>
                </a:lnTo>
                <a:lnTo>
                  <a:pt x="0" y="1304395"/>
                </a:lnTo>
                <a:lnTo>
                  <a:pt x="0" y="0"/>
                </a:lnTo>
                <a:close/>
              </a:path>
            </a:pathLst>
          </a:cu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5720" tIns="45720" rIns="45720" bIns="45720" numCol="1" spcCol="1270" anchor="ctr" anchorCtr="0">
            <a:noAutofit/>
          </a:bodyPr>
          <a:lstStyle/>
          <a:p>
            <a:pPr marL="171450" marR="0" lvl="0" indent="-171450" algn="ctr" defTabSz="800100" rtl="0" eaLnBrk="1" fontAlgn="auto" latinLnBrk="0" hangingPunct="1">
              <a:lnSpc>
                <a:spcPct val="90000"/>
              </a:lnSpc>
              <a:spcBef>
                <a:spcPct val="0"/>
              </a:spcBef>
              <a:spcAft>
                <a:spcPct val="35000"/>
              </a:spcAft>
              <a:buClrTx/>
              <a:buSzTx/>
              <a:buFont typeface="Arial" panose="020B0604020202020204" pitchFamily="34" charset="0"/>
              <a:buChar char="•"/>
              <a:tabLst/>
              <a:defRPr/>
            </a:pPr>
            <a:r>
              <a:rPr kumimoji="0" lang="en-US" sz="900" b="0" i="0" u="none" strike="noStrike" kern="1200" cap="none" spc="0" normalizeH="0" baseline="0" noProof="0">
                <a:ln>
                  <a:noFill/>
                </a:ln>
                <a:solidFill>
                  <a:srgbClr val="EBECED">
                    <a:lumMod val="10000"/>
                  </a:srgbClr>
                </a:solidFill>
                <a:effectLst/>
                <a:uLnTx/>
                <a:uFillTx/>
                <a:latin typeface="Georgia"/>
                <a:ea typeface="+mn-ea"/>
                <a:cs typeface="+mn-cs"/>
              </a:rPr>
              <a:t>Define</a:t>
            </a:r>
            <a:r>
              <a:rPr kumimoji="0" lang="en-US" sz="900" b="0" i="0" u="none" strike="noStrike" kern="1200" cap="none" spc="0" normalizeH="0" noProof="0">
                <a:ln>
                  <a:noFill/>
                </a:ln>
                <a:solidFill>
                  <a:srgbClr val="EBECED">
                    <a:lumMod val="10000"/>
                  </a:srgbClr>
                </a:solidFill>
                <a:effectLst/>
                <a:uLnTx/>
                <a:uFillTx/>
                <a:latin typeface="Georgia"/>
                <a:ea typeface="+mn-ea"/>
                <a:cs typeface="+mn-cs"/>
              </a:rPr>
              <a:t> sustainable Model</a:t>
            </a:r>
            <a:endParaRPr kumimoji="0" lang="en-US" sz="900" b="0" i="0" u="none" strike="noStrike" kern="1200" cap="none" spc="0" normalizeH="0" baseline="0" noProof="0">
              <a:ln>
                <a:noFill/>
              </a:ln>
              <a:solidFill>
                <a:srgbClr val="EBECED">
                  <a:lumMod val="10000"/>
                </a:srgbClr>
              </a:solidFill>
              <a:effectLst/>
              <a:uLnTx/>
              <a:uFillTx/>
              <a:latin typeface="Georgia"/>
              <a:ea typeface="+mn-ea"/>
              <a:cs typeface="+mn-cs"/>
            </a:endParaRPr>
          </a:p>
        </p:txBody>
      </p:sp>
    </p:spTree>
    <p:extLst>
      <p:ext uri="{BB962C8B-B14F-4D97-AF65-F5344CB8AC3E}">
        <p14:creationId xmlns:p14="http://schemas.microsoft.com/office/powerpoint/2010/main" val="205813771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685797" y="2156747"/>
            <a:ext cx="9996058" cy="1600200"/>
          </a:xfrm>
        </p:spPr>
        <p:txBody>
          <a:bodyPr/>
          <a:lstStyle/>
          <a:p>
            <a:pPr lvl="0"/>
            <a:r>
              <a:rPr lang="en-US"/>
              <a:t>Solution Approach</a:t>
            </a:r>
          </a:p>
          <a:p>
            <a:pPr lvl="0"/>
            <a:endParaRPr lang="en-US"/>
          </a:p>
          <a:p>
            <a:pPr lvl="0"/>
            <a:r>
              <a:rPr lang="en-US"/>
              <a:t>Deductions Avoidance</a:t>
            </a:r>
            <a:endParaRPr lang="en-GB"/>
          </a:p>
        </p:txBody>
      </p:sp>
    </p:spTree>
    <p:extLst>
      <p:ext uri="{BB962C8B-B14F-4D97-AF65-F5344CB8AC3E}">
        <p14:creationId xmlns:p14="http://schemas.microsoft.com/office/powerpoint/2010/main" val="291486003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4"/>
          </p:nvPr>
        </p:nvSpPr>
        <p:spPr>
          <a:xfrm>
            <a:off x="4167053" y="2786743"/>
            <a:ext cx="5865221" cy="1290386"/>
          </a:xfrm>
        </p:spPr>
        <p:txBody>
          <a:bodyPr/>
          <a:lstStyle/>
          <a:p>
            <a:r>
              <a:rPr lang="en-US" sz="2800" b="1">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rPr>
              <a:t>Project Risks &amp; Next steps</a:t>
            </a:r>
          </a:p>
        </p:txBody>
      </p:sp>
      <p:pic>
        <p:nvPicPr>
          <p:cNvPr id="4098" name="Picture 2" descr="Image result for unilever logo">
            <a:extLst>
              <a:ext uri="{FF2B5EF4-FFF2-40B4-BE49-F238E27FC236}">
                <a16:creationId xmlns:a16="http://schemas.microsoft.com/office/drawing/2014/main" id="{BD31E871-8A4E-4325-8626-B091EFF5A82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924800" y="381000"/>
            <a:ext cx="1174605" cy="12991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629581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1"/>
          <p:cNvSpPr txBox="1">
            <a:spLocks/>
          </p:cNvSpPr>
          <p:nvPr/>
        </p:nvSpPr>
        <p:spPr>
          <a:xfrm>
            <a:off x="0" y="52252"/>
            <a:ext cx="8556479" cy="738020"/>
          </a:xfrm>
          <a:prstGeom prst="rect">
            <a:avLst/>
          </a:prstGeom>
        </p:spPr>
        <p:txBody>
          <a:bodyPr>
            <a:normAutofit/>
          </a:bodyPr>
          <a:lstStyle>
            <a:lvl1pPr>
              <a:defRPr>
                <a:latin typeface="+mj-lt"/>
                <a:ea typeface="+mj-ea"/>
                <a:cs typeface="+mj-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b="1" i="0" u="none" strike="noStrike" kern="1200" cap="none" spc="0" normalizeH="0" baseline="0" noProof="0">
                <a:ln>
                  <a:noFill/>
                </a:ln>
                <a:solidFill>
                  <a:srgbClr val="073262"/>
                </a:solidFill>
                <a:effectLst/>
                <a:uLnTx/>
                <a:uFillTx/>
                <a:latin typeface="Tahoma" panose="020B0604030504040204" pitchFamily="34" charset="0"/>
                <a:ea typeface="Tahoma" panose="020B0604030504040204" pitchFamily="34" charset="0"/>
                <a:cs typeface="Tahoma" panose="020B0604030504040204" pitchFamily="34" charset="0"/>
              </a:rPr>
              <a:t>1.9: Project Risks &amp; Mitigation Plan</a:t>
            </a:r>
          </a:p>
        </p:txBody>
      </p:sp>
      <p:graphicFrame>
        <p:nvGraphicFramePr>
          <p:cNvPr id="7" name="Group 176"/>
          <p:cNvGraphicFramePr>
            <a:graphicFrameLocks/>
          </p:cNvGraphicFramePr>
          <p:nvPr>
            <p:extLst>
              <p:ext uri="{D42A27DB-BD31-4B8C-83A1-F6EECF244321}">
                <p14:modId xmlns:p14="http://schemas.microsoft.com/office/powerpoint/2010/main" val="2825151206"/>
              </p:ext>
            </p:extLst>
          </p:nvPr>
        </p:nvGraphicFramePr>
        <p:xfrm>
          <a:off x="152400" y="533400"/>
          <a:ext cx="11573690" cy="6287841"/>
        </p:xfrm>
        <a:graphic>
          <a:graphicData uri="http://schemas.openxmlformats.org/drawingml/2006/table">
            <a:tbl>
              <a:tblPr firstRow="1" bandRow="1">
                <a:tableStyleId>{5202B0CA-FC54-4496-8BCA-5EF66A818D29}</a:tableStyleId>
              </a:tblPr>
              <a:tblGrid>
                <a:gridCol w="1600017">
                  <a:extLst>
                    <a:ext uri="{9D8B030D-6E8A-4147-A177-3AD203B41FA5}">
                      <a16:colId xmlns:a16="http://schemas.microsoft.com/office/drawing/2014/main" val="20000"/>
                    </a:ext>
                  </a:extLst>
                </a:gridCol>
                <a:gridCol w="2350554">
                  <a:extLst>
                    <a:ext uri="{9D8B030D-6E8A-4147-A177-3AD203B41FA5}">
                      <a16:colId xmlns:a16="http://schemas.microsoft.com/office/drawing/2014/main" val="20001"/>
                    </a:ext>
                  </a:extLst>
                </a:gridCol>
                <a:gridCol w="5035138">
                  <a:extLst>
                    <a:ext uri="{9D8B030D-6E8A-4147-A177-3AD203B41FA5}">
                      <a16:colId xmlns:a16="http://schemas.microsoft.com/office/drawing/2014/main" val="20002"/>
                    </a:ext>
                  </a:extLst>
                </a:gridCol>
                <a:gridCol w="938151">
                  <a:extLst>
                    <a:ext uri="{9D8B030D-6E8A-4147-A177-3AD203B41FA5}">
                      <a16:colId xmlns:a16="http://schemas.microsoft.com/office/drawing/2014/main" val="20003"/>
                    </a:ext>
                  </a:extLst>
                </a:gridCol>
                <a:gridCol w="1649830">
                  <a:extLst>
                    <a:ext uri="{9D8B030D-6E8A-4147-A177-3AD203B41FA5}">
                      <a16:colId xmlns:a16="http://schemas.microsoft.com/office/drawing/2014/main" val="197364565"/>
                    </a:ext>
                  </a:extLst>
                </a:gridCol>
              </a:tblGrid>
              <a:tr h="368359">
                <a:tc>
                  <a:txBody>
                    <a:bodyPr/>
                    <a:lstStyle/>
                    <a:p>
                      <a:pPr marL="0" marR="0" lvl="0" indent="0" algn="ctr" defTabSz="914400" rtl="0" eaLnBrk="1" fontAlgn="base" latinLnBrk="0" hangingPunct="1">
                        <a:lnSpc>
                          <a:spcPct val="100000"/>
                        </a:lnSpc>
                        <a:spcBef>
                          <a:spcPct val="20000"/>
                        </a:spcBef>
                        <a:spcAft>
                          <a:spcPct val="0"/>
                        </a:spcAft>
                        <a:buClr>
                          <a:srgbClr val="E31836"/>
                        </a:buClr>
                        <a:buSzPct val="90000"/>
                        <a:buFont typeface="Wingdings 3" pitchFamily="18" charset="2"/>
                        <a:buNone/>
                        <a:tabLst>
                          <a:tab pos="1374775" algn="l"/>
                        </a:tabLst>
                      </a:pPr>
                      <a:r>
                        <a:rPr kumimoji="0" lang="en-US" sz="1200" b="1" i="0" u="none" strike="noStrike" cap="none" normalizeH="0" baseline="0">
                          <a:ln>
                            <a:noFill/>
                          </a:ln>
                          <a:solidFill>
                            <a:schemeClr val="bg1"/>
                          </a:solidFill>
                          <a:effectLst/>
                          <a:latin typeface="Tahoma" panose="020B0604030504040204" pitchFamily="34" charset="0"/>
                          <a:ea typeface="Tahoma" panose="020B0604030504040204" pitchFamily="34" charset="0"/>
                          <a:cs typeface="Tahoma" panose="020B0604030504040204" pitchFamily="34" charset="0"/>
                        </a:rPr>
                        <a:t>Potential Risk</a:t>
                      </a:r>
                    </a:p>
                  </a:txBody>
                  <a:tcPr marT="45721" marB="457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A69AA"/>
                    </a:solidFill>
                  </a:tcPr>
                </a:tc>
                <a:tc>
                  <a:txBody>
                    <a:bodyPr/>
                    <a:lstStyle/>
                    <a:p>
                      <a:pPr marL="0" marR="0" lvl="0" indent="0" algn="ctr" defTabSz="914400" rtl="0" eaLnBrk="1" fontAlgn="base" latinLnBrk="0" hangingPunct="1">
                        <a:lnSpc>
                          <a:spcPct val="100000"/>
                        </a:lnSpc>
                        <a:spcBef>
                          <a:spcPct val="20000"/>
                        </a:spcBef>
                        <a:spcAft>
                          <a:spcPct val="0"/>
                        </a:spcAft>
                        <a:buClr>
                          <a:srgbClr val="E31836"/>
                        </a:buClr>
                        <a:buSzPct val="90000"/>
                        <a:buFont typeface="Wingdings 3" pitchFamily="18" charset="2"/>
                        <a:buNone/>
                        <a:tabLst>
                          <a:tab pos="1374775" algn="l"/>
                        </a:tabLst>
                      </a:pPr>
                      <a:r>
                        <a:rPr kumimoji="0" lang="en-US" sz="1200" b="1" i="0" u="none" strike="noStrike" cap="none" normalizeH="0" baseline="0">
                          <a:ln>
                            <a:noFill/>
                          </a:ln>
                          <a:solidFill>
                            <a:schemeClr val="bg1"/>
                          </a:solidFill>
                          <a:effectLst/>
                          <a:latin typeface="Tahoma" panose="020B0604030504040204" pitchFamily="34" charset="0"/>
                          <a:ea typeface="Tahoma" panose="020B0604030504040204" pitchFamily="34" charset="0"/>
                          <a:cs typeface="Tahoma" panose="020B0604030504040204" pitchFamily="34" charset="0"/>
                        </a:rPr>
                        <a:t>Impact</a:t>
                      </a:r>
                    </a:p>
                  </a:txBody>
                  <a:tcPr marT="45721" marB="457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A69AA"/>
                    </a:solidFill>
                  </a:tcPr>
                </a:tc>
                <a:tc>
                  <a:txBody>
                    <a:bodyPr/>
                    <a:lstStyle/>
                    <a:p>
                      <a:pPr marL="0" marR="0" lvl="0" indent="0" algn="ctr" defTabSz="914400" rtl="0" eaLnBrk="1" fontAlgn="base" latinLnBrk="0" hangingPunct="1">
                        <a:lnSpc>
                          <a:spcPct val="100000"/>
                        </a:lnSpc>
                        <a:spcBef>
                          <a:spcPct val="20000"/>
                        </a:spcBef>
                        <a:spcAft>
                          <a:spcPct val="0"/>
                        </a:spcAft>
                        <a:buClr>
                          <a:srgbClr val="E31836"/>
                        </a:buClr>
                        <a:buSzPct val="90000"/>
                        <a:buFont typeface="Wingdings 3" pitchFamily="18" charset="2"/>
                        <a:buNone/>
                        <a:tabLst>
                          <a:tab pos="1374775" algn="l"/>
                        </a:tabLst>
                      </a:pPr>
                      <a:r>
                        <a:rPr kumimoji="0" lang="en-US" sz="1200" b="1" i="0" u="none" strike="noStrike" cap="none" normalizeH="0" baseline="0">
                          <a:ln>
                            <a:noFill/>
                          </a:ln>
                          <a:solidFill>
                            <a:schemeClr val="bg1"/>
                          </a:solidFill>
                          <a:effectLst/>
                          <a:latin typeface="Tahoma" panose="020B0604030504040204" pitchFamily="34" charset="0"/>
                          <a:ea typeface="Tahoma" panose="020B0604030504040204" pitchFamily="34" charset="0"/>
                          <a:cs typeface="Tahoma" panose="020B0604030504040204" pitchFamily="34" charset="0"/>
                        </a:rPr>
                        <a:t>Mitigation Plan</a:t>
                      </a:r>
                    </a:p>
                  </a:txBody>
                  <a:tcPr marT="45721" marB="457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A69AA"/>
                    </a:solidFill>
                  </a:tcPr>
                </a:tc>
                <a:tc>
                  <a:txBody>
                    <a:bodyPr/>
                    <a:lstStyle/>
                    <a:p>
                      <a:pPr marL="0" marR="0" lvl="0" indent="0" algn="ctr" defTabSz="914400" rtl="0" eaLnBrk="1" fontAlgn="base" latinLnBrk="0" hangingPunct="1">
                        <a:lnSpc>
                          <a:spcPct val="100000"/>
                        </a:lnSpc>
                        <a:spcBef>
                          <a:spcPct val="20000"/>
                        </a:spcBef>
                        <a:spcAft>
                          <a:spcPct val="0"/>
                        </a:spcAft>
                        <a:buClr>
                          <a:srgbClr val="E31836"/>
                        </a:buClr>
                        <a:buSzPct val="90000"/>
                        <a:buFont typeface="Wingdings 3" pitchFamily="18" charset="2"/>
                        <a:buNone/>
                        <a:tabLst>
                          <a:tab pos="1374775" algn="l"/>
                        </a:tabLst>
                      </a:pPr>
                      <a:r>
                        <a:rPr kumimoji="0" lang="en-US" sz="1200" b="1" i="0" u="none" strike="noStrike" cap="none" normalizeH="0" baseline="0">
                          <a:ln>
                            <a:noFill/>
                          </a:ln>
                          <a:solidFill>
                            <a:schemeClr val="bg1"/>
                          </a:solidFill>
                          <a:effectLst/>
                          <a:latin typeface="Tahoma" panose="020B0604030504040204" pitchFamily="34" charset="0"/>
                          <a:ea typeface="Tahoma" panose="020B0604030504040204" pitchFamily="34" charset="0"/>
                          <a:cs typeface="Tahoma" panose="020B0604030504040204" pitchFamily="34" charset="0"/>
                        </a:rPr>
                        <a:t>Owner</a:t>
                      </a:r>
                    </a:p>
                  </a:txBody>
                  <a:tcPr marT="45721" marB="457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A69AA"/>
                    </a:solidFill>
                  </a:tcPr>
                </a:tc>
                <a:tc>
                  <a:txBody>
                    <a:bodyPr/>
                    <a:lstStyle/>
                    <a:p>
                      <a:pPr marL="0" marR="0" lvl="0" indent="0" algn="ctr" defTabSz="914400" rtl="0" eaLnBrk="1" fontAlgn="base" latinLnBrk="0" hangingPunct="1">
                        <a:lnSpc>
                          <a:spcPct val="100000"/>
                        </a:lnSpc>
                        <a:spcBef>
                          <a:spcPct val="20000"/>
                        </a:spcBef>
                        <a:spcAft>
                          <a:spcPct val="0"/>
                        </a:spcAft>
                        <a:buClr>
                          <a:srgbClr val="E31836"/>
                        </a:buClr>
                        <a:buSzPct val="90000"/>
                        <a:buFont typeface="Wingdings 3" pitchFamily="18" charset="2"/>
                        <a:buNone/>
                        <a:tabLst>
                          <a:tab pos="1374775" algn="l"/>
                        </a:tabLst>
                      </a:pPr>
                      <a:r>
                        <a:rPr kumimoji="0" lang="en-US" sz="1200" b="1" i="0" u="none" strike="noStrike" cap="none" normalizeH="0" baseline="0">
                          <a:ln>
                            <a:noFill/>
                          </a:ln>
                          <a:solidFill>
                            <a:schemeClr val="bg1"/>
                          </a:solidFill>
                          <a:effectLst/>
                          <a:latin typeface="Tahoma" panose="020B0604030504040204" pitchFamily="34" charset="0"/>
                          <a:ea typeface="Tahoma" panose="020B0604030504040204" pitchFamily="34" charset="0"/>
                          <a:cs typeface="Tahoma" panose="020B0604030504040204" pitchFamily="34" charset="0"/>
                        </a:rPr>
                        <a:t>Timeline</a:t>
                      </a:r>
                    </a:p>
                  </a:txBody>
                  <a:tcPr marT="45721" marB="457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A69AA"/>
                    </a:solidFill>
                  </a:tcPr>
                </a:tc>
                <a:extLst>
                  <a:ext uri="{0D108BD9-81ED-4DB2-BD59-A6C34878D82A}">
                    <a16:rowId xmlns:a16="http://schemas.microsoft.com/office/drawing/2014/main" val="10000"/>
                  </a:ext>
                </a:extLst>
              </a:tr>
              <a:tr h="805951">
                <a:tc>
                  <a:txBody>
                    <a:bodyPr/>
                    <a:lstStyle/>
                    <a:p>
                      <a:pPr marL="109538" marR="0" lvl="0" indent="-109538" algn="l" defTabSz="914400" rtl="0" eaLnBrk="1" fontAlgn="ctr" latinLnBrk="0" hangingPunct="1">
                        <a:lnSpc>
                          <a:spcPct val="100000"/>
                        </a:lnSpc>
                        <a:spcBef>
                          <a:spcPct val="0"/>
                        </a:spcBef>
                        <a:spcAft>
                          <a:spcPct val="0"/>
                        </a:spcAft>
                        <a:buClrTx/>
                        <a:buSzTx/>
                        <a:buFont typeface="Wingdings" pitchFamily="2" charset="2"/>
                        <a:buChar char="§"/>
                        <a:tabLst>
                          <a:tab pos="1374775" algn="l"/>
                        </a:tabLst>
                      </a:pPr>
                      <a:r>
                        <a:rPr kumimoji="0" lang="en-US" sz="1100" b="0" i="0" u="none" strike="noStrike" cap="none" normalizeH="0" baseline="0">
                          <a:ln>
                            <a:noFill/>
                          </a:ln>
                          <a:solidFill>
                            <a:srgbClr val="1D1D1B"/>
                          </a:solidFill>
                          <a:effectLst/>
                          <a:latin typeface="Tahoma" panose="020B0604030504040204" pitchFamily="34" charset="0"/>
                          <a:ea typeface="Tahoma" panose="020B0604030504040204" pitchFamily="34" charset="0"/>
                          <a:cs typeface="Tahoma" panose="020B0604030504040204" pitchFamily="34" charset="0"/>
                        </a:rPr>
                        <a:t>Approvals to deploy Technology</a:t>
                      </a:r>
                    </a:p>
                  </a:txBody>
                  <a:tcPr marR="9525" marT="9525"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09538" marR="0" lvl="0" indent="-109538" algn="l" defTabSz="914400" rtl="0" eaLnBrk="1" fontAlgn="ctr" latinLnBrk="0" hangingPunct="1">
                        <a:lnSpc>
                          <a:spcPct val="100000"/>
                        </a:lnSpc>
                        <a:spcBef>
                          <a:spcPct val="0"/>
                        </a:spcBef>
                        <a:spcAft>
                          <a:spcPct val="0"/>
                        </a:spcAft>
                        <a:buClrTx/>
                        <a:buSzTx/>
                        <a:buFont typeface="Wingdings" pitchFamily="2" charset="2"/>
                        <a:buChar char="§"/>
                        <a:tabLst>
                          <a:tab pos="1374775" algn="l"/>
                        </a:tabLst>
                      </a:pPr>
                      <a:endParaRPr kumimoji="0" lang="en-US" sz="1100" b="0" i="0" u="none" strike="noStrike" cap="none" normalizeH="0" baseline="0">
                        <a:ln>
                          <a:noFill/>
                        </a:ln>
                        <a:solidFill>
                          <a:srgbClr val="1D1D1B"/>
                        </a:solidFill>
                        <a:effectLst/>
                        <a:latin typeface="Tahoma" panose="020B0604030504040204" pitchFamily="34" charset="0"/>
                        <a:ea typeface="Tahoma" panose="020B0604030504040204" pitchFamily="34" charset="0"/>
                        <a:cs typeface="Tahoma" panose="020B0604030504040204" pitchFamily="34" charset="0"/>
                      </a:endParaRPr>
                    </a:p>
                  </a:txBody>
                  <a:tcPr marR="9525" marT="9525"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7800" marR="0" lvl="0" indent="-177800" algn="l" defTabSz="914400" rtl="0" eaLnBrk="1" fontAlgn="ctr" latinLnBrk="0" hangingPunct="1">
                        <a:lnSpc>
                          <a:spcPct val="100000"/>
                        </a:lnSpc>
                        <a:spcBef>
                          <a:spcPct val="0"/>
                        </a:spcBef>
                        <a:spcAft>
                          <a:spcPct val="0"/>
                        </a:spcAft>
                        <a:buClrTx/>
                        <a:buSzTx/>
                        <a:buFont typeface="Wingdings" pitchFamily="2" charset="2"/>
                        <a:buChar char="§"/>
                        <a:tabLst>
                          <a:tab pos="1374775" algn="l"/>
                        </a:tabLst>
                      </a:pPr>
                      <a:endParaRPr kumimoji="0" lang="en-US" sz="1100" b="0" i="0" u="none" strike="noStrike" cap="none" normalizeH="0" baseline="0">
                        <a:ln>
                          <a:noFill/>
                        </a:ln>
                        <a:solidFill>
                          <a:srgbClr val="1D1D1B"/>
                        </a:solidFill>
                        <a:effectLst/>
                        <a:latin typeface="Tahoma" panose="020B0604030504040204" pitchFamily="34" charset="0"/>
                        <a:ea typeface="Tahoma" panose="020B0604030504040204" pitchFamily="34" charset="0"/>
                        <a:cs typeface="Tahoma" panose="020B0604030504040204" pitchFamily="34" charset="0"/>
                      </a:endParaRPr>
                    </a:p>
                  </a:txBody>
                  <a:tcPr marR="9525" marT="9525"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ctr" latinLnBrk="0" hangingPunct="1">
                        <a:lnSpc>
                          <a:spcPct val="100000"/>
                        </a:lnSpc>
                        <a:spcBef>
                          <a:spcPct val="0"/>
                        </a:spcBef>
                        <a:spcAft>
                          <a:spcPct val="0"/>
                        </a:spcAft>
                        <a:buClrTx/>
                        <a:buSzTx/>
                        <a:buFont typeface="Arial" pitchFamily="34" charset="0"/>
                        <a:buNone/>
                        <a:tabLst>
                          <a:tab pos="1374775" algn="l"/>
                        </a:tabLst>
                      </a:pPr>
                      <a:endParaRPr kumimoji="0" lang="en-US" sz="1100" b="0" i="0" u="none" strike="noStrike" cap="none" normalizeH="0" baseline="0">
                        <a:ln>
                          <a:noFill/>
                        </a:ln>
                        <a:solidFill>
                          <a:srgbClr val="1D1D1B"/>
                        </a:solidFill>
                        <a:effectLst/>
                        <a:latin typeface="Tahoma" panose="020B0604030504040204" pitchFamily="34" charset="0"/>
                        <a:ea typeface="Tahoma" panose="020B0604030504040204" pitchFamily="34" charset="0"/>
                        <a:cs typeface="Tahoma" panose="020B0604030504040204" pitchFamily="34" charset="0"/>
                      </a:endParaRPr>
                    </a:p>
                  </a:txBody>
                  <a:tcPr marR="9525" marT="9525"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ctr" latinLnBrk="0" hangingPunct="1">
                        <a:lnSpc>
                          <a:spcPct val="100000"/>
                        </a:lnSpc>
                        <a:spcBef>
                          <a:spcPct val="0"/>
                        </a:spcBef>
                        <a:spcAft>
                          <a:spcPct val="0"/>
                        </a:spcAft>
                        <a:buClrTx/>
                        <a:buSzTx/>
                        <a:buFont typeface="Arial" pitchFamily="34" charset="0"/>
                        <a:buNone/>
                        <a:tabLst>
                          <a:tab pos="1374775" algn="l"/>
                        </a:tabLst>
                      </a:pPr>
                      <a:endParaRPr kumimoji="0" lang="en-US" sz="1100" b="0" i="0" u="none" strike="noStrike" cap="none" normalizeH="0" baseline="0">
                        <a:ln>
                          <a:noFill/>
                        </a:ln>
                        <a:solidFill>
                          <a:srgbClr val="1D1D1B"/>
                        </a:solidFill>
                        <a:effectLst/>
                        <a:latin typeface="Tahoma" panose="020B0604030504040204" pitchFamily="34" charset="0"/>
                        <a:ea typeface="Tahoma" panose="020B0604030504040204" pitchFamily="34" charset="0"/>
                        <a:cs typeface="Tahoma" panose="020B0604030504040204" pitchFamily="34" charset="0"/>
                      </a:endParaRPr>
                    </a:p>
                  </a:txBody>
                  <a:tcPr marR="9525" marT="9525"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984742292"/>
                  </a:ext>
                </a:extLst>
              </a:tr>
              <a:tr h="805951">
                <a:tc>
                  <a:txBody>
                    <a:bodyPr/>
                    <a:lstStyle/>
                    <a:p>
                      <a:pPr marL="109538" marR="0" lvl="0" indent="-109538" algn="l" defTabSz="914400" rtl="0" eaLnBrk="1" fontAlgn="ctr" latinLnBrk="0" hangingPunct="1">
                        <a:lnSpc>
                          <a:spcPct val="100000"/>
                        </a:lnSpc>
                        <a:spcBef>
                          <a:spcPct val="0"/>
                        </a:spcBef>
                        <a:spcAft>
                          <a:spcPct val="0"/>
                        </a:spcAft>
                        <a:buClrTx/>
                        <a:buSzTx/>
                        <a:buFont typeface="Wingdings" pitchFamily="2" charset="2"/>
                        <a:buChar char="§"/>
                        <a:tabLst>
                          <a:tab pos="1374775" algn="l"/>
                        </a:tabLst>
                      </a:pPr>
                      <a:r>
                        <a:rPr kumimoji="0" lang="en-US" sz="1100" b="0" i="0" u="none" strike="noStrike" cap="none" normalizeH="0" baseline="0">
                          <a:ln>
                            <a:noFill/>
                          </a:ln>
                          <a:solidFill>
                            <a:srgbClr val="1D1D1B"/>
                          </a:solidFill>
                          <a:effectLst/>
                          <a:latin typeface="Tahoma" panose="020B0604030504040204" pitchFamily="34" charset="0"/>
                          <a:ea typeface="Tahoma" panose="020B0604030504040204" pitchFamily="34" charset="0"/>
                          <a:cs typeface="Tahoma" panose="020B0604030504040204" pitchFamily="34" charset="0"/>
                        </a:rPr>
                        <a:t>SME’s support during knowledge transfer</a:t>
                      </a:r>
                    </a:p>
                  </a:txBody>
                  <a:tcPr marR="9525" marT="9525"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09538" marR="0" lvl="0" indent="-109538" algn="l" defTabSz="914400" rtl="0" eaLnBrk="1" fontAlgn="ctr" latinLnBrk="0" hangingPunct="1">
                        <a:lnSpc>
                          <a:spcPct val="100000"/>
                        </a:lnSpc>
                        <a:spcBef>
                          <a:spcPct val="0"/>
                        </a:spcBef>
                        <a:spcAft>
                          <a:spcPct val="0"/>
                        </a:spcAft>
                        <a:buClrTx/>
                        <a:buSzTx/>
                        <a:buFont typeface="Wingdings" pitchFamily="2" charset="2"/>
                        <a:buChar char="§"/>
                        <a:tabLst>
                          <a:tab pos="1374775" algn="l"/>
                        </a:tabLst>
                      </a:pPr>
                      <a:endParaRPr kumimoji="0" lang="en-US" sz="1100" b="0" i="0" u="none" strike="noStrike" cap="none" normalizeH="0" baseline="0">
                        <a:ln>
                          <a:noFill/>
                        </a:ln>
                        <a:solidFill>
                          <a:srgbClr val="1D1D1B"/>
                        </a:solidFill>
                        <a:effectLst/>
                        <a:latin typeface="Tahoma" panose="020B0604030504040204" pitchFamily="34" charset="0"/>
                        <a:ea typeface="Tahoma" panose="020B0604030504040204" pitchFamily="34" charset="0"/>
                        <a:cs typeface="Tahoma" panose="020B0604030504040204" pitchFamily="34" charset="0"/>
                      </a:endParaRPr>
                    </a:p>
                  </a:txBody>
                  <a:tcPr marR="9525" marT="9525"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7800" marR="0" lvl="0" indent="-177800" algn="l" defTabSz="914400" rtl="0" eaLnBrk="1" fontAlgn="ctr" latinLnBrk="0" hangingPunct="1">
                        <a:lnSpc>
                          <a:spcPct val="100000"/>
                        </a:lnSpc>
                        <a:spcBef>
                          <a:spcPct val="0"/>
                        </a:spcBef>
                        <a:spcAft>
                          <a:spcPct val="0"/>
                        </a:spcAft>
                        <a:buClrTx/>
                        <a:buSzTx/>
                        <a:buFont typeface="Wingdings" pitchFamily="2" charset="2"/>
                        <a:buChar char="§"/>
                        <a:tabLst>
                          <a:tab pos="1374775" algn="l"/>
                        </a:tabLst>
                      </a:pPr>
                      <a:endParaRPr kumimoji="0" lang="en-US" sz="1100" b="0" i="0" u="none" strike="noStrike" cap="none" normalizeH="0" baseline="0">
                        <a:ln>
                          <a:noFill/>
                        </a:ln>
                        <a:solidFill>
                          <a:srgbClr val="1D1D1B"/>
                        </a:solidFill>
                        <a:effectLst/>
                        <a:latin typeface="Tahoma" panose="020B0604030504040204" pitchFamily="34" charset="0"/>
                        <a:ea typeface="Tahoma" panose="020B0604030504040204" pitchFamily="34" charset="0"/>
                        <a:cs typeface="Tahoma" panose="020B0604030504040204" pitchFamily="34" charset="0"/>
                      </a:endParaRPr>
                    </a:p>
                  </a:txBody>
                  <a:tcPr marR="9525" marT="9525"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ctr" latinLnBrk="0" hangingPunct="1">
                        <a:lnSpc>
                          <a:spcPct val="100000"/>
                        </a:lnSpc>
                        <a:spcBef>
                          <a:spcPct val="0"/>
                        </a:spcBef>
                        <a:spcAft>
                          <a:spcPct val="0"/>
                        </a:spcAft>
                        <a:buClrTx/>
                        <a:buSzTx/>
                        <a:buFont typeface="Arial" pitchFamily="34" charset="0"/>
                        <a:buNone/>
                        <a:tabLst>
                          <a:tab pos="1374775" algn="l"/>
                        </a:tabLst>
                      </a:pPr>
                      <a:r>
                        <a:rPr kumimoji="0" lang="en-US" sz="1100" b="0" i="0" u="none" strike="noStrike" cap="none" normalizeH="0" baseline="0">
                          <a:ln>
                            <a:noFill/>
                          </a:ln>
                          <a:solidFill>
                            <a:srgbClr val="1D1D1B"/>
                          </a:solidFill>
                          <a:effectLst/>
                          <a:latin typeface="Tahoma" panose="020B0604030504040204" pitchFamily="34" charset="0"/>
                          <a:ea typeface="Tahoma" panose="020B0604030504040204" pitchFamily="34" charset="0"/>
                          <a:cs typeface="Tahoma" panose="020B0604030504040204" pitchFamily="34" charset="0"/>
                        </a:rPr>
                        <a:t>Client/Genpact </a:t>
                      </a:r>
                    </a:p>
                  </a:txBody>
                  <a:tcPr marR="9525" marT="9525"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ctr" latinLnBrk="0" hangingPunct="1">
                        <a:lnSpc>
                          <a:spcPct val="100000"/>
                        </a:lnSpc>
                        <a:spcBef>
                          <a:spcPct val="0"/>
                        </a:spcBef>
                        <a:spcAft>
                          <a:spcPct val="0"/>
                        </a:spcAft>
                        <a:buClrTx/>
                        <a:buSzTx/>
                        <a:buFont typeface="Arial" pitchFamily="34" charset="0"/>
                        <a:buNone/>
                        <a:tabLst>
                          <a:tab pos="1374775" algn="l"/>
                        </a:tabLst>
                      </a:pPr>
                      <a:endParaRPr kumimoji="0" lang="en-US" sz="1100" b="0" i="0" u="none" strike="noStrike" cap="none" normalizeH="0" baseline="0">
                        <a:ln>
                          <a:noFill/>
                        </a:ln>
                        <a:solidFill>
                          <a:srgbClr val="1D1D1B"/>
                        </a:solidFill>
                        <a:effectLst/>
                        <a:latin typeface="Tahoma" panose="020B0604030504040204" pitchFamily="34" charset="0"/>
                        <a:ea typeface="Tahoma" panose="020B0604030504040204" pitchFamily="34" charset="0"/>
                        <a:cs typeface="Tahoma" panose="020B0604030504040204" pitchFamily="34" charset="0"/>
                      </a:endParaRPr>
                    </a:p>
                  </a:txBody>
                  <a:tcPr marR="9525" marT="9525"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1478245">
                <a:tc>
                  <a:txBody>
                    <a:bodyPr/>
                    <a:lstStyle/>
                    <a:p>
                      <a:pPr marL="109538" marR="0" lvl="0" indent="-109538" algn="l" defTabSz="914400" rtl="0" eaLnBrk="0" fontAlgn="base" latinLnBrk="0" hangingPunct="0">
                        <a:lnSpc>
                          <a:spcPct val="100000"/>
                        </a:lnSpc>
                        <a:spcBef>
                          <a:spcPct val="0"/>
                        </a:spcBef>
                        <a:spcAft>
                          <a:spcPct val="0"/>
                        </a:spcAft>
                        <a:buClr>
                          <a:schemeClr val="tx1"/>
                        </a:buClr>
                        <a:buSzTx/>
                        <a:buFont typeface="Wingdings" pitchFamily="2" charset="2"/>
                        <a:buChar char="§"/>
                        <a:tabLst/>
                        <a:defRPr/>
                      </a:pPr>
                      <a:r>
                        <a:rPr kumimoji="0" lang="en-US" sz="1100" b="0" i="0" u="none" strike="noStrike" kern="1200" cap="none" normalizeH="0" baseline="0">
                          <a:ln>
                            <a:noFill/>
                          </a:ln>
                          <a:solidFill>
                            <a:srgbClr val="1D1D1B"/>
                          </a:solidFill>
                          <a:effectLst/>
                          <a:latin typeface="Tahoma" panose="020B0604030504040204" pitchFamily="34" charset="0"/>
                          <a:ea typeface="Tahoma" panose="020B0604030504040204" pitchFamily="34" charset="0"/>
                          <a:cs typeface="Tahoma" panose="020B0604030504040204" pitchFamily="34" charset="0"/>
                        </a:rPr>
                        <a:t>Incomplete/ Ineffective Knowledge Transfer</a:t>
                      </a:r>
                    </a:p>
                  </a:txBody>
                  <a:tcPr marL="91442" marR="91442" marT="45699" marB="4569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marR="0" lvl="0" indent="-171450" algn="l" defTabSz="914400" rtl="0" eaLnBrk="0" fontAlgn="t" latinLnBrk="0" hangingPunct="0">
                        <a:lnSpc>
                          <a:spcPct val="100000"/>
                        </a:lnSpc>
                        <a:spcBef>
                          <a:spcPct val="0"/>
                        </a:spcBef>
                        <a:spcAft>
                          <a:spcPct val="0"/>
                        </a:spcAft>
                        <a:buClrTx/>
                        <a:buSzTx/>
                        <a:buFont typeface="Wingdings" pitchFamily="2" charset="2"/>
                        <a:buChar char="§"/>
                        <a:tabLst/>
                      </a:pPr>
                      <a:endParaRPr lang="en-US" sz="1100" u="none" strike="noStrike" kern="1200">
                        <a:solidFill>
                          <a:srgbClr val="1D1D1B"/>
                        </a:solidFill>
                        <a:effectLst/>
                        <a:latin typeface="Tahoma" panose="020B0604030504040204" pitchFamily="34" charset="0"/>
                        <a:ea typeface="Tahoma" panose="020B0604030504040204" pitchFamily="34" charset="0"/>
                        <a:cs typeface="Tahoma" panose="020B0604030504040204" pitchFamily="34" charset="0"/>
                      </a:endParaRPr>
                    </a:p>
                  </a:txBody>
                  <a:tcPr marL="91442" marR="91442" marT="45699" marB="4569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marR="0" lvl="0" indent="-171450" algn="l" defTabSz="914400" rtl="0" eaLnBrk="0" fontAlgn="t" latinLnBrk="0" hangingPunct="0">
                        <a:lnSpc>
                          <a:spcPct val="100000"/>
                        </a:lnSpc>
                        <a:spcBef>
                          <a:spcPct val="0"/>
                        </a:spcBef>
                        <a:spcAft>
                          <a:spcPct val="0"/>
                        </a:spcAft>
                        <a:buClrTx/>
                        <a:buSzTx/>
                        <a:buFont typeface="Wingdings" pitchFamily="2" charset="2"/>
                        <a:buChar char="§"/>
                        <a:tabLst/>
                      </a:pPr>
                      <a:endParaRPr kumimoji="0" lang="en-US" sz="1100" b="0" i="0" u="none" strike="noStrike" kern="1200" cap="none" normalizeH="0" baseline="0">
                        <a:ln>
                          <a:noFill/>
                        </a:ln>
                        <a:solidFill>
                          <a:srgbClr val="1D1D1B"/>
                        </a:solidFill>
                        <a:effectLst/>
                        <a:latin typeface="Tahoma" panose="020B0604030504040204" pitchFamily="34" charset="0"/>
                        <a:ea typeface="Tahoma" panose="020B0604030504040204" pitchFamily="34" charset="0"/>
                        <a:cs typeface="Tahoma" panose="020B0604030504040204" pitchFamily="34" charset="0"/>
                      </a:endParaRPr>
                    </a:p>
                  </a:txBody>
                  <a:tcPr marL="91442" marR="91442" marT="45699" marB="4569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ctr" latinLnBrk="0" hangingPunct="1">
                        <a:lnSpc>
                          <a:spcPct val="100000"/>
                        </a:lnSpc>
                        <a:spcBef>
                          <a:spcPct val="0"/>
                        </a:spcBef>
                        <a:spcAft>
                          <a:spcPct val="0"/>
                        </a:spcAft>
                        <a:buClrTx/>
                        <a:buSzTx/>
                        <a:buFont typeface="Arial" pitchFamily="34" charset="0"/>
                        <a:buNone/>
                        <a:tabLst>
                          <a:tab pos="1374775" algn="l"/>
                        </a:tabLst>
                      </a:pPr>
                      <a:r>
                        <a:rPr kumimoji="0" lang="en-US" sz="1100" b="0" i="0" u="none" strike="noStrike" cap="none" normalizeH="0" baseline="0">
                          <a:ln>
                            <a:noFill/>
                          </a:ln>
                          <a:solidFill>
                            <a:srgbClr val="1D1D1B"/>
                          </a:solidFill>
                          <a:effectLst/>
                          <a:latin typeface="Tahoma" panose="020B0604030504040204" pitchFamily="34" charset="0"/>
                          <a:ea typeface="Tahoma" panose="020B0604030504040204" pitchFamily="34" charset="0"/>
                          <a:cs typeface="Tahoma" panose="020B0604030504040204" pitchFamily="34" charset="0"/>
                        </a:rPr>
                        <a:t>Genpact  &amp;</a:t>
                      </a:r>
                    </a:p>
                    <a:p>
                      <a:pPr marL="0" marR="0" lvl="0" indent="0" algn="ctr" defTabSz="914400" rtl="0" eaLnBrk="1" fontAlgn="ctr" latinLnBrk="0" hangingPunct="1">
                        <a:lnSpc>
                          <a:spcPct val="100000"/>
                        </a:lnSpc>
                        <a:spcBef>
                          <a:spcPct val="0"/>
                        </a:spcBef>
                        <a:spcAft>
                          <a:spcPct val="0"/>
                        </a:spcAft>
                        <a:buClrTx/>
                        <a:buSzTx/>
                        <a:buFont typeface="Arial" pitchFamily="34" charset="0"/>
                        <a:buNone/>
                        <a:tabLst>
                          <a:tab pos="1374775" algn="l"/>
                        </a:tabLst>
                      </a:pPr>
                      <a:r>
                        <a:rPr kumimoji="0" lang="en-US" sz="1100" b="0" i="0" u="none" strike="noStrike" cap="none" normalizeH="0" baseline="0">
                          <a:ln>
                            <a:noFill/>
                          </a:ln>
                          <a:solidFill>
                            <a:srgbClr val="1D1D1B"/>
                          </a:solidFill>
                          <a:effectLst/>
                          <a:latin typeface="Tahoma" panose="020B0604030504040204" pitchFamily="34" charset="0"/>
                          <a:ea typeface="Tahoma" panose="020B0604030504040204" pitchFamily="34" charset="0"/>
                          <a:cs typeface="Tahoma" panose="020B0604030504040204" pitchFamily="34" charset="0"/>
                        </a:rPr>
                        <a:t>Client </a:t>
                      </a:r>
                    </a:p>
                  </a:txBody>
                  <a:tcPr marL="91442" marR="9525" marT="952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ctr" latinLnBrk="0" hangingPunct="1">
                        <a:lnSpc>
                          <a:spcPct val="100000"/>
                        </a:lnSpc>
                        <a:spcBef>
                          <a:spcPct val="0"/>
                        </a:spcBef>
                        <a:spcAft>
                          <a:spcPct val="0"/>
                        </a:spcAft>
                        <a:buClrTx/>
                        <a:buSzTx/>
                        <a:buFont typeface="Arial" pitchFamily="34" charset="0"/>
                        <a:buNone/>
                        <a:tabLst>
                          <a:tab pos="1374775" algn="l"/>
                        </a:tabLst>
                      </a:pPr>
                      <a:endParaRPr kumimoji="0" lang="en-US" sz="1100" b="0" i="0" u="none" strike="noStrike" cap="none" normalizeH="0" baseline="0">
                        <a:ln>
                          <a:noFill/>
                        </a:ln>
                        <a:solidFill>
                          <a:srgbClr val="1D1D1B"/>
                        </a:solidFill>
                        <a:effectLst/>
                        <a:latin typeface="Tahoma" panose="020B0604030504040204" pitchFamily="34" charset="0"/>
                        <a:ea typeface="Tahoma" panose="020B0604030504040204" pitchFamily="34" charset="0"/>
                        <a:cs typeface="Tahoma" panose="020B0604030504040204" pitchFamily="34" charset="0"/>
                      </a:endParaRPr>
                    </a:p>
                  </a:txBody>
                  <a:tcPr marR="9525" marT="9525"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408651323"/>
                  </a:ext>
                </a:extLst>
              </a:tr>
              <a:tr h="805951">
                <a:tc>
                  <a:txBody>
                    <a:bodyPr/>
                    <a:lstStyle/>
                    <a:p>
                      <a:pPr marL="109538" marR="0" lvl="0" indent="-109538" algn="l" defTabSz="914400" rtl="0" eaLnBrk="0" fontAlgn="base" latinLnBrk="0" hangingPunct="0">
                        <a:lnSpc>
                          <a:spcPct val="100000"/>
                        </a:lnSpc>
                        <a:spcBef>
                          <a:spcPct val="0"/>
                        </a:spcBef>
                        <a:spcAft>
                          <a:spcPct val="0"/>
                        </a:spcAft>
                        <a:buClr>
                          <a:schemeClr val="tx1"/>
                        </a:buClr>
                        <a:buSzTx/>
                        <a:buFont typeface="Wingdings" pitchFamily="2" charset="2"/>
                        <a:buChar char="§"/>
                        <a:tabLst/>
                        <a:defRPr/>
                      </a:pPr>
                      <a:r>
                        <a:rPr kumimoji="0" lang="en-US" sz="1100" b="0" i="0" u="none" strike="noStrike" kern="1200" cap="none" normalizeH="0" baseline="0">
                          <a:ln>
                            <a:noFill/>
                          </a:ln>
                          <a:solidFill>
                            <a:srgbClr val="1D1D1B"/>
                          </a:solidFill>
                          <a:effectLst/>
                          <a:latin typeface="Tahoma" panose="020B0604030504040204" pitchFamily="34" charset="0"/>
                          <a:ea typeface="Tahoma" panose="020B0604030504040204" pitchFamily="34" charset="0"/>
                          <a:cs typeface="Tahoma" panose="020B0604030504040204" pitchFamily="34" charset="0"/>
                        </a:rPr>
                        <a:t>Sales &amp; SC Collaboration</a:t>
                      </a:r>
                    </a:p>
                  </a:txBody>
                  <a:tcPr marL="91442" marR="91442" marT="45699" marB="4569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marR="0" lvl="0" indent="-171450" algn="l" defTabSz="914400" rtl="0" eaLnBrk="0" fontAlgn="t" latinLnBrk="0" hangingPunct="0">
                        <a:lnSpc>
                          <a:spcPct val="100000"/>
                        </a:lnSpc>
                        <a:spcBef>
                          <a:spcPct val="0"/>
                        </a:spcBef>
                        <a:spcAft>
                          <a:spcPct val="0"/>
                        </a:spcAft>
                        <a:buClrTx/>
                        <a:buSzTx/>
                        <a:buFont typeface="Wingdings" pitchFamily="2" charset="2"/>
                        <a:buChar char="§"/>
                        <a:tabLst/>
                      </a:pPr>
                      <a:endParaRPr lang="en-US" sz="1100" u="none" strike="noStrike" kern="1200">
                        <a:solidFill>
                          <a:srgbClr val="1D1D1B"/>
                        </a:solidFill>
                        <a:effectLst/>
                        <a:latin typeface="Tahoma" panose="020B0604030504040204" pitchFamily="34" charset="0"/>
                        <a:ea typeface="Tahoma" panose="020B0604030504040204" pitchFamily="34" charset="0"/>
                        <a:cs typeface="Tahoma" panose="020B0604030504040204" pitchFamily="34" charset="0"/>
                      </a:endParaRPr>
                    </a:p>
                  </a:txBody>
                  <a:tcPr marL="91442" marR="91442" marT="45699" marB="4569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marR="0" lvl="0" indent="-171450" algn="l" defTabSz="914400" rtl="0" eaLnBrk="0" fontAlgn="t" latinLnBrk="0" hangingPunct="0">
                        <a:lnSpc>
                          <a:spcPct val="100000"/>
                        </a:lnSpc>
                        <a:spcBef>
                          <a:spcPct val="0"/>
                        </a:spcBef>
                        <a:spcAft>
                          <a:spcPct val="0"/>
                        </a:spcAft>
                        <a:buClrTx/>
                        <a:buSzTx/>
                        <a:buFont typeface="Wingdings" pitchFamily="2" charset="2"/>
                        <a:buChar char="§"/>
                        <a:tabLst/>
                      </a:pPr>
                      <a:endParaRPr kumimoji="0" lang="en-US" sz="1100" b="0" i="0" u="none" strike="noStrike" kern="1200" cap="none" normalizeH="0" baseline="0">
                        <a:ln>
                          <a:noFill/>
                        </a:ln>
                        <a:solidFill>
                          <a:srgbClr val="1D1D1B"/>
                        </a:solidFill>
                        <a:effectLst/>
                        <a:latin typeface="Tahoma" panose="020B0604030504040204" pitchFamily="34" charset="0"/>
                        <a:ea typeface="Tahoma" panose="020B0604030504040204" pitchFamily="34" charset="0"/>
                        <a:cs typeface="Tahoma" panose="020B0604030504040204" pitchFamily="34" charset="0"/>
                      </a:endParaRPr>
                    </a:p>
                  </a:txBody>
                  <a:tcPr marL="91442" marR="91442" marT="45699" marB="4569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ctr" latinLnBrk="0" hangingPunct="1">
                        <a:lnSpc>
                          <a:spcPct val="100000"/>
                        </a:lnSpc>
                        <a:spcBef>
                          <a:spcPct val="0"/>
                        </a:spcBef>
                        <a:spcAft>
                          <a:spcPct val="0"/>
                        </a:spcAft>
                        <a:buClrTx/>
                        <a:buSzTx/>
                        <a:buFont typeface="Arial" pitchFamily="34" charset="0"/>
                        <a:buNone/>
                        <a:tabLst>
                          <a:tab pos="1374775" algn="l"/>
                        </a:tabLst>
                      </a:pPr>
                      <a:r>
                        <a:rPr kumimoji="0" lang="en-US" sz="1100" b="0" i="0" u="none" strike="noStrike" cap="none" normalizeH="0" baseline="0">
                          <a:ln>
                            <a:noFill/>
                          </a:ln>
                          <a:solidFill>
                            <a:srgbClr val="1D1D1B"/>
                          </a:solidFill>
                          <a:effectLst/>
                          <a:latin typeface="Tahoma" panose="020B0604030504040204" pitchFamily="34" charset="0"/>
                          <a:ea typeface="Tahoma" panose="020B0604030504040204" pitchFamily="34" charset="0"/>
                          <a:cs typeface="Tahoma" panose="020B0604030504040204" pitchFamily="34" charset="0"/>
                        </a:rPr>
                        <a:t>Genpact  &amp;</a:t>
                      </a:r>
                    </a:p>
                    <a:p>
                      <a:pPr marL="0" marR="0" lvl="0" indent="0" algn="ctr" defTabSz="914400" rtl="0" eaLnBrk="1" fontAlgn="ctr" latinLnBrk="0" hangingPunct="1">
                        <a:lnSpc>
                          <a:spcPct val="100000"/>
                        </a:lnSpc>
                        <a:spcBef>
                          <a:spcPct val="0"/>
                        </a:spcBef>
                        <a:spcAft>
                          <a:spcPct val="0"/>
                        </a:spcAft>
                        <a:buClrTx/>
                        <a:buSzTx/>
                        <a:buFont typeface="Arial" pitchFamily="34" charset="0"/>
                        <a:buNone/>
                        <a:tabLst>
                          <a:tab pos="1374775" algn="l"/>
                        </a:tabLst>
                      </a:pPr>
                      <a:r>
                        <a:rPr kumimoji="0" lang="en-US" sz="1100" b="0" i="0" u="none" strike="noStrike" cap="none" normalizeH="0" baseline="0">
                          <a:ln>
                            <a:noFill/>
                          </a:ln>
                          <a:solidFill>
                            <a:srgbClr val="1D1D1B"/>
                          </a:solidFill>
                          <a:effectLst/>
                          <a:latin typeface="Tahoma" panose="020B0604030504040204" pitchFamily="34" charset="0"/>
                          <a:ea typeface="Tahoma" panose="020B0604030504040204" pitchFamily="34" charset="0"/>
                          <a:cs typeface="Tahoma" panose="020B0604030504040204" pitchFamily="34" charset="0"/>
                        </a:rPr>
                        <a:t>Client </a:t>
                      </a:r>
                    </a:p>
                  </a:txBody>
                  <a:tcPr marL="91442" marR="9525" marT="952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ctr" latinLnBrk="0" hangingPunct="1">
                        <a:lnSpc>
                          <a:spcPct val="100000"/>
                        </a:lnSpc>
                        <a:spcBef>
                          <a:spcPct val="0"/>
                        </a:spcBef>
                        <a:spcAft>
                          <a:spcPct val="0"/>
                        </a:spcAft>
                        <a:buClrTx/>
                        <a:buSzTx/>
                        <a:buFont typeface="Arial" pitchFamily="34" charset="0"/>
                        <a:buNone/>
                        <a:tabLst>
                          <a:tab pos="1374775" algn="l"/>
                        </a:tabLst>
                      </a:pPr>
                      <a:endParaRPr kumimoji="0" lang="en-US" sz="1100" b="0" i="0" u="none" strike="noStrike" cap="none" normalizeH="0" baseline="0">
                        <a:ln>
                          <a:noFill/>
                        </a:ln>
                        <a:solidFill>
                          <a:srgbClr val="1D1D1B"/>
                        </a:solidFill>
                        <a:effectLst/>
                        <a:latin typeface="Tahoma" panose="020B0604030504040204" pitchFamily="34" charset="0"/>
                        <a:ea typeface="Tahoma" panose="020B0604030504040204" pitchFamily="34" charset="0"/>
                        <a:cs typeface="Tahoma" panose="020B0604030504040204" pitchFamily="34" charset="0"/>
                      </a:endParaRPr>
                    </a:p>
                  </a:txBody>
                  <a:tcPr marL="91442" marR="9525" marT="952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1013642">
                <a:tc>
                  <a:txBody>
                    <a:bodyPr/>
                    <a:lstStyle/>
                    <a:p>
                      <a:pPr marL="109538" marR="0" lvl="0" indent="-109538" algn="l" defTabSz="914400" rtl="0" eaLnBrk="0" fontAlgn="base" latinLnBrk="0" hangingPunct="0">
                        <a:lnSpc>
                          <a:spcPct val="100000"/>
                        </a:lnSpc>
                        <a:spcBef>
                          <a:spcPct val="0"/>
                        </a:spcBef>
                        <a:spcAft>
                          <a:spcPct val="0"/>
                        </a:spcAft>
                        <a:buClr>
                          <a:schemeClr val="tx1"/>
                        </a:buClr>
                        <a:buSzTx/>
                        <a:buFont typeface="Wingdings" pitchFamily="2" charset="2"/>
                        <a:buChar char="§"/>
                        <a:tabLst/>
                        <a:defRPr/>
                      </a:pPr>
                      <a:r>
                        <a:rPr kumimoji="0" lang="en-US" sz="1100" b="0" i="0" u="none" strike="noStrike" kern="1200" cap="none" normalizeH="0" baseline="0">
                          <a:ln>
                            <a:noFill/>
                          </a:ln>
                          <a:solidFill>
                            <a:srgbClr val="1D1D1B"/>
                          </a:solidFill>
                          <a:effectLst/>
                          <a:latin typeface="Tahoma" panose="020B0604030504040204" pitchFamily="34" charset="0"/>
                          <a:ea typeface="Tahoma" panose="020B0604030504040204" pitchFamily="34" charset="0"/>
                          <a:cs typeface="Tahoma" panose="020B0604030504040204" pitchFamily="34" charset="0"/>
                        </a:rPr>
                        <a:t>Service Level agreement (SLAs) not defined</a:t>
                      </a:r>
                    </a:p>
                  </a:txBody>
                  <a:tcPr marL="91442" marR="91442" marT="45699" marB="4569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marR="0" lvl="0" indent="-171450" algn="l" defTabSz="914400" rtl="0" eaLnBrk="0" fontAlgn="t" latinLnBrk="0" hangingPunct="0">
                        <a:lnSpc>
                          <a:spcPct val="100000"/>
                        </a:lnSpc>
                        <a:spcBef>
                          <a:spcPct val="0"/>
                        </a:spcBef>
                        <a:spcAft>
                          <a:spcPct val="0"/>
                        </a:spcAft>
                        <a:buClrTx/>
                        <a:buSzTx/>
                        <a:buFont typeface="Wingdings" pitchFamily="2" charset="2"/>
                        <a:buChar char="§"/>
                        <a:tabLst/>
                      </a:pPr>
                      <a:endParaRPr kumimoji="0" lang="en-US" sz="1100" b="0" i="0" u="none" strike="noStrike" kern="1200" cap="none" normalizeH="0" baseline="0">
                        <a:ln>
                          <a:noFill/>
                        </a:ln>
                        <a:solidFill>
                          <a:srgbClr val="1D1D1B"/>
                        </a:solidFill>
                        <a:effectLst/>
                        <a:latin typeface="Tahoma" panose="020B0604030504040204" pitchFamily="34" charset="0"/>
                        <a:ea typeface="Tahoma" panose="020B0604030504040204" pitchFamily="34" charset="0"/>
                        <a:cs typeface="Tahoma" panose="020B0604030504040204" pitchFamily="34" charset="0"/>
                      </a:endParaRPr>
                    </a:p>
                  </a:txBody>
                  <a:tcPr marL="91442" marR="91442" marT="45699" marB="4569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marR="0" lvl="0" indent="-171450" algn="l" defTabSz="914400" rtl="0" eaLnBrk="0" fontAlgn="t" latinLnBrk="0" hangingPunct="0">
                        <a:lnSpc>
                          <a:spcPct val="100000"/>
                        </a:lnSpc>
                        <a:spcBef>
                          <a:spcPct val="0"/>
                        </a:spcBef>
                        <a:spcAft>
                          <a:spcPct val="0"/>
                        </a:spcAft>
                        <a:buClrTx/>
                        <a:buSzTx/>
                        <a:buFont typeface="Wingdings" pitchFamily="2" charset="2"/>
                        <a:buChar char="§"/>
                        <a:tabLst/>
                      </a:pPr>
                      <a:endParaRPr kumimoji="0" lang="en-US" sz="1100" b="0" i="0" u="none" strike="noStrike" kern="1200" cap="none" normalizeH="0" baseline="0">
                        <a:ln>
                          <a:noFill/>
                        </a:ln>
                        <a:solidFill>
                          <a:srgbClr val="1D1D1B"/>
                        </a:solidFill>
                        <a:effectLst/>
                        <a:latin typeface="Tahoma" panose="020B0604030504040204" pitchFamily="34" charset="0"/>
                        <a:ea typeface="Tahoma" panose="020B0604030504040204" pitchFamily="34" charset="0"/>
                        <a:cs typeface="Tahoma" panose="020B0604030504040204" pitchFamily="34" charset="0"/>
                      </a:endParaRPr>
                    </a:p>
                  </a:txBody>
                  <a:tcPr marL="91442" marR="91442" marT="45699" marB="45699"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ctr" latinLnBrk="0" hangingPunct="1">
                        <a:lnSpc>
                          <a:spcPct val="100000"/>
                        </a:lnSpc>
                        <a:spcBef>
                          <a:spcPct val="0"/>
                        </a:spcBef>
                        <a:spcAft>
                          <a:spcPct val="0"/>
                        </a:spcAft>
                        <a:buClrTx/>
                        <a:buSzTx/>
                        <a:buFont typeface="Arial" pitchFamily="34" charset="0"/>
                        <a:buNone/>
                        <a:tabLst>
                          <a:tab pos="1374775" algn="l"/>
                        </a:tabLst>
                      </a:pPr>
                      <a:r>
                        <a:rPr kumimoji="0" lang="en-US" sz="1100" b="0" i="0" u="none" strike="noStrike" cap="none" normalizeH="0" baseline="0">
                          <a:ln>
                            <a:noFill/>
                          </a:ln>
                          <a:solidFill>
                            <a:srgbClr val="1D1D1B"/>
                          </a:solidFill>
                          <a:effectLst/>
                          <a:latin typeface="Tahoma" panose="020B0604030504040204" pitchFamily="34" charset="0"/>
                          <a:ea typeface="Tahoma" panose="020B0604030504040204" pitchFamily="34" charset="0"/>
                          <a:cs typeface="Tahoma" panose="020B0604030504040204" pitchFamily="34" charset="0"/>
                        </a:rPr>
                        <a:t>Genpact  &amp;</a:t>
                      </a:r>
                    </a:p>
                    <a:p>
                      <a:pPr marL="0" marR="0" lvl="0" indent="0" algn="ctr" defTabSz="914400" rtl="0" eaLnBrk="1" fontAlgn="ctr" latinLnBrk="0" hangingPunct="1">
                        <a:lnSpc>
                          <a:spcPct val="100000"/>
                        </a:lnSpc>
                        <a:spcBef>
                          <a:spcPct val="0"/>
                        </a:spcBef>
                        <a:spcAft>
                          <a:spcPct val="0"/>
                        </a:spcAft>
                        <a:buClrTx/>
                        <a:buSzTx/>
                        <a:buFont typeface="Arial" pitchFamily="34" charset="0"/>
                        <a:buNone/>
                        <a:tabLst>
                          <a:tab pos="1374775" algn="l"/>
                        </a:tabLst>
                      </a:pPr>
                      <a:r>
                        <a:rPr kumimoji="0" lang="en-US" sz="1100" b="0" i="0" u="none" strike="noStrike" cap="none" normalizeH="0" baseline="0">
                          <a:ln>
                            <a:noFill/>
                          </a:ln>
                          <a:solidFill>
                            <a:srgbClr val="1D1D1B"/>
                          </a:solidFill>
                          <a:effectLst/>
                          <a:latin typeface="Tahoma" panose="020B0604030504040204" pitchFamily="34" charset="0"/>
                          <a:ea typeface="Tahoma" panose="020B0604030504040204" pitchFamily="34" charset="0"/>
                          <a:cs typeface="Tahoma" panose="020B0604030504040204" pitchFamily="34" charset="0"/>
                        </a:rPr>
                        <a:t>Client </a:t>
                      </a:r>
                    </a:p>
                  </a:txBody>
                  <a:tcPr marL="91442" marR="9525" marT="9520" marB="0"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ctr" latinLnBrk="0" hangingPunct="1">
                        <a:lnSpc>
                          <a:spcPct val="100000"/>
                        </a:lnSpc>
                        <a:spcBef>
                          <a:spcPct val="0"/>
                        </a:spcBef>
                        <a:spcAft>
                          <a:spcPct val="0"/>
                        </a:spcAft>
                        <a:buClrTx/>
                        <a:buSzTx/>
                        <a:buFont typeface="Arial" pitchFamily="34" charset="0"/>
                        <a:buNone/>
                        <a:tabLst>
                          <a:tab pos="1374775" algn="l"/>
                        </a:tabLst>
                        <a:defRPr/>
                      </a:pPr>
                      <a:endParaRPr kumimoji="0" lang="en-US" sz="1100" b="0" i="0" u="none" strike="noStrike" cap="none" normalizeH="0" baseline="0">
                        <a:ln>
                          <a:noFill/>
                        </a:ln>
                        <a:solidFill>
                          <a:srgbClr val="1D1D1B"/>
                        </a:solidFill>
                        <a:effectLst/>
                        <a:latin typeface="Tahoma" panose="020B0604030504040204" pitchFamily="34" charset="0"/>
                        <a:ea typeface="Tahoma" panose="020B0604030504040204" pitchFamily="34" charset="0"/>
                        <a:cs typeface="Tahoma" panose="020B0604030504040204" pitchFamily="34" charset="0"/>
                      </a:endParaRPr>
                    </a:p>
                  </a:txBody>
                  <a:tcPr marL="91442" marR="9525" marT="952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561605589"/>
                  </a:ext>
                </a:extLst>
              </a:tr>
              <a:tr h="1009742">
                <a:tc>
                  <a:txBody>
                    <a:bodyPr/>
                    <a:lstStyle/>
                    <a:p>
                      <a:pPr marL="109538" marR="0" lvl="0" indent="-109538" algn="l" defTabSz="914400" rtl="0" eaLnBrk="0" fontAlgn="base" latinLnBrk="0" hangingPunct="0">
                        <a:lnSpc>
                          <a:spcPct val="100000"/>
                        </a:lnSpc>
                        <a:spcBef>
                          <a:spcPct val="0"/>
                        </a:spcBef>
                        <a:spcAft>
                          <a:spcPct val="0"/>
                        </a:spcAft>
                        <a:buClr>
                          <a:schemeClr val="tx1"/>
                        </a:buClr>
                        <a:buSzTx/>
                        <a:buFont typeface="Wingdings" pitchFamily="2" charset="2"/>
                        <a:buChar char="§"/>
                        <a:tabLst/>
                        <a:defRPr/>
                      </a:pPr>
                      <a:r>
                        <a:rPr kumimoji="0" lang="en-US" sz="1100" b="0" i="0" u="none" strike="noStrike" kern="1200" cap="none" normalizeH="0" baseline="0">
                          <a:ln>
                            <a:noFill/>
                          </a:ln>
                          <a:solidFill>
                            <a:srgbClr val="1D1D1B"/>
                          </a:solidFill>
                          <a:effectLst/>
                          <a:latin typeface="Tahoma" panose="020B0604030504040204" pitchFamily="34" charset="0"/>
                          <a:ea typeface="Tahoma" panose="020B0604030504040204" pitchFamily="34" charset="0"/>
                          <a:cs typeface="Tahoma" panose="020B0604030504040204" pitchFamily="34" charset="0"/>
                        </a:rPr>
                        <a:t>Historical volume Data  &amp; Processing time unavailable</a:t>
                      </a:r>
                    </a:p>
                  </a:txBody>
                  <a:tcPr marL="91442" marR="91442" marT="45699" marB="4569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1450" marR="0" lvl="0" indent="-171450" algn="l" defTabSz="914400" rtl="0" eaLnBrk="0" fontAlgn="t" latinLnBrk="0" hangingPunct="0">
                        <a:lnSpc>
                          <a:spcPct val="100000"/>
                        </a:lnSpc>
                        <a:spcBef>
                          <a:spcPct val="0"/>
                        </a:spcBef>
                        <a:spcAft>
                          <a:spcPct val="0"/>
                        </a:spcAft>
                        <a:buClrTx/>
                        <a:buSzTx/>
                        <a:buFont typeface="Wingdings" pitchFamily="2" charset="2"/>
                        <a:buChar char="§"/>
                        <a:tabLst/>
                      </a:pPr>
                      <a:endParaRPr kumimoji="0" lang="en-US" sz="1100" b="0" i="0" u="none" strike="noStrike" kern="1200" cap="none" normalizeH="0" baseline="0">
                        <a:ln>
                          <a:noFill/>
                        </a:ln>
                        <a:solidFill>
                          <a:srgbClr val="1D1D1B"/>
                        </a:solidFill>
                        <a:effectLst/>
                        <a:latin typeface="Tahoma" panose="020B0604030504040204" pitchFamily="34" charset="0"/>
                        <a:ea typeface="Tahoma" panose="020B0604030504040204" pitchFamily="34" charset="0"/>
                        <a:cs typeface="Tahoma" panose="020B0604030504040204" pitchFamily="34" charset="0"/>
                      </a:endParaRPr>
                    </a:p>
                  </a:txBody>
                  <a:tcPr marL="91442" marR="91442" marT="45699" marB="4569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177800" marR="0" lvl="0" indent="-177800" algn="l" defTabSz="914400" rtl="0" eaLnBrk="1" fontAlgn="ctr" latinLnBrk="0" hangingPunct="1">
                        <a:lnSpc>
                          <a:spcPct val="100000"/>
                        </a:lnSpc>
                        <a:spcBef>
                          <a:spcPct val="0"/>
                        </a:spcBef>
                        <a:spcAft>
                          <a:spcPct val="0"/>
                        </a:spcAft>
                        <a:buClrTx/>
                        <a:buSzTx/>
                        <a:buFont typeface="Wingdings" pitchFamily="2" charset="2"/>
                        <a:buChar char="§"/>
                        <a:tabLst>
                          <a:tab pos="1374775" algn="l"/>
                        </a:tabLst>
                      </a:pPr>
                      <a:endParaRPr kumimoji="0" lang="en-US" sz="1100" b="0" i="0" u="none" strike="noStrike" cap="none" normalizeH="0" baseline="0">
                        <a:ln>
                          <a:noFill/>
                        </a:ln>
                        <a:solidFill>
                          <a:srgbClr val="1D1D1B"/>
                        </a:solidFill>
                        <a:effectLst/>
                        <a:latin typeface="Tahoma" panose="020B0604030504040204" pitchFamily="34" charset="0"/>
                        <a:ea typeface="Tahoma" panose="020B0604030504040204" pitchFamily="34" charset="0"/>
                        <a:cs typeface="Tahoma" panose="020B0604030504040204" pitchFamily="34" charset="0"/>
                      </a:endParaRPr>
                    </a:p>
                  </a:txBody>
                  <a:tcPr marL="91442" marR="91442" marT="45699" marB="4569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ctr" latinLnBrk="0" hangingPunct="1">
                        <a:lnSpc>
                          <a:spcPct val="100000"/>
                        </a:lnSpc>
                        <a:spcBef>
                          <a:spcPct val="0"/>
                        </a:spcBef>
                        <a:spcAft>
                          <a:spcPct val="0"/>
                        </a:spcAft>
                        <a:buClrTx/>
                        <a:buSzTx/>
                        <a:buFont typeface="Arial" pitchFamily="34" charset="0"/>
                        <a:buNone/>
                        <a:tabLst>
                          <a:tab pos="1374775" algn="l"/>
                        </a:tabLst>
                      </a:pPr>
                      <a:r>
                        <a:rPr kumimoji="0" lang="en-US" sz="1100" b="0" i="0" u="none" strike="noStrike" cap="none" normalizeH="0" baseline="0">
                          <a:ln>
                            <a:noFill/>
                          </a:ln>
                          <a:solidFill>
                            <a:srgbClr val="1D1D1B"/>
                          </a:solidFill>
                          <a:effectLst/>
                          <a:latin typeface="Tahoma" panose="020B0604030504040204" pitchFamily="34" charset="0"/>
                          <a:ea typeface="Tahoma" panose="020B0604030504040204" pitchFamily="34" charset="0"/>
                          <a:cs typeface="Tahoma" panose="020B0604030504040204" pitchFamily="34" charset="0"/>
                        </a:rPr>
                        <a:t>Genpact  &amp;</a:t>
                      </a:r>
                    </a:p>
                    <a:p>
                      <a:pPr marL="0" marR="0" lvl="0" indent="0" algn="ctr" defTabSz="914400" rtl="0" eaLnBrk="1" fontAlgn="ctr" latinLnBrk="0" hangingPunct="1">
                        <a:lnSpc>
                          <a:spcPct val="100000"/>
                        </a:lnSpc>
                        <a:spcBef>
                          <a:spcPct val="0"/>
                        </a:spcBef>
                        <a:spcAft>
                          <a:spcPct val="0"/>
                        </a:spcAft>
                        <a:buClrTx/>
                        <a:buSzTx/>
                        <a:buFont typeface="Arial" pitchFamily="34" charset="0"/>
                        <a:buNone/>
                        <a:tabLst>
                          <a:tab pos="1374775" algn="l"/>
                        </a:tabLst>
                      </a:pPr>
                      <a:r>
                        <a:rPr kumimoji="0" lang="en-US" sz="1100" b="0" i="0" u="none" strike="noStrike" cap="none" normalizeH="0" baseline="0">
                          <a:ln>
                            <a:noFill/>
                          </a:ln>
                          <a:solidFill>
                            <a:srgbClr val="1D1D1B"/>
                          </a:solidFill>
                          <a:effectLst/>
                          <a:latin typeface="Tahoma" panose="020B0604030504040204" pitchFamily="34" charset="0"/>
                          <a:ea typeface="Tahoma" panose="020B0604030504040204" pitchFamily="34" charset="0"/>
                          <a:cs typeface="Tahoma" panose="020B0604030504040204" pitchFamily="34" charset="0"/>
                        </a:rPr>
                        <a:t>Client </a:t>
                      </a:r>
                    </a:p>
                  </a:txBody>
                  <a:tcPr marL="91442" marR="9525" marT="952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marL="0" marR="0" lvl="0" indent="0" algn="ctr" defTabSz="914400" rtl="0" eaLnBrk="1" fontAlgn="ctr" latinLnBrk="0" hangingPunct="1">
                        <a:lnSpc>
                          <a:spcPct val="100000"/>
                        </a:lnSpc>
                        <a:spcBef>
                          <a:spcPct val="0"/>
                        </a:spcBef>
                        <a:spcAft>
                          <a:spcPct val="0"/>
                        </a:spcAft>
                        <a:buClrTx/>
                        <a:buSzTx/>
                        <a:buFont typeface="Arial" pitchFamily="34" charset="0"/>
                        <a:buNone/>
                        <a:tabLst>
                          <a:tab pos="1374775" algn="l"/>
                        </a:tabLst>
                      </a:pPr>
                      <a:endParaRPr kumimoji="0" lang="en-US" sz="1100" b="0" i="0" u="none" strike="noStrike" cap="none" normalizeH="0" baseline="0">
                        <a:ln>
                          <a:noFill/>
                        </a:ln>
                        <a:solidFill>
                          <a:srgbClr val="1D1D1B"/>
                        </a:solidFill>
                        <a:effectLst/>
                        <a:latin typeface="Tahoma" panose="020B0604030504040204" pitchFamily="34" charset="0"/>
                        <a:ea typeface="Tahoma" panose="020B0604030504040204" pitchFamily="34" charset="0"/>
                        <a:cs typeface="Tahoma" panose="020B0604030504040204" pitchFamily="34" charset="0"/>
                      </a:endParaRPr>
                    </a:p>
                  </a:txBody>
                  <a:tcPr marL="91442" marR="9525" marT="952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93511518"/>
                  </a:ext>
                </a:extLst>
              </a:tr>
            </a:tbl>
          </a:graphicData>
        </a:graphic>
      </p:graphicFrame>
    </p:spTree>
    <p:extLst>
      <p:ext uri="{BB962C8B-B14F-4D97-AF65-F5344CB8AC3E}">
        <p14:creationId xmlns:p14="http://schemas.microsoft.com/office/powerpoint/2010/main" val="185727350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52252"/>
            <a:ext cx="8556479" cy="738020"/>
          </a:xfrm>
          <a:prstGeom prst="rect">
            <a:avLst/>
          </a:prstGeom>
        </p:spPr>
        <p:txBody>
          <a:bodyPr>
            <a:normAutofit/>
          </a:bodyPr>
          <a:lstStyle>
            <a:lvl1pPr>
              <a:defRPr>
                <a:latin typeface="+mj-lt"/>
                <a:ea typeface="+mj-ea"/>
                <a:cs typeface="+mj-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900" b="1" i="0" u="none" strike="noStrike" kern="1200" cap="none" spc="0" normalizeH="0" baseline="0" noProof="0">
                <a:ln>
                  <a:noFill/>
                </a:ln>
                <a:solidFill>
                  <a:srgbClr val="073262"/>
                </a:solidFill>
                <a:effectLst/>
                <a:uLnTx/>
                <a:uFillTx/>
                <a:latin typeface="Tahoma" panose="020B0604030504040204" pitchFamily="34" charset="0"/>
                <a:ea typeface="Tahoma" panose="020B0604030504040204" pitchFamily="34" charset="0"/>
                <a:cs typeface="Tahoma" panose="020B0604030504040204" pitchFamily="34" charset="0"/>
              </a:rPr>
              <a:t>1.9: Project Risks &amp; Mitigation Plan</a:t>
            </a:r>
          </a:p>
        </p:txBody>
      </p:sp>
      <p:graphicFrame>
        <p:nvGraphicFramePr>
          <p:cNvPr id="8" name="Group 176"/>
          <p:cNvGraphicFramePr>
            <a:graphicFrameLocks/>
          </p:cNvGraphicFramePr>
          <p:nvPr>
            <p:extLst>
              <p:ext uri="{D42A27DB-BD31-4B8C-83A1-F6EECF244321}">
                <p14:modId xmlns:p14="http://schemas.microsoft.com/office/powerpoint/2010/main" val="3178177484"/>
              </p:ext>
            </p:extLst>
          </p:nvPr>
        </p:nvGraphicFramePr>
        <p:xfrm>
          <a:off x="287383" y="631814"/>
          <a:ext cx="11573690" cy="2692423"/>
        </p:xfrm>
        <a:graphic>
          <a:graphicData uri="http://schemas.openxmlformats.org/drawingml/2006/table">
            <a:tbl>
              <a:tblPr firstRow="1" bandRow="1">
                <a:tableStyleId>{5202B0CA-FC54-4496-8BCA-5EF66A818D29}</a:tableStyleId>
              </a:tblPr>
              <a:tblGrid>
                <a:gridCol w="1600017">
                  <a:extLst>
                    <a:ext uri="{9D8B030D-6E8A-4147-A177-3AD203B41FA5}">
                      <a16:colId xmlns:a16="http://schemas.microsoft.com/office/drawing/2014/main" val="20000"/>
                    </a:ext>
                  </a:extLst>
                </a:gridCol>
                <a:gridCol w="1920325">
                  <a:extLst>
                    <a:ext uri="{9D8B030D-6E8A-4147-A177-3AD203B41FA5}">
                      <a16:colId xmlns:a16="http://schemas.microsoft.com/office/drawing/2014/main" val="20001"/>
                    </a:ext>
                  </a:extLst>
                </a:gridCol>
                <a:gridCol w="4303541">
                  <a:extLst>
                    <a:ext uri="{9D8B030D-6E8A-4147-A177-3AD203B41FA5}">
                      <a16:colId xmlns:a16="http://schemas.microsoft.com/office/drawing/2014/main" val="20002"/>
                    </a:ext>
                  </a:extLst>
                </a:gridCol>
                <a:gridCol w="2151530">
                  <a:extLst>
                    <a:ext uri="{9D8B030D-6E8A-4147-A177-3AD203B41FA5}">
                      <a16:colId xmlns:a16="http://schemas.microsoft.com/office/drawing/2014/main" val="20003"/>
                    </a:ext>
                  </a:extLst>
                </a:gridCol>
                <a:gridCol w="1598277">
                  <a:extLst>
                    <a:ext uri="{9D8B030D-6E8A-4147-A177-3AD203B41FA5}">
                      <a16:colId xmlns:a16="http://schemas.microsoft.com/office/drawing/2014/main" val="197364565"/>
                    </a:ext>
                  </a:extLst>
                </a:gridCol>
              </a:tblGrid>
              <a:tr h="406369">
                <a:tc>
                  <a:txBody>
                    <a:bodyPr/>
                    <a:lstStyle/>
                    <a:p>
                      <a:pPr marL="0" marR="0" lvl="0" indent="0" algn="ctr" defTabSz="914400" rtl="0" eaLnBrk="1" fontAlgn="base" latinLnBrk="0" hangingPunct="1">
                        <a:lnSpc>
                          <a:spcPct val="100000"/>
                        </a:lnSpc>
                        <a:spcBef>
                          <a:spcPct val="20000"/>
                        </a:spcBef>
                        <a:spcAft>
                          <a:spcPct val="0"/>
                        </a:spcAft>
                        <a:buClr>
                          <a:srgbClr val="E31836"/>
                        </a:buClr>
                        <a:buSzPct val="90000"/>
                        <a:buFont typeface="Wingdings 3" pitchFamily="18" charset="2"/>
                        <a:buNone/>
                        <a:tabLst>
                          <a:tab pos="1374775" algn="l"/>
                        </a:tabLst>
                      </a:pPr>
                      <a:r>
                        <a:rPr kumimoji="0" lang="en-US" sz="1200" b="1" i="0" u="none" strike="noStrike" cap="none" normalizeH="0" baseline="0">
                          <a:ln>
                            <a:noFill/>
                          </a:ln>
                          <a:solidFill>
                            <a:schemeClr val="bg1"/>
                          </a:solidFill>
                          <a:effectLst/>
                          <a:latin typeface="Tahoma" panose="020B0604030504040204" pitchFamily="34" charset="0"/>
                          <a:ea typeface="Tahoma" panose="020B0604030504040204" pitchFamily="34" charset="0"/>
                          <a:cs typeface="Tahoma" panose="020B0604030504040204" pitchFamily="34" charset="0"/>
                        </a:rPr>
                        <a:t>Potential Risk</a:t>
                      </a:r>
                    </a:p>
                  </a:txBody>
                  <a:tcPr marT="45721" marB="457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A69AA"/>
                    </a:solidFill>
                  </a:tcPr>
                </a:tc>
                <a:tc>
                  <a:txBody>
                    <a:bodyPr/>
                    <a:lstStyle/>
                    <a:p>
                      <a:pPr marL="0" marR="0" lvl="0" indent="0" algn="ctr" defTabSz="914400" rtl="0" eaLnBrk="1" fontAlgn="base" latinLnBrk="0" hangingPunct="1">
                        <a:lnSpc>
                          <a:spcPct val="100000"/>
                        </a:lnSpc>
                        <a:spcBef>
                          <a:spcPct val="20000"/>
                        </a:spcBef>
                        <a:spcAft>
                          <a:spcPct val="0"/>
                        </a:spcAft>
                        <a:buClr>
                          <a:srgbClr val="E31836"/>
                        </a:buClr>
                        <a:buSzPct val="90000"/>
                        <a:buFont typeface="Wingdings 3" pitchFamily="18" charset="2"/>
                        <a:buNone/>
                        <a:tabLst>
                          <a:tab pos="1374775" algn="l"/>
                        </a:tabLst>
                      </a:pPr>
                      <a:r>
                        <a:rPr kumimoji="0" lang="en-US" sz="1200" b="1" i="0" u="none" strike="noStrike" cap="none" normalizeH="0" baseline="0">
                          <a:ln>
                            <a:noFill/>
                          </a:ln>
                          <a:solidFill>
                            <a:schemeClr val="bg1"/>
                          </a:solidFill>
                          <a:effectLst/>
                          <a:latin typeface="Tahoma" panose="020B0604030504040204" pitchFamily="34" charset="0"/>
                          <a:ea typeface="Tahoma" panose="020B0604030504040204" pitchFamily="34" charset="0"/>
                          <a:cs typeface="Tahoma" panose="020B0604030504040204" pitchFamily="34" charset="0"/>
                        </a:rPr>
                        <a:t>Impact</a:t>
                      </a:r>
                    </a:p>
                  </a:txBody>
                  <a:tcPr marT="45721" marB="457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A69AA"/>
                    </a:solidFill>
                  </a:tcPr>
                </a:tc>
                <a:tc>
                  <a:txBody>
                    <a:bodyPr/>
                    <a:lstStyle/>
                    <a:p>
                      <a:pPr marL="0" marR="0" lvl="0" indent="0" algn="ctr" defTabSz="914400" rtl="0" eaLnBrk="1" fontAlgn="base" latinLnBrk="0" hangingPunct="1">
                        <a:lnSpc>
                          <a:spcPct val="100000"/>
                        </a:lnSpc>
                        <a:spcBef>
                          <a:spcPct val="20000"/>
                        </a:spcBef>
                        <a:spcAft>
                          <a:spcPct val="0"/>
                        </a:spcAft>
                        <a:buClr>
                          <a:srgbClr val="E31836"/>
                        </a:buClr>
                        <a:buSzPct val="90000"/>
                        <a:buFont typeface="Wingdings 3" pitchFamily="18" charset="2"/>
                        <a:buNone/>
                        <a:tabLst>
                          <a:tab pos="1374775" algn="l"/>
                        </a:tabLst>
                      </a:pPr>
                      <a:r>
                        <a:rPr kumimoji="0" lang="en-US" sz="1200" b="1" i="0" u="none" strike="noStrike" cap="none" normalizeH="0" baseline="0">
                          <a:ln>
                            <a:noFill/>
                          </a:ln>
                          <a:solidFill>
                            <a:schemeClr val="bg1"/>
                          </a:solidFill>
                          <a:effectLst/>
                          <a:latin typeface="Tahoma" panose="020B0604030504040204" pitchFamily="34" charset="0"/>
                          <a:ea typeface="Tahoma" panose="020B0604030504040204" pitchFamily="34" charset="0"/>
                          <a:cs typeface="Tahoma" panose="020B0604030504040204" pitchFamily="34" charset="0"/>
                        </a:rPr>
                        <a:t>Mitigation Plan</a:t>
                      </a:r>
                    </a:p>
                  </a:txBody>
                  <a:tcPr marT="45721" marB="457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A69AA"/>
                    </a:solidFill>
                  </a:tcPr>
                </a:tc>
                <a:tc>
                  <a:txBody>
                    <a:bodyPr/>
                    <a:lstStyle/>
                    <a:p>
                      <a:pPr marL="0" marR="0" lvl="0" indent="0" algn="ctr" defTabSz="914400" rtl="0" eaLnBrk="1" fontAlgn="base" latinLnBrk="0" hangingPunct="1">
                        <a:lnSpc>
                          <a:spcPct val="100000"/>
                        </a:lnSpc>
                        <a:spcBef>
                          <a:spcPct val="20000"/>
                        </a:spcBef>
                        <a:spcAft>
                          <a:spcPct val="0"/>
                        </a:spcAft>
                        <a:buClr>
                          <a:srgbClr val="E31836"/>
                        </a:buClr>
                        <a:buSzPct val="90000"/>
                        <a:buFont typeface="Wingdings 3" pitchFamily="18" charset="2"/>
                        <a:buNone/>
                        <a:tabLst>
                          <a:tab pos="1374775" algn="l"/>
                        </a:tabLst>
                      </a:pPr>
                      <a:r>
                        <a:rPr kumimoji="0" lang="en-US" sz="1200" b="1" i="0" u="none" strike="noStrike" cap="none" normalizeH="0" baseline="0">
                          <a:ln>
                            <a:noFill/>
                          </a:ln>
                          <a:solidFill>
                            <a:schemeClr val="bg1"/>
                          </a:solidFill>
                          <a:effectLst/>
                          <a:latin typeface="Tahoma" panose="020B0604030504040204" pitchFamily="34" charset="0"/>
                          <a:ea typeface="Tahoma" panose="020B0604030504040204" pitchFamily="34" charset="0"/>
                          <a:cs typeface="Tahoma" panose="020B0604030504040204" pitchFamily="34" charset="0"/>
                        </a:rPr>
                        <a:t>Owner</a:t>
                      </a:r>
                    </a:p>
                  </a:txBody>
                  <a:tcPr marT="45721" marB="457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A69AA"/>
                    </a:solidFill>
                  </a:tcPr>
                </a:tc>
                <a:tc>
                  <a:txBody>
                    <a:bodyPr/>
                    <a:lstStyle/>
                    <a:p>
                      <a:pPr marL="0" marR="0" lvl="0" indent="0" algn="ctr" defTabSz="914400" rtl="0" eaLnBrk="1" fontAlgn="base" latinLnBrk="0" hangingPunct="1">
                        <a:lnSpc>
                          <a:spcPct val="100000"/>
                        </a:lnSpc>
                        <a:spcBef>
                          <a:spcPct val="20000"/>
                        </a:spcBef>
                        <a:spcAft>
                          <a:spcPct val="0"/>
                        </a:spcAft>
                        <a:buClr>
                          <a:srgbClr val="E31836"/>
                        </a:buClr>
                        <a:buSzPct val="90000"/>
                        <a:buFont typeface="Wingdings 3" pitchFamily="18" charset="2"/>
                        <a:buNone/>
                        <a:tabLst>
                          <a:tab pos="1374775" algn="l"/>
                        </a:tabLst>
                      </a:pPr>
                      <a:r>
                        <a:rPr kumimoji="0" lang="en-US" sz="1200" b="1" i="0" u="none" strike="noStrike" cap="none" normalizeH="0" baseline="0">
                          <a:ln>
                            <a:noFill/>
                          </a:ln>
                          <a:solidFill>
                            <a:schemeClr val="bg1"/>
                          </a:solidFill>
                          <a:effectLst/>
                          <a:latin typeface="Tahoma" panose="020B0604030504040204" pitchFamily="34" charset="0"/>
                          <a:ea typeface="Tahoma" panose="020B0604030504040204" pitchFamily="34" charset="0"/>
                          <a:cs typeface="Tahoma" panose="020B0604030504040204" pitchFamily="34" charset="0"/>
                        </a:rPr>
                        <a:t>Timeline</a:t>
                      </a:r>
                    </a:p>
                  </a:txBody>
                  <a:tcPr marT="45721" marB="4572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0A69AA"/>
                    </a:solidFill>
                  </a:tcPr>
                </a:tc>
                <a:extLst>
                  <a:ext uri="{0D108BD9-81ED-4DB2-BD59-A6C34878D82A}">
                    <a16:rowId xmlns:a16="http://schemas.microsoft.com/office/drawing/2014/main" val="10000"/>
                  </a:ext>
                </a:extLst>
              </a:tr>
              <a:tr h="762018">
                <a:tc>
                  <a:txBody>
                    <a:bodyPr/>
                    <a:lstStyle/>
                    <a:p>
                      <a:pPr marL="109538" marR="0" lvl="0" indent="-109538" algn="l" defTabSz="914400" rtl="0" eaLnBrk="1" fontAlgn="ctr" latinLnBrk="0" hangingPunct="1">
                        <a:lnSpc>
                          <a:spcPct val="100000"/>
                        </a:lnSpc>
                        <a:spcBef>
                          <a:spcPct val="0"/>
                        </a:spcBef>
                        <a:spcAft>
                          <a:spcPct val="0"/>
                        </a:spcAft>
                        <a:buClrTx/>
                        <a:buSzTx/>
                        <a:buFont typeface="Wingdings" pitchFamily="2" charset="2"/>
                        <a:buChar char="§"/>
                        <a:tabLst>
                          <a:tab pos="1374775" algn="l"/>
                        </a:tabLst>
                      </a:pPr>
                      <a:r>
                        <a:rPr kumimoji="0" lang="en-US" sz="1100" b="0" i="0" u="none" strike="noStrike" cap="none" normalizeH="0" baseline="0">
                          <a:ln>
                            <a:noFill/>
                          </a:ln>
                          <a:solidFill>
                            <a:srgbClr val="1D1D1B"/>
                          </a:solidFill>
                          <a:effectLst/>
                          <a:latin typeface="Tahoma" panose="020B0604030504040204" pitchFamily="34" charset="0"/>
                          <a:ea typeface="Tahoma" panose="020B0604030504040204" pitchFamily="34" charset="0"/>
                          <a:cs typeface="Tahoma" panose="020B0604030504040204" pitchFamily="34" charset="0"/>
                        </a:rPr>
                        <a:t>Multiple application roll out plan Post Go live</a:t>
                      </a:r>
                    </a:p>
                  </a:txBody>
                  <a:tcPr marR="9525" marT="9525"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171450" marR="0" lvl="0" indent="-171450" algn="l" defTabSz="914400" rtl="0" eaLnBrk="0" fontAlgn="t" latinLnBrk="0" hangingPunct="0">
                        <a:lnSpc>
                          <a:spcPct val="100000"/>
                        </a:lnSpc>
                        <a:spcBef>
                          <a:spcPct val="0"/>
                        </a:spcBef>
                        <a:spcAft>
                          <a:spcPct val="0"/>
                        </a:spcAft>
                        <a:buClrTx/>
                        <a:buSzTx/>
                        <a:buFont typeface="Wingdings" pitchFamily="2" charset="2"/>
                        <a:buChar char="§"/>
                        <a:tabLst/>
                      </a:pPr>
                      <a:endParaRPr lang="en-US" sz="1100" u="none" strike="noStrike" kern="1200">
                        <a:solidFill>
                          <a:srgbClr val="1D1D1B"/>
                        </a:solidFill>
                        <a:effectLst/>
                        <a:latin typeface="Tahoma" panose="020B0604030504040204" pitchFamily="34" charset="0"/>
                        <a:ea typeface="Tahoma" panose="020B0604030504040204" pitchFamily="34" charset="0"/>
                        <a:cs typeface="Tahoma" panose="020B0604030504040204" pitchFamily="34" charset="0"/>
                      </a:endParaRPr>
                    </a:p>
                  </a:txBody>
                  <a:tcPr marR="9525" marT="9525"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177800" marR="0" lvl="0" indent="-177800" algn="l" defTabSz="914400" rtl="0" eaLnBrk="1" fontAlgn="ctr" latinLnBrk="0" hangingPunct="1">
                        <a:lnSpc>
                          <a:spcPct val="100000"/>
                        </a:lnSpc>
                        <a:spcBef>
                          <a:spcPct val="0"/>
                        </a:spcBef>
                        <a:spcAft>
                          <a:spcPct val="0"/>
                        </a:spcAft>
                        <a:buClrTx/>
                        <a:buSzTx/>
                        <a:buFont typeface="Wingdings" pitchFamily="2" charset="2"/>
                        <a:buChar char="§"/>
                        <a:tabLst>
                          <a:tab pos="1374775" algn="l"/>
                        </a:tabLst>
                      </a:pPr>
                      <a:endParaRPr kumimoji="0" lang="en-US" sz="1100" b="0" i="0" u="none" strike="noStrike" cap="none" normalizeH="0" baseline="0">
                        <a:ln>
                          <a:noFill/>
                        </a:ln>
                        <a:solidFill>
                          <a:srgbClr val="1D1D1B"/>
                        </a:solidFill>
                        <a:effectLst/>
                        <a:latin typeface="Tahoma" panose="020B0604030504040204" pitchFamily="34" charset="0"/>
                        <a:ea typeface="Tahoma" panose="020B0604030504040204" pitchFamily="34" charset="0"/>
                        <a:cs typeface="Tahoma" panose="020B0604030504040204" pitchFamily="34" charset="0"/>
                      </a:endParaRPr>
                    </a:p>
                  </a:txBody>
                  <a:tcPr marR="9525" marT="9525"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ctr" latinLnBrk="0" hangingPunct="1">
                        <a:lnSpc>
                          <a:spcPct val="100000"/>
                        </a:lnSpc>
                        <a:spcBef>
                          <a:spcPct val="0"/>
                        </a:spcBef>
                        <a:spcAft>
                          <a:spcPct val="0"/>
                        </a:spcAft>
                        <a:buClrTx/>
                        <a:buSzTx/>
                        <a:buFont typeface="Arial" pitchFamily="34" charset="0"/>
                        <a:buNone/>
                        <a:tabLst>
                          <a:tab pos="1374775" algn="l"/>
                        </a:tabLst>
                        <a:defRPr/>
                      </a:pPr>
                      <a:r>
                        <a:rPr kumimoji="0" lang="en-US" sz="1100" b="0" i="0" u="none" strike="noStrike" kern="0" cap="none" spc="0" normalizeH="0" baseline="0" noProof="0">
                          <a:ln>
                            <a:noFill/>
                          </a:ln>
                          <a:solidFill>
                            <a:srgbClr val="1D1D1B"/>
                          </a:solidFill>
                          <a:effectLst/>
                          <a:uLnTx/>
                          <a:uFillTx/>
                          <a:latin typeface="Tahoma" panose="020B0604030504040204" pitchFamily="34" charset="0"/>
                          <a:ea typeface="Tahoma" panose="020B0604030504040204" pitchFamily="34" charset="0"/>
                          <a:cs typeface="Tahoma" panose="020B0604030504040204" pitchFamily="34" charset="0"/>
                        </a:rPr>
                        <a:t>Genpact  &amp;</a:t>
                      </a:r>
                    </a:p>
                    <a:p>
                      <a:pPr marL="0" marR="0" lvl="0" indent="0" algn="ctr" defTabSz="914400" rtl="0" eaLnBrk="1" fontAlgn="ctr" latinLnBrk="0" hangingPunct="1">
                        <a:lnSpc>
                          <a:spcPct val="100000"/>
                        </a:lnSpc>
                        <a:spcBef>
                          <a:spcPct val="0"/>
                        </a:spcBef>
                        <a:spcAft>
                          <a:spcPct val="0"/>
                        </a:spcAft>
                        <a:buClrTx/>
                        <a:buSzTx/>
                        <a:buFont typeface="Arial" pitchFamily="34" charset="0"/>
                        <a:buNone/>
                        <a:tabLst>
                          <a:tab pos="1374775" algn="l"/>
                        </a:tabLst>
                        <a:defRPr/>
                      </a:pPr>
                      <a:r>
                        <a:rPr kumimoji="0" lang="en-US" sz="1100" b="0" i="0" u="none" strike="noStrike" kern="0" cap="none" spc="0" normalizeH="0" baseline="0" noProof="0">
                          <a:ln>
                            <a:noFill/>
                          </a:ln>
                          <a:solidFill>
                            <a:srgbClr val="1D1D1B"/>
                          </a:solidFill>
                          <a:effectLst/>
                          <a:uLnTx/>
                          <a:uFillTx/>
                          <a:latin typeface="Tahoma" panose="020B0604030504040204" pitchFamily="34" charset="0"/>
                          <a:ea typeface="Tahoma" panose="020B0604030504040204" pitchFamily="34" charset="0"/>
                          <a:cs typeface="Tahoma" panose="020B0604030504040204" pitchFamily="34" charset="0"/>
                        </a:rPr>
                        <a:t>Client </a:t>
                      </a:r>
                    </a:p>
                  </a:txBody>
                  <a:tcPr marR="9525" marT="9525"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ctr" latinLnBrk="0" hangingPunct="1">
                        <a:lnSpc>
                          <a:spcPct val="100000"/>
                        </a:lnSpc>
                        <a:spcBef>
                          <a:spcPct val="0"/>
                        </a:spcBef>
                        <a:spcAft>
                          <a:spcPct val="0"/>
                        </a:spcAft>
                        <a:buClrTx/>
                        <a:buSzTx/>
                        <a:buFont typeface="Arial" pitchFamily="34" charset="0"/>
                        <a:buNone/>
                        <a:tabLst>
                          <a:tab pos="1374775" algn="l"/>
                        </a:tabLst>
                      </a:pPr>
                      <a:endParaRPr kumimoji="0" lang="en-US" sz="1100" b="0" i="0" u="none" strike="noStrike" cap="none" normalizeH="0" baseline="0">
                        <a:ln>
                          <a:noFill/>
                        </a:ln>
                        <a:solidFill>
                          <a:srgbClr val="1D1D1B"/>
                        </a:solidFill>
                        <a:effectLst/>
                        <a:latin typeface="Tahoma" panose="020B0604030504040204" pitchFamily="34" charset="0"/>
                        <a:ea typeface="Tahoma" panose="020B0604030504040204" pitchFamily="34" charset="0"/>
                        <a:cs typeface="Tahoma" panose="020B0604030504040204" pitchFamily="34" charset="0"/>
                      </a:endParaRPr>
                    </a:p>
                  </a:txBody>
                  <a:tcPr marR="9525" marT="9525"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05079225"/>
                  </a:ext>
                </a:extLst>
              </a:tr>
              <a:tr h="762018">
                <a:tc>
                  <a:txBody>
                    <a:bodyPr/>
                    <a:lstStyle/>
                    <a:p>
                      <a:pPr marL="109538" marR="0" lvl="0" indent="-109538" algn="l" defTabSz="914400" rtl="0" eaLnBrk="1" fontAlgn="ctr" latinLnBrk="0" hangingPunct="1">
                        <a:lnSpc>
                          <a:spcPct val="100000"/>
                        </a:lnSpc>
                        <a:spcBef>
                          <a:spcPct val="0"/>
                        </a:spcBef>
                        <a:spcAft>
                          <a:spcPct val="0"/>
                        </a:spcAft>
                        <a:buClrTx/>
                        <a:buSzTx/>
                        <a:buFont typeface="Wingdings" pitchFamily="2" charset="2"/>
                        <a:buChar char="§"/>
                        <a:tabLst>
                          <a:tab pos="1374775" algn="l"/>
                        </a:tabLst>
                        <a:defRPr/>
                      </a:pPr>
                      <a:r>
                        <a:rPr kumimoji="0" lang="en-US" sz="1100" b="0" i="0" u="none" strike="noStrike" cap="none" normalizeH="0" baseline="0">
                          <a:ln>
                            <a:noFill/>
                          </a:ln>
                          <a:solidFill>
                            <a:srgbClr val="1D1D1B"/>
                          </a:solidFill>
                          <a:effectLst/>
                          <a:latin typeface="Tahoma" panose="020B0604030504040204" pitchFamily="34" charset="0"/>
                          <a:ea typeface="Tahoma" panose="020B0604030504040204" pitchFamily="34" charset="0"/>
                          <a:cs typeface="Tahoma" panose="020B0604030504040204" pitchFamily="34" charset="0"/>
                        </a:rPr>
                        <a:t>Tracking Deductions  inflows</a:t>
                      </a:r>
                    </a:p>
                  </a:txBody>
                  <a:tcPr marL="91442" marR="91442" marT="45699" marB="4569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171450" marR="0" lvl="0" indent="-171450" algn="l" defTabSz="914400" rtl="0" eaLnBrk="0" fontAlgn="t" latinLnBrk="0" hangingPunct="0">
                        <a:lnSpc>
                          <a:spcPct val="100000"/>
                        </a:lnSpc>
                        <a:spcBef>
                          <a:spcPct val="0"/>
                        </a:spcBef>
                        <a:spcAft>
                          <a:spcPct val="0"/>
                        </a:spcAft>
                        <a:buClrTx/>
                        <a:buSzTx/>
                        <a:buFont typeface="Wingdings" pitchFamily="2" charset="2"/>
                        <a:buChar char="§"/>
                        <a:tabLst/>
                      </a:pPr>
                      <a:endParaRPr lang="en-US" sz="1100" u="none" strike="noStrike" kern="1200">
                        <a:solidFill>
                          <a:srgbClr val="1D1D1B"/>
                        </a:solidFill>
                        <a:effectLst/>
                        <a:latin typeface="Tahoma" panose="020B0604030504040204" pitchFamily="34" charset="0"/>
                        <a:ea typeface="Tahoma" panose="020B0604030504040204" pitchFamily="34" charset="0"/>
                        <a:cs typeface="Tahoma" panose="020B0604030504040204" pitchFamily="34" charset="0"/>
                      </a:endParaRPr>
                    </a:p>
                  </a:txBody>
                  <a:tcPr marL="91442" marR="91442" marT="45699" marB="4569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171450" marR="0" lvl="0" indent="-171450" algn="l" defTabSz="914400" rtl="0" eaLnBrk="0" fontAlgn="t" latinLnBrk="0" hangingPunct="0">
                        <a:lnSpc>
                          <a:spcPct val="100000"/>
                        </a:lnSpc>
                        <a:spcBef>
                          <a:spcPct val="0"/>
                        </a:spcBef>
                        <a:spcAft>
                          <a:spcPct val="0"/>
                        </a:spcAft>
                        <a:buClrTx/>
                        <a:buSzTx/>
                        <a:buFont typeface="Arial" panose="020B0604020202020204" pitchFamily="34" charset="0"/>
                        <a:buChar char="•"/>
                        <a:tabLst/>
                      </a:pPr>
                      <a:endParaRPr kumimoji="0" lang="en-US" sz="1100" b="0" i="0" u="none" strike="noStrike" kern="1200" cap="none" normalizeH="0" baseline="0">
                        <a:ln>
                          <a:noFill/>
                        </a:ln>
                        <a:solidFill>
                          <a:srgbClr val="1D1D1B"/>
                        </a:solidFill>
                        <a:effectLst/>
                        <a:latin typeface="Tahoma" panose="020B0604030504040204" pitchFamily="34" charset="0"/>
                        <a:ea typeface="Tahoma" panose="020B0604030504040204" pitchFamily="34" charset="0"/>
                        <a:cs typeface="Tahoma" panose="020B0604030504040204" pitchFamily="34" charset="0"/>
                      </a:endParaRPr>
                    </a:p>
                  </a:txBody>
                  <a:tcPr marL="91442" marR="91442" marT="45699" marB="4569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ctr" latinLnBrk="0" hangingPunct="1">
                        <a:lnSpc>
                          <a:spcPct val="100000"/>
                        </a:lnSpc>
                        <a:spcBef>
                          <a:spcPct val="0"/>
                        </a:spcBef>
                        <a:spcAft>
                          <a:spcPct val="0"/>
                        </a:spcAft>
                        <a:buClrTx/>
                        <a:buSzTx/>
                        <a:buFont typeface="Arial" pitchFamily="34" charset="0"/>
                        <a:buNone/>
                        <a:tabLst>
                          <a:tab pos="1374775" algn="l"/>
                        </a:tabLst>
                        <a:defRPr/>
                      </a:pPr>
                      <a:r>
                        <a:rPr kumimoji="0" lang="en-US" sz="1100" b="0" i="0" u="none" strike="noStrike" kern="0" cap="none" spc="0" normalizeH="0" baseline="0" noProof="0">
                          <a:ln>
                            <a:noFill/>
                          </a:ln>
                          <a:solidFill>
                            <a:srgbClr val="1D1D1B"/>
                          </a:solidFill>
                          <a:effectLst/>
                          <a:uLnTx/>
                          <a:uFillTx/>
                          <a:latin typeface="Tahoma" panose="020B0604030504040204" pitchFamily="34" charset="0"/>
                          <a:ea typeface="Tahoma" panose="020B0604030504040204" pitchFamily="34" charset="0"/>
                          <a:cs typeface="Tahoma" panose="020B0604030504040204" pitchFamily="34" charset="0"/>
                        </a:rPr>
                        <a:t>Genpact  &amp;</a:t>
                      </a:r>
                    </a:p>
                    <a:p>
                      <a:pPr marL="0" marR="0" lvl="0" indent="0" algn="ctr" defTabSz="914400" rtl="0" eaLnBrk="1" fontAlgn="ctr" latinLnBrk="0" hangingPunct="1">
                        <a:lnSpc>
                          <a:spcPct val="100000"/>
                        </a:lnSpc>
                        <a:spcBef>
                          <a:spcPct val="0"/>
                        </a:spcBef>
                        <a:spcAft>
                          <a:spcPct val="0"/>
                        </a:spcAft>
                        <a:buClrTx/>
                        <a:buSzTx/>
                        <a:buFont typeface="Arial" pitchFamily="34" charset="0"/>
                        <a:buNone/>
                        <a:tabLst>
                          <a:tab pos="1374775" algn="l"/>
                        </a:tabLst>
                        <a:defRPr/>
                      </a:pPr>
                      <a:r>
                        <a:rPr kumimoji="0" lang="en-US" sz="1100" b="0" i="0" u="none" strike="noStrike" kern="0" cap="none" spc="0" normalizeH="0" baseline="0" noProof="0">
                          <a:ln>
                            <a:noFill/>
                          </a:ln>
                          <a:solidFill>
                            <a:srgbClr val="1D1D1B"/>
                          </a:solidFill>
                          <a:effectLst/>
                          <a:uLnTx/>
                          <a:uFillTx/>
                          <a:latin typeface="Tahoma" panose="020B0604030504040204" pitchFamily="34" charset="0"/>
                          <a:ea typeface="Tahoma" panose="020B0604030504040204" pitchFamily="34" charset="0"/>
                          <a:cs typeface="Tahoma" panose="020B0604030504040204" pitchFamily="34" charset="0"/>
                        </a:rPr>
                        <a:t>Client </a:t>
                      </a:r>
                    </a:p>
                  </a:txBody>
                  <a:tcPr marL="91442" marR="9525" marT="952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ctr" latinLnBrk="0" hangingPunct="1">
                        <a:lnSpc>
                          <a:spcPct val="100000"/>
                        </a:lnSpc>
                        <a:spcBef>
                          <a:spcPct val="0"/>
                        </a:spcBef>
                        <a:spcAft>
                          <a:spcPct val="0"/>
                        </a:spcAft>
                        <a:buClrTx/>
                        <a:buSzTx/>
                        <a:buFont typeface="Arial" pitchFamily="34" charset="0"/>
                        <a:buNone/>
                        <a:tabLst>
                          <a:tab pos="1374775" algn="l"/>
                        </a:tabLst>
                      </a:pPr>
                      <a:endParaRPr kumimoji="0" lang="en-US" sz="1100" b="0" i="0" u="none" strike="noStrike" cap="none" normalizeH="0" baseline="0">
                        <a:ln>
                          <a:noFill/>
                        </a:ln>
                        <a:solidFill>
                          <a:srgbClr val="1D1D1B"/>
                        </a:solidFill>
                        <a:effectLst/>
                        <a:latin typeface="Tahoma" panose="020B0604030504040204" pitchFamily="34" charset="0"/>
                        <a:ea typeface="Tahoma" panose="020B0604030504040204" pitchFamily="34" charset="0"/>
                        <a:cs typeface="Tahoma" panose="020B0604030504040204" pitchFamily="34" charset="0"/>
                      </a:endParaRPr>
                    </a:p>
                  </a:txBody>
                  <a:tcPr marR="9525" marT="9525"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19634814"/>
                  </a:ext>
                </a:extLst>
              </a:tr>
              <a:tr h="762018">
                <a:tc>
                  <a:txBody>
                    <a:bodyPr/>
                    <a:lstStyle/>
                    <a:p>
                      <a:pPr marL="109538" marR="0" lvl="0" indent="-109538" algn="l" defTabSz="914400" rtl="0" eaLnBrk="1" fontAlgn="ctr" latinLnBrk="0" hangingPunct="1">
                        <a:lnSpc>
                          <a:spcPct val="100000"/>
                        </a:lnSpc>
                        <a:spcBef>
                          <a:spcPct val="0"/>
                        </a:spcBef>
                        <a:spcAft>
                          <a:spcPct val="0"/>
                        </a:spcAft>
                        <a:buClrTx/>
                        <a:buSzTx/>
                        <a:buFont typeface="Wingdings" pitchFamily="2" charset="2"/>
                        <a:buChar char="§"/>
                        <a:tabLst>
                          <a:tab pos="1374775" algn="l"/>
                        </a:tabLst>
                        <a:defRPr/>
                      </a:pPr>
                      <a:r>
                        <a:rPr kumimoji="0" lang="en-US" sz="1100" b="0" i="0" u="none" strike="noStrike" cap="none" normalizeH="0" baseline="0">
                          <a:ln>
                            <a:noFill/>
                          </a:ln>
                          <a:solidFill>
                            <a:srgbClr val="1D1D1B"/>
                          </a:solidFill>
                          <a:effectLst/>
                          <a:latin typeface="Tahoma" panose="020B0604030504040204" pitchFamily="34" charset="0"/>
                          <a:ea typeface="Tahoma" panose="020B0604030504040204" pitchFamily="34" charset="0"/>
                          <a:cs typeface="Tahoma" panose="020B0604030504040204" pitchFamily="34" charset="0"/>
                        </a:rPr>
                        <a:t>Training &amp; Control Implementation &amp; Change management</a:t>
                      </a:r>
                    </a:p>
                  </a:txBody>
                  <a:tcPr marL="91442" marR="91442" marT="45699" marB="4569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171450" marR="0" lvl="0" indent="-171450" algn="l" defTabSz="914400" rtl="0" eaLnBrk="0" fontAlgn="t" latinLnBrk="0" hangingPunct="0">
                        <a:lnSpc>
                          <a:spcPct val="100000"/>
                        </a:lnSpc>
                        <a:spcBef>
                          <a:spcPct val="0"/>
                        </a:spcBef>
                        <a:spcAft>
                          <a:spcPct val="0"/>
                        </a:spcAft>
                        <a:buClrTx/>
                        <a:buSzTx/>
                        <a:buFont typeface="Wingdings" pitchFamily="2" charset="2"/>
                        <a:buChar char="§"/>
                        <a:tabLst/>
                      </a:pPr>
                      <a:endParaRPr lang="en-US" sz="1100" u="none" strike="noStrike" kern="1200">
                        <a:solidFill>
                          <a:srgbClr val="1D1D1B"/>
                        </a:solidFill>
                        <a:effectLst/>
                        <a:latin typeface="Tahoma" panose="020B0604030504040204" pitchFamily="34" charset="0"/>
                        <a:ea typeface="Tahoma" panose="020B0604030504040204" pitchFamily="34" charset="0"/>
                        <a:cs typeface="Tahoma" panose="020B0604030504040204" pitchFamily="34" charset="0"/>
                      </a:endParaRPr>
                    </a:p>
                  </a:txBody>
                  <a:tcPr marL="91442" marR="91442" marT="45699" marB="4569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171450" marR="0" lvl="0" indent="-171450" algn="l" defTabSz="914400" rtl="0" eaLnBrk="0" fontAlgn="t" latinLnBrk="0" hangingPunct="0">
                        <a:lnSpc>
                          <a:spcPct val="100000"/>
                        </a:lnSpc>
                        <a:spcBef>
                          <a:spcPct val="0"/>
                        </a:spcBef>
                        <a:spcAft>
                          <a:spcPct val="0"/>
                        </a:spcAft>
                        <a:buClrTx/>
                        <a:buSzTx/>
                        <a:buFont typeface="Wingdings" pitchFamily="2" charset="2"/>
                        <a:buChar char="§"/>
                        <a:tabLst/>
                      </a:pPr>
                      <a:endParaRPr kumimoji="0" lang="en-US" sz="1100" b="0" i="0" u="none" strike="noStrike" cap="none" normalizeH="0" baseline="0">
                        <a:ln>
                          <a:noFill/>
                        </a:ln>
                        <a:solidFill>
                          <a:srgbClr val="1D1D1B"/>
                        </a:solidFill>
                        <a:effectLst/>
                        <a:latin typeface="Tahoma" panose="020B0604030504040204" pitchFamily="34" charset="0"/>
                        <a:ea typeface="Tahoma" panose="020B0604030504040204" pitchFamily="34" charset="0"/>
                        <a:cs typeface="Tahoma" panose="020B0604030504040204" pitchFamily="34" charset="0"/>
                      </a:endParaRPr>
                    </a:p>
                  </a:txBody>
                  <a:tcPr marL="91442" marR="91442" marT="45699" marB="45699"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ctr" latinLnBrk="0" hangingPunct="1">
                        <a:lnSpc>
                          <a:spcPct val="100000"/>
                        </a:lnSpc>
                        <a:spcBef>
                          <a:spcPct val="0"/>
                        </a:spcBef>
                        <a:spcAft>
                          <a:spcPct val="0"/>
                        </a:spcAft>
                        <a:buClrTx/>
                        <a:buSzTx/>
                        <a:buFont typeface="Arial" pitchFamily="34" charset="0"/>
                        <a:buNone/>
                        <a:tabLst>
                          <a:tab pos="1374775" algn="l"/>
                        </a:tabLst>
                        <a:defRPr/>
                      </a:pPr>
                      <a:r>
                        <a:rPr kumimoji="0" lang="en-US" sz="1100" b="0" i="0" u="none" strike="noStrike" kern="0" cap="none" spc="0" normalizeH="0" baseline="0" noProof="0">
                          <a:ln>
                            <a:noFill/>
                          </a:ln>
                          <a:solidFill>
                            <a:srgbClr val="1D1D1B"/>
                          </a:solidFill>
                          <a:effectLst/>
                          <a:uLnTx/>
                          <a:uFillTx/>
                          <a:latin typeface="Tahoma" panose="020B0604030504040204" pitchFamily="34" charset="0"/>
                          <a:ea typeface="Tahoma" panose="020B0604030504040204" pitchFamily="34" charset="0"/>
                          <a:cs typeface="Tahoma" panose="020B0604030504040204" pitchFamily="34" charset="0"/>
                        </a:rPr>
                        <a:t>Genpact  &amp;</a:t>
                      </a:r>
                    </a:p>
                    <a:p>
                      <a:pPr marL="0" marR="0" lvl="0" indent="0" algn="ctr" defTabSz="914400" rtl="0" eaLnBrk="1" fontAlgn="ctr" latinLnBrk="0" hangingPunct="1">
                        <a:lnSpc>
                          <a:spcPct val="100000"/>
                        </a:lnSpc>
                        <a:spcBef>
                          <a:spcPct val="0"/>
                        </a:spcBef>
                        <a:spcAft>
                          <a:spcPct val="0"/>
                        </a:spcAft>
                        <a:buClrTx/>
                        <a:buSzTx/>
                        <a:buFont typeface="Arial" pitchFamily="34" charset="0"/>
                        <a:buNone/>
                        <a:tabLst>
                          <a:tab pos="1374775" algn="l"/>
                        </a:tabLst>
                        <a:defRPr/>
                      </a:pPr>
                      <a:r>
                        <a:rPr kumimoji="0" lang="en-US" sz="1100" b="0" i="0" u="none" strike="noStrike" kern="0" cap="none" spc="0" normalizeH="0" baseline="0" noProof="0">
                          <a:ln>
                            <a:noFill/>
                          </a:ln>
                          <a:solidFill>
                            <a:srgbClr val="1D1D1B"/>
                          </a:solidFill>
                          <a:effectLst/>
                          <a:uLnTx/>
                          <a:uFillTx/>
                          <a:latin typeface="Tahoma" panose="020B0604030504040204" pitchFamily="34" charset="0"/>
                          <a:ea typeface="Tahoma" panose="020B0604030504040204" pitchFamily="34" charset="0"/>
                          <a:cs typeface="Tahoma" panose="020B0604030504040204" pitchFamily="34" charset="0"/>
                        </a:rPr>
                        <a:t>Client </a:t>
                      </a:r>
                    </a:p>
                  </a:txBody>
                  <a:tcPr marL="91442" marR="9525" marT="9520"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ctr" latinLnBrk="0" hangingPunct="1">
                        <a:lnSpc>
                          <a:spcPct val="100000"/>
                        </a:lnSpc>
                        <a:spcBef>
                          <a:spcPct val="0"/>
                        </a:spcBef>
                        <a:spcAft>
                          <a:spcPct val="0"/>
                        </a:spcAft>
                        <a:buClrTx/>
                        <a:buSzTx/>
                        <a:buFont typeface="Arial" pitchFamily="34" charset="0"/>
                        <a:buNone/>
                        <a:tabLst>
                          <a:tab pos="1374775" algn="l"/>
                        </a:tabLst>
                      </a:pPr>
                      <a:endParaRPr kumimoji="0" lang="en-US" sz="1100" b="0" i="0" u="none" strike="noStrike" cap="none" normalizeH="0" baseline="0">
                        <a:ln>
                          <a:noFill/>
                        </a:ln>
                        <a:solidFill>
                          <a:srgbClr val="1D1D1B"/>
                        </a:solidFill>
                        <a:effectLst/>
                        <a:latin typeface="Tahoma" panose="020B0604030504040204" pitchFamily="34" charset="0"/>
                        <a:ea typeface="Tahoma" panose="020B0604030504040204" pitchFamily="34" charset="0"/>
                        <a:cs typeface="Tahoma" panose="020B0604030504040204" pitchFamily="34" charset="0"/>
                      </a:endParaRPr>
                    </a:p>
                  </a:txBody>
                  <a:tcPr marR="9525" marT="9525" marB="0"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829727118"/>
                  </a:ext>
                </a:extLst>
              </a:tr>
            </a:tbl>
          </a:graphicData>
        </a:graphic>
      </p:graphicFrame>
    </p:spTree>
    <p:extLst>
      <p:ext uri="{BB962C8B-B14F-4D97-AF65-F5344CB8AC3E}">
        <p14:creationId xmlns:p14="http://schemas.microsoft.com/office/powerpoint/2010/main" val="172558219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4"/>
          </p:nvPr>
        </p:nvSpPr>
        <p:spPr>
          <a:xfrm>
            <a:off x="4167053" y="2786743"/>
            <a:ext cx="5865221" cy="1290386"/>
          </a:xfrm>
        </p:spPr>
        <p:txBody>
          <a:bodyPr/>
          <a:lstStyle/>
          <a:p>
            <a:pPr lvl="0"/>
            <a:r>
              <a:rPr lang="en-US" sz="2800" b="1">
                <a:solidFill>
                  <a:schemeClr val="tx1">
                    <a:lumMod val="95000"/>
                    <a:lumOff val="5000"/>
                  </a:schemeClr>
                </a:solidFill>
                <a:latin typeface="Tahoma" panose="020B0604030504040204" pitchFamily="34" charset="0"/>
                <a:ea typeface="Tahoma" panose="020B0604030504040204" pitchFamily="34" charset="0"/>
                <a:cs typeface="Tahoma" panose="020B0604030504040204" pitchFamily="34" charset="0"/>
              </a:rPr>
              <a:t>Best Practice Recommendation</a:t>
            </a:r>
          </a:p>
        </p:txBody>
      </p:sp>
    </p:spTree>
    <p:extLst>
      <p:ext uri="{BB962C8B-B14F-4D97-AF65-F5344CB8AC3E}">
        <p14:creationId xmlns:p14="http://schemas.microsoft.com/office/powerpoint/2010/main" val="275243924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455095813"/>
              </p:ext>
            </p:extLst>
          </p:nvPr>
        </p:nvGraphicFramePr>
        <p:xfrm>
          <a:off x="132969" y="486768"/>
          <a:ext cx="11931652" cy="4902285"/>
        </p:xfrm>
        <a:graphic>
          <a:graphicData uri="http://schemas.openxmlformats.org/drawingml/2006/table">
            <a:tbl>
              <a:tblPr firstRow="1" firstCol="1" bandRow="1">
                <a:tableStyleId>{793D81CF-94F2-401A-BA57-92F5A7B2D0C5}</a:tableStyleId>
              </a:tblPr>
              <a:tblGrid>
                <a:gridCol w="604010">
                  <a:extLst>
                    <a:ext uri="{9D8B030D-6E8A-4147-A177-3AD203B41FA5}">
                      <a16:colId xmlns:a16="http://schemas.microsoft.com/office/drawing/2014/main" val="2849217593"/>
                    </a:ext>
                  </a:extLst>
                </a:gridCol>
                <a:gridCol w="1883391">
                  <a:extLst>
                    <a:ext uri="{9D8B030D-6E8A-4147-A177-3AD203B41FA5}">
                      <a16:colId xmlns:a16="http://schemas.microsoft.com/office/drawing/2014/main" val="2587174569"/>
                    </a:ext>
                  </a:extLst>
                </a:gridCol>
                <a:gridCol w="1187355">
                  <a:extLst>
                    <a:ext uri="{9D8B030D-6E8A-4147-A177-3AD203B41FA5}">
                      <a16:colId xmlns:a16="http://schemas.microsoft.com/office/drawing/2014/main" val="3894750315"/>
                    </a:ext>
                  </a:extLst>
                </a:gridCol>
                <a:gridCol w="5158854">
                  <a:extLst>
                    <a:ext uri="{9D8B030D-6E8A-4147-A177-3AD203B41FA5}">
                      <a16:colId xmlns:a16="http://schemas.microsoft.com/office/drawing/2014/main" val="2501465397"/>
                    </a:ext>
                  </a:extLst>
                </a:gridCol>
                <a:gridCol w="1064525">
                  <a:extLst>
                    <a:ext uri="{9D8B030D-6E8A-4147-A177-3AD203B41FA5}">
                      <a16:colId xmlns:a16="http://schemas.microsoft.com/office/drawing/2014/main" val="3508735298"/>
                    </a:ext>
                  </a:extLst>
                </a:gridCol>
                <a:gridCol w="2033517">
                  <a:extLst>
                    <a:ext uri="{9D8B030D-6E8A-4147-A177-3AD203B41FA5}">
                      <a16:colId xmlns:a16="http://schemas.microsoft.com/office/drawing/2014/main" val="3247995320"/>
                    </a:ext>
                  </a:extLst>
                </a:gridCol>
              </a:tblGrid>
              <a:tr h="272094">
                <a:tc>
                  <a:txBody>
                    <a:bodyPr/>
                    <a:lstStyle/>
                    <a:p>
                      <a:pPr marL="0" marR="0" algn="ctr">
                        <a:spcBef>
                          <a:spcPts val="0"/>
                        </a:spcBef>
                        <a:spcAft>
                          <a:spcPts val="0"/>
                        </a:spcAft>
                      </a:pPr>
                      <a:r>
                        <a:rPr lang="en-US" sz="1200">
                          <a:effectLst/>
                          <a:latin typeface="Tahoma" panose="020B0604030504040204" pitchFamily="34" charset="0"/>
                          <a:ea typeface="Tahoma" panose="020B0604030504040204" pitchFamily="34" charset="0"/>
                          <a:cs typeface="Tahoma" panose="020B0604030504040204" pitchFamily="34" charset="0"/>
                        </a:rPr>
                        <a:t>S No.</a:t>
                      </a:r>
                    </a:p>
                  </a:txBody>
                  <a:tcPr marL="8085" marR="8085" marT="8085" marB="0" anchor="ctr"/>
                </a:tc>
                <a:tc>
                  <a:txBody>
                    <a:bodyPr/>
                    <a:lstStyle/>
                    <a:p>
                      <a:pPr marL="0" marR="0" algn="ctr">
                        <a:spcBef>
                          <a:spcPts val="0"/>
                        </a:spcBef>
                        <a:spcAft>
                          <a:spcPts val="0"/>
                        </a:spcAft>
                      </a:pPr>
                      <a:r>
                        <a:rPr lang="en-US" sz="1200">
                          <a:effectLst/>
                          <a:latin typeface="Tahoma" panose="020B0604030504040204" pitchFamily="34" charset="0"/>
                          <a:ea typeface="Tahoma" panose="020B0604030504040204" pitchFamily="34" charset="0"/>
                          <a:cs typeface="Tahoma" panose="020B0604030504040204" pitchFamily="34" charset="0"/>
                        </a:rPr>
                        <a:t>Process</a:t>
                      </a:r>
                    </a:p>
                  </a:txBody>
                  <a:tcPr marL="8085" marR="8085" marT="8085" marB="0" anchor="ctr"/>
                </a:tc>
                <a:tc>
                  <a:txBody>
                    <a:bodyPr/>
                    <a:lstStyle/>
                    <a:p>
                      <a:pPr marL="0" marR="0" algn="ctr">
                        <a:spcBef>
                          <a:spcPts val="0"/>
                        </a:spcBef>
                        <a:spcAft>
                          <a:spcPts val="0"/>
                        </a:spcAft>
                      </a:pPr>
                      <a:r>
                        <a:rPr lang="en-US" sz="1200">
                          <a:effectLst/>
                          <a:latin typeface="Tahoma" panose="020B0604030504040204" pitchFamily="34" charset="0"/>
                          <a:ea typeface="Tahoma" panose="020B0604030504040204" pitchFamily="34" charset="0"/>
                          <a:cs typeface="Tahoma" panose="020B0604030504040204" pitchFamily="34" charset="0"/>
                        </a:rPr>
                        <a:t>Activities</a:t>
                      </a:r>
                    </a:p>
                  </a:txBody>
                  <a:tcPr marL="8085" marR="8085" marT="8085" marB="0" anchor="ctr"/>
                </a:tc>
                <a:tc>
                  <a:txBody>
                    <a:bodyPr/>
                    <a:lstStyle/>
                    <a:p>
                      <a:pPr marL="0" marR="0" algn="ctr">
                        <a:spcBef>
                          <a:spcPts val="0"/>
                        </a:spcBef>
                        <a:spcAft>
                          <a:spcPts val="0"/>
                        </a:spcAft>
                      </a:pPr>
                      <a:r>
                        <a:rPr lang="en-US" sz="1200">
                          <a:effectLst/>
                          <a:latin typeface="Tahoma" panose="020B0604030504040204" pitchFamily="34" charset="0"/>
                          <a:ea typeface="Tahoma" panose="020B0604030504040204" pitchFamily="34" charset="0"/>
                          <a:cs typeface="Tahoma" panose="020B0604030504040204" pitchFamily="34" charset="0"/>
                        </a:rPr>
                        <a:t>Details</a:t>
                      </a:r>
                    </a:p>
                  </a:txBody>
                  <a:tcPr marL="8085" marR="8085" marT="8085" marB="0" anchor="ctr"/>
                </a:tc>
                <a:tc>
                  <a:txBody>
                    <a:bodyPr/>
                    <a:lstStyle/>
                    <a:p>
                      <a:pPr marL="0" marR="0" algn="ctr">
                        <a:spcBef>
                          <a:spcPts val="0"/>
                        </a:spcBef>
                        <a:spcAft>
                          <a:spcPts val="0"/>
                        </a:spcAft>
                      </a:pPr>
                      <a:r>
                        <a:rPr lang="en-US" sz="1200">
                          <a:effectLst/>
                          <a:latin typeface="Tahoma" panose="020B0604030504040204" pitchFamily="34" charset="0"/>
                          <a:ea typeface="Tahoma" panose="020B0604030504040204" pitchFamily="34" charset="0"/>
                          <a:cs typeface="Tahoma" panose="020B0604030504040204" pitchFamily="34" charset="0"/>
                        </a:rPr>
                        <a:t>Tracking Frequency</a:t>
                      </a:r>
                    </a:p>
                  </a:txBody>
                  <a:tcPr marL="8085" marR="8085" marT="8085" marB="0" anchor="ctr"/>
                </a:tc>
                <a:tc>
                  <a:txBody>
                    <a:bodyPr/>
                    <a:lstStyle/>
                    <a:p>
                      <a:pPr marL="0" marR="0" algn="ctr">
                        <a:spcBef>
                          <a:spcPts val="0"/>
                        </a:spcBef>
                        <a:spcAft>
                          <a:spcPts val="0"/>
                        </a:spcAft>
                      </a:pPr>
                      <a:r>
                        <a:rPr lang="en-US" sz="1200">
                          <a:effectLst/>
                          <a:latin typeface="Tahoma" panose="020B0604030504040204" pitchFamily="34" charset="0"/>
                          <a:ea typeface="Tahoma" panose="020B0604030504040204" pitchFamily="34" charset="0"/>
                          <a:cs typeface="Tahoma" panose="020B0604030504040204" pitchFamily="34" charset="0"/>
                        </a:rPr>
                        <a:t>Reporting Frequency</a:t>
                      </a:r>
                    </a:p>
                  </a:txBody>
                  <a:tcPr marL="0" marR="0" marT="0" marB="0" anchor="ctr"/>
                </a:tc>
                <a:extLst>
                  <a:ext uri="{0D108BD9-81ED-4DB2-BD59-A6C34878D82A}">
                    <a16:rowId xmlns:a16="http://schemas.microsoft.com/office/drawing/2014/main" val="4215236286"/>
                  </a:ext>
                </a:extLst>
              </a:tr>
              <a:tr h="931733">
                <a:tc>
                  <a:txBody>
                    <a:bodyPr/>
                    <a:lstStyle/>
                    <a:p>
                      <a:pPr marL="0" marR="0" algn="ctr">
                        <a:spcBef>
                          <a:spcPts val="0"/>
                        </a:spcBef>
                        <a:spcAft>
                          <a:spcPts val="0"/>
                        </a:spcAft>
                      </a:pPr>
                      <a:r>
                        <a:rPr lang="en-US" sz="1200" b="0">
                          <a:effectLst/>
                          <a:latin typeface="Tahoma" panose="020B0604030504040204" pitchFamily="34" charset="0"/>
                          <a:ea typeface="Tahoma" panose="020B0604030504040204" pitchFamily="34" charset="0"/>
                          <a:cs typeface="Tahoma" panose="020B0604030504040204" pitchFamily="34" charset="0"/>
                        </a:rPr>
                        <a:t>1</a:t>
                      </a:r>
                    </a:p>
                  </a:txBody>
                  <a:tcPr marL="8085" marR="8085" marT="8085" marB="0" anchor="ctr"/>
                </a:tc>
                <a:tc>
                  <a:txBody>
                    <a:bodyPr/>
                    <a:lstStyle/>
                    <a:p>
                      <a:pPr marL="171450" marR="0" indent="-171450" algn="l">
                        <a:spcBef>
                          <a:spcPts val="0"/>
                        </a:spcBef>
                        <a:spcAft>
                          <a:spcPts val="0"/>
                        </a:spcAft>
                        <a:buFont typeface="Arial" panose="020B0604020202020204" pitchFamily="34" charset="0"/>
                        <a:buChar char="•"/>
                      </a:pPr>
                      <a:r>
                        <a:rPr lang="en-US" sz="1200">
                          <a:effectLst/>
                          <a:latin typeface="Tahoma" panose="020B0604030504040204" pitchFamily="34" charset="0"/>
                          <a:ea typeface="Tahoma" panose="020B0604030504040204" pitchFamily="34" charset="0"/>
                          <a:cs typeface="Tahoma" panose="020B0604030504040204" pitchFamily="34" charset="0"/>
                        </a:rPr>
                        <a:t>Pricing &amp; Deals</a:t>
                      </a:r>
                    </a:p>
                  </a:txBody>
                  <a:tcPr marL="37730" marR="37730" marT="8085" marB="0" anchor="ctr"/>
                </a:tc>
                <a:tc>
                  <a:txBody>
                    <a:bodyPr/>
                    <a:lstStyle/>
                    <a:p>
                      <a:pPr marL="0" marR="0" algn="ctr">
                        <a:spcBef>
                          <a:spcPts val="0"/>
                        </a:spcBef>
                        <a:spcAft>
                          <a:spcPts val="0"/>
                        </a:spcAft>
                      </a:pPr>
                      <a:r>
                        <a:rPr lang="en-US" sz="1200">
                          <a:effectLst/>
                          <a:latin typeface="Tahoma" panose="020B0604030504040204" pitchFamily="34" charset="0"/>
                          <a:ea typeface="Tahoma" panose="020B0604030504040204" pitchFamily="34" charset="0"/>
                          <a:cs typeface="Tahoma" panose="020B0604030504040204" pitchFamily="34" charset="0"/>
                        </a:rPr>
                        <a:t>Data Fetch</a:t>
                      </a:r>
                    </a:p>
                    <a:p>
                      <a:pPr marL="0" marR="0" algn="ctr">
                        <a:spcBef>
                          <a:spcPts val="0"/>
                        </a:spcBef>
                        <a:spcAft>
                          <a:spcPts val="0"/>
                        </a:spcAft>
                      </a:pPr>
                      <a:r>
                        <a:rPr lang="en-US" sz="1200">
                          <a:effectLst/>
                          <a:latin typeface="Tahoma" panose="020B0604030504040204" pitchFamily="34" charset="0"/>
                          <a:ea typeface="Tahoma" panose="020B0604030504040204" pitchFamily="34" charset="0"/>
                          <a:cs typeface="Tahoma" panose="020B0604030504040204" pitchFamily="34" charset="0"/>
                        </a:rPr>
                        <a:t>Scorecard</a:t>
                      </a:r>
                    </a:p>
                    <a:p>
                      <a:pPr marL="0" marR="0" algn="ctr">
                        <a:spcBef>
                          <a:spcPts val="0"/>
                        </a:spcBef>
                        <a:spcAft>
                          <a:spcPts val="0"/>
                        </a:spcAft>
                      </a:pPr>
                      <a:r>
                        <a:rPr lang="en-US" sz="1200">
                          <a:effectLst/>
                          <a:latin typeface="Tahoma" panose="020B0604030504040204" pitchFamily="34" charset="0"/>
                          <a:ea typeface="Tahoma" panose="020B0604030504040204" pitchFamily="34" charset="0"/>
                          <a:cs typeface="Tahoma" panose="020B0604030504040204" pitchFamily="34" charset="0"/>
                        </a:rPr>
                        <a:t>RCA</a:t>
                      </a:r>
                    </a:p>
                    <a:p>
                      <a:pPr marL="0" marR="0" algn="ctr">
                        <a:spcBef>
                          <a:spcPts val="0"/>
                        </a:spcBef>
                        <a:spcAft>
                          <a:spcPts val="0"/>
                        </a:spcAft>
                      </a:pPr>
                      <a:r>
                        <a:rPr lang="en-US" sz="1200">
                          <a:effectLst/>
                          <a:latin typeface="Tahoma" panose="020B0604030504040204" pitchFamily="34" charset="0"/>
                          <a:ea typeface="Tahoma" panose="020B0604030504040204" pitchFamily="34" charset="0"/>
                          <a:cs typeface="Tahoma" panose="020B0604030504040204" pitchFamily="34" charset="0"/>
                        </a:rPr>
                        <a:t>Stakeholder Engagement</a:t>
                      </a:r>
                    </a:p>
                  </a:txBody>
                  <a:tcPr marL="8085" marR="8085" marT="8085" marB="0" anchor="ctr"/>
                </a:tc>
                <a:tc>
                  <a:txBody>
                    <a:bodyPr/>
                    <a:lstStyle/>
                    <a:p>
                      <a:pPr marL="262890" marR="0" indent="-171450">
                        <a:spcBef>
                          <a:spcPts val="0"/>
                        </a:spcBef>
                        <a:spcAft>
                          <a:spcPts val="0"/>
                        </a:spcAft>
                        <a:buFont typeface="Arial" panose="020B0604020202020204" pitchFamily="34" charset="0"/>
                        <a:buChar char="•"/>
                      </a:pPr>
                      <a:r>
                        <a:rPr lang="en-US" sz="1200">
                          <a:effectLst/>
                          <a:latin typeface="Tahoma" panose="020B0604030504040204" pitchFamily="34" charset="0"/>
                          <a:ea typeface="Tahoma" panose="020B0604030504040204" pitchFamily="34" charset="0"/>
                          <a:cs typeface="Tahoma" panose="020B0604030504040204" pitchFamily="34" charset="0"/>
                        </a:rPr>
                        <a:t>Weekly meeting to review reporting / agreed KPIs</a:t>
                      </a:r>
                    </a:p>
                    <a:p>
                      <a:pPr marL="720090" marR="0" lvl="1" indent="-171450">
                        <a:spcBef>
                          <a:spcPts val="0"/>
                        </a:spcBef>
                        <a:spcAft>
                          <a:spcPts val="0"/>
                        </a:spcAft>
                        <a:buFont typeface="Arial" panose="020B0604020202020204" pitchFamily="34" charset="0"/>
                        <a:buChar char="•"/>
                      </a:pPr>
                      <a:r>
                        <a:rPr lang="en-US" sz="1200">
                          <a:effectLst/>
                          <a:latin typeface="Tahoma" panose="020B0604030504040204" pitchFamily="34" charset="0"/>
                          <a:ea typeface="Tahoma" panose="020B0604030504040204" pitchFamily="34" charset="0"/>
                          <a:cs typeface="Tahoma" panose="020B0604030504040204" pitchFamily="34" charset="0"/>
                        </a:rPr>
                        <a:t>Turnaround time and exceptions for all pricing related activities</a:t>
                      </a:r>
                    </a:p>
                    <a:p>
                      <a:pPr marL="720090" marR="0" lvl="1" indent="-171450">
                        <a:spcBef>
                          <a:spcPts val="0"/>
                        </a:spcBef>
                        <a:spcAft>
                          <a:spcPts val="0"/>
                        </a:spcAft>
                        <a:buFont typeface="Arial" panose="020B0604020202020204" pitchFamily="34" charset="0"/>
                        <a:buChar char="•"/>
                      </a:pPr>
                      <a:r>
                        <a:rPr lang="en-US" sz="1200">
                          <a:effectLst/>
                          <a:latin typeface="Tahoma" panose="020B0604030504040204" pitchFamily="34" charset="0"/>
                          <a:ea typeface="Tahoma" panose="020B0604030504040204" pitchFamily="34" charset="0"/>
                          <a:cs typeface="Tahoma" panose="020B0604030504040204" pitchFamily="34" charset="0"/>
                        </a:rPr>
                        <a:t>Turnaround</a:t>
                      </a:r>
                      <a:r>
                        <a:rPr lang="en-US" sz="1200" baseline="0">
                          <a:effectLst/>
                          <a:latin typeface="Tahoma" panose="020B0604030504040204" pitchFamily="34" charset="0"/>
                          <a:ea typeface="Tahoma" panose="020B0604030504040204" pitchFamily="34" charset="0"/>
                          <a:cs typeface="Tahoma" panose="020B0604030504040204" pitchFamily="34" charset="0"/>
                        </a:rPr>
                        <a:t> time and accuracy</a:t>
                      </a:r>
                      <a:r>
                        <a:rPr lang="en-US" sz="1200">
                          <a:effectLst/>
                          <a:latin typeface="Tahoma" panose="020B0604030504040204" pitchFamily="34" charset="0"/>
                          <a:ea typeface="Tahoma" panose="020B0604030504040204" pitchFamily="34" charset="0"/>
                          <a:cs typeface="Tahoma" panose="020B0604030504040204" pitchFamily="34" charset="0"/>
                        </a:rPr>
                        <a:t> of product forms and agreements</a:t>
                      </a:r>
                    </a:p>
                    <a:p>
                      <a:pPr marL="288925" marR="0" indent="-171450">
                        <a:spcBef>
                          <a:spcPts val="0"/>
                        </a:spcBef>
                        <a:spcAft>
                          <a:spcPts val="0"/>
                        </a:spcAft>
                        <a:buFont typeface="Arial" panose="020B0604020202020204" pitchFamily="34" charset="0"/>
                        <a:buChar char="•"/>
                      </a:pPr>
                      <a:r>
                        <a:rPr lang="en-US" sz="1200">
                          <a:effectLst/>
                          <a:latin typeface="Tahoma" panose="020B0604030504040204" pitchFamily="34" charset="0"/>
                          <a:ea typeface="Tahoma" panose="020B0604030504040204" pitchFamily="34" charset="0"/>
                          <a:cs typeface="Tahoma" panose="020B0604030504040204" pitchFamily="34" charset="0"/>
                        </a:rPr>
                        <a:t>As &amp; when needed </a:t>
                      </a:r>
                    </a:p>
                    <a:p>
                      <a:pPr marL="282575" marR="0" indent="-165100">
                        <a:spcBef>
                          <a:spcPts val="0"/>
                        </a:spcBef>
                        <a:spcAft>
                          <a:spcPts val="0"/>
                        </a:spcAft>
                        <a:buFont typeface="Arial" panose="020B0604020202020204" pitchFamily="34" charset="0"/>
                        <a:buChar char="•"/>
                      </a:pPr>
                      <a:r>
                        <a:rPr lang="en-US" sz="1200">
                          <a:effectLst/>
                          <a:latin typeface="Tahoma" panose="020B0604030504040204" pitchFamily="34" charset="0"/>
                          <a:ea typeface="Tahoma" panose="020B0604030504040204" pitchFamily="34" charset="0"/>
                          <a:cs typeface="Tahoma" panose="020B0604030504040204" pitchFamily="34" charset="0"/>
                        </a:rPr>
                        <a:t>Escalation as needed to CBM for exceptions or clarifications</a:t>
                      </a:r>
                    </a:p>
                    <a:p>
                      <a:pPr marL="282575" marR="0" lvl="0" indent="-16510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a:effectLst/>
                          <a:latin typeface="Tahoma" panose="020B0604030504040204" pitchFamily="34" charset="0"/>
                          <a:ea typeface="Tahoma" panose="020B0604030504040204" pitchFamily="34" charset="0"/>
                          <a:cs typeface="Tahoma" panose="020B0604030504040204" pitchFamily="34" charset="0"/>
                        </a:rPr>
                        <a:t>Root Cause</a:t>
                      </a:r>
                      <a:r>
                        <a:rPr lang="en-US" sz="1200" baseline="0">
                          <a:effectLst/>
                          <a:latin typeface="Tahoma" panose="020B0604030504040204" pitchFamily="34" charset="0"/>
                          <a:ea typeface="Tahoma" panose="020B0604030504040204" pitchFamily="34" charset="0"/>
                          <a:cs typeface="Tahoma" panose="020B0604030504040204" pitchFamily="34" charset="0"/>
                        </a:rPr>
                        <a:t> Analysis </a:t>
                      </a:r>
                      <a:r>
                        <a:rPr lang="en-US" sz="1200">
                          <a:effectLst/>
                          <a:latin typeface="Tahoma" panose="020B0604030504040204" pitchFamily="34" charset="0"/>
                          <a:ea typeface="Tahoma" panose="020B0604030504040204" pitchFamily="34" charset="0"/>
                          <a:cs typeface="Tahoma" panose="020B0604030504040204" pitchFamily="34" charset="0"/>
                        </a:rPr>
                        <a:t>on</a:t>
                      </a:r>
                      <a:r>
                        <a:rPr lang="en-US" sz="1200" baseline="0">
                          <a:effectLst/>
                          <a:latin typeface="Tahoma" panose="020B0604030504040204" pitchFamily="34" charset="0"/>
                          <a:ea typeface="Tahoma" panose="020B0604030504040204" pitchFamily="34" charset="0"/>
                          <a:cs typeface="Tahoma" panose="020B0604030504040204" pitchFamily="34" charset="0"/>
                        </a:rPr>
                        <a:t> red metrics</a:t>
                      </a:r>
                      <a:endParaRPr lang="en-US" sz="1200">
                        <a:effectLst/>
                        <a:latin typeface="Tahoma" panose="020B0604030504040204" pitchFamily="34" charset="0"/>
                        <a:ea typeface="Tahoma" panose="020B0604030504040204" pitchFamily="34" charset="0"/>
                        <a:cs typeface="Tahoma" panose="020B0604030504040204" pitchFamily="34" charset="0"/>
                      </a:endParaRPr>
                    </a:p>
                  </a:txBody>
                  <a:tcPr marL="0" marR="0" marT="0" marB="0" anchor="ctr"/>
                </a:tc>
                <a:tc>
                  <a:txBody>
                    <a:bodyPr/>
                    <a:lstStyle/>
                    <a:p>
                      <a:pPr marL="0" marR="0" algn="ctr">
                        <a:spcBef>
                          <a:spcPts val="0"/>
                        </a:spcBef>
                        <a:spcAft>
                          <a:spcPts val="0"/>
                        </a:spcAft>
                      </a:pPr>
                      <a:r>
                        <a:rPr lang="en-US" sz="1200">
                          <a:effectLst/>
                          <a:latin typeface="Tahoma" panose="020B0604030504040204" pitchFamily="34" charset="0"/>
                          <a:ea typeface="Tahoma" panose="020B0604030504040204" pitchFamily="34" charset="0"/>
                          <a:cs typeface="Tahoma" panose="020B0604030504040204" pitchFamily="34" charset="0"/>
                        </a:rPr>
                        <a:t>Weekly/ Monthly</a:t>
                      </a:r>
                    </a:p>
                  </a:txBody>
                  <a:tcPr marL="37730" marR="37730" marT="8085" marB="0" anchor="ctr"/>
                </a:tc>
                <a:tc>
                  <a:txBody>
                    <a:bodyPr/>
                    <a:lstStyle/>
                    <a:p>
                      <a:pPr marL="171450" marR="0" indent="-171450" algn="ctr">
                        <a:spcBef>
                          <a:spcPts val="0"/>
                        </a:spcBef>
                        <a:spcAft>
                          <a:spcPts val="0"/>
                        </a:spcAft>
                        <a:buFont typeface="Arial" panose="020B0604020202020204" pitchFamily="34" charset="0"/>
                        <a:buChar char="•"/>
                      </a:pPr>
                      <a:r>
                        <a:rPr lang="en-US" sz="1200">
                          <a:effectLst/>
                          <a:latin typeface="Tahoma" panose="020B0604030504040204" pitchFamily="34" charset="0"/>
                          <a:ea typeface="Tahoma" panose="020B0604030504040204" pitchFamily="34" charset="0"/>
                          <a:cs typeface="Tahoma" panose="020B0604030504040204" pitchFamily="34" charset="0"/>
                        </a:rPr>
                        <a:t>Wednesday</a:t>
                      </a:r>
                      <a:r>
                        <a:rPr lang="en-US" sz="1200" baseline="0">
                          <a:effectLst/>
                          <a:latin typeface="Tahoma" panose="020B0604030504040204" pitchFamily="34" charset="0"/>
                          <a:ea typeface="Tahoma" panose="020B0604030504040204" pitchFamily="34" charset="0"/>
                          <a:cs typeface="Tahoma" panose="020B0604030504040204" pitchFamily="34" charset="0"/>
                        </a:rPr>
                        <a:t> (</a:t>
                      </a:r>
                      <a:r>
                        <a:rPr lang="en-US" sz="1200">
                          <a:effectLst/>
                          <a:latin typeface="Tahoma" panose="020B0604030504040204" pitchFamily="34" charset="0"/>
                          <a:ea typeface="Tahoma" panose="020B0604030504040204" pitchFamily="34" charset="0"/>
                          <a:cs typeface="Tahoma" panose="020B0604030504040204" pitchFamily="34" charset="0"/>
                        </a:rPr>
                        <a:t>review prior</a:t>
                      </a:r>
                      <a:r>
                        <a:rPr lang="en-US" sz="1200" baseline="0">
                          <a:effectLst/>
                          <a:latin typeface="Tahoma" panose="020B0604030504040204" pitchFamily="34" charset="0"/>
                          <a:ea typeface="Tahoma" panose="020B0604030504040204" pitchFamily="34" charset="0"/>
                          <a:cs typeface="Tahoma" panose="020B0604030504040204" pitchFamily="34" charset="0"/>
                        </a:rPr>
                        <a:t> week’s/ month’s data)</a:t>
                      </a:r>
                    </a:p>
                  </a:txBody>
                  <a:tcPr marL="0" marR="0" marT="0" marB="0" anchor="ctr"/>
                </a:tc>
                <a:extLst>
                  <a:ext uri="{0D108BD9-81ED-4DB2-BD59-A6C34878D82A}">
                    <a16:rowId xmlns:a16="http://schemas.microsoft.com/office/drawing/2014/main" val="2079274426"/>
                  </a:ext>
                </a:extLst>
              </a:tr>
              <a:tr h="686232">
                <a:tc>
                  <a:txBody>
                    <a:bodyPr/>
                    <a:lstStyle/>
                    <a:p>
                      <a:pPr marL="0" marR="0" algn="ctr">
                        <a:spcBef>
                          <a:spcPts val="0"/>
                        </a:spcBef>
                        <a:spcAft>
                          <a:spcPts val="0"/>
                        </a:spcAft>
                      </a:pPr>
                      <a:r>
                        <a:rPr lang="en-US" sz="1200" b="0">
                          <a:effectLst/>
                          <a:latin typeface="Tahoma" panose="020B0604030504040204" pitchFamily="34" charset="0"/>
                          <a:ea typeface="Tahoma" panose="020B0604030504040204" pitchFamily="34" charset="0"/>
                          <a:cs typeface="Tahoma" panose="020B0604030504040204" pitchFamily="34" charset="0"/>
                        </a:rPr>
                        <a:t>2</a:t>
                      </a:r>
                    </a:p>
                  </a:txBody>
                  <a:tcPr marL="8085" marR="8085" marT="8085" marB="0" anchor="ct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200">
                          <a:effectLst/>
                          <a:latin typeface="Tahoma" panose="020B0604030504040204" pitchFamily="34" charset="0"/>
                          <a:ea typeface="Tahoma" panose="020B0604030504040204" pitchFamily="34" charset="0"/>
                          <a:cs typeface="Tahoma" panose="020B0604030504040204" pitchFamily="34" charset="0"/>
                        </a:rPr>
                        <a:t>Unsalable</a:t>
                      </a:r>
                    </a:p>
                  </a:txBody>
                  <a:tcPr marL="37730" marR="37730" marT="8085" marB="0" anchor="ctr"/>
                </a:tc>
                <a:tc>
                  <a: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lang="en-US" sz="1200">
                        <a:effectLst/>
                        <a:latin typeface="Tahoma" panose="020B0604030504040204" pitchFamily="34" charset="0"/>
                        <a:ea typeface="Tahoma" panose="020B0604030504040204" pitchFamily="34" charset="0"/>
                        <a:cs typeface="Tahoma" panose="020B0604030504040204" pitchFamily="34" charset="0"/>
                      </a:endParaRPr>
                    </a:p>
                  </a:txBody>
                  <a:tcPr marL="8085" marR="8085" marT="8085" marB="0" anchor="ctr"/>
                </a:tc>
                <a:tc>
                  <a:txBody>
                    <a:bodyPr/>
                    <a:lstStyle/>
                    <a:p>
                      <a:pPr marL="262890" marR="0" lvl="0" indent="-1714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sz="1200">
                        <a:effectLst/>
                        <a:latin typeface="Tahoma" panose="020B0604030504040204" pitchFamily="34" charset="0"/>
                        <a:ea typeface="Tahoma" panose="020B0604030504040204" pitchFamily="34" charset="0"/>
                        <a:cs typeface="Tahoma" panose="020B0604030504040204" pitchFamily="34" charset="0"/>
                      </a:endParaRPr>
                    </a:p>
                  </a:txBody>
                  <a:tcPr marL="37730" marR="37730" marT="8085" marB="0" anchor="ctr"/>
                </a:tc>
                <a:tc>
                  <a:txBody>
                    <a:bodyPr/>
                    <a:lstStyle/>
                    <a:p>
                      <a:pPr marL="0" marR="0" algn="ctr">
                        <a:spcBef>
                          <a:spcPts val="0"/>
                        </a:spcBef>
                        <a:spcAft>
                          <a:spcPts val="0"/>
                        </a:spcAft>
                      </a:pPr>
                      <a:r>
                        <a:rPr lang="en-US" sz="1200">
                          <a:effectLst/>
                          <a:latin typeface="Tahoma" panose="020B0604030504040204" pitchFamily="34" charset="0"/>
                          <a:ea typeface="Tahoma" panose="020B0604030504040204" pitchFamily="34" charset="0"/>
                          <a:cs typeface="Tahoma" panose="020B0604030504040204" pitchFamily="34" charset="0"/>
                        </a:rPr>
                        <a:t>Monthly</a:t>
                      </a:r>
                    </a:p>
                  </a:txBody>
                  <a:tcPr marL="37730" marR="37730" marT="8085" marB="0" anchor="ctr"/>
                </a:tc>
                <a:tc>
                  <a:txBody>
                    <a:bodyPr/>
                    <a:lstStyle/>
                    <a:p>
                      <a:pPr marL="0" marR="0" algn="ctr">
                        <a:spcBef>
                          <a:spcPts val="0"/>
                        </a:spcBef>
                        <a:spcAft>
                          <a:spcPts val="0"/>
                        </a:spcAft>
                      </a:pPr>
                      <a:r>
                        <a:rPr lang="en-US" sz="1200">
                          <a:effectLst/>
                          <a:latin typeface="Tahoma" panose="020B0604030504040204" pitchFamily="34" charset="0"/>
                          <a:ea typeface="Tahoma" panose="020B0604030504040204" pitchFamily="34" charset="0"/>
                          <a:cs typeface="Tahoma" panose="020B0604030504040204" pitchFamily="34" charset="0"/>
                        </a:rPr>
                        <a:t>Monthly – post DB refresh</a:t>
                      </a:r>
                    </a:p>
                  </a:txBody>
                  <a:tcPr marL="0" marR="0" marT="0" marB="0" anchor="ctr"/>
                </a:tc>
                <a:extLst>
                  <a:ext uri="{0D108BD9-81ED-4DB2-BD59-A6C34878D82A}">
                    <a16:rowId xmlns:a16="http://schemas.microsoft.com/office/drawing/2014/main" val="787458634"/>
                  </a:ext>
                </a:extLst>
              </a:tr>
              <a:tr h="686232">
                <a:tc>
                  <a:txBody>
                    <a:bodyPr/>
                    <a:lstStyle/>
                    <a:p>
                      <a:pPr marL="0" marR="0" algn="ctr">
                        <a:spcBef>
                          <a:spcPts val="0"/>
                        </a:spcBef>
                        <a:spcAft>
                          <a:spcPts val="0"/>
                        </a:spcAft>
                      </a:pPr>
                      <a:r>
                        <a:rPr lang="en-US" sz="1200" b="0">
                          <a:effectLst/>
                          <a:latin typeface="Tahoma" panose="020B0604030504040204" pitchFamily="34" charset="0"/>
                          <a:ea typeface="Tahoma" panose="020B0604030504040204" pitchFamily="34" charset="0"/>
                          <a:cs typeface="Tahoma" panose="020B0604030504040204" pitchFamily="34" charset="0"/>
                        </a:rPr>
                        <a:t>3</a:t>
                      </a:r>
                    </a:p>
                  </a:txBody>
                  <a:tcPr marL="8085" marR="8085" marT="8085" marB="0" anchor="ctr"/>
                </a:tc>
                <a:tc>
                  <a:txBody>
                    <a:bodyPr/>
                    <a:lstStyle/>
                    <a:p>
                      <a:pPr marL="0" marR="0" algn="ctr">
                        <a:spcBef>
                          <a:spcPts val="0"/>
                        </a:spcBef>
                        <a:spcAft>
                          <a:spcPts val="0"/>
                        </a:spcAft>
                      </a:pPr>
                      <a:r>
                        <a:rPr lang="en-US" sz="1200">
                          <a:effectLst/>
                          <a:latin typeface="Tahoma" panose="020B0604030504040204" pitchFamily="34" charset="0"/>
                          <a:ea typeface="Tahoma" panose="020B0604030504040204" pitchFamily="34" charset="0"/>
                          <a:cs typeface="Tahoma" panose="020B0604030504040204" pitchFamily="34" charset="0"/>
                        </a:rPr>
                        <a:t>Allowances</a:t>
                      </a:r>
                    </a:p>
                  </a:txBody>
                  <a:tcPr marL="37730" marR="37730" marT="8085" marB="0" anchor="ctr"/>
                </a:tc>
                <a:tc>
                  <a:txBody>
                    <a:bodyPr/>
                    <a:lstStyle/>
                    <a:p>
                      <a:pPr marL="0" marR="0" algn="ctr">
                        <a:spcBef>
                          <a:spcPts val="0"/>
                        </a:spcBef>
                        <a:spcAft>
                          <a:spcPts val="0"/>
                        </a:spcAft>
                      </a:pPr>
                      <a:endParaRPr lang="en-US" sz="1200">
                        <a:effectLst/>
                        <a:latin typeface="Tahoma" panose="020B0604030504040204" pitchFamily="34" charset="0"/>
                        <a:ea typeface="Tahoma" panose="020B0604030504040204" pitchFamily="34" charset="0"/>
                        <a:cs typeface="Tahoma" panose="020B0604030504040204" pitchFamily="34" charset="0"/>
                      </a:endParaRPr>
                    </a:p>
                  </a:txBody>
                  <a:tcPr marL="8085" marR="8085" marT="8085" marB="0" anchor="ctr"/>
                </a:tc>
                <a:tc>
                  <a:txBody>
                    <a:bodyPr/>
                    <a:lstStyle/>
                    <a:p>
                      <a:pPr marL="91440" marR="0">
                        <a:spcBef>
                          <a:spcPts val="0"/>
                        </a:spcBef>
                        <a:spcAft>
                          <a:spcPts val="0"/>
                        </a:spcAft>
                      </a:pPr>
                      <a:endParaRPr lang="en-US" sz="1200">
                        <a:effectLst/>
                        <a:latin typeface="Tahoma" panose="020B0604030504040204" pitchFamily="34" charset="0"/>
                        <a:ea typeface="Tahoma" panose="020B0604030504040204" pitchFamily="34" charset="0"/>
                        <a:cs typeface="Tahoma" panose="020B0604030504040204" pitchFamily="34" charset="0"/>
                      </a:endParaRPr>
                    </a:p>
                  </a:txBody>
                  <a:tcPr marL="37730" marR="37730" marT="8085" marB="0" anchor="ctr"/>
                </a:tc>
                <a:tc>
                  <a:txBody>
                    <a:bodyPr/>
                    <a:lstStyle/>
                    <a:p>
                      <a:pPr marL="0" marR="0" algn="ctr">
                        <a:spcBef>
                          <a:spcPts val="0"/>
                        </a:spcBef>
                        <a:spcAft>
                          <a:spcPts val="0"/>
                        </a:spcAft>
                      </a:pPr>
                      <a:r>
                        <a:rPr lang="en-US" sz="1200">
                          <a:effectLst/>
                          <a:latin typeface="Tahoma" panose="020B0604030504040204" pitchFamily="34" charset="0"/>
                          <a:ea typeface="Tahoma" panose="020B0604030504040204" pitchFamily="34" charset="0"/>
                          <a:cs typeface="Tahoma" panose="020B0604030504040204" pitchFamily="34" charset="0"/>
                        </a:rPr>
                        <a:t>Weekly/ Monthly</a:t>
                      </a:r>
                    </a:p>
                  </a:txBody>
                  <a:tcPr marL="37730" marR="37730" marT="8085" marB="0" anchor="ctr"/>
                </a:tc>
                <a:tc>
                  <a:txBody>
                    <a:bodyPr/>
                    <a:lstStyle/>
                    <a:p>
                      <a:pPr marL="171450" marR="0" indent="-171450" algn="ctr">
                        <a:spcBef>
                          <a:spcPts val="0"/>
                        </a:spcBef>
                        <a:spcAft>
                          <a:spcPts val="0"/>
                        </a:spcAft>
                        <a:buFont typeface="Arial" panose="020B0604020202020204" pitchFamily="34" charset="0"/>
                        <a:buChar char="•"/>
                      </a:pPr>
                      <a:r>
                        <a:rPr lang="en-US" sz="1200">
                          <a:effectLst/>
                          <a:latin typeface="Tahoma" panose="020B0604030504040204" pitchFamily="34" charset="0"/>
                          <a:ea typeface="Tahoma" panose="020B0604030504040204" pitchFamily="34" charset="0"/>
                          <a:cs typeface="Tahoma" panose="020B0604030504040204" pitchFamily="34" charset="0"/>
                        </a:rPr>
                        <a:t>Wednesday</a:t>
                      </a:r>
                      <a:r>
                        <a:rPr lang="en-US" sz="1200" baseline="0">
                          <a:effectLst/>
                          <a:latin typeface="Tahoma" panose="020B0604030504040204" pitchFamily="34" charset="0"/>
                          <a:ea typeface="Tahoma" panose="020B0604030504040204" pitchFamily="34" charset="0"/>
                          <a:cs typeface="Tahoma" panose="020B0604030504040204" pitchFamily="34" charset="0"/>
                        </a:rPr>
                        <a:t> (</a:t>
                      </a:r>
                      <a:r>
                        <a:rPr lang="en-US" sz="1200">
                          <a:effectLst/>
                          <a:latin typeface="Tahoma" panose="020B0604030504040204" pitchFamily="34" charset="0"/>
                          <a:ea typeface="Tahoma" panose="020B0604030504040204" pitchFamily="34" charset="0"/>
                          <a:cs typeface="Tahoma" panose="020B0604030504040204" pitchFamily="34" charset="0"/>
                        </a:rPr>
                        <a:t>review prior</a:t>
                      </a:r>
                      <a:r>
                        <a:rPr lang="en-US" sz="1200" baseline="0">
                          <a:effectLst/>
                          <a:latin typeface="Tahoma" panose="020B0604030504040204" pitchFamily="34" charset="0"/>
                          <a:ea typeface="Tahoma" panose="020B0604030504040204" pitchFamily="34" charset="0"/>
                          <a:cs typeface="Tahoma" panose="020B0604030504040204" pitchFamily="34" charset="0"/>
                        </a:rPr>
                        <a:t> week’s/ month’s data)</a:t>
                      </a:r>
                    </a:p>
                  </a:txBody>
                  <a:tcPr marL="0" marR="0" marT="0" marB="0" anchor="ctr"/>
                </a:tc>
                <a:extLst>
                  <a:ext uri="{0D108BD9-81ED-4DB2-BD59-A6C34878D82A}">
                    <a16:rowId xmlns:a16="http://schemas.microsoft.com/office/drawing/2014/main" val="2352389106"/>
                  </a:ext>
                </a:extLst>
              </a:tr>
              <a:tr h="686232">
                <a:tc>
                  <a:txBody>
                    <a:bodyPr/>
                    <a:lstStyle/>
                    <a:p>
                      <a:pPr marL="0" marR="0" algn="ctr">
                        <a:spcBef>
                          <a:spcPts val="0"/>
                        </a:spcBef>
                        <a:spcAft>
                          <a:spcPts val="0"/>
                        </a:spcAft>
                      </a:pPr>
                      <a:r>
                        <a:rPr lang="en-US" sz="1200" b="0">
                          <a:effectLst/>
                          <a:latin typeface="Tahoma" panose="020B0604030504040204" pitchFamily="34" charset="0"/>
                          <a:ea typeface="Tahoma" panose="020B0604030504040204" pitchFamily="34" charset="0"/>
                          <a:cs typeface="Tahoma" panose="020B0604030504040204" pitchFamily="34" charset="0"/>
                        </a:rPr>
                        <a:t>4</a:t>
                      </a:r>
                    </a:p>
                  </a:txBody>
                  <a:tcPr marL="8085" marR="8085" marT="8085" marB="0" anchor="ctr"/>
                </a:tc>
                <a:tc>
                  <a:txBody>
                    <a:bodyPr/>
                    <a:lstStyle/>
                    <a:p>
                      <a:pPr marL="0" marR="0" algn="ctr">
                        <a:spcBef>
                          <a:spcPts val="0"/>
                        </a:spcBef>
                        <a:spcAft>
                          <a:spcPts val="0"/>
                        </a:spcAft>
                      </a:pPr>
                      <a:r>
                        <a:rPr lang="en-US" sz="1200">
                          <a:effectLst/>
                          <a:latin typeface="Tahoma" panose="020B0604030504040204" pitchFamily="34" charset="0"/>
                          <a:ea typeface="Tahoma" panose="020B0604030504040204" pitchFamily="34" charset="0"/>
                          <a:cs typeface="Tahoma" panose="020B0604030504040204" pitchFamily="34" charset="0"/>
                        </a:rPr>
                        <a:t>OSD</a:t>
                      </a:r>
                    </a:p>
                  </a:txBody>
                  <a:tcPr marL="37730" marR="37730" marT="8085" marB="0" anchor="ctr"/>
                </a:tc>
                <a:tc>
                  <a:txBody>
                    <a:bodyPr/>
                    <a:lstStyle/>
                    <a:p>
                      <a:pPr marL="0" marR="0" algn="ctr">
                        <a:spcBef>
                          <a:spcPts val="0"/>
                        </a:spcBef>
                        <a:spcAft>
                          <a:spcPts val="0"/>
                        </a:spcAft>
                      </a:pPr>
                      <a:endParaRPr lang="en-US" sz="1200">
                        <a:effectLst/>
                        <a:latin typeface="Tahoma" panose="020B0604030504040204" pitchFamily="34" charset="0"/>
                        <a:ea typeface="Tahoma" panose="020B0604030504040204" pitchFamily="34" charset="0"/>
                        <a:cs typeface="Tahoma" panose="020B0604030504040204" pitchFamily="34" charset="0"/>
                      </a:endParaRPr>
                    </a:p>
                  </a:txBody>
                  <a:tcPr marL="8085" marR="8085" marT="8085" marB="0" anchor="ctr"/>
                </a:tc>
                <a:tc>
                  <a:txBody>
                    <a:bodyPr/>
                    <a:lstStyle/>
                    <a:p>
                      <a:pPr marL="91440" marR="0">
                        <a:spcBef>
                          <a:spcPts val="0"/>
                        </a:spcBef>
                        <a:spcAft>
                          <a:spcPts val="0"/>
                        </a:spcAft>
                      </a:pPr>
                      <a:endParaRPr lang="en-US" sz="1200">
                        <a:effectLst/>
                        <a:latin typeface="Tahoma" panose="020B0604030504040204" pitchFamily="34" charset="0"/>
                        <a:ea typeface="Tahoma" panose="020B0604030504040204" pitchFamily="34" charset="0"/>
                        <a:cs typeface="Tahoma" panose="020B0604030504040204" pitchFamily="34" charset="0"/>
                      </a:endParaRPr>
                    </a:p>
                  </a:txBody>
                  <a:tcPr marL="37730" marR="37730" marT="8085" marB="0" anchor="ctr"/>
                </a:tc>
                <a:tc>
                  <a:txBody>
                    <a:bodyPr/>
                    <a:lstStyle/>
                    <a:p>
                      <a:pPr marL="0" marR="0" algn="ctr">
                        <a:spcBef>
                          <a:spcPts val="0"/>
                        </a:spcBef>
                        <a:spcAft>
                          <a:spcPts val="0"/>
                        </a:spcAft>
                      </a:pPr>
                      <a:r>
                        <a:rPr lang="en-US" sz="1200">
                          <a:effectLst/>
                          <a:latin typeface="Tahoma" panose="020B0604030504040204" pitchFamily="34" charset="0"/>
                          <a:ea typeface="Tahoma" panose="020B0604030504040204" pitchFamily="34" charset="0"/>
                          <a:cs typeface="Tahoma" panose="020B0604030504040204" pitchFamily="34" charset="0"/>
                        </a:rPr>
                        <a:t>As needed</a:t>
                      </a:r>
                    </a:p>
                  </a:txBody>
                  <a:tcPr marL="37730" marR="37730" marT="8085" marB="0" anchor="ctr"/>
                </a:tc>
                <a:tc>
                  <a:txBody>
                    <a:bodyPr/>
                    <a:lstStyle/>
                    <a:p>
                      <a:pPr marL="0" marR="0" algn="ctr">
                        <a:spcBef>
                          <a:spcPts val="0"/>
                        </a:spcBef>
                        <a:spcAft>
                          <a:spcPts val="0"/>
                        </a:spcAft>
                      </a:pPr>
                      <a:r>
                        <a:rPr lang="en-US" sz="1200">
                          <a:effectLst/>
                          <a:latin typeface="Tahoma" panose="020B0604030504040204" pitchFamily="34" charset="0"/>
                          <a:ea typeface="Tahoma" panose="020B0604030504040204" pitchFamily="34" charset="0"/>
                          <a:cs typeface="Tahoma" panose="020B0604030504040204" pitchFamily="34" charset="0"/>
                        </a:rPr>
                        <a:t>When Audits are complete</a:t>
                      </a:r>
                    </a:p>
                  </a:txBody>
                  <a:tcPr marL="0" marR="0" marT="0" marB="0" anchor="ctr"/>
                </a:tc>
                <a:extLst>
                  <a:ext uri="{0D108BD9-81ED-4DB2-BD59-A6C34878D82A}">
                    <a16:rowId xmlns:a16="http://schemas.microsoft.com/office/drawing/2014/main" val="2021550025"/>
                  </a:ext>
                </a:extLst>
              </a:tr>
              <a:tr h="686232">
                <a:tc>
                  <a:txBody>
                    <a:bodyPr/>
                    <a:lstStyle/>
                    <a:p>
                      <a:pPr marL="0" marR="0" algn="ctr">
                        <a:spcBef>
                          <a:spcPts val="0"/>
                        </a:spcBef>
                        <a:spcAft>
                          <a:spcPts val="0"/>
                        </a:spcAft>
                      </a:pPr>
                      <a:r>
                        <a:rPr lang="en-US" sz="1200" b="0">
                          <a:effectLst/>
                          <a:latin typeface="Tahoma" panose="020B0604030504040204" pitchFamily="34" charset="0"/>
                          <a:ea typeface="Tahoma" panose="020B0604030504040204" pitchFamily="34" charset="0"/>
                          <a:cs typeface="Tahoma" panose="020B0604030504040204" pitchFamily="34" charset="0"/>
                        </a:rPr>
                        <a:t>5</a:t>
                      </a:r>
                    </a:p>
                  </a:txBody>
                  <a:tcPr marL="8085" marR="8085" marT="8085" marB="0" anchor="ctr"/>
                </a:tc>
                <a:tc>
                  <a:txBody>
                    <a:bodyPr/>
                    <a:lstStyle/>
                    <a:p>
                      <a:pPr marL="0" marR="0" algn="ctr">
                        <a:spcBef>
                          <a:spcPts val="0"/>
                        </a:spcBef>
                        <a:spcAft>
                          <a:spcPts val="0"/>
                        </a:spcAft>
                      </a:pPr>
                      <a:r>
                        <a:rPr lang="en-US" sz="1200">
                          <a:effectLst/>
                          <a:latin typeface="Tahoma" panose="020B0604030504040204" pitchFamily="34" charset="0"/>
                          <a:ea typeface="Tahoma" panose="020B0604030504040204" pitchFamily="34" charset="0"/>
                          <a:cs typeface="Tahoma" panose="020B0604030504040204" pitchFamily="34" charset="0"/>
                        </a:rPr>
                        <a:t>Penalties</a:t>
                      </a:r>
                    </a:p>
                  </a:txBody>
                  <a:tcPr marL="37730" marR="37730" marT="8085" marB="0" anchor="ctr"/>
                </a:tc>
                <a:tc>
                  <a:txBody>
                    <a:bodyPr/>
                    <a:lstStyle/>
                    <a:p>
                      <a:pPr marL="0" marR="0" algn="ctr">
                        <a:spcBef>
                          <a:spcPts val="0"/>
                        </a:spcBef>
                        <a:spcAft>
                          <a:spcPts val="0"/>
                        </a:spcAft>
                      </a:pPr>
                      <a:endParaRPr lang="en-US" sz="1200">
                        <a:effectLst/>
                        <a:latin typeface="Tahoma" panose="020B0604030504040204" pitchFamily="34" charset="0"/>
                        <a:ea typeface="Tahoma" panose="020B0604030504040204" pitchFamily="34" charset="0"/>
                        <a:cs typeface="Tahoma" panose="020B0604030504040204" pitchFamily="34" charset="0"/>
                      </a:endParaRPr>
                    </a:p>
                  </a:txBody>
                  <a:tcPr marL="8085" marR="8085" marT="8085" marB="0" anchor="ctr"/>
                </a:tc>
                <a:tc>
                  <a:txBody>
                    <a:bodyPr/>
                    <a:lstStyle/>
                    <a:p>
                      <a:pPr marL="342900" marR="0" lvl="0" indent="-342900">
                        <a:spcBef>
                          <a:spcPts val="0"/>
                        </a:spcBef>
                        <a:spcAft>
                          <a:spcPts val="0"/>
                        </a:spcAft>
                        <a:buFont typeface="Wingdings" panose="05000000000000000000" pitchFamily="2" charset="2"/>
                        <a:buChar char=""/>
                        <a:tabLst>
                          <a:tab pos="457200" algn="l"/>
                        </a:tabLst>
                      </a:pPr>
                      <a:endParaRPr lang="en-US" sz="1200">
                        <a:effectLst/>
                        <a:latin typeface="Tahoma" panose="020B0604030504040204" pitchFamily="34" charset="0"/>
                        <a:ea typeface="Tahoma" panose="020B0604030504040204" pitchFamily="34" charset="0"/>
                        <a:cs typeface="Tahoma" panose="020B0604030504040204" pitchFamily="34" charset="0"/>
                      </a:endParaRPr>
                    </a:p>
                  </a:txBody>
                  <a:tcPr marL="37730" marR="37730" marT="8085" marB="0" anchor="ctr"/>
                </a:tc>
                <a:tc>
                  <a:txBody>
                    <a:bodyPr/>
                    <a:lstStyle/>
                    <a:p>
                      <a:pPr marL="0" marR="0" algn="ctr">
                        <a:spcBef>
                          <a:spcPts val="0"/>
                        </a:spcBef>
                        <a:spcAft>
                          <a:spcPts val="0"/>
                        </a:spcAft>
                      </a:pPr>
                      <a:r>
                        <a:rPr lang="en-US" sz="1200">
                          <a:effectLst/>
                          <a:latin typeface="Tahoma" panose="020B0604030504040204" pitchFamily="34" charset="0"/>
                          <a:ea typeface="Tahoma" panose="020B0604030504040204" pitchFamily="34" charset="0"/>
                          <a:cs typeface="Tahoma" panose="020B0604030504040204" pitchFamily="34" charset="0"/>
                        </a:rPr>
                        <a:t>Weekly/ Monthly</a:t>
                      </a:r>
                    </a:p>
                  </a:txBody>
                  <a:tcPr marL="37730" marR="37730" marT="8085" marB="0" anchor="ctr"/>
                </a:tc>
                <a:tc>
                  <a:txBody>
                    <a:bodyPr/>
                    <a:lstStyle/>
                    <a:p>
                      <a:pPr marL="0" marR="0" algn="ctr">
                        <a:spcBef>
                          <a:spcPts val="0"/>
                        </a:spcBef>
                        <a:spcAft>
                          <a:spcPts val="0"/>
                        </a:spcAft>
                      </a:pPr>
                      <a:r>
                        <a:rPr lang="en-US" sz="1200">
                          <a:effectLst/>
                          <a:latin typeface="Tahoma" panose="020B0604030504040204" pitchFamily="34" charset="0"/>
                          <a:ea typeface="Tahoma" panose="020B0604030504040204" pitchFamily="34" charset="0"/>
                          <a:cs typeface="Tahoma" panose="020B0604030504040204" pitchFamily="34" charset="0"/>
                        </a:rPr>
                        <a:t>Tuesday (review prior</a:t>
                      </a:r>
                      <a:r>
                        <a:rPr lang="en-US" sz="1200" baseline="0">
                          <a:effectLst/>
                          <a:latin typeface="Tahoma" panose="020B0604030504040204" pitchFamily="34" charset="0"/>
                          <a:ea typeface="Tahoma" panose="020B0604030504040204" pitchFamily="34" charset="0"/>
                          <a:cs typeface="Tahoma" panose="020B0604030504040204" pitchFamily="34" charset="0"/>
                        </a:rPr>
                        <a:t> week/ Months data)</a:t>
                      </a:r>
                      <a:endParaRPr lang="en-US" sz="1200">
                        <a:effectLst/>
                        <a:latin typeface="Tahoma" panose="020B0604030504040204" pitchFamily="34" charset="0"/>
                        <a:ea typeface="Tahoma" panose="020B0604030504040204" pitchFamily="34" charset="0"/>
                        <a:cs typeface="Tahoma" panose="020B0604030504040204" pitchFamily="34" charset="0"/>
                      </a:endParaRPr>
                    </a:p>
                  </a:txBody>
                  <a:tcPr marL="0" marR="0" marT="0" marB="0" anchor="ctr"/>
                </a:tc>
                <a:extLst>
                  <a:ext uri="{0D108BD9-81ED-4DB2-BD59-A6C34878D82A}">
                    <a16:rowId xmlns:a16="http://schemas.microsoft.com/office/drawing/2014/main" val="1961125917"/>
                  </a:ext>
                </a:extLst>
              </a:tr>
              <a:tr h="686232">
                <a:tc>
                  <a:txBody>
                    <a:bodyPr/>
                    <a:lstStyle/>
                    <a:p>
                      <a:pPr marL="0" marR="0" algn="ctr">
                        <a:spcBef>
                          <a:spcPts val="0"/>
                        </a:spcBef>
                        <a:spcAft>
                          <a:spcPts val="0"/>
                        </a:spcAft>
                      </a:pPr>
                      <a:r>
                        <a:rPr lang="en-US" sz="1200" b="0">
                          <a:effectLst/>
                          <a:latin typeface="Tahoma" panose="020B0604030504040204" pitchFamily="34" charset="0"/>
                          <a:ea typeface="Tahoma" panose="020B0604030504040204" pitchFamily="34" charset="0"/>
                          <a:cs typeface="Tahoma" panose="020B0604030504040204" pitchFamily="34" charset="0"/>
                        </a:rPr>
                        <a:t>6</a:t>
                      </a:r>
                    </a:p>
                  </a:txBody>
                  <a:tcPr marL="8085" marR="8085" marT="8085" marB="0" anchor="ctr"/>
                </a:tc>
                <a:tc>
                  <a:txBody>
                    <a:bodyPr/>
                    <a:lstStyle/>
                    <a:p>
                      <a:pPr marL="0" marR="0" algn="ctr">
                        <a:spcBef>
                          <a:spcPts val="0"/>
                        </a:spcBef>
                        <a:spcAft>
                          <a:spcPts val="0"/>
                        </a:spcAft>
                      </a:pPr>
                      <a:r>
                        <a:rPr lang="en-US" sz="1200">
                          <a:effectLst/>
                          <a:latin typeface="Tahoma" panose="020B0604030504040204" pitchFamily="34" charset="0"/>
                          <a:ea typeface="Tahoma" panose="020B0604030504040204" pitchFamily="34" charset="0"/>
                          <a:cs typeface="Tahoma" panose="020B0604030504040204" pitchFamily="34" charset="0"/>
                        </a:rPr>
                        <a:t>Invalid Promotions</a:t>
                      </a:r>
                    </a:p>
                  </a:txBody>
                  <a:tcPr marL="37730" marR="37730" marT="8085" marB="0" anchor="ctr"/>
                </a:tc>
                <a:tc>
                  <a:txBody>
                    <a:bodyPr/>
                    <a:lstStyle/>
                    <a:p>
                      <a:pPr marL="0" marR="0" algn="ctr">
                        <a:spcBef>
                          <a:spcPts val="0"/>
                        </a:spcBef>
                        <a:spcAft>
                          <a:spcPts val="0"/>
                        </a:spcAft>
                      </a:pPr>
                      <a:endParaRPr lang="en-US" sz="1200">
                        <a:effectLst/>
                        <a:latin typeface="Tahoma" panose="020B0604030504040204" pitchFamily="34" charset="0"/>
                        <a:ea typeface="Tahoma" panose="020B0604030504040204" pitchFamily="34" charset="0"/>
                        <a:cs typeface="Tahoma" panose="020B0604030504040204" pitchFamily="34" charset="0"/>
                      </a:endParaRPr>
                    </a:p>
                  </a:txBody>
                  <a:tcPr marL="8085" marR="8085" marT="8085" marB="0" anchor="ctr"/>
                </a:tc>
                <a:tc>
                  <a:txBody>
                    <a:bodyPr/>
                    <a:lstStyle/>
                    <a:p>
                      <a:pPr marL="262890" marR="0" indent="-171450">
                        <a:spcBef>
                          <a:spcPts val="0"/>
                        </a:spcBef>
                        <a:spcAft>
                          <a:spcPts val="0"/>
                        </a:spcAft>
                        <a:buFont typeface="Arial" panose="020B0604020202020204" pitchFamily="34" charset="0"/>
                        <a:buChar char="•"/>
                      </a:pPr>
                      <a:endParaRPr lang="en-US" sz="1200">
                        <a:effectLst/>
                        <a:latin typeface="Tahoma" panose="020B0604030504040204" pitchFamily="34" charset="0"/>
                        <a:ea typeface="Tahoma" panose="020B0604030504040204" pitchFamily="34" charset="0"/>
                        <a:cs typeface="Tahoma" panose="020B0604030504040204" pitchFamily="34" charset="0"/>
                      </a:endParaRPr>
                    </a:p>
                  </a:txBody>
                  <a:tcPr marL="37730" marR="37730" marT="8085" marB="0" anchor="ctr"/>
                </a:tc>
                <a:tc>
                  <a:txBody>
                    <a:bodyPr/>
                    <a:lstStyle/>
                    <a:p>
                      <a:pPr marL="0" marR="0" algn="ctr">
                        <a:spcBef>
                          <a:spcPts val="0"/>
                        </a:spcBef>
                        <a:spcAft>
                          <a:spcPts val="0"/>
                        </a:spcAft>
                      </a:pPr>
                      <a:r>
                        <a:rPr lang="en-US" sz="1200">
                          <a:effectLst/>
                          <a:latin typeface="Tahoma" panose="020B0604030504040204" pitchFamily="34" charset="0"/>
                          <a:ea typeface="Tahoma" panose="020B0604030504040204" pitchFamily="34" charset="0"/>
                          <a:cs typeface="Tahoma" panose="020B0604030504040204" pitchFamily="34" charset="0"/>
                        </a:rPr>
                        <a:t>Monthly</a:t>
                      </a:r>
                    </a:p>
                  </a:txBody>
                  <a:tcPr marL="37730" marR="37730" marT="8085" marB="0" anchor="ctr"/>
                </a:tc>
                <a:tc>
                  <a:txBody>
                    <a:bodyPr/>
                    <a:lstStyle/>
                    <a:p>
                      <a:pPr marL="0" marR="0" algn="ctr">
                        <a:spcBef>
                          <a:spcPts val="0"/>
                        </a:spcBef>
                        <a:spcAft>
                          <a:spcPts val="0"/>
                        </a:spcAft>
                      </a:pPr>
                      <a:r>
                        <a:rPr lang="en-US" sz="1200">
                          <a:effectLst/>
                          <a:latin typeface="Tahoma" panose="020B0604030504040204" pitchFamily="34" charset="0"/>
                          <a:ea typeface="Tahoma" panose="020B0604030504040204" pitchFamily="34" charset="0"/>
                          <a:cs typeface="Tahoma" panose="020B0604030504040204" pitchFamily="34" charset="0"/>
                        </a:rPr>
                        <a:t>First business day EOD after the 15</a:t>
                      </a:r>
                      <a:r>
                        <a:rPr lang="en-US" sz="1200" baseline="30000">
                          <a:effectLst/>
                          <a:latin typeface="Tahoma" panose="020B0604030504040204" pitchFamily="34" charset="0"/>
                          <a:ea typeface="Tahoma" panose="020B0604030504040204" pitchFamily="34" charset="0"/>
                          <a:cs typeface="Tahoma" panose="020B0604030504040204" pitchFamily="34" charset="0"/>
                        </a:rPr>
                        <a:t>th</a:t>
                      </a:r>
                      <a:r>
                        <a:rPr lang="en-US" sz="1200">
                          <a:effectLst/>
                          <a:latin typeface="Tahoma" panose="020B0604030504040204" pitchFamily="34" charset="0"/>
                          <a:ea typeface="Tahoma" panose="020B0604030504040204" pitchFamily="34" charset="0"/>
                          <a:cs typeface="Tahoma" panose="020B0604030504040204" pitchFamily="34" charset="0"/>
                        </a:rPr>
                        <a:t> of each month</a:t>
                      </a:r>
                    </a:p>
                  </a:txBody>
                  <a:tcPr marL="0" marR="0" marT="0" marB="0" anchor="ctr"/>
                </a:tc>
                <a:extLst>
                  <a:ext uri="{0D108BD9-81ED-4DB2-BD59-A6C34878D82A}">
                    <a16:rowId xmlns:a16="http://schemas.microsoft.com/office/drawing/2014/main" val="1781779090"/>
                  </a:ext>
                </a:extLst>
              </a:tr>
            </a:tbl>
          </a:graphicData>
        </a:graphic>
      </p:graphicFrame>
      <p:sp>
        <p:nvSpPr>
          <p:cNvPr id="5" name="Title 1"/>
          <p:cNvSpPr txBox="1">
            <a:spLocks/>
          </p:cNvSpPr>
          <p:nvPr/>
        </p:nvSpPr>
        <p:spPr>
          <a:xfrm>
            <a:off x="13063" y="47898"/>
            <a:ext cx="8556479" cy="507275"/>
          </a:xfrm>
          <a:prstGeom prst="rect">
            <a:avLst/>
          </a:prstGeom>
        </p:spPr>
        <p:txBody>
          <a:bodyPr>
            <a:noAutofit/>
          </a:bodyPr>
          <a:lstStyle>
            <a:lvl1pPr>
              <a:defRPr>
                <a:latin typeface="+mj-lt"/>
                <a:ea typeface="+mj-ea"/>
                <a:cs typeface="+mj-cs"/>
              </a:defRPr>
            </a:lvl1pPr>
          </a:lstStyle>
          <a:p>
            <a:pPr lvl="0">
              <a:defRPr/>
            </a:pPr>
            <a:r>
              <a:rPr kumimoji="0" lang="en-US" sz="1800" b="1" i="0" u="none" strike="noStrike" kern="1200" cap="none" spc="0" normalizeH="0" baseline="0" noProof="0">
                <a:ln>
                  <a:noFill/>
                </a:ln>
                <a:solidFill>
                  <a:srgbClr val="073262"/>
                </a:solidFill>
                <a:effectLst/>
                <a:uLnTx/>
                <a:uFillTx/>
                <a:latin typeface="Tahoma" panose="020B0604030504040204" pitchFamily="34" charset="0"/>
                <a:ea typeface="Tahoma" panose="020B0604030504040204" pitchFamily="34" charset="0"/>
                <a:cs typeface="Tahoma" panose="020B0604030504040204" pitchFamily="34" charset="0"/>
              </a:rPr>
              <a:t>1.5: </a:t>
            </a:r>
            <a:r>
              <a:rPr lang="en-US" b="1">
                <a:solidFill>
                  <a:srgbClr val="073262"/>
                </a:solidFill>
                <a:latin typeface="Tahoma" panose="020B0604030504040204" pitchFamily="34" charset="0"/>
                <a:ea typeface="Tahoma" panose="020B0604030504040204" pitchFamily="34" charset="0"/>
                <a:cs typeface="Tahoma" panose="020B0604030504040204" pitchFamily="34" charset="0"/>
              </a:rPr>
              <a:t>Genpact </a:t>
            </a:r>
            <a:r>
              <a:rPr lang="en-US" sz="1900" b="1">
                <a:solidFill>
                  <a:srgbClr val="073262"/>
                </a:solidFill>
                <a:latin typeface="Tahoma" panose="020B0604030504040204" pitchFamily="34" charset="0"/>
                <a:ea typeface="Tahoma" panose="020B0604030504040204" pitchFamily="34" charset="0"/>
                <a:cs typeface="Tahoma" panose="020B0604030504040204" pitchFamily="34" charset="0"/>
              </a:rPr>
              <a:t>Proposed Operating Governance</a:t>
            </a:r>
          </a:p>
        </p:txBody>
      </p:sp>
    </p:spTree>
    <p:extLst>
      <p:ext uri="{BB962C8B-B14F-4D97-AF65-F5344CB8AC3E}">
        <p14:creationId xmlns:p14="http://schemas.microsoft.com/office/powerpoint/2010/main" val="53706675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685797" y="2156747"/>
            <a:ext cx="9996058" cy="1600200"/>
          </a:xfrm>
        </p:spPr>
        <p:txBody>
          <a:bodyPr/>
          <a:lstStyle/>
          <a:p>
            <a:pPr lvl="0"/>
            <a:r>
              <a:rPr lang="en-US"/>
              <a:t>Pricing Analytics</a:t>
            </a:r>
          </a:p>
        </p:txBody>
      </p:sp>
    </p:spTree>
    <p:extLst>
      <p:ext uri="{BB962C8B-B14F-4D97-AF65-F5344CB8AC3E}">
        <p14:creationId xmlns:p14="http://schemas.microsoft.com/office/powerpoint/2010/main" val="158981090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64594" y="2473184"/>
            <a:ext cx="6397625" cy="803416"/>
          </a:xfrm>
        </p:spPr>
        <p:txBody>
          <a:bodyPr/>
          <a:lstStyle/>
          <a:p>
            <a:r>
              <a:rPr lang="en-US"/>
              <a:t>Kroger</a:t>
            </a:r>
          </a:p>
        </p:txBody>
      </p:sp>
      <p:sp>
        <p:nvSpPr>
          <p:cNvPr id="3" name="Text Placeholder 2"/>
          <p:cNvSpPr>
            <a:spLocks noGrp="1"/>
          </p:cNvSpPr>
          <p:nvPr>
            <p:ph type="body" sz="quarter" idx="11"/>
          </p:nvPr>
        </p:nvSpPr>
        <p:spPr>
          <a:xfrm>
            <a:off x="609600" y="3276600"/>
            <a:ext cx="6397625" cy="381000"/>
          </a:xfrm>
        </p:spPr>
        <p:txBody>
          <a:bodyPr/>
          <a:lstStyle/>
          <a:p>
            <a:r>
              <a:rPr lang="en-US"/>
              <a:t>Period Jan to Nov’2020</a:t>
            </a:r>
          </a:p>
        </p:txBody>
      </p:sp>
    </p:spTree>
    <p:extLst>
      <p:ext uri="{BB962C8B-B14F-4D97-AF65-F5344CB8AC3E}">
        <p14:creationId xmlns:p14="http://schemas.microsoft.com/office/powerpoint/2010/main" val="351074227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152400" y="228600"/>
            <a:ext cx="8556479" cy="507275"/>
          </a:xfrm>
          <a:prstGeom prst="rect">
            <a:avLst/>
          </a:prstGeom>
        </p:spPr>
        <p:txBody>
          <a:bodyPr>
            <a:noAutofit/>
          </a:bodyPr>
          <a:lstStyle>
            <a:lvl1pPr>
              <a:defRPr>
                <a:latin typeface="+mj-lt"/>
                <a:ea typeface="+mj-ea"/>
                <a:cs typeface="+mj-cs"/>
              </a:defRPr>
            </a:lvl1pPr>
          </a:lstStyle>
          <a:p>
            <a:pPr lvl="0">
              <a:defRPr/>
            </a:pPr>
            <a:r>
              <a:rPr lang="en-US" sz="1900" b="1">
                <a:solidFill>
                  <a:srgbClr val="073262"/>
                </a:solidFill>
                <a:latin typeface="Tahoma" panose="020B0604030504040204" pitchFamily="34" charset="0"/>
                <a:ea typeface="Tahoma" panose="020B0604030504040204" pitchFamily="34" charset="0"/>
                <a:cs typeface="Tahoma" panose="020B0604030504040204" pitchFamily="34" charset="0"/>
              </a:rPr>
              <a:t># of SKU’s Impacted</a:t>
            </a:r>
          </a:p>
        </p:txBody>
      </p:sp>
      <p:graphicFrame>
        <p:nvGraphicFramePr>
          <p:cNvPr id="3" name="Table 2"/>
          <p:cNvGraphicFramePr>
            <a:graphicFrameLocks noGrp="1"/>
          </p:cNvGraphicFramePr>
          <p:nvPr>
            <p:extLst>
              <p:ext uri="{D42A27DB-BD31-4B8C-83A1-F6EECF244321}">
                <p14:modId xmlns:p14="http://schemas.microsoft.com/office/powerpoint/2010/main" val="3877273639"/>
              </p:ext>
            </p:extLst>
          </p:nvPr>
        </p:nvGraphicFramePr>
        <p:xfrm>
          <a:off x="152400" y="735875"/>
          <a:ext cx="5334000" cy="5158597"/>
        </p:xfrm>
        <a:graphic>
          <a:graphicData uri="http://schemas.openxmlformats.org/drawingml/2006/table">
            <a:tbl>
              <a:tblPr firstRow="1" bandRow="1">
                <a:tableStyleId>{5C22544A-7EE6-4342-B048-85BDC9FD1C3A}</a:tableStyleId>
              </a:tblPr>
              <a:tblGrid>
                <a:gridCol w="1625600">
                  <a:extLst>
                    <a:ext uri="{9D8B030D-6E8A-4147-A177-3AD203B41FA5}">
                      <a16:colId xmlns:a16="http://schemas.microsoft.com/office/drawing/2014/main" val="4216832363"/>
                    </a:ext>
                  </a:extLst>
                </a:gridCol>
                <a:gridCol w="1117600">
                  <a:extLst>
                    <a:ext uri="{9D8B030D-6E8A-4147-A177-3AD203B41FA5}">
                      <a16:colId xmlns:a16="http://schemas.microsoft.com/office/drawing/2014/main" val="3098783041"/>
                    </a:ext>
                  </a:extLst>
                </a:gridCol>
                <a:gridCol w="1066800">
                  <a:extLst>
                    <a:ext uri="{9D8B030D-6E8A-4147-A177-3AD203B41FA5}">
                      <a16:colId xmlns:a16="http://schemas.microsoft.com/office/drawing/2014/main" val="1773258648"/>
                    </a:ext>
                  </a:extLst>
                </a:gridCol>
                <a:gridCol w="1524000">
                  <a:extLst>
                    <a:ext uri="{9D8B030D-6E8A-4147-A177-3AD203B41FA5}">
                      <a16:colId xmlns:a16="http://schemas.microsoft.com/office/drawing/2014/main" val="3545916953"/>
                    </a:ext>
                  </a:extLst>
                </a:gridCol>
              </a:tblGrid>
              <a:tr h="407125">
                <a:tc>
                  <a:txBody>
                    <a:bodyPr/>
                    <a:lstStyle/>
                    <a:p>
                      <a:r>
                        <a:rPr lang="en-US" sz="1200"/>
                        <a:t>SKU # (OT+UT)</a:t>
                      </a:r>
                    </a:p>
                  </a:txBody>
                  <a:tcPr/>
                </a:tc>
                <a:tc>
                  <a:txBody>
                    <a:bodyPr/>
                    <a:lstStyle/>
                    <a:p>
                      <a:r>
                        <a:rPr lang="en-US" sz="1200"/>
                        <a:t>Counts</a:t>
                      </a:r>
                    </a:p>
                  </a:txBody>
                  <a:tcPr/>
                </a:tc>
                <a:tc>
                  <a:txBody>
                    <a:bodyPr/>
                    <a:lstStyle/>
                    <a:p>
                      <a:r>
                        <a:rPr lang="en-US" sz="1200"/>
                        <a:t>$ Value</a:t>
                      </a:r>
                    </a:p>
                  </a:txBody>
                  <a:tcPr/>
                </a:tc>
                <a:tc>
                  <a:txBody>
                    <a:bodyPr/>
                    <a:lstStyle/>
                    <a:p>
                      <a:r>
                        <a:rPr lang="en-US" sz="1200"/>
                        <a:t># of months</a:t>
                      </a:r>
                    </a:p>
                  </a:txBody>
                  <a:tcPr/>
                </a:tc>
                <a:extLst>
                  <a:ext uri="{0D108BD9-81ED-4DB2-BD59-A6C34878D82A}">
                    <a16:rowId xmlns:a16="http://schemas.microsoft.com/office/drawing/2014/main" val="2275879648"/>
                  </a:ext>
                </a:extLst>
              </a:tr>
              <a:tr h="395956">
                <a:tc>
                  <a:txBody>
                    <a:bodyPr/>
                    <a:lstStyle/>
                    <a:p>
                      <a:endParaRPr lang="en-US" sz="1200"/>
                    </a:p>
                  </a:txBody>
                  <a:tcPr/>
                </a:tc>
                <a:tc>
                  <a:txBody>
                    <a:bodyPr/>
                    <a:lstStyle/>
                    <a:p>
                      <a:endParaRPr lang="en-US" sz="1200"/>
                    </a:p>
                  </a:txBody>
                  <a:tcPr/>
                </a:tc>
                <a:tc>
                  <a:txBody>
                    <a:bodyPr/>
                    <a:lstStyle/>
                    <a:p>
                      <a:endParaRPr lang="en-US" sz="1200"/>
                    </a:p>
                  </a:txBody>
                  <a:tcPr/>
                </a:tc>
                <a:tc>
                  <a:txBody>
                    <a:bodyPr/>
                    <a:lstStyle/>
                    <a:p>
                      <a:endParaRPr lang="en-US" sz="1200"/>
                    </a:p>
                  </a:txBody>
                  <a:tcPr/>
                </a:tc>
                <a:extLst>
                  <a:ext uri="{0D108BD9-81ED-4DB2-BD59-A6C34878D82A}">
                    <a16:rowId xmlns:a16="http://schemas.microsoft.com/office/drawing/2014/main" val="2420719192"/>
                  </a:ext>
                </a:extLst>
              </a:tr>
              <a:tr h="395956">
                <a:tc>
                  <a:txBody>
                    <a:bodyPr/>
                    <a:lstStyle/>
                    <a:p>
                      <a:endParaRPr lang="en-US" sz="1200"/>
                    </a:p>
                  </a:txBody>
                  <a:tcPr/>
                </a:tc>
                <a:tc>
                  <a:txBody>
                    <a:bodyPr/>
                    <a:lstStyle/>
                    <a:p>
                      <a:endParaRPr lang="en-US" sz="1200"/>
                    </a:p>
                  </a:txBody>
                  <a:tcPr/>
                </a:tc>
                <a:tc>
                  <a:txBody>
                    <a:bodyPr/>
                    <a:lstStyle/>
                    <a:p>
                      <a:endParaRPr lang="en-US" sz="1200"/>
                    </a:p>
                  </a:txBody>
                  <a:tcPr/>
                </a:tc>
                <a:tc>
                  <a:txBody>
                    <a:bodyPr/>
                    <a:lstStyle/>
                    <a:p>
                      <a:endParaRPr lang="en-US" sz="1200"/>
                    </a:p>
                  </a:txBody>
                  <a:tcPr/>
                </a:tc>
                <a:extLst>
                  <a:ext uri="{0D108BD9-81ED-4DB2-BD59-A6C34878D82A}">
                    <a16:rowId xmlns:a16="http://schemas.microsoft.com/office/drawing/2014/main" val="3162541378"/>
                  </a:ext>
                </a:extLst>
              </a:tr>
              <a:tr h="395956">
                <a:tc>
                  <a:txBody>
                    <a:bodyPr/>
                    <a:lstStyle/>
                    <a:p>
                      <a:endParaRPr lang="en-US" sz="1200"/>
                    </a:p>
                  </a:txBody>
                  <a:tcPr/>
                </a:tc>
                <a:tc>
                  <a:txBody>
                    <a:bodyPr/>
                    <a:lstStyle/>
                    <a:p>
                      <a:endParaRPr lang="en-US" sz="1200"/>
                    </a:p>
                  </a:txBody>
                  <a:tcPr/>
                </a:tc>
                <a:tc>
                  <a:txBody>
                    <a:bodyPr/>
                    <a:lstStyle/>
                    <a:p>
                      <a:endParaRPr lang="en-US" sz="1200"/>
                    </a:p>
                  </a:txBody>
                  <a:tcPr/>
                </a:tc>
                <a:tc>
                  <a:txBody>
                    <a:bodyPr/>
                    <a:lstStyle/>
                    <a:p>
                      <a:endParaRPr lang="en-US" sz="1200"/>
                    </a:p>
                  </a:txBody>
                  <a:tcPr/>
                </a:tc>
                <a:extLst>
                  <a:ext uri="{0D108BD9-81ED-4DB2-BD59-A6C34878D82A}">
                    <a16:rowId xmlns:a16="http://schemas.microsoft.com/office/drawing/2014/main" val="2567011528"/>
                  </a:ext>
                </a:extLst>
              </a:tr>
              <a:tr h="395956">
                <a:tc>
                  <a:txBody>
                    <a:bodyPr/>
                    <a:lstStyle/>
                    <a:p>
                      <a:endParaRPr lang="en-US" sz="1200"/>
                    </a:p>
                  </a:txBody>
                  <a:tcPr/>
                </a:tc>
                <a:tc>
                  <a:txBody>
                    <a:bodyPr/>
                    <a:lstStyle/>
                    <a:p>
                      <a:endParaRPr lang="en-US" sz="1200"/>
                    </a:p>
                  </a:txBody>
                  <a:tcPr/>
                </a:tc>
                <a:tc>
                  <a:txBody>
                    <a:bodyPr/>
                    <a:lstStyle/>
                    <a:p>
                      <a:endParaRPr lang="en-US" sz="1200"/>
                    </a:p>
                  </a:txBody>
                  <a:tcPr/>
                </a:tc>
                <a:tc>
                  <a:txBody>
                    <a:bodyPr/>
                    <a:lstStyle/>
                    <a:p>
                      <a:endParaRPr lang="en-US" sz="1200"/>
                    </a:p>
                  </a:txBody>
                  <a:tcPr/>
                </a:tc>
                <a:extLst>
                  <a:ext uri="{0D108BD9-81ED-4DB2-BD59-A6C34878D82A}">
                    <a16:rowId xmlns:a16="http://schemas.microsoft.com/office/drawing/2014/main" val="2449237875"/>
                  </a:ext>
                </a:extLst>
              </a:tr>
              <a:tr h="395956">
                <a:tc>
                  <a:txBody>
                    <a:bodyPr/>
                    <a:lstStyle/>
                    <a:p>
                      <a:endParaRPr lang="en-US" sz="1200"/>
                    </a:p>
                  </a:txBody>
                  <a:tcPr/>
                </a:tc>
                <a:tc>
                  <a:txBody>
                    <a:bodyPr/>
                    <a:lstStyle/>
                    <a:p>
                      <a:endParaRPr lang="en-US" sz="1200"/>
                    </a:p>
                  </a:txBody>
                  <a:tcPr/>
                </a:tc>
                <a:tc>
                  <a:txBody>
                    <a:bodyPr/>
                    <a:lstStyle/>
                    <a:p>
                      <a:endParaRPr lang="en-US" sz="1200"/>
                    </a:p>
                  </a:txBody>
                  <a:tcPr/>
                </a:tc>
                <a:tc>
                  <a:txBody>
                    <a:bodyPr/>
                    <a:lstStyle/>
                    <a:p>
                      <a:endParaRPr lang="en-US" sz="1200"/>
                    </a:p>
                  </a:txBody>
                  <a:tcPr/>
                </a:tc>
                <a:extLst>
                  <a:ext uri="{0D108BD9-81ED-4DB2-BD59-A6C34878D82A}">
                    <a16:rowId xmlns:a16="http://schemas.microsoft.com/office/drawing/2014/main" val="3720135205"/>
                  </a:ext>
                </a:extLst>
              </a:tr>
              <a:tr h="395956">
                <a:tc>
                  <a:txBody>
                    <a:bodyPr/>
                    <a:lstStyle/>
                    <a:p>
                      <a:endParaRPr lang="en-US" sz="1200"/>
                    </a:p>
                  </a:txBody>
                  <a:tcPr/>
                </a:tc>
                <a:tc>
                  <a:txBody>
                    <a:bodyPr/>
                    <a:lstStyle/>
                    <a:p>
                      <a:endParaRPr lang="en-US" sz="1200"/>
                    </a:p>
                  </a:txBody>
                  <a:tcPr/>
                </a:tc>
                <a:tc>
                  <a:txBody>
                    <a:bodyPr/>
                    <a:lstStyle/>
                    <a:p>
                      <a:endParaRPr lang="en-US" sz="1200"/>
                    </a:p>
                  </a:txBody>
                  <a:tcPr/>
                </a:tc>
                <a:tc>
                  <a:txBody>
                    <a:bodyPr/>
                    <a:lstStyle/>
                    <a:p>
                      <a:endParaRPr lang="en-US" sz="1200"/>
                    </a:p>
                  </a:txBody>
                  <a:tcPr/>
                </a:tc>
                <a:extLst>
                  <a:ext uri="{0D108BD9-81ED-4DB2-BD59-A6C34878D82A}">
                    <a16:rowId xmlns:a16="http://schemas.microsoft.com/office/drawing/2014/main" val="1340260122"/>
                  </a:ext>
                </a:extLst>
              </a:tr>
              <a:tr h="395956">
                <a:tc>
                  <a:txBody>
                    <a:bodyPr/>
                    <a:lstStyle/>
                    <a:p>
                      <a:endParaRPr lang="en-US" sz="1200"/>
                    </a:p>
                  </a:txBody>
                  <a:tcPr/>
                </a:tc>
                <a:tc>
                  <a:txBody>
                    <a:bodyPr/>
                    <a:lstStyle/>
                    <a:p>
                      <a:endParaRPr lang="en-US" sz="1200"/>
                    </a:p>
                  </a:txBody>
                  <a:tcPr/>
                </a:tc>
                <a:tc>
                  <a:txBody>
                    <a:bodyPr/>
                    <a:lstStyle/>
                    <a:p>
                      <a:endParaRPr lang="en-US" sz="1200"/>
                    </a:p>
                  </a:txBody>
                  <a:tcPr/>
                </a:tc>
                <a:tc>
                  <a:txBody>
                    <a:bodyPr/>
                    <a:lstStyle/>
                    <a:p>
                      <a:endParaRPr lang="en-US" sz="1200"/>
                    </a:p>
                  </a:txBody>
                  <a:tcPr/>
                </a:tc>
                <a:extLst>
                  <a:ext uri="{0D108BD9-81ED-4DB2-BD59-A6C34878D82A}">
                    <a16:rowId xmlns:a16="http://schemas.microsoft.com/office/drawing/2014/main" val="2262546314"/>
                  </a:ext>
                </a:extLst>
              </a:tr>
              <a:tr h="395956">
                <a:tc>
                  <a:txBody>
                    <a:bodyPr/>
                    <a:lstStyle/>
                    <a:p>
                      <a:endParaRPr lang="en-US" sz="1200"/>
                    </a:p>
                  </a:txBody>
                  <a:tcPr/>
                </a:tc>
                <a:tc>
                  <a:txBody>
                    <a:bodyPr/>
                    <a:lstStyle/>
                    <a:p>
                      <a:endParaRPr lang="en-US" sz="1200"/>
                    </a:p>
                  </a:txBody>
                  <a:tcPr/>
                </a:tc>
                <a:tc>
                  <a:txBody>
                    <a:bodyPr/>
                    <a:lstStyle/>
                    <a:p>
                      <a:endParaRPr lang="en-US" sz="1200"/>
                    </a:p>
                  </a:txBody>
                  <a:tcPr/>
                </a:tc>
                <a:tc>
                  <a:txBody>
                    <a:bodyPr/>
                    <a:lstStyle/>
                    <a:p>
                      <a:endParaRPr lang="en-US" sz="1200"/>
                    </a:p>
                  </a:txBody>
                  <a:tcPr/>
                </a:tc>
                <a:extLst>
                  <a:ext uri="{0D108BD9-81ED-4DB2-BD59-A6C34878D82A}">
                    <a16:rowId xmlns:a16="http://schemas.microsoft.com/office/drawing/2014/main" val="1406939226"/>
                  </a:ext>
                </a:extLst>
              </a:tr>
              <a:tr h="395956">
                <a:tc>
                  <a:txBody>
                    <a:bodyPr/>
                    <a:lstStyle/>
                    <a:p>
                      <a:endParaRPr lang="en-US" sz="1200"/>
                    </a:p>
                  </a:txBody>
                  <a:tcPr/>
                </a:tc>
                <a:tc>
                  <a:txBody>
                    <a:bodyPr/>
                    <a:lstStyle/>
                    <a:p>
                      <a:endParaRPr lang="en-US" sz="1200"/>
                    </a:p>
                  </a:txBody>
                  <a:tcPr/>
                </a:tc>
                <a:tc>
                  <a:txBody>
                    <a:bodyPr/>
                    <a:lstStyle/>
                    <a:p>
                      <a:endParaRPr lang="en-US" sz="1200"/>
                    </a:p>
                  </a:txBody>
                  <a:tcPr/>
                </a:tc>
                <a:tc>
                  <a:txBody>
                    <a:bodyPr/>
                    <a:lstStyle/>
                    <a:p>
                      <a:endParaRPr lang="en-US" sz="1200"/>
                    </a:p>
                  </a:txBody>
                  <a:tcPr/>
                </a:tc>
                <a:extLst>
                  <a:ext uri="{0D108BD9-81ED-4DB2-BD59-A6C34878D82A}">
                    <a16:rowId xmlns:a16="http://schemas.microsoft.com/office/drawing/2014/main" val="436825848"/>
                  </a:ext>
                </a:extLst>
              </a:tr>
              <a:tr h="395956">
                <a:tc>
                  <a:txBody>
                    <a:bodyPr/>
                    <a:lstStyle/>
                    <a:p>
                      <a:endParaRPr lang="en-US" sz="1200"/>
                    </a:p>
                  </a:txBody>
                  <a:tcPr/>
                </a:tc>
                <a:tc>
                  <a:txBody>
                    <a:bodyPr/>
                    <a:lstStyle/>
                    <a:p>
                      <a:endParaRPr lang="en-US" sz="1200"/>
                    </a:p>
                  </a:txBody>
                  <a:tcPr/>
                </a:tc>
                <a:tc>
                  <a:txBody>
                    <a:bodyPr/>
                    <a:lstStyle/>
                    <a:p>
                      <a:endParaRPr lang="en-US" sz="1200"/>
                    </a:p>
                  </a:txBody>
                  <a:tcPr/>
                </a:tc>
                <a:tc>
                  <a:txBody>
                    <a:bodyPr/>
                    <a:lstStyle/>
                    <a:p>
                      <a:endParaRPr lang="en-US" sz="1200"/>
                    </a:p>
                  </a:txBody>
                  <a:tcPr/>
                </a:tc>
                <a:extLst>
                  <a:ext uri="{0D108BD9-81ED-4DB2-BD59-A6C34878D82A}">
                    <a16:rowId xmlns:a16="http://schemas.microsoft.com/office/drawing/2014/main" val="3753773366"/>
                  </a:ext>
                </a:extLst>
              </a:tr>
              <a:tr h="395956">
                <a:tc>
                  <a:txBody>
                    <a:bodyPr/>
                    <a:lstStyle/>
                    <a:p>
                      <a:r>
                        <a:rPr lang="en-US" sz="1200"/>
                        <a:t>Others</a:t>
                      </a:r>
                    </a:p>
                  </a:txBody>
                  <a:tcPr/>
                </a:tc>
                <a:tc>
                  <a:txBody>
                    <a:bodyPr/>
                    <a:lstStyle/>
                    <a:p>
                      <a:endParaRPr lang="en-US" sz="1200"/>
                    </a:p>
                  </a:txBody>
                  <a:tcPr/>
                </a:tc>
                <a:tc>
                  <a:txBody>
                    <a:bodyPr/>
                    <a:lstStyle/>
                    <a:p>
                      <a:endParaRPr lang="en-US" sz="1200"/>
                    </a:p>
                  </a:txBody>
                  <a:tcPr/>
                </a:tc>
                <a:tc>
                  <a:txBody>
                    <a:bodyPr/>
                    <a:lstStyle/>
                    <a:p>
                      <a:endParaRPr lang="en-US" sz="1200"/>
                    </a:p>
                  </a:txBody>
                  <a:tcPr/>
                </a:tc>
                <a:extLst>
                  <a:ext uri="{0D108BD9-81ED-4DB2-BD59-A6C34878D82A}">
                    <a16:rowId xmlns:a16="http://schemas.microsoft.com/office/drawing/2014/main" val="1343938958"/>
                  </a:ext>
                </a:extLst>
              </a:tr>
              <a:tr h="395956">
                <a:tc>
                  <a:txBody>
                    <a:bodyPr/>
                    <a:lstStyle/>
                    <a:p>
                      <a:r>
                        <a:rPr lang="en-US" sz="1200"/>
                        <a:t>Total</a:t>
                      </a:r>
                    </a:p>
                  </a:txBody>
                  <a:tcPr/>
                </a:tc>
                <a:tc>
                  <a:txBody>
                    <a:bodyPr/>
                    <a:lstStyle/>
                    <a:p>
                      <a:endParaRPr lang="en-US" sz="1200"/>
                    </a:p>
                  </a:txBody>
                  <a:tcPr/>
                </a:tc>
                <a:tc>
                  <a:txBody>
                    <a:bodyPr/>
                    <a:lstStyle/>
                    <a:p>
                      <a:endParaRPr lang="en-US" sz="1200"/>
                    </a:p>
                  </a:txBody>
                  <a:tcPr/>
                </a:tc>
                <a:tc>
                  <a:txBody>
                    <a:bodyPr/>
                    <a:lstStyle/>
                    <a:p>
                      <a:endParaRPr lang="en-US" sz="1200"/>
                    </a:p>
                  </a:txBody>
                  <a:tcPr/>
                </a:tc>
                <a:extLst>
                  <a:ext uri="{0D108BD9-81ED-4DB2-BD59-A6C34878D82A}">
                    <a16:rowId xmlns:a16="http://schemas.microsoft.com/office/drawing/2014/main" val="1130434088"/>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2528942059"/>
              </p:ext>
            </p:extLst>
          </p:nvPr>
        </p:nvGraphicFramePr>
        <p:xfrm>
          <a:off x="5635897" y="735875"/>
          <a:ext cx="5511800" cy="2362200"/>
        </p:xfrm>
        <a:graphic>
          <a:graphicData uri="http://schemas.openxmlformats.org/drawingml/2006/table">
            <a:tbl>
              <a:tblPr firstRow="1" bandRow="1">
                <a:tableStyleId>{5C22544A-7EE6-4342-B048-85BDC9FD1C3A}</a:tableStyleId>
              </a:tblPr>
              <a:tblGrid>
                <a:gridCol w="1625600">
                  <a:extLst>
                    <a:ext uri="{9D8B030D-6E8A-4147-A177-3AD203B41FA5}">
                      <a16:colId xmlns:a16="http://schemas.microsoft.com/office/drawing/2014/main" val="4216832363"/>
                    </a:ext>
                  </a:extLst>
                </a:gridCol>
                <a:gridCol w="1066800">
                  <a:extLst>
                    <a:ext uri="{9D8B030D-6E8A-4147-A177-3AD203B41FA5}">
                      <a16:colId xmlns:a16="http://schemas.microsoft.com/office/drawing/2014/main" val="3098783041"/>
                    </a:ext>
                  </a:extLst>
                </a:gridCol>
                <a:gridCol w="1219200">
                  <a:extLst>
                    <a:ext uri="{9D8B030D-6E8A-4147-A177-3AD203B41FA5}">
                      <a16:colId xmlns:a16="http://schemas.microsoft.com/office/drawing/2014/main" val="1773258648"/>
                    </a:ext>
                  </a:extLst>
                </a:gridCol>
                <a:gridCol w="1600200">
                  <a:extLst>
                    <a:ext uri="{9D8B030D-6E8A-4147-A177-3AD203B41FA5}">
                      <a16:colId xmlns:a16="http://schemas.microsoft.com/office/drawing/2014/main" val="3545916953"/>
                    </a:ext>
                  </a:extLst>
                </a:gridCol>
              </a:tblGrid>
              <a:tr h="431891">
                <a:tc>
                  <a:txBody>
                    <a:bodyPr/>
                    <a:lstStyle/>
                    <a:p>
                      <a:r>
                        <a:rPr lang="en-US" sz="1200"/>
                        <a:t>SKU # (UT)</a:t>
                      </a:r>
                    </a:p>
                  </a:txBody>
                  <a:tcPr/>
                </a:tc>
                <a:tc>
                  <a:txBody>
                    <a:bodyPr/>
                    <a:lstStyle/>
                    <a:p>
                      <a:r>
                        <a:rPr lang="en-US" sz="1200"/>
                        <a:t>Counts</a:t>
                      </a:r>
                    </a:p>
                  </a:txBody>
                  <a:tcPr/>
                </a:tc>
                <a:tc>
                  <a:txBody>
                    <a:bodyPr/>
                    <a:lstStyle/>
                    <a:p>
                      <a:r>
                        <a:rPr lang="en-US" sz="1200"/>
                        <a:t>$ Value</a:t>
                      </a:r>
                    </a:p>
                  </a:txBody>
                  <a:tcPr/>
                </a:tc>
                <a:tc>
                  <a:txBody>
                    <a:bodyPr/>
                    <a:lstStyle/>
                    <a:p>
                      <a:r>
                        <a:rPr lang="en-US" sz="1200"/>
                        <a:t># of months</a:t>
                      </a:r>
                    </a:p>
                  </a:txBody>
                  <a:tcPr/>
                </a:tc>
                <a:extLst>
                  <a:ext uri="{0D108BD9-81ED-4DB2-BD59-A6C34878D82A}">
                    <a16:rowId xmlns:a16="http://schemas.microsoft.com/office/drawing/2014/main" val="2275879648"/>
                  </a:ext>
                </a:extLst>
              </a:tr>
              <a:tr h="253909">
                <a:tc>
                  <a:txBody>
                    <a:bodyPr/>
                    <a:lstStyle/>
                    <a:p>
                      <a:endParaRPr lang="en-US" sz="1200"/>
                    </a:p>
                  </a:txBody>
                  <a:tcPr/>
                </a:tc>
                <a:tc>
                  <a:txBody>
                    <a:bodyPr/>
                    <a:lstStyle/>
                    <a:p>
                      <a:endParaRPr lang="en-US" sz="1200"/>
                    </a:p>
                  </a:txBody>
                  <a:tcPr/>
                </a:tc>
                <a:tc>
                  <a:txBody>
                    <a:bodyPr/>
                    <a:lstStyle/>
                    <a:p>
                      <a:endParaRPr lang="en-US" sz="1200"/>
                    </a:p>
                  </a:txBody>
                  <a:tcPr/>
                </a:tc>
                <a:tc>
                  <a:txBody>
                    <a:bodyPr/>
                    <a:lstStyle/>
                    <a:p>
                      <a:endParaRPr lang="en-US" sz="1200"/>
                    </a:p>
                  </a:txBody>
                  <a:tcPr/>
                </a:tc>
                <a:extLst>
                  <a:ext uri="{0D108BD9-81ED-4DB2-BD59-A6C34878D82A}">
                    <a16:rowId xmlns:a16="http://schemas.microsoft.com/office/drawing/2014/main" val="2420719192"/>
                  </a:ext>
                </a:extLst>
              </a:tr>
              <a:tr h="208189">
                <a:tc>
                  <a:txBody>
                    <a:bodyPr/>
                    <a:lstStyle/>
                    <a:p>
                      <a:endParaRPr lang="en-US" sz="1200"/>
                    </a:p>
                  </a:txBody>
                  <a:tcPr/>
                </a:tc>
                <a:tc>
                  <a:txBody>
                    <a:bodyPr/>
                    <a:lstStyle/>
                    <a:p>
                      <a:endParaRPr lang="en-US" sz="1200"/>
                    </a:p>
                  </a:txBody>
                  <a:tcPr/>
                </a:tc>
                <a:tc>
                  <a:txBody>
                    <a:bodyPr/>
                    <a:lstStyle/>
                    <a:p>
                      <a:endParaRPr lang="en-US" sz="1200"/>
                    </a:p>
                  </a:txBody>
                  <a:tcPr/>
                </a:tc>
                <a:tc>
                  <a:txBody>
                    <a:bodyPr/>
                    <a:lstStyle/>
                    <a:p>
                      <a:endParaRPr lang="en-US" sz="1200"/>
                    </a:p>
                  </a:txBody>
                  <a:tcPr/>
                </a:tc>
                <a:extLst>
                  <a:ext uri="{0D108BD9-81ED-4DB2-BD59-A6C34878D82A}">
                    <a16:rowId xmlns:a16="http://schemas.microsoft.com/office/drawing/2014/main" val="3162541378"/>
                  </a:ext>
                </a:extLst>
              </a:tr>
              <a:tr h="238669">
                <a:tc>
                  <a:txBody>
                    <a:bodyPr/>
                    <a:lstStyle/>
                    <a:p>
                      <a:endParaRPr lang="en-US" sz="1200"/>
                    </a:p>
                  </a:txBody>
                  <a:tcPr/>
                </a:tc>
                <a:tc>
                  <a:txBody>
                    <a:bodyPr/>
                    <a:lstStyle/>
                    <a:p>
                      <a:endParaRPr lang="en-US" sz="1200"/>
                    </a:p>
                  </a:txBody>
                  <a:tcPr/>
                </a:tc>
                <a:tc>
                  <a:txBody>
                    <a:bodyPr/>
                    <a:lstStyle/>
                    <a:p>
                      <a:endParaRPr lang="en-US" sz="1200"/>
                    </a:p>
                  </a:txBody>
                  <a:tcPr/>
                </a:tc>
                <a:tc>
                  <a:txBody>
                    <a:bodyPr/>
                    <a:lstStyle/>
                    <a:p>
                      <a:endParaRPr lang="en-US" sz="1200"/>
                    </a:p>
                  </a:txBody>
                  <a:tcPr/>
                </a:tc>
                <a:extLst>
                  <a:ext uri="{0D108BD9-81ED-4DB2-BD59-A6C34878D82A}">
                    <a16:rowId xmlns:a16="http://schemas.microsoft.com/office/drawing/2014/main" val="2567011528"/>
                  </a:ext>
                </a:extLst>
              </a:tr>
              <a:tr h="192949">
                <a:tc>
                  <a:txBody>
                    <a:bodyPr/>
                    <a:lstStyle/>
                    <a:p>
                      <a:endParaRPr lang="en-US" sz="1200"/>
                    </a:p>
                  </a:txBody>
                  <a:tcPr/>
                </a:tc>
                <a:tc>
                  <a:txBody>
                    <a:bodyPr/>
                    <a:lstStyle/>
                    <a:p>
                      <a:endParaRPr lang="en-US" sz="1200"/>
                    </a:p>
                  </a:txBody>
                  <a:tcPr/>
                </a:tc>
                <a:tc>
                  <a:txBody>
                    <a:bodyPr/>
                    <a:lstStyle/>
                    <a:p>
                      <a:endParaRPr lang="en-US" sz="1200"/>
                    </a:p>
                  </a:txBody>
                  <a:tcPr/>
                </a:tc>
                <a:tc>
                  <a:txBody>
                    <a:bodyPr/>
                    <a:lstStyle/>
                    <a:p>
                      <a:endParaRPr lang="en-US" sz="1200"/>
                    </a:p>
                  </a:txBody>
                  <a:tcPr/>
                </a:tc>
                <a:extLst>
                  <a:ext uri="{0D108BD9-81ED-4DB2-BD59-A6C34878D82A}">
                    <a16:rowId xmlns:a16="http://schemas.microsoft.com/office/drawing/2014/main" val="2449237875"/>
                  </a:ext>
                </a:extLst>
              </a:tr>
              <a:tr h="223429">
                <a:tc>
                  <a:txBody>
                    <a:bodyPr/>
                    <a:lstStyle/>
                    <a:p>
                      <a:endParaRPr lang="en-US" sz="1200"/>
                    </a:p>
                  </a:txBody>
                  <a:tcPr/>
                </a:tc>
                <a:tc>
                  <a:txBody>
                    <a:bodyPr/>
                    <a:lstStyle/>
                    <a:p>
                      <a:endParaRPr lang="en-US" sz="1200"/>
                    </a:p>
                  </a:txBody>
                  <a:tcPr/>
                </a:tc>
                <a:tc>
                  <a:txBody>
                    <a:bodyPr/>
                    <a:lstStyle/>
                    <a:p>
                      <a:endParaRPr lang="en-US" sz="1200"/>
                    </a:p>
                  </a:txBody>
                  <a:tcPr/>
                </a:tc>
                <a:tc>
                  <a:txBody>
                    <a:bodyPr/>
                    <a:lstStyle/>
                    <a:p>
                      <a:endParaRPr lang="en-US" sz="1200"/>
                    </a:p>
                  </a:txBody>
                  <a:tcPr/>
                </a:tc>
                <a:extLst>
                  <a:ext uri="{0D108BD9-81ED-4DB2-BD59-A6C34878D82A}">
                    <a16:rowId xmlns:a16="http://schemas.microsoft.com/office/drawing/2014/main" val="3720135205"/>
                  </a:ext>
                </a:extLst>
              </a:tr>
              <a:tr h="253909">
                <a:tc>
                  <a:txBody>
                    <a:bodyPr/>
                    <a:lstStyle/>
                    <a:p>
                      <a:r>
                        <a:rPr lang="en-US" sz="1200"/>
                        <a:t>Others</a:t>
                      </a:r>
                    </a:p>
                  </a:txBody>
                  <a:tcPr/>
                </a:tc>
                <a:tc>
                  <a:txBody>
                    <a:bodyPr/>
                    <a:lstStyle/>
                    <a:p>
                      <a:endParaRPr lang="en-US" sz="1200"/>
                    </a:p>
                  </a:txBody>
                  <a:tcPr/>
                </a:tc>
                <a:tc>
                  <a:txBody>
                    <a:bodyPr/>
                    <a:lstStyle/>
                    <a:p>
                      <a:endParaRPr lang="en-US" sz="1200"/>
                    </a:p>
                  </a:txBody>
                  <a:tcPr/>
                </a:tc>
                <a:tc>
                  <a:txBody>
                    <a:bodyPr/>
                    <a:lstStyle/>
                    <a:p>
                      <a:endParaRPr lang="en-US" sz="1200"/>
                    </a:p>
                  </a:txBody>
                  <a:tcPr/>
                </a:tc>
                <a:extLst>
                  <a:ext uri="{0D108BD9-81ED-4DB2-BD59-A6C34878D82A}">
                    <a16:rowId xmlns:a16="http://schemas.microsoft.com/office/drawing/2014/main" val="1340260122"/>
                  </a:ext>
                </a:extLst>
              </a:tr>
              <a:tr h="284389">
                <a:tc>
                  <a:txBody>
                    <a:bodyPr/>
                    <a:lstStyle/>
                    <a:p>
                      <a:r>
                        <a:rPr lang="en-US" sz="1200"/>
                        <a:t>Total</a:t>
                      </a:r>
                    </a:p>
                  </a:txBody>
                  <a:tcPr/>
                </a:tc>
                <a:tc>
                  <a:txBody>
                    <a:bodyPr/>
                    <a:lstStyle/>
                    <a:p>
                      <a:endParaRPr lang="en-US" sz="1200"/>
                    </a:p>
                  </a:txBody>
                  <a:tcPr/>
                </a:tc>
                <a:tc>
                  <a:txBody>
                    <a:bodyPr/>
                    <a:lstStyle/>
                    <a:p>
                      <a:endParaRPr lang="en-US" sz="1200"/>
                    </a:p>
                  </a:txBody>
                  <a:tcPr/>
                </a:tc>
                <a:tc>
                  <a:txBody>
                    <a:bodyPr/>
                    <a:lstStyle/>
                    <a:p>
                      <a:endParaRPr lang="en-US" sz="1200"/>
                    </a:p>
                  </a:txBody>
                  <a:tcPr/>
                </a:tc>
                <a:extLst>
                  <a:ext uri="{0D108BD9-81ED-4DB2-BD59-A6C34878D82A}">
                    <a16:rowId xmlns:a16="http://schemas.microsoft.com/office/drawing/2014/main" val="2262546314"/>
                  </a:ext>
                </a:extLst>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4236510075"/>
              </p:ext>
            </p:extLst>
          </p:nvPr>
        </p:nvGraphicFramePr>
        <p:xfrm>
          <a:off x="5635897" y="3315173"/>
          <a:ext cx="5511800" cy="2387509"/>
        </p:xfrm>
        <a:graphic>
          <a:graphicData uri="http://schemas.openxmlformats.org/drawingml/2006/table">
            <a:tbl>
              <a:tblPr firstRow="1" bandRow="1">
                <a:tableStyleId>{5C22544A-7EE6-4342-B048-85BDC9FD1C3A}</a:tableStyleId>
              </a:tblPr>
              <a:tblGrid>
                <a:gridCol w="1625600">
                  <a:extLst>
                    <a:ext uri="{9D8B030D-6E8A-4147-A177-3AD203B41FA5}">
                      <a16:colId xmlns:a16="http://schemas.microsoft.com/office/drawing/2014/main" val="4216832363"/>
                    </a:ext>
                  </a:extLst>
                </a:gridCol>
                <a:gridCol w="1066800">
                  <a:extLst>
                    <a:ext uri="{9D8B030D-6E8A-4147-A177-3AD203B41FA5}">
                      <a16:colId xmlns:a16="http://schemas.microsoft.com/office/drawing/2014/main" val="3098783041"/>
                    </a:ext>
                  </a:extLst>
                </a:gridCol>
                <a:gridCol w="1219200">
                  <a:extLst>
                    <a:ext uri="{9D8B030D-6E8A-4147-A177-3AD203B41FA5}">
                      <a16:colId xmlns:a16="http://schemas.microsoft.com/office/drawing/2014/main" val="1773258648"/>
                    </a:ext>
                  </a:extLst>
                </a:gridCol>
                <a:gridCol w="1600200">
                  <a:extLst>
                    <a:ext uri="{9D8B030D-6E8A-4147-A177-3AD203B41FA5}">
                      <a16:colId xmlns:a16="http://schemas.microsoft.com/office/drawing/2014/main" val="3545916953"/>
                    </a:ext>
                  </a:extLst>
                </a:gridCol>
              </a:tblGrid>
              <a:tr h="431891">
                <a:tc>
                  <a:txBody>
                    <a:bodyPr/>
                    <a:lstStyle/>
                    <a:p>
                      <a:r>
                        <a:rPr lang="en-US" sz="1200"/>
                        <a:t>SKU # (Specific to UT /not</a:t>
                      </a:r>
                      <a:r>
                        <a:rPr lang="en-US" sz="1200" baseline="0"/>
                        <a:t> in OT</a:t>
                      </a:r>
                      <a:r>
                        <a:rPr lang="en-US" sz="1200"/>
                        <a:t>)</a:t>
                      </a:r>
                    </a:p>
                  </a:txBody>
                  <a:tcPr/>
                </a:tc>
                <a:tc>
                  <a:txBody>
                    <a:bodyPr/>
                    <a:lstStyle/>
                    <a:p>
                      <a:r>
                        <a:rPr lang="en-US" sz="1200"/>
                        <a:t>Counts</a:t>
                      </a:r>
                    </a:p>
                  </a:txBody>
                  <a:tcPr/>
                </a:tc>
                <a:tc>
                  <a:txBody>
                    <a:bodyPr/>
                    <a:lstStyle/>
                    <a:p>
                      <a:r>
                        <a:rPr lang="en-US" sz="1200"/>
                        <a:t>$ Value</a:t>
                      </a:r>
                    </a:p>
                  </a:txBody>
                  <a:tcPr/>
                </a:tc>
                <a:tc>
                  <a:txBody>
                    <a:bodyPr/>
                    <a:lstStyle/>
                    <a:p>
                      <a:r>
                        <a:rPr lang="en-US" sz="1200"/>
                        <a:t># of months</a:t>
                      </a:r>
                    </a:p>
                  </a:txBody>
                  <a:tcPr/>
                </a:tc>
                <a:extLst>
                  <a:ext uri="{0D108BD9-81ED-4DB2-BD59-A6C34878D82A}">
                    <a16:rowId xmlns:a16="http://schemas.microsoft.com/office/drawing/2014/main" val="2275879648"/>
                  </a:ext>
                </a:extLst>
              </a:tr>
              <a:tr h="253909">
                <a:tc>
                  <a:txBody>
                    <a:bodyPr/>
                    <a:lstStyle/>
                    <a:p>
                      <a:endParaRPr lang="en-US" sz="1200"/>
                    </a:p>
                  </a:txBody>
                  <a:tcPr/>
                </a:tc>
                <a:tc>
                  <a:txBody>
                    <a:bodyPr/>
                    <a:lstStyle/>
                    <a:p>
                      <a:endParaRPr lang="en-US" sz="1200"/>
                    </a:p>
                  </a:txBody>
                  <a:tcPr/>
                </a:tc>
                <a:tc>
                  <a:txBody>
                    <a:bodyPr/>
                    <a:lstStyle/>
                    <a:p>
                      <a:endParaRPr lang="en-US" sz="1200"/>
                    </a:p>
                  </a:txBody>
                  <a:tcPr/>
                </a:tc>
                <a:tc>
                  <a:txBody>
                    <a:bodyPr/>
                    <a:lstStyle/>
                    <a:p>
                      <a:endParaRPr lang="en-US" sz="1200"/>
                    </a:p>
                  </a:txBody>
                  <a:tcPr/>
                </a:tc>
                <a:extLst>
                  <a:ext uri="{0D108BD9-81ED-4DB2-BD59-A6C34878D82A}">
                    <a16:rowId xmlns:a16="http://schemas.microsoft.com/office/drawing/2014/main" val="2420719192"/>
                  </a:ext>
                </a:extLst>
              </a:tr>
              <a:tr h="208189">
                <a:tc>
                  <a:txBody>
                    <a:bodyPr/>
                    <a:lstStyle/>
                    <a:p>
                      <a:endParaRPr lang="en-US" sz="1200"/>
                    </a:p>
                  </a:txBody>
                  <a:tcPr/>
                </a:tc>
                <a:tc>
                  <a:txBody>
                    <a:bodyPr/>
                    <a:lstStyle/>
                    <a:p>
                      <a:endParaRPr lang="en-US" sz="1200"/>
                    </a:p>
                  </a:txBody>
                  <a:tcPr/>
                </a:tc>
                <a:tc>
                  <a:txBody>
                    <a:bodyPr/>
                    <a:lstStyle/>
                    <a:p>
                      <a:endParaRPr lang="en-US" sz="1200"/>
                    </a:p>
                  </a:txBody>
                  <a:tcPr/>
                </a:tc>
                <a:tc>
                  <a:txBody>
                    <a:bodyPr/>
                    <a:lstStyle/>
                    <a:p>
                      <a:endParaRPr lang="en-US" sz="1200"/>
                    </a:p>
                  </a:txBody>
                  <a:tcPr/>
                </a:tc>
                <a:extLst>
                  <a:ext uri="{0D108BD9-81ED-4DB2-BD59-A6C34878D82A}">
                    <a16:rowId xmlns:a16="http://schemas.microsoft.com/office/drawing/2014/main" val="3162541378"/>
                  </a:ext>
                </a:extLst>
              </a:tr>
              <a:tr h="238669">
                <a:tc>
                  <a:txBody>
                    <a:bodyPr/>
                    <a:lstStyle/>
                    <a:p>
                      <a:endParaRPr lang="en-US" sz="1200"/>
                    </a:p>
                  </a:txBody>
                  <a:tcPr/>
                </a:tc>
                <a:tc>
                  <a:txBody>
                    <a:bodyPr/>
                    <a:lstStyle/>
                    <a:p>
                      <a:endParaRPr lang="en-US" sz="1200"/>
                    </a:p>
                  </a:txBody>
                  <a:tcPr/>
                </a:tc>
                <a:tc>
                  <a:txBody>
                    <a:bodyPr/>
                    <a:lstStyle/>
                    <a:p>
                      <a:endParaRPr lang="en-US" sz="1200"/>
                    </a:p>
                  </a:txBody>
                  <a:tcPr/>
                </a:tc>
                <a:tc>
                  <a:txBody>
                    <a:bodyPr/>
                    <a:lstStyle/>
                    <a:p>
                      <a:endParaRPr lang="en-US" sz="1200"/>
                    </a:p>
                  </a:txBody>
                  <a:tcPr/>
                </a:tc>
                <a:extLst>
                  <a:ext uri="{0D108BD9-81ED-4DB2-BD59-A6C34878D82A}">
                    <a16:rowId xmlns:a16="http://schemas.microsoft.com/office/drawing/2014/main" val="2567011528"/>
                  </a:ext>
                </a:extLst>
              </a:tr>
              <a:tr h="192949">
                <a:tc>
                  <a:txBody>
                    <a:bodyPr/>
                    <a:lstStyle/>
                    <a:p>
                      <a:endParaRPr lang="en-US" sz="1200"/>
                    </a:p>
                  </a:txBody>
                  <a:tcPr/>
                </a:tc>
                <a:tc>
                  <a:txBody>
                    <a:bodyPr/>
                    <a:lstStyle/>
                    <a:p>
                      <a:endParaRPr lang="en-US" sz="1200"/>
                    </a:p>
                  </a:txBody>
                  <a:tcPr/>
                </a:tc>
                <a:tc>
                  <a:txBody>
                    <a:bodyPr/>
                    <a:lstStyle/>
                    <a:p>
                      <a:endParaRPr lang="en-US" sz="1200"/>
                    </a:p>
                  </a:txBody>
                  <a:tcPr/>
                </a:tc>
                <a:tc>
                  <a:txBody>
                    <a:bodyPr/>
                    <a:lstStyle/>
                    <a:p>
                      <a:endParaRPr lang="en-US" sz="1200"/>
                    </a:p>
                  </a:txBody>
                  <a:tcPr/>
                </a:tc>
                <a:extLst>
                  <a:ext uri="{0D108BD9-81ED-4DB2-BD59-A6C34878D82A}">
                    <a16:rowId xmlns:a16="http://schemas.microsoft.com/office/drawing/2014/main" val="2449237875"/>
                  </a:ext>
                </a:extLst>
              </a:tr>
              <a:tr h="223429">
                <a:tc>
                  <a:txBody>
                    <a:bodyPr/>
                    <a:lstStyle/>
                    <a:p>
                      <a:endParaRPr lang="en-US" sz="1200"/>
                    </a:p>
                  </a:txBody>
                  <a:tcPr/>
                </a:tc>
                <a:tc>
                  <a:txBody>
                    <a:bodyPr/>
                    <a:lstStyle/>
                    <a:p>
                      <a:endParaRPr lang="en-US" sz="1200"/>
                    </a:p>
                  </a:txBody>
                  <a:tcPr/>
                </a:tc>
                <a:tc>
                  <a:txBody>
                    <a:bodyPr/>
                    <a:lstStyle/>
                    <a:p>
                      <a:endParaRPr lang="en-US" sz="1200"/>
                    </a:p>
                  </a:txBody>
                  <a:tcPr/>
                </a:tc>
                <a:tc>
                  <a:txBody>
                    <a:bodyPr/>
                    <a:lstStyle/>
                    <a:p>
                      <a:endParaRPr lang="en-US" sz="1200"/>
                    </a:p>
                  </a:txBody>
                  <a:tcPr/>
                </a:tc>
                <a:extLst>
                  <a:ext uri="{0D108BD9-81ED-4DB2-BD59-A6C34878D82A}">
                    <a16:rowId xmlns:a16="http://schemas.microsoft.com/office/drawing/2014/main" val="3720135205"/>
                  </a:ext>
                </a:extLst>
              </a:tr>
              <a:tr h="253909">
                <a:tc>
                  <a:txBody>
                    <a:bodyPr/>
                    <a:lstStyle/>
                    <a:p>
                      <a:r>
                        <a:rPr lang="en-US" sz="1200"/>
                        <a:t>Others</a:t>
                      </a:r>
                    </a:p>
                  </a:txBody>
                  <a:tcPr/>
                </a:tc>
                <a:tc>
                  <a:txBody>
                    <a:bodyPr/>
                    <a:lstStyle/>
                    <a:p>
                      <a:endParaRPr lang="en-US" sz="1200"/>
                    </a:p>
                  </a:txBody>
                  <a:tcPr/>
                </a:tc>
                <a:tc>
                  <a:txBody>
                    <a:bodyPr/>
                    <a:lstStyle/>
                    <a:p>
                      <a:endParaRPr lang="en-US" sz="1200"/>
                    </a:p>
                  </a:txBody>
                  <a:tcPr/>
                </a:tc>
                <a:tc>
                  <a:txBody>
                    <a:bodyPr/>
                    <a:lstStyle/>
                    <a:p>
                      <a:endParaRPr lang="en-US" sz="1200"/>
                    </a:p>
                  </a:txBody>
                  <a:tcPr/>
                </a:tc>
                <a:extLst>
                  <a:ext uri="{0D108BD9-81ED-4DB2-BD59-A6C34878D82A}">
                    <a16:rowId xmlns:a16="http://schemas.microsoft.com/office/drawing/2014/main" val="1340260122"/>
                  </a:ext>
                </a:extLst>
              </a:tr>
              <a:tr h="284389">
                <a:tc>
                  <a:txBody>
                    <a:bodyPr/>
                    <a:lstStyle/>
                    <a:p>
                      <a:r>
                        <a:rPr lang="en-US" sz="1200"/>
                        <a:t>Total</a:t>
                      </a:r>
                    </a:p>
                  </a:txBody>
                  <a:tcPr/>
                </a:tc>
                <a:tc>
                  <a:txBody>
                    <a:bodyPr/>
                    <a:lstStyle/>
                    <a:p>
                      <a:endParaRPr lang="en-US" sz="1200"/>
                    </a:p>
                  </a:txBody>
                  <a:tcPr/>
                </a:tc>
                <a:tc>
                  <a:txBody>
                    <a:bodyPr/>
                    <a:lstStyle/>
                    <a:p>
                      <a:endParaRPr lang="en-US" sz="1200"/>
                    </a:p>
                  </a:txBody>
                  <a:tcPr/>
                </a:tc>
                <a:tc>
                  <a:txBody>
                    <a:bodyPr/>
                    <a:lstStyle/>
                    <a:p>
                      <a:endParaRPr lang="en-US" sz="1200"/>
                    </a:p>
                  </a:txBody>
                  <a:tcPr/>
                </a:tc>
                <a:extLst>
                  <a:ext uri="{0D108BD9-81ED-4DB2-BD59-A6C34878D82A}">
                    <a16:rowId xmlns:a16="http://schemas.microsoft.com/office/drawing/2014/main" val="2262546314"/>
                  </a:ext>
                </a:extLst>
              </a:tr>
            </a:tbl>
          </a:graphicData>
        </a:graphic>
      </p:graphicFrame>
      <p:sp>
        <p:nvSpPr>
          <p:cNvPr id="4" name="TextBox 3"/>
          <p:cNvSpPr txBox="1"/>
          <p:nvPr/>
        </p:nvSpPr>
        <p:spPr>
          <a:xfrm>
            <a:off x="6172200" y="228600"/>
            <a:ext cx="6096000" cy="369332"/>
          </a:xfrm>
          <a:prstGeom prst="rect">
            <a:avLst/>
          </a:prstGeom>
          <a:solidFill>
            <a:srgbClr val="FFFF00"/>
          </a:solidFill>
        </p:spPr>
        <p:txBody>
          <a:bodyPr wrap="square" rtlCol="0">
            <a:spAutoFit/>
          </a:bodyPr>
          <a:lstStyle/>
          <a:p>
            <a:r>
              <a:rPr lang="en-US"/>
              <a:t>Puneet to Update</a:t>
            </a:r>
          </a:p>
        </p:txBody>
      </p:sp>
      <p:sp>
        <p:nvSpPr>
          <p:cNvPr id="10" name="TextBox 9"/>
          <p:cNvSpPr txBox="1"/>
          <p:nvPr/>
        </p:nvSpPr>
        <p:spPr>
          <a:xfrm>
            <a:off x="5618480" y="3733800"/>
            <a:ext cx="6096000" cy="646331"/>
          </a:xfrm>
          <a:prstGeom prst="rect">
            <a:avLst/>
          </a:prstGeom>
          <a:solidFill>
            <a:srgbClr val="FFFF00"/>
          </a:solidFill>
        </p:spPr>
        <p:txBody>
          <a:bodyPr wrap="square" rtlCol="0">
            <a:spAutoFit/>
          </a:bodyPr>
          <a:lstStyle/>
          <a:p>
            <a:r>
              <a:rPr lang="en-US"/>
              <a:t>Puneet to Update – Those SKU’s which are not common and only coming in UT but not part of OT at all.</a:t>
            </a:r>
          </a:p>
        </p:txBody>
      </p:sp>
    </p:spTree>
    <p:extLst>
      <p:ext uri="{BB962C8B-B14F-4D97-AF65-F5344CB8AC3E}">
        <p14:creationId xmlns:p14="http://schemas.microsoft.com/office/powerpoint/2010/main" val="2536422151"/>
      </p:ext>
    </p:extLst>
  </p:cSld>
  <p:clrMapOvr>
    <a:masterClrMapping/>
  </p:clrMapOvr>
</p:sld>
</file>

<file path=ppt/theme/theme1.xml><?xml version="1.0" encoding="utf-8"?>
<a:theme xmlns:a="http://schemas.openxmlformats.org/drawingml/2006/main" name="Blank">
  <a:themeElements>
    <a:clrScheme name="New Branding colors_10-10-2017">
      <a:dk1>
        <a:srgbClr val="073262"/>
      </a:dk1>
      <a:lt1>
        <a:sysClr val="window" lastClr="FFFFFF"/>
      </a:lt1>
      <a:dk2>
        <a:srgbClr val="EBECED"/>
      </a:dk2>
      <a:lt2>
        <a:srgbClr val="BFC0C1"/>
      </a:lt2>
      <a:accent1>
        <a:srgbClr val="FF555F"/>
      </a:accent1>
      <a:accent2>
        <a:srgbClr val="00AECF"/>
      </a:accent2>
      <a:accent3>
        <a:srgbClr val="10548C"/>
      </a:accent3>
      <a:accent4>
        <a:srgbClr val="EA3946"/>
      </a:accent4>
      <a:accent5>
        <a:srgbClr val="60C7D7"/>
      </a:accent5>
      <a:accent6>
        <a:srgbClr val="000000"/>
      </a:accent6>
      <a:hlink>
        <a:srgbClr val="60C7D7"/>
      </a:hlink>
      <a:folHlink>
        <a:srgbClr val="1F497D"/>
      </a:folHlink>
    </a:clrScheme>
    <a:fontScheme name="G PPT 2017">
      <a:majorFont>
        <a:latin typeface="Georgia"/>
        <a:ea typeface=""/>
        <a:cs typeface=""/>
      </a:majorFont>
      <a:minorFont>
        <a:latin typeface="Georgi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Light Theme">
  <a:themeElements>
    <a:clrScheme name="Custom 2">
      <a:dk1>
        <a:srgbClr val="000000"/>
      </a:dk1>
      <a:lt1>
        <a:srgbClr val="FFFFFF"/>
      </a:lt1>
      <a:dk2>
        <a:srgbClr val="021D44"/>
      </a:dk2>
      <a:lt2>
        <a:srgbClr val="798399"/>
      </a:lt2>
      <a:accent1>
        <a:srgbClr val="00AECF"/>
      </a:accent1>
      <a:accent2>
        <a:srgbClr val="FF555F"/>
      </a:accent2>
      <a:accent3>
        <a:srgbClr val="073262"/>
      </a:accent3>
      <a:accent4>
        <a:srgbClr val="007199"/>
      </a:accent4>
      <a:accent5>
        <a:srgbClr val="894560"/>
      </a:accent5>
      <a:accent6>
        <a:srgbClr val="10548C"/>
      </a:accent6>
      <a:hlink>
        <a:srgbClr val="10548C"/>
      </a:hlink>
      <a:folHlink>
        <a:srgbClr val="894560"/>
      </a:folHlink>
    </a:clrScheme>
    <a:fontScheme name="Genpact theme font">
      <a:majorFont>
        <a:latin typeface="Georgia"/>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dirty="0"/>
        </a:defPPr>
      </a:lstStyle>
      <a:style>
        <a:lnRef idx="2">
          <a:schemeClr val="accent1">
            <a:shade val="50000"/>
          </a:schemeClr>
        </a:lnRef>
        <a:fillRef idx="1">
          <a:schemeClr val="accent1"/>
        </a:fillRef>
        <a:effectRef idx="0">
          <a:schemeClr val="accent1"/>
        </a:effectRef>
        <a:fontRef idx="minor">
          <a:schemeClr val="lt1"/>
        </a:fontRef>
      </a:style>
    </a:spDef>
    <a:txDef>
      <a:spPr/>
      <a:bodyPr vert="horz" lIns="0" tIns="45720" rIns="91440" bIns="45720" rtlCol="0" anchor="t">
        <a:noAutofit/>
      </a:bodyPr>
      <a:lstStyle>
        <a:defPPr algn="l">
          <a:defRPr dirty="0" err="1"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Blank">
  <a:themeElements>
    <a:clrScheme name="Genpact Transformation">
      <a:dk1>
        <a:srgbClr val="073262"/>
      </a:dk1>
      <a:lt1>
        <a:sysClr val="window" lastClr="FFFFFF"/>
      </a:lt1>
      <a:dk2>
        <a:srgbClr val="EBECED"/>
      </a:dk2>
      <a:lt2>
        <a:srgbClr val="BFC0C1"/>
      </a:lt2>
      <a:accent1>
        <a:srgbClr val="FF555F"/>
      </a:accent1>
      <a:accent2>
        <a:srgbClr val="00AECF"/>
      </a:accent2>
      <a:accent3>
        <a:srgbClr val="073262"/>
      </a:accent3>
      <a:accent4>
        <a:srgbClr val="EA3946"/>
      </a:accent4>
      <a:accent5>
        <a:srgbClr val="60C7D7"/>
      </a:accent5>
      <a:accent6>
        <a:srgbClr val="073262"/>
      </a:accent6>
      <a:hlink>
        <a:srgbClr val="60C7D7"/>
      </a:hlink>
      <a:folHlink>
        <a:srgbClr val="1F497D"/>
      </a:folHlink>
    </a:clrScheme>
    <a:fontScheme name="G PPT 2017">
      <a:majorFont>
        <a:latin typeface="Georgia"/>
        <a:ea typeface=""/>
        <a:cs typeface=""/>
      </a:majorFont>
      <a:minorFont>
        <a:latin typeface="Georgi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2_Blank">
  <a:themeElements>
    <a:clrScheme name="Genpact Transformation">
      <a:dk1>
        <a:srgbClr val="073262"/>
      </a:dk1>
      <a:lt1>
        <a:sysClr val="window" lastClr="FFFFFF"/>
      </a:lt1>
      <a:dk2>
        <a:srgbClr val="EBECED"/>
      </a:dk2>
      <a:lt2>
        <a:srgbClr val="BFC0C1"/>
      </a:lt2>
      <a:accent1>
        <a:srgbClr val="FF555F"/>
      </a:accent1>
      <a:accent2>
        <a:srgbClr val="00AECF"/>
      </a:accent2>
      <a:accent3>
        <a:srgbClr val="073262"/>
      </a:accent3>
      <a:accent4>
        <a:srgbClr val="EA3946"/>
      </a:accent4>
      <a:accent5>
        <a:srgbClr val="60C7D7"/>
      </a:accent5>
      <a:accent6>
        <a:srgbClr val="10548C"/>
      </a:accent6>
      <a:hlink>
        <a:srgbClr val="00AECF"/>
      </a:hlink>
      <a:folHlink>
        <a:srgbClr val="1F497D"/>
      </a:folHlink>
    </a:clrScheme>
    <a:fontScheme name="G PPT 2017">
      <a:majorFont>
        <a:latin typeface="Georgia"/>
        <a:ea typeface=""/>
        <a:cs typeface=""/>
      </a:majorFont>
      <a:minorFont>
        <a:latin typeface="Georgi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3_Blank">
  <a:themeElements>
    <a:clrScheme name="Genpact Transformation">
      <a:dk1>
        <a:srgbClr val="073262"/>
      </a:dk1>
      <a:lt1>
        <a:sysClr val="window" lastClr="FFFFFF"/>
      </a:lt1>
      <a:dk2>
        <a:srgbClr val="EBECED"/>
      </a:dk2>
      <a:lt2>
        <a:srgbClr val="BFC0C1"/>
      </a:lt2>
      <a:accent1>
        <a:srgbClr val="FF555F"/>
      </a:accent1>
      <a:accent2>
        <a:srgbClr val="00AECF"/>
      </a:accent2>
      <a:accent3>
        <a:srgbClr val="073262"/>
      </a:accent3>
      <a:accent4>
        <a:srgbClr val="EA3946"/>
      </a:accent4>
      <a:accent5>
        <a:srgbClr val="60C7D7"/>
      </a:accent5>
      <a:accent6>
        <a:srgbClr val="10548C"/>
      </a:accent6>
      <a:hlink>
        <a:srgbClr val="00AECF"/>
      </a:hlink>
      <a:folHlink>
        <a:srgbClr val="1F497D"/>
      </a:folHlink>
    </a:clrScheme>
    <a:fontScheme name="G PPT 2017">
      <a:majorFont>
        <a:latin typeface="Georgia"/>
        <a:ea typeface=""/>
        <a:cs typeface=""/>
      </a:majorFont>
      <a:minorFont>
        <a:latin typeface="Georgi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D83C3F68C40B44392E09F1FFCF714B9" ma:contentTypeVersion="19" ma:contentTypeDescription="Create a new document." ma:contentTypeScope="" ma:versionID="43e9cca27db2e0d2b0778f96a3c64258">
  <xsd:schema xmlns:xsd="http://www.w3.org/2001/XMLSchema" xmlns:xs="http://www.w3.org/2001/XMLSchema" xmlns:p="http://schemas.microsoft.com/office/2006/metadata/properties" xmlns:ns2="d226f351-2e80-4808-b3be-72a407edfaec" xmlns:ns3="a09f54e3-a9b1-4e48-bd97-d023f9ce2d68" xmlns:ns4="372e849b-fc60-49fc-88ef-6f6a3a7352cc" targetNamespace="http://schemas.microsoft.com/office/2006/metadata/properties" ma:root="true" ma:fieldsID="7b8c4519fd6ebd2a7159218ee0d85951" ns2:_="" ns3:_="" ns4:_="">
    <xsd:import namespace="d226f351-2e80-4808-b3be-72a407edfaec"/>
    <xsd:import namespace="a09f54e3-a9b1-4e48-bd97-d023f9ce2d68"/>
    <xsd:import namespace="372e849b-fc60-49fc-88ef-6f6a3a7352cc"/>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2:MediaLengthInSeconds" minOccurs="0"/>
                <xsd:element ref="ns2:lcf76f155ced4ddcb4097134ff3c332f" minOccurs="0"/>
                <xsd:element ref="ns4:TaxCatchAll" minOccurs="0"/>
                <xsd:element ref="ns2:MediaServiceObjectDetectorVersions" minOccurs="0"/>
                <xsd:element ref="ns2:MediaServiceLocation" minOccurs="0"/>
                <xsd:element ref="ns2:MediaServiceSearchProperties" minOccurs="0"/>
                <xsd:element ref="ns2:Createdb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226f351-2e80-4808-b3be-72a407edfae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4" nillable="true" ma:displayName="Tags" ma:internalName="MediaServiceAutoTag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hidden="true" ma:internalName="MediaServiceDateTaken" ma:readOnly="true">
      <xsd:simpleType>
        <xsd:restriction base="dms:Text"/>
      </xsd:simpleType>
    </xsd:element>
    <xsd:element name="MediaLengthInSeconds" ma:index="19" nillable="true" ma:displayName="Length (seconds)" ma:internalName="MediaLengthInSeconds" ma:readOnly="true">
      <xsd:simpleType>
        <xsd:restriction base="dms:Unknown"/>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cc962de5-690c-40f6-9925-46ff4f3fc18f"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3" nillable="true" ma:displayName="MediaServiceObjectDetectorVersions" ma:description="" ma:hidden="true" ma:indexed="true" ma:internalName="MediaServiceObjectDetectorVersions" ma:readOnly="true">
      <xsd:simpleType>
        <xsd:restriction base="dms:Text"/>
      </xsd:simpleType>
    </xsd:element>
    <xsd:element name="MediaServiceLocation" ma:index="24" nillable="true" ma:displayName="Location" ma:description="" ma:indexed="true" ma:internalName="MediaServiceLocation" ma:readOnly="true">
      <xsd:simpleType>
        <xsd:restriction base="dms:Text"/>
      </xsd:simpleType>
    </xsd:element>
    <xsd:element name="MediaServiceSearchProperties" ma:index="25" nillable="true" ma:displayName="MediaServiceSearchProperties" ma:hidden="true" ma:internalName="MediaServiceSearchProperties" ma:readOnly="true">
      <xsd:simpleType>
        <xsd:restriction base="dms:Note"/>
      </xsd:simpleType>
    </xsd:element>
    <xsd:element name="Createdby" ma:index="26" nillable="true" ma:displayName="Created by" ma:format="Dropdown" ma:list="UserInfo" ma:SharePointGroup="0" ma:internalName="Createdby">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a09f54e3-a9b1-4e48-bd97-d023f9ce2d68"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372e849b-fc60-49fc-88ef-6f6a3a7352cc" elementFormDefault="qualified">
    <xsd:import namespace="http://schemas.microsoft.com/office/2006/documentManagement/types"/>
    <xsd:import namespace="http://schemas.microsoft.com/office/infopath/2007/PartnerControls"/>
    <xsd:element name="TaxCatchAll" ma:index="22" nillable="true" ma:displayName="Taxonomy Catch All Column" ma:hidden="true" ma:list="{9815dd99-9f4e-4ec0-afc9-a2d77a196086}" ma:internalName="TaxCatchAll" ma:showField="CatchAllData" ma:web="a09f54e3-a9b1-4e48-bd97-d023f9ce2d68">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TaxCatchAll xmlns="372e849b-fc60-49fc-88ef-6f6a3a7352cc" xsi:nil="true"/>
    <lcf76f155ced4ddcb4097134ff3c332f xmlns="d226f351-2e80-4808-b3be-72a407edfaec">
      <Terms xmlns="http://schemas.microsoft.com/office/infopath/2007/PartnerControls"/>
    </lcf76f155ced4ddcb4097134ff3c332f>
    <SharedWithUsers xmlns="a09f54e3-a9b1-4e48-bd97-d023f9ce2d68">
      <UserInfo>
        <DisplayName>SHUAIB, MOHD</DisplayName>
        <AccountId>512</AccountId>
        <AccountType/>
      </UserInfo>
      <UserInfo>
        <DisplayName>Singh, Harmeet S</DisplayName>
        <AccountId>90</AccountId>
        <AccountType/>
      </UserInfo>
    </SharedWithUsers>
    <Createdby xmlns="d226f351-2e80-4808-b3be-72a407edfaec">
      <UserInfo>
        <DisplayName/>
        <AccountId xsi:nil="true"/>
        <AccountType/>
      </UserInfo>
    </Createdby>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469D0FC-9C17-483F-9374-C4C1241B8257}">
  <ds:schemaRefs>
    <ds:schemaRef ds:uri="372e849b-fc60-49fc-88ef-6f6a3a7352cc"/>
    <ds:schemaRef ds:uri="a09f54e3-a9b1-4e48-bd97-d023f9ce2d68"/>
    <ds:schemaRef ds:uri="d226f351-2e80-4808-b3be-72a407edfaec"/>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98FA2156-28A9-401B-AF18-4586E042D708}">
  <ds:schemaRefs>
    <ds:schemaRef ds:uri="372e849b-fc60-49fc-88ef-6f6a3a7352cc"/>
    <ds:schemaRef ds:uri="a09f54e3-a9b1-4e48-bd97-d023f9ce2d68"/>
    <ds:schemaRef ds:uri="d226f351-2e80-4808-b3be-72a407edfaec"/>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AF9F5582-2E7C-484E-A056-ED8FF10BDF9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0</TotalTime>
  <Words>18229</Words>
  <Application>Microsoft Office PowerPoint</Application>
  <PresentationFormat>Widescreen</PresentationFormat>
  <Paragraphs>3050</Paragraphs>
  <Slides>107</Slides>
  <Notes>32</Notes>
  <HiddenSlides>4</HiddenSlides>
  <MMClips>0</MMClips>
  <ScaleCrop>false</ScaleCrop>
  <HeadingPairs>
    <vt:vector size="8" baseType="variant">
      <vt:variant>
        <vt:lpstr>Fonts Used</vt:lpstr>
      </vt:variant>
      <vt:variant>
        <vt:i4>10</vt:i4>
      </vt:variant>
      <vt:variant>
        <vt:lpstr>Theme</vt:lpstr>
      </vt:variant>
      <vt:variant>
        <vt:i4>6</vt:i4>
      </vt:variant>
      <vt:variant>
        <vt:lpstr>Embedded OLE Servers</vt:lpstr>
      </vt:variant>
      <vt:variant>
        <vt:i4>1</vt:i4>
      </vt:variant>
      <vt:variant>
        <vt:lpstr>Slide Titles</vt:lpstr>
      </vt:variant>
      <vt:variant>
        <vt:i4>107</vt:i4>
      </vt:variant>
    </vt:vector>
  </HeadingPairs>
  <TitlesOfParts>
    <vt:vector size="124" baseType="lpstr">
      <vt:lpstr>Arial</vt:lpstr>
      <vt:lpstr>Calibri</vt:lpstr>
      <vt:lpstr>Calibri Light</vt:lpstr>
      <vt:lpstr>Cambria</vt:lpstr>
      <vt:lpstr>Georgia</vt:lpstr>
      <vt:lpstr>Roboto Light</vt:lpstr>
      <vt:lpstr>Roboto Medium</vt:lpstr>
      <vt:lpstr>Tahoma</vt:lpstr>
      <vt:lpstr>Wingdings</vt:lpstr>
      <vt:lpstr>Wingdings 3</vt:lpstr>
      <vt:lpstr>Blank</vt:lpstr>
      <vt:lpstr>Light Theme</vt:lpstr>
      <vt:lpstr>1_Blank</vt:lpstr>
      <vt:lpstr>Office Theme</vt:lpstr>
      <vt:lpstr>2_Blank</vt:lpstr>
      <vt:lpstr>3_Blank</vt:lpstr>
      <vt:lpstr>Acrobat Document</vt:lpstr>
      <vt:lpstr>Deductions Best in Class Process &amp; Policies</vt:lpstr>
      <vt:lpstr>PowerPoint Presentation</vt:lpstr>
      <vt:lpstr>Agenda</vt:lpstr>
      <vt:lpstr>PowerPoint Presentation</vt:lpstr>
      <vt:lpstr>PowerPoint Presentation</vt:lpstr>
      <vt:lpstr>PowerPoint Presentation</vt:lpstr>
      <vt:lpstr>Key drivers for leakages</vt:lpstr>
      <vt:lpstr>Policies – Across Industry</vt:lpstr>
      <vt:lpstr>Policies – Across Industry</vt:lpstr>
      <vt:lpstr>PowerPoint Presentation</vt:lpstr>
      <vt:lpstr>PowerPoint Presentation</vt:lpstr>
      <vt:lpstr>Retailer Supply Chain Penalties</vt:lpstr>
      <vt:lpstr>Retailer Supply Chain Penalties</vt:lpstr>
      <vt:lpstr>Retailer Supply Chain Penalties</vt:lpstr>
      <vt:lpstr>PowerPoint Presentation</vt:lpstr>
      <vt:lpstr>PowerPoint Presentation</vt:lpstr>
      <vt:lpstr>PowerPoint Presentation</vt:lpstr>
      <vt:lpstr>PowerPoint Presentation</vt:lpstr>
      <vt:lpstr>PowerPoint Presentation</vt:lpstr>
      <vt:lpstr>PowerPoint Presentation</vt:lpstr>
      <vt:lpstr>Realignment and reinforcement of the Org will be critical to adopt new ways of working</vt:lpstr>
      <vt:lpstr>Leverage Genpact Partnerships &amp; Advisory Forums</vt:lpstr>
      <vt:lpstr>PowerPoint Presentation</vt:lpstr>
      <vt:lpstr>Retailers Policy</vt:lpstr>
      <vt:lpstr>Retailers Requirements</vt:lpstr>
      <vt:lpstr>Retailers Requirements</vt:lpstr>
      <vt:lpstr>Retailers Nuances</vt:lpstr>
      <vt:lpstr>Type of Penalties</vt:lpstr>
      <vt:lpstr>Deductions Referencing Patterns</vt:lpstr>
      <vt:lpstr>PowerPoint Presentation</vt:lpstr>
      <vt:lpstr>Kroger's Goal – Best Practices</vt:lpstr>
      <vt:lpstr>Kroger's Goal – Best Practices</vt:lpstr>
      <vt:lpstr>Retailers Requirements</vt:lpstr>
      <vt:lpstr>Deductions Referencing Pattern</vt:lpstr>
      <vt:lpstr>Supply Chain Logistics Requirements</vt:lpstr>
      <vt:lpstr>Supply Chain Logistics Requirements</vt:lpstr>
      <vt:lpstr>Supply Chain Logistics Requirements</vt:lpstr>
      <vt:lpstr>Supply Chain Logistics Requirements</vt:lpstr>
      <vt:lpstr>Supply Chain Logistics Requirements</vt:lpstr>
      <vt:lpstr>Supply Chain Logistics Requirements</vt:lpstr>
      <vt:lpstr>Case Labeling Requirements for General Merchandise</vt:lpstr>
      <vt:lpstr>Kroger Billing Policy for Recalls &amp; Withdrawals</vt:lpstr>
      <vt:lpstr>Kroger Billing Policy for Recalls &amp; Withdrawals</vt:lpstr>
      <vt:lpstr>Reclamation Policy</vt:lpstr>
      <vt:lpstr>Reclamation Policy – Various Options to Deal with salvage inventory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Pricing– Documents, sources &amp; datapoints WIP</vt:lpstr>
      <vt:lpstr>PowerPoint Presentation</vt:lpstr>
      <vt:lpstr>PowerPoint Presentation</vt:lpstr>
      <vt:lpstr>Cash Discount– Documents, sources &amp; datapoints WIP</vt:lpstr>
      <vt:lpstr>PowerPoint Presentation</vt:lpstr>
      <vt:lpstr>PowerPoint Presentation</vt:lpstr>
      <vt:lpstr>Fines &amp; Penalties – Documents, sources &amp; datapoints WIP</vt:lpstr>
      <vt:lpstr>PowerPoint Presentation</vt:lpstr>
      <vt:lpstr>PowerPoint Presentation</vt:lpstr>
      <vt:lpstr>PowerPoint Presentation</vt:lpstr>
      <vt:lpstr>PowerPoint Presentation</vt:lpstr>
      <vt:lpstr>Shortage – Documents, sources &amp; datapoints</vt:lpstr>
      <vt:lpstr>PowerPoint Presentation</vt:lpstr>
      <vt:lpstr>PowerPoint Presentation</vt:lpstr>
      <vt:lpstr>Unsaleable – Documents, sources &amp; datapoints WIP</vt:lpstr>
      <vt:lpstr>PowerPoint Presentation</vt:lpstr>
      <vt:lpstr>PowerPoint Presentation</vt:lpstr>
      <vt:lpstr>Full Invoice – Documents, sources &amp; datapoints</vt:lpstr>
      <vt:lpstr>PowerPoint Presentation</vt:lpstr>
      <vt:lpstr>PowerPoint Presentation</vt:lpstr>
      <vt:lpstr>Freight– Documents, sources &amp; datapoints WIP</vt:lpstr>
      <vt:lpstr>PowerPoint Presentation</vt:lpstr>
      <vt:lpstr>Off Invoice – Documents, sources &amp; datapoints WIP</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Solution Rollout Plan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Table of</dc:title>
  <dc:creator>Das H.S, Hemanth</dc:creator>
  <cp:lastModifiedBy>Mangal, Rishabh</cp:lastModifiedBy>
  <cp:revision>2</cp:revision>
  <dcterms:created xsi:type="dcterms:W3CDTF">2017-09-11T16:52:07Z</dcterms:created>
  <dcterms:modified xsi:type="dcterms:W3CDTF">2025-07-09T14:02:39Z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2017-09-11T00:00:00Z</vt:filetime>
  </property>
  <property fmtid="{D5CDD505-2E9C-101B-9397-08002B2CF9AE}" pid="3" name="Creator">
    <vt:lpwstr>Adobe InDesign CC 2017 (Windows)</vt:lpwstr>
  </property>
  <property fmtid="{D5CDD505-2E9C-101B-9397-08002B2CF9AE}" pid="4" name="LastSaved">
    <vt:filetime>2017-09-11T00:00:00Z</vt:filetime>
  </property>
  <property fmtid="{D5CDD505-2E9C-101B-9397-08002B2CF9AE}" pid="5" name="ContentTypeId">
    <vt:lpwstr>0x0101000D83C3F68C40B44392E09F1FFCF714B9</vt:lpwstr>
  </property>
  <property fmtid="{D5CDD505-2E9C-101B-9397-08002B2CF9AE}" pid="6" name="TaxKeyword">
    <vt:lpwstr/>
  </property>
  <property fmtid="{D5CDD505-2E9C-101B-9397-08002B2CF9AE}" pid="7" name="Tag">
    <vt:lpwstr/>
  </property>
  <property fmtid="{D5CDD505-2E9C-101B-9397-08002B2CF9AE}" pid="8" name="MediaServiceImageTags">
    <vt:lpwstr/>
  </property>
</Properties>
</file>